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6" r:id="rId7"/>
    <p:sldId id="262" r:id="rId8"/>
    <p:sldId id="264" r:id="rId9"/>
    <p:sldId id="267" r:id="rId10"/>
    <p:sldId id="263" r:id="rId11"/>
    <p:sldId id="261" r:id="rId12"/>
    <p:sldId id="265" r:id="rId13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00"/>
    <a:srgbClr val="FF3300"/>
    <a:srgbClr val="FF0066"/>
    <a:srgbClr val="0000FF"/>
    <a:srgbClr val="00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0E334-BACC-47F6-8051-78F463C0535D}" type="doc">
      <dgm:prSet loTypeId="urn:microsoft.com/office/officeart/2005/8/layout/cycle5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7760CA4-7BA7-4C75-9703-3D03283396B7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ECO-FRIENDLY</a:t>
          </a:r>
        </a:p>
        <a:p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PRODUCTS</a:t>
          </a:r>
          <a:endParaRPr lang="en-GB" sz="1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B63B188-3BCB-4D3A-AFA2-799D770650BA}" type="parTrans" cxnId="{5A6E5A16-699B-4E42-AF84-DD6061704002}">
      <dgm:prSet/>
      <dgm:spPr/>
      <dgm:t>
        <a:bodyPr/>
        <a:lstStyle/>
        <a:p>
          <a:endParaRPr lang="en-GB"/>
        </a:p>
      </dgm:t>
    </dgm:pt>
    <dgm:pt modelId="{D9D93984-0615-43CE-973A-0B91490B5ECD}" type="sibTrans" cxnId="{5A6E5A16-699B-4E42-AF84-DD6061704002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4B8023DA-3B79-4788-B6E7-43D2AACBD557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HEALTHY COOKING ALTERNATIVE</a:t>
          </a:r>
        </a:p>
      </dgm:t>
    </dgm:pt>
    <dgm:pt modelId="{44CF7356-0734-48A4-8D6E-1CD69DBA7F45}" type="parTrans" cxnId="{3F213940-8CC8-4524-AFE2-639D1F1993BE}">
      <dgm:prSet/>
      <dgm:spPr/>
      <dgm:t>
        <a:bodyPr/>
        <a:lstStyle/>
        <a:p>
          <a:endParaRPr lang="en-GB"/>
        </a:p>
      </dgm:t>
    </dgm:pt>
    <dgm:pt modelId="{CF9F51FE-B4C0-4F78-BA80-269A1D26693D}" type="sibTrans" cxnId="{3F213940-8CC8-4524-AFE2-639D1F1993BE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86F7240E-6E52-4DE7-8E6C-3897792C33E2}">
      <dgm:prSet phldrT="[Text]" custT="1"/>
      <dgm:spPr/>
      <dgm:t>
        <a:bodyPr/>
        <a:lstStyle/>
        <a:p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AFFORDABLE </a:t>
          </a:r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AND CLEANER </a:t>
          </a:r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ELECTRICITY</a:t>
          </a:r>
        </a:p>
      </dgm:t>
    </dgm:pt>
    <dgm:pt modelId="{A15454CB-3EAB-405C-A247-84D588845FEF}" type="parTrans" cxnId="{D4EF8E8B-A4A4-4C88-9562-4B607E7C07E3}">
      <dgm:prSet/>
      <dgm:spPr/>
      <dgm:t>
        <a:bodyPr/>
        <a:lstStyle/>
        <a:p>
          <a:endParaRPr lang="en-GB"/>
        </a:p>
      </dgm:t>
    </dgm:pt>
    <dgm:pt modelId="{F715DF3B-8DDA-4F8A-AB61-863D81DFDE8E}" type="sibTrans" cxnId="{D4EF8E8B-A4A4-4C88-9562-4B607E7C07E3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7C30F72D-7C32-4E59-AAAC-1C6D35028594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PRODUCES BETTER ALTERNATIVE TO CHEMCIAL FERTILIZERS</a:t>
          </a:r>
        </a:p>
      </dgm:t>
    </dgm:pt>
    <dgm:pt modelId="{D5C97FD5-16B4-4985-8D52-4F58DE51A30E}" type="parTrans" cxnId="{345B5A35-1057-4671-8C4F-F7A33C4B21F1}">
      <dgm:prSet/>
      <dgm:spPr/>
      <dgm:t>
        <a:bodyPr/>
        <a:lstStyle/>
        <a:p>
          <a:endParaRPr lang="en-GB"/>
        </a:p>
      </dgm:t>
    </dgm:pt>
    <dgm:pt modelId="{0BC94E46-0BAF-4EBE-A86B-0493CBE93824}" type="sibTrans" cxnId="{345B5A35-1057-4671-8C4F-F7A33C4B21F1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050EE91F-0702-4128-ADA3-6C24436C3388}">
      <dgm:prSet phldrT="[Text]" custT="1"/>
      <dgm:spPr/>
      <dgm:t>
        <a:bodyPr/>
        <a:lstStyle/>
        <a:p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AFFORDABLE  </a:t>
          </a:r>
          <a:r>
            <a:rPr lang="en-US" sz="1400" b="1" dirty="0" smtClean="0">
              <a:solidFill>
                <a:schemeClr val="tx1"/>
              </a:solidFill>
              <a:latin typeface="Century Gothic" panose="020B0502020202020204" pitchFamily="34" charset="0"/>
              <a:ea typeface="Lato Light" charset="0"/>
              <a:cs typeface="Lato Light" charset="0"/>
            </a:rPr>
            <a:t>PRESERVATION</a:t>
          </a:r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AND </a:t>
          </a:r>
          <a:r>
            <a:rPr lang="en-GB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PROCESSING OF </a:t>
          </a:r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FOOD</a:t>
          </a:r>
        </a:p>
      </dgm:t>
    </dgm:pt>
    <dgm:pt modelId="{B2794D38-23B6-4592-BFAD-B65B1CFEC8DB}" type="parTrans" cxnId="{D5DFFA38-065D-47EA-B173-0EAD61E8CC69}">
      <dgm:prSet/>
      <dgm:spPr/>
      <dgm:t>
        <a:bodyPr/>
        <a:lstStyle/>
        <a:p>
          <a:endParaRPr lang="en-GB"/>
        </a:p>
      </dgm:t>
    </dgm:pt>
    <dgm:pt modelId="{C3912A38-B09D-4D21-BD39-689FFC39416D}" type="sibTrans" cxnId="{D5DFFA38-065D-47EA-B173-0EAD61E8CC69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E3AD6678-AF82-43CF-B54F-95DD42C4ACED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INCREASE IN CROP PRODUCTION</a:t>
          </a:r>
        </a:p>
      </dgm:t>
    </dgm:pt>
    <dgm:pt modelId="{ADFD3773-7B52-4686-B2BA-89101B750A9B}" type="parTrans" cxnId="{D248DEB9-8731-4A26-90F8-D45357127438}">
      <dgm:prSet/>
      <dgm:spPr/>
      <dgm:t>
        <a:bodyPr/>
        <a:lstStyle/>
        <a:p>
          <a:endParaRPr lang="en-GB"/>
        </a:p>
      </dgm:t>
    </dgm:pt>
    <dgm:pt modelId="{BA6E6209-3943-4069-BBD2-BADAD11E7F1C}" type="sibTrans" cxnId="{D248DEB9-8731-4A26-90F8-D45357127438}">
      <dgm:prSet/>
      <dgm:spPr/>
      <dgm:t>
        <a:bodyPr/>
        <a:lstStyle/>
        <a:p>
          <a:endParaRPr lang="en-GB" sz="1400" dirty="0">
            <a:latin typeface="Times New Roman" pitchFamily="18" charset="0"/>
            <a:cs typeface="Times New Roman" pitchFamily="18" charset="0"/>
          </a:endParaRPr>
        </a:p>
      </dgm:t>
    </dgm:pt>
    <dgm:pt modelId="{2D2F1B17-0DA7-416A-A2E2-FA428F8D556D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WASTE </a:t>
          </a:r>
          <a:r>
            <a:rPr 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MANAGEMENT (BIO WASTE)</a:t>
          </a:r>
          <a:endParaRPr lang="en-GB" sz="1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F5BF8B3-1D63-4993-B544-001FCDF07581}" type="parTrans" cxnId="{5333CBA7-C028-42FE-87BF-BB02627B3B9D}">
      <dgm:prSet/>
      <dgm:spPr/>
      <dgm:t>
        <a:bodyPr/>
        <a:lstStyle/>
        <a:p>
          <a:endParaRPr lang="en-GB"/>
        </a:p>
      </dgm:t>
    </dgm:pt>
    <dgm:pt modelId="{03780D83-8078-44D3-B32C-44A3F125BCD6}" type="sibTrans" cxnId="{5333CBA7-C028-42FE-87BF-BB02627B3B9D}">
      <dgm:prSet/>
      <dgm:spPr/>
      <dgm:t>
        <a:bodyPr/>
        <a:lstStyle/>
        <a:p>
          <a:endParaRPr lang="en-GB" sz="1400" dirty="0"/>
        </a:p>
      </dgm:t>
    </dgm:pt>
    <dgm:pt modelId="{D0316870-BE44-498A-94C4-177EDD19F3EE}" type="pres">
      <dgm:prSet presAssocID="{5F40E334-BACC-47F6-8051-78F463C053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7991A9B-502D-48E7-A0F1-CC8444794652}" type="pres">
      <dgm:prSet presAssocID="{C7760CA4-7BA7-4C75-9703-3D03283396B7}" presName="node" presStyleLbl="node1" presStyleIdx="0" presStyleCnt="7" custScaleX="117059" custScaleY="1420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0A0DB2-6E49-4B4B-A034-A692E8F7CB10}" type="pres">
      <dgm:prSet presAssocID="{C7760CA4-7BA7-4C75-9703-3D03283396B7}" presName="spNode" presStyleCnt="0"/>
      <dgm:spPr/>
    </dgm:pt>
    <dgm:pt modelId="{2A736120-1ADF-4A5B-BD9B-A12D2F3CB490}" type="pres">
      <dgm:prSet presAssocID="{D9D93984-0615-43CE-973A-0B91490B5ECD}" presName="sibTrans" presStyleLbl="sibTrans1D1" presStyleIdx="0" presStyleCnt="7"/>
      <dgm:spPr/>
      <dgm:t>
        <a:bodyPr/>
        <a:lstStyle/>
        <a:p>
          <a:endParaRPr lang="en-GB"/>
        </a:p>
      </dgm:t>
    </dgm:pt>
    <dgm:pt modelId="{6062FB88-A680-4B5A-94DF-E52A081CD895}" type="pres">
      <dgm:prSet presAssocID="{4B8023DA-3B79-4788-B6E7-43D2AACBD557}" presName="node" presStyleLbl="node1" presStyleIdx="1" presStyleCnt="7" custScaleX="132973" custScaleY="1416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80E328-E8BE-46B6-842E-BBE542D08D3A}" type="pres">
      <dgm:prSet presAssocID="{4B8023DA-3B79-4788-B6E7-43D2AACBD557}" presName="spNode" presStyleCnt="0"/>
      <dgm:spPr/>
    </dgm:pt>
    <dgm:pt modelId="{F189E6F9-65D4-4E99-9102-158E4686D899}" type="pres">
      <dgm:prSet presAssocID="{CF9F51FE-B4C0-4F78-BA80-269A1D26693D}" presName="sibTrans" presStyleLbl="sibTrans1D1" presStyleIdx="1" presStyleCnt="7"/>
      <dgm:spPr/>
      <dgm:t>
        <a:bodyPr/>
        <a:lstStyle/>
        <a:p>
          <a:endParaRPr lang="en-GB"/>
        </a:p>
      </dgm:t>
    </dgm:pt>
    <dgm:pt modelId="{5E6F3402-DD13-47D4-909D-CC704C8C5A7C}" type="pres">
      <dgm:prSet presAssocID="{86F7240E-6E52-4DE7-8E6C-3897792C33E2}" presName="node" presStyleLbl="node1" presStyleIdx="2" presStyleCnt="7" custScaleX="133568" custScaleY="1559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A72342-8742-486E-B2A4-44D0D5E199C1}" type="pres">
      <dgm:prSet presAssocID="{86F7240E-6E52-4DE7-8E6C-3897792C33E2}" presName="spNode" presStyleCnt="0"/>
      <dgm:spPr/>
    </dgm:pt>
    <dgm:pt modelId="{2AF3A7EA-ADE1-4640-A4EA-9858AC793966}" type="pres">
      <dgm:prSet presAssocID="{F715DF3B-8DDA-4F8A-AB61-863D81DFDE8E}" presName="sibTrans" presStyleLbl="sibTrans1D1" presStyleIdx="2" presStyleCnt="7"/>
      <dgm:spPr/>
      <dgm:t>
        <a:bodyPr/>
        <a:lstStyle/>
        <a:p>
          <a:endParaRPr lang="en-GB"/>
        </a:p>
      </dgm:t>
    </dgm:pt>
    <dgm:pt modelId="{756C3E98-FD55-4937-9440-DC725971F90E}" type="pres">
      <dgm:prSet presAssocID="{7C30F72D-7C32-4E59-AAAC-1C6D35028594}" presName="node" presStyleLbl="node1" presStyleIdx="3" presStyleCnt="7" custScaleX="135184" custScaleY="147348" custRadScaleRad="97533" custRadScaleInc="-3605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26F60F-714F-4DBB-A798-C5CD41D34E50}" type="pres">
      <dgm:prSet presAssocID="{7C30F72D-7C32-4E59-AAAC-1C6D35028594}" presName="spNode" presStyleCnt="0"/>
      <dgm:spPr/>
    </dgm:pt>
    <dgm:pt modelId="{7AFDA57C-4CE8-461D-94ED-88BDA5F02AFA}" type="pres">
      <dgm:prSet presAssocID="{0BC94E46-0BAF-4EBE-A86B-0493CBE93824}" presName="sibTrans" presStyleLbl="sibTrans1D1" presStyleIdx="3" presStyleCnt="7"/>
      <dgm:spPr/>
      <dgm:t>
        <a:bodyPr/>
        <a:lstStyle/>
        <a:p>
          <a:endParaRPr lang="en-GB"/>
        </a:p>
      </dgm:t>
    </dgm:pt>
    <dgm:pt modelId="{69F8A714-82B0-41CB-8244-B18F1A73B749}" type="pres">
      <dgm:prSet presAssocID="{050EE91F-0702-4128-ADA3-6C24436C3388}" presName="node" presStyleLbl="node1" presStyleIdx="4" presStyleCnt="7" custScaleX="151589" custScaleY="145330" custRadScaleRad="93885" custRadScaleInc="-147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DE1A790-5776-4186-8970-C1119D40E5CF}" type="pres">
      <dgm:prSet presAssocID="{050EE91F-0702-4128-ADA3-6C24436C3388}" presName="spNode" presStyleCnt="0"/>
      <dgm:spPr/>
    </dgm:pt>
    <dgm:pt modelId="{0CB322C3-6014-45CC-9B63-3CADEB1EAF4A}" type="pres">
      <dgm:prSet presAssocID="{C3912A38-B09D-4D21-BD39-689FFC39416D}" presName="sibTrans" presStyleLbl="sibTrans1D1" presStyleIdx="4" presStyleCnt="7"/>
      <dgm:spPr/>
      <dgm:t>
        <a:bodyPr/>
        <a:lstStyle/>
        <a:p>
          <a:endParaRPr lang="en-GB"/>
        </a:p>
      </dgm:t>
    </dgm:pt>
    <dgm:pt modelId="{282103AD-5C70-46D5-8323-DDBA3438E8FC}" type="pres">
      <dgm:prSet presAssocID="{E3AD6678-AF82-43CF-B54F-95DD42C4ACED}" presName="node" presStyleLbl="node1" presStyleIdx="5" presStyleCnt="7" custScaleX="132202" custScaleY="1535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4DC52E-FBEA-42B8-A15B-0292CE1205F8}" type="pres">
      <dgm:prSet presAssocID="{E3AD6678-AF82-43CF-B54F-95DD42C4ACED}" presName="spNode" presStyleCnt="0"/>
      <dgm:spPr/>
    </dgm:pt>
    <dgm:pt modelId="{82DB4751-5FA4-486B-9F79-82D678F7F73E}" type="pres">
      <dgm:prSet presAssocID="{BA6E6209-3943-4069-BBD2-BADAD11E7F1C}" presName="sibTrans" presStyleLbl="sibTrans1D1" presStyleIdx="5" presStyleCnt="7"/>
      <dgm:spPr/>
      <dgm:t>
        <a:bodyPr/>
        <a:lstStyle/>
        <a:p>
          <a:endParaRPr lang="en-GB"/>
        </a:p>
      </dgm:t>
    </dgm:pt>
    <dgm:pt modelId="{7A8CEC63-596A-4DAC-95F4-552E6CCE27BF}" type="pres">
      <dgm:prSet presAssocID="{2D2F1B17-0DA7-416A-A2E2-FA428F8D556D}" presName="node" presStyleLbl="node1" presStyleIdx="6" presStyleCnt="7" custScaleX="123195" custScaleY="1226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D3460F-1D8D-4ECF-81B4-03AA3EDF9F09}" type="pres">
      <dgm:prSet presAssocID="{2D2F1B17-0DA7-416A-A2E2-FA428F8D556D}" presName="spNode" presStyleCnt="0"/>
      <dgm:spPr/>
    </dgm:pt>
    <dgm:pt modelId="{0C592C60-6310-4FAF-B621-69787E2A208D}" type="pres">
      <dgm:prSet presAssocID="{03780D83-8078-44D3-B32C-44A3F125BCD6}" presName="sibTrans" presStyleLbl="sibTrans1D1" presStyleIdx="6" presStyleCnt="7"/>
      <dgm:spPr/>
      <dgm:t>
        <a:bodyPr/>
        <a:lstStyle/>
        <a:p>
          <a:endParaRPr lang="en-GB"/>
        </a:p>
      </dgm:t>
    </dgm:pt>
  </dgm:ptLst>
  <dgm:cxnLst>
    <dgm:cxn modelId="{5A6E5A16-699B-4E42-AF84-DD6061704002}" srcId="{5F40E334-BACC-47F6-8051-78F463C0535D}" destId="{C7760CA4-7BA7-4C75-9703-3D03283396B7}" srcOrd="0" destOrd="0" parTransId="{1B63B188-3BCB-4D3A-AFA2-799D770650BA}" sibTransId="{D9D93984-0615-43CE-973A-0B91490B5ECD}"/>
    <dgm:cxn modelId="{77C92AD0-31DD-4469-B73B-24DBF3CBF12B}" type="presOf" srcId="{0BC94E46-0BAF-4EBE-A86B-0493CBE93824}" destId="{7AFDA57C-4CE8-461D-94ED-88BDA5F02AFA}" srcOrd="0" destOrd="0" presId="urn:microsoft.com/office/officeart/2005/8/layout/cycle5"/>
    <dgm:cxn modelId="{D248DEB9-8731-4A26-90F8-D45357127438}" srcId="{5F40E334-BACC-47F6-8051-78F463C0535D}" destId="{E3AD6678-AF82-43CF-B54F-95DD42C4ACED}" srcOrd="5" destOrd="0" parTransId="{ADFD3773-7B52-4686-B2BA-89101B750A9B}" sibTransId="{BA6E6209-3943-4069-BBD2-BADAD11E7F1C}"/>
    <dgm:cxn modelId="{DB79C157-2B72-446E-BA41-D2D302F89C4D}" type="presOf" srcId="{050EE91F-0702-4128-ADA3-6C24436C3388}" destId="{69F8A714-82B0-41CB-8244-B18F1A73B749}" srcOrd="0" destOrd="0" presId="urn:microsoft.com/office/officeart/2005/8/layout/cycle5"/>
    <dgm:cxn modelId="{345B5A35-1057-4671-8C4F-F7A33C4B21F1}" srcId="{5F40E334-BACC-47F6-8051-78F463C0535D}" destId="{7C30F72D-7C32-4E59-AAAC-1C6D35028594}" srcOrd="3" destOrd="0" parTransId="{D5C97FD5-16B4-4985-8D52-4F58DE51A30E}" sibTransId="{0BC94E46-0BAF-4EBE-A86B-0493CBE93824}"/>
    <dgm:cxn modelId="{14BC0880-84DA-4452-9974-6582421B88F5}" type="presOf" srcId="{BA6E6209-3943-4069-BBD2-BADAD11E7F1C}" destId="{82DB4751-5FA4-486B-9F79-82D678F7F73E}" srcOrd="0" destOrd="0" presId="urn:microsoft.com/office/officeart/2005/8/layout/cycle5"/>
    <dgm:cxn modelId="{46634586-7122-4D35-A278-1BF02D209746}" type="presOf" srcId="{D9D93984-0615-43CE-973A-0B91490B5ECD}" destId="{2A736120-1ADF-4A5B-BD9B-A12D2F3CB490}" srcOrd="0" destOrd="0" presId="urn:microsoft.com/office/officeart/2005/8/layout/cycle5"/>
    <dgm:cxn modelId="{0348FEC9-FF37-4782-A98C-70A545D62F6F}" type="presOf" srcId="{C3912A38-B09D-4D21-BD39-689FFC39416D}" destId="{0CB322C3-6014-45CC-9B63-3CADEB1EAF4A}" srcOrd="0" destOrd="0" presId="urn:microsoft.com/office/officeart/2005/8/layout/cycle5"/>
    <dgm:cxn modelId="{29E40774-4C03-4CF9-95FD-AECA6834FAC6}" type="presOf" srcId="{5F40E334-BACC-47F6-8051-78F463C0535D}" destId="{D0316870-BE44-498A-94C4-177EDD19F3EE}" srcOrd="0" destOrd="0" presId="urn:microsoft.com/office/officeart/2005/8/layout/cycle5"/>
    <dgm:cxn modelId="{4ED5848B-88C2-403C-839C-B94424A82170}" type="presOf" srcId="{2D2F1B17-0DA7-416A-A2E2-FA428F8D556D}" destId="{7A8CEC63-596A-4DAC-95F4-552E6CCE27BF}" srcOrd="0" destOrd="0" presId="urn:microsoft.com/office/officeart/2005/8/layout/cycle5"/>
    <dgm:cxn modelId="{B9EE0DDD-EE24-40F7-A7CD-5E16D44A8188}" type="presOf" srcId="{F715DF3B-8DDA-4F8A-AB61-863D81DFDE8E}" destId="{2AF3A7EA-ADE1-4640-A4EA-9858AC793966}" srcOrd="0" destOrd="0" presId="urn:microsoft.com/office/officeart/2005/8/layout/cycle5"/>
    <dgm:cxn modelId="{3F213940-8CC8-4524-AFE2-639D1F1993BE}" srcId="{5F40E334-BACC-47F6-8051-78F463C0535D}" destId="{4B8023DA-3B79-4788-B6E7-43D2AACBD557}" srcOrd="1" destOrd="0" parTransId="{44CF7356-0734-48A4-8D6E-1CD69DBA7F45}" sibTransId="{CF9F51FE-B4C0-4F78-BA80-269A1D26693D}"/>
    <dgm:cxn modelId="{D3518CE0-A1D7-4AC9-B5F5-DDDA21CB873F}" type="presOf" srcId="{CF9F51FE-B4C0-4F78-BA80-269A1D26693D}" destId="{F189E6F9-65D4-4E99-9102-158E4686D899}" srcOrd="0" destOrd="0" presId="urn:microsoft.com/office/officeart/2005/8/layout/cycle5"/>
    <dgm:cxn modelId="{D4EF8E8B-A4A4-4C88-9562-4B607E7C07E3}" srcId="{5F40E334-BACC-47F6-8051-78F463C0535D}" destId="{86F7240E-6E52-4DE7-8E6C-3897792C33E2}" srcOrd="2" destOrd="0" parTransId="{A15454CB-3EAB-405C-A247-84D588845FEF}" sibTransId="{F715DF3B-8DDA-4F8A-AB61-863D81DFDE8E}"/>
    <dgm:cxn modelId="{5333CBA7-C028-42FE-87BF-BB02627B3B9D}" srcId="{5F40E334-BACC-47F6-8051-78F463C0535D}" destId="{2D2F1B17-0DA7-416A-A2E2-FA428F8D556D}" srcOrd="6" destOrd="0" parTransId="{4F5BF8B3-1D63-4993-B544-001FCDF07581}" sibTransId="{03780D83-8078-44D3-B32C-44A3F125BCD6}"/>
    <dgm:cxn modelId="{DF66F146-865F-4AB9-A5B7-4C6439D30976}" type="presOf" srcId="{4B8023DA-3B79-4788-B6E7-43D2AACBD557}" destId="{6062FB88-A680-4B5A-94DF-E52A081CD895}" srcOrd="0" destOrd="0" presId="urn:microsoft.com/office/officeart/2005/8/layout/cycle5"/>
    <dgm:cxn modelId="{873D89D6-1E0A-41A9-B6D5-F2C62C1AB6B9}" type="presOf" srcId="{7C30F72D-7C32-4E59-AAAC-1C6D35028594}" destId="{756C3E98-FD55-4937-9440-DC725971F90E}" srcOrd="0" destOrd="0" presId="urn:microsoft.com/office/officeart/2005/8/layout/cycle5"/>
    <dgm:cxn modelId="{2FC3CBF1-9346-4B60-B8C0-938108CD1330}" type="presOf" srcId="{03780D83-8078-44D3-B32C-44A3F125BCD6}" destId="{0C592C60-6310-4FAF-B621-69787E2A208D}" srcOrd="0" destOrd="0" presId="urn:microsoft.com/office/officeart/2005/8/layout/cycle5"/>
    <dgm:cxn modelId="{E4B7F4F8-36B5-474E-AAC9-69F710260BB3}" type="presOf" srcId="{C7760CA4-7BA7-4C75-9703-3D03283396B7}" destId="{A7991A9B-502D-48E7-A0F1-CC8444794652}" srcOrd="0" destOrd="0" presId="urn:microsoft.com/office/officeart/2005/8/layout/cycle5"/>
    <dgm:cxn modelId="{5DF7E857-A336-42E3-9B0E-140CA4CB04A0}" type="presOf" srcId="{E3AD6678-AF82-43CF-B54F-95DD42C4ACED}" destId="{282103AD-5C70-46D5-8323-DDBA3438E8FC}" srcOrd="0" destOrd="0" presId="urn:microsoft.com/office/officeart/2005/8/layout/cycle5"/>
    <dgm:cxn modelId="{D5DFFA38-065D-47EA-B173-0EAD61E8CC69}" srcId="{5F40E334-BACC-47F6-8051-78F463C0535D}" destId="{050EE91F-0702-4128-ADA3-6C24436C3388}" srcOrd="4" destOrd="0" parTransId="{B2794D38-23B6-4592-BFAD-B65B1CFEC8DB}" sibTransId="{C3912A38-B09D-4D21-BD39-689FFC39416D}"/>
    <dgm:cxn modelId="{235F7DDE-9EAA-4BD5-9982-6B908DC4E5D4}" type="presOf" srcId="{86F7240E-6E52-4DE7-8E6C-3897792C33E2}" destId="{5E6F3402-DD13-47D4-909D-CC704C8C5A7C}" srcOrd="0" destOrd="0" presId="urn:microsoft.com/office/officeart/2005/8/layout/cycle5"/>
    <dgm:cxn modelId="{7D521ED3-BE52-4688-8081-C0CD882DC170}" type="presParOf" srcId="{D0316870-BE44-498A-94C4-177EDD19F3EE}" destId="{A7991A9B-502D-48E7-A0F1-CC8444794652}" srcOrd="0" destOrd="0" presId="urn:microsoft.com/office/officeart/2005/8/layout/cycle5"/>
    <dgm:cxn modelId="{14639938-7055-43F3-A3A4-839647CDE273}" type="presParOf" srcId="{D0316870-BE44-498A-94C4-177EDD19F3EE}" destId="{AF0A0DB2-6E49-4B4B-A034-A692E8F7CB10}" srcOrd="1" destOrd="0" presId="urn:microsoft.com/office/officeart/2005/8/layout/cycle5"/>
    <dgm:cxn modelId="{0320D616-08C2-4F52-88CB-B7F5FF9D292C}" type="presParOf" srcId="{D0316870-BE44-498A-94C4-177EDD19F3EE}" destId="{2A736120-1ADF-4A5B-BD9B-A12D2F3CB490}" srcOrd="2" destOrd="0" presId="urn:microsoft.com/office/officeart/2005/8/layout/cycle5"/>
    <dgm:cxn modelId="{5819D10A-77AA-491F-8416-36DBEFD1651A}" type="presParOf" srcId="{D0316870-BE44-498A-94C4-177EDD19F3EE}" destId="{6062FB88-A680-4B5A-94DF-E52A081CD895}" srcOrd="3" destOrd="0" presId="urn:microsoft.com/office/officeart/2005/8/layout/cycle5"/>
    <dgm:cxn modelId="{597AA9E3-A10B-4455-B717-D6FFBC981835}" type="presParOf" srcId="{D0316870-BE44-498A-94C4-177EDD19F3EE}" destId="{7B80E328-E8BE-46B6-842E-BBE542D08D3A}" srcOrd="4" destOrd="0" presId="urn:microsoft.com/office/officeart/2005/8/layout/cycle5"/>
    <dgm:cxn modelId="{CB53AA24-227F-4681-BCA7-844874DAC245}" type="presParOf" srcId="{D0316870-BE44-498A-94C4-177EDD19F3EE}" destId="{F189E6F9-65D4-4E99-9102-158E4686D899}" srcOrd="5" destOrd="0" presId="urn:microsoft.com/office/officeart/2005/8/layout/cycle5"/>
    <dgm:cxn modelId="{1BDEDB2E-74F7-47E5-8DD4-4198D7594A9F}" type="presParOf" srcId="{D0316870-BE44-498A-94C4-177EDD19F3EE}" destId="{5E6F3402-DD13-47D4-909D-CC704C8C5A7C}" srcOrd="6" destOrd="0" presId="urn:microsoft.com/office/officeart/2005/8/layout/cycle5"/>
    <dgm:cxn modelId="{87A8B606-793E-4C20-AEDB-729F71D3467E}" type="presParOf" srcId="{D0316870-BE44-498A-94C4-177EDD19F3EE}" destId="{ADA72342-8742-486E-B2A4-44D0D5E199C1}" srcOrd="7" destOrd="0" presId="urn:microsoft.com/office/officeart/2005/8/layout/cycle5"/>
    <dgm:cxn modelId="{E50A2548-D311-4EB3-A279-E071B77341A2}" type="presParOf" srcId="{D0316870-BE44-498A-94C4-177EDD19F3EE}" destId="{2AF3A7EA-ADE1-4640-A4EA-9858AC793966}" srcOrd="8" destOrd="0" presId="urn:microsoft.com/office/officeart/2005/8/layout/cycle5"/>
    <dgm:cxn modelId="{92533877-D4B6-417D-B2F7-B86BF1B8AEAB}" type="presParOf" srcId="{D0316870-BE44-498A-94C4-177EDD19F3EE}" destId="{756C3E98-FD55-4937-9440-DC725971F90E}" srcOrd="9" destOrd="0" presId="urn:microsoft.com/office/officeart/2005/8/layout/cycle5"/>
    <dgm:cxn modelId="{C468B2E4-116F-4BC5-A387-6AE34546F5CE}" type="presParOf" srcId="{D0316870-BE44-498A-94C4-177EDD19F3EE}" destId="{1426F60F-714F-4DBB-A798-C5CD41D34E50}" srcOrd="10" destOrd="0" presId="urn:microsoft.com/office/officeart/2005/8/layout/cycle5"/>
    <dgm:cxn modelId="{08E7CACF-406E-4EB0-A2BF-61A6189C5355}" type="presParOf" srcId="{D0316870-BE44-498A-94C4-177EDD19F3EE}" destId="{7AFDA57C-4CE8-461D-94ED-88BDA5F02AFA}" srcOrd="11" destOrd="0" presId="urn:microsoft.com/office/officeart/2005/8/layout/cycle5"/>
    <dgm:cxn modelId="{A2CE7B5C-B00A-4805-9EE7-80EBDAC9E1E3}" type="presParOf" srcId="{D0316870-BE44-498A-94C4-177EDD19F3EE}" destId="{69F8A714-82B0-41CB-8244-B18F1A73B749}" srcOrd="12" destOrd="0" presId="urn:microsoft.com/office/officeart/2005/8/layout/cycle5"/>
    <dgm:cxn modelId="{7A8F7DCF-1799-4220-BC35-B6FDA110723D}" type="presParOf" srcId="{D0316870-BE44-498A-94C4-177EDD19F3EE}" destId="{4DE1A790-5776-4186-8970-C1119D40E5CF}" srcOrd="13" destOrd="0" presId="urn:microsoft.com/office/officeart/2005/8/layout/cycle5"/>
    <dgm:cxn modelId="{7F572AA3-9ED8-4871-9F50-9D32FAD6A44C}" type="presParOf" srcId="{D0316870-BE44-498A-94C4-177EDD19F3EE}" destId="{0CB322C3-6014-45CC-9B63-3CADEB1EAF4A}" srcOrd="14" destOrd="0" presId="urn:microsoft.com/office/officeart/2005/8/layout/cycle5"/>
    <dgm:cxn modelId="{0E710449-3335-4CC7-9C28-21BA3EF9808B}" type="presParOf" srcId="{D0316870-BE44-498A-94C4-177EDD19F3EE}" destId="{282103AD-5C70-46D5-8323-DDBA3438E8FC}" srcOrd="15" destOrd="0" presId="urn:microsoft.com/office/officeart/2005/8/layout/cycle5"/>
    <dgm:cxn modelId="{6B31B13F-C4B5-4F7E-9E01-D30628A012D0}" type="presParOf" srcId="{D0316870-BE44-498A-94C4-177EDD19F3EE}" destId="{DF4DC52E-FBEA-42B8-A15B-0292CE1205F8}" srcOrd="16" destOrd="0" presId="urn:microsoft.com/office/officeart/2005/8/layout/cycle5"/>
    <dgm:cxn modelId="{3FA8899B-E9A5-4C49-BBC3-20D9A776EE71}" type="presParOf" srcId="{D0316870-BE44-498A-94C4-177EDD19F3EE}" destId="{82DB4751-5FA4-486B-9F79-82D678F7F73E}" srcOrd="17" destOrd="0" presId="urn:microsoft.com/office/officeart/2005/8/layout/cycle5"/>
    <dgm:cxn modelId="{40DB7F0A-4AD6-40F9-A7DE-3E27DD7DF8D1}" type="presParOf" srcId="{D0316870-BE44-498A-94C4-177EDD19F3EE}" destId="{7A8CEC63-596A-4DAC-95F4-552E6CCE27BF}" srcOrd="18" destOrd="0" presId="urn:microsoft.com/office/officeart/2005/8/layout/cycle5"/>
    <dgm:cxn modelId="{3514C82D-EBD4-41B8-A50C-DFA46BF4C822}" type="presParOf" srcId="{D0316870-BE44-498A-94C4-177EDD19F3EE}" destId="{70D3460F-1D8D-4ECF-81B4-03AA3EDF9F09}" srcOrd="19" destOrd="0" presId="urn:microsoft.com/office/officeart/2005/8/layout/cycle5"/>
    <dgm:cxn modelId="{405C0F17-AF2B-4C37-A557-D83801737366}" type="presParOf" srcId="{D0316870-BE44-498A-94C4-177EDD19F3EE}" destId="{0C592C60-6310-4FAF-B621-69787E2A208D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81D37-18C0-4D5D-B035-61E872A2BA4E}" type="doc">
      <dgm:prSet loTypeId="urn:microsoft.com/office/officeart/2005/8/layout/radial6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E138E26-8668-454D-9F6E-A1D34BD315D4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TRINE TECH</a:t>
          </a:r>
        </a:p>
      </dgm:t>
    </dgm:pt>
    <dgm:pt modelId="{87330319-B243-4772-BBD6-A9BEB16C6820}" type="parTrans" cxnId="{2D592DB2-2B21-41D9-AAE5-58388BFF75AC}">
      <dgm:prSet/>
      <dgm:spPr/>
      <dgm:t>
        <a:bodyPr/>
        <a:lstStyle/>
        <a:p>
          <a:endParaRPr lang="en-GB"/>
        </a:p>
      </dgm:t>
    </dgm:pt>
    <dgm:pt modelId="{C453CF5F-6212-44D4-BDF6-4D136B2A7304}" type="sibTrans" cxnId="{2D592DB2-2B21-41D9-AAE5-58388BFF75AC}">
      <dgm:prSet/>
      <dgm:spPr/>
      <dgm:t>
        <a:bodyPr/>
        <a:lstStyle/>
        <a:p>
          <a:endParaRPr lang="en-GB"/>
        </a:p>
      </dgm:t>
    </dgm:pt>
    <dgm:pt modelId="{1FAA0827-8B9E-4861-B595-29E4C1948A50}">
      <dgm:prSet phldrT="[Text]" custT="1"/>
      <dgm:spPr>
        <a:gradFill flip="none"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Electricity distribution Companies</a:t>
          </a:r>
          <a:endParaRPr lang="en-GB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A188875-F307-4175-B756-E4809E06C916}" type="parTrans" cxnId="{B636E6C8-44AE-4B63-8F4E-010826FAA2EB}">
      <dgm:prSet/>
      <dgm:spPr/>
      <dgm:t>
        <a:bodyPr/>
        <a:lstStyle/>
        <a:p>
          <a:endParaRPr lang="en-GB"/>
        </a:p>
      </dgm:t>
    </dgm:pt>
    <dgm:pt modelId="{25B8AD54-B644-4D32-A4CF-656800B4F859}" type="sibTrans" cxnId="{B636E6C8-44AE-4B63-8F4E-010826FAA2EB}">
      <dgm:prSet/>
      <dgm:spPr/>
      <dgm:t>
        <a:bodyPr/>
        <a:lstStyle/>
        <a:p>
          <a:endParaRPr lang="en-GB"/>
        </a:p>
      </dgm:t>
    </dgm:pt>
    <dgm:pt modelId="{51EE78E3-13A9-466E-9853-4654B6214F70}">
      <dgm:prSet phldrT="[Text]" custT="1"/>
      <dgm:spPr>
        <a:solidFill>
          <a:srgbClr val="00FF00"/>
        </a:solidFill>
      </dgm:spPr>
      <dgm:t>
        <a:bodyPr/>
        <a:lstStyle/>
        <a:p>
          <a:r>
            <a:rPr lang="en-GB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Waste Management </a:t>
          </a:r>
          <a:r>
            <a: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Companies</a:t>
          </a:r>
          <a:endParaRPr lang="en-GB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6EC4133-C574-4248-9784-0089E7A4F6E9}" type="parTrans" cxnId="{19C3EE9E-5086-4796-94F7-95F329F78401}">
      <dgm:prSet/>
      <dgm:spPr/>
      <dgm:t>
        <a:bodyPr/>
        <a:lstStyle/>
        <a:p>
          <a:endParaRPr lang="en-GB"/>
        </a:p>
      </dgm:t>
    </dgm:pt>
    <dgm:pt modelId="{B9B890CB-E78A-4FBD-9B89-5387117FF8FE}" type="sibTrans" cxnId="{19C3EE9E-5086-4796-94F7-95F329F78401}">
      <dgm:prSet/>
      <dgm:spPr>
        <a:solidFill>
          <a:srgbClr val="00FF00"/>
        </a:solidFill>
      </dgm:spPr>
      <dgm:t>
        <a:bodyPr/>
        <a:lstStyle/>
        <a:p>
          <a:endParaRPr lang="en-GB"/>
        </a:p>
      </dgm:t>
    </dgm:pt>
    <dgm:pt modelId="{BF617383-426F-4A49-88EB-490FEE6C104C}">
      <dgm:prSet phldrT="[Text]" custT="1"/>
      <dgm:spPr>
        <a:solidFill>
          <a:srgbClr val="00FF00"/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Farmers</a:t>
          </a:r>
          <a:endParaRPr lang="en-GB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EB9F3D8-A0BC-4DF1-80C8-3CC4C27F9FF2}" type="parTrans" cxnId="{BD949C8C-EE5E-4080-87DA-D0CEB00F3FA5}">
      <dgm:prSet/>
      <dgm:spPr/>
      <dgm:t>
        <a:bodyPr/>
        <a:lstStyle/>
        <a:p>
          <a:endParaRPr lang="en-GB"/>
        </a:p>
      </dgm:t>
    </dgm:pt>
    <dgm:pt modelId="{6AD3A1FD-E944-41C2-B3D0-29639D198820}" type="sibTrans" cxnId="{BD949C8C-EE5E-4080-87DA-D0CEB00F3FA5}">
      <dgm:prSet/>
      <dgm:spPr>
        <a:solidFill>
          <a:srgbClr val="00FF00"/>
        </a:solidFill>
      </dgm:spPr>
      <dgm:t>
        <a:bodyPr/>
        <a:lstStyle/>
        <a:p>
          <a:endParaRPr lang="en-GB"/>
        </a:p>
      </dgm:t>
    </dgm:pt>
    <dgm:pt modelId="{09D36AB8-F860-4A26-B6E2-A1B2258AAB2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Market unions</a:t>
          </a:r>
          <a:endParaRPr lang="en-GB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6983E38-EA08-434E-9CDB-7306A50FD9FD}" type="parTrans" cxnId="{ABBF23B8-7A87-4DF5-BC6A-BF9A3349375A}">
      <dgm:prSet/>
      <dgm:spPr/>
      <dgm:t>
        <a:bodyPr/>
        <a:lstStyle/>
        <a:p>
          <a:endParaRPr lang="en-GB"/>
        </a:p>
      </dgm:t>
    </dgm:pt>
    <dgm:pt modelId="{3A890654-6517-49E9-A33D-A14F97F9041E}" type="sibTrans" cxnId="{ABBF23B8-7A87-4DF5-BC6A-BF9A3349375A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F0ACD5D-B545-4BEB-9091-D13AF2A51856}">
      <dgm:prSet phldrT="[Text]" custT="1"/>
      <dgm:spPr>
        <a:solidFill>
          <a:srgbClr val="FFFF00"/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National Energy and Research Development centre.(UNN)</a:t>
          </a:r>
          <a:endParaRPr lang="en-GB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79412EB-19D9-4349-83BB-CEAE13371E93}" type="parTrans" cxnId="{FBF2FA95-1E15-4D5C-9D56-E7E3F296E4E3}">
      <dgm:prSet/>
      <dgm:spPr/>
      <dgm:t>
        <a:bodyPr/>
        <a:lstStyle/>
        <a:p>
          <a:endParaRPr lang="en-GB"/>
        </a:p>
      </dgm:t>
    </dgm:pt>
    <dgm:pt modelId="{8F97B8C7-857B-4FE1-BCB5-0D591C6C8820}" type="sibTrans" cxnId="{FBF2FA95-1E15-4D5C-9D56-E7E3F296E4E3}">
      <dgm:prSet/>
      <dgm:spPr>
        <a:solidFill>
          <a:srgbClr val="FFFF00"/>
        </a:solidFill>
      </dgm:spPr>
      <dgm:t>
        <a:bodyPr/>
        <a:lstStyle/>
        <a:p>
          <a:endParaRPr lang="en-GB"/>
        </a:p>
      </dgm:t>
    </dgm:pt>
    <dgm:pt modelId="{4179122C-AE80-4A7A-85B5-695BBDBEF8AB}">
      <dgm:prSet phldrT="[Text]" custT="1"/>
      <dgm:spPr>
        <a:solidFill>
          <a:srgbClr val="FF3300"/>
        </a:solidFill>
      </dgm:spPr>
      <dgm:t>
        <a:bodyPr/>
        <a:lstStyle/>
        <a:p>
          <a:r>
            <a:rPr lang="en-GB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Investors</a:t>
          </a:r>
          <a:endParaRPr lang="en-GB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CE99C2C-0F00-4A8E-AFC6-06D53046466B}" type="parTrans" cxnId="{41573F78-0EAE-4AF1-8E3B-328F43C4577E}">
      <dgm:prSet/>
      <dgm:spPr/>
      <dgm:t>
        <a:bodyPr/>
        <a:lstStyle/>
        <a:p>
          <a:endParaRPr lang="en-GB"/>
        </a:p>
      </dgm:t>
    </dgm:pt>
    <dgm:pt modelId="{F30FE17E-3619-45F8-889A-056D4AE2CCB4}" type="sibTrans" cxnId="{41573F78-0EAE-4AF1-8E3B-328F43C4577E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FC9E05EA-F7B7-4D19-9664-164CF18323DB}" type="pres">
      <dgm:prSet presAssocID="{30581D37-18C0-4D5D-B035-61E872A2BA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31FB822-13DB-44E0-AE21-33072EBBAD07}" type="pres">
      <dgm:prSet presAssocID="{1E138E26-8668-454D-9F6E-A1D34BD315D4}" presName="centerShape" presStyleLbl="node0" presStyleIdx="0" presStyleCnt="1"/>
      <dgm:spPr/>
      <dgm:t>
        <a:bodyPr/>
        <a:lstStyle/>
        <a:p>
          <a:endParaRPr lang="en-GB"/>
        </a:p>
      </dgm:t>
    </dgm:pt>
    <dgm:pt modelId="{A2829ABE-1F0D-475E-B2E0-9E5104078FAF}" type="pres">
      <dgm:prSet presAssocID="{BF617383-426F-4A49-88EB-490FEE6C104C}" presName="node" presStyleLbl="node1" presStyleIdx="0" presStyleCnt="6" custScaleX="1134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6CE4274-DA01-4C8C-A5D9-0FAC4426B3B9}" type="pres">
      <dgm:prSet presAssocID="{BF617383-426F-4A49-88EB-490FEE6C104C}" presName="dummy" presStyleCnt="0"/>
      <dgm:spPr/>
    </dgm:pt>
    <dgm:pt modelId="{8BAE0EAF-D7DA-4441-AEFB-2FFE7703700C}" type="pres">
      <dgm:prSet presAssocID="{6AD3A1FD-E944-41C2-B3D0-29639D198820}" presName="sibTrans" presStyleLbl="sibTrans2D1" presStyleIdx="0" presStyleCnt="6" custScaleX="116512" custScaleY="103443"/>
      <dgm:spPr/>
      <dgm:t>
        <a:bodyPr/>
        <a:lstStyle/>
        <a:p>
          <a:endParaRPr lang="en-GB"/>
        </a:p>
      </dgm:t>
    </dgm:pt>
    <dgm:pt modelId="{B5EBDBC8-2EC5-4C30-AEA7-6945279616F1}" type="pres">
      <dgm:prSet presAssocID="{1FAA0827-8B9E-4861-B595-29E4C1948A50}" presName="node" presStyleLbl="node1" presStyleIdx="1" presStyleCnt="6" custScaleX="142515" custScaleY="1156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9D3E5B-4588-4104-8F64-1A99636B5020}" type="pres">
      <dgm:prSet presAssocID="{1FAA0827-8B9E-4861-B595-29E4C1948A50}" presName="dummy" presStyleCnt="0"/>
      <dgm:spPr/>
      <dgm:t>
        <a:bodyPr/>
        <a:lstStyle/>
        <a:p>
          <a:endParaRPr lang="en-GB"/>
        </a:p>
      </dgm:t>
    </dgm:pt>
    <dgm:pt modelId="{1658E8B1-A6F6-49FD-BB8E-2BD37FD682C4}" type="pres">
      <dgm:prSet presAssocID="{25B8AD54-B644-4D32-A4CF-656800B4F859}" presName="sibTrans" presStyleLbl="sibTrans2D1" presStyleIdx="1" presStyleCnt="6"/>
      <dgm:spPr/>
      <dgm:t>
        <a:bodyPr/>
        <a:lstStyle/>
        <a:p>
          <a:endParaRPr lang="en-GB"/>
        </a:p>
      </dgm:t>
    </dgm:pt>
    <dgm:pt modelId="{02D77617-4BC5-4A1E-AE5F-7347F39597E4}" type="pres">
      <dgm:prSet presAssocID="{51EE78E3-13A9-466E-9853-4654B6214F70}" presName="node" presStyleLbl="node1" presStyleIdx="2" presStyleCnt="6" custScaleX="147824" custScaleY="1106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87770D-FD8A-4F50-8FFC-D2A813E3227F}" type="pres">
      <dgm:prSet presAssocID="{51EE78E3-13A9-466E-9853-4654B6214F70}" presName="dummy" presStyleCnt="0"/>
      <dgm:spPr/>
      <dgm:t>
        <a:bodyPr/>
        <a:lstStyle/>
        <a:p>
          <a:endParaRPr lang="en-GB"/>
        </a:p>
      </dgm:t>
    </dgm:pt>
    <dgm:pt modelId="{B7C2FA62-941A-43B1-9B73-993371A6AECA}" type="pres">
      <dgm:prSet presAssocID="{B9B890CB-E78A-4FBD-9B89-5387117FF8FE}" presName="sibTrans" presStyleLbl="sibTrans2D1" presStyleIdx="2" presStyleCnt="6"/>
      <dgm:spPr/>
      <dgm:t>
        <a:bodyPr/>
        <a:lstStyle/>
        <a:p>
          <a:endParaRPr lang="en-GB"/>
        </a:p>
      </dgm:t>
    </dgm:pt>
    <dgm:pt modelId="{C81AC6AE-7796-43C6-A055-FF6CF625EAC6}" type="pres">
      <dgm:prSet presAssocID="{09D36AB8-F860-4A26-B6E2-A1B2258AAB2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58D794-C502-42D9-B7EA-34AE383E5567}" type="pres">
      <dgm:prSet presAssocID="{09D36AB8-F860-4A26-B6E2-A1B2258AAB26}" presName="dummy" presStyleCnt="0"/>
      <dgm:spPr/>
    </dgm:pt>
    <dgm:pt modelId="{E7609B51-2A00-48F1-BC9D-E263B743CCE3}" type="pres">
      <dgm:prSet presAssocID="{3A890654-6517-49E9-A33D-A14F97F9041E}" presName="sibTrans" presStyleLbl="sibTrans2D1" presStyleIdx="3" presStyleCnt="6"/>
      <dgm:spPr/>
      <dgm:t>
        <a:bodyPr/>
        <a:lstStyle/>
        <a:p>
          <a:endParaRPr lang="en-GB"/>
        </a:p>
      </dgm:t>
    </dgm:pt>
    <dgm:pt modelId="{7070B9CA-84B7-48D7-A737-F16A2C521C6D}" type="pres">
      <dgm:prSet presAssocID="{DF0ACD5D-B545-4BEB-9091-D13AF2A51856}" presName="node" presStyleLbl="node1" presStyleIdx="4" presStyleCnt="6" custScaleX="155667" custScaleY="1449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940C35-65B1-4FF9-943A-2FEF64E70CFA}" type="pres">
      <dgm:prSet presAssocID="{DF0ACD5D-B545-4BEB-9091-D13AF2A51856}" presName="dummy" presStyleCnt="0"/>
      <dgm:spPr/>
    </dgm:pt>
    <dgm:pt modelId="{0CE35E0F-2209-478E-A01B-7318C1D23F12}" type="pres">
      <dgm:prSet presAssocID="{8F97B8C7-857B-4FE1-BCB5-0D591C6C8820}" presName="sibTrans" presStyleLbl="sibTrans2D1" presStyleIdx="4" presStyleCnt="6"/>
      <dgm:spPr/>
      <dgm:t>
        <a:bodyPr/>
        <a:lstStyle/>
        <a:p>
          <a:endParaRPr lang="en-GB"/>
        </a:p>
      </dgm:t>
    </dgm:pt>
    <dgm:pt modelId="{0B4D679B-98A2-42F2-AA45-DC4894229AE3}" type="pres">
      <dgm:prSet presAssocID="{4179122C-AE80-4A7A-85B5-695BBDBEF8AB}" presName="node" presStyleLbl="node1" presStyleIdx="5" presStyleCnt="6" custScaleX="112465" custScaleY="1052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A15C88-0D8A-4823-8805-3DB84EE4EDAA}" type="pres">
      <dgm:prSet presAssocID="{4179122C-AE80-4A7A-85B5-695BBDBEF8AB}" presName="dummy" presStyleCnt="0"/>
      <dgm:spPr/>
    </dgm:pt>
    <dgm:pt modelId="{BCD84FF1-C303-4D8D-A5D3-55992B105B49}" type="pres">
      <dgm:prSet presAssocID="{F30FE17E-3619-45F8-889A-056D4AE2CCB4}" presName="sibTrans" presStyleLbl="sibTrans2D1" presStyleIdx="5" presStyleCnt="6" custScaleX="113003" custScaleY="96979"/>
      <dgm:spPr/>
      <dgm:t>
        <a:bodyPr/>
        <a:lstStyle/>
        <a:p>
          <a:endParaRPr lang="en-GB"/>
        </a:p>
      </dgm:t>
    </dgm:pt>
  </dgm:ptLst>
  <dgm:cxnLst>
    <dgm:cxn modelId="{CF33D127-925B-4688-B02E-28AB5BF88957}" type="presOf" srcId="{B9B890CB-E78A-4FBD-9B89-5387117FF8FE}" destId="{B7C2FA62-941A-43B1-9B73-993371A6AECA}" srcOrd="0" destOrd="0" presId="urn:microsoft.com/office/officeart/2005/8/layout/radial6"/>
    <dgm:cxn modelId="{E08C5B02-1B82-427B-8955-18710828D640}" type="presOf" srcId="{6AD3A1FD-E944-41C2-B3D0-29639D198820}" destId="{8BAE0EAF-D7DA-4441-AEFB-2FFE7703700C}" srcOrd="0" destOrd="0" presId="urn:microsoft.com/office/officeart/2005/8/layout/radial6"/>
    <dgm:cxn modelId="{BD949C8C-EE5E-4080-87DA-D0CEB00F3FA5}" srcId="{1E138E26-8668-454D-9F6E-A1D34BD315D4}" destId="{BF617383-426F-4A49-88EB-490FEE6C104C}" srcOrd="0" destOrd="0" parTransId="{1EB9F3D8-A0BC-4DF1-80C8-3CC4C27F9FF2}" sibTransId="{6AD3A1FD-E944-41C2-B3D0-29639D198820}"/>
    <dgm:cxn modelId="{10B00FA5-5FB3-4D4F-ACDF-0CCE359109F9}" type="presOf" srcId="{F30FE17E-3619-45F8-889A-056D4AE2CCB4}" destId="{BCD84FF1-C303-4D8D-A5D3-55992B105B49}" srcOrd="0" destOrd="0" presId="urn:microsoft.com/office/officeart/2005/8/layout/radial6"/>
    <dgm:cxn modelId="{75F7DBC3-533E-4346-A712-65D1630C0AD7}" type="presOf" srcId="{BF617383-426F-4A49-88EB-490FEE6C104C}" destId="{A2829ABE-1F0D-475E-B2E0-9E5104078FAF}" srcOrd="0" destOrd="0" presId="urn:microsoft.com/office/officeart/2005/8/layout/radial6"/>
    <dgm:cxn modelId="{19C3EE9E-5086-4796-94F7-95F329F78401}" srcId="{1E138E26-8668-454D-9F6E-A1D34BD315D4}" destId="{51EE78E3-13A9-466E-9853-4654B6214F70}" srcOrd="2" destOrd="0" parTransId="{86EC4133-C574-4248-9784-0089E7A4F6E9}" sibTransId="{B9B890CB-E78A-4FBD-9B89-5387117FF8FE}"/>
    <dgm:cxn modelId="{6C9B403D-2FA8-4311-9182-4CC320C86756}" type="presOf" srcId="{1E138E26-8668-454D-9F6E-A1D34BD315D4}" destId="{031FB822-13DB-44E0-AE21-33072EBBAD07}" srcOrd="0" destOrd="0" presId="urn:microsoft.com/office/officeart/2005/8/layout/radial6"/>
    <dgm:cxn modelId="{3517D9C2-FBDC-4BFD-BB0A-71A263571F7F}" type="presOf" srcId="{09D36AB8-F860-4A26-B6E2-A1B2258AAB26}" destId="{C81AC6AE-7796-43C6-A055-FF6CF625EAC6}" srcOrd="0" destOrd="0" presId="urn:microsoft.com/office/officeart/2005/8/layout/radial6"/>
    <dgm:cxn modelId="{DA758A39-8706-4E79-8312-7BC658982FDA}" type="presOf" srcId="{30581D37-18C0-4D5D-B035-61E872A2BA4E}" destId="{FC9E05EA-F7B7-4D19-9664-164CF18323DB}" srcOrd="0" destOrd="0" presId="urn:microsoft.com/office/officeart/2005/8/layout/radial6"/>
    <dgm:cxn modelId="{94CBEB0C-91DC-4C06-B462-868393E4AEAA}" type="presOf" srcId="{25B8AD54-B644-4D32-A4CF-656800B4F859}" destId="{1658E8B1-A6F6-49FD-BB8E-2BD37FD682C4}" srcOrd="0" destOrd="0" presId="urn:microsoft.com/office/officeart/2005/8/layout/radial6"/>
    <dgm:cxn modelId="{830213F3-9E11-4271-A0A5-B547B6C8A729}" type="presOf" srcId="{DF0ACD5D-B545-4BEB-9091-D13AF2A51856}" destId="{7070B9CA-84B7-48D7-A737-F16A2C521C6D}" srcOrd="0" destOrd="0" presId="urn:microsoft.com/office/officeart/2005/8/layout/radial6"/>
    <dgm:cxn modelId="{ABBF23B8-7A87-4DF5-BC6A-BF9A3349375A}" srcId="{1E138E26-8668-454D-9F6E-A1D34BD315D4}" destId="{09D36AB8-F860-4A26-B6E2-A1B2258AAB26}" srcOrd="3" destOrd="0" parTransId="{E6983E38-EA08-434E-9CDB-7306A50FD9FD}" sibTransId="{3A890654-6517-49E9-A33D-A14F97F9041E}"/>
    <dgm:cxn modelId="{6C9C6A08-6699-4DD9-B2A8-785090C8E7B9}" type="presOf" srcId="{1FAA0827-8B9E-4861-B595-29E4C1948A50}" destId="{B5EBDBC8-2EC5-4C30-AEA7-6945279616F1}" srcOrd="0" destOrd="0" presId="urn:microsoft.com/office/officeart/2005/8/layout/radial6"/>
    <dgm:cxn modelId="{B636E6C8-44AE-4B63-8F4E-010826FAA2EB}" srcId="{1E138E26-8668-454D-9F6E-A1D34BD315D4}" destId="{1FAA0827-8B9E-4861-B595-29E4C1948A50}" srcOrd="1" destOrd="0" parTransId="{CA188875-F307-4175-B756-E4809E06C916}" sibTransId="{25B8AD54-B644-4D32-A4CF-656800B4F859}"/>
    <dgm:cxn modelId="{1C933682-28F1-44D9-986F-4B9493814444}" type="presOf" srcId="{3A890654-6517-49E9-A33D-A14F97F9041E}" destId="{E7609B51-2A00-48F1-BC9D-E263B743CCE3}" srcOrd="0" destOrd="0" presId="urn:microsoft.com/office/officeart/2005/8/layout/radial6"/>
    <dgm:cxn modelId="{FBF2FA95-1E15-4D5C-9D56-E7E3F296E4E3}" srcId="{1E138E26-8668-454D-9F6E-A1D34BD315D4}" destId="{DF0ACD5D-B545-4BEB-9091-D13AF2A51856}" srcOrd="4" destOrd="0" parTransId="{A79412EB-19D9-4349-83BB-CEAE13371E93}" sibTransId="{8F97B8C7-857B-4FE1-BCB5-0D591C6C8820}"/>
    <dgm:cxn modelId="{B1352FF7-B76B-4C42-836E-F77EB8FC0920}" type="presOf" srcId="{51EE78E3-13A9-466E-9853-4654B6214F70}" destId="{02D77617-4BC5-4A1E-AE5F-7347F39597E4}" srcOrd="0" destOrd="0" presId="urn:microsoft.com/office/officeart/2005/8/layout/radial6"/>
    <dgm:cxn modelId="{41573F78-0EAE-4AF1-8E3B-328F43C4577E}" srcId="{1E138E26-8668-454D-9F6E-A1D34BD315D4}" destId="{4179122C-AE80-4A7A-85B5-695BBDBEF8AB}" srcOrd="5" destOrd="0" parTransId="{CCE99C2C-0F00-4A8E-AFC6-06D53046466B}" sibTransId="{F30FE17E-3619-45F8-889A-056D4AE2CCB4}"/>
    <dgm:cxn modelId="{CA8EC7AD-772F-451C-913E-5FC9F93DA506}" type="presOf" srcId="{8F97B8C7-857B-4FE1-BCB5-0D591C6C8820}" destId="{0CE35E0F-2209-478E-A01B-7318C1D23F12}" srcOrd="0" destOrd="0" presId="urn:microsoft.com/office/officeart/2005/8/layout/radial6"/>
    <dgm:cxn modelId="{2D592DB2-2B21-41D9-AAE5-58388BFF75AC}" srcId="{30581D37-18C0-4D5D-B035-61E872A2BA4E}" destId="{1E138E26-8668-454D-9F6E-A1D34BD315D4}" srcOrd="0" destOrd="0" parTransId="{87330319-B243-4772-BBD6-A9BEB16C6820}" sibTransId="{C453CF5F-6212-44D4-BDF6-4D136B2A7304}"/>
    <dgm:cxn modelId="{55B5C371-3591-4F08-A95C-BC3C0003239C}" type="presOf" srcId="{4179122C-AE80-4A7A-85B5-695BBDBEF8AB}" destId="{0B4D679B-98A2-42F2-AA45-DC4894229AE3}" srcOrd="0" destOrd="0" presId="urn:microsoft.com/office/officeart/2005/8/layout/radial6"/>
    <dgm:cxn modelId="{60D37D74-180A-4BD8-ACA6-59D7AFD668E9}" type="presParOf" srcId="{FC9E05EA-F7B7-4D19-9664-164CF18323DB}" destId="{031FB822-13DB-44E0-AE21-33072EBBAD07}" srcOrd="0" destOrd="0" presId="urn:microsoft.com/office/officeart/2005/8/layout/radial6"/>
    <dgm:cxn modelId="{5D1777C6-55C7-49A6-A6F4-69BC2888DF12}" type="presParOf" srcId="{FC9E05EA-F7B7-4D19-9664-164CF18323DB}" destId="{A2829ABE-1F0D-475E-B2E0-9E5104078FAF}" srcOrd="1" destOrd="0" presId="urn:microsoft.com/office/officeart/2005/8/layout/radial6"/>
    <dgm:cxn modelId="{D002F112-6D73-4EF7-8457-CF2B6A2B3CA5}" type="presParOf" srcId="{FC9E05EA-F7B7-4D19-9664-164CF18323DB}" destId="{C6CE4274-DA01-4C8C-A5D9-0FAC4426B3B9}" srcOrd="2" destOrd="0" presId="urn:microsoft.com/office/officeart/2005/8/layout/radial6"/>
    <dgm:cxn modelId="{98EA41FA-3FA2-4A18-A712-BBFBBEBE1875}" type="presParOf" srcId="{FC9E05EA-F7B7-4D19-9664-164CF18323DB}" destId="{8BAE0EAF-D7DA-4441-AEFB-2FFE7703700C}" srcOrd="3" destOrd="0" presId="urn:microsoft.com/office/officeart/2005/8/layout/radial6"/>
    <dgm:cxn modelId="{C512D9D1-5B84-43D6-8E99-1B13F38FFE8F}" type="presParOf" srcId="{FC9E05EA-F7B7-4D19-9664-164CF18323DB}" destId="{B5EBDBC8-2EC5-4C30-AEA7-6945279616F1}" srcOrd="4" destOrd="0" presId="urn:microsoft.com/office/officeart/2005/8/layout/radial6"/>
    <dgm:cxn modelId="{9FB00CC9-8A58-4146-A620-8E4B2881614F}" type="presParOf" srcId="{FC9E05EA-F7B7-4D19-9664-164CF18323DB}" destId="{289D3E5B-4588-4104-8F64-1A99636B5020}" srcOrd="5" destOrd="0" presId="urn:microsoft.com/office/officeart/2005/8/layout/radial6"/>
    <dgm:cxn modelId="{A471790C-ED88-455B-AB61-DDF1642FE480}" type="presParOf" srcId="{FC9E05EA-F7B7-4D19-9664-164CF18323DB}" destId="{1658E8B1-A6F6-49FD-BB8E-2BD37FD682C4}" srcOrd="6" destOrd="0" presId="urn:microsoft.com/office/officeart/2005/8/layout/radial6"/>
    <dgm:cxn modelId="{D09F4D57-D36B-4498-9075-62E777B890D9}" type="presParOf" srcId="{FC9E05EA-F7B7-4D19-9664-164CF18323DB}" destId="{02D77617-4BC5-4A1E-AE5F-7347F39597E4}" srcOrd="7" destOrd="0" presId="urn:microsoft.com/office/officeart/2005/8/layout/radial6"/>
    <dgm:cxn modelId="{C24F1B5F-AFB1-453F-9906-CC817ABC7D20}" type="presParOf" srcId="{FC9E05EA-F7B7-4D19-9664-164CF18323DB}" destId="{8787770D-FD8A-4F50-8FFC-D2A813E3227F}" srcOrd="8" destOrd="0" presId="urn:microsoft.com/office/officeart/2005/8/layout/radial6"/>
    <dgm:cxn modelId="{11D79EDE-E0B4-4C6A-A059-95BB34B9F06E}" type="presParOf" srcId="{FC9E05EA-F7B7-4D19-9664-164CF18323DB}" destId="{B7C2FA62-941A-43B1-9B73-993371A6AECA}" srcOrd="9" destOrd="0" presId="urn:microsoft.com/office/officeart/2005/8/layout/radial6"/>
    <dgm:cxn modelId="{4C29C4DB-F50E-4C43-9E32-B808A5E95C71}" type="presParOf" srcId="{FC9E05EA-F7B7-4D19-9664-164CF18323DB}" destId="{C81AC6AE-7796-43C6-A055-FF6CF625EAC6}" srcOrd="10" destOrd="0" presId="urn:microsoft.com/office/officeart/2005/8/layout/radial6"/>
    <dgm:cxn modelId="{C4836DE0-08C0-4BB4-AF3A-916A89206B73}" type="presParOf" srcId="{FC9E05EA-F7B7-4D19-9664-164CF18323DB}" destId="{FB58D794-C502-42D9-B7EA-34AE383E5567}" srcOrd="11" destOrd="0" presId="urn:microsoft.com/office/officeart/2005/8/layout/radial6"/>
    <dgm:cxn modelId="{D9418EBC-058D-473A-B079-AC4CD5E8687D}" type="presParOf" srcId="{FC9E05EA-F7B7-4D19-9664-164CF18323DB}" destId="{E7609B51-2A00-48F1-BC9D-E263B743CCE3}" srcOrd="12" destOrd="0" presId="urn:microsoft.com/office/officeart/2005/8/layout/radial6"/>
    <dgm:cxn modelId="{46AE6B0F-03BF-4B83-A01B-2589844D5E0A}" type="presParOf" srcId="{FC9E05EA-F7B7-4D19-9664-164CF18323DB}" destId="{7070B9CA-84B7-48D7-A737-F16A2C521C6D}" srcOrd="13" destOrd="0" presId="urn:microsoft.com/office/officeart/2005/8/layout/radial6"/>
    <dgm:cxn modelId="{95CA47A4-0F5F-4985-BBF9-2713DB281DA4}" type="presParOf" srcId="{FC9E05EA-F7B7-4D19-9664-164CF18323DB}" destId="{C1940C35-65B1-4FF9-943A-2FEF64E70CFA}" srcOrd="14" destOrd="0" presId="urn:microsoft.com/office/officeart/2005/8/layout/radial6"/>
    <dgm:cxn modelId="{79E6F5DD-D554-4F8A-9616-D911B6C34122}" type="presParOf" srcId="{FC9E05EA-F7B7-4D19-9664-164CF18323DB}" destId="{0CE35E0F-2209-478E-A01B-7318C1D23F12}" srcOrd="15" destOrd="0" presId="urn:microsoft.com/office/officeart/2005/8/layout/radial6"/>
    <dgm:cxn modelId="{408193ED-D51F-40C2-80B8-34A1DF49E63A}" type="presParOf" srcId="{FC9E05EA-F7B7-4D19-9664-164CF18323DB}" destId="{0B4D679B-98A2-42F2-AA45-DC4894229AE3}" srcOrd="16" destOrd="0" presId="urn:microsoft.com/office/officeart/2005/8/layout/radial6"/>
    <dgm:cxn modelId="{8AE405D7-5328-4D45-B931-BF55AA9F9820}" type="presParOf" srcId="{FC9E05EA-F7B7-4D19-9664-164CF18323DB}" destId="{3CA15C88-0D8A-4823-8805-3DB84EE4EDAA}" srcOrd="17" destOrd="0" presId="urn:microsoft.com/office/officeart/2005/8/layout/radial6"/>
    <dgm:cxn modelId="{DF6456EA-F650-469D-B784-B16E1783F1F2}" type="presParOf" srcId="{FC9E05EA-F7B7-4D19-9664-164CF18323DB}" destId="{BCD84FF1-C303-4D8D-A5D3-55992B105B4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91A9B-502D-48E7-A0F1-CC8444794652}">
      <dsp:nvSpPr>
        <dsp:cNvPr id="0" name=""/>
        <dsp:cNvSpPr/>
      </dsp:nvSpPr>
      <dsp:spPr>
        <a:xfrm>
          <a:off x="6420342" y="-174992"/>
          <a:ext cx="1469028" cy="115841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ECO-FRIENDLY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SOLUTIONS</a:t>
          </a:r>
        </a:p>
      </dsp:txBody>
      <dsp:txXfrm>
        <a:off x="6476891" y="-118443"/>
        <a:ext cx="1355930" cy="1045316"/>
      </dsp:txXfrm>
    </dsp:sp>
    <dsp:sp modelId="{2A736120-1ADF-4A5B-BD9B-A12D2F3CB490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3653659" y="122246"/>
              </a:moveTo>
              <a:arcTo wR="2830764" hR="2830764" stAng="17213981" swAng="33554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2FB88-A680-4B5A-94DF-E52A081CD895}">
      <dsp:nvSpPr>
        <dsp:cNvPr id="0" name=""/>
        <dsp:cNvSpPr/>
      </dsp:nvSpPr>
      <dsp:spPr>
        <a:xfrm>
          <a:off x="8322138" y="655502"/>
          <a:ext cx="1668741" cy="1155648"/>
        </a:xfrm>
        <a:prstGeom prst="round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shade val="51000"/>
                <a:satMod val="130000"/>
              </a:schemeClr>
            </a:gs>
            <a:gs pos="80000">
              <a:schemeClr val="accent5">
                <a:hueOff val="-1419125"/>
                <a:satOff val="5687"/>
                <a:lumOff val="1233"/>
                <a:alphaOff val="0"/>
                <a:shade val="93000"/>
                <a:satMod val="13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HEALTHY COOKING ALTERNATIVE</a:t>
          </a:r>
        </a:p>
      </dsp:txBody>
      <dsp:txXfrm>
        <a:off x="8378552" y="711916"/>
        <a:ext cx="1555913" cy="1042820"/>
      </dsp:txXfrm>
    </dsp:sp>
    <dsp:sp modelId="{F189E6F9-65D4-4E99-9102-158E4686D899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5358169" y="1555831"/>
              </a:moveTo>
              <a:arcTo wR="2830764" hR="2830764" stAng="19993898" swAng="621140"/>
            </a:path>
          </a:pathLst>
        </a:custGeom>
        <a:noFill/>
        <a:ln w="9525" cap="flat" cmpd="sng" algn="ctr">
          <a:solidFill>
            <a:schemeClr val="accent5">
              <a:hueOff val="-1419125"/>
              <a:satOff val="5687"/>
              <a:lumOff val="123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F3402-DD13-47D4-909D-CC704C8C5A7C}">
      <dsp:nvSpPr>
        <dsp:cNvPr id="0" name=""/>
        <dsp:cNvSpPr/>
      </dsp:nvSpPr>
      <dsp:spPr>
        <a:xfrm>
          <a:off x="9147516" y="2598831"/>
          <a:ext cx="1676207" cy="1272296"/>
        </a:xfrm>
        <a:prstGeom prst="round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shade val="51000"/>
                <a:satMod val="130000"/>
              </a:schemeClr>
            </a:gs>
            <a:gs pos="80000">
              <a:schemeClr val="accent5">
                <a:hueOff val="-2838251"/>
                <a:satOff val="11375"/>
                <a:lumOff val="2465"/>
                <a:alphaOff val="0"/>
                <a:shade val="93000"/>
                <a:satMod val="13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CHEAPER AND CLEANER ALTERNATIVE FOR GENERATING ELECTRICITY</a:t>
          </a:r>
        </a:p>
      </dsp:txBody>
      <dsp:txXfrm>
        <a:off x="9209624" y="2660939"/>
        <a:ext cx="1551991" cy="1148080"/>
      </dsp:txXfrm>
    </dsp:sp>
    <dsp:sp modelId="{2AF3A7EA-ADE1-4640-A4EA-9858AC793966}">
      <dsp:nvSpPr>
        <dsp:cNvPr id="0" name=""/>
        <dsp:cNvSpPr/>
      </dsp:nvSpPr>
      <dsp:spPr>
        <a:xfrm>
          <a:off x="4420617" y="77101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5450888" y="3902294"/>
              </a:moveTo>
              <a:arcTo wR="2830764" hR="2830764" stAng="1334560" swAng="423975"/>
            </a:path>
          </a:pathLst>
        </a:custGeom>
        <a:noFill/>
        <a:ln w="9525" cap="flat" cmpd="sng" algn="ctr">
          <a:solidFill>
            <a:schemeClr val="accent5">
              <a:hueOff val="-2838251"/>
              <a:satOff val="11375"/>
              <a:lumOff val="246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C3E98-FD55-4937-9440-DC725971F90E}">
      <dsp:nvSpPr>
        <dsp:cNvPr id="0" name=""/>
        <dsp:cNvSpPr/>
      </dsp:nvSpPr>
      <dsp:spPr>
        <a:xfrm>
          <a:off x="8434217" y="4393563"/>
          <a:ext cx="1696487" cy="1201940"/>
        </a:xfrm>
        <a:prstGeom prst="round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shade val="51000"/>
                <a:satMod val="130000"/>
              </a:schemeClr>
            </a:gs>
            <a:gs pos="80000">
              <a:schemeClr val="accent5">
                <a:hueOff val="-4257376"/>
                <a:satOff val="17062"/>
                <a:lumOff val="3698"/>
                <a:alphaOff val="0"/>
                <a:shade val="93000"/>
                <a:satMod val="13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PRODUCES BETTER ALTERNATIVE TO CHEMCIAL FERTILIZERS</a:t>
          </a:r>
        </a:p>
      </dsp:txBody>
      <dsp:txXfrm>
        <a:off x="8492891" y="4452237"/>
        <a:ext cx="1579139" cy="1084592"/>
      </dsp:txXfrm>
    </dsp:sp>
    <dsp:sp modelId="{7AFDA57C-4CE8-461D-94ED-88BDA5F02AFA}">
      <dsp:nvSpPr>
        <dsp:cNvPr id="0" name=""/>
        <dsp:cNvSpPr/>
      </dsp:nvSpPr>
      <dsp:spPr>
        <a:xfrm>
          <a:off x="4987851" y="40218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3524384" y="5575235"/>
              </a:moveTo>
              <a:arcTo wR="2830764" hR="2830764" stAng="4548987" swAng="281824"/>
            </a:path>
          </a:pathLst>
        </a:custGeom>
        <a:noFill/>
        <a:ln w="9525" cap="flat" cmpd="sng" algn="ctr">
          <a:solidFill>
            <a:schemeClr val="accent5">
              <a:hueOff val="-4257376"/>
              <a:satOff val="17062"/>
              <a:lumOff val="369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A714-82B0-41CB-8244-B18F1A73B749}">
      <dsp:nvSpPr>
        <dsp:cNvPr id="0" name=""/>
        <dsp:cNvSpPr/>
      </dsp:nvSpPr>
      <dsp:spPr>
        <a:xfrm>
          <a:off x="6306443" y="5297915"/>
          <a:ext cx="1902361" cy="1185479"/>
        </a:xfrm>
        <a:prstGeom prst="round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shade val="51000"/>
                <a:satMod val="130000"/>
              </a:schemeClr>
            </a:gs>
            <a:gs pos="80000">
              <a:schemeClr val="accent5">
                <a:hueOff val="-5676501"/>
                <a:satOff val="22749"/>
                <a:lumOff val="4930"/>
                <a:alphaOff val="0"/>
                <a:shade val="93000"/>
                <a:satMod val="13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CHEAPER WAY OF PERSERVING AND PROCESSING FOOD</a:t>
          </a:r>
        </a:p>
      </dsp:txBody>
      <dsp:txXfrm>
        <a:off x="6364313" y="5355785"/>
        <a:ext cx="1786621" cy="1069739"/>
      </dsp:txXfrm>
    </dsp:sp>
    <dsp:sp modelId="{0CB322C3-6014-45CC-9B63-3CADEB1EAF4A}">
      <dsp:nvSpPr>
        <dsp:cNvPr id="0" name=""/>
        <dsp:cNvSpPr/>
      </dsp:nvSpPr>
      <dsp:spPr>
        <a:xfrm>
          <a:off x="3051427" y="124027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3179426" y="5639975"/>
              </a:moveTo>
              <a:arcTo wR="2830764" hR="2830764" stAng="4975499" swAng="278355"/>
            </a:path>
          </a:pathLst>
        </a:custGeom>
        <a:noFill/>
        <a:ln w="9525" cap="flat" cmpd="sng" algn="ctr">
          <a:solidFill>
            <a:schemeClr val="accent5">
              <a:hueOff val="-5676501"/>
              <a:satOff val="22749"/>
              <a:lumOff val="493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B6E2B-4FCE-4106-BB97-B371B6BDC305}">
      <dsp:nvSpPr>
        <dsp:cNvPr id="0" name=""/>
        <dsp:cNvSpPr/>
      </dsp:nvSpPr>
      <dsp:spPr>
        <a:xfrm>
          <a:off x="4380181" y="4636020"/>
          <a:ext cx="1546044" cy="1201222"/>
        </a:xfrm>
        <a:prstGeom prst="round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shade val="51000"/>
                <a:satMod val="130000"/>
              </a:schemeClr>
            </a:gs>
            <a:gs pos="80000">
              <a:schemeClr val="accent5">
                <a:hueOff val="-7095626"/>
                <a:satOff val="28436"/>
                <a:lumOff val="6163"/>
                <a:alphaOff val="0"/>
                <a:shade val="93000"/>
                <a:satMod val="13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INCREASE IN INCOME </a:t>
          </a:r>
        </a:p>
      </dsp:txBody>
      <dsp:txXfrm>
        <a:off x="4438820" y="4694659"/>
        <a:ext cx="1428766" cy="1083944"/>
      </dsp:txXfrm>
    </dsp:sp>
    <dsp:sp modelId="{9B66B4BF-D6C0-4CF5-8E98-245451BBC6D7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293057" y="4085066"/>
              </a:moveTo>
              <a:arcTo wR="2830764" hR="2830764" stAng="9221903" swAng="609139"/>
            </a:path>
          </a:pathLst>
        </a:custGeom>
        <a:noFill/>
        <a:ln w="9525" cap="flat" cmpd="sng" algn="ctr">
          <a:solidFill>
            <a:schemeClr val="accent5">
              <a:hueOff val="-7095626"/>
              <a:satOff val="28436"/>
              <a:lumOff val="616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103AD-5C70-46D5-8323-DDBA3438E8FC}">
      <dsp:nvSpPr>
        <dsp:cNvPr id="0" name=""/>
        <dsp:cNvSpPr/>
      </dsp:nvSpPr>
      <dsp:spPr>
        <a:xfrm>
          <a:off x="3494559" y="2608526"/>
          <a:ext cx="1659065" cy="1252906"/>
        </a:xfrm>
        <a:prstGeom prst="roundRect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shade val="51000"/>
                <a:satMod val="130000"/>
              </a:schemeClr>
            </a:gs>
            <a:gs pos="80000">
              <a:schemeClr val="accent5">
                <a:hueOff val="-8514751"/>
                <a:satOff val="34124"/>
                <a:lumOff val="7395"/>
                <a:alphaOff val="0"/>
                <a:shade val="93000"/>
                <a:satMod val="13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INCREASE IN CROP PRODUCTION</a:t>
          </a:r>
        </a:p>
      </dsp:txBody>
      <dsp:txXfrm>
        <a:off x="3555721" y="2669688"/>
        <a:ext cx="1536741" cy="1130582"/>
      </dsp:txXfrm>
    </dsp:sp>
    <dsp:sp modelId="{82DB4751-5FA4-486B-9F79-82D678F7F73E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118208" y="2021278"/>
              </a:moveTo>
              <a:arcTo wR="2830764" hR="2830764" stAng="11796976" swAng="694956"/>
            </a:path>
          </a:pathLst>
        </a:custGeom>
        <a:noFill/>
        <a:ln w="9525" cap="flat" cmpd="sng" algn="ctr">
          <a:solidFill>
            <a:schemeClr val="accent5">
              <a:hueOff val="-8514751"/>
              <a:satOff val="34124"/>
              <a:lumOff val="7395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CEC63-596A-4DAC-95F4-552E6CCE27BF}">
      <dsp:nvSpPr>
        <dsp:cNvPr id="0" name=""/>
        <dsp:cNvSpPr/>
      </dsp:nvSpPr>
      <dsp:spPr>
        <a:xfrm>
          <a:off x="4380187" y="732991"/>
          <a:ext cx="1546032" cy="1000671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WASTE MANAGEMENT</a:t>
          </a:r>
          <a:endParaRPr lang="en-GB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429036" y="781840"/>
        <a:ext cx="1448334" cy="902973"/>
      </dsp:txXfrm>
    </dsp:sp>
    <dsp:sp modelId="{0C592C60-6310-4FAF-B621-69787E2A208D}">
      <dsp:nvSpPr>
        <dsp:cNvPr id="0" name=""/>
        <dsp:cNvSpPr/>
      </dsp:nvSpPr>
      <dsp:spPr>
        <a:xfrm>
          <a:off x="4324091" y="404215"/>
          <a:ext cx="5661529" cy="5661529"/>
        </a:xfrm>
        <a:custGeom>
          <a:avLst/>
          <a:gdLst/>
          <a:ahLst/>
          <a:cxnLst/>
          <a:rect l="0" t="0" r="0" b="0"/>
          <a:pathLst>
            <a:path>
              <a:moveTo>
                <a:pt x="1619929" y="272033"/>
              </a:moveTo>
              <a:arcTo wR="2830764" hR="2830764" stAng="14680541" swAng="463245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9BA9-3E43-4A70-B60D-DC74AEBED07D}">
      <dsp:nvSpPr>
        <dsp:cNvPr id="0" name=""/>
        <dsp:cNvSpPr/>
      </dsp:nvSpPr>
      <dsp:spPr>
        <a:xfrm>
          <a:off x="4575099" y="2969892"/>
          <a:ext cx="2430613" cy="243061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/>
            <a:t>TRINE TECH</a:t>
          </a:r>
        </a:p>
      </dsp:txBody>
      <dsp:txXfrm>
        <a:off x="4931054" y="3325847"/>
        <a:ext cx="1718703" cy="1718703"/>
      </dsp:txXfrm>
    </dsp:sp>
    <dsp:sp modelId="{3AA8E71B-B8E3-465E-BC30-8D254285DABB}">
      <dsp:nvSpPr>
        <dsp:cNvPr id="0" name=""/>
        <dsp:cNvSpPr/>
      </dsp:nvSpPr>
      <dsp:spPr>
        <a:xfrm rot="10800000">
          <a:off x="2105627" y="3838836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A68FF4-18FE-4B98-8AE0-62F8B24A84EF}">
      <dsp:nvSpPr>
        <dsp:cNvPr id="0" name=""/>
        <dsp:cNvSpPr/>
      </dsp:nvSpPr>
      <dsp:spPr>
        <a:xfrm>
          <a:off x="1254912" y="3504627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Electricity distribution Companies</a:t>
          </a:r>
          <a:endParaRPr lang="en-GB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94779" y="3544494"/>
        <a:ext cx="1621695" cy="1281409"/>
      </dsp:txXfrm>
    </dsp:sp>
    <dsp:sp modelId="{895243BB-57DE-4F70-88B6-19EB22DD1ADD}">
      <dsp:nvSpPr>
        <dsp:cNvPr id="0" name=""/>
        <dsp:cNvSpPr/>
      </dsp:nvSpPr>
      <dsp:spPr>
        <a:xfrm rot="12960000">
          <a:off x="2586513" y="2358820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01EA2D-5E74-45E6-9DB4-90671C47E017}">
      <dsp:nvSpPr>
        <dsp:cNvPr id="0" name=""/>
        <dsp:cNvSpPr/>
      </dsp:nvSpPr>
      <dsp:spPr>
        <a:xfrm>
          <a:off x="1958642" y="1338768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Market unions </a:t>
          </a:r>
        </a:p>
      </dsp:txBody>
      <dsp:txXfrm>
        <a:off x="1998509" y="1378635"/>
        <a:ext cx="1621695" cy="1281409"/>
      </dsp:txXfrm>
    </dsp:sp>
    <dsp:sp modelId="{C3BC8767-F6A8-4F55-9AC2-087042B85D18}">
      <dsp:nvSpPr>
        <dsp:cNvPr id="0" name=""/>
        <dsp:cNvSpPr/>
      </dsp:nvSpPr>
      <dsp:spPr>
        <a:xfrm rot="15120000">
          <a:off x="3845490" y="1444120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5D9E3C-CA20-4B1B-9B42-7F3673B665AE}">
      <dsp:nvSpPr>
        <dsp:cNvPr id="0" name=""/>
        <dsp:cNvSpPr/>
      </dsp:nvSpPr>
      <dsp:spPr>
        <a:xfrm>
          <a:off x="3801032" y="194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Waste Management </a:t>
          </a:r>
          <a:r>
            <a:rPr lang="en-US" sz="21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Companies</a:t>
          </a:r>
          <a:endParaRPr lang="en-GB" sz="21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840899" y="40061"/>
        <a:ext cx="1621695" cy="1281409"/>
      </dsp:txXfrm>
    </dsp:sp>
    <dsp:sp modelId="{91A43012-AC61-4F84-B733-37760A187DEF}">
      <dsp:nvSpPr>
        <dsp:cNvPr id="0" name=""/>
        <dsp:cNvSpPr/>
      </dsp:nvSpPr>
      <dsp:spPr>
        <a:xfrm rot="17280000">
          <a:off x="5401671" y="1444120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E135FF-1E2C-4A30-B120-A88CAE0087A2}">
      <dsp:nvSpPr>
        <dsp:cNvPr id="0" name=""/>
        <dsp:cNvSpPr/>
      </dsp:nvSpPr>
      <dsp:spPr>
        <a:xfrm>
          <a:off x="6078351" y="194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Farmers</a:t>
          </a:r>
          <a:endParaRPr lang="en-GB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118218" y="40061"/>
        <a:ext cx="1621695" cy="1281409"/>
      </dsp:txXfrm>
    </dsp:sp>
    <dsp:sp modelId="{B8B0289E-A27C-41AE-B934-8C7E44BD4A1D}">
      <dsp:nvSpPr>
        <dsp:cNvPr id="0" name=""/>
        <dsp:cNvSpPr/>
      </dsp:nvSpPr>
      <dsp:spPr>
        <a:xfrm rot="19440000">
          <a:off x="6660647" y="2358820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CC4185-2FAC-4FD8-AC0A-A7C40A944826}">
      <dsp:nvSpPr>
        <dsp:cNvPr id="0" name=""/>
        <dsp:cNvSpPr/>
      </dsp:nvSpPr>
      <dsp:spPr>
        <a:xfrm>
          <a:off x="7920740" y="1338768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University of Nigeria Nsukka Research and Energy Development centre.</a:t>
          </a:r>
          <a:endParaRPr lang="en-GB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960607" y="1378635"/>
        <a:ext cx="1621695" cy="1281409"/>
      </dsp:txXfrm>
    </dsp:sp>
    <dsp:sp modelId="{FDF2F66B-B49D-43D4-8AF7-E59094772015}">
      <dsp:nvSpPr>
        <dsp:cNvPr id="0" name=""/>
        <dsp:cNvSpPr/>
      </dsp:nvSpPr>
      <dsp:spPr>
        <a:xfrm>
          <a:off x="7141534" y="3838836"/>
          <a:ext cx="2333651" cy="69272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69AD39-5B93-42E5-9630-6419BF075DF8}">
      <dsp:nvSpPr>
        <dsp:cNvPr id="0" name=""/>
        <dsp:cNvSpPr/>
      </dsp:nvSpPr>
      <dsp:spPr>
        <a:xfrm>
          <a:off x="8624470" y="3504627"/>
          <a:ext cx="1701429" cy="136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Investors</a:t>
          </a:r>
        </a:p>
      </dsp:txBody>
      <dsp:txXfrm>
        <a:off x="8664337" y="3544494"/>
        <a:ext cx="1621695" cy="1281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B231F-07A0-43B3-8FFC-B0DA92C8234B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FE7C-119F-4460-808A-B49A934CA3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3FE7C-119F-4460-808A-B49A934CA32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3FE7C-119F-4460-808A-B49A934CA32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55DD-EAF0-4CCF-BAB7-382BDA1421B7}" type="datetimeFigureOut">
              <a:rPr lang="en-US" smtClean="0"/>
              <a:pPr/>
              <a:t>3/27/2022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0AF8-5B23-4E1A-8B13-EA6AB564563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4033854"/>
            <a:ext cx="8533289" cy="1752600"/>
          </a:xfrm>
        </p:spPr>
        <p:txBody>
          <a:bodyPr>
            <a:normAutofit/>
          </a:bodyPr>
          <a:lstStyle/>
          <a:p>
            <a:r>
              <a:rPr lang="en-GB" sz="2800" b="1" noProof="1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ACCESSIBLE, SUSBTAINABLE AND TRANSPARENT POWER FOR THE PEOPLE</a:t>
            </a:r>
            <a:endParaRPr lang="en-GB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WITCH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82" y="2428869"/>
            <a:ext cx="6749740" cy="120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85728"/>
            <a:ext cx="10971372" cy="1143000"/>
          </a:xfrm>
        </p:spPr>
        <p:txBody>
          <a:bodyPr/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OUR PROPOSED KEY PARNTHERS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334214" y="1142984"/>
          <a:ext cx="12524627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7290" y="571480"/>
            <a:ext cx="11665745" cy="57224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OUR TEAM </a:t>
            </a:r>
            <a:br>
              <a:rPr lang="en-GB" b="1" dirty="0">
                <a:latin typeface="Times New Roman" pitchFamily="18" charset="0"/>
                <a:cs typeface="Times New Roman" pitchFamily="18" charset="0"/>
              </a:rPr>
            </a:b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PicsArt_12-02-09.0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166" y="1191708"/>
            <a:ext cx="2428892" cy="2732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290" y="4006998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GLORY AMADIFE</a:t>
            </a:r>
          </a:p>
          <a:p>
            <a:pPr algn="ctr"/>
            <a:r>
              <a:rPr lang="en-US" sz="2000" b="1" dirty="0"/>
              <a:t> CO-FOUNDER</a:t>
            </a:r>
            <a:endParaRPr lang="en-GB" dirty="0"/>
          </a:p>
        </p:txBody>
      </p:sp>
      <p:pic>
        <p:nvPicPr>
          <p:cNvPr id="7" name="Picture 6" descr="Anosike_Mmerichukwu_Nnaebuka passpo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0392" y="1142984"/>
            <a:ext cx="2851938" cy="2851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4810" y="4109214"/>
            <a:ext cx="30003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MMERICHUKWU ANOSIKE</a:t>
            </a:r>
          </a:p>
          <a:p>
            <a:pPr algn="ctr"/>
            <a:r>
              <a:rPr lang="en-GB" b="1" dirty="0"/>
              <a:t>CO-FOUNDER</a:t>
            </a:r>
          </a:p>
        </p:txBody>
      </p:sp>
      <p:pic>
        <p:nvPicPr>
          <p:cNvPr id="9" name="Picture 8" descr="PicsArt_12-02-09.03.5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734" y="1142984"/>
            <a:ext cx="2716430" cy="27860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95272" y="4000504"/>
            <a:ext cx="2143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JOY OGUMBA </a:t>
            </a:r>
          </a:p>
          <a:p>
            <a:pPr algn="ctr"/>
            <a:r>
              <a:rPr lang="en-US" sz="2000" b="1" dirty="0" smtClean="0"/>
              <a:t>RESEARCHER </a:t>
            </a:r>
            <a:r>
              <a:rPr lang="en-GB" sz="2000" b="1" dirty="0" smtClean="0"/>
              <a:t>/ MEDIA OFFICER</a:t>
            </a:r>
            <a:endParaRPr lang="en-US" sz="2000" b="1" dirty="0" smtClean="0"/>
          </a:p>
        </p:txBody>
      </p:sp>
      <p:sp>
        <p:nvSpPr>
          <p:cNvPr id="13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289389" y="7008177"/>
            <a:ext cx="3024453" cy="402567"/>
          </a:xfrm>
        </p:spPr>
        <p:txBody>
          <a:bodyPr/>
          <a:lstStyle/>
          <a:p>
            <a:fld id="{9CE1A6BE-D3B2-4942-BE00-1B9477E1DE83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0" name="Picture 9" descr="IMG-20210320-WA005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792" y="928670"/>
            <a:ext cx="2214560" cy="29527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24230" y="407194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MADU A. DANIEL</a:t>
            </a:r>
          </a:p>
          <a:p>
            <a:pPr algn="ctr"/>
            <a:r>
              <a:rPr lang="en-GB" b="1" dirty="0" smtClean="0"/>
              <a:t>STARTUP MENTOR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>
            <a:extLst>
              <a:ext uri="{FF2B5EF4-FFF2-40B4-BE49-F238E27FC236}">
                <a16:creationId xmlns:a16="http://schemas.microsoft.com/office/drawing/2014/main" xmlns="" id="{43A684CF-3BB4-491C-AF60-39728C28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98" y="-251817"/>
            <a:ext cx="11665745" cy="1260211"/>
          </a:xfrm>
        </p:spPr>
        <p:txBody>
          <a:bodyPr/>
          <a:lstStyle/>
          <a:p>
            <a:r>
              <a:rPr lang="en-GB" b="1" dirty="0"/>
              <a:t>CURRENT PROGRESS IN PICTURES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08893B-A90C-4467-9F62-DFC24EEEB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8604" y="655302"/>
            <a:ext cx="4174518" cy="3130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7DC139-382D-4AFA-A914-71C97EFCE0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56" y="571480"/>
            <a:ext cx="4297538" cy="3223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87DB8F-0B4F-417C-8B64-318799BA3C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14" y="3866742"/>
            <a:ext cx="4214842" cy="287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7168E6F-D93E-4AF5-A017-22488D901E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3570" y="642918"/>
            <a:ext cx="3181944" cy="292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4650D0-C465-4F45-ADD6-4FB3BF101D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2594" y="3857628"/>
            <a:ext cx="4012154" cy="2741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D78FB2-29D6-41B3-98BB-D30128FB61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0694" y="3643314"/>
            <a:ext cx="3536555" cy="313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52C66500-F8AB-2B4E-AF8C-4C2AD36228EB}"/>
              </a:ext>
            </a:extLst>
          </p:cNvPr>
          <p:cNvSpPr/>
          <p:nvPr/>
        </p:nvSpPr>
        <p:spPr>
          <a:xfrm>
            <a:off x="6570058" y="2734277"/>
            <a:ext cx="168090" cy="1046127"/>
          </a:xfrm>
          <a:custGeom>
            <a:avLst/>
            <a:gdLst>
              <a:gd name="connsiteX0" fmla="*/ 0 w 168090"/>
              <a:gd name="connsiteY0" fmla="*/ 0 h 1046127"/>
              <a:gd name="connsiteX1" fmla="*/ 168091 w 168090"/>
              <a:gd name="connsiteY1" fmla="*/ 0 h 1046127"/>
              <a:gd name="connsiteX2" fmla="*/ 168091 w 168090"/>
              <a:gd name="connsiteY2" fmla="*/ 1046127 h 1046127"/>
              <a:gd name="connsiteX3" fmla="*/ 0 w 168090"/>
              <a:gd name="connsiteY3" fmla="*/ 1046127 h 104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90" h="1046127">
                <a:moveTo>
                  <a:pt x="0" y="0"/>
                </a:moveTo>
                <a:lnTo>
                  <a:pt x="168091" y="0"/>
                </a:lnTo>
                <a:lnTo>
                  <a:pt x="168091" y="1046127"/>
                </a:lnTo>
                <a:lnTo>
                  <a:pt x="0" y="1046127"/>
                </a:lnTo>
                <a:close/>
              </a:path>
            </a:pathLst>
          </a:custGeom>
          <a:solidFill>
            <a:srgbClr val="00B0F0"/>
          </a:soli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A107FE13-5844-0B4E-8083-F2A5E4875971}"/>
              </a:ext>
            </a:extLst>
          </p:cNvPr>
          <p:cNvSpPr/>
          <p:nvPr/>
        </p:nvSpPr>
        <p:spPr>
          <a:xfrm>
            <a:off x="6573581" y="3780404"/>
            <a:ext cx="2379145" cy="591007"/>
          </a:xfrm>
          <a:custGeom>
            <a:avLst/>
            <a:gdLst>
              <a:gd name="connsiteX0" fmla="*/ 0 w 2379145"/>
              <a:gd name="connsiteY0" fmla="*/ 0 h 591007"/>
              <a:gd name="connsiteX1" fmla="*/ 175875 w 2379145"/>
              <a:gd name="connsiteY1" fmla="*/ 0 h 591007"/>
              <a:gd name="connsiteX2" fmla="*/ 2379146 w 2379145"/>
              <a:gd name="connsiteY2" fmla="*/ 591007 h 591007"/>
              <a:gd name="connsiteX3" fmla="*/ 1116888 w 2379145"/>
              <a:gd name="connsiteY3" fmla="*/ 591007 h 591007"/>
              <a:gd name="connsiteX4" fmla="*/ 0 w 2379145"/>
              <a:gd name="connsiteY4" fmla="*/ 0 h 59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145" h="591007">
                <a:moveTo>
                  <a:pt x="0" y="0"/>
                </a:moveTo>
                <a:lnTo>
                  <a:pt x="175875" y="0"/>
                </a:lnTo>
                <a:lnTo>
                  <a:pt x="2379146" y="591007"/>
                </a:lnTo>
                <a:lnTo>
                  <a:pt x="1116888" y="59100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6D4CA94-A4FF-D847-9676-3E3DFA529DCE}"/>
              </a:ext>
            </a:extLst>
          </p:cNvPr>
          <p:cNvSpPr/>
          <p:nvPr/>
        </p:nvSpPr>
        <p:spPr>
          <a:xfrm>
            <a:off x="5998554" y="2734277"/>
            <a:ext cx="168090" cy="1046127"/>
          </a:xfrm>
          <a:custGeom>
            <a:avLst/>
            <a:gdLst>
              <a:gd name="connsiteX0" fmla="*/ 0 w 168090"/>
              <a:gd name="connsiteY0" fmla="*/ 0 h 1046127"/>
              <a:gd name="connsiteX1" fmla="*/ 168091 w 168090"/>
              <a:gd name="connsiteY1" fmla="*/ 0 h 1046127"/>
              <a:gd name="connsiteX2" fmla="*/ 168091 w 168090"/>
              <a:gd name="connsiteY2" fmla="*/ 1046127 h 1046127"/>
              <a:gd name="connsiteX3" fmla="*/ 0 w 168090"/>
              <a:gd name="connsiteY3" fmla="*/ 1046127 h 104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90" h="1046127">
                <a:moveTo>
                  <a:pt x="0" y="0"/>
                </a:moveTo>
                <a:lnTo>
                  <a:pt x="168091" y="0"/>
                </a:lnTo>
                <a:lnTo>
                  <a:pt x="168091" y="1046127"/>
                </a:lnTo>
                <a:lnTo>
                  <a:pt x="0" y="1046127"/>
                </a:lnTo>
                <a:close/>
              </a:path>
            </a:pathLst>
          </a:custGeom>
          <a:solidFill>
            <a:srgbClr val="00FF00"/>
          </a:soli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49F863D1-0169-414A-AB7F-BE2C7B87FEC9}"/>
              </a:ext>
            </a:extLst>
          </p:cNvPr>
          <p:cNvSpPr/>
          <p:nvPr/>
        </p:nvSpPr>
        <p:spPr>
          <a:xfrm>
            <a:off x="5428265" y="2734277"/>
            <a:ext cx="168090" cy="1046127"/>
          </a:xfrm>
          <a:custGeom>
            <a:avLst/>
            <a:gdLst>
              <a:gd name="connsiteX0" fmla="*/ 0 w 168090"/>
              <a:gd name="connsiteY0" fmla="*/ 0 h 1046127"/>
              <a:gd name="connsiteX1" fmla="*/ 168091 w 168090"/>
              <a:gd name="connsiteY1" fmla="*/ 0 h 1046127"/>
              <a:gd name="connsiteX2" fmla="*/ 168091 w 168090"/>
              <a:gd name="connsiteY2" fmla="*/ 1046127 h 1046127"/>
              <a:gd name="connsiteX3" fmla="*/ 0 w 168090"/>
              <a:gd name="connsiteY3" fmla="*/ 1046127 h 104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90" h="1046127">
                <a:moveTo>
                  <a:pt x="0" y="0"/>
                </a:moveTo>
                <a:lnTo>
                  <a:pt x="168091" y="0"/>
                </a:lnTo>
                <a:lnTo>
                  <a:pt x="168091" y="1046127"/>
                </a:lnTo>
                <a:lnTo>
                  <a:pt x="0" y="1046127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3D05F35A-13B3-D941-A7EB-471B4A612848}"/>
              </a:ext>
            </a:extLst>
          </p:cNvPr>
          <p:cNvSpPr/>
          <p:nvPr/>
        </p:nvSpPr>
        <p:spPr>
          <a:xfrm>
            <a:off x="4904387" y="3780404"/>
            <a:ext cx="1262257" cy="591007"/>
          </a:xfrm>
          <a:custGeom>
            <a:avLst/>
            <a:gdLst>
              <a:gd name="connsiteX0" fmla="*/ 1262258 w 1262257"/>
              <a:gd name="connsiteY0" fmla="*/ 0 h 591007"/>
              <a:gd name="connsiteX1" fmla="*/ 1086383 w 1262257"/>
              <a:gd name="connsiteY1" fmla="*/ 0 h 591007"/>
              <a:gd name="connsiteX2" fmla="*/ 0 w 1262257"/>
              <a:gd name="connsiteY2" fmla="*/ 591007 h 591007"/>
              <a:gd name="connsiteX3" fmla="*/ 1262258 w 1262257"/>
              <a:gd name="connsiteY3" fmla="*/ 591007 h 591007"/>
              <a:gd name="connsiteX4" fmla="*/ 1262258 w 1262257"/>
              <a:gd name="connsiteY4" fmla="*/ 0 h 59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257" h="591007">
                <a:moveTo>
                  <a:pt x="1262258" y="0"/>
                </a:moveTo>
                <a:lnTo>
                  <a:pt x="1086383" y="0"/>
                </a:lnTo>
                <a:lnTo>
                  <a:pt x="0" y="591007"/>
                </a:lnTo>
                <a:lnTo>
                  <a:pt x="1262258" y="591007"/>
                </a:lnTo>
                <a:lnTo>
                  <a:pt x="1262258" y="0"/>
                </a:lnTo>
                <a:close/>
              </a:path>
            </a:pathLst>
          </a:cu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D3C153AB-883C-4A4C-8B8D-E0FFC3C05BE0}"/>
              </a:ext>
            </a:extLst>
          </p:cNvPr>
          <p:cNvSpPr/>
          <p:nvPr/>
        </p:nvSpPr>
        <p:spPr>
          <a:xfrm>
            <a:off x="2077812" y="3780404"/>
            <a:ext cx="3495823" cy="591007"/>
          </a:xfrm>
          <a:custGeom>
            <a:avLst/>
            <a:gdLst>
              <a:gd name="connsiteX0" fmla="*/ 3495823 w 3495823"/>
              <a:gd name="connsiteY0" fmla="*/ 0 h 591007"/>
              <a:gd name="connsiteX1" fmla="*/ 3319949 w 3495823"/>
              <a:gd name="connsiteY1" fmla="*/ 0 h 591007"/>
              <a:gd name="connsiteX2" fmla="*/ 0 w 3495823"/>
              <a:gd name="connsiteY2" fmla="*/ 591007 h 591007"/>
              <a:gd name="connsiteX3" fmla="*/ 1262258 w 3495823"/>
              <a:gd name="connsiteY3" fmla="*/ 591007 h 591007"/>
              <a:gd name="connsiteX4" fmla="*/ 3495823 w 3495823"/>
              <a:gd name="connsiteY4" fmla="*/ 0 h 59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5823" h="591007">
                <a:moveTo>
                  <a:pt x="3495823" y="0"/>
                </a:moveTo>
                <a:lnTo>
                  <a:pt x="3319949" y="0"/>
                </a:lnTo>
                <a:lnTo>
                  <a:pt x="0" y="591007"/>
                </a:lnTo>
                <a:lnTo>
                  <a:pt x="1262258" y="591007"/>
                </a:lnTo>
                <a:lnTo>
                  <a:pt x="3495823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6C330432-B06F-C040-93A3-0F9B27862DDF}"/>
              </a:ext>
            </a:extLst>
          </p:cNvPr>
          <p:cNvSpPr/>
          <p:nvPr/>
        </p:nvSpPr>
        <p:spPr>
          <a:xfrm>
            <a:off x="2077812" y="4371411"/>
            <a:ext cx="1262257" cy="976301"/>
          </a:xfrm>
          <a:custGeom>
            <a:avLst/>
            <a:gdLst>
              <a:gd name="connsiteX0" fmla="*/ 0 w 1262257"/>
              <a:gd name="connsiteY0" fmla="*/ 0 h 976301"/>
              <a:gd name="connsiteX1" fmla="*/ 1262258 w 1262257"/>
              <a:gd name="connsiteY1" fmla="*/ 0 h 976301"/>
              <a:gd name="connsiteX2" fmla="*/ 1262258 w 1262257"/>
              <a:gd name="connsiteY2" fmla="*/ 976302 h 976301"/>
              <a:gd name="connsiteX3" fmla="*/ 0 w 1262257"/>
              <a:gd name="connsiteY3" fmla="*/ 976302 h 9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257" h="976301">
                <a:moveTo>
                  <a:pt x="0" y="0"/>
                </a:moveTo>
                <a:lnTo>
                  <a:pt x="1262258" y="0"/>
                </a:lnTo>
                <a:lnTo>
                  <a:pt x="1262258" y="976302"/>
                </a:lnTo>
                <a:lnTo>
                  <a:pt x="0" y="976302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74BBC96B-3B11-AA42-994C-089707288289}"/>
              </a:ext>
            </a:extLst>
          </p:cNvPr>
          <p:cNvSpPr/>
          <p:nvPr/>
        </p:nvSpPr>
        <p:spPr>
          <a:xfrm>
            <a:off x="4904387" y="4371411"/>
            <a:ext cx="1262257" cy="976301"/>
          </a:xfrm>
          <a:custGeom>
            <a:avLst/>
            <a:gdLst>
              <a:gd name="connsiteX0" fmla="*/ 0 w 1262257"/>
              <a:gd name="connsiteY0" fmla="*/ 0 h 976301"/>
              <a:gd name="connsiteX1" fmla="*/ 1262258 w 1262257"/>
              <a:gd name="connsiteY1" fmla="*/ 0 h 976301"/>
              <a:gd name="connsiteX2" fmla="*/ 1262258 w 1262257"/>
              <a:gd name="connsiteY2" fmla="*/ 976302 h 976301"/>
              <a:gd name="connsiteX3" fmla="*/ 0 w 1262257"/>
              <a:gd name="connsiteY3" fmla="*/ 976302 h 9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257" h="976301">
                <a:moveTo>
                  <a:pt x="0" y="0"/>
                </a:moveTo>
                <a:lnTo>
                  <a:pt x="1262258" y="0"/>
                </a:lnTo>
                <a:lnTo>
                  <a:pt x="1262258" y="976302"/>
                </a:lnTo>
                <a:lnTo>
                  <a:pt x="0" y="976302"/>
                </a:lnTo>
                <a:close/>
              </a:path>
            </a:pathLst>
          </a:custGeom>
          <a:gradFill flip="none" rotWithShape="1">
            <a:gsLst>
              <a:gs pos="0">
                <a:srgbClr val="00FF00">
                  <a:shade val="30000"/>
                  <a:satMod val="115000"/>
                </a:srgbClr>
              </a:gs>
              <a:gs pos="50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DF8478C6-4B0A-FA40-96B8-983592AE01B0}"/>
              </a:ext>
            </a:extLst>
          </p:cNvPr>
          <p:cNvSpPr/>
          <p:nvPr/>
        </p:nvSpPr>
        <p:spPr>
          <a:xfrm>
            <a:off x="7690469" y="4371411"/>
            <a:ext cx="1262257" cy="976301"/>
          </a:xfrm>
          <a:custGeom>
            <a:avLst/>
            <a:gdLst>
              <a:gd name="connsiteX0" fmla="*/ 0 w 1262257"/>
              <a:gd name="connsiteY0" fmla="*/ 0 h 976301"/>
              <a:gd name="connsiteX1" fmla="*/ 1262258 w 1262257"/>
              <a:gd name="connsiteY1" fmla="*/ 0 h 976301"/>
              <a:gd name="connsiteX2" fmla="*/ 1262258 w 1262257"/>
              <a:gd name="connsiteY2" fmla="*/ 976302 h 976301"/>
              <a:gd name="connsiteX3" fmla="*/ 0 w 1262257"/>
              <a:gd name="connsiteY3" fmla="*/ 976302 h 9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257" h="976301">
                <a:moveTo>
                  <a:pt x="0" y="0"/>
                </a:moveTo>
                <a:lnTo>
                  <a:pt x="1262258" y="0"/>
                </a:lnTo>
                <a:lnTo>
                  <a:pt x="1262258" y="976302"/>
                </a:lnTo>
                <a:lnTo>
                  <a:pt x="0" y="976302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 w="210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1AA97F-E2CF-6C4D-8795-F3B3DF4B66A8}"/>
              </a:ext>
            </a:extLst>
          </p:cNvPr>
          <p:cNvSpPr/>
          <p:nvPr/>
        </p:nvSpPr>
        <p:spPr>
          <a:xfrm>
            <a:off x="5282054" y="2363550"/>
            <a:ext cx="1627891" cy="106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C8EA591D-E5D9-7B40-A0DE-EF9DC0652BA0}"/>
              </a:ext>
            </a:extLst>
          </p:cNvPr>
          <p:cNvSpPr/>
          <p:nvPr/>
        </p:nvSpPr>
        <p:spPr>
          <a:xfrm>
            <a:off x="5282054" y="2138590"/>
            <a:ext cx="1627891" cy="1396851"/>
          </a:xfrm>
          <a:custGeom>
            <a:avLst/>
            <a:gdLst>
              <a:gd name="connsiteX0" fmla="*/ 3872806 w 3872807"/>
              <a:gd name="connsiteY0" fmla="*/ 3051773 h 3323155"/>
              <a:gd name="connsiteX1" fmla="*/ 3804641 w 3872807"/>
              <a:gd name="connsiteY1" fmla="*/ 3323156 h 3323155"/>
              <a:gd name="connsiteX2" fmla="*/ 12012 w 3872807"/>
              <a:gd name="connsiteY2" fmla="*/ 3323156 h 3323155"/>
              <a:gd name="connsiteX3" fmla="*/ 1 w 3872807"/>
              <a:gd name="connsiteY3" fmla="*/ 3213461 h 3323155"/>
              <a:gd name="connsiteX4" fmla="*/ 511405 w 3872807"/>
              <a:gd name="connsiteY4" fmla="*/ 2703470 h 3323155"/>
              <a:gd name="connsiteX5" fmla="*/ 760028 w 3872807"/>
              <a:gd name="connsiteY5" fmla="*/ 2768670 h 3323155"/>
              <a:gd name="connsiteX6" fmla="*/ 746815 w 3872807"/>
              <a:gd name="connsiteY6" fmla="*/ 2669043 h 3323155"/>
              <a:gd name="connsiteX7" fmla="*/ 1129667 w 3872807"/>
              <a:gd name="connsiteY7" fmla="*/ 2286448 h 3323155"/>
              <a:gd name="connsiteX8" fmla="*/ 1264060 w 3872807"/>
              <a:gd name="connsiteY8" fmla="*/ 2310957 h 3323155"/>
              <a:gd name="connsiteX9" fmla="*/ 1571104 w 3872807"/>
              <a:gd name="connsiteY9" fmla="*/ 0 h 3323155"/>
              <a:gd name="connsiteX10" fmla="*/ 1949916 w 3872807"/>
              <a:gd name="connsiteY10" fmla="*/ 2568515 h 3323155"/>
              <a:gd name="connsiteX11" fmla="*/ 1958024 w 3872807"/>
              <a:gd name="connsiteY11" fmla="*/ 2568515 h 3323155"/>
              <a:gd name="connsiteX12" fmla="*/ 2206662 w 3872807"/>
              <a:gd name="connsiteY12" fmla="*/ 2817357 h 3323155"/>
              <a:gd name="connsiteX13" fmla="*/ 2206662 w 3872807"/>
              <a:gd name="connsiteY13" fmla="*/ 2817657 h 3323155"/>
              <a:gd name="connsiteX14" fmla="*/ 2205911 w 3872807"/>
              <a:gd name="connsiteY14" fmla="*/ 2831783 h 3323155"/>
              <a:gd name="connsiteX15" fmla="*/ 2344494 w 3872807"/>
              <a:gd name="connsiteY15" fmla="*/ 2979345 h 3323155"/>
              <a:gd name="connsiteX16" fmla="*/ 2336086 w 3872807"/>
              <a:gd name="connsiteY16" fmla="*/ 3028182 h 3323155"/>
              <a:gd name="connsiteX17" fmla="*/ 2618206 w 3872807"/>
              <a:gd name="connsiteY17" fmla="*/ 2914730 h 3323155"/>
              <a:gd name="connsiteX18" fmla="*/ 2740873 w 3872807"/>
              <a:gd name="connsiteY18" fmla="*/ 2933363 h 3323155"/>
              <a:gd name="connsiteX19" fmla="*/ 3419372 w 3872807"/>
              <a:gd name="connsiteY19" fmla="*/ 2492029 h 3323155"/>
              <a:gd name="connsiteX20" fmla="*/ 3872806 w 3872807"/>
              <a:gd name="connsiteY20" fmla="*/ 3052525 h 332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72807" h="3323155">
                <a:moveTo>
                  <a:pt x="3872806" y="3051773"/>
                </a:moveTo>
                <a:cubicBezTo>
                  <a:pt x="3872971" y="3146502"/>
                  <a:pt x="3849534" y="3239773"/>
                  <a:pt x="3804641" y="3323156"/>
                </a:cubicBezTo>
                <a:lnTo>
                  <a:pt x="12012" y="3323156"/>
                </a:lnTo>
                <a:cubicBezTo>
                  <a:pt x="3964" y="3287152"/>
                  <a:pt x="-59" y="3250352"/>
                  <a:pt x="1" y="3213461"/>
                </a:cubicBezTo>
                <a:cubicBezTo>
                  <a:pt x="511" y="2931290"/>
                  <a:pt x="229465" y="2702959"/>
                  <a:pt x="511405" y="2703470"/>
                </a:cubicBezTo>
                <a:cubicBezTo>
                  <a:pt x="598473" y="2703620"/>
                  <a:pt x="684070" y="2726070"/>
                  <a:pt x="760028" y="2768670"/>
                </a:cubicBezTo>
                <a:cubicBezTo>
                  <a:pt x="751184" y="2736198"/>
                  <a:pt x="746740" y="2702688"/>
                  <a:pt x="746815" y="2669043"/>
                </a:cubicBezTo>
                <a:cubicBezTo>
                  <a:pt x="746965" y="2457587"/>
                  <a:pt x="918384" y="2286283"/>
                  <a:pt x="1129667" y="2286448"/>
                </a:cubicBezTo>
                <a:cubicBezTo>
                  <a:pt x="1175565" y="2286478"/>
                  <a:pt x="1221089" y="2294788"/>
                  <a:pt x="1264060" y="2310957"/>
                </a:cubicBezTo>
                <a:lnTo>
                  <a:pt x="1571104" y="0"/>
                </a:lnTo>
                <a:lnTo>
                  <a:pt x="1949916" y="2568515"/>
                </a:lnTo>
                <a:lnTo>
                  <a:pt x="1958024" y="2568515"/>
                </a:lnTo>
                <a:cubicBezTo>
                  <a:pt x="2095346" y="2568515"/>
                  <a:pt x="2206662" y="2679923"/>
                  <a:pt x="2206662" y="2817357"/>
                </a:cubicBezTo>
                <a:cubicBezTo>
                  <a:pt x="2206662" y="2817462"/>
                  <a:pt x="2206662" y="2817552"/>
                  <a:pt x="2206662" y="2817657"/>
                </a:cubicBezTo>
                <a:cubicBezTo>
                  <a:pt x="2206662" y="2822316"/>
                  <a:pt x="2206662" y="2827124"/>
                  <a:pt x="2205911" y="2831783"/>
                </a:cubicBezTo>
                <a:cubicBezTo>
                  <a:pt x="2283791" y="2836621"/>
                  <a:pt x="2344479" y="2901251"/>
                  <a:pt x="2344494" y="2979345"/>
                </a:cubicBezTo>
                <a:cubicBezTo>
                  <a:pt x="2344404" y="2995979"/>
                  <a:pt x="2341566" y="3012479"/>
                  <a:pt x="2336086" y="3028182"/>
                </a:cubicBezTo>
                <a:cubicBezTo>
                  <a:pt x="2411923" y="2955257"/>
                  <a:pt x="2513045" y="2914595"/>
                  <a:pt x="2618206" y="2914730"/>
                </a:cubicBezTo>
                <a:cubicBezTo>
                  <a:pt x="2659796" y="2914730"/>
                  <a:pt x="2701160" y="2921011"/>
                  <a:pt x="2740873" y="2933363"/>
                </a:cubicBezTo>
                <a:cubicBezTo>
                  <a:pt x="2806471" y="2623978"/>
                  <a:pt x="3110242" y="2426392"/>
                  <a:pt x="3419372" y="2492029"/>
                </a:cubicBezTo>
                <a:cubicBezTo>
                  <a:pt x="3683851" y="2548198"/>
                  <a:pt x="3872942" y="2781954"/>
                  <a:pt x="3872806" y="30525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49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F09D97D-B89D-874C-B9CD-0C768C176757}"/>
              </a:ext>
            </a:extLst>
          </p:cNvPr>
          <p:cNvGrpSpPr/>
          <p:nvPr/>
        </p:nvGrpSpPr>
        <p:grpSpPr>
          <a:xfrm rot="18900000">
            <a:off x="5344689" y="1434997"/>
            <a:ext cx="1309375" cy="1266098"/>
            <a:chOff x="9006707" y="270255"/>
            <a:chExt cx="1611215" cy="1557962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8A2F6403-96F0-544B-AB3C-F431D4F44A5E}"/>
                </a:ext>
              </a:extLst>
            </p:cNvPr>
            <p:cNvSpPr/>
            <p:nvPr/>
          </p:nvSpPr>
          <p:spPr>
            <a:xfrm>
              <a:off x="9006707" y="605739"/>
              <a:ext cx="791071" cy="570610"/>
            </a:xfrm>
            <a:custGeom>
              <a:avLst/>
              <a:gdLst>
                <a:gd name="connsiteX0" fmla="*/ 687357 w 791071"/>
                <a:gd name="connsiteY0" fmla="*/ 489435 h 570610"/>
                <a:gd name="connsiteX1" fmla="*/ 750604 w 791071"/>
                <a:gd name="connsiteY1" fmla="*/ 570611 h 570610"/>
                <a:gd name="connsiteX2" fmla="*/ 568823 w 791071"/>
                <a:gd name="connsiteY2" fmla="*/ 40447 h 570610"/>
                <a:gd name="connsiteX3" fmla="*/ 38428 w 791071"/>
                <a:gd name="connsiteY3" fmla="*/ 222140 h 570610"/>
                <a:gd name="connsiteX4" fmla="*/ 0 w 791071"/>
                <a:gd name="connsiteY4" fmla="*/ 357093 h 570610"/>
                <a:gd name="connsiteX5" fmla="*/ 687357 w 791071"/>
                <a:gd name="connsiteY5" fmla="*/ 489435 h 57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1071" h="570610">
                  <a:moveTo>
                    <a:pt x="687357" y="489435"/>
                  </a:moveTo>
                  <a:cubicBezTo>
                    <a:pt x="710773" y="514596"/>
                    <a:pt x="731937" y="541758"/>
                    <a:pt x="750604" y="570611"/>
                  </a:cubicBezTo>
                  <a:cubicBezTo>
                    <a:pt x="846878" y="374037"/>
                    <a:pt x="765494" y="136675"/>
                    <a:pt x="568823" y="40447"/>
                  </a:cubicBezTo>
                  <a:cubicBezTo>
                    <a:pt x="372164" y="-55780"/>
                    <a:pt x="134690" y="25566"/>
                    <a:pt x="38428" y="222140"/>
                  </a:cubicBezTo>
                  <a:cubicBezTo>
                    <a:pt x="17682" y="264482"/>
                    <a:pt x="4676" y="310182"/>
                    <a:pt x="0" y="357093"/>
                  </a:cubicBezTo>
                  <a:cubicBezTo>
                    <a:pt x="233548" y="247238"/>
                    <a:pt x="511346" y="300723"/>
                    <a:pt x="687357" y="48943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90FF0064-F5F0-AC44-9E20-732B5AF6629A}"/>
                </a:ext>
              </a:extLst>
            </p:cNvPr>
            <p:cNvSpPr/>
            <p:nvPr/>
          </p:nvSpPr>
          <p:spPr>
            <a:xfrm>
              <a:off x="9653457" y="1035696"/>
              <a:ext cx="545428" cy="792521"/>
            </a:xfrm>
            <a:custGeom>
              <a:avLst/>
              <a:gdLst>
                <a:gd name="connsiteX0" fmla="*/ 76537 w 545428"/>
                <a:gd name="connsiteY0" fmla="*/ 97975 h 792521"/>
                <a:gd name="connsiteX1" fmla="*/ 0 w 545428"/>
                <a:gd name="connsiteY1" fmla="*/ 29099 h 792521"/>
                <a:gd name="connsiteX2" fmla="*/ 516318 w 545428"/>
                <a:gd name="connsiteY2" fmla="*/ 247599 h 792521"/>
                <a:gd name="connsiteX3" fmla="*/ 297719 w 545428"/>
                <a:gd name="connsiteY3" fmla="*/ 763679 h 792521"/>
                <a:gd name="connsiteX4" fmla="*/ 159965 w 545428"/>
                <a:gd name="connsiteY4" fmla="*/ 792521 h 792521"/>
                <a:gd name="connsiteX5" fmla="*/ 76537 w 545428"/>
                <a:gd name="connsiteY5" fmla="*/ 97975 h 79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428" h="792521">
                  <a:moveTo>
                    <a:pt x="76537" y="97975"/>
                  </a:moveTo>
                  <a:cubicBezTo>
                    <a:pt x="53046" y="72867"/>
                    <a:pt x="27440" y="49825"/>
                    <a:pt x="0" y="29099"/>
                  </a:cubicBezTo>
                  <a:cubicBezTo>
                    <a:pt x="202946" y="-53077"/>
                    <a:pt x="434108" y="44749"/>
                    <a:pt x="516318" y="247599"/>
                  </a:cubicBezTo>
                  <a:cubicBezTo>
                    <a:pt x="598527" y="450449"/>
                    <a:pt x="500665" y="681507"/>
                    <a:pt x="297719" y="763679"/>
                  </a:cubicBezTo>
                  <a:cubicBezTo>
                    <a:pt x="253889" y="781427"/>
                    <a:pt x="207240" y="791193"/>
                    <a:pt x="159965" y="792521"/>
                  </a:cubicBezTo>
                  <a:cubicBezTo>
                    <a:pt x="285968" y="567455"/>
                    <a:pt x="252264" y="286829"/>
                    <a:pt x="76537" y="979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DE5093B5-F610-7142-AD4F-767B729865F5}"/>
                </a:ext>
              </a:extLst>
            </p:cNvPr>
            <p:cNvSpPr/>
            <p:nvPr/>
          </p:nvSpPr>
          <p:spPr>
            <a:xfrm>
              <a:off x="9007075" y="677241"/>
              <a:ext cx="1103389" cy="1150975"/>
            </a:xfrm>
            <a:custGeom>
              <a:avLst/>
              <a:gdLst>
                <a:gd name="connsiteX0" fmla="*/ 888175 w 1103389"/>
                <a:gd name="connsiteY0" fmla="*/ 1075212 h 1150975"/>
                <a:gd name="connsiteX1" fmla="*/ 834894 w 1103389"/>
                <a:gd name="connsiteY1" fmla="*/ 416211 h 1150975"/>
                <a:gd name="connsiteX2" fmla="*/ 831695 w 1103389"/>
                <a:gd name="connsiteY2" fmla="*/ 423222 h 1150975"/>
                <a:gd name="connsiteX3" fmla="*/ 785797 w 1103389"/>
                <a:gd name="connsiteY3" fmla="*/ 361725 h 1150975"/>
                <a:gd name="connsiteX4" fmla="*/ 727717 w 1103389"/>
                <a:gd name="connsiteY4" fmla="*/ 311789 h 1150975"/>
                <a:gd name="connsiteX5" fmla="*/ 734854 w 1103389"/>
                <a:gd name="connsiteY5" fmla="*/ 308960 h 1150975"/>
                <a:gd name="connsiteX6" fmla="*/ 81090 w 1103389"/>
                <a:gd name="connsiteY6" fmla="*/ 209827 h 1150975"/>
                <a:gd name="connsiteX7" fmla="*/ 167225 w 1103389"/>
                <a:gd name="connsiteY7" fmla="*/ 0 h 1150975"/>
                <a:gd name="connsiteX8" fmla="*/ 0 w 1103389"/>
                <a:gd name="connsiteY8" fmla="*/ 285592 h 1150975"/>
                <a:gd name="connsiteX9" fmla="*/ 653887 w 1103389"/>
                <a:gd name="connsiteY9" fmla="*/ 384848 h 1150975"/>
                <a:gd name="connsiteX10" fmla="*/ 646750 w 1103389"/>
                <a:gd name="connsiteY10" fmla="*/ 387553 h 1150975"/>
                <a:gd name="connsiteX11" fmla="*/ 704830 w 1103389"/>
                <a:gd name="connsiteY11" fmla="*/ 437612 h 1150975"/>
                <a:gd name="connsiteX12" fmla="*/ 750604 w 1103389"/>
                <a:gd name="connsiteY12" fmla="*/ 499109 h 1150975"/>
                <a:gd name="connsiteX13" fmla="*/ 753927 w 1103389"/>
                <a:gd name="connsiteY13" fmla="*/ 492098 h 1150975"/>
                <a:gd name="connsiteX14" fmla="*/ 807085 w 1103389"/>
                <a:gd name="connsiteY14" fmla="*/ 1150976 h 1150975"/>
                <a:gd name="connsiteX15" fmla="*/ 1065490 w 1103389"/>
                <a:gd name="connsiteY15" fmla="*/ 1044340 h 1150975"/>
                <a:gd name="connsiteX16" fmla="*/ 1103389 w 1103389"/>
                <a:gd name="connsiteY16" fmla="*/ 1003752 h 1150975"/>
                <a:gd name="connsiteX17" fmla="*/ 888175 w 1103389"/>
                <a:gd name="connsiteY17" fmla="*/ 1075212 h 115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3389" h="1150975">
                  <a:moveTo>
                    <a:pt x="888175" y="1075212"/>
                  </a:moveTo>
                  <a:cubicBezTo>
                    <a:pt x="1005613" y="865040"/>
                    <a:pt x="984572" y="604807"/>
                    <a:pt x="834894" y="416211"/>
                  </a:cubicBezTo>
                  <a:lnTo>
                    <a:pt x="831695" y="423222"/>
                  </a:lnTo>
                  <a:cubicBezTo>
                    <a:pt x="817680" y="401794"/>
                    <a:pt x="802360" y="381255"/>
                    <a:pt x="785797" y="361725"/>
                  </a:cubicBezTo>
                  <a:cubicBezTo>
                    <a:pt x="767524" y="343857"/>
                    <a:pt x="748119" y="327178"/>
                    <a:pt x="727717" y="311789"/>
                  </a:cubicBezTo>
                  <a:lnTo>
                    <a:pt x="734854" y="308960"/>
                  </a:lnTo>
                  <a:cubicBezTo>
                    <a:pt x="557158" y="146577"/>
                    <a:pt x="298974" y="107429"/>
                    <a:pt x="81090" y="209827"/>
                  </a:cubicBezTo>
                  <a:cubicBezTo>
                    <a:pt x="88707" y="132982"/>
                    <a:pt x="118645" y="60042"/>
                    <a:pt x="167225" y="0"/>
                  </a:cubicBezTo>
                  <a:cubicBezTo>
                    <a:pt x="72440" y="66221"/>
                    <a:pt x="11345" y="170553"/>
                    <a:pt x="0" y="285592"/>
                  </a:cubicBezTo>
                  <a:cubicBezTo>
                    <a:pt x="217946" y="183170"/>
                    <a:pt x="476191" y="222369"/>
                    <a:pt x="653887" y="384848"/>
                  </a:cubicBezTo>
                  <a:lnTo>
                    <a:pt x="646750" y="387553"/>
                  </a:lnTo>
                  <a:cubicBezTo>
                    <a:pt x="667152" y="402985"/>
                    <a:pt x="686558" y="419705"/>
                    <a:pt x="704830" y="437612"/>
                  </a:cubicBezTo>
                  <a:cubicBezTo>
                    <a:pt x="721405" y="457098"/>
                    <a:pt x="736701" y="477640"/>
                    <a:pt x="750604" y="499109"/>
                  </a:cubicBezTo>
                  <a:cubicBezTo>
                    <a:pt x="751835" y="496772"/>
                    <a:pt x="752820" y="494435"/>
                    <a:pt x="753927" y="492098"/>
                  </a:cubicBezTo>
                  <a:cubicBezTo>
                    <a:pt x="903543" y="680682"/>
                    <a:pt x="924536" y="940866"/>
                    <a:pt x="807085" y="1150976"/>
                  </a:cubicBezTo>
                  <a:cubicBezTo>
                    <a:pt x="903359" y="1148160"/>
                    <a:pt x="995277" y="1110228"/>
                    <a:pt x="1065490" y="1044340"/>
                  </a:cubicBezTo>
                  <a:cubicBezTo>
                    <a:pt x="1079037" y="1031697"/>
                    <a:pt x="1091699" y="1018130"/>
                    <a:pt x="1103389" y="1003752"/>
                  </a:cubicBezTo>
                  <a:cubicBezTo>
                    <a:pt x="1040141" y="1048006"/>
                    <a:pt x="965339" y="1072838"/>
                    <a:pt x="888175" y="107521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19BE50B8-8DDF-A449-B72E-78E69D84E380}"/>
                </a:ext>
              </a:extLst>
            </p:cNvPr>
            <p:cNvSpPr/>
            <p:nvPr/>
          </p:nvSpPr>
          <p:spPr>
            <a:xfrm>
              <a:off x="9486520" y="270255"/>
              <a:ext cx="1131402" cy="1078917"/>
            </a:xfrm>
            <a:custGeom>
              <a:avLst/>
              <a:gdLst>
                <a:gd name="connsiteX0" fmla="*/ 685715 w 1131402"/>
                <a:gd name="connsiteY0" fmla="*/ 947052 h 1078917"/>
                <a:gd name="connsiteX1" fmla="*/ 73419 w 1131402"/>
                <a:gd name="connsiteY1" fmla="*/ 985672 h 1078917"/>
                <a:gd name="connsiteX2" fmla="*/ 155370 w 1131402"/>
                <a:gd name="connsiteY2" fmla="*/ 378083 h 1078917"/>
                <a:gd name="connsiteX3" fmla="*/ 1131402 w 1131402"/>
                <a:gd name="connsiteY3" fmla="*/ 0 h 1078917"/>
                <a:gd name="connsiteX4" fmla="*/ 685715 w 1131402"/>
                <a:gd name="connsiteY4" fmla="*/ 947052 h 107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402" h="1078917">
                  <a:moveTo>
                    <a:pt x="685715" y="947052"/>
                  </a:moveTo>
                  <a:cubicBezTo>
                    <a:pt x="393471" y="1219238"/>
                    <a:pt x="73419" y="985672"/>
                    <a:pt x="73419" y="985672"/>
                  </a:cubicBezTo>
                  <a:cubicBezTo>
                    <a:pt x="73419" y="985672"/>
                    <a:pt x="-137365" y="650268"/>
                    <a:pt x="155370" y="378083"/>
                  </a:cubicBezTo>
                  <a:cubicBezTo>
                    <a:pt x="448106" y="105898"/>
                    <a:pt x="1131402" y="0"/>
                    <a:pt x="1131402" y="0"/>
                  </a:cubicBezTo>
                  <a:cubicBezTo>
                    <a:pt x="1131402" y="0"/>
                    <a:pt x="977836" y="674990"/>
                    <a:pt x="685715" y="947052"/>
                  </a:cubicBezTo>
                  <a:close/>
                </a:path>
              </a:pathLst>
            </a:custGeom>
            <a:solidFill>
              <a:srgbClr val="FFFFFF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6B599D64-CA6A-6C46-B6D5-3EDE4663378D}"/>
                </a:ext>
              </a:extLst>
            </p:cNvPr>
            <p:cNvSpPr/>
            <p:nvPr/>
          </p:nvSpPr>
          <p:spPr>
            <a:xfrm>
              <a:off x="9487174" y="270255"/>
              <a:ext cx="1130624" cy="1079147"/>
            </a:xfrm>
            <a:custGeom>
              <a:avLst/>
              <a:gdLst>
                <a:gd name="connsiteX0" fmla="*/ 368577 w 1130624"/>
                <a:gd name="connsiteY0" fmla="*/ 553472 h 1079147"/>
                <a:gd name="connsiteX1" fmla="*/ 1130625 w 1130624"/>
                <a:gd name="connsiteY1" fmla="*/ 0 h 1079147"/>
                <a:gd name="connsiteX2" fmla="*/ 1130625 w 1130624"/>
                <a:gd name="connsiteY2" fmla="*/ 0 h 1079147"/>
                <a:gd name="connsiteX3" fmla="*/ 154716 w 1130624"/>
                <a:gd name="connsiteY3" fmla="*/ 378083 h 1079147"/>
                <a:gd name="connsiteX4" fmla="*/ 73257 w 1130624"/>
                <a:gd name="connsiteY4" fmla="*/ 985918 h 1079147"/>
                <a:gd name="connsiteX5" fmla="*/ 367469 w 1130624"/>
                <a:gd name="connsiteY5" fmla="*/ 1079148 h 1079147"/>
                <a:gd name="connsiteX6" fmla="*/ 368577 w 1130624"/>
                <a:gd name="connsiteY6" fmla="*/ 553472 h 107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0624" h="1079147">
                  <a:moveTo>
                    <a:pt x="368577" y="553472"/>
                  </a:moveTo>
                  <a:cubicBezTo>
                    <a:pt x="535186" y="300843"/>
                    <a:pt x="942235" y="88679"/>
                    <a:pt x="1130625" y="0"/>
                  </a:cubicBezTo>
                  <a:lnTo>
                    <a:pt x="1130625" y="0"/>
                  </a:lnTo>
                  <a:cubicBezTo>
                    <a:pt x="1130625" y="0"/>
                    <a:pt x="446344" y="105898"/>
                    <a:pt x="154716" y="378083"/>
                  </a:cubicBezTo>
                  <a:cubicBezTo>
                    <a:pt x="-136913" y="650268"/>
                    <a:pt x="73257" y="985918"/>
                    <a:pt x="73257" y="985918"/>
                  </a:cubicBezTo>
                  <a:cubicBezTo>
                    <a:pt x="160512" y="1044238"/>
                    <a:pt x="262545" y="1076571"/>
                    <a:pt x="367469" y="1079148"/>
                  </a:cubicBezTo>
                  <a:cubicBezTo>
                    <a:pt x="299176" y="972512"/>
                    <a:pt x="221655" y="774861"/>
                    <a:pt x="368577" y="553472"/>
                  </a:cubicBezTo>
                  <a:close/>
                </a:path>
              </a:pathLst>
            </a:custGeom>
            <a:solidFill>
              <a:srgbClr val="F2F2F2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A1B8BEF5-F9C0-6241-A22B-08478ABE15D4}"/>
                </a:ext>
              </a:extLst>
            </p:cNvPr>
            <p:cNvSpPr/>
            <p:nvPr/>
          </p:nvSpPr>
          <p:spPr>
            <a:xfrm>
              <a:off x="9385700" y="1104153"/>
              <a:ext cx="321775" cy="333928"/>
            </a:xfrm>
            <a:custGeom>
              <a:avLst/>
              <a:gdLst>
                <a:gd name="connsiteX0" fmla="*/ 279323 w 321775"/>
                <a:gd name="connsiteY0" fmla="*/ 333928 h 333928"/>
                <a:gd name="connsiteX1" fmla="*/ 0 w 321775"/>
                <a:gd name="connsiteY1" fmla="*/ 34438 h 333928"/>
                <a:gd name="connsiteX2" fmla="*/ 114436 w 321775"/>
                <a:gd name="connsiteY2" fmla="*/ 0 h 333928"/>
                <a:gd name="connsiteX3" fmla="*/ 321776 w 321775"/>
                <a:gd name="connsiteY3" fmla="*/ 222127 h 333928"/>
                <a:gd name="connsiteX4" fmla="*/ 279323 w 321775"/>
                <a:gd name="connsiteY4" fmla="*/ 333928 h 33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775" h="333928">
                  <a:moveTo>
                    <a:pt x="279323" y="333928"/>
                  </a:moveTo>
                  <a:lnTo>
                    <a:pt x="0" y="34438"/>
                  </a:lnTo>
                  <a:lnTo>
                    <a:pt x="114436" y="0"/>
                  </a:lnTo>
                  <a:lnTo>
                    <a:pt x="321776" y="222127"/>
                  </a:lnTo>
                  <a:lnTo>
                    <a:pt x="279323" y="333928"/>
                  </a:lnTo>
                  <a:close/>
                </a:path>
              </a:pathLst>
            </a:custGeom>
            <a:solidFill>
              <a:srgbClr val="6D6D6D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CC5F9DA0-3860-454C-BDB0-4BB8F61479F5}"/>
                </a:ext>
              </a:extLst>
            </p:cNvPr>
            <p:cNvSpPr/>
            <p:nvPr/>
          </p:nvSpPr>
          <p:spPr>
            <a:xfrm rot="16321800">
              <a:off x="9867299" y="541462"/>
              <a:ext cx="443717" cy="443515"/>
            </a:xfrm>
            <a:custGeom>
              <a:avLst/>
              <a:gdLst>
                <a:gd name="connsiteX0" fmla="*/ 443718 w 443717"/>
                <a:gd name="connsiteY0" fmla="*/ 221758 h 443515"/>
                <a:gd name="connsiteX1" fmla="*/ 221858 w 443717"/>
                <a:gd name="connsiteY1" fmla="*/ 443515 h 443515"/>
                <a:gd name="connsiteX2" fmla="*/ -1 w 443717"/>
                <a:gd name="connsiteY2" fmla="*/ 221758 h 443515"/>
                <a:gd name="connsiteX3" fmla="*/ 221858 w 443717"/>
                <a:gd name="connsiteY3" fmla="*/ 0 h 443515"/>
                <a:gd name="connsiteX4" fmla="*/ 443718 w 443717"/>
                <a:gd name="connsiteY4" fmla="*/ 221758 h 4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17" h="443515">
                  <a:moveTo>
                    <a:pt x="443718" y="221758"/>
                  </a:moveTo>
                  <a:cubicBezTo>
                    <a:pt x="443718" y="344231"/>
                    <a:pt x="344388" y="443515"/>
                    <a:pt x="221858" y="443515"/>
                  </a:cubicBezTo>
                  <a:cubicBezTo>
                    <a:pt x="99329" y="443515"/>
                    <a:pt x="-1" y="344231"/>
                    <a:pt x="-1" y="221758"/>
                  </a:cubicBezTo>
                  <a:cubicBezTo>
                    <a:pt x="-1" y="99284"/>
                    <a:pt x="99329" y="0"/>
                    <a:pt x="221858" y="0"/>
                  </a:cubicBezTo>
                  <a:cubicBezTo>
                    <a:pt x="344388" y="0"/>
                    <a:pt x="443718" y="99284"/>
                    <a:pt x="443718" y="221758"/>
                  </a:cubicBezTo>
                  <a:close/>
                </a:path>
              </a:pathLst>
            </a:custGeom>
            <a:solidFill>
              <a:srgbClr val="606060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71E1E410-0DCE-A740-86FC-63F9E21E678B}"/>
                </a:ext>
              </a:extLst>
            </p:cNvPr>
            <p:cNvSpPr/>
            <p:nvPr/>
          </p:nvSpPr>
          <p:spPr>
            <a:xfrm rot="16317600">
              <a:off x="9904561" y="578689"/>
              <a:ext cx="369149" cy="368981"/>
            </a:xfrm>
            <a:custGeom>
              <a:avLst/>
              <a:gdLst>
                <a:gd name="connsiteX0" fmla="*/ 369150 w 369149"/>
                <a:gd name="connsiteY0" fmla="*/ 184491 h 368981"/>
                <a:gd name="connsiteX1" fmla="*/ 184575 w 369149"/>
                <a:gd name="connsiteY1" fmla="*/ 368981 h 368981"/>
                <a:gd name="connsiteX2" fmla="*/ 0 w 369149"/>
                <a:gd name="connsiteY2" fmla="*/ 184491 h 368981"/>
                <a:gd name="connsiteX3" fmla="*/ 184575 w 369149"/>
                <a:gd name="connsiteY3" fmla="*/ 0 h 368981"/>
                <a:gd name="connsiteX4" fmla="*/ 369150 w 369149"/>
                <a:gd name="connsiteY4" fmla="*/ 184491 h 36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149" h="368981">
                  <a:moveTo>
                    <a:pt x="369150" y="184491"/>
                  </a:moveTo>
                  <a:cubicBezTo>
                    <a:pt x="369150" y="286382"/>
                    <a:pt x="286513" y="368981"/>
                    <a:pt x="184575" y="368981"/>
                  </a:cubicBezTo>
                  <a:cubicBezTo>
                    <a:pt x="82637" y="368981"/>
                    <a:pt x="0" y="286382"/>
                    <a:pt x="0" y="184491"/>
                  </a:cubicBezTo>
                  <a:cubicBezTo>
                    <a:pt x="0" y="82599"/>
                    <a:pt x="82637" y="0"/>
                    <a:pt x="184575" y="0"/>
                  </a:cubicBezTo>
                  <a:cubicBezTo>
                    <a:pt x="286513" y="0"/>
                    <a:pt x="369150" y="82599"/>
                    <a:pt x="369150" y="184491"/>
                  </a:cubicBezTo>
                  <a:close/>
                </a:path>
              </a:pathLst>
            </a:custGeom>
            <a:solidFill>
              <a:srgbClr val="B2B2B2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3EF9ED0F-4BD7-5443-AACA-997188F3F0CA}"/>
                </a:ext>
              </a:extLst>
            </p:cNvPr>
            <p:cNvSpPr/>
            <p:nvPr/>
          </p:nvSpPr>
          <p:spPr>
            <a:xfrm>
              <a:off x="10072137" y="582413"/>
              <a:ext cx="200500" cy="309698"/>
            </a:xfrm>
            <a:custGeom>
              <a:avLst/>
              <a:gdLst>
                <a:gd name="connsiteX0" fmla="*/ 52478 w 200500"/>
                <a:gd name="connsiteY0" fmla="*/ 0 h 309698"/>
                <a:gd name="connsiteX1" fmla="*/ 55665 w 200500"/>
                <a:gd name="connsiteY1" fmla="*/ 260890 h 309698"/>
                <a:gd name="connsiteX2" fmla="*/ 148088 w 200500"/>
                <a:gd name="connsiteY2" fmla="*/ 309698 h 309698"/>
                <a:gd name="connsiteX3" fmla="*/ 144778 w 200500"/>
                <a:gd name="connsiteY3" fmla="*/ 48810 h 309698"/>
                <a:gd name="connsiteX4" fmla="*/ 52109 w 200500"/>
                <a:gd name="connsiteY4" fmla="*/ 0 h 3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500" h="309698">
                  <a:moveTo>
                    <a:pt x="52478" y="0"/>
                  </a:moveTo>
                  <a:cubicBezTo>
                    <a:pt x="-18719" y="72924"/>
                    <a:pt x="-17291" y="189728"/>
                    <a:pt x="55665" y="260890"/>
                  </a:cubicBezTo>
                  <a:cubicBezTo>
                    <a:pt x="81124" y="285721"/>
                    <a:pt x="113216" y="302669"/>
                    <a:pt x="148088" y="309698"/>
                  </a:cubicBezTo>
                  <a:cubicBezTo>
                    <a:pt x="219248" y="236741"/>
                    <a:pt x="217758" y="119937"/>
                    <a:pt x="144778" y="48810"/>
                  </a:cubicBezTo>
                  <a:cubicBezTo>
                    <a:pt x="119245" y="23937"/>
                    <a:pt x="87067" y="6985"/>
                    <a:pt x="52109" y="0"/>
                  </a:cubicBezTo>
                  <a:close/>
                </a:path>
              </a:pathLst>
            </a:custGeom>
            <a:solidFill>
              <a:srgbClr val="D6D6D6"/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909F4B54-78D6-1045-97D2-5C4B9F33163E}"/>
                </a:ext>
              </a:extLst>
            </p:cNvPr>
            <p:cNvSpPr/>
            <p:nvPr/>
          </p:nvSpPr>
          <p:spPr>
            <a:xfrm>
              <a:off x="9062694" y="1203248"/>
              <a:ext cx="520293" cy="490660"/>
            </a:xfrm>
            <a:custGeom>
              <a:avLst/>
              <a:gdLst>
                <a:gd name="connsiteX0" fmla="*/ 442980 w 520293"/>
                <a:gd name="connsiteY0" fmla="*/ 401859 h 490660"/>
                <a:gd name="connsiteX1" fmla="*/ 0 w 520293"/>
                <a:gd name="connsiteY1" fmla="*/ 490660 h 490660"/>
                <a:gd name="connsiteX2" fmla="*/ 135355 w 520293"/>
                <a:gd name="connsiteY2" fmla="*/ 59198 h 490660"/>
                <a:gd name="connsiteX3" fmla="*/ 461068 w 520293"/>
                <a:gd name="connsiteY3" fmla="*/ 76294 h 490660"/>
                <a:gd name="connsiteX4" fmla="*/ 443964 w 520293"/>
                <a:gd name="connsiteY4" fmla="*/ 401859 h 49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93" h="490660">
                  <a:moveTo>
                    <a:pt x="442980" y="401859"/>
                  </a:moveTo>
                  <a:cubicBezTo>
                    <a:pt x="348354" y="486970"/>
                    <a:pt x="0" y="490660"/>
                    <a:pt x="0" y="490660"/>
                  </a:cubicBezTo>
                  <a:cubicBezTo>
                    <a:pt x="0" y="490660"/>
                    <a:pt x="40114" y="144433"/>
                    <a:pt x="135355" y="59198"/>
                  </a:cubicBezTo>
                  <a:cubicBezTo>
                    <a:pt x="230017" y="-25984"/>
                    <a:pt x="375844" y="-18329"/>
                    <a:pt x="461068" y="76294"/>
                  </a:cubicBezTo>
                  <a:cubicBezTo>
                    <a:pt x="546292" y="170917"/>
                    <a:pt x="538627" y="316673"/>
                    <a:pt x="443964" y="40185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7666455A-AE41-7543-9326-3C07D63555BC}"/>
                </a:ext>
              </a:extLst>
            </p:cNvPr>
            <p:cNvSpPr/>
            <p:nvPr/>
          </p:nvSpPr>
          <p:spPr>
            <a:xfrm>
              <a:off x="9254406" y="1236506"/>
              <a:ext cx="301176" cy="284349"/>
            </a:xfrm>
            <a:custGeom>
              <a:avLst/>
              <a:gdLst>
                <a:gd name="connsiteX0" fmla="*/ 258405 w 301176"/>
                <a:gd name="connsiteY0" fmla="*/ 232692 h 284349"/>
                <a:gd name="connsiteX1" fmla="*/ 0 w 301176"/>
                <a:gd name="connsiteY1" fmla="*/ 284349 h 284349"/>
                <a:gd name="connsiteX2" fmla="*/ 78506 w 301176"/>
                <a:gd name="connsiteY2" fmla="*/ 33073 h 284349"/>
                <a:gd name="connsiteX3" fmla="*/ 268089 w 301176"/>
                <a:gd name="connsiteY3" fmla="*/ 46051 h 284349"/>
                <a:gd name="connsiteX4" fmla="*/ 258282 w 301176"/>
                <a:gd name="connsiteY4" fmla="*/ 232692 h 28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176" h="284349">
                  <a:moveTo>
                    <a:pt x="258405" y="232692"/>
                  </a:moveTo>
                  <a:cubicBezTo>
                    <a:pt x="203279" y="281889"/>
                    <a:pt x="0" y="284349"/>
                    <a:pt x="0" y="284349"/>
                  </a:cubicBezTo>
                  <a:cubicBezTo>
                    <a:pt x="0" y="284349"/>
                    <a:pt x="23379" y="82762"/>
                    <a:pt x="78506" y="33073"/>
                  </a:cubicBezTo>
                  <a:cubicBezTo>
                    <a:pt x="134444" y="-15672"/>
                    <a:pt x="219324" y="-9860"/>
                    <a:pt x="268089" y="46051"/>
                  </a:cubicBezTo>
                  <a:cubicBezTo>
                    <a:pt x="315759" y="100711"/>
                    <a:pt x="311427" y="183326"/>
                    <a:pt x="258282" y="23269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3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CCEF378-96A6-424B-8289-31DCA067E6A0}"/>
              </a:ext>
            </a:extLst>
          </p:cNvPr>
          <p:cNvSpPr/>
          <p:nvPr/>
        </p:nvSpPr>
        <p:spPr>
          <a:xfrm>
            <a:off x="2237554" y="4516947"/>
            <a:ext cx="7841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77E4A79-F4A7-2B4A-8204-22CC35A24BDE}"/>
              </a:ext>
            </a:extLst>
          </p:cNvPr>
          <p:cNvSpPr/>
          <p:nvPr/>
        </p:nvSpPr>
        <p:spPr>
          <a:xfrm>
            <a:off x="5023636" y="4507064"/>
            <a:ext cx="8659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cap="all" dirty="0" smtClean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02</a:t>
            </a:r>
            <a:endParaRPr lang="en-US" sz="4000" b="1" cap="all" dirty="0"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55775DD-57AA-BF4A-8C2A-A8BBE3F08273}"/>
              </a:ext>
            </a:extLst>
          </p:cNvPr>
          <p:cNvSpPr/>
          <p:nvPr/>
        </p:nvSpPr>
        <p:spPr>
          <a:xfrm>
            <a:off x="7738280" y="4507064"/>
            <a:ext cx="8659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cap="all" dirty="0" smtClean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03</a:t>
            </a:r>
            <a:endParaRPr lang="en-US" sz="4000" b="1" cap="all" dirty="0"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CuadroTexto 4">
            <a:extLst>
              <a:ext uri="{FF2B5EF4-FFF2-40B4-BE49-F238E27FC236}">
                <a16:creationId xmlns:a16="http://schemas.microsoft.com/office/drawing/2014/main" xmlns="" id="{56894A96-BE4B-DE43-BB2E-47D7C6E58F8A}"/>
              </a:ext>
            </a:extLst>
          </p:cNvPr>
          <p:cNvSpPr txBox="1"/>
          <p:nvPr/>
        </p:nvSpPr>
        <p:spPr>
          <a:xfrm>
            <a:off x="1737488" y="5547791"/>
            <a:ext cx="1604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00" b="1">
                <a:latin typeface="Times New Roman" pitchFamily="18" charset="0"/>
                <a:cs typeface="Times New Roman" pitchFamily="18" charset="0"/>
              </a:rPr>
              <a:t>POWER SCARCITY </a:t>
            </a:r>
            <a:endParaRPr lang="en-GB" sz="1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CuadroTexto 4">
            <a:extLst>
              <a:ext uri="{FF2B5EF4-FFF2-40B4-BE49-F238E27FC236}">
                <a16:creationId xmlns:a16="http://schemas.microsoft.com/office/drawing/2014/main" xmlns="" id="{C741B770-0583-F64E-B442-28BCDD3D01FC}"/>
              </a:ext>
            </a:extLst>
          </p:cNvPr>
          <p:cNvSpPr txBox="1"/>
          <p:nvPr/>
        </p:nvSpPr>
        <p:spPr>
          <a:xfrm>
            <a:off x="7643098" y="5558869"/>
            <a:ext cx="152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SOIL INFERTILITY</a:t>
            </a: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xmlns="" id="{BE4F2FA0-4823-784A-8141-A240C16DCBD7}"/>
              </a:ext>
            </a:extLst>
          </p:cNvPr>
          <p:cNvSpPr txBox="1"/>
          <p:nvPr/>
        </p:nvSpPr>
        <p:spPr>
          <a:xfrm>
            <a:off x="4589777" y="5500702"/>
            <a:ext cx="2076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ENVIRONMENTAL POLLUTION </a:t>
            </a:r>
            <a:endParaRPr lang="en-GB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Century Gothic" panose="020B0502020202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54" name="CuadroTexto 238">
            <a:extLst>
              <a:ext uri="{FF2B5EF4-FFF2-40B4-BE49-F238E27FC236}">
                <a16:creationId xmlns:a16="http://schemas.microsoft.com/office/drawing/2014/main" xmlns="" id="{35757F8F-CB51-4A39-BC25-1DB54F82ED55}"/>
              </a:ext>
            </a:extLst>
          </p:cNvPr>
          <p:cNvSpPr txBox="1"/>
          <p:nvPr/>
        </p:nvSpPr>
        <p:spPr>
          <a:xfrm>
            <a:off x="1737488" y="285728"/>
            <a:ext cx="8286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THE PROBLEMS WE ARE ADDRESSING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36" grpId="0"/>
      <p:bldP spid="38" grpId="0"/>
      <p:bldP spid="40" grpId="0"/>
      <p:bldP spid="48" grpId="0"/>
      <p:bldP spid="49" grpId="0"/>
      <p:bldP spid="50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905364514"/>
              </p:ext>
            </p:extLst>
          </p:nvPr>
        </p:nvGraphicFramePr>
        <p:xfrm>
          <a:off x="-1293592" y="214290"/>
          <a:ext cx="14318284" cy="6483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 descr="Trinetechs logo.png"/>
          <p:cNvPicPr>
            <a:picLocks noGrp="1" noChangeAspect="1"/>
          </p:cNvPicPr>
          <p:nvPr>
            <p:ph idx="1"/>
          </p:nvPr>
        </p:nvPicPr>
        <p:blipFill>
          <a:blip r:embed="rId6" cstate="print"/>
          <a:stretch>
            <a:fillRect/>
          </a:stretch>
        </p:blipFill>
        <p:spPr>
          <a:xfrm>
            <a:off x="4737884" y="1714488"/>
            <a:ext cx="2058849" cy="1912732"/>
          </a:xfrm>
        </p:spPr>
      </p:pic>
      <p:sp>
        <p:nvSpPr>
          <p:cNvPr id="8" name="TextBox 7"/>
          <p:cNvSpPr txBox="1"/>
          <p:nvPr/>
        </p:nvSpPr>
        <p:spPr>
          <a:xfrm>
            <a:off x="4809322" y="3714752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5" descr="© INSCALE GmbH, 26.05.2010&#10;http://www.presentationload.com/">
            <a:extLst>
              <a:ext uri="{FF2B5EF4-FFF2-40B4-BE49-F238E27FC236}">
                <a16:creationId xmlns:a16="http://schemas.microsoft.com/office/drawing/2014/main" xmlns="" id="{9A4D32F5-C7BA-5943-934D-1BFF5C92303E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916774" y="3648625"/>
            <a:ext cx="0" cy="1875988"/>
          </a:xfrm>
          <a:prstGeom prst="line">
            <a:avLst/>
          </a:prstGeom>
          <a:noFill/>
          <a:ln w="9525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 lIns="68589" tIns="34295" rIns="68589" bIns="34295"/>
          <a:lstStyle/>
          <a:p>
            <a:endParaRPr lang="en-GB" dirty="0">
              <a:latin typeface="+mn-lt"/>
              <a:cs typeface="Calibri" pitchFamily="34" charset="0"/>
            </a:endParaRPr>
          </a:p>
        </p:txBody>
      </p:sp>
      <p:sp>
        <p:nvSpPr>
          <p:cNvPr id="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xmlns="" id="{1BDB96E6-BFB5-194E-A213-35796C8453D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12821" y="5357826"/>
            <a:ext cx="175402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0" anchor="b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500" b="1" noProof="1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COMMUNITY OUTREACHES ON THE USES AND IMPORTANCE OF BIOGAS WITH ITS </a:t>
            </a:r>
            <a:r>
              <a:rPr lang="en-GB" sz="1500" b="1" noProof="1" smtClean="0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BY-PRODUCTS</a:t>
            </a:r>
            <a:endParaRPr lang="en-GB" sz="1500" b="1" noProof="1">
              <a:solidFill>
                <a:srgbClr val="00FF00"/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sp>
        <p:nvSpPr>
          <p:cNvPr id="6" name="Line 55" descr="© INSCALE GmbH, 26.05.2010&#10;http://www.presentationload.com/">
            <a:extLst>
              <a:ext uri="{FF2B5EF4-FFF2-40B4-BE49-F238E27FC236}">
                <a16:creationId xmlns:a16="http://schemas.microsoft.com/office/drawing/2014/main" xmlns="" id="{97C11394-F3D8-EF4F-8882-EE3F2B305CF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658800" y="3649601"/>
            <a:ext cx="0" cy="1875012"/>
          </a:xfrm>
          <a:prstGeom prst="line">
            <a:avLst/>
          </a:prstGeom>
          <a:noFill/>
          <a:ln w="9525">
            <a:solidFill>
              <a:srgbClr val="00B0F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latin typeface="+mn-lt"/>
              <a:cs typeface="Calibri" pitchFamily="34" charset="0"/>
            </a:endParaRPr>
          </a:p>
        </p:txBody>
      </p:sp>
      <p:sp>
        <p:nvSpPr>
          <p:cNvPr id="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xmlns="" id="{1A4CBF0C-9D86-784E-AAC3-7DAABD6AE3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9100" y="4955457"/>
            <a:ext cx="17827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b="1" noProof="1">
                <a:solidFill>
                  <a:srgbClr val="0070C0"/>
                </a:solidFill>
                <a:latin typeface="Century Gothic" panose="020B0502020202020204" pitchFamily="34" charset="0"/>
                <a:cs typeface="Calibri" pitchFamily="34" charset="0"/>
              </a:rPr>
              <a:t>CUSTOMER DISCOVERY STAGE</a:t>
            </a:r>
          </a:p>
        </p:txBody>
      </p:sp>
      <p:sp>
        <p:nvSpPr>
          <p:cNvPr id="8" name="Line 55" descr="© INSCALE GmbH, 26.05.2010&#10;http://www.presentationload.com/">
            <a:extLst>
              <a:ext uri="{FF2B5EF4-FFF2-40B4-BE49-F238E27FC236}">
                <a16:creationId xmlns:a16="http://schemas.microsoft.com/office/drawing/2014/main" xmlns="" id="{DD87AFEE-6981-B345-985F-B35AB749440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1580843" y="3649601"/>
            <a:ext cx="0" cy="1875988"/>
          </a:xfrm>
          <a:prstGeom prst="line">
            <a:avLst/>
          </a:prstGeom>
          <a:noFill/>
          <a:ln w="9525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solidFill>
                <a:schemeClr val="accent2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9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xmlns="" id="{3B1DBF19-64DB-EE42-B798-4FEB6528A0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024296" y="4901525"/>
            <a:ext cx="15716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b="1" noProof="1" smtClean="0">
                <a:solidFill>
                  <a:srgbClr val="FF0000"/>
                </a:solidFill>
                <a:latin typeface="Century Gothic" panose="020B0502020202020204" pitchFamily="34" charset="0"/>
                <a:cs typeface="Calibri" pitchFamily="34" charset="0"/>
              </a:rPr>
              <a:t>ENSURING WE MAKE AS MUCH IMPACT AS POSSIBLE</a:t>
            </a:r>
            <a:endParaRPr lang="en-GB" noProof="1">
              <a:solidFill>
                <a:srgbClr val="FF0000"/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sp>
        <p:nvSpPr>
          <p:cNvPr id="10" name="Line 55" descr="© INSCALE GmbH, 26.05.2010&#10;http://www.presentationload.com/">
            <a:extLst>
              <a:ext uri="{FF2B5EF4-FFF2-40B4-BE49-F238E27FC236}">
                <a16:creationId xmlns:a16="http://schemas.microsoft.com/office/drawing/2014/main" xmlns="" id="{F73F0DAB-6AC8-E249-9395-B5D723EBADBF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2690834" y="3649599"/>
            <a:ext cx="0" cy="344211"/>
          </a:xfrm>
          <a:prstGeom prst="line">
            <a:avLst/>
          </a:prstGeom>
          <a:noFill/>
          <a:ln w="9525">
            <a:solidFill>
              <a:srgbClr val="00B0F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latin typeface="+mn-lt"/>
              <a:cs typeface="Calibri" pitchFamily="34" charset="0"/>
            </a:endParaRPr>
          </a:p>
        </p:txBody>
      </p:sp>
      <p:sp>
        <p:nvSpPr>
          <p:cNvPr id="11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xmlns="" id="{795EC052-B9B3-CF4F-96D8-72C4120930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77358" y="4125144"/>
            <a:ext cx="17175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noProof="1">
                <a:solidFill>
                  <a:srgbClr val="0070C0"/>
                </a:solidFill>
                <a:latin typeface="Century Gothic" panose="020B0502020202020204" pitchFamily="34" charset="0"/>
                <a:cs typeface="Calibri" pitchFamily="34" charset="0"/>
              </a:rPr>
              <a:t>IDEA PROTOTYPING AND TESTING</a:t>
            </a:r>
          </a:p>
        </p:txBody>
      </p:sp>
      <p:sp>
        <p:nvSpPr>
          <p:cNvPr id="12" name="Line 55" descr="© INSCALE GmbH, 26.05.2010&#10;http://www.presentationload.com/">
            <a:extLst>
              <a:ext uri="{FF2B5EF4-FFF2-40B4-BE49-F238E27FC236}">
                <a16:creationId xmlns:a16="http://schemas.microsoft.com/office/drawing/2014/main" xmlns="" id="{6495793B-C95F-424D-907B-7363274EE06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109260" y="3649599"/>
            <a:ext cx="0" cy="344211"/>
          </a:xfrm>
          <a:prstGeom prst="line">
            <a:avLst/>
          </a:prstGeom>
          <a:noFill/>
          <a:ln w="9525">
            <a:solidFill>
              <a:srgbClr val="00B0F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latin typeface="+mn-lt"/>
              <a:cs typeface="Calibri" pitchFamily="34" charset="0"/>
            </a:endParaRPr>
          </a:p>
        </p:txBody>
      </p:sp>
      <p:sp>
        <p:nvSpPr>
          <p:cNvPr id="13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xmlns="" id="{6D6A0572-ED04-EC44-8EB5-DA4DD5BD52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92343" y="4125144"/>
            <a:ext cx="162443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b="1" noProof="1">
                <a:solidFill>
                  <a:srgbClr val="0070C0"/>
                </a:solidFill>
                <a:latin typeface="Century Gothic" panose="020B0502020202020204" pitchFamily="34" charset="0"/>
                <a:cs typeface="Calibri" pitchFamily="34" charset="0"/>
              </a:rPr>
              <a:t>RETAIL OF OUR BIOGAS AND BIO-FERTILIZER</a:t>
            </a:r>
          </a:p>
        </p:txBody>
      </p:sp>
      <p:sp>
        <p:nvSpPr>
          <p:cNvPr id="14" name="Line 55" descr="© INSCALE GmbH, 26.05.2010&#10;http://www.presentationload.com/">
            <a:extLst>
              <a:ext uri="{FF2B5EF4-FFF2-40B4-BE49-F238E27FC236}">
                <a16:creationId xmlns:a16="http://schemas.microsoft.com/office/drawing/2014/main" xmlns="" id="{A47965F2-C3D8-FF4E-AE8A-82FA79FCA5A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7135926" y="3649599"/>
            <a:ext cx="0" cy="344211"/>
          </a:xfrm>
          <a:prstGeom prst="line">
            <a:avLst/>
          </a:prstGeom>
          <a:noFill/>
          <a:ln w="9525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solidFill>
                <a:schemeClr val="accent3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xmlns="" id="{1B9E804A-A839-BB4A-87CA-6802EA24C9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44883" y="4000504"/>
            <a:ext cx="177914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b="1" noProof="1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SECURING     INVESTMENT AND PARNTERSHIP FOR GOALS.</a:t>
            </a:r>
          </a:p>
        </p:txBody>
      </p:sp>
      <p:sp>
        <p:nvSpPr>
          <p:cNvPr id="16" name="Line 55" descr="© INSCALE GmbH, 26.05.2010&#10;http://www.presentationload.com/">
            <a:extLst>
              <a:ext uri="{FF2B5EF4-FFF2-40B4-BE49-F238E27FC236}">
                <a16:creationId xmlns:a16="http://schemas.microsoft.com/office/drawing/2014/main" xmlns="" id="{15C5C23E-0BBF-E348-B9E2-492C5C52299D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9153965" y="3649599"/>
            <a:ext cx="0" cy="344211"/>
          </a:xfrm>
          <a:prstGeom prst="line">
            <a:avLst/>
          </a:prstGeom>
          <a:noFill/>
          <a:ln w="9525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dirty="0">
              <a:solidFill>
                <a:schemeClr val="accent3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xmlns="" id="{F960DC30-8AB4-514D-A290-B3FA39CD4F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18595" y="4000504"/>
            <a:ext cx="14628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0" rIns="72000" bIns="0" anchor="b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b="1" noProof="1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SETUP OF OUR BIOGAS </a:t>
            </a:r>
            <a:r>
              <a:rPr lang="en-GB" sz="1600" b="1" noProof="1" smtClean="0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ELECTRO-STATION </a:t>
            </a:r>
            <a:r>
              <a:rPr lang="en-GB" sz="1600" b="1" noProof="1">
                <a:solidFill>
                  <a:srgbClr val="00FF00"/>
                </a:solidFill>
                <a:latin typeface="Century Gothic" panose="020B0502020202020204" pitchFamily="34" charset="0"/>
                <a:cs typeface="Calibri" pitchFamily="34" charset="0"/>
              </a:rPr>
              <a:t>AND RETAIL OF OUR ELECTRICITY AND OTHER PRODUCTS</a:t>
            </a: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xmlns="" id="{7CB465D4-F096-F14D-BC16-C2DA4A5EE32B}"/>
              </a:ext>
            </a:extLst>
          </p:cNvPr>
          <p:cNvSpPr>
            <a:spLocks noEditPoints="1"/>
          </p:cNvSpPr>
          <p:nvPr/>
        </p:nvSpPr>
        <p:spPr bwMode="auto">
          <a:xfrm>
            <a:off x="5533768" y="2007552"/>
            <a:ext cx="781182" cy="1295238"/>
          </a:xfrm>
          <a:custGeom>
            <a:avLst/>
            <a:gdLst/>
            <a:ahLst/>
            <a:cxnLst>
              <a:cxn ang="0">
                <a:pos x="688" y="656"/>
              </a:cxn>
              <a:cxn ang="0">
                <a:pos x="621" y="526"/>
              </a:cxn>
              <a:cxn ang="0">
                <a:pos x="699" y="330"/>
              </a:cxn>
              <a:cxn ang="0">
                <a:pos x="712" y="269"/>
              </a:cxn>
              <a:cxn ang="0">
                <a:pos x="680" y="254"/>
              </a:cxn>
              <a:cxn ang="0">
                <a:pos x="656" y="298"/>
              </a:cxn>
              <a:cxn ang="0">
                <a:pos x="603" y="267"/>
              </a:cxn>
              <a:cxn ang="0">
                <a:pos x="591" y="190"/>
              </a:cxn>
              <a:cxn ang="0">
                <a:pos x="604" y="188"/>
              </a:cxn>
              <a:cxn ang="0">
                <a:pos x="633" y="144"/>
              </a:cxn>
              <a:cxn ang="0">
                <a:pos x="628" y="138"/>
              </a:cxn>
              <a:cxn ang="0">
                <a:pos x="627" y="121"/>
              </a:cxn>
              <a:cxn ang="0">
                <a:pos x="612" y="82"/>
              </a:cxn>
              <a:cxn ang="0">
                <a:pos x="547" y="1"/>
              </a:cxn>
              <a:cxn ang="0">
                <a:pos x="444" y="78"/>
              </a:cxn>
              <a:cxn ang="0">
                <a:pos x="480" y="185"/>
              </a:cxn>
              <a:cxn ang="0">
                <a:pos x="387" y="278"/>
              </a:cxn>
              <a:cxn ang="0">
                <a:pos x="313" y="383"/>
              </a:cxn>
              <a:cxn ang="0">
                <a:pos x="297" y="633"/>
              </a:cxn>
              <a:cxn ang="0">
                <a:pos x="315" y="677"/>
              </a:cxn>
              <a:cxn ang="0">
                <a:pos x="338" y="700"/>
              </a:cxn>
              <a:cxn ang="0">
                <a:pos x="347" y="741"/>
              </a:cxn>
              <a:cxn ang="0">
                <a:pos x="306" y="961"/>
              </a:cxn>
              <a:cxn ang="0">
                <a:pos x="242" y="1002"/>
              </a:cxn>
              <a:cxn ang="0">
                <a:pos x="77" y="1179"/>
              </a:cxn>
              <a:cxn ang="0">
                <a:pos x="10" y="1201"/>
              </a:cxn>
              <a:cxn ang="0">
                <a:pos x="42" y="1314"/>
              </a:cxn>
              <a:cxn ang="0">
                <a:pos x="118" y="1357"/>
              </a:cxn>
              <a:cxn ang="0">
                <a:pos x="118" y="1262"/>
              </a:cxn>
              <a:cxn ang="0">
                <a:pos x="129" y="1226"/>
              </a:cxn>
              <a:cxn ang="0">
                <a:pos x="286" y="1057"/>
              </a:cxn>
              <a:cxn ang="0">
                <a:pos x="367" y="1004"/>
              </a:cxn>
              <a:cxn ang="0">
                <a:pos x="418" y="943"/>
              </a:cxn>
              <a:cxn ang="0">
                <a:pos x="501" y="818"/>
              </a:cxn>
              <a:cxn ang="0">
                <a:pos x="531" y="781"/>
              </a:cxn>
              <a:cxn ang="0">
                <a:pos x="579" y="777"/>
              </a:cxn>
              <a:cxn ang="0">
                <a:pos x="660" y="881"/>
              </a:cxn>
              <a:cxn ang="0">
                <a:pos x="541" y="1041"/>
              </a:cxn>
              <a:cxn ang="0">
                <a:pos x="569" y="1135"/>
              </a:cxn>
              <a:cxn ang="0">
                <a:pos x="674" y="1190"/>
              </a:cxn>
              <a:cxn ang="0">
                <a:pos x="654" y="1094"/>
              </a:cxn>
              <a:cxn ang="0">
                <a:pos x="650" y="1063"/>
              </a:cxn>
              <a:cxn ang="0">
                <a:pos x="790" y="838"/>
              </a:cxn>
              <a:cxn ang="0">
                <a:pos x="803" y="725"/>
              </a:cxn>
              <a:cxn ang="0">
                <a:pos x="362" y="606"/>
              </a:cxn>
              <a:cxn ang="0">
                <a:pos x="351" y="619"/>
              </a:cxn>
              <a:cxn ang="0">
                <a:pos x="354" y="523"/>
              </a:cxn>
              <a:cxn ang="0">
                <a:pos x="390" y="394"/>
              </a:cxn>
              <a:cxn ang="0">
                <a:pos x="415" y="545"/>
              </a:cxn>
            </a:cxnLst>
            <a:rect l="0" t="0" r="r" b="b"/>
            <a:pathLst>
              <a:path w="837" h="1386">
                <a:moveTo>
                  <a:pt x="803" y="725"/>
                </a:moveTo>
                <a:cubicBezTo>
                  <a:pt x="768" y="706"/>
                  <a:pt x="688" y="656"/>
                  <a:pt x="688" y="656"/>
                </a:cubicBezTo>
                <a:cubicBezTo>
                  <a:pt x="688" y="656"/>
                  <a:pt x="607" y="617"/>
                  <a:pt x="593" y="614"/>
                </a:cubicBezTo>
                <a:cubicBezTo>
                  <a:pt x="580" y="611"/>
                  <a:pt x="612" y="533"/>
                  <a:pt x="621" y="526"/>
                </a:cubicBezTo>
                <a:cubicBezTo>
                  <a:pt x="630" y="518"/>
                  <a:pt x="670" y="460"/>
                  <a:pt x="673" y="439"/>
                </a:cubicBezTo>
                <a:cubicBezTo>
                  <a:pt x="677" y="418"/>
                  <a:pt x="699" y="330"/>
                  <a:pt x="699" y="330"/>
                </a:cubicBezTo>
                <a:cubicBezTo>
                  <a:pt x="699" y="330"/>
                  <a:pt x="711" y="316"/>
                  <a:pt x="712" y="304"/>
                </a:cubicBezTo>
                <a:cubicBezTo>
                  <a:pt x="713" y="292"/>
                  <a:pt x="722" y="281"/>
                  <a:pt x="712" y="269"/>
                </a:cubicBezTo>
                <a:cubicBezTo>
                  <a:pt x="705" y="261"/>
                  <a:pt x="707" y="251"/>
                  <a:pt x="697" y="257"/>
                </a:cubicBezTo>
                <a:cubicBezTo>
                  <a:pt x="694" y="259"/>
                  <a:pt x="692" y="245"/>
                  <a:pt x="680" y="254"/>
                </a:cubicBezTo>
                <a:cubicBezTo>
                  <a:pt x="678" y="255"/>
                  <a:pt x="675" y="244"/>
                  <a:pt x="664" y="258"/>
                </a:cubicBezTo>
                <a:cubicBezTo>
                  <a:pt x="649" y="276"/>
                  <a:pt x="650" y="282"/>
                  <a:pt x="656" y="298"/>
                </a:cubicBezTo>
                <a:cubicBezTo>
                  <a:pt x="662" y="313"/>
                  <a:pt x="672" y="319"/>
                  <a:pt x="631" y="397"/>
                </a:cubicBezTo>
                <a:cubicBezTo>
                  <a:pt x="631" y="397"/>
                  <a:pt x="630" y="318"/>
                  <a:pt x="603" y="267"/>
                </a:cubicBezTo>
                <a:cubicBezTo>
                  <a:pt x="577" y="218"/>
                  <a:pt x="583" y="213"/>
                  <a:pt x="583" y="213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1" y="190"/>
                  <a:pt x="593" y="189"/>
                  <a:pt x="595" y="189"/>
                </a:cubicBezTo>
                <a:cubicBezTo>
                  <a:pt x="599" y="189"/>
                  <a:pt x="602" y="189"/>
                  <a:pt x="604" y="188"/>
                </a:cubicBezTo>
                <a:cubicBezTo>
                  <a:pt x="613" y="185"/>
                  <a:pt x="639" y="181"/>
                  <a:pt x="627" y="157"/>
                </a:cubicBezTo>
                <a:cubicBezTo>
                  <a:pt x="627" y="157"/>
                  <a:pt x="634" y="148"/>
                  <a:pt x="633" y="144"/>
                </a:cubicBezTo>
                <a:cubicBezTo>
                  <a:pt x="632" y="142"/>
                  <a:pt x="630" y="141"/>
                  <a:pt x="628" y="141"/>
                </a:cubicBezTo>
                <a:cubicBezTo>
                  <a:pt x="628" y="140"/>
                  <a:pt x="628" y="139"/>
                  <a:pt x="628" y="138"/>
                </a:cubicBezTo>
                <a:cubicBezTo>
                  <a:pt x="630" y="136"/>
                  <a:pt x="632" y="133"/>
                  <a:pt x="631" y="132"/>
                </a:cubicBezTo>
                <a:cubicBezTo>
                  <a:pt x="630" y="129"/>
                  <a:pt x="627" y="121"/>
                  <a:pt x="627" y="121"/>
                </a:cubicBezTo>
                <a:cubicBezTo>
                  <a:pt x="627" y="121"/>
                  <a:pt x="638" y="112"/>
                  <a:pt x="631" y="104"/>
                </a:cubicBezTo>
                <a:cubicBezTo>
                  <a:pt x="623" y="97"/>
                  <a:pt x="610" y="93"/>
                  <a:pt x="612" y="82"/>
                </a:cubicBezTo>
                <a:cubicBezTo>
                  <a:pt x="613" y="71"/>
                  <a:pt x="618" y="51"/>
                  <a:pt x="605" y="36"/>
                </a:cubicBezTo>
                <a:cubicBezTo>
                  <a:pt x="592" y="21"/>
                  <a:pt x="591" y="2"/>
                  <a:pt x="547" y="1"/>
                </a:cubicBezTo>
                <a:cubicBezTo>
                  <a:pt x="507" y="0"/>
                  <a:pt x="473" y="7"/>
                  <a:pt x="455" y="43"/>
                </a:cubicBezTo>
                <a:cubicBezTo>
                  <a:pt x="445" y="59"/>
                  <a:pt x="443" y="75"/>
                  <a:pt x="444" y="78"/>
                </a:cubicBezTo>
                <a:cubicBezTo>
                  <a:pt x="444" y="78"/>
                  <a:pt x="436" y="139"/>
                  <a:pt x="478" y="168"/>
                </a:cubicBezTo>
                <a:cubicBezTo>
                  <a:pt x="478" y="168"/>
                  <a:pt x="494" y="182"/>
                  <a:pt x="480" y="185"/>
                </a:cubicBezTo>
                <a:cubicBezTo>
                  <a:pt x="465" y="189"/>
                  <a:pt x="440" y="217"/>
                  <a:pt x="429" y="235"/>
                </a:cubicBezTo>
                <a:cubicBezTo>
                  <a:pt x="417" y="253"/>
                  <a:pt x="411" y="255"/>
                  <a:pt x="387" y="278"/>
                </a:cubicBezTo>
                <a:cubicBezTo>
                  <a:pt x="363" y="302"/>
                  <a:pt x="344" y="343"/>
                  <a:pt x="333" y="353"/>
                </a:cubicBezTo>
                <a:cubicBezTo>
                  <a:pt x="322" y="362"/>
                  <a:pt x="315" y="361"/>
                  <a:pt x="313" y="383"/>
                </a:cubicBezTo>
                <a:cubicBezTo>
                  <a:pt x="310" y="405"/>
                  <a:pt x="289" y="429"/>
                  <a:pt x="295" y="510"/>
                </a:cubicBezTo>
                <a:cubicBezTo>
                  <a:pt x="300" y="592"/>
                  <a:pt x="298" y="622"/>
                  <a:pt x="297" y="633"/>
                </a:cubicBezTo>
                <a:cubicBezTo>
                  <a:pt x="296" y="643"/>
                  <a:pt x="300" y="658"/>
                  <a:pt x="303" y="666"/>
                </a:cubicBezTo>
                <a:cubicBezTo>
                  <a:pt x="306" y="674"/>
                  <a:pt x="315" y="677"/>
                  <a:pt x="315" y="677"/>
                </a:cubicBezTo>
                <a:cubicBezTo>
                  <a:pt x="315" y="677"/>
                  <a:pt x="323" y="680"/>
                  <a:pt x="324" y="697"/>
                </a:cubicBezTo>
                <a:cubicBezTo>
                  <a:pt x="324" y="697"/>
                  <a:pt x="333" y="706"/>
                  <a:pt x="338" y="700"/>
                </a:cubicBezTo>
                <a:cubicBezTo>
                  <a:pt x="338" y="700"/>
                  <a:pt x="343" y="708"/>
                  <a:pt x="351" y="707"/>
                </a:cubicBezTo>
                <a:cubicBezTo>
                  <a:pt x="349" y="719"/>
                  <a:pt x="347" y="732"/>
                  <a:pt x="347" y="741"/>
                </a:cubicBezTo>
                <a:cubicBezTo>
                  <a:pt x="348" y="768"/>
                  <a:pt x="347" y="846"/>
                  <a:pt x="343" y="863"/>
                </a:cubicBezTo>
                <a:cubicBezTo>
                  <a:pt x="339" y="880"/>
                  <a:pt x="349" y="907"/>
                  <a:pt x="306" y="961"/>
                </a:cubicBezTo>
                <a:cubicBezTo>
                  <a:pt x="306" y="961"/>
                  <a:pt x="305" y="962"/>
                  <a:pt x="305" y="963"/>
                </a:cubicBezTo>
                <a:cubicBezTo>
                  <a:pt x="289" y="971"/>
                  <a:pt x="265" y="985"/>
                  <a:pt x="242" y="1002"/>
                </a:cubicBezTo>
                <a:cubicBezTo>
                  <a:pt x="204" y="1029"/>
                  <a:pt x="182" y="1047"/>
                  <a:pt x="146" y="1099"/>
                </a:cubicBezTo>
                <a:cubicBezTo>
                  <a:pt x="110" y="1151"/>
                  <a:pt x="82" y="1179"/>
                  <a:pt x="77" y="1179"/>
                </a:cubicBezTo>
                <a:cubicBezTo>
                  <a:pt x="72" y="1179"/>
                  <a:pt x="79" y="1171"/>
                  <a:pt x="48" y="1183"/>
                </a:cubicBezTo>
                <a:cubicBezTo>
                  <a:pt x="16" y="1196"/>
                  <a:pt x="14" y="1201"/>
                  <a:pt x="10" y="1201"/>
                </a:cubicBezTo>
                <a:cubicBezTo>
                  <a:pt x="6" y="1201"/>
                  <a:pt x="0" y="1202"/>
                  <a:pt x="3" y="1215"/>
                </a:cubicBezTo>
                <a:cubicBezTo>
                  <a:pt x="7" y="1228"/>
                  <a:pt x="31" y="1291"/>
                  <a:pt x="42" y="1314"/>
                </a:cubicBezTo>
                <a:cubicBezTo>
                  <a:pt x="53" y="1337"/>
                  <a:pt x="81" y="1386"/>
                  <a:pt x="100" y="1386"/>
                </a:cubicBezTo>
                <a:cubicBezTo>
                  <a:pt x="120" y="1385"/>
                  <a:pt x="119" y="1370"/>
                  <a:pt x="118" y="1357"/>
                </a:cubicBezTo>
                <a:cubicBezTo>
                  <a:pt x="118" y="1344"/>
                  <a:pt x="111" y="1331"/>
                  <a:pt x="112" y="1327"/>
                </a:cubicBezTo>
                <a:cubicBezTo>
                  <a:pt x="114" y="1323"/>
                  <a:pt x="113" y="1270"/>
                  <a:pt x="118" y="1262"/>
                </a:cubicBezTo>
                <a:cubicBezTo>
                  <a:pt x="123" y="1254"/>
                  <a:pt x="141" y="1247"/>
                  <a:pt x="135" y="1235"/>
                </a:cubicBezTo>
                <a:cubicBezTo>
                  <a:pt x="130" y="1223"/>
                  <a:pt x="129" y="1226"/>
                  <a:pt x="129" y="1226"/>
                </a:cubicBezTo>
                <a:cubicBezTo>
                  <a:pt x="129" y="1226"/>
                  <a:pt x="144" y="1187"/>
                  <a:pt x="158" y="1179"/>
                </a:cubicBezTo>
                <a:cubicBezTo>
                  <a:pt x="173" y="1170"/>
                  <a:pt x="271" y="1085"/>
                  <a:pt x="286" y="1057"/>
                </a:cubicBezTo>
                <a:cubicBezTo>
                  <a:pt x="301" y="1030"/>
                  <a:pt x="330" y="1035"/>
                  <a:pt x="341" y="1026"/>
                </a:cubicBezTo>
                <a:cubicBezTo>
                  <a:pt x="352" y="1016"/>
                  <a:pt x="367" y="1004"/>
                  <a:pt x="367" y="1004"/>
                </a:cubicBezTo>
                <a:cubicBezTo>
                  <a:pt x="367" y="1004"/>
                  <a:pt x="388" y="990"/>
                  <a:pt x="403" y="966"/>
                </a:cubicBezTo>
                <a:cubicBezTo>
                  <a:pt x="408" y="960"/>
                  <a:pt x="414" y="952"/>
                  <a:pt x="418" y="943"/>
                </a:cubicBezTo>
                <a:cubicBezTo>
                  <a:pt x="441" y="898"/>
                  <a:pt x="477" y="841"/>
                  <a:pt x="477" y="841"/>
                </a:cubicBezTo>
                <a:cubicBezTo>
                  <a:pt x="501" y="818"/>
                  <a:pt x="501" y="818"/>
                  <a:pt x="501" y="818"/>
                </a:cubicBezTo>
                <a:cubicBezTo>
                  <a:pt x="508" y="795"/>
                  <a:pt x="508" y="795"/>
                  <a:pt x="508" y="795"/>
                </a:cubicBezTo>
                <a:cubicBezTo>
                  <a:pt x="508" y="795"/>
                  <a:pt x="516" y="770"/>
                  <a:pt x="531" y="781"/>
                </a:cubicBezTo>
                <a:cubicBezTo>
                  <a:pt x="547" y="792"/>
                  <a:pt x="554" y="799"/>
                  <a:pt x="554" y="799"/>
                </a:cubicBezTo>
                <a:cubicBezTo>
                  <a:pt x="554" y="799"/>
                  <a:pt x="569" y="777"/>
                  <a:pt x="579" y="777"/>
                </a:cubicBezTo>
                <a:cubicBezTo>
                  <a:pt x="589" y="776"/>
                  <a:pt x="668" y="772"/>
                  <a:pt x="701" y="789"/>
                </a:cubicBezTo>
                <a:cubicBezTo>
                  <a:pt x="701" y="789"/>
                  <a:pt x="666" y="845"/>
                  <a:pt x="660" y="881"/>
                </a:cubicBezTo>
                <a:cubicBezTo>
                  <a:pt x="653" y="916"/>
                  <a:pt x="611" y="1008"/>
                  <a:pt x="602" y="1010"/>
                </a:cubicBezTo>
                <a:cubicBezTo>
                  <a:pt x="594" y="1012"/>
                  <a:pt x="568" y="1015"/>
                  <a:pt x="541" y="1041"/>
                </a:cubicBezTo>
                <a:cubicBezTo>
                  <a:pt x="541" y="1041"/>
                  <a:pt x="528" y="1038"/>
                  <a:pt x="528" y="1052"/>
                </a:cubicBezTo>
                <a:cubicBezTo>
                  <a:pt x="527" y="1067"/>
                  <a:pt x="561" y="1115"/>
                  <a:pt x="569" y="1135"/>
                </a:cubicBezTo>
                <a:cubicBezTo>
                  <a:pt x="577" y="1156"/>
                  <a:pt x="619" y="1219"/>
                  <a:pt x="653" y="1220"/>
                </a:cubicBezTo>
                <a:cubicBezTo>
                  <a:pt x="687" y="1221"/>
                  <a:pt x="677" y="1205"/>
                  <a:pt x="674" y="1190"/>
                </a:cubicBezTo>
                <a:cubicBezTo>
                  <a:pt x="671" y="1176"/>
                  <a:pt x="664" y="1162"/>
                  <a:pt x="664" y="1162"/>
                </a:cubicBezTo>
                <a:cubicBezTo>
                  <a:pt x="664" y="1162"/>
                  <a:pt x="654" y="1108"/>
                  <a:pt x="654" y="1094"/>
                </a:cubicBezTo>
                <a:cubicBezTo>
                  <a:pt x="655" y="1079"/>
                  <a:pt x="674" y="1062"/>
                  <a:pt x="660" y="1062"/>
                </a:cubicBezTo>
                <a:cubicBezTo>
                  <a:pt x="654" y="1062"/>
                  <a:pt x="651" y="1063"/>
                  <a:pt x="650" y="1063"/>
                </a:cubicBezTo>
                <a:cubicBezTo>
                  <a:pt x="654" y="1052"/>
                  <a:pt x="671" y="1003"/>
                  <a:pt x="693" y="982"/>
                </a:cubicBezTo>
                <a:cubicBezTo>
                  <a:pt x="719" y="957"/>
                  <a:pt x="783" y="864"/>
                  <a:pt x="790" y="838"/>
                </a:cubicBezTo>
                <a:cubicBezTo>
                  <a:pt x="796" y="812"/>
                  <a:pt x="825" y="799"/>
                  <a:pt x="823" y="772"/>
                </a:cubicBezTo>
                <a:cubicBezTo>
                  <a:pt x="820" y="745"/>
                  <a:pt x="837" y="743"/>
                  <a:pt x="803" y="725"/>
                </a:cubicBezTo>
                <a:close/>
                <a:moveTo>
                  <a:pt x="415" y="545"/>
                </a:moveTo>
                <a:cubicBezTo>
                  <a:pt x="386" y="590"/>
                  <a:pt x="369" y="590"/>
                  <a:pt x="362" y="606"/>
                </a:cubicBezTo>
                <a:cubicBezTo>
                  <a:pt x="360" y="610"/>
                  <a:pt x="359" y="616"/>
                  <a:pt x="359" y="622"/>
                </a:cubicBezTo>
                <a:cubicBezTo>
                  <a:pt x="357" y="621"/>
                  <a:pt x="354" y="620"/>
                  <a:pt x="351" y="619"/>
                </a:cubicBezTo>
                <a:cubicBezTo>
                  <a:pt x="351" y="619"/>
                  <a:pt x="341" y="618"/>
                  <a:pt x="346" y="586"/>
                </a:cubicBezTo>
                <a:cubicBezTo>
                  <a:pt x="351" y="553"/>
                  <a:pt x="354" y="528"/>
                  <a:pt x="354" y="523"/>
                </a:cubicBezTo>
                <a:cubicBezTo>
                  <a:pt x="355" y="518"/>
                  <a:pt x="375" y="462"/>
                  <a:pt x="377" y="444"/>
                </a:cubicBezTo>
                <a:cubicBezTo>
                  <a:pt x="380" y="426"/>
                  <a:pt x="380" y="398"/>
                  <a:pt x="390" y="394"/>
                </a:cubicBezTo>
                <a:cubicBezTo>
                  <a:pt x="400" y="390"/>
                  <a:pt x="426" y="379"/>
                  <a:pt x="426" y="379"/>
                </a:cubicBezTo>
                <a:cubicBezTo>
                  <a:pt x="426" y="379"/>
                  <a:pt x="444" y="500"/>
                  <a:pt x="415" y="545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xmlns="" id="{CB893FFE-16C7-0D45-9E75-EE43CE3EEFC1}"/>
              </a:ext>
            </a:extLst>
          </p:cNvPr>
          <p:cNvSpPr>
            <a:spLocks/>
          </p:cNvSpPr>
          <p:nvPr/>
        </p:nvSpPr>
        <p:spPr bwMode="auto">
          <a:xfrm>
            <a:off x="474562" y="2734098"/>
            <a:ext cx="679299" cy="555487"/>
          </a:xfrm>
          <a:custGeom>
            <a:avLst/>
            <a:gdLst/>
            <a:ahLst/>
            <a:cxnLst>
              <a:cxn ang="0">
                <a:pos x="688" y="516"/>
              </a:cxn>
              <a:cxn ang="0">
                <a:pos x="655" y="499"/>
              </a:cxn>
              <a:cxn ang="0">
                <a:pos x="626" y="489"/>
              </a:cxn>
              <a:cxn ang="0">
                <a:pos x="581" y="450"/>
              </a:cxn>
              <a:cxn ang="0">
                <a:pos x="571" y="420"/>
              </a:cxn>
              <a:cxn ang="0">
                <a:pos x="542" y="379"/>
              </a:cxn>
              <a:cxn ang="0">
                <a:pos x="518" y="252"/>
              </a:cxn>
              <a:cxn ang="0">
                <a:pos x="506" y="200"/>
              </a:cxn>
              <a:cxn ang="0">
                <a:pos x="513" y="200"/>
              </a:cxn>
              <a:cxn ang="0">
                <a:pos x="523" y="211"/>
              </a:cxn>
              <a:cxn ang="0">
                <a:pos x="554" y="225"/>
              </a:cxn>
              <a:cxn ang="0">
                <a:pos x="637" y="237"/>
              </a:cxn>
              <a:cxn ang="0">
                <a:pos x="619" y="99"/>
              </a:cxn>
              <a:cxn ang="0">
                <a:pos x="518" y="57"/>
              </a:cxn>
              <a:cxn ang="0">
                <a:pos x="294" y="37"/>
              </a:cxn>
              <a:cxn ang="0">
                <a:pos x="93" y="211"/>
              </a:cxn>
              <a:cxn ang="0">
                <a:pos x="131" y="369"/>
              </a:cxn>
              <a:cxn ang="0">
                <a:pos x="84" y="382"/>
              </a:cxn>
              <a:cxn ang="0">
                <a:pos x="27" y="365"/>
              </a:cxn>
              <a:cxn ang="0">
                <a:pos x="2" y="479"/>
              </a:cxn>
              <a:cxn ang="0">
                <a:pos x="59" y="536"/>
              </a:cxn>
              <a:cxn ang="0">
                <a:pos x="89" y="451"/>
              </a:cxn>
              <a:cxn ang="0">
                <a:pos x="118" y="447"/>
              </a:cxn>
              <a:cxn ang="0">
                <a:pos x="161" y="518"/>
              </a:cxn>
              <a:cxn ang="0">
                <a:pos x="312" y="552"/>
              </a:cxn>
              <a:cxn ang="0">
                <a:pos x="278" y="510"/>
              </a:cxn>
              <a:cxn ang="0">
                <a:pos x="310" y="493"/>
              </a:cxn>
              <a:cxn ang="0">
                <a:pos x="395" y="430"/>
              </a:cxn>
              <a:cxn ang="0">
                <a:pos x="440" y="368"/>
              </a:cxn>
              <a:cxn ang="0">
                <a:pos x="559" y="503"/>
              </a:cxn>
              <a:cxn ang="0">
                <a:pos x="541" y="555"/>
              </a:cxn>
              <a:cxn ang="0">
                <a:pos x="615" y="531"/>
              </a:cxn>
              <a:cxn ang="0">
                <a:pos x="639" y="559"/>
              </a:cxn>
              <a:cxn ang="0">
                <a:pos x="666" y="586"/>
              </a:cxn>
              <a:cxn ang="0">
                <a:pos x="651" y="544"/>
              </a:cxn>
              <a:cxn ang="0">
                <a:pos x="684" y="551"/>
              </a:cxn>
              <a:cxn ang="0">
                <a:pos x="712" y="548"/>
              </a:cxn>
              <a:cxn ang="0">
                <a:pos x="726" y="536"/>
              </a:cxn>
            </a:cxnLst>
            <a:rect l="0" t="0" r="r" b="b"/>
            <a:pathLst>
              <a:path w="727" h="593">
                <a:moveTo>
                  <a:pt x="712" y="530"/>
                </a:moveTo>
                <a:cubicBezTo>
                  <a:pt x="708" y="529"/>
                  <a:pt x="688" y="516"/>
                  <a:pt x="688" y="516"/>
                </a:cubicBezTo>
                <a:cubicBezTo>
                  <a:pt x="688" y="516"/>
                  <a:pt x="683" y="511"/>
                  <a:pt x="677" y="508"/>
                </a:cubicBezTo>
                <a:cubicBezTo>
                  <a:pt x="670" y="504"/>
                  <a:pt x="658" y="502"/>
                  <a:pt x="655" y="499"/>
                </a:cubicBezTo>
                <a:cubicBezTo>
                  <a:pt x="651" y="497"/>
                  <a:pt x="645" y="493"/>
                  <a:pt x="628" y="489"/>
                </a:cubicBezTo>
                <a:cubicBezTo>
                  <a:pt x="628" y="489"/>
                  <a:pt x="627" y="489"/>
                  <a:pt x="626" y="489"/>
                </a:cubicBezTo>
                <a:cubicBezTo>
                  <a:pt x="620" y="483"/>
                  <a:pt x="613" y="478"/>
                  <a:pt x="604" y="475"/>
                </a:cubicBezTo>
                <a:cubicBezTo>
                  <a:pt x="604" y="475"/>
                  <a:pt x="595" y="464"/>
                  <a:pt x="581" y="450"/>
                </a:cubicBezTo>
                <a:cubicBezTo>
                  <a:pt x="567" y="435"/>
                  <a:pt x="562" y="422"/>
                  <a:pt x="562" y="422"/>
                </a:cubicBezTo>
                <a:cubicBezTo>
                  <a:pt x="562" y="422"/>
                  <a:pt x="569" y="424"/>
                  <a:pt x="571" y="420"/>
                </a:cubicBezTo>
                <a:cubicBezTo>
                  <a:pt x="573" y="416"/>
                  <a:pt x="572" y="410"/>
                  <a:pt x="567" y="409"/>
                </a:cubicBezTo>
                <a:cubicBezTo>
                  <a:pt x="562" y="409"/>
                  <a:pt x="542" y="379"/>
                  <a:pt x="542" y="379"/>
                </a:cubicBezTo>
                <a:cubicBezTo>
                  <a:pt x="542" y="379"/>
                  <a:pt x="527" y="330"/>
                  <a:pt x="511" y="313"/>
                </a:cubicBezTo>
                <a:cubicBezTo>
                  <a:pt x="511" y="313"/>
                  <a:pt x="545" y="287"/>
                  <a:pt x="518" y="252"/>
                </a:cubicBezTo>
                <a:cubicBezTo>
                  <a:pt x="499" y="220"/>
                  <a:pt x="499" y="220"/>
                  <a:pt x="499" y="220"/>
                </a:cubicBezTo>
                <a:cubicBezTo>
                  <a:pt x="506" y="200"/>
                  <a:pt x="506" y="200"/>
                  <a:pt x="506" y="200"/>
                </a:cubicBezTo>
                <a:cubicBezTo>
                  <a:pt x="506" y="200"/>
                  <a:pt x="506" y="201"/>
                  <a:pt x="507" y="201"/>
                </a:cubicBezTo>
                <a:cubicBezTo>
                  <a:pt x="509" y="202"/>
                  <a:pt x="513" y="200"/>
                  <a:pt x="513" y="200"/>
                </a:cubicBezTo>
                <a:cubicBezTo>
                  <a:pt x="513" y="200"/>
                  <a:pt x="513" y="206"/>
                  <a:pt x="514" y="207"/>
                </a:cubicBezTo>
                <a:cubicBezTo>
                  <a:pt x="516" y="208"/>
                  <a:pt x="523" y="211"/>
                  <a:pt x="523" y="211"/>
                </a:cubicBezTo>
                <a:cubicBezTo>
                  <a:pt x="523" y="211"/>
                  <a:pt x="522" y="223"/>
                  <a:pt x="530" y="223"/>
                </a:cubicBezTo>
                <a:cubicBezTo>
                  <a:pt x="539" y="223"/>
                  <a:pt x="549" y="218"/>
                  <a:pt x="554" y="225"/>
                </a:cubicBezTo>
                <a:cubicBezTo>
                  <a:pt x="559" y="233"/>
                  <a:pt x="567" y="247"/>
                  <a:pt x="583" y="248"/>
                </a:cubicBezTo>
                <a:cubicBezTo>
                  <a:pt x="599" y="250"/>
                  <a:pt x="610" y="261"/>
                  <a:pt x="637" y="237"/>
                </a:cubicBezTo>
                <a:cubicBezTo>
                  <a:pt x="661" y="215"/>
                  <a:pt x="678" y="190"/>
                  <a:pt x="665" y="158"/>
                </a:cubicBezTo>
                <a:cubicBezTo>
                  <a:pt x="658" y="128"/>
                  <a:pt x="634" y="102"/>
                  <a:pt x="619" y="99"/>
                </a:cubicBezTo>
                <a:cubicBezTo>
                  <a:pt x="593" y="95"/>
                  <a:pt x="548" y="92"/>
                  <a:pt x="543" y="85"/>
                </a:cubicBezTo>
                <a:cubicBezTo>
                  <a:pt x="537" y="79"/>
                  <a:pt x="518" y="57"/>
                  <a:pt x="518" y="57"/>
                </a:cubicBezTo>
                <a:cubicBezTo>
                  <a:pt x="518" y="57"/>
                  <a:pt x="500" y="0"/>
                  <a:pt x="429" y="3"/>
                </a:cubicBezTo>
                <a:cubicBezTo>
                  <a:pt x="359" y="6"/>
                  <a:pt x="356" y="1"/>
                  <a:pt x="294" y="37"/>
                </a:cubicBezTo>
                <a:cubicBezTo>
                  <a:pt x="231" y="72"/>
                  <a:pt x="187" y="81"/>
                  <a:pt x="150" y="126"/>
                </a:cubicBezTo>
                <a:cubicBezTo>
                  <a:pt x="114" y="170"/>
                  <a:pt x="108" y="203"/>
                  <a:pt x="93" y="211"/>
                </a:cubicBezTo>
                <a:cubicBezTo>
                  <a:pt x="78" y="219"/>
                  <a:pt x="60" y="289"/>
                  <a:pt x="70" y="302"/>
                </a:cubicBezTo>
                <a:cubicBezTo>
                  <a:pt x="80" y="316"/>
                  <a:pt x="108" y="358"/>
                  <a:pt x="131" y="369"/>
                </a:cubicBezTo>
                <a:cubicBezTo>
                  <a:pt x="153" y="379"/>
                  <a:pt x="163" y="398"/>
                  <a:pt x="163" y="398"/>
                </a:cubicBezTo>
                <a:cubicBezTo>
                  <a:pt x="84" y="382"/>
                  <a:pt x="84" y="382"/>
                  <a:pt x="84" y="382"/>
                </a:cubicBezTo>
                <a:cubicBezTo>
                  <a:pt x="84" y="382"/>
                  <a:pt x="94" y="373"/>
                  <a:pt x="77" y="368"/>
                </a:cubicBezTo>
                <a:cubicBezTo>
                  <a:pt x="60" y="363"/>
                  <a:pt x="27" y="365"/>
                  <a:pt x="27" y="365"/>
                </a:cubicBezTo>
                <a:cubicBezTo>
                  <a:pt x="27" y="365"/>
                  <a:pt x="10" y="357"/>
                  <a:pt x="10" y="384"/>
                </a:cubicBezTo>
                <a:cubicBezTo>
                  <a:pt x="10" y="411"/>
                  <a:pt x="0" y="464"/>
                  <a:pt x="2" y="479"/>
                </a:cubicBezTo>
                <a:cubicBezTo>
                  <a:pt x="4" y="495"/>
                  <a:pt x="9" y="571"/>
                  <a:pt x="33" y="570"/>
                </a:cubicBezTo>
                <a:cubicBezTo>
                  <a:pt x="56" y="568"/>
                  <a:pt x="61" y="549"/>
                  <a:pt x="59" y="536"/>
                </a:cubicBezTo>
                <a:cubicBezTo>
                  <a:pt x="58" y="524"/>
                  <a:pt x="63" y="509"/>
                  <a:pt x="63" y="509"/>
                </a:cubicBezTo>
                <a:cubicBezTo>
                  <a:pt x="63" y="509"/>
                  <a:pt x="81" y="452"/>
                  <a:pt x="89" y="451"/>
                </a:cubicBezTo>
                <a:cubicBezTo>
                  <a:pt x="98" y="450"/>
                  <a:pt x="110" y="448"/>
                  <a:pt x="110" y="448"/>
                </a:cubicBezTo>
                <a:cubicBezTo>
                  <a:pt x="118" y="447"/>
                  <a:pt x="118" y="447"/>
                  <a:pt x="118" y="447"/>
                </a:cubicBezTo>
                <a:cubicBezTo>
                  <a:pt x="118" y="447"/>
                  <a:pt x="102" y="462"/>
                  <a:pt x="115" y="480"/>
                </a:cubicBezTo>
                <a:cubicBezTo>
                  <a:pt x="129" y="498"/>
                  <a:pt x="150" y="512"/>
                  <a:pt x="161" y="518"/>
                </a:cubicBezTo>
                <a:cubicBezTo>
                  <a:pt x="172" y="524"/>
                  <a:pt x="206" y="563"/>
                  <a:pt x="225" y="570"/>
                </a:cubicBezTo>
                <a:cubicBezTo>
                  <a:pt x="243" y="576"/>
                  <a:pt x="306" y="569"/>
                  <a:pt x="312" y="552"/>
                </a:cubicBezTo>
                <a:cubicBezTo>
                  <a:pt x="317" y="536"/>
                  <a:pt x="322" y="524"/>
                  <a:pt x="302" y="516"/>
                </a:cubicBezTo>
                <a:cubicBezTo>
                  <a:pt x="282" y="509"/>
                  <a:pt x="278" y="510"/>
                  <a:pt x="278" y="510"/>
                </a:cubicBezTo>
                <a:cubicBezTo>
                  <a:pt x="257" y="474"/>
                  <a:pt x="257" y="474"/>
                  <a:pt x="257" y="474"/>
                </a:cubicBezTo>
                <a:cubicBezTo>
                  <a:pt x="257" y="474"/>
                  <a:pt x="304" y="494"/>
                  <a:pt x="310" y="493"/>
                </a:cubicBezTo>
                <a:cubicBezTo>
                  <a:pt x="316" y="492"/>
                  <a:pt x="372" y="511"/>
                  <a:pt x="387" y="492"/>
                </a:cubicBezTo>
                <a:cubicBezTo>
                  <a:pt x="402" y="473"/>
                  <a:pt x="417" y="453"/>
                  <a:pt x="395" y="430"/>
                </a:cubicBezTo>
                <a:cubicBezTo>
                  <a:pt x="373" y="407"/>
                  <a:pt x="372" y="396"/>
                  <a:pt x="372" y="396"/>
                </a:cubicBezTo>
                <a:cubicBezTo>
                  <a:pt x="372" y="396"/>
                  <a:pt x="440" y="377"/>
                  <a:pt x="440" y="368"/>
                </a:cubicBezTo>
                <a:cubicBezTo>
                  <a:pt x="440" y="368"/>
                  <a:pt x="510" y="449"/>
                  <a:pt x="538" y="470"/>
                </a:cubicBezTo>
                <a:cubicBezTo>
                  <a:pt x="565" y="491"/>
                  <a:pt x="557" y="488"/>
                  <a:pt x="559" y="503"/>
                </a:cubicBezTo>
                <a:cubicBezTo>
                  <a:pt x="561" y="518"/>
                  <a:pt x="559" y="538"/>
                  <a:pt x="548" y="540"/>
                </a:cubicBezTo>
                <a:cubicBezTo>
                  <a:pt x="537" y="543"/>
                  <a:pt x="533" y="556"/>
                  <a:pt x="541" y="555"/>
                </a:cubicBezTo>
                <a:cubicBezTo>
                  <a:pt x="550" y="554"/>
                  <a:pt x="557" y="557"/>
                  <a:pt x="567" y="550"/>
                </a:cubicBezTo>
                <a:cubicBezTo>
                  <a:pt x="576" y="544"/>
                  <a:pt x="593" y="514"/>
                  <a:pt x="615" y="531"/>
                </a:cubicBezTo>
                <a:cubicBezTo>
                  <a:pt x="620" y="535"/>
                  <a:pt x="624" y="537"/>
                  <a:pt x="628" y="539"/>
                </a:cubicBezTo>
                <a:cubicBezTo>
                  <a:pt x="634" y="544"/>
                  <a:pt x="638" y="549"/>
                  <a:pt x="639" y="559"/>
                </a:cubicBezTo>
                <a:cubicBezTo>
                  <a:pt x="640" y="569"/>
                  <a:pt x="649" y="589"/>
                  <a:pt x="658" y="591"/>
                </a:cubicBezTo>
                <a:cubicBezTo>
                  <a:pt x="666" y="593"/>
                  <a:pt x="666" y="586"/>
                  <a:pt x="666" y="586"/>
                </a:cubicBezTo>
                <a:cubicBezTo>
                  <a:pt x="666" y="586"/>
                  <a:pt x="655" y="570"/>
                  <a:pt x="655" y="564"/>
                </a:cubicBezTo>
                <a:cubicBezTo>
                  <a:pt x="655" y="556"/>
                  <a:pt x="651" y="544"/>
                  <a:pt x="651" y="544"/>
                </a:cubicBezTo>
                <a:cubicBezTo>
                  <a:pt x="651" y="544"/>
                  <a:pt x="653" y="531"/>
                  <a:pt x="657" y="533"/>
                </a:cubicBezTo>
                <a:cubicBezTo>
                  <a:pt x="661" y="535"/>
                  <a:pt x="676" y="544"/>
                  <a:pt x="684" y="551"/>
                </a:cubicBezTo>
                <a:cubicBezTo>
                  <a:pt x="695" y="560"/>
                  <a:pt x="711" y="564"/>
                  <a:pt x="715" y="561"/>
                </a:cubicBezTo>
                <a:cubicBezTo>
                  <a:pt x="720" y="557"/>
                  <a:pt x="724" y="555"/>
                  <a:pt x="712" y="548"/>
                </a:cubicBezTo>
                <a:cubicBezTo>
                  <a:pt x="700" y="541"/>
                  <a:pt x="698" y="539"/>
                  <a:pt x="698" y="539"/>
                </a:cubicBezTo>
                <a:cubicBezTo>
                  <a:pt x="698" y="539"/>
                  <a:pt x="727" y="553"/>
                  <a:pt x="726" y="536"/>
                </a:cubicBezTo>
                <a:cubicBezTo>
                  <a:pt x="726" y="536"/>
                  <a:pt x="727" y="534"/>
                  <a:pt x="712" y="53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2B4535EF-2A1E-A24B-B07E-8845AB059F47}"/>
              </a:ext>
            </a:extLst>
          </p:cNvPr>
          <p:cNvSpPr>
            <a:spLocks noEditPoints="1"/>
          </p:cNvSpPr>
          <p:nvPr/>
        </p:nvSpPr>
        <p:spPr bwMode="auto">
          <a:xfrm>
            <a:off x="1333796" y="2488574"/>
            <a:ext cx="762901" cy="801012"/>
          </a:xfrm>
          <a:custGeom>
            <a:avLst/>
            <a:gdLst/>
            <a:ahLst/>
            <a:cxnLst>
              <a:cxn ang="0">
                <a:pos x="773" y="787"/>
              </a:cxn>
              <a:cxn ang="0">
                <a:pos x="742" y="760"/>
              </a:cxn>
              <a:cxn ang="0">
                <a:pos x="687" y="717"/>
              </a:cxn>
              <a:cxn ang="0">
                <a:pos x="681" y="645"/>
              </a:cxn>
              <a:cxn ang="0">
                <a:pos x="688" y="636"/>
              </a:cxn>
              <a:cxn ang="0">
                <a:pos x="664" y="613"/>
              </a:cxn>
              <a:cxn ang="0">
                <a:pos x="645" y="546"/>
              </a:cxn>
              <a:cxn ang="0">
                <a:pos x="612" y="326"/>
              </a:cxn>
              <a:cxn ang="0">
                <a:pos x="666" y="195"/>
              </a:cxn>
              <a:cxn ang="0">
                <a:pos x="735" y="181"/>
              </a:cxn>
              <a:cxn ang="0">
                <a:pos x="740" y="166"/>
              </a:cxn>
              <a:cxn ang="0">
                <a:pos x="747" y="150"/>
              </a:cxn>
              <a:cxn ang="0">
                <a:pos x="745" y="110"/>
              </a:cxn>
              <a:cxn ang="0">
                <a:pos x="713" y="19"/>
              </a:cxn>
              <a:cxn ang="0">
                <a:pos x="589" y="112"/>
              </a:cxn>
              <a:cxn ang="0">
                <a:pos x="432" y="159"/>
              </a:cxn>
              <a:cxn ang="0">
                <a:pos x="244" y="279"/>
              </a:cxn>
              <a:cxn ang="0">
                <a:pos x="198" y="477"/>
              </a:cxn>
              <a:cxn ang="0">
                <a:pos x="294" y="604"/>
              </a:cxn>
              <a:cxn ang="0">
                <a:pos x="142" y="581"/>
              </a:cxn>
              <a:cxn ang="0">
                <a:pos x="86" y="554"/>
              </a:cxn>
              <a:cxn ang="0">
                <a:pos x="6" y="699"/>
              </a:cxn>
              <a:cxn ang="0">
                <a:pos x="66" y="710"/>
              </a:cxn>
              <a:cxn ang="0">
                <a:pos x="118" y="649"/>
              </a:cxn>
              <a:cxn ang="0">
                <a:pos x="145" y="644"/>
              </a:cxn>
              <a:cxn ang="0">
                <a:pos x="207" y="699"/>
              </a:cxn>
              <a:cxn ang="0">
                <a:pos x="344" y="770"/>
              </a:cxn>
              <a:cxn ang="0">
                <a:pos x="421" y="712"/>
              </a:cxn>
              <a:cxn ang="0">
                <a:pos x="421" y="602"/>
              </a:cxn>
              <a:cxn ang="0">
                <a:pos x="562" y="569"/>
              </a:cxn>
              <a:cxn ang="0">
                <a:pos x="650" y="741"/>
              </a:cxn>
              <a:cxn ang="0">
                <a:pos x="641" y="799"/>
              </a:cxn>
              <a:cxn ang="0">
                <a:pos x="668" y="808"/>
              </a:cxn>
              <a:cxn ang="0">
                <a:pos x="701" y="818"/>
              </a:cxn>
              <a:cxn ang="0">
                <a:pos x="712" y="848"/>
              </a:cxn>
              <a:cxn ang="0">
                <a:pos x="725" y="807"/>
              </a:cxn>
              <a:cxn ang="0">
                <a:pos x="759" y="824"/>
              </a:cxn>
              <a:cxn ang="0">
                <a:pos x="785" y="829"/>
              </a:cxn>
              <a:cxn ang="0">
                <a:pos x="812" y="816"/>
              </a:cxn>
              <a:cxn ang="0">
                <a:pos x="446" y="489"/>
              </a:cxn>
              <a:cxn ang="0">
                <a:pos x="402" y="505"/>
              </a:cxn>
              <a:cxn ang="0">
                <a:pos x="448" y="489"/>
              </a:cxn>
              <a:cxn ang="0">
                <a:pos x="446" y="489"/>
              </a:cxn>
              <a:cxn ang="0">
                <a:pos x="501" y="382"/>
              </a:cxn>
              <a:cxn ang="0">
                <a:pos x="525" y="390"/>
              </a:cxn>
            </a:cxnLst>
            <a:rect l="0" t="0" r="r" b="b"/>
            <a:pathLst>
              <a:path w="815" h="856">
                <a:moveTo>
                  <a:pt x="798" y="808"/>
                </a:moveTo>
                <a:cubicBezTo>
                  <a:pt x="782" y="802"/>
                  <a:pt x="773" y="787"/>
                  <a:pt x="773" y="787"/>
                </a:cubicBezTo>
                <a:cubicBezTo>
                  <a:pt x="773" y="787"/>
                  <a:pt x="769" y="781"/>
                  <a:pt x="763" y="775"/>
                </a:cubicBezTo>
                <a:cubicBezTo>
                  <a:pt x="758" y="769"/>
                  <a:pt x="745" y="764"/>
                  <a:pt x="742" y="760"/>
                </a:cubicBezTo>
                <a:cubicBezTo>
                  <a:pt x="739" y="756"/>
                  <a:pt x="734" y="750"/>
                  <a:pt x="717" y="741"/>
                </a:cubicBezTo>
                <a:cubicBezTo>
                  <a:pt x="700" y="732"/>
                  <a:pt x="687" y="717"/>
                  <a:pt x="687" y="717"/>
                </a:cubicBezTo>
                <a:cubicBezTo>
                  <a:pt x="687" y="717"/>
                  <a:pt x="664" y="660"/>
                  <a:pt x="664" y="649"/>
                </a:cubicBezTo>
                <a:cubicBezTo>
                  <a:pt x="664" y="649"/>
                  <a:pt x="682" y="654"/>
                  <a:pt x="681" y="645"/>
                </a:cubicBezTo>
                <a:cubicBezTo>
                  <a:pt x="681" y="645"/>
                  <a:pt x="675" y="638"/>
                  <a:pt x="674" y="635"/>
                </a:cubicBezTo>
                <a:cubicBezTo>
                  <a:pt x="674" y="635"/>
                  <a:pt x="686" y="638"/>
                  <a:pt x="688" y="636"/>
                </a:cubicBezTo>
                <a:cubicBezTo>
                  <a:pt x="689" y="633"/>
                  <a:pt x="690" y="628"/>
                  <a:pt x="683" y="627"/>
                </a:cubicBezTo>
                <a:cubicBezTo>
                  <a:pt x="675" y="627"/>
                  <a:pt x="665" y="616"/>
                  <a:pt x="664" y="613"/>
                </a:cubicBezTo>
                <a:cubicBezTo>
                  <a:pt x="663" y="609"/>
                  <a:pt x="653" y="600"/>
                  <a:pt x="653" y="600"/>
                </a:cubicBezTo>
                <a:cubicBezTo>
                  <a:pt x="653" y="600"/>
                  <a:pt x="645" y="564"/>
                  <a:pt x="645" y="546"/>
                </a:cubicBezTo>
                <a:cubicBezTo>
                  <a:pt x="645" y="528"/>
                  <a:pt x="622" y="468"/>
                  <a:pt x="618" y="457"/>
                </a:cubicBezTo>
                <a:cubicBezTo>
                  <a:pt x="614" y="445"/>
                  <a:pt x="604" y="351"/>
                  <a:pt x="612" y="326"/>
                </a:cubicBezTo>
                <a:cubicBezTo>
                  <a:pt x="619" y="300"/>
                  <a:pt x="642" y="242"/>
                  <a:pt x="623" y="211"/>
                </a:cubicBezTo>
                <a:cubicBezTo>
                  <a:pt x="623" y="211"/>
                  <a:pt x="658" y="202"/>
                  <a:pt x="666" y="195"/>
                </a:cubicBezTo>
                <a:cubicBezTo>
                  <a:pt x="673" y="187"/>
                  <a:pt x="698" y="201"/>
                  <a:pt x="706" y="201"/>
                </a:cubicBezTo>
                <a:cubicBezTo>
                  <a:pt x="714" y="201"/>
                  <a:pt x="738" y="206"/>
                  <a:pt x="735" y="181"/>
                </a:cubicBezTo>
                <a:cubicBezTo>
                  <a:pt x="735" y="181"/>
                  <a:pt x="744" y="175"/>
                  <a:pt x="744" y="172"/>
                </a:cubicBezTo>
                <a:cubicBezTo>
                  <a:pt x="744" y="169"/>
                  <a:pt x="740" y="166"/>
                  <a:pt x="740" y="166"/>
                </a:cubicBezTo>
                <a:cubicBezTo>
                  <a:pt x="740" y="166"/>
                  <a:pt x="747" y="163"/>
                  <a:pt x="747" y="160"/>
                </a:cubicBezTo>
                <a:cubicBezTo>
                  <a:pt x="747" y="158"/>
                  <a:pt x="747" y="150"/>
                  <a:pt x="747" y="150"/>
                </a:cubicBezTo>
                <a:cubicBezTo>
                  <a:pt x="747" y="150"/>
                  <a:pt x="759" y="145"/>
                  <a:pt x="755" y="136"/>
                </a:cubicBezTo>
                <a:cubicBezTo>
                  <a:pt x="751" y="127"/>
                  <a:pt x="740" y="119"/>
                  <a:pt x="745" y="110"/>
                </a:cubicBezTo>
                <a:cubicBezTo>
                  <a:pt x="750" y="101"/>
                  <a:pt x="760" y="85"/>
                  <a:pt x="753" y="68"/>
                </a:cubicBezTo>
                <a:cubicBezTo>
                  <a:pt x="747" y="51"/>
                  <a:pt x="752" y="33"/>
                  <a:pt x="713" y="19"/>
                </a:cubicBezTo>
                <a:cubicBezTo>
                  <a:pt x="675" y="4"/>
                  <a:pt x="639" y="0"/>
                  <a:pt x="610" y="37"/>
                </a:cubicBezTo>
                <a:cubicBezTo>
                  <a:pt x="591" y="62"/>
                  <a:pt x="589" y="112"/>
                  <a:pt x="589" y="112"/>
                </a:cubicBezTo>
                <a:cubicBezTo>
                  <a:pt x="589" y="112"/>
                  <a:pt x="585" y="123"/>
                  <a:pt x="567" y="127"/>
                </a:cubicBezTo>
                <a:cubicBezTo>
                  <a:pt x="549" y="130"/>
                  <a:pt x="479" y="129"/>
                  <a:pt x="432" y="159"/>
                </a:cubicBezTo>
                <a:cubicBezTo>
                  <a:pt x="385" y="188"/>
                  <a:pt x="340" y="196"/>
                  <a:pt x="325" y="209"/>
                </a:cubicBezTo>
                <a:cubicBezTo>
                  <a:pt x="309" y="221"/>
                  <a:pt x="253" y="271"/>
                  <a:pt x="244" y="279"/>
                </a:cubicBezTo>
                <a:cubicBezTo>
                  <a:pt x="235" y="287"/>
                  <a:pt x="198" y="328"/>
                  <a:pt x="188" y="334"/>
                </a:cubicBezTo>
                <a:cubicBezTo>
                  <a:pt x="178" y="340"/>
                  <a:pt x="132" y="429"/>
                  <a:pt x="198" y="477"/>
                </a:cubicBezTo>
                <a:cubicBezTo>
                  <a:pt x="198" y="477"/>
                  <a:pt x="233" y="511"/>
                  <a:pt x="246" y="541"/>
                </a:cubicBezTo>
                <a:cubicBezTo>
                  <a:pt x="259" y="572"/>
                  <a:pt x="294" y="604"/>
                  <a:pt x="294" y="604"/>
                </a:cubicBezTo>
                <a:cubicBezTo>
                  <a:pt x="294" y="604"/>
                  <a:pt x="298" y="613"/>
                  <a:pt x="224" y="602"/>
                </a:cubicBezTo>
                <a:cubicBezTo>
                  <a:pt x="224" y="602"/>
                  <a:pt x="152" y="595"/>
                  <a:pt x="142" y="581"/>
                </a:cubicBezTo>
                <a:cubicBezTo>
                  <a:pt x="132" y="568"/>
                  <a:pt x="136" y="569"/>
                  <a:pt x="124" y="563"/>
                </a:cubicBezTo>
                <a:cubicBezTo>
                  <a:pt x="112" y="556"/>
                  <a:pt x="94" y="554"/>
                  <a:pt x="86" y="554"/>
                </a:cubicBezTo>
                <a:cubicBezTo>
                  <a:pt x="79" y="554"/>
                  <a:pt x="72" y="545"/>
                  <a:pt x="64" y="554"/>
                </a:cubicBezTo>
                <a:cubicBezTo>
                  <a:pt x="56" y="563"/>
                  <a:pt x="0" y="659"/>
                  <a:pt x="6" y="699"/>
                </a:cubicBezTo>
                <a:cubicBezTo>
                  <a:pt x="13" y="738"/>
                  <a:pt x="23" y="760"/>
                  <a:pt x="45" y="750"/>
                </a:cubicBezTo>
                <a:cubicBezTo>
                  <a:pt x="66" y="740"/>
                  <a:pt x="66" y="716"/>
                  <a:pt x="66" y="710"/>
                </a:cubicBezTo>
                <a:cubicBezTo>
                  <a:pt x="66" y="704"/>
                  <a:pt x="75" y="691"/>
                  <a:pt x="78" y="688"/>
                </a:cubicBezTo>
                <a:cubicBezTo>
                  <a:pt x="81" y="685"/>
                  <a:pt x="113" y="649"/>
                  <a:pt x="118" y="649"/>
                </a:cubicBezTo>
                <a:cubicBezTo>
                  <a:pt x="123" y="649"/>
                  <a:pt x="137" y="654"/>
                  <a:pt x="140" y="649"/>
                </a:cubicBezTo>
                <a:cubicBezTo>
                  <a:pt x="142" y="645"/>
                  <a:pt x="145" y="644"/>
                  <a:pt x="145" y="644"/>
                </a:cubicBezTo>
                <a:cubicBezTo>
                  <a:pt x="145" y="644"/>
                  <a:pt x="212" y="661"/>
                  <a:pt x="217" y="669"/>
                </a:cubicBezTo>
                <a:cubicBezTo>
                  <a:pt x="223" y="677"/>
                  <a:pt x="199" y="688"/>
                  <a:pt x="207" y="699"/>
                </a:cubicBezTo>
                <a:cubicBezTo>
                  <a:pt x="215" y="711"/>
                  <a:pt x="223" y="722"/>
                  <a:pt x="270" y="740"/>
                </a:cubicBezTo>
                <a:cubicBezTo>
                  <a:pt x="317" y="757"/>
                  <a:pt x="331" y="771"/>
                  <a:pt x="344" y="770"/>
                </a:cubicBezTo>
                <a:cubicBezTo>
                  <a:pt x="356" y="769"/>
                  <a:pt x="423" y="765"/>
                  <a:pt x="432" y="744"/>
                </a:cubicBezTo>
                <a:cubicBezTo>
                  <a:pt x="441" y="724"/>
                  <a:pt x="426" y="712"/>
                  <a:pt x="421" y="712"/>
                </a:cubicBezTo>
                <a:cubicBezTo>
                  <a:pt x="417" y="712"/>
                  <a:pt x="428" y="691"/>
                  <a:pt x="428" y="685"/>
                </a:cubicBezTo>
                <a:cubicBezTo>
                  <a:pt x="428" y="679"/>
                  <a:pt x="424" y="605"/>
                  <a:pt x="421" y="602"/>
                </a:cubicBezTo>
                <a:cubicBezTo>
                  <a:pt x="419" y="599"/>
                  <a:pt x="535" y="548"/>
                  <a:pt x="548" y="531"/>
                </a:cubicBezTo>
                <a:cubicBezTo>
                  <a:pt x="548" y="531"/>
                  <a:pt x="557" y="545"/>
                  <a:pt x="562" y="569"/>
                </a:cubicBezTo>
                <a:cubicBezTo>
                  <a:pt x="566" y="594"/>
                  <a:pt x="613" y="668"/>
                  <a:pt x="623" y="693"/>
                </a:cubicBezTo>
                <a:cubicBezTo>
                  <a:pt x="633" y="717"/>
                  <a:pt x="648" y="727"/>
                  <a:pt x="650" y="741"/>
                </a:cubicBezTo>
                <a:cubicBezTo>
                  <a:pt x="652" y="755"/>
                  <a:pt x="660" y="773"/>
                  <a:pt x="660" y="773"/>
                </a:cubicBezTo>
                <a:cubicBezTo>
                  <a:pt x="660" y="773"/>
                  <a:pt x="657" y="797"/>
                  <a:pt x="641" y="799"/>
                </a:cubicBezTo>
                <a:cubicBezTo>
                  <a:pt x="641" y="799"/>
                  <a:pt x="631" y="805"/>
                  <a:pt x="643" y="809"/>
                </a:cubicBezTo>
                <a:cubicBezTo>
                  <a:pt x="654" y="813"/>
                  <a:pt x="665" y="814"/>
                  <a:pt x="668" y="808"/>
                </a:cubicBezTo>
                <a:cubicBezTo>
                  <a:pt x="671" y="803"/>
                  <a:pt x="685" y="773"/>
                  <a:pt x="695" y="786"/>
                </a:cubicBezTo>
                <a:cubicBezTo>
                  <a:pt x="704" y="799"/>
                  <a:pt x="707" y="808"/>
                  <a:pt x="701" y="818"/>
                </a:cubicBezTo>
                <a:cubicBezTo>
                  <a:pt x="695" y="828"/>
                  <a:pt x="693" y="846"/>
                  <a:pt x="701" y="851"/>
                </a:cubicBezTo>
                <a:cubicBezTo>
                  <a:pt x="709" y="856"/>
                  <a:pt x="712" y="848"/>
                  <a:pt x="712" y="848"/>
                </a:cubicBezTo>
                <a:cubicBezTo>
                  <a:pt x="712" y="848"/>
                  <a:pt x="712" y="835"/>
                  <a:pt x="716" y="829"/>
                </a:cubicBezTo>
                <a:cubicBezTo>
                  <a:pt x="720" y="824"/>
                  <a:pt x="725" y="807"/>
                  <a:pt x="725" y="807"/>
                </a:cubicBezTo>
                <a:cubicBezTo>
                  <a:pt x="725" y="807"/>
                  <a:pt x="732" y="792"/>
                  <a:pt x="736" y="796"/>
                </a:cubicBezTo>
                <a:cubicBezTo>
                  <a:pt x="740" y="799"/>
                  <a:pt x="755" y="812"/>
                  <a:pt x="759" y="824"/>
                </a:cubicBezTo>
                <a:cubicBezTo>
                  <a:pt x="763" y="835"/>
                  <a:pt x="779" y="844"/>
                  <a:pt x="784" y="844"/>
                </a:cubicBezTo>
                <a:cubicBezTo>
                  <a:pt x="790" y="844"/>
                  <a:pt x="796" y="840"/>
                  <a:pt x="785" y="829"/>
                </a:cubicBezTo>
                <a:cubicBezTo>
                  <a:pt x="775" y="817"/>
                  <a:pt x="777" y="815"/>
                  <a:pt x="777" y="815"/>
                </a:cubicBezTo>
                <a:cubicBezTo>
                  <a:pt x="777" y="815"/>
                  <a:pt x="809" y="835"/>
                  <a:pt x="812" y="816"/>
                </a:cubicBezTo>
                <a:cubicBezTo>
                  <a:pt x="812" y="816"/>
                  <a:pt x="815" y="813"/>
                  <a:pt x="798" y="808"/>
                </a:cubicBezTo>
                <a:close/>
                <a:moveTo>
                  <a:pt x="446" y="489"/>
                </a:moveTo>
                <a:cubicBezTo>
                  <a:pt x="431" y="494"/>
                  <a:pt x="404" y="518"/>
                  <a:pt x="404" y="518"/>
                </a:cubicBezTo>
                <a:cubicBezTo>
                  <a:pt x="402" y="505"/>
                  <a:pt x="402" y="505"/>
                  <a:pt x="402" y="505"/>
                </a:cubicBezTo>
                <a:cubicBezTo>
                  <a:pt x="406" y="500"/>
                  <a:pt x="435" y="492"/>
                  <a:pt x="446" y="489"/>
                </a:cubicBezTo>
                <a:cubicBezTo>
                  <a:pt x="447" y="489"/>
                  <a:pt x="447" y="489"/>
                  <a:pt x="448" y="489"/>
                </a:cubicBezTo>
                <a:cubicBezTo>
                  <a:pt x="452" y="488"/>
                  <a:pt x="450" y="488"/>
                  <a:pt x="446" y="489"/>
                </a:cubicBezTo>
                <a:cubicBezTo>
                  <a:pt x="446" y="489"/>
                  <a:pt x="446" y="489"/>
                  <a:pt x="446" y="489"/>
                </a:cubicBezTo>
                <a:close/>
                <a:moveTo>
                  <a:pt x="501" y="384"/>
                </a:moveTo>
                <a:cubicBezTo>
                  <a:pt x="501" y="382"/>
                  <a:pt x="501" y="382"/>
                  <a:pt x="501" y="382"/>
                </a:cubicBezTo>
                <a:cubicBezTo>
                  <a:pt x="510" y="381"/>
                  <a:pt x="519" y="365"/>
                  <a:pt x="519" y="365"/>
                </a:cubicBezTo>
                <a:cubicBezTo>
                  <a:pt x="516" y="370"/>
                  <a:pt x="525" y="390"/>
                  <a:pt x="525" y="390"/>
                </a:cubicBezTo>
                <a:cubicBezTo>
                  <a:pt x="516" y="386"/>
                  <a:pt x="501" y="384"/>
                  <a:pt x="501" y="384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xmlns="" id="{0F600209-57C2-1D47-BE1D-6B26C5BCB6C1}"/>
              </a:ext>
            </a:extLst>
          </p:cNvPr>
          <p:cNvSpPr>
            <a:spLocks noEditPoints="1"/>
          </p:cNvSpPr>
          <p:nvPr/>
        </p:nvSpPr>
        <p:spPr bwMode="auto">
          <a:xfrm>
            <a:off x="2198438" y="2566930"/>
            <a:ext cx="985854" cy="722655"/>
          </a:xfrm>
          <a:custGeom>
            <a:avLst/>
            <a:gdLst/>
            <a:ahLst/>
            <a:cxnLst>
              <a:cxn ang="0">
                <a:pos x="1021" y="46"/>
              </a:cxn>
              <a:cxn ang="0">
                <a:pos x="878" y="52"/>
              </a:cxn>
              <a:cxn ang="0">
                <a:pos x="678" y="21"/>
              </a:cxn>
              <a:cxn ang="0">
                <a:pos x="438" y="47"/>
              </a:cxn>
              <a:cxn ang="0">
                <a:pos x="324" y="174"/>
              </a:cxn>
              <a:cxn ang="0">
                <a:pos x="324" y="443"/>
              </a:cxn>
              <a:cxn ang="0">
                <a:pos x="65" y="566"/>
              </a:cxn>
              <a:cxn ang="0">
                <a:pos x="12" y="603"/>
              </a:cxn>
              <a:cxn ang="0">
                <a:pos x="72" y="680"/>
              </a:cxn>
              <a:cxn ang="0">
                <a:pos x="193" y="678"/>
              </a:cxn>
              <a:cxn ang="0">
                <a:pos x="136" y="622"/>
              </a:cxn>
              <a:cxn ang="0">
                <a:pos x="133" y="604"/>
              </a:cxn>
              <a:cxn ang="0">
                <a:pos x="339" y="523"/>
              </a:cxn>
              <a:cxn ang="0">
                <a:pos x="452" y="405"/>
              </a:cxn>
              <a:cxn ang="0">
                <a:pos x="491" y="336"/>
              </a:cxn>
              <a:cxn ang="0">
                <a:pos x="622" y="349"/>
              </a:cxn>
              <a:cxn ang="0">
                <a:pos x="467" y="582"/>
              </a:cxn>
              <a:cxn ang="0">
                <a:pos x="422" y="648"/>
              </a:cxn>
              <a:cxn ang="0">
                <a:pos x="529" y="713"/>
              </a:cxn>
              <a:cxn ang="0">
                <a:pos x="637" y="669"/>
              </a:cxn>
              <a:cxn ang="0">
                <a:pos x="544" y="609"/>
              </a:cxn>
              <a:cxn ang="0">
                <a:pos x="617" y="505"/>
              </a:cxn>
              <a:cxn ang="0">
                <a:pos x="734" y="350"/>
              </a:cxn>
              <a:cxn ang="0">
                <a:pos x="738" y="387"/>
              </a:cxn>
              <a:cxn ang="0">
                <a:pos x="764" y="586"/>
              </a:cxn>
              <a:cxn ang="0">
                <a:pos x="795" y="710"/>
              </a:cxn>
              <a:cxn ang="0">
                <a:pos x="784" y="737"/>
              </a:cxn>
              <a:cxn ang="0">
                <a:pos x="832" y="711"/>
              </a:cxn>
              <a:cxn ang="0">
                <a:pos x="860" y="770"/>
              </a:cxn>
              <a:cxn ang="0">
                <a:pos x="862" y="733"/>
              </a:cxn>
              <a:cxn ang="0">
                <a:pos x="927" y="755"/>
              </a:cxn>
              <a:cxn ang="0">
                <a:pos x="941" y="740"/>
              </a:cxn>
              <a:cxn ang="0">
                <a:pos x="907" y="706"/>
              </a:cxn>
              <a:cxn ang="0">
                <a:pos x="831" y="663"/>
              </a:cxn>
              <a:cxn ang="0">
                <a:pos x="858" y="587"/>
              </a:cxn>
              <a:cxn ang="0">
                <a:pos x="906" y="586"/>
              </a:cxn>
              <a:cxn ang="0">
                <a:pos x="917" y="582"/>
              </a:cxn>
              <a:cxn ang="0">
                <a:pos x="878" y="567"/>
              </a:cxn>
              <a:cxn ang="0">
                <a:pos x="820" y="445"/>
              </a:cxn>
              <a:cxn ang="0">
                <a:pos x="824" y="296"/>
              </a:cxn>
              <a:cxn ang="0">
                <a:pos x="890" y="185"/>
              </a:cxn>
              <a:cxn ang="0">
                <a:pos x="924" y="210"/>
              </a:cxn>
              <a:cxn ang="0">
                <a:pos x="965" y="209"/>
              </a:cxn>
              <a:cxn ang="0">
                <a:pos x="973" y="200"/>
              </a:cxn>
              <a:cxn ang="0">
                <a:pos x="976" y="199"/>
              </a:cxn>
              <a:cxn ang="0">
                <a:pos x="987" y="189"/>
              </a:cxn>
              <a:cxn ang="0">
                <a:pos x="1002" y="176"/>
              </a:cxn>
              <a:cxn ang="0">
                <a:pos x="1008" y="154"/>
              </a:cxn>
              <a:cxn ang="0">
                <a:pos x="1031" y="59"/>
              </a:cxn>
              <a:cxn ang="0">
                <a:pos x="673" y="254"/>
              </a:cxn>
              <a:cxn ang="0">
                <a:pos x="730" y="250"/>
              </a:cxn>
              <a:cxn ang="0">
                <a:pos x="728" y="310"/>
              </a:cxn>
            </a:cxnLst>
            <a:rect l="0" t="0" r="r" b="b"/>
            <a:pathLst>
              <a:path w="1055" h="772">
                <a:moveTo>
                  <a:pt x="1031" y="59"/>
                </a:moveTo>
                <a:cubicBezTo>
                  <a:pt x="1027" y="54"/>
                  <a:pt x="1024" y="50"/>
                  <a:pt x="1021" y="46"/>
                </a:cubicBezTo>
                <a:cubicBezTo>
                  <a:pt x="1014" y="34"/>
                  <a:pt x="1004" y="24"/>
                  <a:pt x="991" y="19"/>
                </a:cubicBezTo>
                <a:cubicBezTo>
                  <a:pt x="946" y="0"/>
                  <a:pt x="915" y="1"/>
                  <a:pt x="878" y="52"/>
                </a:cubicBezTo>
                <a:cubicBezTo>
                  <a:pt x="878" y="52"/>
                  <a:pt x="865" y="78"/>
                  <a:pt x="830" y="66"/>
                </a:cubicBezTo>
                <a:cubicBezTo>
                  <a:pt x="795" y="54"/>
                  <a:pt x="710" y="22"/>
                  <a:pt x="678" y="21"/>
                </a:cubicBezTo>
                <a:cubicBezTo>
                  <a:pt x="646" y="20"/>
                  <a:pt x="551" y="4"/>
                  <a:pt x="503" y="27"/>
                </a:cubicBezTo>
                <a:cubicBezTo>
                  <a:pt x="454" y="50"/>
                  <a:pt x="460" y="47"/>
                  <a:pt x="438" y="47"/>
                </a:cubicBezTo>
                <a:cubicBezTo>
                  <a:pt x="416" y="47"/>
                  <a:pt x="366" y="67"/>
                  <a:pt x="352" y="88"/>
                </a:cubicBezTo>
                <a:cubicBezTo>
                  <a:pt x="337" y="109"/>
                  <a:pt x="322" y="163"/>
                  <a:pt x="324" y="174"/>
                </a:cubicBezTo>
                <a:cubicBezTo>
                  <a:pt x="326" y="184"/>
                  <a:pt x="317" y="245"/>
                  <a:pt x="340" y="338"/>
                </a:cubicBezTo>
                <a:cubicBezTo>
                  <a:pt x="363" y="430"/>
                  <a:pt x="332" y="441"/>
                  <a:pt x="324" y="443"/>
                </a:cubicBezTo>
                <a:cubicBezTo>
                  <a:pt x="317" y="445"/>
                  <a:pt x="238" y="447"/>
                  <a:pt x="153" y="523"/>
                </a:cubicBezTo>
                <a:cubicBezTo>
                  <a:pt x="153" y="523"/>
                  <a:pt x="92" y="565"/>
                  <a:pt x="65" y="566"/>
                </a:cubicBezTo>
                <a:cubicBezTo>
                  <a:pt x="39" y="567"/>
                  <a:pt x="51" y="564"/>
                  <a:pt x="33" y="578"/>
                </a:cubicBezTo>
                <a:cubicBezTo>
                  <a:pt x="15" y="593"/>
                  <a:pt x="12" y="603"/>
                  <a:pt x="12" y="603"/>
                </a:cubicBezTo>
                <a:cubicBezTo>
                  <a:pt x="12" y="603"/>
                  <a:pt x="0" y="606"/>
                  <a:pt x="3" y="615"/>
                </a:cubicBezTo>
                <a:cubicBezTo>
                  <a:pt x="6" y="625"/>
                  <a:pt x="34" y="648"/>
                  <a:pt x="72" y="680"/>
                </a:cubicBezTo>
                <a:cubicBezTo>
                  <a:pt x="110" y="711"/>
                  <a:pt x="146" y="743"/>
                  <a:pt x="197" y="711"/>
                </a:cubicBezTo>
                <a:cubicBezTo>
                  <a:pt x="197" y="711"/>
                  <a:pt x="213" y="692"/>
                  <a:pt x="193" y="678"/>
                </a:cubicBezTo>
                <a:cubicBezTo>
                  <a:pt x="173" y="663"/>
                  <a:pt x="159" y="663"/>
                  <a:pt x="159" y="663"/>
                </a:cubicBezTo>
                <a:cubicBezTo>
                  <a:pt x="159" y="663"/>
                  <a:pt x="136" y="628"/>
                  <a:pt x="136" y="622"/>
                </a:cubicBezTo>
                <a:cubicBezTo>
                  <a:pt x="136" y="615"/>
                  <a:pt x="147" y="604"/>
                  <a:pt x="144" y="604"/>
                </a:cubicBezTo>
                <a:cubicBezTo>
                  <a:pt x="140" y="604"/>
                  <a:pt x="133" y="604"/>
                  <a:pt x="133" y="604"/>
                </a:cubicBezTo>
                <a:cubicBezTo>
                  <a:pt x="133" y="604"/>
                  <a:pt x="178" y="575"/>
                  <a:pt x="204" y="573"/>
                </a:cubicBezTo>
                <a:cubicBezTo>
                  <a:pt x="229" y="571"/>
                  <a:pt x="322" y="534"/>
                  <a:pt x="339" y="523"/>
                </a:cubicBezTo>
                <a:cubicBezTo>
                  <a:pt x="356" y="513"/>
                  <a:pt x="404" y="507"/>
                  <a:pt x="413" y="493"/>
                </a:cubicBezTo>
                <a:cubicBezTo>
                  <a:pt x="421" y="479"/>
                  <a:pt x="442" y="438"/>
                  <a:pt x="452" y="405"/>
                </a:cubicBezTo>
                <a:cubicBezTo>
                  <a:pt x="463" y="371"/>
                  <a:pt x="472" y="362"/>
                  <a:pt x="478" y="359"/>
                </a:cubicBezTo>
                <a:cubicBezTo>
                  <a:pt x="485" y="356"/>
                  <a:pt x="491" y="336"/>
                  <a:pt x="491" y="336"/>
                </a:cubicBezTo>
                <a:cubicBezTo>
                  <a:pt x="491" y="336"/>
                  <a:pt x="531" y="315"/>
                  <a:pt x="544" y="315"/>
                </a:cubicBezTo>
                <a:cubicBezTo>
                  <a:pt x="557" y="315"/>
                  <a:pt x="614" y="333"/>
                  <a:pt x="622" y="349"/>
                </a:cubicBezTo>
                <a:cubicBezTo>
                  <a:pt x="622" y="349"/>
                  <a:pt x="562" y="401"/>
                  <a:pt x="553" y="438"/>
                </a:cubicBezTo>
                <a:cubicBezTo>
                  <a:pt x="545" y="475"/>
                  <a:pt x="492" y="566"/>
                  <a:pt x="467" y="582"/>
                </a:cubicBezTo>
                <a:cubicBezTo>
                  <a:pt x="441" y="597"/>
                  <a:pt x="458" y="566"/>
                  <a:pt x="432" y="610"/>
                </a:cubicBezTo>
                <a:cubicBezTo>
                  <a:pt x="432" y="610"/>
                  <a:pt x="418" y="635"/>
                  <a:pt x="422" y="648"/>
                </a:cubicBezTo>
                <a:cubicBezTo>
                  <a:pt x="422" y="648"/>
                  <a:pt x="404" y="661"/>
                  <a:pt x="424" y="673"/>
                </a:cubicBezTo>
                <a:cubicBezTo>
                  <a:pt x="443" y="686"/>
                  <a:pt x="514" y="706"/>
                  <a:pt x="529" y="713"/>
                </a:cubicBezTo>
                <a:cubicBezTo>
                  <a:pt x="544" y="719"/>
                  <a:pt x="625" y="716"/>
                  <a:pt x="635" y="702"/>
                </a:cubicBezTo>
                <a:cubicBezTo>
                  <a:pt x="644" y="688"/>
                  <a:pt x="652" y="676"/>
                  <a:pt x="637" y="669"/>
                </a:cubicBezTo>
                <a:cubicBezTo>
                  <a:pt x="622" y="663"/>
                  <a:pt x="594" y="660"/>
                  <a:pt x="594" y="660"/>
                </a:cubicBezTo>
                <a:cubicBezTo>
                  <a:pt x="594" y="660"/>
                  <a:pt x="544" y="619"/>
                  <a:pt x="544" y="609"/>
                </a:cubicBezTo>
                <a:cubicBezTo>
                  <a:pt x="544" y="599"/>
                  <a:pt x="551" y="590"/>
                  <a:pt x="544" y="590"/>
                </a:cubicBezTo>
                <a:cubicBezTo>
                  <a:pt x="544" y="590"/>
                  <a:pt x="583" y="527"/>
                  <a:pt x="617" y="505"/>
                </a:cubicBezTo>
                <a:cubicBezTo>
                  <a:pt x="651" y="484"/>
                  <a:pt x="708" y="403"/>
                  <a:pt x="708" y="391"/>
                </a:cubicBezTo>
                <a:cubicBezTo>
                  <a:pt x="708" y="380"/>
                  <a:pt x="734" y="350"/>
                  <a:pt x="734" y="350"/>
                </a:cubicBezTo>
                <a:cubicBezTo>
                  <a:pt x="737" y="347"/>
                  <a:pt x="737" y="347"/>
                  <a:pt x="737" y="347"/>
                </a:cubicBezTo>
                <a:cubicBezTo>
                  <a:pt x="738" y="364"/>
                  <a:pt x="739" y="379"/>
                  <a:pt x="738" y="387"/>
                </a:cubicBezTo>
                <a:cubicBezTo>
                  <a:pt x="737" y="415"/>
                  <a:pt x="727" y="433"/>
                  <a:pt x="735" y="451"/>
                </a:cubicBezTo>
                <a:cubicBezTo>
                  <a:pt x="744" y="469"/>
                  <a:pt x="738" y="507"/>
                  <a:pt x="764" y="586"/>
                </a:cubicBezTo>
                <a:cubicBezTo>
                  <a:pt x="789" y="665"/>
                  <a:pt x="786" y="678"/>
                  <a:pt x="788" y="690"/>
                </a:cubicBezTo>
                <a:cubicBezTo>
                  <a:pt x="790" y="703"/>
                  <a:pt x="795" y="710"/>
                  <a:pt x="795" y="710"/>
                </a:cubicBezTo>
                <a:cubicBezTo>
                  <a:pt x="795" y="710"/>
                  <a:pt x="790" y="728"/>
                  <a:pt x="781" y="728"/>
                </a:cubicBezTo>
                <a:cubicBezTo>
                  <a:pt x="771" y="728"/>
                  <a:pt x="777" y="735"/>
                  <a:pt x="784" y="737"/>
                </a:cubicBezTo>
                <a:cubicBezTo>
                  <a:pt x="808" y="742"/>
                  <a:pt x="809" y="720"/>
                  <a:pt x="812" y="719"/>
                </a:cubicBezTo>
                <a:cubicBezTo>
                  <a:pt x="815" y="718"/>
                  <a:pt x="827" y="711"/>
                  <a:pt x="832" y="711"/>
                </a:cubicBezTo>
                <a:cubicBezTo>
                  <a:pt x="838" y="711"/>
                  <a:pt x="850" y="721"/>
                  <a:pt x="848" y="743"/>
                </a:cubicBezTo>
                <a:cubicBezTo>
                  <a:pt x="846" y="765"/>
                  <a:pt x="854" y="772"/>
                  <a:pt x="860" y="770"/>
                </a:cubicBezTo>
                <a:cubicBezTo>
                  <a:pt x="864" y="769"/>
                  <a:pt x="860" y="757"/>
                  <a:pt x="861" y="754"/>
                </a:cubicBezTo>
                <a:cubicBezTo>
                  <a:pt x="862" y="751"/>
                  <a:pt x="862" y="733"/>
                  <a:pt x="862" y="733"/>
                </a:cubicBezTo>
                <a:cubicBezTo>
                  <a:pt x="862" y="733"/>
                  <a:pt x="868" y="716"/>
                  <a:pt x="881" y="722"/>
                </a:cubicBezTo>
                <a:cubicBezTo>
                  <a:pt x="894" y="728"/>
                  <a:pt x="919" y="758"/>
                  <a:pt x="927" y="755"/>
                </a:cubicBezTo>
                <a:cubicBezTo>
                  <a:pt x="936" y="752"/>
                  <a:pt x="934" y="747"/>
                  <a:pt x="934" y="747"/>
                </a:cubicBezTo>
                <a:cubicBezTo>
                  <a:pt x="934" y="747"/>
                  <a:pt x="940" y="746"/>
                  <a:pt x="941" y="740"/>
                </a:cubicBezTo>
                <a:cubicBezTo>
                  <a:pt x="942" y="734"/>
                  <a:pt x="939" y="733"/>
                  <a:pt x="928" y="726"/>
                </a:cubicBezTo>
                <a:cubicBezTo>
                  <a:pt x="916" y="719"/>
                  <a:pt x="919" y="713"/>
                  <a:pt x="907" y="706"/>
                </a:cubicBezTo>
                <a:cubicBezTo>
                  <a:pt x="895" y="700"/>
                  <a:pt x="879" y="695"/>
                  <a:pt x="862" y="679"/>
                </a:cubicBezTo>
                <a:cubicBezTo>
                  <a:pt x="845" y="662"/>
                  <a:pt x="831" y="671"/>
                  <a:pt x="831" y="663"/>
                </a:cubicBezTo>
                <a:cubicBezTo>
                  <a:pt x="831" y="654"/>
                  <a:pt x="815" y="596"/>
                  <a:pt x="820" y="592"/>
                </a:cubicBezTo>
                <a:cubicBezTo>
                  <a:pt x="841" y="574"/>
                  <a:pt x="848" y="586"/>
                  <a:pt x="858" y="587"/>
                </a:cubicBezTo>
                <a:cubicBezTo>
                  <a:pt x="867" y="588"/>
                  <a:pt x="904" y="599"/>
                  <a:pt x="907" y="595"/>
                </a:cubicBezTo>
                <a:cubicBezTo>
                  <a:pt x="910" y="591"/>
                  <a:pt x="911" y="586"/>
                  <a:pt x="906" y="586"/>
                </a:cubicBezTo>
                <a:cubicBezTo>
                  <a:pt x="906" y="586"/>
                  <a:pt x="906" y="586"/>
                  <a:pt x="906" y="586"/>
                </a:cubicBezTo>
                <a:cubicBezTo>
                  <a:pt x="911" y="586"/>
                  <a:pt x="917" y="585"/>
                  <a:pt x="917" y="582"/>
                </a:cubicBezTo>
                <a:cubicBezTo>
                  <a:pt x="916" y="576"/>
                  <a:pt x="906" y="575"/>
                  <a:pt x="906" y="575"/>
                </a:cubicBezTo>
                <a:cubicBezTo>
                  <a:pt x="906" y="575"/>
                  <a:pt x="886" y="574"/>
                  <a:pt x="878" y="567"/>
                </a:cubicBezTo>
                <a:cubicBezTo>
                  <a:pt x="869" y="559"/>
                  <a:pt x="820" y="538"/>
                  <a:pt x="823" y="514"/>
                </a:cubicBezTo>
                <a:cubicBezTo>
                  <a:pt x="826" y="490"/>
                  <a:pt x="823" y="453"/>
                  <a:pt x="820" y="445"/>
                </a:cubicBezTo>
                <a:cubicBezTo>
                  <a:pt x="816" y="438"/>
                  <a:pt x="809" y="403"/>
                  <a:pt x="814" y="368"/>
                </a:cubicBezTo>
                <a:cubicBezTo>
                  <a:pt x="820" y="333"/>
                  <a:pt x="824" y="296"/>
                  <a:pt x="824" y="296"/>
                </a:cubicBezTo>
                <a:cubicBezTo>
                  <a:pt x="824" y="296"/>
                  <a:pt x="864" y="203"/>
                  <a:pt x="861" y="188"/>
                </a:cubicBezTo>
                <a:cubicBezTo>
                  <a:pt x="861" y="188"/>
                  <a:pt x="886" y="188"/>
                  <a:pt x="890" y="185"/>
                </a:cubicBezTo>
                <a:cubicBezTo>
                  <a:pt x="893" y="184"/>
                  <a:pt x="906" y="196"/>
                  <a:pt x="920" y="205"/>
                </a:cubicBezTo>
                <a:cubicBezTo>
                  <a:pt x="921" y="208"/>
                  <a:pt x="923" y="209"/>
                  <a:pt x="924" y="210"/>
                </a:cubicBezTo>
                <a:cubicBezTo>
                  <a:pt x="930" y="214"/>
                  <a:pt x="942" y="225"/>
                  <a:pt x="953" y="219"/>
                </a:cubicBezTo>
                <a:cubicBezTo>
                  <a:pt x="958" y="216"/>
                  <a:pt x="962" y="212"/>
                  <a:pt x="965" y="209"/>
                </a:cubicBezTo>
                <a:cubicBezTo>
                  <a:pt x="968" y="208"/>
                  <a:pt x="972" y="208"/>
                  <a:pt x="973" y="206"/>
                </a:cubicBezTo>
                <a:cubicBezTo>
                  <a:pt x="974" y="204"/>
                  <a:pt x="974" y="201"/>
                  <a:pt x="973" y="200"/>
                </a:cubicBezTo>
                <a:cubicBezTo>
                  <a:pt x="974" y="199"/>
                  <a:pt x="975" y="199"/>
                  <a:pt x="976" y="199"/>
                </a:cubicBezTo>
                <a:cubicBezTo>
                  <a:pt x="976" y="199"/>
                  <a:pt x="976" y="199"/>
                  <a:pt x="976" y="199"/>
                </a:cubicBezTo>
                <a:cubicBezTo>
                  <a:pt x="978" y="199"/>
                  <a:pt x="981" y="199"/>
                  <a:pt x="982" y="198"/>
                </a:cubicBezTo>
                <a:cubicBezTo>
                  <a:pt x="983" y="196"/>
                  <a:pt x="987" y="189"/>
                  <a:pt x="987" y="189"/>
                </a:cubicBezTo>
                <a:cubicBezTo>
                  <a:pt x="987" y="189"/>
                  <a:pt x="1001" y="191"/>
                  <a:pt x="1002" y="181"/>
                </a:cubicBezTo>
                <a:cubicBezTo>
                  <a:pt x="1002" y="180"/>
                  <a:pt x="1002" y="178"/>
                  <a:pt x="1002" y="176"/>
                </a:cubicBezTo>
                <a:cubicBezTo>
                  <a:pt x="1003" y="171"/>
                  <a:pt x="1003" y="164"/>
                  <a:pt x="1004" y="158"/>
                </a:cubicBezTo>
                <a:cubicBezTo>
                  <a:pt x="1005" y="156"/>
                  <a:pt x="1006" y="155"/>
                  <a:pt x="1008" y="154"/>
                </a:cubicBezTo>
                <a:cubicBezTo>
                  <a:pt x="1017" y="149"/>
                  <a:pt x="1034" y="141"/>
                  <a:pt x="1038" y="123"/>
                </a:cubicBezTo>
                <a:cubicBezTo>
                  <a:pt x="1042" y="104"/>
                  <a:pt x="1055" y="92"/>
                  <a:pt x="1031" y="59"/>
                </a:cubicBezTo>
                <a:close/>
                <a:moveTo>
                  <a:pt x="728" y="310"/>
                </a:moveTo>
                <a:cubicBezTo>
                  <a:pt x="704" y="273"/>
                  <a:pt x="677" y="256"/>
                  <a:pt x="673" y="254"/>
                </a:cubicBezTo>
                <a:cubicBezTo>
                  <a:pt x="669" y="252"/>
                  <a:pt x="677" y="250"/>
                  <a:pt x="684" y="250"/>
                </a:cubicBezTo>
                <a:cubicBezTo>
                  <a:pt x="692" y="250"/>
                  <a:pt x="730" y="250"/>
                  <a:pt x="730" y="250"/>
                </a:cubicBezTo>
                <a:cubicBezTo>
                  <a:pt x="730" y="250"/>
                  <a:pt x="733" y="283"/>
                  <a:pt x="735" y="317"/>
                </a:cubicBezTo>
                <a:cubicBezTo>
                  <a:pt x="732" y="315"/>
                  <a:pt x="729" y="313"/>
                  <a:pt x="728" y="31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xmlns="" id="{FDE7F7E3-A582-D246-B86D-E8FDCA0E4653}"/>
              </a:ext>
            </a:extLst>
          </p:cNvPr>
          <p:cNvSpPr>
            <a:spLocks/>
          </p:cNvSpPr>
          <p:nvPr/>
        </p:nvSpPr>
        <p:spPr bwMode="auto">
          <a:xfrm>
            <a:off x="3258576" y="2297025"/>
            <a:ext cx="1025915" cy="992561"/>
          </a:xfrm>
          <a:custGeom>
            <a:avLst/>
            <a:gdLst/>
            <a:ahLst/>
            <a:cxnLst>
              <a:cxn ang="0">
                <a:pos x="1082" y="117"/>
              </a:cxn>
              <a:cxn ang="0">
                <a:pos x="1044" y="21"/>
              </a:cxn>
              <a:cxn ang="0">
                <a:pos x="952" y="36"/>
              </a:cxn>
              <a:cxn ang="0">
                <a:pos x="897" y="139"/>
              </a:cxn>
              <a:cxn ang="0">
                <a:pos x="666" y="217"/>
              </a:cxn>
              <a:cxn ang="0">
                <a:pos x="515" y="336"/>
              </a:cxn>
              <a:cxn ang="0">
                <a:pos x="399" y="598"/>
              </a:cxn>
              <a:cxn ang="0">
                <a:pos x="119" y="787"/>
              </a:cxn>
              <a:cxn ang="0">
                <a:pos x="26" y="840"/>
              </a:cxn>
              <a:cxn ang="0">
                <a:pos x="32" y="922"/>
              </a:cxn>
              <a:cxn ang="0">
                <a:pos x="133" y="1009"/>
              </a:cxn>
              <a:cxn ang="0">
                <a:pos x="125" y="902"/>
              </a:cxn>
              <a:cxn ang="0">
                <a:pos x="125" y="869"/>
              </a:cxn>
              <a:cxn ang="0">
                <a:pos x="382" y="729"/>
              </a:cxn>
              <a:cxn ang="0">
                <a:pos x="539" y="612"/>
              </a:cxn>
              <a:cxn ang="0">
                <a:pos x="569" y="664"/>
              </a:cxn>
              <a:cxn ang="0">
                <a:pos x="589" y="718"/>
              </a:cxn>
              <a:cxn ang="0">
                <a:pos x="496" y="895"/>
              </a:cxn>
              <a:cxn ang="0">
                <a:pos x="434" y="957"/>
              </a:cxn>
              <a:cxn ang="0">
                <a:pos x="442" y="1024"/>
              </a:cxn>
              <a:cxn ang="0">
                <a:pos x="652" y="1037"/>
              </a:cxn>
              <a:cxn ang="0">
                <a:pos x="606" y="984"/>
              </a:cxn>
              <a:cxn ang="0">
                <a:pos x="565" y="931"/>
              </a:cxn>
              <a:cxn ang="0">
                <a:pos x="620" y="832"/>
              </a:cxn>
              <a:cxn ang="0">
                <a:pos x="705" y="704"/>
              </a:cxn>
              <a:cxn ang="0">
                <a:pos x="716" y="566"/>
              </a:cxn>
              <a:cxn ang="0">
                <a:pos x="720" y="451"/>
              </a:cxn>
              <a:cxn ang="0">
                <a:pos x="910" y="440"/>
              </a:cxn>
              <a:cxn ang="0">
                <a:pos x="1008" y="421"/>
              </a:cxn>
              <a:cxn ang="0">
                <a:pos x="920" y="403"/>
              </a:cxn>
              <a:cxn ang="0">
                <a:pos x="910" y="319"/>
              </a:cxn>
              <a:cxn ang="0">
                <a:pos x="1004" y="210"/>
              </a:cxn>
              <a:cxn ang="0">
                <a:pos x="1045" y="215"/>
              </a:cxn>
              <a:cxn ang="0">
                <a:pos x="1077" y="191"/>
              </a:cxn>
              <a:cxn ang="0">
                <a:pos x="1079" y="176"/>
              </a:cxn>
              <a:cxn ang="0">
                <a:pos x="1086" y="158"/>
              </a:cxn>
            </a:cxnLst>
            <a:rect l="0" t="0" r="r" b="b"/>
            <a:pathLst>
              <a:path w="1098" h="1062">
                <a:moveTo>
                  <a:pt x="1094" y="143"/>
                </a:moveTo>
                <a:cubicBezTo>
                  <a:pt x="1089" y="134"/>
                  <a:pt x="1077" y="127"/>
                  <a:pt x="1082" y="117"/>
                </a:cubicBezTo>
                <a:cubicBezTo>
                  <a:pt x="1087" y="107"/>
                  <a:pt x="1096" y="89"/>
                  <a:pt x="1089" y="71"/>
                </a:cubicBezTo>
                <a:cubicBezTo>
                  <a:pt x="1081" y="53"/>
                  <a:pt x="1085" y="35"/>
                  <a:pt x="1044" y="21"/>
                </a:cubicBezTo>
                <a:cubicBezTo>
                  <a:pt x="1044" y="21"/>
                  <a:pt x="1035" y="20"/>
                  <a:pt x="1029" y="18"/>
                </a:cubicBezTo>
                <a:cubicBezTo>
                  <a:pt x="976" y="0"/>
                  <a:pt x="952" y="36"/>
                  <a:pt x="952" y="36"/>
                </a:cubicBezTo>
                <a:cubicBezTo>
                  <a:pt x="952" y="36"/>
                  <a:pt x="915" y="78"/>
                  <a:pt x="920" y="107"/>
                </a:cubicBezTo>
                <a:cubicBezTo>
                  <a:pt x="926" y="135"/>
                  <a:pt x="912" y="140"/>
                  <a:pt x="897" y="139"/>
                </a:cubicBezTo>
                <a:cubicBezTo>
                  <a:pt x="883" y="139"/>
                  <a:pt x="826" y="144"/>
                  <a:pt x="748" y="186"/>
                </a:cubicBezTo>
                <a:cubicBezTo>
                  <a:pt x="713" y="205"/>
                  <a:pt x="683" y="196"/>
                  <a:pt x="666" y="217"/>
                </a:cubicBezTo>
                <a:cubicBezTo>
                  <a:pt x="658" y="227"/>
                  <a:pt x="613" y="259"/>
                  <a:pt x="591" y="271"/>
                </a:cubicBezTo>
                <a:cubicBezTo>
                  <a:pt x="569" y="282"/>
                  <a:pt x="530" y="315"/>
                  <a:pt x="515" y="336"/>
                </a:cubicBezTo>
                <a:cubicBezTo>
                  <a:pt x="515" y="336"/>
                  <a:pt x="428" y="392"/>
                  <a:pt x="433" y="456"/>
                </a:cubicBezTo>
                <a:cubicBezTo>
                  <a:pt x="439" y="519"/>
                  <a:pt x="393" y="557"/>
                  <a:pt x="399" y="598"/>
                </a:cubicBezTo>
                <a:cubicBezTo>
                  <a:pt x="399" y="598"/>
                  <a:pt x="319" y="647"/>
                  <a:pt x="282" y="656"/>
                </a:cubicBezTo>
                <a:cubicBezTo>
                  <a:pt x="245" y="666"/>
                  <a:pt x="140" y="757"/>
                  <a:pt x="119" y="787"/>
                </a:cubicBezTo>
                <a:cubicBezTo>
                  <a:pt x="98" y="817"/>
                  <a:pt x="77" y="823"/>
                  <a:pt x="77" y="823"/>
                </a:cubicBezTo>
                <a:cubicBezTo>
                  <a:pt x="77" y="823"/>
                  <a:pt x="53" y="815"/>
                  <a:pt x="26" y="840"/>
                </a:cubicBezTo>
                <a:cubicBezTo>
                  <a:pt x="0" y="864"/>
                  <a:pt x="6" y="850"/>
                  <a:pt x="8" y="869"/>
                </a:cubicBezTo>
                <a:cubicBezTo>
                  <a:pt x="10" y="887"/>
                  <a:pt x="24" y="902"/>
                  <a:pt x="32" y="922"/>
                </a:cubicBezTo>
                <a:cubicBezTo>
                  <a:pt x="41" y="943"/>
                  <a:pt x="68" y="1000"/>
                  <a:pt x="80" y="1005"/>
                </a:cubicBezTo>
                <a:cubicBezTo>
                  <a:pt x="92" y="1009"/>
                  <a:pt x="127" y="1022"/>
                  <a:pt x="133" y="1009"/>
                </a:cubicBezTo>
                <a:cubicBezTo>
                  <a:pt x="139" y="995"/>
                  <a:pt x="135" y="980"/>
                  <a:pt x="123" y="952"/>
                </a:cubicBezTo>
                <a:cubicBezTo>
                  <a:pt x="111" y="923"/>
                  <a:pt x="125" y="902"/>
                  <a:pt x="125" y="902"/>
                </a:cubicBezTo>
                <a:cubicBezTo>
                  <a:pt x="125" y="902"/>
                  <a:pt x="143" y="884"/>
                  <a:pt x="139" y="877"/>
                </a:cubicBezTo>
                <a:cubicBezTo>
                  <a:pt x="136" y="870"/>
                  <a:pt x="125" y="869"/>
                  <a:pt x="125" y="869"/>
                </a:cubicBezTo>
                <a:cubicBezTo>
                  <a:pt x="125" y="869"/>
                  <a:pt x="177" y="818"/>
                  <a:pt x="206" y="807"/>
                </a:cubicBezTo>
                <a:cubicBezTo>
                  <a:pt x="234" y="796"/>
                  <a:pt x="377" y="732"/>
                  <a:pt x="382" y="729"/>
                </a:cubicBezTo>
                <a:cubicBezTo>
                  <a:pt x="386" y="725"/>
                  <a:pt x="455" y="703"/>
                  <a:pt x="470" y="692"/>
                </a:cubicBezTo>
                <a:cubicBezTo>
                  <a:pt x="485" y="680"/>
                  <a:pt x="533" y="613"/>
                  <a:pt x="539" y="612"/>
                </a:cubicBezTo>
                <a:cubicBezTo>
                  <a:pt x="546" y="611"/>
                  <a:pt x="568" y="625"/>
                  <a:pt x="589" y="610"/>
                </a:cubicBezTo>
                <a:cubicBezTo>
                  <a:pt x="609" y="595"/>
                  <a:pt x="562" y="655"/>
                  <a:pt x="569" y="664"/>
                </a:cubicBezTo>
                <a:cubicBezTo>
                  <a:pt x="575" y="674"/>
                  <a:pt x="557" y="688"/>
                  <a:pt x="566" y="705"/>
                </a:cubicBezTo>
                <a:cubicBezTo>
                  <a:pt x="575" y="721"/>
                  <a:pt x="589" y="718"/>
                  <a:pt x="589" y="718"/>
                </a:cubicBezTo>
                <a:cubicBezTo>
                  <a:pt x="589" y="718"/>
                  <a:pt x="543" y="775"/>
                  <a:pt x="537" y="815"/>
                </a:cubicBezTo>
                <a:cubicBezTo>
                  <a:pt x="531" y="855"/>
                  <a:pt x="513" y="873"/>
                  <a:pt x="496" y="895"/>
                </a:cubicBezTo>
                <a:cubicBezTo>
                  <a:pt x="479" y="917"/>
                  <a:pt x="462" y="928"/>
                  <a:pt x="462" y="928"/>
                </a:cubicBezTo>
                <a:cubicBezTo>
                  <a:pt x="462" y="928"/>
                  <a:pt x="446" y="922"/>
                  <a:pt x="434" y="957"/>
                </a:cubicBezTo>
                <a:cubicBezTo>
                  <a:pt x="422" y="991"/>
                  <a:pt x="435" y="994"/>
                  <a:pt x="428" y="1007"/>
                </a:cubicBezTo>
                <a:cubicBezTo>
                  <a:pt x="420" y="1021"/>
                  <a:pt x="442" y="1024"/>
                  <a:pt x="442" y="1024"/>
                </a:cubicBezTo>
                <a:cubicBezTo>
                  <a:pt x="442" y="1024"/>
                  <a:pt x="519" y="1040"/>
                  <a:pt x="540" y="1051"/>
                </a:cubicBezTo>
                <a:cubicBezTo>
                  <a:pt x="561" y="1062"/>
                  <a:pt x="641" y="1047"/>
                  <a:pt x="652" y="1037"/>
                </a:cubicBezTo>
                <a:cubicBezTo>
                  <a:pt x="663" y="1027"/>
                  <a:pt x="676" y="1007"/>
                  <a:pt x="647" y="1001"/>
                </a:cubicBezTo>
                <a:cubicBezTo>
                  <a:pt x="618" y="994"/>
                  <a:pt x="606" y="984"/>
                  <a:pt x="606" y="984"/>
                </a:cubicBezTo>
                <a:cubicBezTo>
                  <a:pt x="568" y="945"/>
                  <a:pt x="568" y="945"/>
                  <a:pt x="568" y="945"/>
                </a:cubicBezTo>
                <a:cubicBezTo>
                  <a:pt x="568" y="945"/>
                  <a:pt x="576" y="929"/>
                  <a:pt x="565" y="931"/>
                </a:cubicBezTo>
                <a:cubicBezTo>
                  <a:pt x="554" y="933"/>
                  <a:pt x="554" y="933"/>
                  <a:pt x="554" y="933"/>
                </a:cubicBezTo>
                <a:cubicBezTo>
                  <a:pt x="554" y="933"/>
                  <a:pt x="591" y="873"/>
                  <a:pt x="620" y="832"/>
                </a:cubicBezTo>
                <a:cubicBezTo>
                  <a:pt x="648" y="792"/>
                  <a:pt x="677" y="742"/>
                  <a:pt x="677" y="742"/>
                </a:cubicBezTo>
                <a:cubicBezTo>
                  <a:pt x="677" y="742"/>
                  <a:pt x="697" y="720"/>
                  <a:pt x="705" y="704"/>
                </a:cubicBezTo>
                <a:cubicBezTo>
                  <a:pt x="712" y="688"/>
                  <a:pt x="741" y="645"/>
                  <a:pt x="735" y="634"/>
                </a:cubicBezTo>
                <a:cubicBezTo>
                  <a:pt x="729" y="623"/>
                  <a:pt x="716" y="580"/>
                  <a:pt x="716" y="566"/>
                </a:cubicBezTo>
                <a:cubicBezTo>
                  <a:pt x="717" y="551"/>
                  <a:pt x="695" y="507"/>
                  <a:pt x="695" y="507"/>
                </a:cubicBezTo>
                <a:cubicBezTo>
                  <a:pt x="695" y="507"/>
                  <a:pt x="703" y="459"/>
                  <a:pt x="720" y="451"/>
                </a:cubicBezTo>
                <a:cubicBezTo>
                  <a:pt x="736" y="444"/>
                  <a:pt x="791" y="404"/>
                  <a:pt x="791" y="404"/>
                </a:cubicBezTo>
                <a:cubicBezTo>
                  <a:pt x="791" y="404"/>
                  <a:pt x="885" y="447"/>
                  <a:pt x="910" y="440"/>
                </a:cubicBezTo>
                <a:cubicBezTo>
                  <a:pt x="936" y="433"/>
                  <a:pt x="971" y="471"/>
                  <a:pt x="985" y="465"/>
                </a:cubicBezTo>
                <a:cubicBezTo>
                  <a:pt x="999" y="459"/>
                  <a:pt x="1025" y="442"/>
                  <a:pt x="1008" y="421"/>
                </a:cubicBezTo>
                <a:cubicBezTo>
                  <a:pt x="992" y="401"/>
                  <a:pt x="992" y="399"/>
                  <a:pt x="965" y="403"/>
                </a:cubicBezTo>
                <a:cubicBezTo>
                  <a:pt x="937" y="408"/>
                  <a:pt x="920" y="403"/>
                  <a:pt x="920" y="403"/>
                </a:cubicBezTo>
                <a:cubicBezTo>
                  <a:pt x="853" y="366"/>
                  <a:pt x="853" y="366"/>
                  <a:pt x="853" y="366"/>
                </a:cubicBezTo>
                <a:cubicBezTo>
                  <a:pt x="853" y="366"/>
                  <a:pt x="892" y="337"/>
                  <a:pt x="910" y="319"/>
                </a:cubicBezTo>
                <a:cubicBezTo>
                  <a:pt x="928" y="301"/>
                  <a:pt x="960" y="251"/>
                  <a:pt x="961" y="242"/>
                </a:cubicBezTo>
                <a:cubicBezTo>
                  <a:pt x="961" y="232"/>
                  <a:pt x="994" y="213"/>
                  <a:pt x="1004" y="210"/>
                </a:cubicBezTo>
                <a:cubicBezTo>
                  <a:pt x="1011" y="207"/>
                  <a:pt x="1026" y="216"/>
                  <a:pt x="1045" y="215"/>
                </a:cubicBezTo>
                <a:cubicBezTo>
                  <a:pt x="1045" y="215"/>
                  <a:pt x="1045" y="215"/>
                  <a:pt x="1045" y="215"/>
                </a:cubicBezTo>
                <a:cubicBezTo>
                  <a:pt x="1053" y="215"/>
                  <a:pt x="1078" y="218"/>
                  <a:pt x="1075" y="194"/>
                </a:cubicBezTo>
                <a:cubicBezTo>
                  <a:pt x="1076" y="193"/>
                  <a:pt x="1076" y="192"/>
                  <a:pt x="1077" y="191"/>
                </a:cubicBezTo>
                <a:cubicBezTo>
                  <a:pt x="1079" y="189"/>
                  <a:pt x="1084" y="184"/>
                  <a:pt x="1084" y="182"/>
                </a:cubicBezTo>
                <a:cubicBezTo>
                  <a:pt x="1084" y="178"/>
                  <a:pt x="1079" y="176"/>
                  <a:pt x="1079" y="176"/>
                </a:cubicBezTo>
                <a:cubicBezTo>
                  <a:pt x="1079" y="176"/>
                  <a:pt x="1086" y="172"/>
                  <a:pt x="1086" y="170"/>
                </a:cubicBezTo>
                <a:cubicBezTo>
                  <a:pt x="1086" y="167"/>
                  <a:pt x="1086" y="158"/>
                  <a:pt x="1086" y="158"/>
                </a:cubicBezTo>
                <a:cubicBezTo>
                  <a:pt x="1086" y="158"/>
                  <a:pt x="1098" y="153"/>
                  <a:pt x="1094" y="14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xmlns="" id="{E8FCD4E2-5395-984D-BA92-09C0767CEA11}"/>
              </a:ext>
            </a:extLst>
          </p:cNvPr>
          <p:cNvSpPr>
            <a:spLocks noEditPoints="1"/>
          </p:cNvSpPr>
          <p:nvPr/>
        </p:nvSpPr>
        <p:spPr bwMode="auto">
          <a:xfrm>
            <a:off x="4351110" y="1985328"/>
            <a:ext cx="919661" cy="1304257"/>
          </a:xfrm>
          <a:custGeom>
            <a:avLst/>
            <a:gdLst/>
            <a:ahLst/>
            <a:cxnLst>
              <a:cxn ang="0">
                <a:pos x="852" y="1320"/>
              </a:cxn>
              <a:cxn ang="0">
                <a:pos x="838" y="1220"/>
              </a:cxn>
              <a:cxn ang="0">
                <a:pos x="837" y="1109"/>
              </a:cxn>
              <a:cxn ang="0">
                <a:pos x="889" y="902"/>
              </a:cxn>
              <a:cxn ang="0">
                <a:pos x="772" y="758"/>
              </a:cxn>
              <a:cxn ang="0">
                <a:pos x="699" y="615"/>
              </a:cxn>
              <a:cxn ang="0">
                <a:pos x="773" y="346"/>
              </a:cxn>
              <a:cxn ang="0">
                <a:pos x="962" y="416"/>
              </a:cxn>
              <a:cxn ang="0">
                <a:pos x="891" y="185"/>
              </a:cxn>
              <a:cxn ang="0">
                <a:pos x="855" y="121"/>
              </a:cxn>
              <a:cxn ang="0">
                <a:pos x="814" y="133"/>
              </a:cxn>
              <a:cxn ang="0">
                <a:pos x="795" y="139"/>
              </a:cxn>
              <a:cxn ang="0">
                <a:pos x="782" y="73"/>
              </a:cxn>
              <a:cxn ang="0">
                <a:pos x="621" y="154"/>
              </a:cxn>
              <a:cxn ang="0">
                <a:pos x="630" y="215"/>
              </a:cxn>
              <a:cxn ang="0">
                <a:pos x="576" y="277"/>
              </a:cxn>
              <a:cxn ang="0">
                <a:pos x="426" y="368"/>
              </a:cxn>
              <a:cxn ang="0">
                <a:pos x="309" y="538"/>
              </a:cxn>
              <a:cxn ang="0">
                <a:pos x="272" y="597"/>
              </a:cxn>
              <a:cxn ang="0">
                <a:pos x="293" y="618"/>
              </a:cxn>
              <a:cxn ang="0">
                <a:pos x="337" y="581"/>
              </a:cxn>
              <a:cxn ang="0">
                <a:pos x="468" y="417"/>
              </a:cxn>
              <a:cxn ang="0">
                <a:pos x="545" y="397"/>
              </a:cxn>
              <a:cxn ang="0">
                <a:pos x="493" y="565"/>
              </a:cxn>
              <a:cxn ang="0">
                <a:pos x="410" y="748"/>
              </a:cxn>
              <a:cxn ang="0">
                <a:pos x="374" y="938"/>
              </a:cxn>
              <a:cxn ang="0">
                <a:pos x="74" y="1121"/>
              </a:cxn>
              <a:cxn ang="0">
                <a:pos x="4" y="1179"/>
              </a:cxn>
              <a:cxn ang="0">
                <a:pos x="135" y="1321"/>
              </a:cxn>
              <a:cxn ang="0">
                <a:pos x="147" y="1242"/>
              </a:cxn>
              <a:cxn ang="0">
                <a:pos x="145" y="1169"/>
              </a:cxn>
              <a:cxn ang="0">
                <a:pos x="255" y="1118"/>
              </a:cxn>
              <a:cxn ang="0">
                <a:pos x="506" y="976"/>
              </a:cxn>
              <a:cxn ang="0">
                <a:pos x="590" y="858"/>
              </a:cxn>
              <a:cxn ang="0">
                <a:pos x="683" y="865"/>
              </a:cxn>
              <a:cxn ang="0">
                <a:pos x="771" y="1043"/>
              </a:cxn>
              <a:cxn ang="0">
                <a:pos x="712" y="1223"/>
              </a:cxn>
              <a:cxn ang="0">
                <a:pos x="732" y="1281"/>
              </a:cxn>
              <a:cxn ang="0">
                <a:pos x="875" y="1384"/>
              </a:cxn>
              <a:cxn ang="0">
                <a:pos x="862" y="1339"/>
              </a:cxn>
              <a:cxn ang="0">
                <a:pos x="854" y="224"/>
              </a:cxn>
              <a:cxn ang="0">
                <a:pos x="859" y="286"/>
              </a:cxn>
              <a:cxn ang="0">
                <a:pos x="798" y="225"/>
              </a:cxn>
              <a:cxn ang="0">
                <a:pos x="831" y="212"/>
              </a:cxn>
            </a:cxnLst>
            <a:rect l="0" t="0" r="r" b="b"/>
            <a:pathLst>
              <a:path w="983" h="1394">
                <a:moveTo>
                  <a:pt x="862" y="1339"/>
                </a:moveTo>
                <a:cubicBezTo>
                  <a:pt x="852" y="1320"/>
                  <a:pt x="852" y="1320"/>
                  <a:pt x="852" y="1320"/>
                </a:cubicBezTo>
                <a:cubicBezTo>
                  <a:pt x="830" y="1248"/>
                  <a:pt x="830" y="1248"/>
                  <a:pt x="830" y="1248"/>
                </a:cubicBezTo>
                <a:cubicBezTo>
                  <a:pt x="830" y="1248"/>
                  <a:pt x="850" y="1225"/>
                  <a:pt x="838" y="1220"/>
                </a:cubicBezTo>
                <a:cubicBezTo>
                  <a:pt x="825" y="1216"/>
                  <a:pt x="823" y="1220"/>
                  <a:pt x="823" y="1220"/>
                </a:cubicBezTo>
                <a:cubicBezTo>
                  <a:pt x="823" y="1220"/>
                  <a:pt x="823" y="1158"/>
                  <a:pt x="837" y="1109"/>
                </a:cubicBezTo>
                <a:cubicBezTo>
                  <a:pt x="852" y="1060"/>
                  <a:pt x="873" y="1006"/>
                  <a:pt x="871" y="966"/>
                </a:cubicBezTo>
                <a:cubicBezTo>
                  <a:pt x="869" y="927"/>
                  <a:pt x="886" y="915"/>
                  <a:pt x="889" y="902"/>
                </a:cubicBezTo>
                <a:cubicBezTo>
                  <a:pt x="893" y="888"/>
                  <a:pt x="891" y="853"/>
                  <a:pt x="857" y="831"/>
                </a:cubicBezTo>
                <a:cubicBezTo>
                  <a:pt x="823" y="809"/>
                  <a:pt x="799" y="777"/>
                  <a:pt x="772" y="758"/>
                </a:cubicBezTo>
                <a:cubicBezTo>
                  <a:pt x="746" y="739"/>
                  <a:pt x="690" y="713"/>
                  <a:pt x="674" y="696"/>
                </a:cubicBezTo>
                <a:cubicBezTo>
                  <a:pt x="659" y="680"/>
                  <a:pt x="689" y="649"/>
                  <a:pt x="699" y="615"/>
                </a:cubicBezTo>
                <a:cubicBezTo>
                  <a:pt x="710" y="581"/>
                  <a:pt x="755" y="472"/>
                  <a:pt x="755" y="444"/>
                </a:cubicBezTo>
                <a:cubicBezTo>
                  <a:pt x="754" y="415"/>
                  <a:pt x="771" y="350"/>
                  <a:pt x="773" y="346"/>
                </a:cubicBezTo>
                <a:cubicBezTo>
                  <a:pt x="774" y="342"/>
                  <a:pt x="827" y="392"/>
                  <a:pt x="870" y="402"/>
                </a:cubicBezTo>
                <a:cubicBezTo>
                  <a:pt x="912" y="413"/>
                  <a:pt x="941" y="432"/>
                  <a:pt x="962" y="416"/>
                </a:cubicBezTo>
                <a:cubicBezTo>
                  <a:pt x="983" y="401"/>
                  <a:pt x="977" y="360"/>
                  <a:pt x="969" y="340"/>
                </a:cubicBezTo>
                <a:cubicBezTo>
                  <a:pt x="961" y="319"/>
                  <a:pt x="900" y="197"/>
                  <a:pt x="891" y="185"/>
                </a:cubicBezTo>
                <a:cubicBezTo>
                  <a:pt x="882" y="173"/>
                  <a:pt x="883" y="174"/>
                  <a:pt x="882" y="164"/>
                </a:cubicBezTo>
                <a:cubicBezTo>
                  <a:pt x="881" y="154"/>
                  <a:pt x="862" y="121"/>
                  <a:pt x="855" y="121"/>
                </a:cubicBezTo>
                <a:cubicBezTo>
                  <a:pt x="847" y="120"/>
                  <a:pt x="838" y="117"/>
                  <a:pt x="835" y="123"/>
                </a:cubicBezTo>
                <a:cubicBezTo>
                  <a:pt x="835" y="123"/>
                  <a:pt x="816" y="110"/>
                  <a:pt x="814" y="133"/>
                </a:cubicBezTo>
                <a:cubicBezTo>
                  <a:pt x="814" y="133"/>
                  <a:pt x="812" y="136"/>
                  <a:pt x="802" y="134"/>
                </a:cubicBezTo>
                <a:cubicBezTo>
                  <a:pt x="797" y="133"/>
                  <a:pt x="795" y="136"/>
                  <a:pt x="795" y="139"/>
                </a:cubicBezTo>
                <a:cubicBezTo>
                  <a:pt x="790" y="134"/>
                  <a:pt x="784" y="125"/>
                  <a:pt x="785" y="116"/>
                </a:cubicBezTo>
                <a:cubicBezTo>
                  <a:pt x="788" y="104"/>
                  <a:pt x="786" y="86"/>
                  <a:pt x="782" y="73"/>
                </a:cubicBezTo>
                <a:cubicBezTo>
                  <a:pt x="773" y="48"/>
                  <a:pt x="699" y="0"/>
                  <a:pt x="634" y="54"/>
                </a:cubicBezTo>
                <a:cubicBezTo>
                  <a:pt x="634" y="54"/>
                  <a:pt x="600" y="109"/>
                  <a:pt x="621" y="154"/>
                </a:cubicBezTo>
                <a:cubicBezTo>
                  <a:pt x="641" y="200"/>
                  <a:pt x="645" y="188"/>
                  <a:pt x="642" y="197"/>
                </a:cubicBezTo>
                <a:cubicBezTo>
                  <a:pt x="639" y="205"/>
                  <a:pt x="635" y="207"/>
                  <a:pt x="630" y="215"/>
                </a:cubicBezTo>
                <a:cubicBezTo>
                  <a:pt x="625" y="223"/>
                  <a:pt x="610" y="235"/>
                  <a:pt x="606" y="236"/>
                </a:cubicBezTo>
                <a:cubicBezTo>
                  <a:pt x="603" y="237"/>
                  <a:pt x="579" y="265"/>
                  <a:pt x="576" y="277"/>
                </a:cubicBezTo>
                <a:cubicBezTo>
                  <a:pt x="574" y="288"/>
                  <a:pt x="555" y="302"/>
                  <a:pt x="542" y="304"/>
                </a:cubicBezTo>
                <a:cubicBezTo>
                  <a:pt x="509" y="308"/>
                  <a:pt x="442" y="361"/>
                  <a:pt x="426" y="368"/>
                </a:cubicBezTo>
                <a:cubicBezTo>
                  <a:pt x="413" y="374"/>
                  <a:pt x="415" y="387"/>
                  <a:pt x="395" y="401"/>
                </a:cubicBezTo>
                <a:cubicBezTo>
                  <a:pt x="375" y="416"/>
                  <a:pt x="322" y="529"/>
                  <a:pt x="309" y="538"/>
                </a:cubicBezTo>
                <a:cubicBezTo>
                  <a:pt x="296" y="547"/>
                  <a:pt x="281" y="571"/>
                  <a:pt x="280" y="580"/>
                </a:cubicBezTo>
                <a:cubicBezTo>
                  <a:pt x="280" y="580"/>
                  <a:pt x="267" y="590"/>
                  <a:pt x="272" y="597"/>
                </a:cubicBezTo>
                <a:cubicBezTo>
                  <a:pt x="277" y="604"/>
                  <a:pt x="276" y="611"/>
                  <a:pt x="284" y="612"/>
                </a:cubicBezTo>
                <a:cubicBezTo>
                  <a:pt x="284" y="612"/>
                  <a:pt x="289" y="620"/>
                  <a:pt x="293" y="618"/>
                </a:cubicBezTo>
                <a:cubicBezTo>
                  <a:pt x="293" y="618"/>
                  <a:pt x="304" y="627"/>
                  <a:pt x="313" y="625"/>
                </a:cubicBezTo>
                <a:cubicBezTo>
                  <a:pt x="322" y="624"/>
                  <a:pt x="337" y="628"/>
                  <a:pt x="337" y="581"/>
                </a:cubicBezTo>
                <a:cubicBezTo>
                  <a:pt x="337" y="534"/>
                  <a:pt x="381" y="520"/>
                  <a:pt x="401" y="491"/>
                </a:cubicBezTo>
                <a:cubicBezTo>
                  <a:pt x="421" y="462"/>
                  <a:pt x="467" y="425"/>
                  <a:pt x="468" y="417"/>
                </a:cubicBezTo>
                <a:cubicBezTo>
                  <a:pt x="468" y="417"/>
                  <a:pt x="503" y="421"/>
                  <a:pt x="530" y="404"/>
                </a:cubicBezTo>
                <a:cubicBezTo>
                  <a:pt x="556" y="387"/>
                  <a:pt x="545" y="397"/>
                  <a:pt x="545" y="397"/>
                </a:cubicBezTo>
                <a:cubicBezTo>
                  <a:pt x="545" y="397"/>
                  <a:pt x="546" y="435"/>
                  <a:pt x="528" y="457"/>
                </a:cubicBezTo>
                <a:cubicBezTo>
                  <a:pt x="510" y="479"/>
                  <a:pt x="494" y="548"/>
                  <a:pt x="493" y="565"/>
                </a:cubicBezTo>
                <a:cubicBezTo>
                  <a:pt x="493" y="565"/>
                  <a:pt x="458" y="601"/>
                  <a:pt x="448" y="627"/>
                </a:cubicBezTo>
                <a:cubicBezTo>
                  <a:pt x="438" y="653"/>
                  <a:pt x="407" y="714"/>
                  <a:pt x="410" y="748"/>
                </a:cubicBezTo>
                <a:cubicBezTo>
                  <a:pt x="413" y="773"/>
                  <a:pt x="410" y="837"/>
                  <a:pt x="415" y="870"/>
                </a:cubicBezTo>
                <a:cubicBezTo>
                  <a:pt x="414" y="893"/>
                  <a:pt x="396" y="921"/>
                  <a:pt x="374" y="938"/>
                </a:cubicBezTo>
                <a:cubicBezTo>
                  <a:pt x="330" y="972"/>
                  <a:pt x="251" y="1006"/>
                  <a:pt x="146" y="1090"/>
                </a:cubicBezTo>
                <a:cubicBezTo>
                  <a:pt x="146" y="1090"/>
                  <a:pt x="89" y="1123"/>
                  <a:pt x="74" y="1121"/>
                </a:cubicBezTo>
                <a:cubicBezTo>
                  <a:pt x="58" y="1120"/>
                  <a:pt x="29" y="1136"/>
                  <a:pt x="14" y="1151"/>
                </a:cubicBezTo>
                <a:cubicBezTo>
                  <a:pt x="0" y="1165"/>
                  <a:pt x="1" y="1164"/>
                  <a:pt x="4" y="1179"/>
                </a:cubicBezTo>
                <a:cubicBezTo>
                  <a:pt x="7" y="1194"/>
                  <a:pt x="52" y="1239"/>
                  <a:pt x="58" y="1246"/>
                </a:cubicBezTo>
                <a:cubicBezTo>
                  <a:pt x="63" y="1254"/>
                  <a:pt x="122" y="1320"/>
                  <a:pt x="135" y="1321"/>
                </a:cubicBezTo>
                <a:cubicBezTo>
                  <a:pt x="148" y="1322"/>
                  <a:pt x="170" y="1316"/>
                  <a:pt x="170" y="1303"/>
                </a:cubicBezTo>
                <a:cubicBezTo>
                  <a:pt x="170" y="1289"/>
                  <a:pt x="147" y="1247"/>
                  <a:pt x="147" y="1242"/>
                </a:cubicBezTo>
                <a:cubicBezTo>
                  <a:pt x="148" y="1236"/>
                  <a:pt x="143" y="1186"/>
                  <a:pt x="143" y="1186"/>
                </a:cubicBezTo>
                <a:cubicBezTo>
                  <a:pt x="145" y="1169"/>
                  <a:pt x="145" y="1169"/>
                  <a:pt x="145" y="1169"/>
                </a:cubicBezTo>
                <a:cubicBezTo>
                  <a:pt x="131" y="1162"/>
                  <a:pt x="131" y="1162"/>
                  <a:pt x="131" y="1162"/>
                </a:cubicBezTo>
                <a:cubicBezTo>
                  <a:pt x="131" y="1162"/>
                  <a:pt x="213" y="1126"/>
                  <a:pt x="255" y="1118"/>
                </a:cubicBezTo>
                <a:cubicBezTo>
                  <a:pt x="298" y="1111"/>
                  <a:pt x="414" y="1030"/>
                  <a:pt x="426" y="1030"/>
                </a:cubicBezTo>
                <a:cubicBezTo>
                  <a:pt x="437" y="1029"/>
                  <a:pt x="489" y="1015"/>
                  <a:pt x="506" y="976"/>
                </a:cubicBezTo>
                <a:cubicBezTo>
                  <a:pt x="523" y="937"/>
                  <a:pt x="562" y="877"/>
                  <a:pt x="588" y="859"/>
                </a:cubicBezTo>
                <a:cubicBezTo>
                  <a:pt x="589" y="859"/>
                  <a:pt x="589" y="858"/>
                  <a:pt x="590" y="858"/>
                </a:cubicBezTo>
                <a:cubicBezTo>
                  <a:pt x="612" y="869"/>
                  <a:pt x="639" y="888"/>
                  <a:pt x="639" y="888"/>
                </a:cubicBezTo>
                <a:cubicBezTo>
                  <a:pt x="683" y="865"/>
                  <a:pt x="683" y="865"/>
                  <a:pt x="683" y="865"/>
                </a:cubicBezTo>
                <a:cubicBezTo>
                  <a:pt x="683" y="865"/>
                  <a:pt x="784" y="890"/>
                  <a:pt x="788" y="909"/>
                </a:cubicBezTo>
                <a:cubicBezTo>
                  <a:pt x="793" y="928"/>
                  <a:pt x="765" y="1017"/>
                  <a:pt x="771" y="1043"/>
                </a:cubicBezTo>
                <a:cubicBezTo>
                  <a:pt x="778" y="1069"/>
                  <a:pt x="765" y="1180"/>
                  <a:pt x="760" y="1181"/>
                </a:cubicBezTo>
                <a:cubicBezTo>
                  <a:pt x="754" y="1183"/>
                  <a:pt x="718" y="1205"/>
                  <a:pt x="712" y="1223"/>
                </a:cubicBezTo>
                <a:cubicBezTo>
                  <a:pt x="712" y="1223"/>
                  <a:pt x="697" y="1230"/>
                  <a:pt x="700" y="1237"/>
                </a:cubicBezTo>
                <a:cubicBezTo>
                  <a:pt x="703" y="1244"/>
                  <a:pt x="719" y="1267"/>
                  <a:pt x="732" y="1281"/>
                </a:cubicBezTo>
                <a:cubicBezTo>
                  <a:pt x="745" y="1295"/>
                  <a:pt x="810" y="1357"/>
                  <a:pt x="822" y="1365"/>
                </a:cubicBezTo>
                <a:cubicBezTo>
                  <a:pt x="834" y="1372"/>
                  <a:pt x="868" y="1394"/>
                  <a:pt x="875" y="1384"/>
                </a:cubicBezTo>
                <a:cubicBezTo>
                  <a:pt x="881" y="1374"/>
                  <a:pt x="876" y="1356"/>
                  <a:pt x="869" y="1347"/>
                </a:cubicBezTo>
                <a:cubicBezTo>
                  <a:pt x="862" y="1339"/>
                  <a:pt x="862" y="1339"/>
                  <a:pt x="862" y="1339"/>
                </a:cubicBezTo>
                <a:close/>
                <a:moveTo>
                  <a:pt x="831" y="212"/>
                </a:moveTo>
                <a:cubicBezTo>
                  <a:pt x="849" y="214"/>
                  <a:pt x="852" y="212"/>
                  <a:pt x="854" y="224"/>
                </a:cubicBezTo>
                <a:cubicBezTo>
                  <a:pt x="856" y="236"/>
                  <a:pt x="884" y="275"/>
                  <a:pt x="882" y="296"/>
                </a:cubicBezTo>
                <a:cubicBezTo>
                  <a:pt x="882" y="296"/>
                  <a:pt x="874" y="299"/>
                  <a:pt x="859" y="286"/>
                </a:cubicBezTo>
                <a:cubicBezTo>
                  <a:pt x="844" y="272"/>
                  <a:pt x="837" y="284"/>
                  <a:pt x="815" y="250"/>
                </a:cubicBezTo>
                <a:cubicBezTo>
                  <a:pt x="805" y="234"/>
                  <a:pt x="800" y="227"/>
                  <a:pt x="798" y="225"/>
                </a:cubicBezTo>
                <a:cubicBezTo>
                  <a:pt x="801" y="225"/>
                  <a:pt x="806" y="221"/>
                  <a:pt x="805" y="204"/>
                </a:cubicBezTo>
                <a:cubicBezTo>
                  <a:pt x="814" y="208"/>
                  <a:pt x="824" y="212"/>
                  <a:pt x="831" y="212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xmlns="" id="{4B2089E2-6AD1-6142-AEA9-7BF96C27B393}"/>
              </a:ext>
            </a:extLst>
          </p:cNvPr>
          <p:cNvSpPr>
            <a:spLocks noEditPoints="1"/>
          </p:cNvSpPr>
          <p:nvPr/>
        </p:nvSpPr>
        <p:spPr bwMode="auto">
          <a:xfrm>
            <a:off x="10700176" y="2205751"/>
            <a:ext cx="1095584" cy="1097039"/>
          </a:xfrm>
          <a:custGeom>
            <a:avLst/>
            <a:gdLst/>
            <a:ahLst/>
            <a:cxnLst>
              <a:cxn ang="0">
                <a:pos x="1071" y="1060"/>
              </a:cxn>
              <a:cxn ang="0">
                <a:pos x="1043" y="1039"/>
              </a:cxn>
              <a:cxn ang="0">
                <a:pos x="994" y="894"/>
              </a:cxn>
              <a:cxn ang="0">
                <a:pos x="959" y="712"/>
              </a:cxn>
              <a:cxn ang="0">
                <a:pos x="863" y="581"/>
              </a:cxn>
              <a:cxn ang="0">
                <a:pos x="835" y="468"/>
              </a:cxn>
              <a:cxn ang="0">
                <a:pos x="876" y="396"/>
              </a:cxn>
              <a:cxn ang="0">
                <a:pos x="966" y="227"/>
              </a:cxn>
              <a:cxn ang="0">
                <a:pos x="992" y="187"/>
              </a:cxn>
              <a:cxn ang="0">
                <a:pos x="1013" y="210"/>
              </a:cxn>
              <a:cxn ang="0">
                <a:pos x="1046" y="200"/>
              </a:cxn>
              <a:cxn ang="0">
                <a:pos x="1057" y="189"/>
              </a:cxn>
              <a:cxn ang="0">
                <a:pos x="1069" y="180"/>
              </a:cxn>
              <a:cxn ang="0">
                <a:pos x="1074" y="178"/>
              </a:cxn>
              <a:cxn ang="0">
                <a:pos x="1082" y="151"/>
              </a:cxn>
              <a:cxn ang="0">
                <a:pos x="1112" y="114"/>
              </a:cxn>
              <a:cxn ang="0">
                <a:pos x="1117" y="89"/>
              </a:cxn>
              <a:cxn ang="0">
                <a:pos x="1020" y="6"/>
              </a:cxn>
              <a:cxn ang="0">
                <a:pos x="859" y="59"/>
              </a:cxn>
              <a:cxn ang="0">
                <a:pos x="742" y="110"/>
              </a:cxn>
              <a:cxn ang="0">
                <a:pos x="505" y="251"/>
              </a:cxn>
              <a:cxn ang="0">
                <a:pos x="394" y="293"/>
              </a:cxn>
              <a:cxn ang="0">
                <a:pos x="413" y="295"/>
              </a:cxn>
              <a:cxn ang="0">
                <a:pos x="392" y="332"/>
              </a:cxn>
              <a:cxn ang="0">
                <a:pos x="411" y="344"/>
              </a:cxn>
              <a:cxn ang="0">
                <a:pos x="432" y="345"/>
              </a:cxn>
              <a:cxn ang="0">
                <a:pos x="477" y="327"/>
              </a:cxn>
              <a:cxn ang="0">
                <a:pos x="515" y="316"/>
              </a:cxn>
              <a:cxn ang="0">
                <a:pos x="452" y="366"/>
              </a:cxn>
              <a:cxn ang="0">
                <a:pos x="367" y="389"/>
              </a:cxn>
              <a:cxn ang="0">
                <a:pos x="402" y="396"/>
              </a:cxn>
              <a:cxn ang="0">
                <a:pos x="352" y="409"/>
              </a:cxn>
              <a:cxn ang="0">
                <a:pos x="363" y="420"/>
              </a:cxn>
              <a:cxn ang="0">
                <a:pos x="362" y="435"/>
              </a:cxn>
              <a:cxn ang="0">
                <a:pos x="409" y="429"/>
              </a:cxn>
              <a:cxn ang="0">
                <a:pos x="369" y="454"/>
              </a:cxn>
              <a:cxn ang="0">
                <a:pos x="425" y="441"/>
              </a:cxn>
              <a:cxn ang="0">
                <a:pos x="443" y="440"/>
              </a:cxn>
              <a:cxn ang="0">
                <a:pos x="502" y="392"/>
              </a:cxn>
              <a:cxn ang="0">
                <a:pos x="658" y="276"/>
              </a:cxn>
              <a:cxn ang="0">
                <a:pos x="640" y="357"/>
              </a:cxn>
              <a:cxn ang="0">
                <a:pos x="577" y="434"/>
              </a:cxn>
              <a:cxn ang="0">
                <a:pos x="480" y="663"/>
              </a:cxn>
              <a:cxn ang="0">
                <a:pos x="325" y="639"/>
              </a:cxn>
              <a:cxn ang="0">
                <a:pos x="188" y="531"/>
              </a:cxn>
              <a:cxn ang="0">
                <a:pos x="60" y="566"/>
              </a:cxn>
              <a:cxn ang="0">
                <a:pos x="68" y="647"/>
              </a:cxn>
              <a:cxn ang="0">
                <a:pos x="146" y="652"/>
              </a:cxn>
              <a:cxn ang="0">
                <a:pos x="166" y="639"/>
              </a:cxn>
              <a:cxn ang="0">
                <a:pos x="396" y="793"/>
              </a:cxn>
              <a:cxn ang="0">
                <a:pos x="597" y="706"/>
              </a:cxn>
              <a:cxn ang="0">
                <a:pos x="669" y="680"/>
              </a:cxn>
              <a:cxn ang="0">
                <a:pos x="721" y="691"/>
              </a:cxn>
              <a:cxn ang="0">
                <a:pos x="791" y="679"/>
              </a:cxn>
              <a:cxn ang="0">
                <a:pos x="908" y="894"/>
              </a:cxn>
              <a:cxn ang="0">
                <a:pos x="932" y="1037"/>
              </a:cxn>
              <a:cxn ang="0">
                <a:pos x="984" y="1119"/>
              </a:cxn>
              <a:cxn ang="0">
                <a:pos x="1164" y="1133"/>
              </a:cxn>
              <a:cxn ang="0">
                <a:pos x="566" y="274"/>
              </a:cxn>
              <a:cxn ang="0">
                <a:pos x="580" y="261"/>
              </a:cxn>
            </a:cxnLst>
            <a:rect l="0" t="0" r="r" b="b"/>
            <a:pathLst>
              <a:path w="1173" h="1174">
                <a:moveTo>
                  <a:pt x="1135" y="1096"/>
                </a:moveTo>
                <a:cubicBezTo>
                  <a:pt x="1097" y="1078"/>
                  <a:pt x="1073" y="1067"/>
                  <a:pt x="1071" y="1060"/>
                </a:cubicBezTo>
                <a:cubicBezTo>
                  <a:pt x="1069" y="1053"/>
                  <a:pt x="1062" y="1046"/>
                  <a:pt x="1058" y="1040"/>
                </a:cubicBezTo>
                <a:cubicBezTo>
                  <a:pt x="1053" y="1034"/>
                  <a:pt x="1043" y="1039"/>
                  <a:pt x="1043" y="1039"/>
                </a:cubicBezTo>
                <a:cubicBezTo>
                  <a:pt x="1033" y="1041"/>
                  <a:pt x="1033" y="1041"/>
                  <a:pt x="1033" y="1041"/>
                </a:cubicBezTo>
                <a:cubicBezTo>
                  <a:pt x="1033" y="1041"/>
                  <a:pt x="1001" y="982"/>
                  <a:pt x="994" y="894"/>
                </a:cubicBezTo>
                <a:cubicBezTo>
                  <a:pt x="988" y="805"/>
                  <a:pt x="967" y="779"/>
                  <a:pt x="967" y="779"/>
                </a:cubicBezTo>
                <a:cubicBezTo>
                  <a:pt x="967" y="779"/>
                  <a:pt x="962" y="725"/>
                  <a:pt x="959" y="712"/>
                </a:cubicBezTo>
                <a:cubicBezTo>
                  <a:pt x="956" y="700"/>
                  <a:pt x="898" y="634"/>
                  <a:pt x="886" y="624"/>
                </a:cubicBezTo>
                <a:cubicBezTo>
                  <a:pt x="874" y="614"/>
                  <a:pt x="878" y="601"/>
                  <a:pt x="863" y="581"/>
                </a:cubicBezTo>
                <a:cubicBezTo>
                  <a:pt x="847" y="561"/>
                  <a:pt x="818" y="528"/>
                  <a:pt x="818" y="528"/>
                </a:cubicBezTo>
                <a:cubicBezTo>
                  <a:pt x="818" y="528"/>
                  <a:pt x="835" y="478"/>
                  <a:pt x="835" y="468"/>
                </a:cubicBezTo>
                <a:cubicBezTo>
                  <a:pt x="835" y="458"/>
                  <a:pt x="883" y="436"/>
                  <a:pt x="879" y="416"/>
                </a:cubicBezTo>
                <a:cubicBezTo>
                  <a:pt x="876" y="396"/>
                  <a:pt x="873" y="408"/>
                  <a:pt x="876" y="396"/>
                </a:cubicBezTo>
                <a:cubicBezTo>
                  <a:pt x="879" y="384"/>
                  <a:pt x="907" y="346"/>
                  <a:pt x="920" y="324"/>
                </a:cubicBezTo>
                <a:cubicBezTo>
                  <a:pt x="934" y="302"/>
                  <a:pt x="966" y="265"/>
                  <a:pt x="966" y="227"/>
                </a:cubicBezTo>
                <a:cubicBezTo>
                  <a:pt x="966" y="188"/>
                  <a:pt x="970" y="191"/>
                  <a:pt x="978" y="188"/>
                </a:cubicBezTo>
                <a:cubicBezTo>
                  <a:pt x="982" y="186"/>
                  <a:pt x="988" y="186"/>
                  <a:pt x="992" y="187"/>
                </a:cubicBezTo>
                <a:cubicBezTo>
                  <a:pt x="995" y="189"/>
                  <a:pt x="997" y="192"/>
                  <a:pt x="1000" y="194"/>
                </a:cubicBezTo>
                <a:cubicBezTo>
                  <a:pt x="1002" y="199"/>
                  <a:pt x="1007" y="206"/>
                  <a:pt x="1013" y="210"/>
                </a:cubicBezTo>
                <a:cubicBezTo>
                  <a:pt x="1016" y="211"/>
                  <a:pt x="1019" y="212"/>
                  <a:pt x="1023" y="211"/>
                </a:cubicBezTo>
                <a:cubicBezTo>
                  <a:pt x="1031" y="214"/>
                  <a:pt x="1041" y="215"/>
                  <a:pt x="1046" y="200"/>
                </a:cubicBezTo>
                <a:cubicBezTo>
                  <a:pt x="1046" y="200"/>
                  <a:pt x="1057" y="199"/>
                  <a:pt x="1058" y="196"/>
                </a:cubicBezTo>
                <a:cubicBezTo>
                  <a:pt x="1060" y="193"/>
                  <a:pt x="1057" y="189"/>
                  <a:pt x="1057" y="189"/>
                </a:cubicBezTo>
                <a:cubicBezTo>
                  <a:pt x="1057" y="189"/>
                  <a:pt x="1064" y="189"/>
                  <a:pt x="1066" y="187"/>
                </a:cubicBezTo>
                <a:cubicBezTo>
                  <a:pt x="1066" y="186"/>
                  <a:pt x="1068" y="183"/>
                  <a:pt x="1069" y="180"/>
                </a:cubicBezTo>
                <a:cubicBezTo>
                  <a:pt x="1070" y="181"/>
                  <a:pt x="1071" y="180"/>
                  <a:pt x="1072" y="179"/>
                </a:cubicBezTo>
                <a:cubicBezTo>
                  <a:pt x="1073" y="179"/>
                  <a:pt x="1073" y="178"/>
                  <a:pt x="1074" y="178"/>
                </a:cubicBezTo>
                <a:cubicBezTo>
                  <a:pt x="1078" y="177"/>
                  <a:pt x="1083" y="176"/>
                  <a:pt x="1084" y="169"/>
                </a:cubicBezTo>
                <a:cubicBezTo>
                  <a:pt x="1084" y="163"/>
                  <a:pt x="1082" y="157"/>
                  <a:pt x="1082" y="151"/>
                </a:cubicBezTo>
                <a:cubicBezTo>
                  <a:pt x="1083" y="148"/>
                  <a:pt x="1085" y="144"/>
                  <a:pt x="1087" y="142"/>
                </a:cubicBezTo>
                <a:cubicBezTo>
                  <a:pt x="1094" y="137"/>
                  <a:pt x="1108" y="128"/>
                  <a:pt x="1112" y="114"/>
                </a:cubicBezTo>
                <a:cubicBezTo>
                  <a:pt x="1116" y="106"/>
                  <a:pt x="1119" y="98"/>
                  <a:pt x="1117" y="92"/>
                </a:cubicBezTo>
                <a:cubicBezTo>
                  <a:pt x="1117" y="91"/>
                  <a:pt x="1117" y="90"/>
                  <a:pt x="1117" y="89"/>
                </a:cubicBezTo>
                <a:cubicBezTo>
                  <a:pt x="1118" y="80"/>
                  <a:pt x="1117" y="71"/>
                  <a:pt x="1109" y="59"/>
                </a:cubicBezTo>
                <a:cubicBezTo>
                  <a:pt x="1098" y="31"/>
                  <a:pt x="1075" y="0"/>
                  <a:pt x="1020" y="6"/>
                </a:cubicBezTo>
                <a:cubicBezTo>
                  <a:pt x="966" y="13"/>
                  <a:pt x="951" y="60"/>
                  <a:pt x="951" y="60"/>
                </a:cubicBezTo>
                <a:cubicBezTo>
                  <a:pt x="951" y="60"/>
                  <a:pt x="918" y="35"/>
                  <a:pt x="859" y="59"/>
                </a:cubicBezTo>
                <a:cubicBezTo>
                  <a:pt x="859" y="59"/>
                  <a:pt x="831" y="76"/>
                  <a:pt x="817" y="75"/>
                </a:cubicBezTo>
                <a:cubicBezTo>
                  <a:pt x="794" y="75"/>
                  <a:pt x="786" y="88"/>
                  <a:pt x="742" y="110"/>
                </a:cubicBezTo>
                <a:cubicBezTo>
                  <a:pt x="742" y="110"/>
                  <a:pt x="707" y="127"/>
                  <a:pt x="677" y="136"/>
                </a:cubicBezTo>
                <a:cubicBezTo>
                  <a:pt x="616" y="154"/>
                  <a:pt x="532" y="249"/>
                  <a:pt x="505" y="251"/>
                </a:cubicBezTo>
                <a:cubicBezTo>
                  <a:pt x="446" y="255"/>
                  <a:pt x="467" y="259"/>
                  <a:pt x="442" y="268"/>
                </a:cubicBezTo>
                <a:cubicBezTo>
                  <a:pt x="418" y="276"/>
                  <a:pt x="413" y="284"/>
                  <a:pt x="394" y="293"/>
                </a:cubicBezTo>
                <a:cubicBezTo>
                  <a:pt x="394" y="293"/>
                  <a:pt x="384" y="300"/>
                  <a:pt x="398" y="301"/>
                </a:cubicBezTo>
                <a:cubicBezTo>
                  <a:pt x="412" y="302"/>
                  <a:pt x="413" y="295"/>
                  <a:pt x="413" y="295"/>
                </a:cubicBezTo>
                <a:cubicBezTo>
                  <a:pt x="422" y="296"/>
                  <a:pt x="422" y="296"/>
                  <a:pt x="422" y="296"/>
                </a:cubicBezTo>
                <a:cubicBezTo>
                  <a:pt x="422" y="296"/>
                  <a:pt x="388" y="325"/>
                  <a:pt x="392" y="332"/>
                </a:cubicBezTo>
                <a:cubicBezTo>
                  <a:pt x="398" y="339"/>
                  <a:pt x="405" y="331"/>
                  <a:pt x="405" y="331"/>
                </a:cubicBezTo>
                <a:cubicBezTo>
                  <a:pt x="405" y="331"/>
                  <a:pt x="394" y="349"/>
                  <a:pt x="411" y="344"/>
                </a:cubicBezTo>
                <a:cubicBezTo>
                  <a:pt x="421" y="341"/>
                  <a:pt x="426" y="337"/>
                  <a:pt x="428" y="334"/>
                </a:cubicBezTo>
                <a:cubicBezTo>
                  <a:pt x="426" y="339"/>
                  <a:pt x="423" y="347"/>
                  <a:pt x="432" y="345"/>
                </a:cubicBezTo>
                <a:cubicBezTo>
                  <a:pt x="447" y="342"/>
                  <a:pt x="457" y="326"/>
                  <a:pt x="457" y="326"/>
                </a:cubicBezTo>
                <a:cubicBezTo>
                  <a:pt x="457" y="326"/>
                  <a:pt x="460" y="333"/>
                  <a:pt x="477" y="327"/>
                </a:cubicBezTo>
                <a:cubicBezTo>
                  <a:pt x="493" y="322"/>
                  <a:pt x="497" y="318"/>
                  <a:pt x="497" y="318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5" y="316"/>
                  <a:pt x="494" y="346"/>
                  <a:pt x="484" y="351"/>
                </a:cubicBezTo>
                <a:cubicBezTo>
                  <a:pt x="474" y="355"/>
                  <a:pt x="474" y="364"/>
                  <a:pt x="452" y="366"/>
                </a:cubicBezTo>
                <a:cubicBezTo>
                  <a:pt x="430" y="368"/>
                  <a:pt x="406" y="384"/>
                  <a:pt x="406" y="384"/>
                </a:cubicBezTo>
                <a:cubicBezTo>
                  <a:pt x="406" y="384"/>
                  <a:pt x="366" y="383"/>
                  <a:pt x="367" y="389"/>
                </a:cubicBezTo>
                <a:cubicBezTo>
                  <a:pt x="368" y="396"/>
                  <a:pt x="378" y="396"/>
                  <a:pt x="386" y="396"/>
                </a:cubicBezTo>
                <a:cubicBezTo>
                  <a:pt x="394" y="396"/>
                  <a:pt x="396" y="393"/>
                  <a:pt x="402" y="396"/>
                </a:cubicBezTo>
                <a:cubicBezTo>
                  <a:pt x="409" y="399"/>
                  <a:pt x="385" y="406"/>
                  <a:pt x="385" y="406"/>
                </a:cubicBezTo>
                <a:cubicBezTo>
                  <a:pt x="385" y="406"/>
                  <a:pt x="357" y="406"/>
                  <a:pt x="352" y="409"/>
                </a:cubicBezTo>
                <a:cubicBezTo>
                  <a:pt x="346" y="413"/>
                  <a:pt x="349" y="419"/>
                  <a:pt x="356" y="419"/>
                </a:cubicBezTo>
                <a:cubicBezTo>
                  <a:pt x="363" y="419"/>
                  <a:pt x="363" y="420"/>
                  <a:pt x="363" y="420"/>
                </a:cubicBezTo>
                <a:cubicBezTo>
                  <a:pt x="363" y="420"/>
                  <a:pt x="357" y="421"/>
                  <a:pt x="354" y="426"/>
                </a:cubicBezTo>
                <a:cubicBezTo>
                  <a:pt x="350" y="430"/>
                  <a:pt x="353" y="435"/>
                  <a:pt x="362" y="435"/>
                </a:cubicBezTo>
                <a:cubicBezTo>
                  <a:pt x="371" y="435"/>
                  <a:pt x="390" y="432"/>
                  <a:pt x="390" y="432"/>
                </a:cubicBezTo>
                <a:cubicBezTo>
                  <a:pt x="409" y="429"/>
                  <a:pt x="409" y="429"/>
                  <a:pt x="409" y="429"/>
                </a:cubicBezTo>
                <a:cubicBezTo>
                  <a:pt x="409" y="429"/>
                  <a:pt x="413" y="434"/>
                  <a:pt x="407" y="435"/>
                </a:cubicBezTo>
                <a:cubicBezTo>
                  <a:pt x="400" y="436"/>
                  <a:pt x="366" y="450"/>
                  <a:pt x="369" y="454"/>
                </a:cubicBezTo>
                <a:cubicBezTo>
                  <a:pt x="373" y="457"/>
                  <a:pt x="371" y="462"/>
                  <a:pt x="392" y="456"/>
                </a:cubicBezTo>
                <a:cubicBezTo>
                  <a:pt x="413" y="449"/>
                  <a:pt x="425" y="441"/>
                  <a:pt x="425" y="441"/>
                </a:cubicBezTo>
                <a:cubicBezTo>
                  <a:pt x="425" y="441"/>
                  <a:pt x="419" y="461"/>
                  <a:pt x="429" y="456"/>
                </a:cubicBezTo>
                <a:cubicBezTo>
                  <a:pt x="436" y="454"/>
                  <a:pt x="436" y="444"/>
                  <a:pt x="443" y="440"/>
                </a:cubicBezTo>
                <a:cubicBezTo>
                  <a:pt x="451" y="437"/>
                  <a:pt x="468" y="430"/>
                  <a:pt x="475" y="416"/>
                </a:cubicBezTo>
                <a:cubicBezTo>
                  <a:pt x="483" y="402"/>
                  <a:pt x="502" y="392"/>
                  <a:pt x="502" y="392"/>
                </a:cubicBezTo>
                <a:cubicBezTo>
                  <a:pt x="502" y="392"/>
                  <a:pt x="561" y="340"/>
                  <a:pt x="589" y="331"/>
                </a:cubicBezTo>
                <a:cubicBezTo>
                  <a:pt x="618" y="322"/>
                  <a:pt x="650" y="276"/>
                  <a:pt x="658" y="276"/>
                </a:cubicBezTo>
                <a:cubicBezTo>
                  <a:pt x="666" y="276"/>
                  <a:pt x="719" y="274"/>
                  <a:pt x="719" y="274"/>
                </a:cubicBezTo>
                <a:cubicBezTo>
                  <a:pt x="719" y="274"/>
                  <a:pt x="707" y="325"/>
                  <a:pt x="640" y="357"/>
                </a:cubicBezTo>
                <a:cubicBezTo>
                  <a:pt x="640" y="357"/>
                  <a:pt x="633" y="382"/>
                  <a:pt x="604" y="398"/>
                </a:cubicBezTo>
                <a:cubicBezTo>
                  <a:pt x="575" y="415"/>
                  <a:pt x="584" y="421"/>
                  <a:pt x="577" y="434"/>
                </a:cubicBezTo>
                <a:cubicBezTo>
                  <a:pt x="571" y="446"/>
                  <a:pt x="544" y="465"/>
                  <a:pt x="536" y="494"/>
                </a:cubicBezTo>
                <a:cubicBezTo>
                  <a:pt x="529" y="524"/>
                  <a:pt x="498" y="644"/>
                  <a:pt x="480" y="663"/>
                </a:cubicBezTo>
                <a:cubicBezTo>
                  <a:pt x="462" y="681"/>
                  <a:pt x="447" y="728"/>
                  <a:pt x="428" y="711"/>
                </a:cubicBezTo>
                <a:cubicBezTo>
                  <a:pt x="409" y="695"/>
                  <a:pt x="354" y="646"/>
                  <a:pt x="325" y="639"/>
                </a:cubicBezTo>
                <a:cubicBezTo>
                  <a:pt x="296" y="633"/>
                  <a:pt x="200" y="600"/>
                  <a:pt x="199" y="590"/>
                </a:cubicBezTo>
                <a:cubicBezTo>
                  <a:pt x="198" y="580"/>
                  <a:pt x="199" y="542"/>
                  <a:pt x="188" y="531"/>
                </a:cubicBezTo>
                <a:cubicBezTo>
                  <a:pt x="177" y="520"/>
                  <a:pt x="176" y="508"/>
                  <a:pt x="152" y="512"/>
                </a:cubicBezTo>
                <a:cubicBezTo>
                  <a:pt x="129" y="517"/>
                  <a:pt x="83" y="556"/>
                  <a:pt x="60" y="566"/>
                </a:cubicBezTo>
                <a:cubicBezTo>
                  <a:pt x="38" y="576"/>
                  <a:pt x="0" y="634"/>
                  <a:pt x="16" y="645"/>
                </a:cubicBezTo>
                <a:cubicBezTo>
                  <a:pt x="33" y="656"/>
                  <a:pt x="43" y="660"/>
                  <a:pt x="68" y="647"/>
                </a:cubicBezTo>
                <a:cubicBezTo>
                  <a:pt x="94" y="634"/>
                  <a:pt x="101" y="643"/>
                  <a:pt x="113" y="644"/>
                </a:cubicBezTo>
                <a:cubicBezTo>
                  <a:pt x="124" y="645"/>
                  <a:pt x="141" y="657"/>
                  <a:pt x="146" y="652"/>
                </a:cubicBezTo>
                <a:cubicBezTo>
                  <a:pt x="150" y="646"/>
                  <a:pt x="150" y="639"/>
                  <a:pt x="150" y="639"/>
                </a:cubicBezTo>
                <a:cubicBezTo>
                  <a:pt x="150" y="639"/>
                  <a:pt x="149" y="632"/>
                  <a:pt x="166" y="639"/>
                </a:cubicBezTo>
                <a:cubicBezTo>
                  <a:pt x="182" y="647"/>
                  <a:pt x="287" y="732"/>
                  <a:pt x="327" y="754"/>
                </a:cubicBezTo>
                <a:cubicBezTo>
                  <a:pt x="367" y="777"/>
                  <a:pt x="380" y="783"/>
                  <a:pt x="396" y="793"/>
                </a:cubicBezTo>
                <a:cubicBezTo>
                  <a:pt x="411" y="803"/>
                  <a:pt x="452" y="840"/>
                  <a:pt x="487" y="798"/>
                </a:cubicBezTo>
                <a:cubicBezTo>
                  <a:pt x="521" y="756"/>
                  <a:pt x="591" y="707"/>
                  <a:pt x="597" y="706"/>
                </a:cubicBezTo>
                <a:cubicBezTo>
                  <a:pt x="604" y="705"/>
                  <a:pt x="629" y="694"/>
                  <a:pt x="643" y="689"/>
                </a:cubicBezTo>
                <a:cubicBezTo>
                  <a:pt x="656" y="685"/>
                  <a:pt x="669" y="680"/>
                  <a:pt x="669" y="680"/>
                </a:cubicBezTo>
                <a:cubicBezTo>
                  <a:pt x="674" y="658"/>
                  <a:pt x="674" y="658"/>
                  <a:pt x="674" y="658"/>
                </a:cubicBezTo>
                <a:cubicBezTo>
                  <a:pt x="674" y="658"/>
                  <a:pt x="710" y="695"/>
                  <a:pt x="721" y="691"/>
                </a:cubicBezTo>
                <a:cubicBezTo>
                  <a:pt x="732" y="688"/>
                  <a:pt x="758" y="679"/>
                  <a:pt x="758" y="679"/>
                </a:cubicBezTo>
                <a:cubicBezTo>
                  <a:pt x="758" y="679"/>
                  <a:pt x="786" y="668"/>
                  <a:pt x="791" y="679"/>
                </a:cubicBezTo>
                <a:cubicBezTo>
                  <a:pt x="795" y="690"/>
                  <a:pt x="863" y="740"/>
                  <a:pt x="865" y="746"/>
                </a:cubicBezTo>
                <a:cubicBezTo>
                  <a:pt x="867" y="751"/>
                  <a:pt x="883" y="867"/>
                  <a:pt x="908" y="894"/>
                </a:cubicBezTo>
                <a:cubicBezTo>
                  <a:pt x="934" y="920"/>
                  <a:pt x="951" y="1009"/>
                  <a:pt x="952" y="1016"/>
                </a:cubicBezTo>
                <a:cubicBezTo>
                  <a:pt x="953" y="1022"/>
                  <a:pt x="940" y="1016"/>
                  <a:pt x="932" y="1037"/>
                </a:cubicBezTo>
                <a:cubicBezTo>
                  <a:pt x="925" y="1058"/>
                  <a:pt x="919" y="1085"/>
                  <a:pt x="926" y="1093"/>
                </a:cubicBezTo>
                <a:cubicBezTo>
                  <a:pt x="932" y="1101"/>
                  <a:pt x="953" y="1119"/>
                  <a:pt x="984" y="1119"/>
                </a:cubicBezTo>
                <a:cubicBezTo>
                  <a:pt x="1015" y="1119"/>
                  <a:pt x="1038" y="1135"/>
                  <a:pt x="1054" y="1138"/>
                </a:cubicBezTo>
                <a:cubicBezTo>
                  <a:pt x="1071" y="1142"/>
                  <a:pt x="1156" y="1174"/>
                  <a:pt x="1164" y="1133"/>
                </a:cubicBezTo>
                <a:cubicBezTo>
                  <a:pt x="1164" y="1133"/>
                  <a:pt x="1173" y="1115"/>
                  <a:pt x="1135" y="1096"/>
                </a:cubicBezTo>
                <a:close/>
                <a:moveTo>
                  <a:pt x="566" y="274"/>
                </a:moveTo>
                <a:cubicBezTo>
                  <a:pt x="560" y="278"/>
                  <a:pt x="555" y="278"/>
                  <a:pt x="555" y="278"/>
                </a:cubicBezTo>
                <a:cubicBezTo>
                  <a:pt x="555" y="278"/>
                  <a:pt x="564" y="265"/>
                  <a:pt x="580" y="261"/>
                </a:cubicBezTo>
                <a:cubicBezTo>
                  <a:pt x="580" y="261"/>
                  <a:pt x="572" y="270"/>
                  <a:pt x="566" y="274"/>
                </a:cubicBez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xmlns="" id="{1C5C87B7-529E-A143-A102-80FB4DCC77A7}"/>
              </a:ext>
            </a:extLst>
          </p:cNvPr>
          <p:cNvSpPr>
            <a:spLocks noEditPoints="1"/>
          </p:cNvSpPr>
          <p:nvPr/>
        </p:nvSpPr>
        <p:spPr bwMode="auto">
          <a:xfrm>
            <a:off x="8585031" y="2045548"/>
            <a:ext cx="930115" cy="1257242"/>
          </a:xfrm>
          <a:custGeom>
            <a:avLst/>
            <a:gdLst/>
            <a:ahLst/>
            <a:cxnLst>
              <a:cxn ang="0">
                <a:pos x="940" y="1268"/>
              </a:cxn>
              <a:cxn ang="0">
                <a:pos x="889" y="1190"/>
              </a:cxn>
              <a:cxn ang="0">
                <a:pos x="834" y="1062"/>
              </a:cxn>
              <a:cxn ang="0">
                <a:pos x="802" y="871"/>
              </a:cxn>
              <a:cxn ang="0">
                <a:pos x="767" y="801"/>
              </a:cxn>
              <a:cxn ang="0">
                <a:pos x="682" y="685"/>
              </a:cxn>
              <a:cxn ang="0">
                <a:pos x="664" y="669"/>
              </a:cxn>
              <a:cxn ang="0">
                <a:pos x="637" y="589"/>
              </a:cxn>
              <a:cxn ang="0">
                <a:pos x="735" y="431"/>
              </a:cxn>
              <a:cxn ang="0">
                <a:pos x="792" y="413"/>
              </a:cxn>
              <a:cxn ang="0">
                <a:pos x="793" y="375"/>
              </a:cxn>
              <a:cxn ang="0">
                <a:pos x="779" y="358"/>
              </a:cxn>
              <a:cxn ang="0">
                <a:pos x="721" y="368"/>
              </a:cxn>
              <a:cxn ang="0">
                <a:pos x="644" y="422"/>
              </a:cxn>
              <a:cxn ang="0">
                <a:pos x="603" y="231"/>
              </a:cxn>
              <a:cxn ang="0">
                <a:pos x="607" y="201"/>
              </a:cxn>
              <a:cxn ang="0">
                <a:pos x="630" y="197"/>
              </a:cxn>
              <a:cxn ang="0">
                <a:pos x="658" y="164"/>
              </a:cxn>
              <a:cxn ang="0">
                <a:pos x="657" y="151"/>
              </a:cxn>
              <a:cxn ang="0">
                <a:pos x="659" y="148"/>
              </a:cxn>
              <a:cxn ang="0">
                <a:pos x="658" y="132"/>
              </a:cxn>
              <a:cxn ang="0">
                <a:pos x="659" y="112"/>
              </a:cxn>
              <a:cxn ang="0">
                <a:pos x="645" y="92"/>
              </a:cxn>
              <a:cxn ang="0">
                <a:pos x="587" y="4"/>
              </a:cxn>
              <a:cxn ang="0">
                <a:pos x="527" y="9"/>
              </a:cxn>
              <a:cxn ang="0">
                <a:pos x="474" y="123"/>
              </a:cxn>
              <a:cxn ang="0">
                <a:pos x="500" y="200"/>
              </a:cxn>
              <a:cxn ang="0">
                <a:pos x="412" y="264"/>
              </a:cxn>
              <a:cxn ang="0">
                <a:pos x="309" y="403"/>
              </a:cxn>
              <a:cxn ang="0">
                <a:pos x="328" y="672"/>
              </a:cxn>
              <a:cxn ang="0">
                <a:pos x="369" y="726"/>
              </a:cxn>
              <a:cxn ang="0">
                <a:pos x="396" y="722"/>
              </a:cxn>
              <a:cxn ang="0">
                <a:pos x="414" y="798"/>
              </a:cxn>
              <a:cxn ang="0">
                <a:pos x="388" y="926"/>
              </a:cxn>
              <a:cxn ang="0">
                <a:pos x="141" y="916"/>
              </a:cxn>
              <a:cxn ang="0">
                <a:pos x="95" y="872"/>
              </a:cxn>
              <a:cxn ang="0">
                <a:pos x="38" y="921"/>
              </a:cxn>
              <a:cxn ang="0">
                <a:pos x="27" y="1085"/>
              </a:cxn>
              <a:cxn ang="0">
                <a:pos x="125" y="991"/>
              </a:cxn>
              <a:cxn ang="0">
                <a:pos x="170" y="985"/>
              </a:cxn>
              <a:cxn ang="0">
                <a:pos x="436" y="1035"/>
              </a:cxn>
              <a:cxn ang="0">
                <a:pos x="540" y="871"/>
              </a:cxn>
              <a:cxn ang="0">
                <a:pos x="587" y="866"/>
              </a:cxn>
              <a:cxn ang="0">
                <a:pos x="708" y="901"/>
              </a:cxn>
              <a:cxn ang="0">
                <a:pos x="801" y="1185"/>
              </a:cxn>
              <a:cxn ang="0">
                <a:pos x="775" y="1242"/>
              </a:cxn>
              <a:cxn ang="0">
                <a:pos x="868" y="1304"/>
              </a:cxn>
              <a:cxn ang="0">
                <a:pos x="975" y="1306"/>
              </a:cxn>
              <a:cxn ang="0">
                <a:pos x="381" y="545"/>
              </a:cxn>
              <a:cxn ang="0">
                <a:pos x="400" y="407"/>
              </a:cxn>
              <a:cxn ang="0">
                <a:pos x="425" y="637"/>
              </a:cxn>
              <a:cxn ang="0">
                <a:pos x="396" y="639"/>
              </a:cxn>
            </a:cxnLst>
            <a:rect l="0" t="0" r="r" b="b"/>
            <a:pathLst>
              <a:path w="996" h="1345">
                <a:moveTo>
                  <a:pt x="975" y="1306"/>
                </a:moveTo>
                <a:cubicBezTo>
                  <a:pt x="955" y="1290"/>
                  <a:pt x="943" y="1273"/>
                  <a:pt x="940" y="1268"/>
                </a:cubicBezTo>
                <a:cubicBezTo>
                  <a:pt x="937" y="1263"/>
                  <a:pt x="907" y="1236"/>
                  <a:pt x="899" y="1226"/>
                </a:cubicBezTo>
                <a:cubicBezTo>
                  <a:pt x="891" y="1216"/>
                  <a:pt x="898" y="1193"/>
                  <a:pt x="889" y="1190"/>
                </a:cubicBezTo>
                <a:cubicBezTo>
                  <a:pt x="880" y="1187"/>
                  <a:pt x="874" y="1200"/>
                  <a:pt x="874" y="1200"/>
                </a:cubicBezTo>
                <a:cubicBezTo>
                  <a:pt x="874" y="1200"/>
                  <a:pt x="833" y="1087"/>
                  <a:pt x="834" y="1062"/>
                </a:cubicBezTo>
                <a:cubicBezTo>
                  <a:pt x="835" y="1036"/>
                  <a:pt x="828" y="984"/>
                  <a:pt x="816" y="966"/>
                </a:cubicBezTo>
                <a:cubicBezTo>
                  <a:pt x="804" y="947"/>
                  <a:pt x="804" y="884"/>
                  <a:pt x="802" y="871"/>
                </a:cubicBezTo>
                <a:cubicBezTo>
                  <a:pt x="800" y="858"/>
                  <a:pt x="786" y="841"/>
                  <a:pt x="786" y="841"/>
                </a:cubicBezTo>
                <a:cubicBezTo>
                  <a:pt x="786" y="841"/>
                  <a:pt x="778" y="818"/>
                  <a:pt x="767" y="801"/>
                </a:cubicBezTo>
                <a:cubicBezTo>
                  <a:pt x="756" y="785"/>
                  <a:pt x="751" y="776"/>
                  <a:pt x="735" y="758"/>
                </a:cubicBezTo>
                <a:cubicBezTo>
                  <a:pt x="725" y="747"/>
                  <a:pt x="694" y="697"/>
                  <a:pt x="682" y="685"/>
                </a:cubicBezTo>
                <a:cubicBezTo>
                  <a:pt x="677" y="680"/>
                  <a:pt x="671" y="678"/>
                  <a:pt x="664" y="676"/>
                </a:cubicBezTo>
                <a:cubicBezTo>
                  <a:pt x="664" y="669"/>
                  <a:pt x="664" y="669"/>
                  <a:pt x="664" y="669"/>
                </a:cubicBezTo>
                <a:cubicBezTo>
                  <a:pt x="664" y="669"/>
                  <a:pt x="652" y="638"/>
                  <a:pt x="647" y="632"/>
                </a:cubicBezTo>
                <a:cubicBezTo>
                  <a:pt x="642" y="627"/>
                  <a:pt x="634" y="604"/>
                  <a:pt x="637" y="589"/>
                </a:cubicBezTo>
                <a:cubicBezTo>
                  <a:pt x="640" y="574"/>
                  <a:pt x="646" y="497"/>
                  <a:pt x="646" y="497"/>
                </a:cubicBezTo>
                <a:cubicBezTo>
                  <a:pt x="646" y="497"/>
                  <a:pt x="722" y="434"/>
                  <a:pt x="735" y="431"/>
                </a:cubicBezTo>
                <a:cubicBezTo>
                  <a:pt x="748" y="428"/>
                  <a:pt x="766" y="425"/>
                  <a:pt x="775" y="416"/>
                </a:cubicBezTo>
                <a:cubicBezTo>
                  <a:pt x="775" y="416"/>
                  <a:pt x="786" y="417"/>
                  <a:pt x="792" y="413"/>
                </a:cubicBezTo>
                <a:cubicBezTo>
                  <a:pt x="799" y="408"/>
                  <a:pt x="803" y="399"/>
                  <a:pt x="801" y="393"/>
                </a:cubicBezTo>
                <a:cubicBezTo>
                  <a:pt x="798" y="387"/>
                  <a:pt x="804" y="380"/>
                  <a:pt x="793" y="375"/>
                </a:cubicBezTo>
                <a:cubicBezTo>
                  <a:pt x="793" y="375"/>
                  <a:pt x="792" y="364"/>
                  <a:pt x="782" y="360"/>
                </a:cubicBezTo>
                <a:cubicBezTo>
                  <a:pt x="772" y="356"/>
                  <a:pt x="779" y="358"/>
                  <a:pt x="779" y="358"/>
                </a:cubicBezTo>
                <a:cubicBezTo>
                  <a:pt x="779" y="358"/>
                  <a:pt x="771" y="346"/>
                  <a:pt x="755" y="346"/>
                </a:cubicBezTo>
                <a:cubicBezTo>
                  <a:pt x="740" y="347"/>
                  <a:pt x="729" y="351"/>
                  <a:pt x="721" y="368"/>
                </a:cubicBezTo>
                <a:cubicBezTo>
                  <a:pt x="713" y="384"/>
                  <a:pt x="710" y="402"/>
                  <a:pt x="683" y="409"/>
                </a:cubicBezTo>
                <a:cubicBezTo>
                  <a:pt x="656" y="416"/>
                  <a:pt x="644" y="422"/>
                  <a:pt x="644" y="422"/>
                </a:cubicBezTo>
                <a:cubicBezTo>
                  <a:pt x="644" y="422"/>
                  <a:pt x="650" y="342"/>
                  <a:pt x="631" y="301"/>
                </a:cubicBezTo>
                <a:cubicBezTo>
                  <a:pt x="613" y="261"/>
                  <a:pt x="600" y="246"/>
                  <a:pt x="603" y="231"/>
                </a:cubicBezTo>
                <a:cubicBezTo>
                  <a:pt x="606" y="215"/>
                  <a:pt x="607" y="203"/>
                  <a:pt x="607" y="203"/>
                </a:cubicBezTo>
                <a:cubicBezTo>
                  <a:pt x="607" y="201"/>
                  <a:pt x="607" y="201"/>
                  <a:pt x="607" y="201"/>
                </a:cubicBezTo>
                <a:cubicBezTo>
                  <a:pt x="612" y="200"/>
                  <a:pt x="618" y="199"/>
                  <a:pt x="623" y="197"/>
                </a:cubicBezTo>
                <a:cubicBezTo>
                  <a:pt x="626" y="197"/>
                  <a:pt x="629" y="197"/>
                  <a:pt x="630" y="197"/>
                </a:cubicBezTo>
                <a:cubicBezTo>
                  <a:pt x="637" y="195"/>
                  <a:pt x="655" y="194"/>
                  <a:pt x="657" y="181"/>
                </a:cubicBezTo>
                <a:cubicBezTo>
                  <a:pt x="659" y="175"/>
                  <a:pt x="659" y="169"/>
                  <a:pt x="658" y="164"/>
                </a:cubicBezTo>
                <a:cubicBezTo>
                  <a:pt x="660" y="161"/>
                  <a:pt x="662" y="158"/>
                  <a:pt x="662" y="156"/>
                </a:cubicBezTo>
                <a:cubicBezTo>
                  <a:pt x="661" y="153"/>
                  <a:pt x="659" y="152"/>
                  <a:pt x="657" y="151"/>
                </a:cubicBezTo>
                <a:cubicBezTo>
                  <a:pt x="657" y="150"/>
                  <a:pt x="658" y="149"/>
                  <a:pt x="658" y="149"/>
                </a:cubicBezTo>
                <a:cubicBezTo>
                  <a:pt x="658" y="149"/>
                  <a:pt x="658" y="148"/>
                  <a:pt x="659" y="148"/>
                </a:cubicBezTo>
                <a:cubicBezTo>
                  <a:pt x="660" y="147"/>
                  <a:pt x="662" y="144"/>
                  <a:pt x="661" y="143"/>
                </a:cubicBezTo>
                <a:cubicBezTo>
                  <a:pt x="660" y="141"/>
                  <a:pt x="658" y="132"/>
                  <a:pt x="658" y="132"/>
                </a:cubicBezTo>
                <a:cubicBezTo>
                  <a:pt x="658" y="132"/>
                  <a:pt x="669" y="124"/>
                  <a:pt x="663" y="115"/>
                </a:cubicBezTo>
                <a:cubicBezTo>
                  <a:pt x="662" y="114"/>
                  <a:pt x="660" y="113"/>
                  <a:pt x="659" y="112"/>
                </a:cubicBezTo>
                <a:cubicBezTo>
                  <a:pt x="655" y="107"/>
                  <a:pt x="650" y="102"/>
                  <a:pt x="645" y="97"/>
                </a:cubicBezTo>
                <a:cubicBezTo>
                  <a:pt x="645" y="96"/>
                  <a:pt x="645" y="94"/>
                  <a:pt x="645" y="92"/>
                </a:cubicBezTo>
                <a:cubicBezTo>
                  <a:pt x="648" y="81"/>
                  <a:pt x="654" y="62"/>
                  <a:pt x="642" y="46"/>
                </a:cubicBezTo>
                <a:cubicBezTo>
                  <a:pt x="630" y="30"/>
                  <a:pt x="631" y="9"/>
                  <a:pt x="587" y="4"/>
                </a:cubicBezTo>
                <a:cubicBezTo>
                  <a:pt x="582" y="4"/>
                  <a:pt x="574" y="3"/>
                  <a:pt x="569" y="3"/>
                </a:cubicBezTo>
                <a:cubicBezTo>
                  <a:pt x="555" y="0"/>
                  <a:pt x="541" y="3"/>
                  <a:pt x="527" y="9"/>
                </a:cubicBezTo>
                <a:cubicBezTo>
                  <a:pt x="481" y="31"/>
                  <a:pt x="459" y="56"/>
                  <a:pt x="474" y="122"/>
                </a:cubicBezTo>
                <a:cubicBezTo>
                  <a:pt x="474" y="123"/>
                  <a:pt x="474" y="123"/>
                  <a:pt x="474" y="123"/>
                </a:cubicBezTo>
                <a:cubicBezTo>
                  <a:pt x="478" y="134"/>
                  <a:pt x="484" y="145"/>
                  <a:pt x="496" y="154"/>
                </a:cubicBezTo>
                <a:cubicBezTo>
                  <a:pt x="516" y="168"/>
                  <a:pt x="504" y="198"/>
                  <a:pt x="500" y="200"/>
                </a:cubicBezTo>
                <a:cubicBezTo>
                  <a:pt x="496" y="201"/>
                  <a:pt x="456" y="215"/>
                  <a:pt x="448" y="231"/>
                </a:cubicBezTo>
                <a:cubicBezTo>
                  <a:pt x="439" y="246"/>
                  <a:pt x="420" y="259"/>
                  <a:pt x="412" y="264"/>
                </a:cubicBezTo>
                <a:cubicBezTo>
                  <a:pt x="380" y="285"/>
                  <a:pt x="348" y="337"/>
                  <a:pt x="337" y="361"/>
                </a:cubicBezTo>
                <a:cubicBezTo>
                  <a:pt x="327" y="382"/>
                  <a:pt x="309" y="378"/>
                  <a:pt x="309" y="403"/>
                </a:cubicBezTo>
                <a:cubicBezTo>
                  <a:pt x="308" y="427"/>
                  <a:pt x="299" y="554"/>
                  <a:pt x="318" y="593"/>
                </a:cubicBezTo>
                <a:cubicBezTo>
                  <a:pt x="338" y="633"/>
                  <a:pt x="324" y="648"/>
                  <a:pt x="328" y="672"/>
                </a:cubicBezTo>
                <a:cubicBezTo>
                  <a:pt x="333" y="695"/>
                  <a:pt x="336" y="717"/>
                  <a:pt x="355" y="727"/>
                </a:cubicBezTo>
                <a:cubicBezTo>
                  <a:pt x="355" y="727"/>
                  <a:pt x="366" y="731"/>
                  <a:pt x="369" y="726"/>
                </a:cubicBezTo>
                <a:cubicBezTo>
                  <a:pt x="369" y="726"/>
                  <a:pt x="382" y="729"/>
                  <a:pt x="385" y="724"/>
                </a:cubicBezTo>
                <a:cubicBezTo>
                  <a:pt x="396" y="722"/>
                  <a:pt x="396" y="722"/>
                  <a:pt x="396" y="722"/>
                </a:cubicBezTo>
                <a:cubicBezTo>
                  <a:pt x="398" y="758"/>
                  <a:pt x="398" y="758"/>
                  <a:pt x="398" y="758"/>
                </a:cubicBezTo>
                <a:cubicBezTo>
                  <a:pt x="398" y="758"/>
                  <a:pt x="407" y="789"/>
                  <a:pt x="414" y="798"/>
                </a:cubicBezTo>
                <a:cubicBezTo>
                  <a:pt x="410" y="827"/>
                  <a:pt x="407" y="859"/>
                  <a:pt x="408" y="868"/>
                </a:cubicBezTo>
                <a:cubicBezTo>
                  <a:pt x="410" y="886"/>
                  <a:pt x="420" y="945"/>
                  <a:pt x="388" y="926"/>
                </a:cubicBezTo>
                <a:cubicBezTo>
                  <a:pt x="357" y="906"/>
                  <a:pt x="298" y="919"/>
                  <a:pt x="255" y="925"/>
                </a:cubicBezTo>
                <a:cubicBezTo>
                  <a:pt x="212" y="931"/>
                  <a:pt x="150" y="924"/>
                  <a:pt x="141" y="916"/>
                </a:cubicBezTo>
                <a:cubicBezTo>
                  <a:pt x="131" y="908"/>
                  <a:pt x="122" y="891"/>
                  <a:pt x="110" y="884"/>
                </a:cubicBezTo>
                <a:cubicBezTo>
                  <a:pt x="98" y="877"/>
                  <a:pt x="95" y="872"/>
                  <a:pt x="95" y="872"/>
                </a:cubicBezTo>
                <a:cubicBezTo>
                  <a:pt x="95" y="872"/>
                  <a:pt x="92" y="867"/>
                  <a:pt x="76" y="869"/>
                </a:cubicBezTo>
                <a:cubicBezTo>
                  <a:pt x="61" y="871"/>
                  <a:pt x="46" y="895"/>
                  <a:pt x="38" y="921"/>
                </a:cubicBezTo>
                <a:cubicBezTo>
                  <a:pt x="29" y="946"/>
                  <a:pt x="3" y="974"/>
                  <a:pt x="3" y="999"/>
                </a:cubicBezTo>
                <a:cubicBezTo>
                  <a:pt x="3" y="1025"/>
                  <a:pt x="0" y="1094"/>
                  <a:pt x="27" y="1085"/>
                </a:cubicBezTo>
                <a:cubicBezTo>
                  <a:pt x="62" y="1073"/>
                  <a:pt x="77" y="1028"/>
                  <a:pt x="94" y="1014"/>
                </a:cubicBezTo>
                <a:cubicBezTo>
                  <a:pt x="110" y="1000"/>
                  <a:pt x="126" y="996"/>
                  <a:pt x="125" y="991"/>
                </a:cubicBezTo>
                <a:cubicBezTo>
                  <a:pt x="124" y="986"/>
                  <a:pt x="123" y="983"/>
                  <a:pt x="123" y="983"/>
                </a:cubicBezTo>
                <a:cubicBezTo>
                  <a:pt x="123" y="983"/>
                  <a:pt x="146" y="980"/>
                  <a:pt x="170" y="985"/>
                </a:cubicBezTo>
                <a:cubicBezTo>
                  <a:pt x="194" y="990"/>
                  <a:pt x="304" y="1016"/>
                  <a:pt x="338" y="1016"/>
                </a:cubicBezTo>
                <a:cubicBezTo>
                  <a:pt x="372" y="1016"/>
                  <a:pt x="414" y="1042"/>
                  <a:pt x="436" y="1035"/>
                </a:cubicBezTo>
                <a:cubicBezTo>
                  <a:pt x="457" y="1028"/>
                  <a:pt x="486" y="1009"/>
                  <a:pt x="512" y="926"/>
                </a:cubicBezTo>
                <a:cubicBezTo>
                  <a:pt x="512" y="926"/>
                  <a:pt x="532" y="878"/>
                  <a:pt x="540" y="871"/>
                </a:cubicBezTo>
                <a:cubicBezTo>
                  <a:pt x="549" y="864"/>
                  <a:pt x="560" y="854"/>
                  <a:pt x="560" y="854"/>
                </a:cubicBezTo>
                <a:cubicBezTo>
                  <a:pt x="560" y="854"/>
                  <a:pt x="575" y="870"/>
                  <a:pt x="587" y="866"/>
                </a:cubicBezTo>
                <a:cubicBezTo>
                  <a:pt x="600" y="862"/>
                  <a:pt x="610" y="855"/>
                  <a:pt x="618" y="857"/>
                </a:cubicBezTo>
                <a:cubicBezTo>
                  <a:pt x="626" y="859"/>
                  <a:pt x="698" y="881"/>
                  <a:pt x="708" y="901"/>
                </a:cubicBezTo>
                <a:cubicBezTo>
                  <a:pt x="718" y="922"/>
                  <a:pt x="719" y="1016"/>
                  <a:pt x="739" y="1039"/>
                </a:cubicBezTo>
                <a:cubicBezTo>
                  <a:pt x="760" y="1061"/>
                  <a:pt x="801" y="1152"/>
                  <a:pt x="801" y="1185"/>
                </a:cubicBezTo>
                <a:cubicBezTo>
                  <a:pt x="801" y="1185"/>
                  <a:pt x="788" y="1206"/>
                  <a:pt x="785" y="1220"/>
                </a:cubicBezTo>
                <a:cubicBezTo>
                  <a:pt x="782" y="1235"/>
                  <a:pt x="776" y="1233"/>
                  <a:pt x="775" y="1242"/>
                </a:cubicBezTo>
                <a:cubicBezTo>
                  <a:pt x="774" y="1251"/>
                  <a:pt x="769" y="1256"/>
                  <a:pt x="784" y="1263"/>
                </a:cubicBezTo>
                <a:cubicBezTo>
                  <a:pt x="799" y="1270"/>
                  <a:pt x="846" y="1297"/>
                  <a:pt x="868" y="1304"/>
                </a:cubicBezTo>
                <a:cubicBezTo>
                  <a:pt x="891" y="1311"/>
                  <a:pt x="965" y="1345"/>
                  <a:pt x="980" y="1336"/>
                </a:cubicBezTo>
                <a:cubicBezTo>
                  <a:pt x="996" y="1327"/>
                  <a:pt x="996" y="1323"/>
                  <a:pt x="975" y="1306"/>
                </a:cubicBezTo>
                <a:close/>
                <a:moveTo>
                  <a:pt x="396" y="639"/>
                </a:moveTo>
                <a:cubicBezTo>
                  <a:pt x="390" y="632"/>
                  <a:pt x="379" y="566"/>
                  <a:pt x="381" y="545"/>
                </a:cubicBezTo>
                <a:cubicBezTo>
                  <a:pt x="383" y="523"/>
                  <a:pt x="388" y="464"/>
                  <a:pt x="386" y="432"/>
                </a:cubicBezTo>
                <a:cubicBezTo>
                  <a:pt x="384" y="400"/>
                  <a:pt x="400" y="407"/>
                  <a:pt x="400" y="407"/>
                </a:cubicBezTo>
                <a:cubicBezTo>
                  <a:pt x="398" y="446"/>
                  <a:pt x="424" y="499"/>
                  <a:pt x="426" y="529"/>
                </a:cubicBezTo>
                <a:cubicBezTo>
                  <a:pt x="428" y="559"/>
                  <a:pt x="419" y="612"/>
                  <a:pt x="425" y="637"/>
                </a:cubicBezTo>
                <a:cubicBezTo>
                  <a:pt x="431" y="663"/>
                  <a:pt x="420" y="667"/>
                  <a:pt x="420" y="667"/>
                </a:cubicBezTo>
                <a:cubicBezTo>
                  <a:pt x="419" y="660"/>
                  <a:pt x="402" y="647"/>
                  <a:pt x="396" y="639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xmlns="" id="{E2C4C7C4-822A-7549-A561-D3643F2ADAA1}"/>
              </a:ext>
            </a:extLst>
          </p:cNvPr>
          <p:cNvSpPr>
            <a:spLocks noEditPoints="1"/>
          </p:cNvSpPr>
          <p:nvPr/>
        </p:nvSpPr>
        <p:spPr bwMode="auto">
          <a:xfrm>
            <a:off x="6460358" y="1972409"/>
            <a:ext cx="923150" cy="1330381"/>
          </a:xfrm>
          <a:custGeom>
            <a:avLst/>
            <a:gdLst/>
            <a:ahLst/>
            <a:cxnLst>
              <a:cxn ang="0">
                <a:pos x="934" y="1345"/>
              </a:cxn>
              <a:cxn ang="0">
                <a:pos x="886" y="1265"/>
              </a:cxn>
              <a:cxn ang="0">
                <a:pos x="835" y="1135"/>
              </a:cxn>
              <a:cxn ang="0">
                <a:pos x="809" y="944"/>
              </a:cxn>
              <a:cxn ang="0">
                <a:pos x="776" y="873"/>
              </a:cxn>
              <a:cxn ang="0">
                <a:pos x="763" y="849"/>
              </a:cxn>
              <a:cxn ang="0">
                <a:pos x="658" y="696"/>
              </a:cxn>
              <a:cxn ang="0">
                <a:pos x="657" y="693"/>
              </a:cxn>
              <a:cxn ang="0">
                <a:pos x="677" y="612"/>
              </a:cxn>
              <a:cxn ang="0">
                <a:pos x="725" y="338"/>
              </a:cxn>
              <a:cxn ang="0">
                <a:pos x="920" y="390"/>
              </a:cxn>
              <a:cxn ang="0">
                <a:pos x="828" y="167"/>
              </a:cxn>
              <a:cxn ang="0">
                <a:pos x="786" y="106"/>
              </a:cxn>
              <a:cxn ang="0">
                <a:pos x="746" y="122"/>
              </a:cxn>
              <a:cxn ang="0">
                <a:pos x="728" y="130"/>
              </a:cxn>
              <a:cxn ang="0">
                <a:pos x="709" y="65"/>
              </a:cxn>
              <a:cxn ang="0">
                <a:pos x="556" y="161"/>
              </a:cxn>
              <a:cxn ang="0">
                <a:pos x="571" y="221"/>
              </a:cxn>
              <a:cxn ang="0">
                <a:pos x="523" y="287"/>
              </a:cxn>
              <a:cxn ang="0">
                <a:pos x="382" y="392"/>
              </a:cxn>
              <a:cxn ang="0">
                <a:pos x="281" y="572"/>
              </a:cxn>
              <a:cxn ang="0">
                <a:pos x="250" y="634"/>
              </a:cxn>
              <a:cxn ang="0">
                <a:pos x="273" y="653"/>
              </a:cxn>
              <a:cxn ang="0">
                <a:pos x="313" y="612"/>
              </a:cxn>
              <a:cxn ang="0">
                <a:pos x="428" y="437"/>
              </a:cxn>
              <a:cxn ang="0">
                <a:pos x="502" y="409"/>
              </a:cxn>
              <a:cxn ang="0">
                <a:pos x="467" y="582"/>
              </a:cxn>
              <a:cxn ang="0">
                <a:pos x="411" y="701"/>
              </a:cxn>
              <a:cxn ang="0">
                <a:pos x="406" y="721"/>
              </a:cxn>
              <a:cxn ang="0">
                <a:pos x="410" y="835"/>
              </a:cxn>
              <a:cxn ang="0">
                <a:pos x="415" y="929"/>
              </a:cxn>
              <a:cxn ang="0">
                <a:pos x="260" y="981"/>
              </a:cxn>
              <a:cxn ang="0">
                <a:pos x="117" y="935"/>
              </a:cxn>
              <a:cxn ang="0">
                <a:pos x="84" y="918"/>
              </a:cxn>
              <a:cxn ang="0">
                <a:pos x="6" y="1046"/>
              </a:cxn>
              <a:cxn ang="0">
                <a:pos x="96" y="1064"/>
              </a:cxn>
              <a:cxn ang="0">
                <a:pos x="127" y="1034"/>
              </a:cxn>
              <a:cxn ang="0">
                <a:pos x="341" y="1074"/>
              </a:cxn>
              <a:cxn ang="0">
                <a:pos x="517" y="989"/>
              </a:cxn>
              <a:cxn ang="0">
                <a:pos x="567" y="919"/>
              </a:cxn>
              <a:cxn ang="0">
                <a:pos x="625" y="923"/>
              </a:cxn>
              <a:cxn ang="0">
                <a:pos x="741" y="1110"/>
              </a:cxn>
              <a:cxn ang="0">
                <a:pos x="781" y="1292"/>
              </a:cxn>
              <a:cxn ang="0">
                <a:pos x="778" y="1335"/>
              </a:cxn>
              <a:cxn ang="0">
                <a:pos x="972" y="1414"/>
              </a:cxn>
              <a:cxn ang="0">
                <a:pos x="744" y="193"/>
              </a:cxn>
              <a:cxn ang="0">
                <a:pos x="794" y="209"/>
              </a:cxn>
              <a:cxn ang="0">
                <a:pos x="805" y="270"/>
              </a:cxn>
              <a:cxn ang="0">
                <a:pos x="738" y="215"/>
              </a:cxn>
            </a:cxnLst>
            <a:rect l="0" t="0" r="r" b="b"/>
            <a:pathLst>
              <a:path w="988" h="1423">
                <a:moveTo>
                  <a:pt x="968" y="1385"/>
                </a:moveTo>
                <a:cubicBezTo>
                  <a:pt x="948" y="1368"/>
                  <a:pt x="937" y="1350"/>
                  <a:pt x="934" y="1345"/>
                </a:cubicBezTo>
                <a:cubicBezTo>
                  <a:pt x="931" y="1339"/>
                  <a:pt x="902" y="1312"/>
                  <a:pt x="895" y="1301"/>
                </a:cubicBezTo>
                <a:cubicBezTo>
                  <a:pt x="887" y="1291"/>
                  <a:pt x="895" y="1269"/>
                  <a:pt x="886" y="1265"/>
                </a:cubicBezTo>
                <a:cubicBezTo>
                  <a:pt x="877" y="1262"/>
                  <a:pt x="870" y="1275"/>
                  <a:pt x="870" y="1275"/>
                </a:cubicBezTo>
                <a:cubicBezTo>
                  <a:pt x="870" y="1275"/>
                  <a:pt x="833" y="1161"/>
                  <a:pt x="835" y="1135"/>
                </a:cubicBezTo>
                <a:cubicBezTo>
                  <a:pt x="837" y="1110"/>
                  <a:pt x="831" y="1058"/>
                  <a:pt x="820" y="1039"/>
                </a:cubicBezTo>
                <a:cubicBezTo>
                  <a:pt x="808" y="1020"/>
                  <a:pt x="810" y="957"/>
                  <a:pt x="809" y="944"/>
                </a:cubicBezTo>
                <a:cubicBezTo>
                  <a:pt x="807" y="930"/>
                  <a:pt x="793" y="914"/>
                  <a:pt x="793" y="914"/>
                </a:cubicBezTo>
                <a:cubicBezTo>
                  <a:pt x="793" y="914"/>
                  <a:pt x="787" y="890"/>
                  <a:pt x="776" y="873"/>
                </a:cubicBezTo>
                <a:cubicBezTo>
                  <a:pt x="771" y="864"/>
                  <a:pt x="767" y="857"/>
                  <a:pt x="762" y="850"/>
                </a:cubicBezTo>
                <a:cubicBezTo>
                  <a:pt x="763" y="849"/>
                  <a:pt x="763" y="849"/>
                  <a:pt x="763" y="849"/>
                </a:cubicBezTo>
                <a:cubicBezTo>
                  <a:pt x="763" y="849"/>
                  <a:pt x="702" y="742"/>
                  <a:pt x="677" y="721"/>
                </a:cubicBezTo>
                <a:cubicBezTo>
                  <a:pt x="666" y="711"/>
                  <a:pt x="661" y="704"/>
                  <a:pt x="658" y="696"/>
                </a:cubicBezTo>
                <a:cubicBezTo>
                  <a:pt x="660" y="696"/>
                  <a:pt x="660" y="696"/>
                  <a:pt x="660" y="696"/>
                </a:cubicBezTo>
                <a:cubicBezTo>
                  <a:pt x="659" y="695"/>
                  <a:pt x="658" y="694"/>
                  <a:pt x="657" y="693"/>
                </a:cubicBezTo>
                <a:cubicBezTo>
                  <a:pt x="656" y="687"/>
                  <a:pt x="656" y="680"/>
                  <a:pt x="656" y="670"/>
                </a:cubicBezTo>
                <a:cubicBezTo>
                  <a:pt x="661" y="654"/>
                  <a:pt x="672" y="633"/>
                  <a:pt x="677" y="612"/>
                </a:cubicBezTo>
                <a:cubicBezTo>
                  <a:pt x="685" y="577"/>
                  <a:pt x="719" y="465"/>
                  <a:pt x="716" y="437"/>
                </a:cubicBezTo>
                <a:cubicBezTo>
                  <a:pt x="713" y="408"/>
                  <a:pt x="724" y="342"/>
                  <a:pt x="725" y="338"/>
                </a:cubicBezTo>
                <a:cubicBezTo>
                  <a:pt x="726" y="333"/>
                  <a:pt x="783" y="378"/>
                  <a:pt x="827" y="384"/>
                </a:cubicBezTo>
                <a:cubicBezTo>
                  <a:pt x="870" y="391"/>
                  <a:pt x="900" y="407"/>
                  <a:pt x="920" y="390"/>
                </a:cubicBezTo>
                <a:cubicBezTo>
                  <a:pt x="939" y="373"/>
                  <a:pt x="930" y="332"/>
                  <a:pt x="920" y="313"/>
                </a:cubicBezTo>
                <a:cubicBezTo>
                  <a:pt x="910" y="293"/>
                  <a:pt x="838" y="177"/>
                  <a:pt x="828" y="167"/>
                </a:cubicBezTo>
                <a:cubicBezTo>
                  <a:pt x="818" y="156"/>
                  <a:pt x="819" y="156"/>
                  <a:pt x="817" y="146"/>
                </a:cubicBezTo>
                <a:cubicBezTo>
                  <a:pt x="815" y="136"/>
                  <a:pt x="793" y="106"/>
                  <a:pt x="786" y="106"/>
                </a:cubicBezTo>
                <a:cubicBezTo>
                  <a:pt x="778" y="106"/>
                  <a:pt x="768" y="104"/>
                  <a:pt x="766" y="110"/>
                </a:cubicBezTo>
                <a:cubicBezTo>
                  <a:pt x="766" y="110"/>
                  <a:pt x="746" y="98"/>
                  <a:pt x="746" y="122"/>
                </a:cubicBezTo>
                <a:cubicBezTo>
                  <a:pt x="746" y="122"/>
                  <a:pt x="744" y="125"/>
                  <a:pt x="735" y="124"/>
                </a:cubicBezTo>
                <a:cubicBezTo>
                  <a:pt x="729" y="124"/>
                  <a:pt x="728" y="127"/>
                  <a:pt x="728" y="130"/>
                </a:cubicBezTo>
                <a:cubicBezTo>
                  <a:pt x="723" y="125"/>
                  <a:pt x="715" y="116"/>
                  <a:pt x="716" y="108"/>
                </a:cubicBezTo>
                <a:cubicBezTo>
                  <a:pt x="717" y="95"/>
                  <a:pt x="714" y="77"/>
                  <a:pt x="709" y="65"/>
                </a:cubicBezTo>
                <a:cubicBezTo>
                  <a:pt x="698" y="41"/>
                  <a:pt x="620" y="0"/>
                  <a:pt x="560" y="60"/>
                </a:cubicBezTo>
                <a:cubicBezTo>
                  <a:pt x="560" y="60"/>
                  <a:pt x="531" y="118"/>
                  <a:pt x="556" y="161"/>
                </a:cubicBezTo>
                <a:cubicBezTo>
                  <a:pt x="581" y="204"/>
                  <a:pt x="583" y="193"/>
                  <a:pt x="581" y="201"/>
                </a:cubicBezTo>
                <a:cubicBezTo>
                  <a:pt x="578" y="210"/>
                  <a:pt x="575" y="212"/>
                  <a:pt x="571" y="221"/>
                </a:cubicBezTo>
                <a:cubicBezTo>
                  <a:pt x="566" y="229"/>
                  <a:pt x="552" y="242"/>
                  <a:pt x="549" y="243"/>
                </a:cubicBezTo>
                <a:cubicBezTo>
                  <a:pt x="546" y="245"/>
                  <a:pt x="524" y="275"/>
                  <a:pt x="523" y="287"/>
                </a:cubicBezTo>
                <a:cubicBezTo>
                  <a:pt x="522" y="299"/>
                  <a:pt x="504" y="314"/>
                  <a:pt x="491" y="317"/>
                </a:cubicBezTo>
                <a:cubicBezTo>
                  <a:pt x="459" y="324"/>
                  <a:pt x="397" y="384"/>
                  <a:pt x="382" y="392"/>
                </a:cubicBezTo>
                <a:cubicBezTo>
                  <a:pt x="370" y="399"/>
                  <a:pt x="372" y="412"/>
                  <a:pt x="354" y="428"/>
                </a:cubicBezTo>
                <a:cubicBezTo>
                  <a:pt x="336" y="444"/>
                  <a:pt x="293" y="562"/>
                  <a:pt x="281" y="572"/>
                </a:cubicBezTo>
                <a:cubicBezTo>
                  <a:pt x="269" y="582"/>
                  <a:pt x="256" y="608"/>
                  <a:pt x="256" y="617"/>
                </a:cubicBezTo>
                <a:cubicBezTo>
                  <a:pt x="256" y="617"/>
                  <a:pt x="244" y="627"/>
                  <a:pt x="250" y="634"/>
                </a:cubicBezTo>
                <a:cubicBezTo>
                  <a:pt x="255" y="640"/>
                  <a:pt x="255" y="648"/>
                  <a:pt x="263" y="648"/>
                </a:cubicBezTo>
                <a:cubicBezTo>
                  <a:pt x="263" y="648"/>
                  <a:pt x="269" y="656"/>
                  <a:pt x="273" y="653"/>
                </a:cubicBezTo>
                <a:cubicBezTo>
                  <a:pt x="273" y="653"/>
                  <a:pt x="285" y="661"/>
                  <a:pt x="293" y="659"/>
                </a:cubicBezTo>
                <a:cubicBezTo>
                  <a:pt x="302" y="657"/>
                  <a:pt x="317" y="659"/>
                  <a:pt x="313" y="612"/>
                </a:cubicBezTo>
                <a:cubicBezTo>
                  <a:pt x="308" y="566"/>
                  <a:pt x="351" y="547"/>
                  <a:pt x="368" y="517"/>
                </a:cubicBezTo>
                <a:cubicBezTo>
                  <a:pt x="385" y="486"/>
                  <a:pt x="428" y="445"/>
                  <a:pt x="428" y="437"/>
                </a:cubicBezTo>
                <a:cubicBezTo>
                  <a:pt x="428" y="437"/>
                  <a:pt x="463" y="438"/>
                  <a:pt x="488" y="418"/>
                </a:cubicBezTo>
                <a:cubicBezTo>
                  <a:pt x="513" y="399"/>
                  <a:pt x="502" y="409"/>
                  <a:pt x="502" y="409"/>
                </a:cubicBezTo>
                <a:cubicBezTo>
                  <a:pt x="502" y="409"/>
                  <a:pt x="508" y="447"/>
                  <a:pt x="492" y="471"/>
                </a:cubicBezTo>
                <a:cubicBezTo>
                  <a:pt x="475" y="495"/>
                  <a:pt x="467" y="564"/>
                  <a:pt x="467" y="582"/>
                </a:cubicBezTo>
                <a:cubicBezTo>
                  <a:pt x="467" y="582"/>
                  <a:pt x="435" y="621"/>
                  <a:pt x="428" y="648"/>
                </a:cubicBezTo>
                <a:cubicBezTo>
                  <a:pt x="424" y="660"/>
                  <a:pt x="417" y="680"/>
                  <a:pt x="411" y="701"/>
                </a:cubicBezTo>
                <a:cubicBezTo>
                  <a:pt x="410" y="702"/>
                  <a:pt x="410" y="702"/>
                  <a:pt x="410" y="702"/>
                </a:cubicBezTo>
                <a:cubicBezTo>
                  <a:pt x="410" y="702"/>
                  <a:pt x="408" y="709"/>
                  <a:pt x="406" y="721"/>
                </a:cubicBezTo>
                <a:cubicBezTo>
                  <a:pt x="402" y="737"/>
                  <a:pt x="400" y="753"/>
                  <a:pt x="401" y="766"/>
                </a:cubicBezTo>
                <a:cubicBezTo>
                  <a:pt x="400" y="788"/>
                  <a:pt x="402" y="813"/>
                  <a:pt x="410" y="835"/>
                </a:cubicBezTo>
                <a:cubicBezTo>
                  <a:pt x="414" y="845"/>
                  <a:pt x="418" y="852"/>
                  <a:pt x="423" y="859"/>
                </a:cubicBezTo>
                <a:cubicBezTo>
                  <a:pt x="419" y="888"/>
                  <a:pt x="414" y="919"/>
                  <a:pt x="415" y="929"/>
                </a:cubicBezTo>
                <a:cubicBezTo>
                  <a:pt x="417" y="946"/>
                  <a:pt x="425" y="1005"/>
                  <a:pt x="394" y="985"/>
                </a:cubicBezTo>
                <a:cubicBezTo>
                  <a:pt x="363" y="965"/>
                  <a:pt x="303" y="976"/>
                  <a:pt x="260" y="981"/>
                </a:cubicBezTo>
                <a:cubicBezTo>
                  <a:pt x="217" y="985"/>
                  <a:pt x="155" y="976"/>
                  <a:pt x="146" y="968"/>
                </a:cubicBezTo>
                <a:cubicBezTo>
                  <a:pt x="138" y="959"/>
                  <a:pt x="129" y="942"/>
                  <a:pt x="117" y="935"/>
                </a:cubicBezTo>
                <a:cubicBezTo>
                  <a:pt x="105" y="927"/>
                  <a:pt x="102" y="922"/>
                  <a:pt x="102" y="922"/>
                </a:cubicBezTo>
                <a:cubicBezTo>
                  <a:pt x="102" y="922"/>
                  <a:pt x="99" y="917"/>
                  <a:pt x="84" y="918"/>
                </a:cubicBezTo>
                <a:cubicBezTo>
                  <a:pt x="69" y="920"/>
                  <a:pt x="52" y="944"/>
                  <a:pt x="43" y="969"/>
                </a:cubicBezTo>
                <a:cubicBezTo>
                  <a:pt x="34" y="994"/>
                  <a:pt x="7" y="1021"/>
                  <a:pt x="6" y="1046"/>
                </a:cubicBezTo>
                <a:cubicBezTo>
                  <a:pt x="5" y="1072"/>
                  <a:pt x="0" y="1141"/>
                  <a:pt x="28" y="1133"/>
                </a:cubicBezTo>
                <a:cubicBezTo>
                  <a:pt x="63" y="1122"/>
                  <a:pt x="79" y="1077"/>
                  <a:pt x="96" y="1064"/>
                </a:cubicBezTo>
                <a:cubicBezTo>
                  <a:pt x="113" y="1050"/>
                  <a:pt x="129" y="1048"/>
                  <a:pt x="129" y="1042"/>
                </a:cubicBezTo>
                <a:cubicBezTo>
                  <a:pt x="128" y="1037"/>
                  <a:pt x="127" y="1034"/>
                  <a:pt x="127" y="1034"/>
                </a:cubicBezTo>
                <a:cubicBezTo>
                  <a:pt x="127" y="1034"/>
                  <a:pt x="149" y="1032"/>
                  <a:pt x="174" y="1038"/>
                </a:cubicBezTo>
                <a:cubicBezTo>
                  <a:pt x="198" y="1044"/>
                  <a:pt x="307" y="1073"/>
                  <a:pt x="341" y="1074"/>
                </a:cubicBezTo>
                <a:cubicBezTo>
                  <a:pt x="374" y="1075"/>
                  <a:pt x="416" y="1102"/>
                  <a:pt x="438" y="1096"/>
                </a:cubicBezTo>
                <a:cubicBezTo>
                  <a:pt x="459" y="1089"/>
                  <a:pt x="489" y="1072"/>
                  <a:pt x="517" y="989"/>
                </a:cubicBezTo>
                <a:cubicBezTo>
                  <a:pt x="517" y="989"/>
                  <a:pt x="539" y="942"/>
                  <a:pt x="548" y="935"/>
                </a:cubicBezTo>
                <a:cubicBezTo>
                  <a:pt x="556" y="928"/>
                  <a:pt x="567" y="919"/>
                  <a:pt x="567" y="919"/>
                </a:cubicBezTo>
                <a:cubicBezTo>
                  <a:pt x="567" y="919"/>
                  <a:pt x="582" y="935"/>
                  <a:pt x="595" y="932"/>
                </a:cubicBezTo>
                <a:cubicBezTo>
                  <a:pt x="607" y="928"/>
                  <a:pt x="617" y="921"/>
                  <a:pt x="625" y="923"/>
                </a:cubicBezTo>
                <a:cubicBezTo>
                  <a:pt x="633" y="926"/>
                  <a:pt x="705" y="950"/>
                  <a:pt x="714" y="971"/>
                </a:cubicBezTo>
                <a:cubicBezTo>
                  <a:pt x="724" y="992"/>
                  <a:pt x="721" y="1086"/>
                  <a:pt x="741" y="1110"/>
                </a:cubicBezTo>
                <a:cubicBezTo>
                  <a:pt x="761" y="1133"/>
                  <a:pt x="799" y="1225"/>
                  <a:pt x="798" y="1257"/>
                </a:cubicBezTo>
                <a:cubicBezTo>
                  <a:pt x="798" y="1257"/>
                  <a:pt x="784" y="1278"/>
                  <a:pt x="781" y="1292"/>
                </a:cubicBezTo>
                <a:cubicBezTo>
                  <a:pt x="777" y="1307"/>
                  <a:pt x="771" y="1304"/>
                  <a:pt x="770" y="1314"/>
                </a:cubicBezTo>
                <a:cubicBezTo>
                  <a:pt x="768" y="1323"/>
                  <a:pt x="763" y="1328"/>
                  <a:pt x="778" y="1335"/>
                </a:cubicBezTo>
                <a:cubicBezTo>
                  <a:pt x="793" y="1343"/>
                  <a:pt x="839" y="1371"/>
                  <a:pt x="861" y="1379"/>
                </a:cubicBezTo>
                <a:cubicBezTo>
                  <a:pt x="884" y="1387"/>
                  <a:pt x="957" y="1423"/>
                  <a:pt x="972" y="1414"/>
                </a:cubicBezTo>
                <a:cubicBezTo>
                  <a:pt x="988" y="1406"/>
                  <a:pt x="988" y="1402"/>
                  <a:pt x="968" y="1385"/>
                </a:cubicBezTo>
                <a:close/>
                <a:moveTo>
                  <a:pt x="744" y="193"/>
                </a:moveTo>
                <a:cubicBezTo>
                  <a:pt x="753" y="196"/>
                  <a:pt x="763" y="199"/>
                  <a:pt x="770" y="199"/>
                </a:cubicBezTo>
                <a:cubicBezTo>
                  <a:pt x="789" y="199"/>
                  <a:pt x="791" y="197"/>
                  <a:pt x="794" y="209"/>
                </a:cubicBezTo>
                <a:cubicBezTo>
                  <a:pt x="797" y="221"/>
                  <a:pt x="829" y="257"/>
                  <a:pt x="829" y="278"/>
                </a:cubicBezTo>
                <a:cubicBezTo>
                  <a:pt x="829" y="278"/>
                  <a:pt x="821" y="281"/>
                  <a:pt x="805" y="270"/>
                </a:cubicBezTo>
                <a:cubicBezTo>
                  <a:pt x="789" y="258"/>
                  <a:pt x="783" y="270"/>
                  <a:pt x="758" y="238"/>
                </a:cubicBezTo>
                <a:cubicBezTo>
                  <a:pt x="746" y="223"/>
                  <a:pt x="741" y="217"/>
                  <a:pt x="738" y="215"/>
                </a:cubicBezTo>
                <a:cubicBezTo>
                  <a:pt x="741" y="214"/>
                  <a:pt x="747" y="210"/>
                  <a:pt x="744" y="193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xmlns="" id="{BF326D97-F933-4C45-9F30-7FE6A6767E5E}"/>
              </a:ext>
            </a:extLst>
          </p:cNvPr>
          <p:cNvSpPr>
            <a:spLocks/>
          </p:cNvSpPr>
          <p:nvPr/>
        </p:nvSpPr>
        <p:spPr bwMode="auto">
          <a:xfrm>
            <a:off x="9606237" y="2061220"/>
            <a:ext cx="837800" cy="1241570"/>
          </a:xfrm>
          <a:custGeom>
            <a:avLst/>
            <a:gdLst/>
            <a:ahLst/>
            <a:cxnLst>
              <a:cxn ang="0">
                <a:pos x="875" y="1275"/>
              </a:cxn>
              <a:cxn ang="0">
                <a:pos x="834" y="1187"/>
              </a:cxn>
              <a:cxn ang="0">
                <a:pos x="825" y="1160"/>
              </a:cxn>
              <a:cxn ang="0">
                <a:pos x="849" y="903"/>
              </a:cxn>
              <a:cxn ang="0">
                <a:pos x="822" y="769"/>
              </a:cxn>
              <a:cxn ang="0">
                <a:pos x="694" y="687"/>
              </a:cxn>
              <a:cxn ang="0">
                <a:pos x="652" y="526"/>
              </a:cxn>
              <a:cxn ang="0">
                <a:pos x="730" y="330"/>
              </a:cxn>
              <a:cxn ang="0">
                <a:pos x="742" y="270"/>
              </a:cxn>
              <a:cxn ang="0">
                <a:pos x="711" y="254"/>
              </a:cxn>
              <a:cxn ang="0">
                <a:pos x="687" y="298"/>
              </a:cxn>
              <a:cxn ang="0">
                <a:pos x="634" y="267"/>
              </a:cxn>
              <a:cxn ang="0">
                <a:pos x="622" y="190"/>
              </a:cxn>
              <a:cxn ang="0">
                <a:pos x="635" y="188"/>
              </a:cxn>
              <a:cxn ang="0">
                <a:pos x="663" y="145"/>
              </a:cxn>
              <a:cxn ang="0">
                <a:pos x="659" y="138"/>
              </a:cxn>
              <a:cxn ang="0">
                <a:pos x="658" y="122"/>
              </a:cxn>
              <a:cxn ang="0">
                <a:pos x="642" y="82"/>
              </a:cxn>
              <a:cxn ang="0">
                <a:pos x="577" y="1"/>
              </a:cxn>
              <a:cxn ang="0">
                <a:pos x="474" y="79"/>
              </a:cxn>
              <a:cxn ang="0">
                <a:pos x="514" y="174"/>
              </a:cxn>
              <a:cxn ang="0">
                <a:pos x="493" y="201"/>
              </a:cxn>
              <a:cxn ang="0">
                <a:pos x="441" y="280"/>
              </a:cxn>
              <a:cxn ang="0">
                <a:pos x="314" y="401"/>
              </a:cxn>
              <a:cxn ang="0">
                <a:pos x="232" y="597"/>
              </a:cxn>
              <a:cxn ang="0">
                <a:pos x="241" y="628"/>
              </a:cxn>
              <a:cxn ang="0">
                <a:pos x="272" y="636"/>
              </a:cxn>
              <a:cxn ang="0">
                <a:pos x="335" y="489"/>
              </a:cxn>
              <a:cxn ang="0">
                <a:pos x="447" y="380"/>
              </a:cxn>
              <a:cxn ang="0">
                <a:pos x="454" y="433"/>
              </a:cxn>
              <a:cxn ang="0">
                <a:pos x="405" y="614"/>
              </a:cxn>
              <a:cxn ang="0">
                <a:pos x="398" y="783"/>
              </a:cxn>
              <a:cxn ang="0">
                <a:pos x="351" y="921"/>
              </a:cxn>
              <a:cxn ang="0">
                <a:pos x="69" y="1132"/>
              </a:cxn>
              <a:cxn ang="0">
                <a:pos x="5" y="1195"/>
              </a:cxn>
              <a:cxn ang="0">
                <a:pos x="149" y="1325"/>
              </a:cxn>
              <a:cxn ang="0">
                <a:pos x="154" y="1244"/>
              </a:cxn>
              <a:cxn ang="0">
                <a:pos x="144" y="1172"/>
              </a:cxn>
              <a:cxn ang="0">
                <a:pos x="250" y="1111"/>
              </a:cxn>
              <a:cxn ang="0">
                <a:pos x="486" y="946"/>
              </a:cxn>
              <a:cxn ang="0">
                <a:pos x="558" y="821"/>
              </a:cxn>
              <a:cxn ang="0">
                <a:pos x="651" y="819"/>
              </a:cxn>
              <a:cxn ang="0">
                <a:pos x="757" y="988"/>
              </a:cxn>
              <a:cxn ang="0">
                <a:pos x="714" y="1173"/>
              </a:cxn>
              <a:cxn ang="0">
                <a:pos x="739" y="1229"/>
              </a:cxn>
              <a:cxn ang="0">
                <a:pos x="891" y="1318"/>
              </a:cxn>
            </a:cxnLst>
            <a:rect l="0" t="0" r="r" b="b"/>
            <a:pathLst>
              <a:path w="896" h="1329">
                <a:moveTo>
                  <a:pt x="882" y="1282"/>
                </a:moveTo>
                <a:cubicBezTo>
                  <a:pt x="875" y="1275"/>
                  <a:pt x="875" y="1275"/>
                  <a:pt x="875" y="1275"/>
                </a:cubicBezTo>
                <a:cubicBezTo>
                  <a:pt x="863" y="1256"/>
                  <a:pt x="863" y="1256"/>
                  <a:pt x="863" y="1256"/>
                </a:cubicBezTo>
                <a:cubicBezTo>
                  <a:pt x="834" y="1187"/>
                  <a:pt x="834" y="1187"/>
                  <a:pt x="834" y="1187"/>
                </a:cubicBezTo>
                <a:cubicBezTo>
                  <a:pt x="834" y="1187"/>
                  <a:pt x="852" y="1162"/>
                  <a:pt x="839" y="1159"/>
                </a:cubicBezTo>
                <a:cubicBezTo>
                  <a:pt x="826" y="1155"/>
                  <a:pt x="825" y="1160"/>
                  <a:pt x="825" y="1160"/>
                </a:cubicBezTo>
                <a:cubicBezTo>
                  <a:pt x="825" y="1160"/>
                  <a:pt x="818" y="1098"/>
                  <a:pt x="828" y="1048"/>
                </a:cubicBezTo>
                <a:cubicBezTo>
                  <a:pt x="838" y="998"/>
                  <a:pt x="854" y="942"/>
                  <a:pt x="849" y="903"/>
                </a:cubicBezTo>
                <a:cubicBezTo>
                  <a:pt x="843" y="864"/>
                  <a:pt x="858" y="851"/>
                  <a:pt x="861" y="837"/>
                </a:cubicBezTo>
                <a:cubicBezTo>
                  <a:pt x="863" y="823"/>
                  <a:pt x="857" y="788"/>
                  <a:pt x="822" y="769"/>
                </a:cubicBezTo>
                <a:cubicBezTo>
                  <a:pt x="786" y="751"/>
                  <a:pt x="759" y="721"/>
                  <a:pt x="730" y="704"/>
                </a:cubicBezTo>
                <a:cubicBezTo>
                  <a:pt x="721" y="699"/>
                  <a:pt x="708" y="693"/>
                  <a:pt x="694" y="687"/>
                </a:cubicBezTo>
                <a:cubicBezTo>
                  <a:pt x="667" y="655"/>
                  <a:pt x="632" y="616"/>
                  <a:pt x="624" y="614"/>
                </a:cubicBezTo>
                <a:cubicBezTo>
                  <a:pt x="611" y="611"/>
                  <a:pt x="643" y="533"/>
                  <a:pt x="652" y="526"/>
                </a:cubicBezTo>
                <a:cubicBezTo>
                  <a:pt x="661" y="518"/>
                  <a:pt x="700" y="460"/>
                  <a:pt x="704" y="439"/>
                </a:cubicBezTo>
                <a:cubicBezTo>
                  <a:pt x="707" y="418"/>
                  <a:pt x="730" y="330"/>
                  <a:pt x="730" y="330"/>
                </a:cubicBezTo>
                <a:cubicBezTo>
                  <a:pt x="730" y="330"/>
                  <a:pt x="741" y="316"/>
                  <a:pt x="743" y="304"/>
                </a:cubicBezTo>
                <a:cubicBezTo>
                  <a:pt x="744" y="293"/>
                  <a:pt x="752" y="281"/>
                  <a:pt x="742" y="270"/>
                </a:cubicBezTo>
                <a:cubicBezTo>
                  <a:pt x="736" y="262"/>
                  <a:pt x="737" y="252"/>
                  <a:pt x="727" y="257"/>
                </a:cubicBezTo>
                <a:cubicBezTo>
                  <a:pt x="724" y="259"/>
                  <a:pt x="723" y="245"/>
                  <a:pt x="711" y="254"/>
                </a:cubicBezTo>
                <a:cubicBezTo>
                  <a:pt x="709" y="256"/>
                  <a:pt x="706" y="244"/>
                  <a:pt x="694" y="259"/>
                </a:cubicBezTo>
                <a:cubicBezTo>
                  <a:pt x="679" y="277"/>
                  <a:pt x="680" y="282"/>
                  <a:pt x="687" y="298"/>
                </a:cubicBezTo>
                <a:cubicBezTo>
                  <a:pt x="693" y="314"/>
                  <a:pt x="702" y="319"/>
                  <a:pt x="661" y="397"/>
                </a:cubicBezTo>
                <a:cubicBezTo>
                  <a:pt x="661" y="397"/>
                  <a:pt x="661" y="318"/>
                  <a:pt x="634" y="267"/>
                </a:cubicBezTo>
                <a:cubicBezTo>
                  <a:pt x="608" y="219"/>
                  <a:pt x="614" y="213"/>
                  <a:pt x="614" y="213"/>
                </a:cubicBezTo>
                <a:cubicBezTo>
                  <a:pt x="622" y="190"/>
                  <a:pt x="622" y="190"/>
                  <a:pt x="622" y="190"/>
                </a:cubicBezTo>
                <a:cubicBezTo>
                  <a:pt x="622" y="190"/>
                  <a:pt x="623" y="190"/>
                  <a:pt x="626" y="189"/>
                </a:cubicBezTo>
                <a:cubicBezTo>
                  <a:pt x="630" y="189"/>
                  <a:pt x="633" y="189"/>
                  <a:pt x="635" y="188"/>
                </a:cubicBezTo>
                <a:cubicBezTo>
                  <a:pt x="643" y="185"/>
                  <a:pt x="670" y="181"/>
                  <a:pt x="657" y="157"/>
                </a:cubicBezTo>
                <a:cubicBezTo>
                  <a:pt x="657" y="157"/>
                  <a:pt x="665" y="148"/>
                  <a:pt x="663" y="145"/>
                </a:cubicBezTo>
                <a:cubicBezTo>
                  <a:pt x="663" y="143"/>
                  <a:pt x="660" y="141"/>
                  <a:pt x="659" y="141"/>
                </a:cubicBezTo>
                <a:cubicBezTo>
                  <a:pt x="659" y="140"/>
                  <a:pt x="659" y="139"/>
                  <a:pt x="659" y="138"/>
                </a:cubicBezTo>
                <a:cubicBezTo>
                  <a:pt x="660" y="136"/>
                  <a:pt x="662" y="134"/>
                  <a:pt x="662" y="132"/>
                </a:cubicBezTo>
                <a:cubicBezTo>
                  <a:pt x="661" y="130"/>
                  <a:pt x="658" y="122"/>
                  <a:pt x="658" y="122"/>
                </a:cubicBezTo>
                <a:cubicBezTo>
                  <a:pt x="658" y="122"/>
                  <a:pt x="669" y="112"/>
                  <a:pt x="661" y="105"/>
                </a:cubicBezTo>
                <a:cubicBezTo>
                  <a:pt x="654" y="97"/>
                  <a:pt x="641" y="93"/>
                  <a:pt x="642" y="82"/>
                </a:cubicBezTo>
                <a:cubicBezTo>
                  <a:pt x="644" y="72"/>
                  <a:pt x="648" y="52"/>
                  <a:pt x="635" y="37"/>
                </a:cubicBezTo>
                <a:cubicBezTo>
                  <a:pt x="623" y="22"/>
                  <a:pt x="621" y="2"/>
                  <a:pt x="577" y="1"/>
                </a:cubicBezTo>
                <a:cubicBezTo>
                  <a:pt x="538" y="0"/>
                  <a:pt x="503" y="7"/>
                  <a:pt x="485" y="44"/>
                </a:cubicBezTo>
                <a:cubicBezTo>
                  <a:pt x="475" y="59"/>
                  <a:pt x="474" y="75"/>
                  <a:pt x="474" y="79"/>
                </a:cubicBezTo>
                <a:cubicBezTo>
                  <a:pt x="474" y="79"/>
                  <a:pt x="467" y="140"/>
                  <a:pt x="509" y="168"/>
                </a:cubicBezTo>
                <a:cubicBezTo>
                  <a:pt x="509" y="168"/>
                  <a:pt x="512" y="171"/>
                  <a:pt x="514" y="174"/>
                </a:cubicBezTo>
                <a:cubicBezTo>
                  <a:pt x="514" y="175"/>
                  <a:pt x="513" y="176"/>
                  <a:pt x="513" y="177"/>
                </a:cubicBezTo>
                <a:cubicBezTo>
                  <a:pt x="509" y="186"/>
                  <a:pt x="496" y="200"/>
                  <a:pt x="493" y="201"/>
                </a:cubicBezTo>
                <a:cubicBezTo>
                  <a:pt x="490" y="203"/>
                  <a:pt x="471" y="235"/>
                  <a:pt x="471" y="247"/>
                </a:cubicBezTo>
                <a:cubicBezTo>
                  <a:pt x="471" y="259"/>
                  <a:pt x="454" y="276"/>
                  <a:pt x="441" y="280"/>
                </a:cubicBezTo>
                <a:cubicBezTo>
                  <a:pt x="410" y="289"/>
                  <a:pt x="353" y="354"/>
                  <a:pt x="339" y="363"/>
                </a:cubicBezTo>
                <a:cubicBezTo>
                  <a:pt x="327" y="371"/>
                  <a:pt x="331" y="383"/>
                  <a:pt x="314" y="401"/>
                </a:cubicBezTo>
                <a:cubicBezTo>
                  <a:pt x="297" y="419"/>
                  <a:pt x="264" y="540"/>
                  <a:pt x="253" y="551"/>
                </a:cubicBezTo>
                <a:cubicBezTo>
                  <a:pt x="242" y="562"/>
                  <a:pt x="231" y="589"/>
                  <a:pt x="232" y="597"/>
                </a:cubicBezTo>
                <a:cubicBezTo>
                  <a:pt x="232" y="597"/>
                  <a:pt x="221" y="609"/>
                  <a:pt x="227" y="615"/>
                </a:cubicBezTo>
                <a:cubicBezTo>
                  <a:pt x="233" y="621"/>
                  <a:pt x="233" y="629"/>
                  <a:pt x="241" y="628"/>
                </a:cubicBezTo>
                <a:cubicBezTo>
                  <a:pt x="241" y="628"/>
                  <a:pt x="248" y="635"/>
                  <a:pt x="251" y="633"/>
                </a:cubicBezTo>
                <a:cubicBezTo>
                  <a:pt x="251" y="633"/>
                  <a:pt x="264" y="639"/>
                  <a:pt x="272" y="636"/>
                </a:cubicBezTo>
                <a:cubicBezTo>
                  <a:pt x="281" y="633"/>
                  <a:pt x="296" y="634"/>
                  <a:pt x="288" y="588"/>
                </a:cubicBezTo>
                <a:cubicBezTo>
                  <a:pt x="280" y="542"/>
                  <a:pt x="320" y="520"/>
                  <a:pt x="335" y="489"/>
                </a:cubicBezTo>
                <a:cubicBezTo>
                  <a:pt x="350" y="457"/>
                  <a:pt x="389" y="412"/>
                  <a:pt x="388" y="404"/>
                </a:cubicBezTo>
                <a:cubicBezTo>
                  <a:pt x="388" y="404"/>
                  <a:pt x="424" y="402"/>
                  <a:pt x="447" y="380"/>
                </a:cubicBezTo>
                <a:cubicBezTo>
                  <a:pt x="470" y="359"/>
                  <a:pt x="460" y="371"/>
                  <a:pt x="460" y="371"/>
                </a:cubicBezTo>
                <a:cubicBezTo>
                  <a:pt x="460" y="371"/>
                  <a:pt x="469" y="408"/>
                  <a:pt x="454" y="433"/>
                </a:cubicBezTo>
                <a:cubicBezTo>
                  <a:pt x="440" y="458"/>
                  <a:pt x="437" y="528"/>
                  <a:pt x="439" y="545"/>
                </a:cubicBezTo>
                <a:cubicBezTo>
                  <a:pt x="439" y="545"/>
                  <a:pt x="411" y="587"/>
                  <a:pt x="405" y="614"/>
                </a:cubicBezTo>
                <a:cubicBezTo>
                  <a:pt x="400" y="642"/>
                  <a:pt x="380" y="707"/>
                  <a:pt x="389" y="740"/>
                </a:cubicBezTo>
                <a:cubicBezTo>
                  <a:pt x="392" y="749"/>
                  <a:pt x="395" y="765"/>
                  <a:pt x="398" y="783"/>
                </a:cubicBezTo>
                <a:cubicBezTo>
                  <a:pt x="386" y="850"/>
                  <a:pt x="386" y="850"/>
                  <a:pt x="386" y="850"/>
                </a:cubicBezTo>
                <a:cubicBezTo>
                  <a:pt x="387" y="873"/>
                  <a:pt x="371" y="902"/>
                  <a:pt x="351" y="921"/>
                </a:cubicBezTo>
                <a:cubicBezTo>
                  <a:pt x="310" y="959"/>
                  <a:pt x="235" y="1000"/>
                  <a:pt x="138" y="1094"/>
                </a:cubicBezTo>
                <a:cubicBezTo>
                  <a:pt x="138" y="1094"/>
                  <a:pt x="85" y="1132"/>
                  <a:pt x="69" y="1132"/>
                </a:cubicBezTo>
                <a:cubicBezTo>
                  <a:pt x="53" y="1132"/>
                  <a:pt x="26" y="1150"/>
                  <a:pt x="13" y="1166"/>
                </a:cubicBezTo>
                <a:cubicBezTo>
                  <a:pt x="0" y="1182"/>
                  <a:pt x="1" y="1181"/>
                  <a:pt x="5" y="1195"/>
                </a:cubicBezTo>
                <a:cubicBezTo>
                  <a:pt x="10" y="1210"/>
                  <a:pt x="59" y="1250"/>
                  <a:pt x="65" y="1257"/>
                </a:cubicBezTo>
                <a:cubicBezTo>
                  <a:pt x="70" y="1265"/>
                  <a:pt x="136" y="1325"/>
                  <a:pt x="149" y="1325"/>
                </a:cubicBezTo>
                <a:cubicBezTo>
                  <a:pt x="162" y="1325"/>
                  <a:pt x="183" y="1316"/>
                  <a:pt x="182" y="1303"/>
                </a:cubicBezTo>
                <a:cubicBezTo>
                  <a:pt x="180" y="1290"/>
                  <a:pt x="154" y="1250"/>
                  <a:pt x="154" y="1244"/>
                </a:cubicBezTo>
                <a:cubicBezTo>
                  <a:pt x="154" y="1239"/>
                  <a:pt x="144" y="1189"/>
                  <a:pt x="144" y="1189"/>
                </a:cubicBezTo>
                <a:cubicBezTo>
                  <a:pt x="144" y="1172"/>
                  <a:pt x="144" y="1172"/>
                  <a:pt x="144" y="1172"/>
                </a:cubicBezTo>
                <a:cubicBezTo>
                  <a:pt x="130" y="1166"/>
                  <a:pt x="130" y="1166"/>
                  <a:pt x="130" y="1166"/>
                </a:cubicBezTo>
                <a:cubicBezTo>
                  <a:pt x="130" y="1166"/>
                  <a:pt x="208" y="1123"/>
                  <a:pt x="250" y="1111"/>
                </a:cubicBezTo>
                <a:cubicBezTo>
                  <a:pt x="292" y="1100"/>
                  <a:pt x="399" y="1009"/>
                  <a:pt x="411" y="1007"/>
                </a:cubicBezTo>
                <a:cubicBezTo>
                  <a:pt x="423" y="1006"/>
                  <a:pt x="473" y="987"/>
                  <a:pt x="486" y="946"/>
                </a:cubicBezTo>
                <a:cubicBezTo>
                  <a:pt x="499" y="906"/>
                  <a:pt x="532" y="842"/>
                  <a:pt x="557" y="822"/>
                </a:cubicBezTo>
                <a:cubicBezTo>
                  <a:pt x="558" y="822"/>
                  <a:pt x="558" y="821"/>
                  <a:pt x="558" y="821"/>
                </a:cubicBezTo>
                <a:cubicBezTo>
                  <a:pt x="581" y="830"/>
                  <a:pt x="610" y="846"/>
                  <a:pt x="610" y="846"/>
                </a:cubicBezTo>
                <a:cubicBezTo>
                  <a:pt x="651" y="819"/>
                  <a:pt x="651" y="819"/>
                  <a:pt x="651" y="819"/>
                </a:cubicBezTo>
                <a:cubicBezTo>
                  <a:pt x="651" y="819"/>
                  <a:pt x="754" y="834"/>
                  <a:pt x="761" y="853"/>
                </a:cubicBezTo>
                <a:cubicBezTo>
                  <a:pt x="767" y="871"/>
                  <a:pt x="748" y="963"/>
                  <a:pt x="757" y="988"/>
                </a:cubicBezTo>
                <a:cubicBezTo>
                  <a:pt x="765" y="1013"/>
                  <a:pt x="763" y="1125"/>
                  <a:pt x="758" y="1127"/>
                </a:cubicBezTo>
                <a:cubicBezTo>
                  <a:pt x="752" y="1129"/>
                  <a:pt x="719" y="1154"/>
                  <a:pt x="714" y="1173"/>
                </a:cubicBezTo>
                <a:cubicBezTo>
                  <a:pt x="714" y="1173"/>
                  <a:pt x="700" y="1181"/>
                  <a:pt x="703" y="1188"/>
                </a:cubicBezTo>
                <a:cubicBezTo>
                  <a:pt x="707" y="1194"/>
                  <a:pt x="725" y="1216"/>
                  <a:pt x="739" y="1229"/>
                </a:cubicBezTo>
                <a:cubicBezTo>
                  <a:pt x="753" y="1242"/>
                  <a:pt x="824" y="1297"/>
                  <a:pt x="837" y="1304"/>
                </a:cubicBezTo>
                <a:cubicBezTo>
                  <a:pt x="850" y="1310"/>
                  <a:pt x="886" y="1329"/>
                  <a:pt x="891" y="1318"/>
                </a:cubicBezTo>
                <a:cubicBezTo>
                  <a:pt x="896" y="1307"/>
                  <a:pt x="890" y="1290"/>
                  <a:pt x="882" y="1282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xmlns="" id="{B8D93D54-17F1-4F4C-9866-E2649FFBE45B}"/>
              </a:ext>
            </a:extLst>
          </p:cNvPr>
          <p:cNvSpPr>
            <a:spLocks/>
          </p:cNvSpPr>
          <p:nvPr/>
        </p:nvSpPr>
        <p:spPr bwMode="auto">
          <a:xfrm>
            <a:off x="7543289" y="2035100"/>
            <a:ext cx="956240" cy="1267690"/>
          </a:xfrm>
          <a:custGeom>
            <a:avLst/>
            <a:gdLst/>
            <a:ahLst/>
            <a:cxnLst>
              <a:cxn ang="0">
                <a:pos x="969" y="1211"/>
              </a:cxn>
              <a:cxn ang="0">
                <a:pos x="922" y="1126"/>
              </a:cxn>
              <a:cxn ang="0">
                <a:pos x="876" y="987"/>
              </a:cxn>
              <a:cxn ang="0">
                <a:pos x="853" y="736"/>
              </a:cxn>
              <a:cxn ang="0">
                <a:pos x="737" y="658"/>
              </a:cxn>
              <a:cxn ang="0">
                <a:pos x="657" y="651"/>
              </a:cxn>
              <a:cxn ang="0">
                <a:pos x="660" y="514"/>
              </a:cxn>
              <a:cxn ang="0">
                <a:pos x="679" y="328"/>
              </a:cxn>
              <a:cxn ang="0">
                <a:pos x="651" y="244"/>
              </a:cxn>
              <a:cxn ang="0">
                <a:pos x="620" y="211"/>
              </a:cxn>
              <a:cxn ang="0">
                <a:pos x="639" y="168"/>
              </a:cxn>
              <a:cxn ang="0">
                <a:pos x="635" y="148"/>
              </a:cxn>
              <a:cxn ang="0">
                <a:pos x="633" y="126"/>
              </a:cxn>
              <a:cxn ang="0">
                <a:pos x="611" y="95"/>
              </a:cxn>
              <a:cxn ang="0">
                <a:pos x="605" y="59"/>
              </a:cxn>
              <a:cxn ang="0">
                <a:pos x="509" y="13"/>
              </a:cxn>
              <a:cxn ang="0">
                <a:pos x="483" y="22"/>
              </a:cxn>
              <a:cxn ang="0">
                <a:pos x="493" y="188"/>
              </a:cxn>
              <a:cxn ang="0">
                <a:pos x="358" y="327"/>
              </a:cxn>
              <a:cxn ang="0">
                <a:pos x="285" y="588"/>
              </a:cxn>
              <a:cxn ang="0">
                <a:pos x="302" y="689"/>
              </a:cxn>
              <a:cxn ang="0">
                <a:pos x="306" y="737"/>
              </a:cxn>
              <a:cxn ang="0">
                <a:pos x="340" y="731"/>
              </a:cxn>
              <a:cxn ang="0">
                <a:pos x="378" y="661"/>
              </a:cxn>
              <a:cxn ang="0">
                <a:pos x="337" y="599"/>
              </a:cxn>
              <a:cxn ang="0">
                <a:pos x="423" y="383"/>
              </a:cxn>
              <a:cxn ang="0">
                <a:pos x="475" y="424"/>
              </a:cxn>
              <a:cxn ang="0">
                <a:pos x="455" y="560"/>
              </a:cxn>
              <a:cxn ang="0">
                <a:pos x="379" y="745"/>
              </a:cxn>
              <a:cxn ang="0">
                <a:pos x="367" y="914"/>
              </a:cxn>
              <a:cxn ang="0">
                <a:pos x="195" y="1055"/>
              </a:cxn>
              <a:cxn ang="0">
                <a:pos x="49" y="1113"/>
              </a:cxn>
              <a:cxn ang="0">
                <a:pos x="12" y="1122"/>
              </a:cxn>
              <a:cxn ang="0">
                <a:pos x="34" y="1277"/>
              </a:cxn>
              <a:cxn ang="0">
                <a:pos x="118" y="1231"/>
              </a:cxn>
              <a:cxn ang="0">
                <a:pos x="123" y="1187"/>
              </a:cxn>
              <a:cxn ang="0">
                <a:pos x="348" y="1084"/>
              </a:cxn>
              <a:cxn ang="0">
                <a:pos x="472" y="929"/>
              </a:cxn>
              <a:cxn ang="0">
                <a:pos x="538" y="878"/>
              </a:cxn>
              <a:cxn ang="0">
                <a:pos x="633" y="827"/>
              </a:cxn>
              <a:cxn ang="0">
                <a:pos x="779" y="955"/>
              </a:cxn>
              <a:cxn ang="0">
                <a:pos x="812" y="1148"/>
              </a:cxn>
              <a:cxn ang="0">
                <a:pos x="807" y="1193"/>
              </a:cxn>
              <a:cxn ang="0">
                <a:pos x="1005" y="1285"/>
              </a:cxn>
            </a:cxnLst>
            <a:rect l="0" t="0" r="r" b="b"/>
            <a:pathLst>
              <a:path w="1023" h="1357">
                <a:moveTo>
                  <a:pt x="1003" y="1254"/>
                </a:moveTo>
                <a:cubicBezTo>
                  <a:pt x="983" y="1235"/>
                  <a:pt x="972" y="1216"/>
                  <a:pt x="969" y="1211"/>
                </a:cubicBezTo>
                <a:cubicBezTo>
                  <a:pt x="966" y="1205"/>
                  <a:pt x="938" y="1175"/>
                  <a:pt x="930" y="1164"/>
                </a:cubicBezTo>
                <a:cubicBezTo>
                  <a:pt x="922" y="1152"/>
                  <a:pt x="932" y="1129"/>
                  <a:pt x="922" y="1126"/>
                </a:cubicBezTo>
                <a:cubicBezTo>
                  <a:pt x="913" y="1122"/>
                  <a:pt x="906" y="1135"/>
                  <a:pt x="906" y="1135"/>
                </a:cubicBezTo>
                <a:cubicBezTo>
                  <a:pt x="906" y="1135"/>
                  <a:pt x="873" y="1013"/>
                  <a:pt x="876" y="987"/>
                </a:cubicBezTo>
                <a:cubicBezTo>
                  <a:pt x="879" y="961"/>
                  <a:pt x="883" y="867"/>
                  <a:pt x="871" y="847"/>
                </a:cubicBezTo>
                <a:cubicBezTo>
                  <a:pt x="860" y="827"/>
                  <a:pt x="854" y="750"/>
                  <a:pt x="853" y="736"/>
                </a:cubicBezTo>
                <a:cubicBezTo>
                  <a:pt x="852" y="722"/>
                  <a:pt x="835" y="694"/>
                  <a:pt x="820" y="680"/>
                </a:cubicBezTo>
                <a:cubicBezTo>
                  <a:pt x="791" y="653"/>
                  <a:pt x="775" y="662"/>
                  <a:pt x="737" y="658"/>
                </a:cubicBezTo>
                <a:cubicBezTo>
                  <a:pt x="722" y="657"/>
                  <a:pt x="704" y="665"/>
                  <a:pt x="688" y="655"/>
                </a:cubicBezTo>
                <a:cubicBezTo>
                  <a:pt x="672" y="646"/>
                  <a:pt x="657" y="651"/>
                  <a:pt x="657" y="651"/>
                </a:cubicBezTo>
                <a:cubicBezTo>
                  <a:pt x="657" y="651"/>
                  <a:pt x="627" y="664"/>
                  <a:pt x="629" y="652"/>
                </a:cubicBezTo>
                <a:cubicBezTo>
                  <a:pt x="631" y="641"/>
                  <a:pt x="659" y="551"/>
                  <a:pt x="660" y="514"/>
                </a:cubicBezTo>
                <a:cubicBezTo>
                  <a:pt x="661" y="477"/>
                  <a:pt x="718" y="559"/>
                  <a:pt x="708" y="420"/>
                </a:cubicBezTo>
                <a:cubicBezTo>
                  <a:pt x="705" y="373"/>
                  <a:pt x="679" y="328"/>
                  <a:pt x="679" y="328"/>
                </a:cubicBezTo>
                <a:cubicBezTo>
                  <a:pt x="679" y="328"/>
                  <a:pt x="687" y="291"/>
                  <a:pt x="677" y="276"/>
                </a:cubicBezTo>
                <a:cubicBezTo>
                  <a:pt x="668" y="261"/>
                  <a:pt x="656" y="244"/>
                  <a:pt x="651" y="244"/>
                </a:cubicBezTo>
                <a:cubicBezTo>
                  <a:pt x="646" y="243"/>
                  <a:pt x="638" y="248"/>
                  <a:pt x="638" y="248"/>
                </a:cubicBezTo>
                <a:cubicBezTo>
                  <a:pt x="620" y="211"/>
                  <a:pt x="620" y="211"/>
                  <a:pt x="620" y="211"/>
                </a:cubicBezTo>
                <a:cubicBezTo>
                  <a:pt x="620" y="211"/>
                  <a:pt x="623" y="209"/>
                  <a:pt x="626" y="205"/>
                </a:cubicBezTo>
                <a:cubicBezTo>
                  <a:pt x="639" y="198"/>
                  <a:pt x="653" y="186"/>
                  <a:pt x="639" y="168"/>
                </a:cubicBezTo>
                <a:cubicBezTo>
                  <a:pt x="639" y="168"/>
                  <a:pt x="646" y="155"/>
                  <a:pt x="644" y="151"/>
                </a:cubicBezTo>
                <a:cubicBezTo>
                  <a:pt x="642" y="148"/>
                  <a:pt x="635" y="148"/>
                  <a:pt x="635" y="148"/>
                </a:cubicBezTo>
                <a:cubicBezTo>
                  <a:pt x="635" y="148"/>
                  <a:pt x="642" y="140"/>
                  <a:pt x="640" y="137"/>
                </a:cubicBezTo>
                <a:cubicBezTo>
                  <a:pt x="638" y="135"/>
                  <a:pt x="633" y="126"/>
                  <a:pt x="633" y="126"/>
                </a:cubicBezTo>
                <a:cubicBezTo>
                  <a:pt x="633" y="126"/>
                  <a:pt x="646" y="112"/>
                  <a:pt x="635" y="105"/>
                </a:cubicBezTo>
                <a:cubicBezTo>
                  <a:pt x="628" y="101"/>
                  <a:pt x="617" y="100"/>
                  <a:pt x="611" y="95"/>
                </a:cubicBezTo>
                <a:cubicBezTo>
                  <a:pt x="611" y="93"/>
                  <a:pt x="611" y="91"/>
                  <a:pt x="611" y="90"/>
                </a:cubicBezTo>
                <a:cubicBezTo>
                  <a:pt x="612" y="85"/>
                  <a:pt x="611" y="71"/>
                  <a:pt x="605" y="59"/>
                </a:cubicBezTo>
                <a:cubicBezTo>
                  <a:pt x="603" y="50"/>
                  <a:pt x="599" y="41"/>
                  <a:pt x="590" y="35"/>
                </a:cubicBezTo>
                <a:cubicBezTo>
                  <a:pt x="571" y="22"/>
                  <a:pt x="566" y="0"/>
                  <a:pt x="509" y="13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1" y="16"/>
                  <a:pt x="493" y="18"/>
                  <a:pt x="483" y="22"/>
                </a:cubicBezTo>
                <a:cubicBezTo>
                  <a:pt x="437" y="42"/>
                  <a:pt x="445" y="114"/>
                  <a:pt x="444" y="120"/>
                </a:cubicBezTo>
                <a:cubicBezTo>
                  <a:pt x="444" y="125"/>
                  <a:pt x="459" y="164"/>
                  <a:pt x="493" y="188"/>
                </a:cubicBezTo>
                <a:cubicBezTo>
                  <a:pt x="493" y="188"/>
                  <a:pt x="467" y="233"/>
                  <a:pt x="432" y="248"/>
                </a:cubicBezTo>
                <a:cubicBezTo>
                  <a:pt x="396" y="263"/>
                  <a:pt x="374" y="314"/>
                  <a:pt x="358" y="327"/>
                </a:cubicBezTo>
                <a:cubicBezTo>
                  <a:pt x="342" y="341"/>
                  <a:pt x="337" y="344"/>
                  <a:pt x="322" y="394"/>
                </a:cubicBezTo>
                <a:cubicBezTo>
                  <a:pt x="307" y="444"/>
                  <a:pt x="285" y="564"/>
                  <a:pt x="285" y="588"/>
                </a:cubicBezTo>
                <a:cubicBezTo>
                  <a:pt x="285" y="611"/>
                  <a:pt x="294" y="619"/>
                  <a:pt x="285" y="638"/>
                </a:cubicBezTo>
                <a:cubicBezTo>
                  <a:pt x="276" y="656"/>
                  <a:pt x="292" y="681"/>
                  <a:pt x="302" y="689"/>
                </a:cubicBezTo>
                <a:cubicBezTo>
                  <a:pt x="312" y="696"/>
                  <a:pt x="285" y="719"/>
                  <a:pt x="288" y="725"/>
                </a:cubicBezTo>
                <a:cubicBezTo>
                  <a:pt x="292" y="730"/>
                  <a:pt x="301" y="741"/>
                  <a:pt x="306" y="737"/>
                </a:cubicBezTo>
                <a:cubicBezTo>
                  <a:pt x="306" y="737"/>
                  <a:pt x="316" y="743"/>
                  <a:pt x="323" y="737"/>
                </a:cubicBezTo>
                <a:cubicBezTo>
                  <a:pt x="323" y="737"/>
                  <a:pt x="331" y="743"/>
                  <a:pt x="340" y="731"/>
                </a:cubicBezTo>
                <a:cubicBezTo>
                  <a:pt x="340" y="731"/>
                  <a:pt x="370" y="715"/>
                  <a:pt x="375" y="702"/>
                </a:cubicBezTo>
                <a:cubicBezTo>
                  <a:pt x="379" y="690"/>
                  <a:pt x="404" y="679"/>
                  <a:pt x="378" y="661"/>
                </a:cubicBezTo>
                <a:cubicBezTo>
                  <a:pt x="378" y="661"/>
                  <a:pt x="379" y="648"/>
                  <a:pt x="357" y="637"/>
                </a:cubicBezTo>
                <a:cubicBezTo>
                  <a:pt x="334" y="627"/>
                  <a:pt x="334" y="616"/>
                  <a:pt x="337" y="599"/>
                </a:cubicBezTo>
                <a:cubicBezTo>
                  <a:pt x="341" y="583"/>
                  <a:pt x="349" y="518"/>
                  <a:pt x="364" y="492"/>
                </a:cubicBezTo>
                <a:cubicBezTo>
                  <a:pt x="379" y="465"/>
                  <a:pt x="422" y="394"/>
                  <a:pt x="423" y="383"/>
                </a:cubicBezTo>
                <a:cubicBezTo>
                  <a:pt x="423" y="372"/>
                  <a:pt x="454" y="366"/>
                  <a:pt x="454" y="366"/>
                </a:cubicBezTo>
                <a:cubicBezTo>
                  <a:pt x="454" y="366"/>
                  <a:pt x="462" y="396"/>
                  <a:pt x="475" y="424"/>
                </a:cubicBezTo>
                <a:cubicBezTo>
                  <a:pt x="487" y="452"/>
                  <a:pt x="471" y="510"/>
                  <a:pt x="466" y="527"/>
                </a:cubicBezTo>
                <a:cubicBezTo>
                  <a:pt x="462" y="544"/>
                  <a:pt x="468" y="538"/>
                  <a:pt x="455" y="560"/>
                </a:cubicBezTo>
                <a:cubicBezTo>
                  <a:pt x="441" y="582"/>
                  <a:pt x="423" y="626"/>
                  <a:pt x="422" y="640"/>
                </a:cubicBezTo>
                <a:cubicBezTo>
                  <a:pt x="420" y="653"/>
                  <a:pt x="378" y="723"/>
                  <a:pt x="379" y="745"/>
                </a:cubicBezTo>
                <a:cubicBezTo>
                  <a:pt x="379" y="754"/>
                  <a:pt x="380" y="762"/>
                  <a:pt x="381" y="770"/>
                </a:cubicBezTo>
                <a:cubicBezTo>
                  <a:pt x="373" y="814"/>
                  <a:pt x="363" y="901"/>
                  <a:pt x="367" y="914"/>
                </a:cubicBezTo>
                <a:cubicBezTo>
                  <a:pt x="378" y="947"/>
                  <a:pt x="364" y="987"/>
                  <a:pt x="325" y="991"/>
                </a:cubicBezTo>
                <a:cubicBezTo>
                  <a:pt x="287" y="995"/>
                  <a:pt x="227" y="1022"/>
                  <a:pt x="195" y="1055"/>
                </a:cubicBezTo>
                <a:cubicBezTo>
                  <a:pt x="164" y="1087"/>
                  <a:pt x="108" y="1121"/>
                  <a:pt x="95" y="1120"/>
                </a:cubicBezTo>
                <a:cubicBezTo>
                  <a:pt x="82" y="1119"/>
                  <a:pt x="64" y="1111"/>
                  <a:pt x="49" y="1113"/>
                </a:cubicBezTo>
                <a:cubicBezTo>
                  <a:pt x="35" y="1115"/>
                  <a:pt x="29" y="1113"/>
                  <a:pt x="29" y="1113"/>
                </a:cubicBezTo>
                <a:cubicBezTo>
                  <a:pt x="29" y="1113"/>
                  <a:pt x="23" y="1110"/>
                  <a:pt x="12" y="1122"/>
                </a:cubicBezTo>
                <a:cubicBezTo>
                  <a:pt x="0" y="1133"/>
                  <a:pt x="3" y="1163"/>
                  <a:pt x="13" y="1190"/>
                </a:cubicBezTo>
                <a:cubicBezTo>
                  <a:pt x="22" y="1216"/>
                  <a:pt x="18" y="1256"/>
                  <a:pt x="34" y="1277"/>
                </a:cubicBezTo>
                <a:cubicBezTo>
                  <a:pt x="50" y="1298"/>
                  <a:pt x="93" y="1357"/>
                  <a:pt x="109" y="1332"/>
                </a:cubicBezTo>
                <a:cubicBezTo>
                  <a:pt x="130" y="1300"/>
                  <a:pt x="114" y="1253"/>
                  <a:pt x="118" y="1231"/>
                </a:cubicBezTo>
                <a:cubicBezTo>
                  <a:pt x="123" y="1209"/>
                  <a:pt x="134" y="1196"/>
                  <a:pt x="130" y="1192"/>
                </a:cubicBezTo>
                <a:cubicBezTo>
                  <a:pt x="126" y="1189"/>
                  <a:pt x="123" y="1187"/>
                  <a:pt x="123" y="1187"/>
                </a:cubicBezTo>
                <a:cubicBezTo>
                  <a:pt x="123" y="1187"/>
                  <a:pt x="140" y="1170"/>
                  <a:pt x="163" y="1158"/>
                </a:cubicBezTo>
                <a:cubicBezTo>
                  <a:pt x="187" y="1147"/>
                  <a:pt x="320" y="1105"/>
                  <a:pt x="348" y="1084"/>
                </a:cubicBezTo>
                <a:cubicBezTo>
                  <a:pt x="376" y="1062"/>
                  <a:pt x="415" y="1065"/>
                  <a:pt x="428" y="1045"/>
                </a:cubicBezTo>
                <a:cubicBezTo>
                  <a:pt x="442" y="1025"/>
                  <a:pt x="472" y="1028"/>
                  <a:pt x="472" y="929"/>
                </a:cubicBezTo>
                <a:cubicBezTo>
                  <a:pt x="472" y="929"/>
                  <a:pt x="493" y="897"/>
                  <a:pt x="513" y="866"/>
                </a:cubicBezTo>
                <a:cubicBezTo>
                  <a:pt x="538" y="878"/>
                  <a:pt x="538" y="878"/>
                  <a:pt x="538" y="878"/>
                </a:cubicBezTo>
                <a:cubicBezTo>
                  <a:pt x="538" y="878"/>
                  <a:pt x="552" y="895"/>
                  <a:pt x="565" y="892"/>
                </a:cubicBezTo>
                <a:cubicBezTo>
                  <a:pt x="579" y="889"/>
                  <a:pt x="624" y="824"/>
                  <a:pt x="633" y="827"/>
                </a:cubicBezTo>
                <a:cubicBezTo>
                  <a:pt x="641" y="830"/>
                  <a:pt x="750" y="768"/>
                  <a:pt x="759" y="790"/>
                </a:cubicBezTo>
                <a:cubicBezTo>
                  <a:pt x="768" y="812"/>
                  <a:pt x="760" y="930"/>
                  <a:pt x="779" y="955"/>
                </a:cubicBezTo>
                <a:cubicBezTo>
                  <a:pt x="799" y="981"/>
                  <a:pt x="834" y="1079"/>
                  <a:pt x="832" y="1113"/>
                </a:cubicBezTo>
                <a:cubicBezTo>
                  <a:pt x="832" y="1113"/>
                  <a:pt x="816" y="1134"/>
                  <a:pt x="812" y="1148"/>
                </a:cubicBezTo>
                <a:cubicBezTo>
                  <a:pt x="807" y="1163"/>
                  <a:pt x="801" y="1160"/>
                  <a:pt x="799" y="1170"/>
                </a:cubicBezTo>
                <a:cubicBezTo>
                  <a:pt x="797" y="1179"/>
                  <a:pt x="791" y="1184"/>
                  <a:pt x="807" y="1193"/>
                </a:cubicBezTo>
                <a:cubicBezTo>
                  <a:pt x="822" y="1202"/>
                  <a:pt x="869" y="1233"/>
                  <a:pt x="891" y="1243"/>
                </a:cubicBezTo>
                <a:cubicBezTo>
                  <a:pt x="914" y="1252"/>
                  <a:pt x="989" y="1294"/>
                  <a:pt x="1005" y="1285"/>
                </a:cubicBezTo>
                <a:cubicBezTo>
                  <a:pt x="1022" y="1277"/>
                  <a:pt x="1023" y="1273"/>
                  <a:pt x="1003" y="1254"/>
                </a:cubicBez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+mn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677C1E6-A5E2-2C41-8037-8CAD66621FF0}"/>
              </a:ext>
            </a:extLst>
          </p:cNvPr>
          <p:cNvSpPr/>
          <p:nvPr/>
        </p:nvSpPr>
        <p:spPr>
          <a:xfrm>
            <a:off x="505463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19FA113E-BAAB-A94E-9F9C-FEC1FC63E6B9}"/>
              </a:ext>
            </a:extLst>
          </p:cNvPr>
          <p:cNvSpPr/>
          <p:nvPr/>
        </p:nvSpPr>
        <p:spPr>
          <a:xfrm>
            <a:off x="909661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2314F679-CA37-064B-90F1-84E3BCEF66D0}"/>
              </a:ext>
            </a:extLst>
          </p:cNvPr>
          <p:cNvSpPr/>
          <p:nvPr/>
        </p:nvSpPr>
        <p:spPr>
          <a:xfrm>
            <a:off x="1313858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045B9D9-6984-8148-893B-A94E367747D1}"/>
              </a:ext>
            </a:extLst>
          </p:cNvPr>
          <p:cNvSpPr/>
          <p:nvPr/>
        </p:nvSpPr>
        <p:spPr>
          <a:xfrm>
            <a:off x="1718055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087BA613-8519-054E-BFDA-F85393A8287F}"/>
              </a:ext>
            </a:extLst>
          </p:cNvPr>
          <p:cNvSpPr/>
          <p:nvPr/>
        </p:nvSpPr>
        <p:spPr>
          <a:xfrm>
            <a:off x="2122253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F71F19A-77D4-654D-ADD1-ED715AC24CC6}"/>
              </a:ext>
            </a:extLst>
          </p:cNvPr>
          <p:cNvSpPr/>
          <p:nvPr/>
        </p:nvSpPr>
        <p:spPr>
          <a:xfrm>
            <a:off x="2526450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1923A43-4D43-D442-AB71-AFAC4799D7ED}"/>
              </a:ext>
            </a:extLst>
          </p:cNvPr>
          <p:cNvSpPr/>
          <p:nvPr/>
        </p:nvSpPr>
        <p:spPr>
          <a:xfrm>
            <a:off x="2930647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C8202E2D-7F0D-2149-86A3-1C1B674141F6}"/>
              </a:ext>
            </a:extLst>
          </p:cNvPr>
          <p:cNvSpPr/>
          <p:nvPr/>
        </p:nvSpPr>
        <p:spPr>
          <a:xfrm>
            <a:off x="3334844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5F954876-F3E2-7641-966F-4E5D9A7E83F8}"/>
              </a:ext>
            </a:extLst>
          </p:cNvPr>
          <p:cNvSpPr/>
          <p:nvPr/>
        </p:nvSpPr>
        <p:spPr>
          <a:xfrm>
            <a:off x="3739042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081F2ACB-DAB2-6C44-8D7F-3902E257A2F5}"/>
              </a:ext>
            </a:extLst>
          </p:cNvPr>
          <p:cNvSpPr/>
          <p:nvPr/>
        </p:nvSpPr>
        <p:spPr>
          <a:xfrm>
            <a:off x="4143239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05D9FC0F-E056-9140-8FBD-FB0C6DCBAF1E}"/>
              </a:ext>
            </a:extLst>
          </p:cNvPr>
          <p:cNvSpPr/>
          <p:nvPr/>
        </p:nvSpPr>
        <p:spPr>
          <a:xfrm>
            <a:off x="4547436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2AE98C91-5E86-F746-9FC0-26DF856BA270}"/>
              </a:ext>
            </a:extLst>
          </p:cNvPr>
          <p:cNvSpPr/>
          <p:nvPr/>
        </p:nvSpPr>
        <p:spPr>
          <a:xfrm>
            <a:off x="4951634" y="3332625"/>
            <a:ext cx="319315" cy="31931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1A813178-7118-6C46-8964-2A0AFE3FD04C}"/>
              </a:ext>
            </a:extLst>
          </p:cNvPr>
          <p:cNvSpPr/>
          <p:nvPr/>
        </p:nvSpPr>
        <p:spPr>
          <a:xfrm>
            <a:off x="5355831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D0FB0AC4-0F5E-344B-B1A8-3C4B16FD8CD6}"/>
              </a:ext>
            </a:extLst>
          </p:cNvPr>
          <p:cNvSpPr/>
          <p:nvPr/>
        </p:nvSpPr>
        <p:spPr>
          <a:xfrm>
            <a:off x="5760028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D126E2B5-EBF8-2341-AA71-9B5785869D83}"/>
              </a:ext>
            </a:extLst>
          </p:cNvPr>
          <p:cNvSpPr/>
          <p:nvPr/>
        </p:nvSpPr>
        <p:spPr>
          <a:xfrm>
            <a:off x="6164225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1CB1D768-13B6-4E47-B979-FB09D7EC706B}"/>
              </a:ext>
            </a:extLst>
          </p:cNvPr>
          <p:cNvSpPr/>
          <p:nvPr/>
        </p:nvSpPr>
        <p:spPr>
          <a:xfrm>
            <a:off x="6568423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C9D2EDC7-052C-D043-9145-728A3EF18A4F}"/>
              </a:ext>
            </a:extLst>
          </p:cNvPr>
          <p:cNvSpPr/>
          <p:nvPr/>
        </p:nvSpPr>
        <p:spPr>
          <a:xfrm>
            <a:off x="6972620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B105590F-B863-E248-8C46-E7E55BAD632D}"/>
              </a:ext>
            </a:extLst>
          </p:cNvPr>
          <p:cNvSpPr/>
          <p:nvPr/>
        </p:nvSpPr>
        <p:spPr>
          <a:xfrm>
            <a:off x="7376817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C33CBDAB-8174-7C4B-95A3-4E06351B43DB}"/>
              </a:ext>
            </a:extLst>
          </p:cNvPr>
          <p:cNvSpPr/>
          <p:nvPr/>
        </p:nvSpPr>
        <p:spPr>
          <a:xfrm>
            <a:off x="7781015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35C52186-A51A-544A-B84F-DA6E5ACEA45A}"/>
              </a:ext>
            </a:extLst>
          </p:cNvPr>
          <p:cNvSpPr/>
          <p:nvPr/>
        </p:nvSpPr>
        <p:spPr>
          <a:xfrm>
            <a:off x="8185212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DE56FD5B-9486-7D48-9FC4-A09BBC897E8F}"/>
              </a:ext>
            </a:extLst>
          </p:cNvPr>
          <p:cNvSpPr/>
          <p:nvPr/>
        </p:nvSpPr>
        <p:spPr>
          <a:xfrm>
            <a:off x="8589409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D218555A-1853-5543-8A6E-031AF67936CF}"/>
              </a:ext>
            </a:extLst>
          </p:cNvPr>
          <p:cNvSpPr/>
          <p:nvPr/>
        </p:nvSpPr>
        <p:spPr>
          <a:xfrm>
            <a:off x="8993606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D6E62532-0249-5B44-AF1A-E31D42A76274}"/>
              </a:ext>
            </a:extLst>
          </p:cNvPr>
          <p:cNvSpPr/>
          <p:nvPr/>
        </p:nvSpPr>
        <p:spPr>
          <a:xfrm>
            <a:off x="9397804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887821B9-1E7C-7D49-9FC2-A80B22E8E03C}"/>
              </a:ext>
            </a:extLst>
          </p:cNvPr>
          <p:cNvSpPr/>
          <p:nvPr/>
        </p:nvSpPr>
        <p:spPr>
          <a:xfrm>
            <a:off x="9802001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8D4D13F4-CE4B-C046-9023-D2E367A59827}"/>
              </a:ext>
            </a:extLst>
          </p:cNvPr>
          <p:cNvSpPr/>
          <p:nvPr/>
        </p:nvSpPr>
        <p:spPr>
          <a:xfrm>
            <a:off x="10206198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E804FE07-6A21-1C4A-A271-B2C901475701}"/>
              </a:ext>
            </a:extLst>
          </p:cNvPr>
          <p:cNvSpPr/>
          <p:nvPr/>
        </p:nvSpPr>
        <p:spPr>
          <a:xfrm>
            <a:off x="10610396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118D83A3-F5A5-824E-B115-79A2A112F44D}"/>
              </a:ext>
            </a:extLst>
          </p:cNvPr>
          <p:cNvSpPr/>
          <p:nvPr/>
        </p:nvSpPr>
        <p:spPr>
          <a:xfrm>
            <a:off x="11014593" y="3332625"/>
            <a:ext cx="319315" cy="319315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B224B3CE-891D-F74A-BD38-00271DD84731}"/>
              </a:ext>
            </a:extLst>
          </p:cNvPr>
          <p:cNvSpPr/>
          <p:nvPr/>
        </p:nvSpPr>
        <p:spPr>
          <a:xfrm>
            <a:off x="11418808" y="3332625"/>
            <a:ext cx="319315" cy="31931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adroTexto 238">
            <a:extLst>
              <a:ext uri="{FF2B5EF4-FFF2-40B4-BE49-F238E27FC236}">
                <a16:creationId xmlns:a16="http://schemas.microsoft.com/office/drawing/2014/main" xmlns="" id="{9F0DCC1B-6A0A-4C54-B30B-B611D808975B}"/>
              </a:ext>
            </a:extLst>
          </p:cNvPr>
          <p:cNvSpPr txBox="1"/>
          <p:nvPr/>
        </p:nvSpPr>
        <p:spPr>
          <a:xfrm>
            <a:off x="4158222" y="343215"/>
            <a:ext cx="3794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 smtClean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OUR ROAD MAP</a:t>
            </a:r>
            <a:endParaRPr lang="en-US" sz="4000" b="1" cap="all" dirty="0"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b="1" cap="all" dirty="0"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8728" y="-45789"/>
            <a:ext cx="11665745" cy="1260211"/>
          </a:xfrm>
        </p:spPr>
        <p:txBody>
          <a:bodyPr/>
          <a:lstStyle/>
          <a:p>
            <a:r>
              <a:rPr lang="en-GB" b="1" dirty="0"/>
              <a:t>WHERE WE ARE NOW</a:t>
            </a:r>
          </a:p>
        </p:txBody>
      </p:sp>
      <p:pic>
        <p:nvPicPr>
          <p:cNvPr id="5" name="Picture 4" descr="PSX_20200812_1521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1" y="2214554"/>
            <a:ext cx="5040561" cy="3643338"/>
          </a:xfrm>
          <a:prstGeom prst="rect">
            <a:avLst/>
          </a:prstGeom>
        </p:spPr>
      </p:pic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89389" y="7008177"/>
            <a:ext cx="3024453" cy="402567"/>
          </a:xfrm>
        </p:spPr>
        <p:txBody>
          <a:bodyPr/>
          <a:lstStyle/>
          <a:p>
            <a:fld id="{9CE1A6BE-D3B2-4942-BE00-1B9477E1DE8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9572" y="2328717"/>
            <a:ext cx="34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PROTOTYPE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137707-C003-418C-A655-2A9FCDB71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8892" y="1000109"/>
            <a:ext cx="6963741" cy="5572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A66054-32A3-4E24-8738-0ED585BAEF45}"/>
              </a:ext>
            </a:extLst>
          </p:cNvPr>
          <p:cNvSpPr txBox="1"/>
          <p:nvPr/>
        </p:nvSpPr>
        <p:spPr>
          <a:xfrm>
            <a:off x="7123470" y="1650565"/>
            <a:ext cx="575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7BF2371A-66F2-D347-B6FD-D125BA0D0FBB}"/>
              </a:ext>
            </a:extLst>
          </p:cNvPr>
          <p:cNvSpPr>
            <a:spLocks/>
          </p:cNvSpPr>
          <p:nvPr/>
        </p:nvSpPr>
        <p:spPr bwMode="auto">
          <a:xfrm>
            <a:off x="5989074" y="1334635"/>
            <a:ext cx="4185056" cy="4188732"/>
          </a:xfrm>
          <a:custGeom>
            <a:avLst/>
            <a:gdLst>
              <a:gd name="connsiteX0" fmla="*/ 2054012 w 4185056"/>
              <a:gd name="connsiteY0" fmla="*/ 327 h 4188732"/>
              <a:gd name="connsiteX1" fmla="*/ 3912689 w 4185056"/>
              <a:gd name="connsiteY1" fmla="*/ 1062981 h 4188732"/>
              <a:gd name="connsiteX2" fmla="*/ 3123008 w 4185056"/>
              <a:gd name="connsiteY2" fmla="*/ 3916125 h 4188732"/>
              <a:gd name="connsiteX3" fmla="*/ 272368 w 4185056"/>
              <a:gd name="connsiteY3" fmla="*/ 3125751 h 4188732"/>
              <a:gd name="connsiteX4" fmla="*/ 1062049 w 4185056"/>
              <a:gd name="connsiteY4" fmla="*/ 272607 h 4188732"/>
              <a:gd name="connsiteX5" fmla="*/ 2054012 w 4185056"/>
              <a:gd name="connsiteY5" fmla="*/ 327 h 4188732"/>
              <a:gd name="connsiteX6" fmla="*/ 2059991 w 4185056"/>
              <a:gd name="connsiteY6" fmla="*/ 365392 h 4188732"/>
              <a:gd name="connsiteX7" fmla="*/ 1239127 w 4185056"/>
              <a:gd name="connsiteY7" fmla="*/ 588383 h 4188732"/>
              <a:gd name="connsiteX8" fmla="*/ 587567 w 4185056"/>
              <a:gd name="connsiteY8" fmla="*/ 2948860 h 4188732"/>
              <a:gd name="connsiteX9" fmla="*/ 2945929 w 4185056"/>
              <a:gd name="connsiteY9" fmla="*/ 3601004 h 4188732"/>
              <a:gd name="connsiteX10" fmla="*/ 3597489 w 4185056"/>
              <a:gd name="connsiteY10" fmla="*/ 1244071 h 4188732"/>
              <a:gd name="connsiteX11" fmla="*/ 2059991 w 4185056"/>
              <a:gd name="connsiteY11" fmla="*/ 365392 h 418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85056" h="4188732">
                <a:moveTo>
                  <a:pt x="2054012" y="327"/>
                </a:moveTo>
                <a:cubicBezTo>
                  <a:pt x="2795685" y="-12818"/>
                  <a:pt x="3520726" y="370961"/>
                  <a:pt x="3912689" y="1062981"/>
                </a:cubicBezTo>
                <a:cubicBezTo>
                  <a:pt x="4482817" y="2069556"/>
                  <a:pt x="4128700" y="3349041"/>
                  <a:pt x="3123008" y="3916125"/>
                </a:cubicBezTo>
                <a:cubicBezTo>
                  <a:pt x="2117317" y="4486754"/>
                  <a:pt x="842496" y="4132326"/>
                  <a:pt x="272368" y="3125751"/>
                </a:cubicBezTo>
                <a:cubicBezTo>
                  <a:pt x="-297760" y="2119176"/>
                  <a:pt x="56357" y="843236"/>
                  <a:pt x="1062049" y="272607"/>
                </a:cubicBezTo>
                <a:cubicBezTo>
                  <a:pt x="1376328" y="94286"/>
                  <a:pt x="1716888" y="6302"/>
                  <a:pt x="2054012" y="327"/>
                </a:cubicBezTo>
                <a:close/>
                <a:moveTo>
                  <a:pt x="2059991" y="365392"/>
                </a:moveTo>
                <a:cubicBezTo>
                  <a:pt x="1781010" y="370051"/>
                  <a:pt x="1499176" y="442182"/>
                  <a:pt x="1239127" y="588383"/>
                </a:cubicBezTo>
                <a:cubicBezTo>
                  <a:pt x="410513" y="1059770"/>
                  <a:pt x="116603" y="2115959"/>
                  <a:pt x="587567" y="2948860"/>
                </a:cubicBezTo>
                <a:cubicBezTo>
                  <a:pt x="1058532" y="3781761"/>
                  <a:pt x="2113775" y="4072390"/>
                  <a:pt x="2945929" y="3601004"/>
                </a:cubicBezTo>
                <a:cubicBezTo>
                  <a:pt x="3774543" y="3129617"/>
                  <a:pt x="4068453" y="2073428"/>
                  <a:pt x="3597489" y="1244071"/>
                </a:cubicBezTo>
                <a:cubicBezTo>
                  <a:pt x="3273701" y="671452"/>
                  <a:pt x="2673750" y="355140"/>
                  <a:pt x="2059991" y="365392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E14A0A28-4FB4-EE45-8D9E-1156FB28B5EC}"/>
              </a:ext>
            </a:extLst>
          </p:cNvPr>
          <p:cNvSpPr>
            <a:spLocks/>
          </p:cNvSpPr>
          <p:nvPr/>
        </p:nvSpPr>
        <p:spPr bwMode="auto">
          <a:xfrm>
            <a:off x="6714877" y="2063723"/>
            <a:ext cx="2733453" cy="2734635"/>
          </a:xfrm>
          <a:custGeom>
            <a:avLst/>
            <a:gdLst>
              <a:gd name="connsiteX0" fmla="*/ 1341319 w 2733453"/>
              <a:gd name="connsiteY0" fmla="*/ 228 h 2734635"/>
              <a:gd name="connsiteX1" fmla="*/ 2556488 w 2733453"/>
              <a:gd name="connsiteY1" fmla="*/ 692061 h 2734635"/>
              <a:gd name="connsiteX2" fmla="*/ 2039509 w 2733453"/>
              <a:gd name="connsiteY2" fmla="*/ 2556718 h 2734635"/>
              <a:gd name="connsiteX3" fmla="*/ 176966 w 2733453"/>
              <a:gd name="connsiteY3" fmla="*/ 2039151 h 2734635"/>
              <a:gd name="connsiteX4" fmla="*/ 693945 w 2733453"/>
              <a:gd name="connsiteY4" fmla="*/ 178040 h 2734635"/>
              <a:gd name="connsiteX5" fmla="*/ 1341319 w 2733453"/>
              <a:gd name="connsiteY5" fmla="*/ 228 h 2734635"/>
              <a:gd name="connsiteX6" fmla="*/ 1348046 w 2733453"/>
              <a:gd name="connsiteY6" fmla="*/ 364420 h 2734635"/>
              <a:gd name="connsiteX7" fmla="*/ 871024 w 2733453"/>
              <a:gd name="connsiteY7" fmla="*/ 494471 h 2734635"/>
              <a:gd name="connsiteX8" fmla="*/ 495706 w 2733453"/>
              <a:gd name="connsiteY8" fmla="*/ 1862472 h 2734635"/>
              <a:gd name="connsiteX9" fmla="*/ 1862430 w 2733453"/>
              <a:gd name="connsiteY9" fmla="*/ 2241685 h 2734635"/>
              <a:gd name="connsiteX10" fmla="*/ 2237748 w 2733453"/>
              <a:gd name="connsiteY10" fmla="*/ 873683 h 2734635"/>
              <a:gd name="connsiteX11" fmla="*/ 1348046 w 2733453"/>
              <a:gd name="connsiteY11" fmla="*/ 364420 h 273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3453" h="2734635">
                <a:moveTo>
                  <a:pt x="1341319" y="228"/>
                </a:moveTo>
                <a:cubicBezTo>
                  <a:pt x="1826014" y="-8625"/>
                  <a:pt x="2300876" y="241185"/>
                  <a:pt x="2556488" y="692061"/>
                </a:cubicBezTo>
                <a:cubicBezTo>
                  <a:pt x="2928289" y="1351426"/>
                  <a:pt x="2694586" y="2184495"/>
                  <a:pt x="2039509" y="2556718"/>
                </a:cubicBezTo>
                <a:cubicBezTo>
                  <a:pt x="1384432" y="2928940"/>
                  <a:pt x="548766" y="2698517"/>
                  <a:pt x="176966" y="2039151"/>
                </a:cubicBezTo>
                <a:cubicBezTo>
                  <a:pt x="-194835" y="1383331"/>
                  <a:pt x="38868" y="550262"/>
                  <a:pt x="693945" y="178040"/>
                </a:cubicBezTo>
                <a:cubicBezTo>
                  <a:pt x="898657" y="61720"/>
                  <a:pt x="1121004" y="4253"/>
                  <a:pt x="1341319" y="228"/>
                </a:cubicBezTo>
                <a:close/>
                <a:moveTo>
                  <a:pt x="1348046" y="364420"/>
                </a:moveTo>
                <a:cubicBezTo>
                  <a:pt x="1186301" y="367176"/>
                  <a:pt x="1022612" y="409192"/>
                  <a:pt x="871024" y="494471"/>
                </a:cubicBezTo>
                <a:cubicBezTo>
                  <a:pt x="389484" y="767362"/>
                  <a:pt x="219528" y="1380482"/>
                  <a:pt x="495706" y="1862472"/>
                </a:cubicBezTo>
                <a:cubicBezTo>
                  <a:pt x="768342" y="2344462"/>
                  <a:pt x="1377349" y="2514576"/>
                  <a:pt x="1862430" y="2241685"/>
                </a:cubicBezTo>
                <a:cubicBezTo>
                  <a:pt x="2343970" y="1968793"/>
                  <a:pt x="2513925" y="1355674"/>
                  <a:pt x="2237748" y="873683"/>
                </a:cubicBezTo>
                <a:cubicBezTo>
                  <a:pt x="2050310" y="542315"/>
                  <a:pt x="1703885" y="358357"/>
                  <a:pt x="1348046" y="36442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 dirty="0">
              <a:noFill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68F6588E-1A4D-EA46-B821-98734D81898B}"/>
              </a:ext>
            </a:extLst>
          </p:cNvPr>
          <p:cNvSpPr>
            <a:spLocks/>
          </p:cNvSpPr>
          <p:nvPr/>
        </p:nvSpPr>
        <p:spPr bwMode="auto">
          <a:xfrm>
            <a:off x="7441945" y="2789998"/>
            <a:ext cx="1279314" cy="1281334"/>
          </a:xfrm>
          <a:custGeom>
            <a:avLst/>
            <a:gdLst>
              <a:gd name="connsiteX0" fmla="*/ 689798 w 1279314"/>
              <a:gd name="connsiteY0" fmla="*/ 1914 h 1281334"/>
              <a:gd name="connsiteX1" fmla="*/ 1196044 w 1279314"/>
              <a:gd name="connsiteY1" fmla="*/ 324089 h 1281334"/>
              <a:gd name="connsiteX2" fmla="*/ 955061 w 1279314"/>
              <a:gd name="connsiteY2" fmla="*/ 1198978 h 1281334"/>
              <a:gd name="connsiteX3" fmla="*/ 83271 w 1279314"/>
              <a:gd name="connsiteY3" fmla="*/ 954576 h 1281334"/>
              <a:gd name="connsiteX4" fmla="*/ 324254 w 1279314"/>
              <a:gd name="connsiteY4" fmla="*/ 83229 h 1281334"/>
              <a:gd name="connsiteX5" fmla="*/ 689798 w 1279314"/>
              <a:gd name="connsiteY5" fmla="*/ 1914 h 1281334"/>
              <a:gd name="connsiteX6" fmla="*/ 661001 w 1279314"/>
              <a:gd name="connsiteY6" fmla="*/ 363866 h 1281334"/>
              <a:gd name="connsiteX7" fmla="*/ 501329 w 1279314"/>
              <a:gd name="connsiteY7" fmla="*/ 398428 h 1281334"/>
              <a:gd name="connsiteX8" fmla="*/ 398470 w 1279314"/>
              <a:gd name="connsiteY8" fmla="*/ 777497 h 1281334"/>
              <a:gd name="connsiteX9" fmla="*/ 777986 w 1279314"/>
              <a:gd name="connsiteY9" fmla="*/ 880236 h 1281334"/>
              <a:gd name="connsiteX10" fmla="*/ 880845 w 1279314"/>
              <a:gd name="connsiteY10" fmla="*/ 504709 h 1281334"/>
              <a:gd name="connsiteX11" fmla="*/ 661001 w 1279314"/>
              <a:gd name="connsiteY11" fmla="*/ 363866 h 128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14" h="1281334">
                <a:moveTo>
                  <a:pt x="689798" y="1914"/>
                </a:moveTo>
                <a:cubicBezTo>
                  <a:pt x="894539" y="17756"/>
                  <a:pt x="1087513" y="131490"/>
                  <a:pt x="1196044" y="324089"/>
                </a:cubicBezTo>
                <a:cubicBezTo>
                  <a:pt x="1369693" y="632249"/>
                  <a:pt x="1263377" y="1021875"/>
                  <a:pt x="955061" y="1198978"/>
                </a:cubicBezTo>
                <a:cubicBezTo>
                  <a:pt x="646745" y="1372539"/>
                  <a:pt x="256921" y="1262735"/>
                  <a:pt x="83271" y="954576"/>
                </a:cubicBezTo>
                <a:cubicBezTo>
                  <a:pt x="-90378" y="646417"/>
                  <a:pt x="15938" y="256790"/>
                  <a:pt x="324254" y="83229"/>
                </a:cubicBezTo>
                <a:cubicBezTo>
                  <a:pt x="439873" y="18144"/>
                  <a:pt x="566953" y="-7592"/>
                  <a:pt x="689798" y="1914"/>
                </a:cubicBezTo>
                <a:close/>
                <a:moveTo>
                  <a:pt x="661001" y="363866"/>
                </a:moveTo>
                <a:cubicBezTo>
                  <a:pt x="607403" y="359569"/>
                  <a:pt x="551872" y="370529"/>
                  <a:pt x="501329" y="398428"/>
                </a:cubicBezTo>
                <a:cubicBezTo>
                  <a:pt x="370095" y="476367"/>
                  <a:pt x="323985" y="642874"/>
                  <a:pt x="398470" y="777497"/>
                </a:cubicBezTo>
                <a:cubicBezTo>
                  <a:pt x="472954" y="908577"/>
                  <a:pt x="643205" y="958175"/>
                  <a:pt x="777986" y="880236"/>
                </a:cubicBezTo>
                <a:cubicBezTo>
                  <a:pt x="909221" y="805839"/>
                  <a:pt x="955330" y="635789"/>
                  <a:pt x="880845" y="504709"/>
                </a:cubicBezTo>
                <a:cubicBezTo>
                  <a:pt x="834293" y="420570"/>
                  <a:pt x="750331" y="371027"/>
                  <a:pt x="661001" y="363866"/>
                </a:cubicBezTo>
                <a:close/>
              </a:path>
            </a:pathLst>
          </a:custGeom>
          <a:solidFill>
            <a:srgbClr val="8C103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25" tIns="45700" rIns="91425" bIns="45700">
            <a:noAutofit/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CFFA8A5-9B57-2745-80DA-5D8F89A63116}"/>
              </a:ext>
            </a:extLst>
          </p:cNvPr>
          <p:cNvGrpSpPr/>
          <p:nvPr/>
        </p:nvGrpSpPr>
        <p:grpSpPr>
          <a:xfrm rot="20909899">
            <a:off x="7803049" y="1163904"/>
            <a:ext cx="3155320" cy="2063417"/>
            <a:chOff x="6007100" y="1617663"/>
            <a:chExt cx="3578225" cy="2339975"/>
          </a:xfrm>
        </p:grpSpPr>
        <p:sp>
          <p:nvSpPr>
            <p:cNvPr id="8" name="Google Shape;5245;p117"/>
            <p:cNvSpPr>
              <a:spLocks/>
            </p:cNvSpPr>
            <p:nvPr/>
          </p:nvSpPr>
          <p:spPr bwMode="auto">
            <a:xfrm>
              <a:off x="6007100" y="2044700"/>
              <a:ext cx="3217863" cy="1912938"/>
            </a:xfrm>
            <a:custGeom>
              <a:avLst/>
              <a:gdLst>
                <a:gd name="T0" fmla="*/ 2147483646 w 801"/>
                <a:gd name="T1" fmla="*/ 2147483646 h 476"/>
                <a:gd name="T2" fmla="*/ 2147483646 w 801"/>
                <a:gd name="T3" fmla="*/ 2147483646 h 476"/>
                <a:gd name="T4" fmla="*/ 2147483646 w 801"/>
                <a:gd name="T5" fmla="*/ 2147483646 h 476"/>
                <a:gd name="T6" fmla="*/ 2147483646 w 801"/>
                <a:gd name="T7" fmla="*/ 2147483646 h 476"/>
                <a:gd name="T8" fmla="*/ 2147483646 w 801"/>
                <a:gd name="T9" fmla="*/ 2147483646 h 476"/>
                <a:gd name="T10" fmla="*/ 2147483646 w 801"/>
                <a:gd name="T11" fmla="*/ 2147483646 h 476"/>
                <a:gd name="T12" fmla="*/ 2147483646 w 801"/>
                <a:gd name="T13" fmla="*/ 2147483646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1" h="476" extrusionOk="0">
                  <a:moveTo>
                    <a:pt x="6" y="461"/>
                  </a:moveTo>
                  <a:cubicBezTo>
                    <a:pt x="0" y="450"/>
                    <a:pt x="3" y="436"/>
                    <a:pt x="14" y="430"/>
                  </a:cubicBezTo>
                  <a:cubicBezTo>
                    <a:pt x="763" y="6"/>
                    <a:pt x="763" y="6"/>
                    <a:pt x="763" y="6"/>
                  </a:cubicBezTo>
                  <a:cubicBezTo>
                    <a:pt x="774" y="0"/>
                    <a:pt x="788" y="4"/>
                    <a:pt x="794" y="15"/>
                  </a:cubicBezTo>
                  <a:cubicBezTo>
                    <a:pt x="801" y="26"/>
                    <a:pt x="797" y="40"/>
                    <a:pt x="786" y="46"/>
                  </a:cubicBezTo>
                  <a:cubicBezTo>
                    <a:pt x="37" y="470"/>
                    <a:pt x="37" y="470"/>
                    <a:pt x="37" y="470"/>
                  </a:cubicBezTo>
                  <a:cubicBezTo>
                    <a:pt x="26" y="476"/>
                    <a:pt x="12" y="472"/>
                    <a:pt x="6" y="46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0325" cap="flat" cmpd="sng">
              <a:solidFill>
                <a:srgbClr val="FFFFFF"/>
              </a:solidFill>
              <a:prstDash val="solid"/>
              <a:miter lim="524287"/>
              <a:headEnd type="none" w="sm" len="sm"/>
              <a:tailEnd type="none" w="sm" len="sm"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9" name="Google Shape;5246;p117"/>
            <p:cNvSpPr>
              <a:spLocks/>
            </p:cNvSpPr>
            <p:nvPr/>
          </p:nvSpPr>
          <p:spPr bwMode="auto">
            <a:xfrm>
              <a:off x="8516938" y="2257425"/>
              <a:ext cx="1068387" cy="433388"/>
            </a:xfrm>
            <a:custGeom>
              <a:avLst/>
              <a:gdLst>
                <a:gd name="T0" fmla="*/ 0 w 673"/>
                <a:gd name="T1" fmla="*/ 2147483646 h 273"/>
                <a:gd name="T2" fmla="*/ 2147483646 w 673"/>
                <a:gd name="T3" fmla="*/ 2147483646 h 273"/>
                <a:gd name="T4" fmla="*/ 2147483646 w 673"/>
                <a:gd name="T5" fmla="*/ 2147483646 h 273"/>
                <a:gd name="T6" fmla="*/ 2147483646 w 673"/>
                <a:gd name="T7" fmla="*/ 0 h 273"/>
                <a:gd name="T8" fmla="*/ 0 w 673"/>
                <a:gd name="T9" fmla="*/ 21474836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3" h="273" extrusionOk="0">
                  <a:moveTo>
                    <a:pt x="0" y="190"/>
                  </a:moveTo>
                  <a:lnTo>
                    <a:pt x="218" y="273"/>
                  </a:lnTo>
                  <a:lnTo>
                    <a:pt x="673" y="91"/>
                  </a:lnTo>
                  <a:lnTo>
                    <a:pt x="337" y="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0" name="Google Shape;5247;p117"/>
            <p:cNvSpPr>
              <a:spLocks/>
            </p:cNvSpPr>
            <p:nvPr/>
          </p:nvSpPr>
          <p:spPr bwMode="auto">
            <a:xfrm>
              <a:off x="8456613" y="1617663"/>
              <a:ext cx="687387" cy="836612"/>
            </a:xfrm>
            <a:custGeom>
              <a:avLst/>
              <a:gdLst>
                <a:gd name="T0" fmla="*/ 0 w 433"/>
                <a:gd name="T1" fmla="*/ 2147483646 h 527"/>
                <a:gd name="T2" fmla="*/ 2147483646 w 433"/>
                <a:gd name="T3" fmla="*/ 2147483646 h 527"/>
                <a:gd name="T4" fmla="*/ 2147483646 w 433"/>
                <a:gd name="T5" fmla="*/ 0 h 527"/>
                <a:gd name="T6" fmla="*/ 2147483646 w 433"/>
                <a:gd name="T7" fmla="*/ 2147483646 h 527"/>
                <a:gd name="T8" fmla="*/ 0 w 433"/>
                <a:gd name="T9" fmla="*/ 2147483646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3" h="527" extrusionOk="0">
                  <a:moveTo>
                    <a:pt x="0" y="527"/>
                  </a:moveTo>
                  <a:lnTo>
                    <a:pt x="41" y="297"/>
                  </a:lnTo>
                  <a:lnTo>
                    <a:pt x="433" y="0"/>
                  </a:lnTo>
                  <a:lnTo>
                    <a:pt x="337" y="33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46A803D-47CD-1D44-A5C0-C45569166E54}"/>
              </a:ext>
            </a:extLst>
          </p:cNvPr>
          <p:cNvSpPr/>
          <p:nvPr/>
        </p:nvSpPr>
        <p:spPr>
          <a:xfrm>
            <a:off x="523042" y="2214554"/>
            <a:ext cx="578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OUR TARGET CUSTOMERS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70F1F69-EF8F-9144-9BA6-9B0C51149417}"/>
              </a:ext>
            </a:extLst>
          </p:cNvPr>
          <p:cNvSpPr/>
          <p:nvPr/>
        </p:nvSpPr>
        <p:spPr>
          <a:xfrm>
            <a:off x="451604" y="2986817"/>
            <a:ext cx="47863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HOUSEHOLDS,</a:t>
            </a:r>
          </a:p>
          <a:p>
            <a:pPr algn="r"/>
            <a:r>
              <a:rPr lang="en-US" sz="2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FARMERS,</a:t>
            </a:r>
          </a:p>
          <a:p>
            <a:pPr algn="r"/>
            <a:r>
              <a:rPr lang="en-US" sz="2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ELECTRICITY DISTRIBUTION COMPANIES,</a:t>
            </a:r>
          </a:p>
          <a:p>
            <a:pPr algn="r"/>
            <a:r>
              <a:rPr lang="en-US" sz="27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GARDNERS.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33C47C01-21FE-244F-94C8-FFBB5AF3C0DC}"/>
              </a:ext>
            </a:extLst>
          </p:cNvPr>
          <p:cNvSpPr/>
          <p:nvPr/>
        </p:nvSpPr>
        <p:spPr>
          <a:xfrm>
            <a:off x="502934" y="402189"/>
            <a:ext cx="11010807" cy="6033215"/>
          </a:xfrm>
          <a:custGeom>
            <a:avLst/>
            <a:gdLst>
              <a:gd name="connsiteX0" fmla="*/ 897875 w 9895459"/>
              <a:gd name="connsiteY0" fmla="*/ 1179077 h 5422076"/>
              <a:gd name="connsiteX1" fmla="*/ 936607 w 9895459"/>
              <a:gd name="connsiteY1" fmla="*/ 1179077 h 5422076"/>
              <a:gd name="connsiteX2" fmla="*/ 1019940 w 9895459"/>
              <a:gd name="connsiteY2" fmla="*/ 1134669 h 5422076"/>
              <a:gd name="connsiteX3" fmla="*/ 1022757 w 9895459"/>
              <a:gd name="connsiteY3" fmla="*/ 1149942 h 5422076"/>
              <a:gd name="connsiteX4" fmla="*/ 957030 w 9895459"/>
              <a:gd name="connsiteY4" fmla="*/ 1191529 h 5422076"/>
              <a:gd name="connsiteX5" fmla="*/ 1027452 w 9895459"/>
              <a:gd name="connsiteY5" fmla="*/ 1161690 h 5422076"/>
              <a:gd name="connsiteX6" fmla="*/ 1069235 w 9895459"/>
              <a:gd name="connsiteY6" fmla="*/ 1134434 h 5422076"/>
              <a:gd name="connsiteX7" fmla="*/ 1083085 w 9895459"/>
              <a:gd name="connsiteY7" fmla="*/ 1106944 h 5422076"/>
              <a:gd name="connsiteX8" fmla="*/ 1144822 w 9895459"/>
              <a:gd name="connsiteY8" fmla="*/ 1167094 h 5422076"/>
              <a:gd name="connsiteX9" fmla="*/ 1154916 w 9895459"/>
              <a:gd name="connsiteY9" fmla="*/ 1159810 h 5422076"/>
              <a:gd name="connsiteX10" fmla="*/ 1171817 w 9895459"/>
              <a:gd name="connsiteY10" fmla="*/ 1145947 h 5422076"/>
              <a:gd name="connsiteX11" fmla="*/ 1177685 w 9895459"/>
              <a:gd name="connsiteY11" fmla="*/ 1164979 h 5422076"/>
              <a:gd name="connsiteX12" fmla="*/ 1205385 w 9895459"/>
              <a:gd name="connsiteY12" fmla="*/ 1159810 h 5422076"/>
              <a:gd name="connsiteX13" fmla="*/ 1212662 w 9895459"/>
              <a:gd name="connsiteY13" fmla="*/ 1144068 h 5422076"/>
              <a:gd name="connsiteX14" fmla="*/ 1228154 w 9895459"/>
              <a:gd name="connsiteY14" fmla="*/ 1142188 h 5422076"/>
              <a:gd name="connsiteX15" fmla="*/ 1315478 w 9895459"/>
              <a:gd name="connsiteY15" fmla="*/ 1165684 h 5422076"/>
              <a:gd name="connsiteX16" fmla="*/ 1393646 w 9895459"/>
              <a:gd name="connsiteY16" fmla="*/ 1181661 h 5422076"/>
              <a:gd name="connsiteX17" fmla="*/ 1431205 w 9895459"/>
              <a:gd name="connsiteY17" fmla="*/ 1184011 h 5422076"/>
              <a:gd name="connsiteX18" fmla="*/ 1450218 w 9895459"/>
              <a:gd name="connsiteY18" fmla="*/ 1214555 h 5422076"/>
              <a:gd name="connsiteX19" fmla="*/ 1418998 w 9895459"/>
              <a:gd name="connsiteY19" fmla="*/ 1231238 h 5422076"/>
              <a:gd name="connsiteX20" fmla="*/ 1489420 w 9895459"/>
              <a:gd name="connsiteY20" fmla="*/ 1240636 h 5422076"/>
              <a:gd name="connsiteX21" fmla="*/ 1576743 w 9895459"/>
              <a:gd name="connsiteY21" fmla="*/ 1230298 h 5422076"/>
              <a:gd name="connsiteX22" fmla="*/ 1613598 w 9895459"/>
              <a:gd name="connsiteY22" fmla="*/ 1262017 h 5422076"/>
              <a:gd name="connsiteX23" fmla="*/ 1643175 w 9895459"/>
              <a:gd name="connsiteY23" fmla="*/ 1296791 h 5422076"/>
              <a:gd name="connsiteX24" fmla="*/ 1640827 w 9895459"/>
              <a:gd name="connsiteY24" fmla="*/ 1274705 h 5422076"/>
              <a:gd name="connsiteX25" fmla="*/ 1634959 w 9895459"/>
              <a:gd name="connsiteY25" fmla="*/ 1234057 h 5422076"/>
              <a:gd name="connsiteX26" fmla="*/ 1628386 w 9895459"/>
              <a:gd name="connsiteY26" fmla="*/ 1211971 h 5422076"/>
              <a:gd name="connsiteX27" fmla="*/ 1630968 w 9895459"/>
              <a:gd name="connsiteY27" fmla="*/ 1193644 h 5422076"/>
              <a:gd name="connsiteX28" fmla="*/ 1686602 w 9895459"/>
              <a:gd name="connsiteY28" fmla="*/ 1173438 h 5422076"/>
              <a:gd name="connsiteX29" fmla="*/ 1736132 w 9895459"/>
              <a:gd name="connsiteY29" fmla="*/ 1208212 h 5422076"/>
              <a:gd name="connsiteX30" fmla="*/ 1794347 w 9895459"/>
              <a:gd name="connsiteY30" fmla="*/ 1220899 h 5422076"/>
              <a:gd name="connsiteX31" fmla="*/ 1852798 w 9895459"/>
              <a:gd name="connsiteY31" fmla="*/ 1223954 h 5422076"/>
              <a:gd name="connsiteX32" fmla="*/ 1885192 w 9895459"/>
              <a:gd name="connsiteY32" fmla="*/ 1200458 h 5422076"/>
              <a:gd name="connsiteX33" fmla="*/ 1911248 w 9895459"/>
              <a:gd name="connsiteY33" fmla="*/ 1176962 h 5422076"/>
              <a:gd name="connsiteX34" fmla="*/ 1953032 w 9895459"/>
              <a:gd name="connsiteY34" fmla="*/ 1186360 h 5422076"/>
              <a:gd name="connsiteX35" fmla="*/ 1946224 w 9895459"/>
              <a:gd name="connsiteY35" fmla="*/ 1222074 h 5422076"/>
              <a:gd name="connsiteX36" fmla="*/ 1980731 w 9895459"/>
              <a:gd name="connsiteY36" fmla="*/ 1249799 h 5422076"/>
              <a:gd name="connsiteX37" fmla="*/ 1974628 w 9895459"/>
              <a:gd name="connsiteY37" fmla="*/ 1223249 h 5422076"/>
              <a:gd name="connsiteX38" fmla="*/ 1976740 w 9895459"/>
              <a:gd name="connsiteY38" fmla="*/ 1198578 h 5422076"/>
              <a:gd name="connsiteX39" fmla="*/ 2017820 w 9895459"/>
              <a:gd name="connsiteY39" fmla="*/ 1172498 h 5422076"/>
              <a:gd name="connsiteX40" fmla="*/ 2008196 w 9895459"/>
              <a:gd name="connsiteY40" fmla="*/ 1145947 h 5422076"/>
              <a:gd name="connsiteX41" fmla="*/ 2003735 w 9895459"/>
              <a:gd name="connsiteY41" fmla="*/ 1134904 h 5422076"/>
              <a:gd name="connsiteX42" fmla="*/ 2033782 w 9895459"/>
              <a:gd name="connsiteY42" fmla="*/ 1116107 h 5422076"/>
              <a:gd name="connsiteX43" fmla="*/ 2032139 w 9895459"/>
              <a:gd name="connsiteY43" fmla="*/ 1112113 h 5422076"/>
              <a:gd name="connsiteX44" fmla="*/ 1995285 w 9895459"/>
              <a:gd name="connsiteY44" fmla="*/ 1104594 h 5422076"/>
              <a:gd name="connsiteX45" fmla="*/ 1961717 w 9895459"/>
              <a:gd name="connsiteY45" fmla="*/ 1085563 h 5422076"/>
              <a:gd name="connsiteX46" fmla="*/ 1957257 w 9895459"/>
              <a:gd name="connsiteY46" fmla="*/ 1015075 h 5422076"/>
              <a:gd name="connsiteX47" fmla="*/ 1978149 w 9895459"/>
              <a:gd name="connsiteY47" fmla="*/ 988759 h 5422076"/>
              <a:gd name="connsiteX48" fmla="*/ 1971811 w 9895459"/>
              <a:gd name="connsiteY48" fmla="*/ 903939 h 5422076"/>
              <a:gd name="connsiteX49" fmla="*/ 1980731 w 9895459"/>
              <a:gd name="connsiteY49" fmla="*/ 847549 h 5422076"/>
              <a:gd name="connsiteX50" fmla="*/ 2001153 w 9895459"/>
              <a:gd name="connsiteY50" fmla="*/ 837916 h 5422076"/>
              <a:gd name="connsiteX51" fmla="*/ 2030261 w 9895459"/>
              <a:gd name="connsiteY51" fmla="*/ 808076 h 5422076"/>
              <a:gd name="connsiteX52" fmla="*/ 2100683 w 9895459"/>
              <a:gd name="connsiteY52" fmla="*/ 808076 h 5422076"/>
              <a:gd name="connsiteX53" fmla="*/ 2085425 w 9895459"/>
              <a:gd name="connsiteY53" fmla="*/ 823113 h 5422076"/>
              <a:gd name="connsiteX54" fmla="*/ 2064533 w 9895459"/>
              <a:gd name="connsiteY54" fmla="*/ 881618 h 5422076"/>
              <a:gd name="connsiteX55" fmla="*/ 2004909 w 9895459"/>
              <a:gd name="connsiteY55" fmla="*/ 894071 h 5422076"/>
              <a:gd name="connsiteX56" fmla="*/ 2012656 w 9895459"/>
              <a:gd name="connsiteY56" fmla="*/ 934014 h 5422076"/>
              <a:gd name="connsiteX57" fmla="*/ 2003266 w 9895459"/>
              <a:gd name="connsiteY57" fmla="*/ 963384 h 5422076"/>
              <a:gd name="connsiteX58" fmla="*/ 2042937 w 9895459"/>
              <a:gd name="connsiteY58" fmla="*/ 997688 h 5422076"/>
              <a:gd name="connsiteX59" fmla="*/ 2068289 w 9895459"/>
              <a:gd name="connsiteY59" fmla="*/ 1047734 h 5422076"/>
              <a:gd name="connsiteX60" fmla="*/ 2054674 w 9895459"/>
              <a:gd name="connsiteY60" fmla="*/ 1091437 h 5422076"/>
              <a:gd name="connsiteX61" fmla="*/ 2074627 w 9895459"/>
              <a:gd name="connsiteY61" fmla="*/ 1097076 h 5422076"/>
              <a:gd name="connsiteX62" fmla="*/ 2106786 w 9895459"/>
              <a:gd name="connsiteY62" fmla="*/ 1100365 h 5422076"/>
              <a:gd name="connsiteX63" fmla="*/ 2106786 w 9895459"/>
              <a:gd name="connsiteY63" fmla="*/ 1123861 h 5422076"/>
              <a:gd name="connsiteX64" fmla="*/ 2109134 w 9895459"/>
              <a:gd name="connsiteY64" fmla="*/ 1156051 h 5422076"/>
              <a:gd name="connsiteX65" fmla="*/ 2120871 w 9895459"/>
              <a:gd name="connsiteY65" fmla="*/ 1177197 h 5422076"/>
              <a:gd name="connsiteX66" fmla="*/ 2141997 w 9895459"/>
              <a:gd name="connsiteY66" fmla="*/ 1128090 h 5422076"/>
              <a:gd name="connsiteX67" fmla="*/ 2153969 w 9895459"/>
              <a:gd name="connsiteY67" fmla="*/ 1104594 h 5422076"/>
              <a:gd name="connsiteX68" fmla="*/ 2183077 w 9895459"/>
              <a:gd name="connsiteY68" fmla="*/ 1132555 h 5422076"/>
              <a:gd name="connsiteX69" fmla="*/ 2175096 w 9895459"/>
              <a:gd name="connsiteY69" fmla="*/ 1168738 h 5422076"/>
              <a:gd name="connsiteX70" fmla="*/ 2175096 w 9895459"/>
              <a:gd name="connsiteY70" fmla="*/ 1204452 h 5422076"/>
              <a:gd name="connsiteX71" fmla="*/ 2204673 w 9895459"/>
              <a:gd name="connsiteY71" fmla="*/ 1218785 h 5422076"/>
              <a:gd name="connsiteX72" fmla="*/ 2231433 w 9895459"/>
              <a:gd name="connsiteY72" fmla="*/ 1223484 h 5422076"/>
              <a:gd name="connsiteX73" fmla="*/ 2227912 w 9895459"/>
              <a:gd name="connsiteY73" fmla="*/ 1189885 h 5422076"/>
              <a:gd name="connsiteX74" fmla="*/ 2249508 w 9895459"/>
              <a:gd name="connsiteY74" fmla="*/ 1171323 h 5422076"/>
              <a:gd name="connsiteX75" fmla="*/ 2249508 w 9895459"/>
              <a:gd name="connsiteY75" fmla="*/ 1141483 h 5422076"/>
              <a:gd name="connsiteX76" fmla="*/ 2270635 w 9895459"/>
              <a:gd name="connsiteY76" fmla="*/ 1128090 h 5422076"/>
              <a:gd name="connsiteX77" fmla="*/ 2255142 w 9895459"/>
              <a:gd name="connsiteY77" fmla="*/ 1092846 h 5422076"/>
              <a:gd name="connsiteX78" fmla="*/ 2297161 w 9895459"/>
              <a:gd name="connsiteY78" fmla="*/ 1077104 h 5422076"/>
              <a:gd name="connsiteX79" fmla="*/ 2351620 w 9895459"/>
              <a:gd name="connsiteY79" fmla="*/ 1100600 h 5422076"/>
              <a:gd name="connsiteX80" fmla="*/ 2364296 w 9895459"/>
              <a:gd name="connsiteY80" fmla="*/ 1128325 h 5422076"/>
              <a:gd name="connsiteX81" fmla="*/ 2349038 w 9895459"/>
              <a:gd name="connsiteY81" fmla="*/ 1145477 h 5422076"/>
              <a:gd name="connsiteX82" fmla="*/ 2338240 w 9895459"/>
              <a:gd name="connsiteY82" fmla="*/ 1159575 h 5422076"/>
              <a:gd name="connsiteX83" fmla="*/ 2357958 w 9895459"/>
              <a:gd name="connsiteY83" fmla="*/ 1202807 h 5422076"/>
              <a:gd name="connsiteX84" fmla="*/ 2339648 w 9895459"/>
              <a:gd name="connsiteY84" fmla="*/ 1247685 h 5422076"/>
              <a:gd name="connsiteX85" fmla="*/ 2287067 w 9895459"/>
              <a:gd name="connsiteY85" fmla="*/ 1266716 h 5422076"/>
              <a:gd name="connsiteX86" fmla="*/ 2259367 w 9895459"/>
              <a:gd name="connsiteY86" fmla="*/ 1269301 h 5422076"/>
              <a:gd name="connsiteX87" fmla="*/ 2239415 w 9895459"/>
              <a:gd name="connsiteY87" fmla="*/ 1261547 h 5422076"/>
              <a:gd name="connsiteX88" fmla="*/ 2214532 w 9895459"/>
              <a:gd name="connsiteY88" fmla="*/ 1275645 h 5422076"/>
              <a:gd name="connsiteX89" fmla="*/ 2234954 w 9895459"/>
              <a:gd name="connsiteY89" fmla="*/ 1294442 h 5422076"/>
              <a:gd name="connsiteX90" fmla="*/ 2200917 w 9895459"/>
              <a:gd name="connsiteY90" fmla="*/ 1309009 h 5422076"/>
              <a:gd name="connsiteX91" fmla="*/ 2155612 w 9895459"/>
              <a:gd name="connsiteY91" fmla="*/ 1306425 h 5422076"/>
              <a:gd name="connsiteX92" fmla="*/ 2089181 w 9895459"/>
              <a:gd name="connsiteY92" fmla="*/ 1302665 h 5422076"/>
              <a:gd name="connsiteX93" fmla="*/ 2156082 w 9895459"/>
              <a:gd name="connsiteY93" fmla="*/ 1334855 h 5422076"/>
              <a:gd name="connsiteX94" fmla="*/ 2216880 w 9895459"/>
              <a:gd name="connsiteY94" fmla="*/ 1338614 h 5422076"/>
              <a:gd name="connsiteX95" fmla="*/ 2190589 w 9895459"/>
              <a:gd name="connsiteY95" fmla="*/ 1385606 h 5422076"/>
              <a:gd name="connsiteX96" fmla="*/ 2150448 w 9895459"/>
              <a:gd name="connsiteY96" fmla="*/ 1400408 h 5422076"/>
              <a:gd name="connsiteX97" fmla="*/ 2108899 w 9895459"/>
              <a:gd name="connsiteY97" fmla="*/ 1414741 h 5422076"/>
              <a:gd name="connsiteX98" fmla="*/ 2046693 w 9895459"/>
              <a:gd name="connsiteY98" fmla="*/ 1411686 h 5422076"/>
              <a:gd name="connsiteX99" fmla="*/ 2070167 w 9895459"/>
              <a:gd name="connsiteY99" fmla="*/ 1422964 h 5422076"/>
              <a:gd name="connsiteX100" fmla="*/ 2102326 w 9895459"/>
              <a:gd name="connsiteY100" fmla="*/ 1436357 h 5422076"/>
              <a:gd name="connsiteX101" fmla="*/ 2080261 w 9895459"/>
              <a:gd name="connsiteY101" fmla="*/ 1450455 h 5422076"/>
              <a:gd name="connsiteX102" fmla="*/ 2054674 w 9895459"/>
              <a:gd name="connsiteY102" fmla="*/ 1465022 h 5422076"/>
              <a:gd name="connsiteX103" fmla="*/ 2014534 w 9895459"/>
              <a:gd name="connsiteY103" fmla="*/ 1521882 h 5422076"/>
              <a:gd name="connsiteX104" fmla="*/ 1995285 w 9895459"/>
              <a:gd name="connsiteY104" fmla="*/ 1573104 h 5422076"/>
              <a:gd name="connsiteX105" fmla="*/ 1981670 w 9895459"/>
              <a:gd name="connsiteY105" fmla="*/ 1627144 h 5422076"/>
              <a:gd name="connsiteX106" fmla="*/ 2034956 w 9895459"/>
              <a:gd name="connsiteY106" fmla="*/ 1641712 h 5422076"/>
              <a:gd name="connsiteX107" fmla="*/ 2072984 w 9895459"/>
              <a:gd name="connsiteY107" fmla="*/ 1705621 h 5422076"/>
              <a:gd name="connsiteX108" fmla="*/ 2102326 w 9895459"/>
              <a:gd name="connsiteY108" fmla="*/ 1720658 h 5422076"/>
              <a:gd name="connsiteX109" fmla="*/ 2156317 w 9895459"/>
              <a:gd name="connsiteY109" fmla="*/ 1719013 h 5422076"/>
              <a:gd name="connsiteX110" fmla="*/ 2232842 w 9895459"/>
              <a:gd name="connsiteY110" fmla="*/ 1769060 h 5422076"/>
              <a:gd name="connsiteX111" fmla="*/ 2295283 w 9895459"/>
              <a:gd name="connsiteY111" fmla="*/ 1783627 h 5422076"/>
              <a:gd name="connsiteX112" fmla="*/ 2324390 w 9895459"/>
              <a:gd name="connsiteY112" fmla="*/ 1797255 h 5422076"/>
              <a:gd name="connsiteX113" fmla="*/ 2340353 w 9895459"/>
              <a:gd name="connsiteY113" fmla="*/ 1810177 h 5422076"/>
              <a:gd name="connsiteX114" fmla="*/ 2337066 w 9895459"/>
              <a:gd name="connsiteY114" fmla="*/ 1829914 h 5422076"/>
              <a:gd name="connsiteX115" fmla="*/ 2344813 w 9895459"/>
              <a:gd name="connsiteY115" fmla="*/ 1888654 h 5422076"/>
              <a:gd name="connsiteX116" fmla="*/ 2396925 w 9895459"/>
              <a:gd name="connsiteY116" fmla="*/ 1904866 h 5422076"/>
              <a:gd name="connsiteX117" fmla="*/ 2422746 w 9895459"/>
              <a:gd name="connsiteY117" fmla="*/ 1949039 h 5422076"/>
              <a:gd name="connsiteX118" fmla="*/ 2446220 w 9895459"/>
              <a:gd name="connsiteY118" fmla="*/ 1925543 h 5422076"/>
              <a:gd name="connsiteX119" fmla="*/ 2444108 w 9895459"/>
              <a:gd name="connsiteY119" fmla="*/ 1883485 h 5422076"/>
              <a:gd name="connsiteX120" fmla="*/ 2429319 w 9895459"/>
              <a:gd name="connsiteY120" fmla="*/ 1819576 h 5422076"/>
              <a:gd name="connsiteX121" fmla="*/ 2441291 w 9895459"/>
              <a:gd name="connsiteY121" fmla="*/ 1796080 h 5422076"/>
              <a:gd name="connsiteX122" fmla="*/ 2454906 w 9895459"/>
              <a:gd name="connsiteY122" fmla="*/ 1774934 h 5422076"/>
              <a:gd name="connsiteX123" fmla="*/ 2482136 w 9895459"/>
              <a:gd name="connsiteY123" fmla="*/ 1767415 h 5422076"/>
              <a:gd name="connsiteX124" fmla="*/ 2494577 w 9895459"/>
              <a:gd name="connsiteY124" fmla="*/ 1715254 h 5422076"/>
              <a:gd name="connsiteX125" fmla="*/ 2487770 w 9895459"/>
              <a:gd name="connsiteY125" fmla="*/ 1668262 h 5422076"/>
              <a:gd name="connsiteX126" fmla="*/ 2461479 w 9895459"/>
              <a:gd name="connsiteY126" fmla="*/ 1621270 h 5422076"/>
              <a:gd name="connsiteX127" fmla="*/ 2464296 w 9895459"/>
              <a:gd name="connsiteY127" fmla="*/ 1591665 h 5422076"/>
              <a:gd name="connsiteX128" fmla="*/ 2468521 w 9895459"/>
              <a:gd name="connsiteY128" fmla="*/ 1568169 h 5422076"/>
              <a:gd name="connsiteX129" fmla="*/ 2459366 w 9895459"/>
              <a:gd name="connsiteY129" fmla="*/ 1531986 h 5422076"/>
              <a:gd name="connsiteX130" fmla="*/ 2459366 w 9895459"/>
              <a:gd name="connsiteY130" fmla="*/ 1481939 h 5422076"/>
              <a:gd name="connsiteX131" fmla="*/ 2448333 w 9895459"/>
              <a:gd name="connsiteY131" fmla="*/ 1461733 h 5422076"/>
              <a:gd name="connsiteX132" fmla="*/ 2515469 w 9895459"/>
              <a:gd name="connsiteY132" fmla="*/ 1461733 h 5422076"/>
              <a:gd name="connsiteX133" fmla="*/ 2562417 w 9895459"/>
              <a:gd name="connsiteY133" fmla="*/ 1458678 h 5422076"/>
              <a:gd name="connsiteX134" fmla="*/ 2600445 w 9895459"/>
              <a:gd name="connsiteY134" fmla="*/ 1476535 h 5422076"/>
              <a:gd name="connsiteX135" fmla="*/ 2630022 w 9895459"/>
              <a:gd name="connsiteY135" fmla="*/ 1496507 h 5422076"/>
              <a:gd name="connsiteX136" fmla="*/ 2658895 w 9895459"/>
              <a:gd name="connsiteY136" fmla="*/ 1514834 h 5422076"/>
              <a:gd name="connsiteX137" fmla="*/ 2692932 w 9895459"/>
              <a:gd name="connsiteY137" fmla="*/ 1521882 h 5422076"/>
              <a:gd name="connsiteX138" fmla="*/ 2683308 w 9895459"/>
              <a:gd name="connsiteY138" fmla="*/ 1550547 h 5422076"/>
              <a:gd name="connsiteX139" fmla="*/ 2681430 w 9895459"/>
              <a:gd name="connsiteY139" fmla="*/ 1597539 h 5422076"/>
              <a:gd name="connsiteX140" fmla="*/ 2693636 w 9895459"/>
              <a:gd name="connsiteY140" fmla="*/ 1608112 h 5422076"/>
              <a:gd name="connsiteX141" fmla="*/ 2742932 w 9895459"/>
              <a:gd name="connsiteY141" fmla="*/ 1634898 h 5422076"/>
              <a:gd name="connsiteX142" fmla="*/ 2776734 w 9895459"/>
              <a:gd name="connsiteY142" fmla="*/ 1622915 h 5422076"/>
              <a:gd name="connsiteX143" fmla="*/ 2793401 w 9895459"/>
              <a:gd name="connsiteY143" fmla="*/ 1606233 h 5422076"/>
              <a:gd name="connsiteX144" fmla="*/ 2808190 w 9895459"/>
              <a:gd name="connsiteY144" fmla="*/ 1604353 h 5422076"/>
              <a:gd name="connsiteX145" fmla="*/ 2804199 w 9895459"/>
              <a:gd name="connsiteY145" fmla="*/ 1580857 h 5422076"/>
              <a:gd name="connsiteX146" fmla="*/ 2827673 w 9895459"/>
              <a:gd name="connsiteY146" fmla="*/ 1544203 h 5422076"/>
              <a:gd name="connsiteX147" fmla="*/ 2852555 w 9895459"/>
              <a:gd name="connsiteY147" fmla="*/ 1569579 h 5422076"/>
              <a:gd name="connsiteX148" fmla="*/ 2899503 w 9895459"/>
              <a:gd name="connsiteY148" fmla="*/ 1656984 h 5422076"/>
              <a:gd name="connsiteX149" fmla="*/ 2908658 w 9895459"/>
              <a:gd name="connsiteY149" fmla="*/ 1691993 h 5422076"/>
              <a:gd name="connsiteX150" fmla="*/ 2908658 w 9895459"/>
              <a:gd name="connsiteY150" fmla="*/ 1723008 h 5422076"/>
              <a:gd name="connsiteX151" fmla="*/ 2937062 w 9895459"/>
              <a:gd name="connsiteY151" fmla="*/ 1755902 h 5422076"/>
              <a:gd name="connsiteX152" fmla="*/ 2937062 w 9895459"/>
              <a:gd name="connsiteY152" fmla="*/ 1771879 h 5422076"/>
              <a:gd name="connsiteX153" fmla="*/ 2974620 w 9895459"/>
              <a:gd name="connsiteY153" fmla="*/ 1771879 h 5422076"/>
              <a:gd name="connsiteX154" fmla="*/ 3014291 w 9895459"/>
              <a:gd name="connsiteY154" fmla="*/ 1793026 h 5422076"/>
              <a:gd name="connsiteX155" fmla="*/ 3009362 w 9895459"/>
              <a:gd name="connsiteY155" fmla="*/ 1811117 h 5422076"/>
              <a:gd name="connsiteX156" fmla="*/ 2975325 w 9895459"/>
              <a:gd name="connsiteY156" fmla="*/ 1824745 h 5422076"/>
              <a:gd name="connsiteX157" fmla="*/ 2958188 w 9895459"/>
              <a:gd name="connsiteY157" fmla="*/ 1843307 h 5422076"/>
              <a:gd name="connsiteX158" fmla="*/ 2966170 w 9895459"/>
              <a:gd name="connsiteY158" fmla="*/ 1851765 h 5422076"/>
              <a:gd name="connsiteX159" fmla="*/ 3007484 w 9895459"/>
              <a:gd name="connsiteY159" fmla="*/ 1831559 h 5422076"/>
              <a:gd name="connsiteX160" fmla="*/ 3022273 w 9895459"/>
              <a:gd name="connsiteY160" fmla="*/ 1829679 h 5422076"/>
              <a:gd name="connsiteX161" fmla="*/ 3061239 w 9895459"/>
              <a:gd name="connsiteY161" fmla="*/ 1839782 h 5422076"/>
              <a:gd name="connsiteX162" fmla="*/ 3068751 w 9895459"/>
              <a:gd name="connsiteY162" fmla="*/ 1863278 h 5422076"/>
              <a:gd name="connsiteX163" fmla="*/ 3068751 w 9895459"/>
              <a:gd name="connsiteY163" fmla="*/ 1891943 h 5422076"/>
              <a:gd name="connsiteX164" fmla="*/ 3051850 w 9895459"/>
              <a:gd name="connsiteY164" fmla="*/ 1924368 h 5422076"/>
              <a:gd name="connsiteX165" fmla="*/ 3004902 w 9895459"/>
              <a:gd name="connsiteY165" fmla="*/ 1941990 h 5422076"/>
              <a:gd name="connsiteX166" fmla="*/ 2957719 w 9895459"/>
              <a:gd name="connsiteY166" fmla="*/ 1972534 h 5422076"/>
              <a:gd name="connsiteX167" fmla="*/ 2910771 w 9895459"/>
              <a:gd name="connsiteY167" fmla="*/ 1984987 h 5422076"/>
              <a:gd name="connsiteX168" fmla="*/ 2889410 w 9895459"/>
              <a:gd name="connsiteY168" fmla="*/ 1976059 h 5422076"/>
              <a:gd name="connsiteX169" fmla="*/ 2858189 w 9895459"/>
              <a:gd name="connsiteY169" fmla="*/ 1988042 h 5422076"/>
              <a:gd name="connsiteX170" fmla="*/ 2774152 w 9895459"/>
              <a:gd name="connsiteY170" fmla="*/ 1995795 h 5422076"/>
              <a:gd name="connsiteX171" fmla="*/ 2756077 w 9895459"/>
              <a:gd name="connsiteY171" fmla="*/ 2025165 h 5422076"/>
              <a:gd name="connsiteX172" fmla="*/ 2729317 w 9895459"/>
              <a:gd name="connsiteY172" fmla="*/ 2036443 h 5422076"/>
              <a:gd name="connsiteX173" fmla="*/ 2680022 w 9895459"/>
              <a:gd name="connsiteY173" fmla="*/ 2091424 h 5422076"/>
              <a:gd name="connsiteX174" fmla="*/ 2640351 w 9895459"/>
              <a:gd name="connsiteY174" fmla="*/ 2138416 h 5422076"/>
              <a:gd name="connsiteX175" fmla="*/ 2680491 w 9895459"/>
              <a:gd name="connsiteY175" fmla="*/ 2108576 h 5422076"/>
              <a:gd name="connsiteX176" fmla="*/ 2755373 w 9895459"/>
              <a:gd name="connsiteY176" fmla="*/ 2050306 h 5422076"/>
              <a:gd name="connsiteX177" fmla="*/ 2809833 w 9895459"/>
              <a:gd name="connsiteY177" fmla="*/ 2026810 h 5422076"/>
              <a:gd name="connsiteX178" fmla="*/ 2836358 w 9895459"/>
              <a:gd name="connsiteY178" fmla="*/ 2050306 h 5422076"/>
              <a:gd name="connsiteX179" fmla="*/ 2817110 w 9895459"/>
              <a:gd name="connsiteY179" fmla="*/ 2076387 h 5422076"/>
              <a:gd name="connsiteX180" fmla="*/ 2786593 w 9895459"/>
              <a:gd name="connsiteY180" fmla="*/ 2081556 h 5422076"/>
              <a:gd name="connsiteX181" fmla="*/ 2807955 w 9895459"/>
              <a:gd name="connsiteY181" fmla="*/ 2101292 h 5422076"/>
              <a:gd name="connsiteX182" fmla="*/ 2817814 w 9895459"/>
              <a:gd name="connsiteY182" fmla="*/ 2122908 h 5422076"/>
              <a:gd name="connsiteX183" fmla="*/ 2835889 w 9895459"/>
              <a:gd name="connsiteY183" fmla="*/ 2157682 h 5422076"/>
              <a:gd name="connsiteX184" fmla="*/ 2894339 w 9895459"/>
              <a:gd name="connsiteY184" fmla="*/ 2178359 h 5422076"/>
              <a:gd name="connsiteX185" fmla="*/ 2910067 w 9895459"/>
              <a:gd name="connsiteY185" fmla="*/ 2183528 h 5422076"/>
              <a:gd name="connsiteX186" fmla="*/ 2921100 w 9895459"/>
              <a:gd name="connsiteY186" fmla="*/ 2157682 h 5422076"/>
              <a:gd name="connsiteX187" fmla="*/ 2934010 w 9895459"/>
              <a:gd name="connsiteY187" fmla="*/ 2131132 h 5422076"/>
              <a:gd name="connsiteX188" fmla="*/ 2947156 w 9895459"/>
              <a:gd name="connsiteY188" fmla="*/ 2134656 h 5422076"/>
              <a:gd name="connsiteX189" fmla="*/ 2930724 w 9895459"/>
              <a:gd name="connsiteY189" fmla="*/ 2181648 h 5422076"/>
              <a:gd name="connsiteX190" fmla="*/ 2923682 w 9895459"/>
              <a:gd name="connsiteY190" fmla="*/ 2198800 h 5422076"/>
              <a:gd name="connsiteX191" fmla="*/ 2888236 w 9895459"/>
              <a:gd name="connsiteY191" fmla="*/ 2218302 h 5422076"/>
              <a:gd name="connsiteX192" fmla="*/ 2851147 w 9895459"/>
              <a:gd name="connsiteY192" fmla="*/ 2233574 h 5422076"/>
              <a:gd name="connsiteX193" fmla="*/ 2825560 w 9895459"/>
              <a:gd name="connsiteY193" fmla="*/ 2246732 h 5422076"/>
              <a:gd name="connsiteX194" fmla="*/ 2791758 w 9895459"/>
              <a:gd name="connsiteY194" fmla="*/ 2271638 h 5422076"/>
              <a:gd name="connsiteX195" fmla="*/ 2787532 w 9895459"/>
              <a:gd name="connsiteY195" fmla="*/ 2255191 h 5422076"/>
              <a:gd name="connsiteX196" fmla="*/ 2815467 w 9895459"/>
              <a:gd name="connsiteY196" fmla="*/ 2219712 h 5422076"/>
              <a:gd name="connsiteX197" fmla="*/ 2843166 w 9895459"/>
              <a:gd name="connsiteY197" fmla="*/ 2214543 h 5422076"/>
              <a:gd name="connsiteX198" fmla="*/ 2856311 w 9895459"/>
              <a:gd name="connsiteY198" fmla="*/ 2202560 h 5422076"/>
              <a:gd name="connsiteX199" fmla="*/ 2836593 w 9895459"/>
              <a:gd name="connsiteY199" fmla="*/ 2196216 h 5422076"/>
              <a:gd name="connsiteX200" fmla="*/ 2833542 w 9895459"/>
              <a:gd name="connsiteY200" fmla="*/ 2182118 h 5422076"/>
              <a:gd name="connsiteX201" fmla="*/ 2819457 w 9895459"/>
              <a:gd name="connsiteY201" fmla="*/ 2189637 h 5422076"/>
              <a:gd name="connsiteX202" fmla="*/ 2792697 w 9895459"/>
              <a:gd name="connsiteY202" fmla="*/ 2201620 h 5422076"/>
              <a:gd name="connsiteX203" fmla="*/ 2786593 w 9895459"/>
              <a:gd name="connsiteY203" fmla="*/ 2208199 h 5422076"/>
              <a:gd name="connsiteX204" fmla="*/ 2764997 w 9895459"/>
              <a:gd name="connsiteY204" fmla="*/ 2211958 h 5422076"/>
              <a:gd name="connsiteX205" fmla="*/ 2738941 w 9895459"/>
              <a:gd name="connsiteY205" fmla="*/ 2235454 h 5422076"/>
              <a:gd name="connsiteX206" fmla="*/ 2722979 w 9895459"/>
              <a:gd name="connsiteY206" fmla="*/ 2242268 h 5422076"/>
              <a:gd name="connsiteX207" fmla="*/ 2711242 w 9895459"/>
              <a:gd name="connsiteY207" fmla="*/ 2239683 h 5422076"/>
              <a:gd name="connsiteX208" fmla="*/ 2694575 w 9895459"/>
              <a:gd name="connsiteY208" fmla="*/ 2254486 h 5422076"/>
              <a:gd name="connsiteX209" fmla="*/ 2665937 w 9895459"/>
              <a:gd name="connsiteY209" fmla="*/ 2301478 h 5422076"/>
              <a:gd name="connsiteX210" fmla="*/ 2667346 w 9895459"/>
              <a:gd name="connsiteY210" fmla="*/ 2353169 h 5422076"/>
              <a:gd name="connsiteX211" fmla="*/ 2647158 w 9895459"/>
              <a:gd name="connsiteY211" fmla="*/ 2353169 h 5422076"/>
              <a:gd name="connsiteX212" fmla="*/ 2619459 w 9895459"/>
              <a:gd name="connsiteY212" fmla="*/ 2373610 h 5422076"/>
              <a:gd name="connsiteX213" fmla="*/ 2574388 w 9895459"/>
              <a:gd name="connsiteY213" fmla="*/ 2390527 h 5422076"/>
              <a:gd name="connsiteX214" fmla="*/ 2564999 w 9895459"/>
              <a:gd name="connsiteY214" fmla="*/ 2418722 h 5422076"/>
              <a:gd name="connsiteX215" fmla="*/ 2546689 w 9895459"/>
              <a:gd name="connsiteY215" fmla="*/ 2462425 h 5422076"/>
              <a:gd name="connsiteX216" fmla="*/ 2539412 w 9895459"/>
              <a:gd name="connsiteY216" fmla="*/ 2441278 h 5422076"/>
              <a:gd name="connsiteX217" fmla="*/ 2530257 w 9895459"/>
              <a:gd name="connsiteY217" fmla="*/ 2424127 h 5422076"/>
              <a:gd name="connsiteX218" fmla="*/ 2531901 w 9895459"/>
              <a:gd name="connsiteY218" fmla="*/ 2449032 h 5422076"/>
              <a:gd name="connsiteX219" fmla="*/ 2540351 w 9895459"/>
              <a:gd name="connsiteY219" fmla="*/ 2488270 h 5422076"/>
              <a:gd name="connsiteX220" fmla="*/ 2521572 w 9895459"/>
              <a:gd name="connsiteY220" fmla="*/ 2524219 h 5422076"/>
              <a:gd name="connsiteX221" fmla="*/ 2523450 w 9895459"/>
              <a:gd name="connsiteY221" fmla="*/ 2503543 h 5422076"/>
              <a:gd name="connsiteX222" fmla="*/ 2514295 w 9895459"/>
              <a:gd name="connsiteY222" fmla="*/ 2486156 h 5422076"/>
              <a:gd name="connsiteX223" fmla="*/ 2516877 w 9895459"/>
              <a:gd name="connsiteY223" fmla="*/ 2447152 h 5422076"/>
              <a:gd name="connsiteX224" fmla="*/ 2503732 w 9895459"/>
              <a:gd name="connsiteY224" fmla="*/ 2452557 h 5422076"/>
              <a:gd name="connsiteX225" fmla="*/ 2503732 w 9895459"/>
              <a:gd name="connsiteY225" fmla="*/ 2504013 h 5422076"/>
              <a:gd name="connsiteX226" fmla="*/ 2503732 w 9895459"/>
              <a:gd name="connsiteY226" fmla="*/ 2539727 h 5422076"/>
              <a:gd name="connsiteX227" fmla="*/ 2497629 w 9895459"/>
              <a:gd name="connsiteY227" fmla="*/ 2576145 h 5422076"/>
              <a:gd name="connsiteX228" fmla="*/ 2513826 w 9895459"/>
              <a:gd name="connsiteY228" fmla="*/ 2585309 h 5422076"/>
              <a:gd name="connsiteX229" fmla="*/ 2501619 w 9895459"/>
              <a:gd name="connsiteY229" fmla="*/ 2594472 h 5422076"/>
              <a:gd name="connsiteX230" fmla="*/ 2501619 w 9895459"/>
              <a:gd name="connsiteY230" fmla="*/ 2607395 h 5422076"/>
              <a:gd name="connsiteX231" fmla="*/ 2506783 w 9895459"/>
              <a:gd name="connsiteY231" fmla="*/ 2611624 h 5422076"/>
              <a:gd name="connsiteX232" fmla="*/ 2488708 w 9895459"/>
              <a:gd name="connsiteY232" fmla="*/ 2624312 h 5422076"/>
              <a:gd name="connsiteX233" fmla="*/ 2471103 w 9895459"/>
              <a:gd name="connsiteY233" fmla="*/ 2629716 h 5422076"/>
              <a:gd name="connsiteX234" fmla="*/ 2453263 w 9895459"/>
              <a:gd name="connsiteY234" fmla="*/ 2653212 h 5422076"/>
              <a:gd name="connsiteX235" fmla="*/ 2434249 w 9895459"/>
              <a:gd name="connsiteY235" fmla="*/ 2664960 h 5422076"/>
              <a:gd name="connsiteX236" fmla="*/ 2415470 w 9895459"/>
              <a:gd name="connsiteY236" fmla="*/ 2683287 h 5422076"/>
              <a:gd name="connsiteX237" fmla="*/ 2375798 w 9895459"/>
              <a:gd name="connsiteY237" fmla="*/ 2716651 h 5422076"/>
              <a:gd name="connsiteX238" fmla="*/ 2362653 w 9895459"/>
              <a:gd name="connsiteY238" fmla="*/ 2758709 h 5422076"/>
              <a:gd name="connsiteX239" fmla="*/ 2387535 w 9895459"/>
              <a:gd name="connsiteY239" fmla="*/ 2862091 h 5422076"/>
              <a:gd name="connsiteX240" fmla="*/ 2402324 w 9895459"/>
              <a:gd name="connsiteY240" fmla="*/ 2902269 h 5422076"/>
              <a:gd name="connsiteX241" fmla="*/ 2387066 w 9895459"/>
              <a:gd name="connsiteY241" fmla="*/ 2938218 h 5422076"/>
              <a:gd name="connsiteX242" fmla="*/ 2362183 w 9895459"/>
              <a:gd name="connsiteY242" fmla="*/ 2923650 h 5422076"/>
              <a:gd name="connsiteX243" fmla="*/ 2348569 w 9895459"/>
              <a:gd name="connsiteY243" fmla="*/ 2891226 h 5422076"/>
              <a:gd name="connsiteX244" fmla="*/ 2337066 w 9895459"/>
              <a:gd name="connsiteY244" fmla="*/ 2853867 h 5422076"/>
              <a:gd name="connsiteX245" fmla="*/ 2327677 w 9895459"/>
              <a:gd name="connsiteY245" fmla="*/ 2806875 h 5422076"/>
              <a:gd name="connsiteX246" fmla="*/ 2289649 w 9895459"/>
              <a:gd name="connsiteY246" fmla="*/ 2781970 h 5422076"/>
              <a:gd name="connsiteX247" fmla="*/ 2266175 w 9895459"/>
              <a:gd name="connsiteY247" fmla="*/ 2781970 h 5422076"/>
              <a:gd name="connsiteX248" fmla="*/ 2214063 w 9895459"/>
              <a:gd name="connsiteY248" fmla="*/ 2775156 h 5422076"/>
              <a:gd name="connsiteX249" fmla="*/ 2146223 w 9895459"/>
              <a:gd name="connsiteY249" fmla="*/ 2775156 h 5422076"/>
              <a:gd name="connsiteX250" fmla="*/ 2130260 w 9895459"/>
              <a:gd name="connsiteY250" fmla="*/ 2784554 h 5422076"/>
              <a:gd name="connsiteX251" fmla="*/ 2142702 w 9895459"/>
              <a:gd name="connsiteY251" fmla="*/ 2796537 h 5422076"/>
              <a:gd name="connsiteX252" fmla="*/ 2155612 w 9895459"/>
              <a:gd name="connsiteY252" fmla="*/ 2812984 h 5422076"/>
              <a:gd name="connsiteX253" fmla="*/ 2135894 w 9895459"/>
              <a:gd name="connsiteY253" fmla="*/ 2806640 h 5422076"/>
              <a:gd name="connsiteX254" fmla="*/ 2112420 w 9895459"/>
              <a:gd name="connsiteY254" fmla="*/ 2811810 h 5422076"/>
              <a:gd name="connsiteX255" fmla="*/ 2088946 w 9895459"/>
              <a:gd name="connsiteY255" fmla="*/ 2799592 h 5422076"/>
              <a:gd name="connsiteX256" fmla="*/ 2065472 w 9895459"/>
              <a:gd name="connsiteY256" fmla="*/ 2795832 h 5422076"/>
              <a:gd name="connsiteX257" fmla="*/ 2031904 w 9895459"/>
              <a:gd name="connsiteY257" fmla="*/ 2786434 h 5422076"/>
              <a:gd name="connsiteX258" fmla="*/ 1957022 w 9895459"/>
              <a:gd name="connsiteY258" fmla="*/ 2831311 h 5422076"/>
              <a:gd name="connsiteX259" fmla="*/ 1916177 w 9895459"/>
              <a:gd name="connsiteY259" fmla="*/ 2873839 h 5422076"/>
              <a:gd name="connsiteX260" fmla="*/ 1927445 w 9895459"/>
              <a:gd name="connsiteY260" fmla="*/ 2905558 h 5422076"/>
              <a:gd name="connsiteX261" fmla="*/ 1933079 w 9895459"/>
              <a:gd name="connsiteY261" fmla="*/ 2931404 h 5422076"/>
              <a:gd name="connsiteX262" fmla="*/ 1909605 w 9895459"/>
              <a:gd name="connsiteY262" fmla="*/ 2981450 h 5422076"/>
              <a:gd name="connsiteX263" fmla="*/ 1918760 w 9895459"/>
              <a:gd name="connsiteY263" fmla="*/ 3047004 h 5422076"/>
              <a:gd name="connsiteX264" fmla="*/ 1956318 w 9895459"/>
              <a:gd name="connsiteY264" fmla="*/ 3102219 h 5422076"/>
              <a:gd name="connsiteX265" fmla="*/ 1985191 w 9895459"/>
              <a:gd name="connsiteY265" fmla="*/ 3128770 h 5422076"/>
              <a:gd name="connsiteX266" fmla="*/ 2001153 w 9895459"/>
              <a:gd name="connsiteY266" fmla="*/ 3138873 h 5422076"/>
              <a:gd name="connsiteX267" fmla="*/ 2019698 w 9895459"/>
              <a:gd name="connsiteY267" fmla="*/ 3141222 h 5422076"/>
              <a:gd name="connsiteX268" fmla="*/ 2057021 w 9895459"/>
              <a:gd name="connsiteY268" fmla="*/ 3131119 h 5422076"/>
              <a:gd name="connsiteX269" fmla="*/ 2083782 w 9895459"/>
              <a:gd name="connsiteY269" fmla="*/ 3136993 h 5422076"/>
              <a:gd name="connsiteX270" fmla="*/ 2090589 w 9895459"/>
              <a:gd name="connsiteY270" fmla="*/ 3136993 h 5422076"/>
              <a:gd name="connsiteX271" fmla="*/ 2096927 w 9895459"/>
              <a:gd name="connsiteY271" fmla="*/ 3119841 h 5422076"/>
              <a:gd name="connsiteX272" fmla="*/ 2115472 w 9895459"/>
              <a:gd name="connsiteY272" fmla="*/ 3085067 h 5422076"/>
              <a:gd name="connsiteX273" fmla="*/ 2131904 w 9895459"/>
              <a:gd name="connsiteY273" fmla="*/ 3050058 h 5422076"/>
              <a:gd name="connsiteX274" fmla="*/ 2202326 w 9895459"/>
              <a:gd name="connsiteY274" fmla="*/ 3043244 h 5422076"/>
              <a:gd name="connsiteX275" fmla="*/ 2210541 w 9895459"/>
              <a:gd name="connsiteY275" fmla="*/ 3072849 h 5422076"/>
              <a:gd name="connsiteX276" fmla="*/ 2200448 w 9895459"/>
              <a:gd name="connsiteY276" fmla="*/ 3099400 h 5422076"/>
              <a:gd name="connsiteX277" fmla="*/ 2194814 w 9895459"/>
              <a:gd name="connsiteY277" fmla="*/ 3116552 h 5422076"/>
              <a:gd name="connsiteX278" fmla="*/ 2188006 w 9895459"/>
              <a:gd name="connsiteY278" fmla="*/ 3119136 h 5422076"/>
              <a:gd name="connsiteX279" fmla="*/ 2173218 w 9895459"/>
              <a:gd name="connsiteY279" fmla="*/ 3132999 h 5422076"/>
              <a:gd name="connsiteX280" fmla="*/ 2178852 w 9895459"/>
              <a:gd name="connsiteY280" fmla="*/ 3149681 h 5422076"/>
              <a:gd name="connsiteX281" fmla="*/ 2178852 w 9895459"/>
              <a:gd name="connsiteY281" fmla="*/ 3173177 h 5422076"/>
              <a:gd name="connsiteX282" fmla="*/ 2150213 w 9895459"/>
              <a:gd name="connsiteY282" fmla="*/ 3202782 h 5422076"/>
              <a:gd name="connsiteX283" fmla="*/ 2176035 w 9895459"/>
              <a:gd name="connsiteY283" fmla="*/ 3208656 h 5422076"/>
              <a:gd name="connsiteX284" fmla="*/ 2225565 w 9895459"/>
              <a:gd name="connsiteY284" fmla="*/ 3216174 h 5422076"/>
              <a:gd name="connsiteX285" fmla="*/ 2294578 w 9895459"/>
              <a:gd name="connsiteY285" fmla="*/ 3221344 h 5422076"/>
              <a:gd name="connsiteX286" fmla="*/ 2310541 w 9895459"/>
              <a:gd name="connsiteY286" fmla="*/ 3249774 h 5422076"/>
              <a:gd name="connsiteX287" fmla="*/ 2312888 w 9895459"/>
              <a:gd name="connsiteY287" fmla="*/ 3304284 h 5422076"/>
              <a:gd name="connsiteX288" fmla="*/ 2295283 w 9895459"/>
              <a:gd name="connsiteY288" fmla="*/ 3351276 h 5422076"/>
              <a:gd name="connsiteX289" fmla="*/ 2331433 w 9895459"/>
              <a:gd name="connsiteY289" fmla="*/ 3393099 h 5422076"/>
              <a:gd name="connsiteX290" fmla="*/ 2378381 w 9895459"/>
              <a:gd name="connsiteY290" fmla="*/ 3416595 h 5422076"/>
              <a:gd name="connsiteX291" fmla="*/ 2443169 w 9895459"/>
              <a:gd name="connsiteY291" fmla="*/ 3403202 h 5422076"/>
              <a:gd name="connsiteX292" fmla="*/ 2490117 w 9895459"/>
              <a:gd name="connsiteY292" fmla="*/ 3435157 h 5422076"/>
              <a:gd name="connsiteX293" fmla="*/ 2510305 w 9895459"/>
              <a:gd name="connsiteY293" fmla="*/ 3391219 h 5422076"/>
              <a:gd name="connsiteX294" fmla="*/ 2548567 w 9895459"/>
              <a:gd name="connsiteY294" fmla="*/ 3350102 h 5422076"/>
              <a:gd name="connsiteX295" fmla="*/ 2612886 w 9895459"/>
              <a:gd name="connsiteY295" fmla="*/ 3329190 h 5422076"/>
              <a:gd name="connsiteX296" fmla="*/ 2659834 w 9895459"/>
              <a:gd name="connsiteY296" fmla="*/ 3327780 h 5422076"/>
              <a:gd name="connsiteX297" fmla="*/ 2763119 w 9895459"/>
              <a:gd name="connsiteY297" fmla="*/ 3345637 h 5422076"/>
              <a:gd name="connsiteX298" fmla="*/ 2895278 w 9895459"/>
              <a:gd name="connsiteY298" fmla="*/ 3372423 h 5422076"/>
              <a:gd name="connsiteX299" fmla="*/ 2957015 w 9895459"/>
              <a:gd name="connsiteY299" fmla="*/ 3436096 h 5422076"/>
              <a:gd name="connsiteX300" fmla="*/ 3027437 w 9895459"/>
              <a:gd name="connsiteY300" fmla="*/ 3492722 h 5422076"/>
              <a:gd name="connsiteX301" fmla="*/ 3134009 w 9895459"/>
              <a:gd name="connsiteY301" fmla="*/ 3521152 h 5422076"/>
              <a:gd name="connsiteX302" fmla="*/ 3175558 w 9895459"/>
              <a:gd name="connsiteY302" fmla="*/ 3571903 h 5422076"/>
              <a:gd name="connsiteX303" fmla="*/ 3217341 w 9895459"/>
              <a:gd name="connsiteY303" fmla="*/ 3606207 h 5422076"/>
              <a:gd name="connsiteX304" fmla="*/ 3264289 w 9895459"/>
              <a:gd name="connsiteY304" fmla="*/ 3656959 h 5422076"/>
              <a:gd name="connsiteX305" fmla="*/ 3295510 w 9895459"/>
              <a:gd name="connsiteY305" fmla="*/ 3702541 h 5422076"/>
              <a:gd name="connsiteX306" fmla="*/ 3496447 w 9895459"/>
              <a:gd name="connsiteY306" fmla="*/ 3763160 h 5422076"/>
              <a:gd name="connsiteX307" fmla="*/ 3590343 w 9895459"/>
              <a:gd name="connsiteY307" fmla="*/ 3819785 h 5422076"/>
              <a:gd name="connsiteX308" fmla="*/ 3633535 w 9895459"/>
              <a:gd name="connsiteY308" fmla="*/ 3821430 h 5422076"/>
              <a:gd name="connsiteX309" fmla="*/ 3639873 w 9895459"/>
              <a:gd name="connsiteY309" fmla="*/ 3875001 h 5422076"/>
              <a:gd name="connsiteX310" fmla="*/ 3645507 w 9895459"/>
              <a:gd name="connsiteY310" fmla="*/ 3911654 h 5422076"/>
              <a:gd name="connsiteX311" fmla="*/ 3598559 w 9895459"/>
              <a:gd name="connsiteY311" fmla="*/ 3980497 h 5422076"/>
              <a:gd name="connsiteX312" fmla="*/ 3549733 w 9895459"/>
              <a:gd name="connsiteY312" fmla="*/ 4016916 h 5422076"/>
              <a:gd name="connsiteX313" fmla="*/ 3536118 w 9895459"/>
              <a:gd name="connsiteY313" fmla="*/ 4031954 h 5422076"/>
              <a:gd name="connsiteX314" fmla="*/ 3526494 w 9895459"/>
              <a:gd name="connsiteY314" fmla="*/ 4073071 h 5422076"/>
              <a:gd name="connsiteX315" fmla="*/ 3523912 w 9895459"/>
              <a:gd name="connsiteY315" fmla="*/ 4128287 h 5422076"/>
              <a:gd name="connsiteX316" fmla="*/ 3519217 w 9895459"/>
              <a:gd name="connsiteY316" fmla="*/ 4237308 h 5422076"/>
              <a:gd name="connsiteX317" fmla="*/ 3454194 w 9895459"/>
              <a:gd name="connsiteY317" fmla="*/ 4260804 h 5422076"/>
              <a:gd name="connsiteX318" fmla="*/ 3394336 w 9895459"/>
              <a:gd name="connsiteY318" fmla="*/ 4336226 h 5422076"/>
              <a:gd name="connsiteX319" fmla="*/ 3314993 w 9895459"/>
              <a:gd name="connsiteY319" fmla="*/ 4377344 h 5422076"/>
              <a:gd name="connsiteX320" fmla="*/ 3286825 w 9895459"/>
              <a:gd name="connsiteY320" fmla="*/ 4417522 h 5422076"/>
              <a:gd name="connsiteX321" fmla="*/ 3257247 w 9895459"/>
              <a:gd name="connsiteY321" fmla="*/ 4507277 h 5422076"/>
              <a:gd name="connsiteX322" fmla="*/ 3191520 w 9895459"/>
              <a:gd name="connsiteY322" fmla="*/ 4583403 h 5422076"/>
              <a:gd name="connsiteX323" fmla="*/ 3111239 w 9895459"/>
              <a:gd name="connsiteY323" fmla="*/ 4681851 h 5422076"/>
              <a:gd name="connsiteX324" fmla="*/ 3087765 w 9895459"/>
              <a:gd name="connsiteY324" fmla="*/ 4708872 h 5422076"/>
              <a:gd name="connsiteX325" fmla="*/ 3034010 w 9895459"/>
              <a:gd name="connsiteY325" fmla="*/ 4706522 h 5422076"/>
              <a:gd name="connsiteX326" fmla="*/ 3036826 w 9895459"/>
              <a:gd name="connsiteY326" fmla="*/ 4719915 h 5422076"/>
              <a:gd name="connsiteX327" fmla="*/ 3032836 w 9895459"/>
              <a:gd name="connsiteY327" fmla="*/ 4762677 h 5422076"/>
              <a:gd name="connsiteX328" fmla="*/ 2976263 w 9895459"/>
              <a:gd name="connsiteY328" fmla="*/ 4786173 h 5422076"/>
              <a:gd name="connsiteX329" fmla="*/ 2936827 w 9895459"/>
              <a:gd name="connsiteY329" fmla="*/ 4780299 h 5422076"/>
              <a:gd name="connsiteX330" fmla="*/ 2913353 w 9895459"/>
              <a:gd name="connsiteY330" fmla="*/ 4820008 h 5422076"/>
              <a:gd name="connsiteX331" fmla="*/ 2870161 w 9895459"/>
              <a:gd name="connsiteY331" fmla="*/ 4838804 h 5422076"/>
              <a:gd name="connsiteX332" fmla="*/ 2883541 w 9895459"/>
              <a:gd name="connsiteY332" fmla="*/ 4913521 h 5422076"/>
              <a:gd name="connsiteX333" fmla="*/ 2794809 w 9895459"/>
              <a:gd name="connsiteY333" fmla="*/ 5015024 h 5422076"/>
              <a:gd name="connsiteX334" fmla="*/ 2777204 w 9895459"/>
              <a:gd name="connsiteY334" fmla="*/ 5048623 h 5422076"/>
              <a:gd name="connsiteX335" fmla="*/ 2789880 w 9895459"/>
              <a:gd name="connsiteY335" fmla="*/ 5105248 h 5422076"/>
              <a:gd name="connsiteX336" fmla="*/ 2772274 w 9895459"/>
              <a:gd name="connsiteY336" fmla="*/ 5139552 h 5422076"/>
              <a:gd name="connsiteX337" fmla="*/ 2729082 w 9895459"/>
              <a:gd name="connsiteY337" fmla="*/ 5186544 h 5422076"/>
              <a:gd name="connsiteX338" fmla="*/ 2696923 w 9895459"/>
              <a:gd name="connsiteY338" fmla="*/ 5238705 h 5422076"/>
              <a:gd name="connsiteX339" fmla="*/ 2717815 w 9895459"/>
              <a:gd name="connsiteY339" fmla="*/ 5330574 h 5422076"/>
              <a:gd name="connsiteX340" fmla="*/ 2793870 w 9895459"/>
              <a:gd name="connsiteY340" fmla="*/ 5382970 h 5422076"/>
              <a:gd name="connsiteX341" fmla="*/ 2857250 w 9895459"/>
              <a:gd name="connsiteY341" fmla="*/ 5400122 h 5422076"/>
              <a:gd name="connsiteX342" fmla="*/ 2809129 w 9895459"/>
              <a:gd name="connsiteY342" fmla="*/ 5413515 h 5422076"/>
              <a:gd name="connsiteX343" fmla="*/ 2728143 w 9895459"/>
              <a:gd name="connsiteY343" fmla="*/ 5421034 h 5422076"/>
              <a:gd name="connsiteX344" fmla="*/ 2628144 w 9895459"/>
              <a:gd name="connsiteY344" fmla="*/ 5368638 h 5422076"/>
              <a:gd name="connsiteX345" fmla="*/ 2566407 w 9895459"/>
              <a:gd name="connsiteY345" fmla="*/ 5304494 h 5422076"/>
              <a:gd name="connsiteX346" fmla="*/ 2532840 w 9895459"/>
              <a:gd name="connsiteY346" fmla="*/ 5221553 h 5422076"/>
              <a:gd name="connsiteX347" fmla="*/ 2535187 w 9895459"/>
              <a:gd name="connsiteY347" fmla="*/ 5093265 h 5422076"/>
              <a:gd name="connsiteX348" fmla="*/ 2556783 w 9895459"/>
              <a:gd name="connsiteY348" fmla="*/ 4922215 h 5422076"/>
              <a:gd name="connsiteX349" fmla="*/ 2607956 w 9895459"/>
              <a:gd name="connsiteY349" fmla="*/ 4660705 h 5422076"/>
              <a:gd name="connsiteX350" fmla="*/ 2661008 w 9895459"/>
              <a:gd name="connsiteY350" fmla="*/ 4400840 h 5422076"/>
              <a:gd name="connsiteX351" fmla="*/ 2672979 w 9895459"/>
              <a:gd name="connsiteY351" fmla="*/ 4320249 h 5422076"/>
              <a:gd name="connsiteX352" fmla="*/ 2675327 w 9895459"/>
              <a:gd name="connsiteY352" fmla="*/ 4229085 h 5422076"/>
              <a:gd name="connsiteX353" fmla="*/ 2664059 w 9895459"/>
              <a:gd name="connsiteY353" fmla="*/ 4196190 h 5422076"/>
              <a:gd name="connsiteX354" fmla="*/ 2620867 w 9895459"/>
              <a:gd name="connsiteY354" fmla="*/ 4145439 h 5422076"/>
              <a:gd name="connsiteX355" fmla="*/ 2564060 w 9895459"/>
              <a:gd name="connsiteY355" fmla="*/ 4107376 h 5422076"/>
              <a:gd name="connsiteX356" fmla="*/ 2512652 w 9895459"/>
              <a:gd name="connsiteY356" fmla="*/ 4060384 h 5422076"/>
              <a:gd name="connsiteX357" fmla="*/ 2473450 w 9895459"/>
              <a:gd name="connsiteY357" fmla="*/ 3981907 h 5422076"/>
              <a:gd name="connsiteX358" fmla="*/ 2408662 w 9895459"/>
              <a:gd name="connsiteY358" fmla="*/ 3866307 h 5422076"/>
              <a:gd name="connsiteX359" fmla="*/ 2366174 w 9895459"/>
              <a:gd name="connsiteY359" fmla="*/ 3782427 h 5422076"/>
              <a:gd name="connsiteX360" fmla="*/ 2382841 w 9895459"/>
              <a:gd name="connsiteY360" fmla="*/ 3715228 h 5422076"/>
              <a:gd name="connsiteX361" fmla="*/ 2421338 w 9895459"/>
              <a:gd name="connsiteY361" fmla="*/ 3633932 h 5422076"/>
              <a:gd name="connsiteX362" fmla="*/ 2475798 w 9895459"/>
              <a:gd name="connsiteY362" fmla="*/ 3560860 h 5422076"/>
              <a:gd name="connsiteX363" fmla="*/ 2474389 w 9895459"/>
              <a:gd name="connsiteY363" fmla="*/ 3501650 h 5422076"/>
              <a:gd name="connsiteX364" fmla="*/ 2467112 w 9895459"/>
              <a:gd name="connsiteY364" fmla="*/ 3461472 h 5422076"/>
              <a:gd name="connsiteX365" fmla="*/ 2445516 w 9895459"/>
              <a:gd name="connsiteY365" fmla="*/ 3421059 h 5422076"/>
              <a:gd name="connsiteX366" fmla="*/ 2418286 w 9895459"/>
              <a:gd name="connsiteY366" fmla="*/ 3421059 h 5422076"/>
              <a:gd name="connsiteX367" fmla="*/ 2390118 w 9895459"/>
              <a:gd name="connsiteY367" fmla="*/ 3454658 h 5422076"/>
              <a:gd name="connsiteX368" fmla="*/ 2374155 w 9895459"/>
              <a:gd name="connsiteY368" fmla="*/ 3441970 h 5422076"/>
              <a:gd name="connsiteX369" fmla="*/ 2341292 w 9895459"/>
              <a:gd name="connsiteY369" fmla="*/ 3431397 h 5422076"/>
              <a:gd name="connsiteX370" fmla="*/ 2316409 w 9895459"/>
              <a:gd name="connsiteY370" fmla="*/ 3421764 h 5422076"/>
              <a:gd name="connsiteX371" fmla="*/ 2269461 w 9895459"/>
              <a:gd name="connsiteY371" fmla="*/ 3394274 h 5422076"/>
              <a:gd name="connsiteX372" fmla="*/ 2249508 w 9895459"/>
              <a:gd name="connsiteY372" fmla="*/ 3349396 h 5422076"/>
              <a:gd name="connsiteX373" fmla="*/ 2195049 w 9895459"/>
              <a:gd name="connsiteY373" fmla="*/ 3295591 h 5422076"/>
              <a:gd name="connsiteX374" fmla="*/ 2095754 w 9895459"/>
              <a:gd name="connsiteY374" fmla="*/ 3253768 h 5422076"/>
              <a:gd name="connsiteX375" fmla="*/ 2016411 w 9895459"/>
              <a:gd name="connsiteY375" fmla="*/ 3201607 h 5422076"/>
              <a:gd name="connsiteX376" fmla="*/ 1969463 w 9895459"/>
              <a:gd name="connsiteY376" fmla="*/ 3186570 h 5422076"/>
              <a:gd name="connsiteX377" fmla="*/ 1869464 w 9895459"/>
              <a:gd name="connsiteY377" fmla="*/ 3161194 h 5422076"/>
              <a:gd name="connsiteX378" fmla="*/ 1778855 w 9895459"/>
              <a:gd name="connsiteY378" fmla="*/ 3130649 h 5422076"/>
              <a:gd name="connsiteX379" fmla="*/ 1711484 w 9895459"/>
              <a:gd name="connsiteY379" fmla="*/ 3083657 h 5422076"/>
              <a:gd name="connsiteX380" fmla="*/ 1705146 w 9895459"/>
              <a:gd name="connsiteY380" fmla="*/ 3038075 h 5422076"/>
              <a:gd name="connsiteX381" fmla="*/ 1649043 w 9895459"/>
              <a:gd name="connsiteY381" fmla="*/ 2963593 h 5422076"/>
              <a:gd name="connsiteX382" fmla="*/ 1596227 w 9895459"/>
              <a:gd name="connsiteY382" fmla="*/ 2902974 h 5422076"/>
              <a:gd name="connsiteX383" fmla="*/ 1543410 w 9895459"/>
              <a:gd name="connsiteY383" fmla="*/ 2850578 h 5422076"/>
              <a:gd name="connsiteX384" fmla="*/ 1509608 w 9895459"/>
              <a:gd name="connsiteY384" fmla="*/ 2774451 h 5422076"/>
              <a:gd name="connsiteX385" fmla="*/ 1435899 w 9895459"/>
              <a:gd name="connsiteY385" fmla="*/ 2712422 h 5422076"/>
              <a:gd name="connsiteX386" fmla="*/ 1459373 w 9895459"/>
              <a:gd name="connsiteY386" fmla="*/ 2772336 h 5422076"/>
              <a:gd name="connsiteX387" fmla="*/ 1502566 w 9895459"/>
              <a:gd name="connsiteY387" fmla="*/ 2861151 h 5422076"/>
              <a:gd name="connsiteX388" fmla="*/ 1556321 w 9895459"/>
              <a:gd name="connsiteY388" fmla="*/ 2929759 h 5422076"/>
              <a:gd name="connsiteX389" fmla="*/ 1550687 w 9895459"/>
              <a:gd name="connsiteY389" fmla="*/ 2967118 h 5422076"/>
              <a:gd name="connsiteX390" fmla="*/ 1518528 w 9895459"/>
              <a:gd name="connsiteY390" fmla="*/ 2935868 h 5422076"/>
              <a:gd name="connsiteX391" fmla="*/ 1506556 w 9895459"/>
              <a:gd name="connsiteY391" fmla="*/ 2901564 h 5422076"/>
              <a:gd name="connsiteX392" fmla="*/ 1452096 w 9895459"/>
              <a:gd name="connsiteY392" fmla="*/ 2858096 h 5422076"/>
              <a:gd name="connsiteX393" fmla="*/ 1426510 w 9895459"/>
              <a:gd name="connsiteY393" fmla="*/ 2829901 h 5422076"/>
              <a:gd name="connsiteX394" fmla="*/ 1459373 w 9895459"/>
              <a:gd name="connsiteY394" fmla="*/ 2835070 h 5422076"/>
              <a:gd name="connsiteX395" fmla="*/ 1415242 w 9895459"/>
              <a:gd name="connsiteY395" fmla="*/ 2778915 h 5422076"/>
              <a:gd name="connsiteX396" fmla="*/ 1384961 w 9895459"/>
              <a:gd name="connsiteY396" fmla="*/ 2704903 h 5422076"/>
              <a:gd name="connsiteX397" fmla="*/ 1301628 w 9895459"/>
              <a:gd name="connsiteY397" fmla="*/ 2638409 h 5422076"/>
              <a:gd name="connsiteX398" fmla="*/ 1263835 w 9895459"/>
              <a:gd name="connsiteY398" fmla="*/ 2601051 h 5422076"/>
              <a:gd name="connsiteX399" fmla="*/ 1243882 w 9895459"/>
              <a:gd name="connsiteY399" fmla="*/ 2533148 h 5422076"/>
              <a:gd name="connsiteX400" fmla="*/ 1187779 w 9895459"/>
              <a:gd name="connsiteY400" fmla="*/ 2427886 h 5422076"/>
              <a:gd name="connsiteX401" fmla="*/ 1190127 w 9895459"/>
              <a:gd name="connsiteY401" fmla="*/ 2295604 h 5422076"/>
              <a:gd name="connsiteX402" fmla="*/ 1199751 w 9895459"/>
              <a:gd name="connsiteY402" fmla="*/ 2152983 h 5422076"/>
              <a:gd name="connsiteX403" fmla="*/ 1167357 w 9895459"/>
              <a:gd name="connsiteY403" fmla="*/ 2091424 h 5422076"/>
              <a:gd name="connsiteX404" fmla="*/ 1196934 w 9895459"/>
              <a:gd name="connsiteY404" fmla="*/ 2089779 h 5422076"/>
              <a:gd name="connsiteX405" fmla="*/ 1237075 w 9895459"/>
              <a:gd name="connsiteY405" fmla="*/ 2104817 h 5422076"/>
              <a:gd name="connsiteX406" fmla="*/ 1203507 w 9895459"/>
              <a:gd name="connsiteY406" fmla="*/ 2052656 h 5422076"/>
              <a:gd name="connsiteX407" fmla="*/ 1136136 w 9895459"/>
              <a:gd name="connsiteY407" fmla="*/ 2018116 h 5422076"/>
              <a:gd name="connsiteX408" fmla="*/ 1089188 w 9895459"/>
              <a:gd name="connsiteY408" fmla="*/ 1994621 h 5422076"/>
              <a:gd name="connsiteX409" fmla="*/ 1064306 w 9895459"/>
              <a:gd name="connsiteY409" fmla="*/ 1949743 h 5422076"/>
              <a:gd name="connsiteX410" fmla="*/ 1024165 w 9895459"/>
              <a:gd name="connsiteY410" fmla="*/ 1910975 h 5422076"/>
              <a:gd name="connsiteX411" fmla="*/ 1010550 w 9895459"/>
              <a:gd name="connsiteY411" fmla="*/ 1860929 h 5422076"/>
              <a:gd name="connsiteX412" fmla="*/ 974400 w 9895459"/>
              <a:gd name="connsiteY412" fmla="*/ 1845891 h 5422076"/>
              <a:gd name="connsiteX413" fmla="*/ 944119 w 9895459"/>
              <a:gd name="connsiteY413" fmla="*/ 1819811 h 5422076"/>
              <a:gd name="connsiteX414" fmla="*/ 900927 w 9895459"/>
              <a:gd name="connsiteY414" fmla="*/ 1789971 h 5422076"/>
              <a:gd name="connsiteX415" fmla="*/ 867124 w 9895459"/>
              <a:gd name="connsiteY415" fmla="*/ 1746503 h 5422076"/>
              <a:gd name="connsiteX416" fmla="*/ 813604 w 9895459"/>
              <a:gd name="connsiteY416" fmla="*/ 1686119 h 5422076"/>
              <a:gd name="connsiteX417" fmla="*/ 672760 w 9895459"/>
              <a:gd name="connsiteY417" fmla="*/ 1636777 h 5422076"/>
              <a:gd name="connsiteX418" fmla="*/ 623934 w 9895459"/>
              <a:gd name="connsiteY418" fmla="*/ 1639127 h 5422076"/>
              <a:gd name="connsiteX419" fmla="*/ 564779 w 9895459"/>
              <a:gd name="connsiteY419" fmla="*/ 1601769 h 5422076"/>
              <a:gd name="connsiteX420" fmla="*/ 527925 w 9895459"/>
              <a:gd name="connsiteY420" fmla="*/ 1627144 h 5422076"/>
              <a:gd name="connsiteX421" fmla="*/ 458911 w 9895459"/>
              <a:gd name="connsiteY421" fmla="*/ 1691993 h 5422076"/>
              <a:gd name="connsiteX422" fmla="*/ 421118 w 9895459"/>
              <a:gd name="connsiteY422" fmla="*/ 1700216 h 5422076"/>
              <a:gd name="connsiteX423" fmla="*/ 429334 w 9895459"/>
              <a:gd name="connsiteY423" fmla="*/ 1662858 h 5422076"/>
              <a:gd name="connsiteX424" fmla="*/ 462902 w 9895459"/>
              <a:gd name="connsiteY424" fmla="*/ 1628554 h 5422076"/>
              <a:gd name="connsiteX425" fmla="*/ 475813 w 9895459"/>
              <a:gd name="connsiteY425" fmla="*/ 1617276 h 5422076"/>
              <a:gd name="connsiteX426" fmla="*/ 478160 w 9895459"/>
              <a:gd name="connsiteY426" fmla="*/ 1605528 h 5422076"/>
              <a:gd name="connsiteX427" fmla="*/ 501634 w 9895459"/>
              <a:gd name="connsiteY427" fmla="*/ 1584616 h 5422076"/>
              <a:gd name="connsiteX428" fmla="*/ 439193 w 9895459"/>
              <a:gd name="connsiteY428" fmla="*/ 1615866 h 5422076"/>
              <a:gd name="connsiteX429" fmla="*/ 379804 w 9895459"/>
              <a:gd name="connsiteY429" fmla="*/ 1683065 h 5422076"/>
              <a:gd name="connsiteX430" fmla="*/ 364781 w 9895459"/>
              <a:gd name="connsiteY430" fmla="*/ 1727237 h 5422076"/>
              <a:gd name="connsiteX431" fmla="*/ 269241 w 9895459"/>
              <a:gd name="connsiteY431" fmla="*/ 1812292 h 5422076"/>
              <a:gd name="connsiteX432" fmla="*/ 149759 w 9895459"/>
              <a:gd name="connsiteY432" fmla="*/ 1875261 h 5422076"/>
              <a:gd name="connsiteX433" fmla="*/ 93656 w 9895459"/>
              <a:gd name="connsiteY433" fmla="*/ 1898757 h 5422076"/>
              <a:gd name="connsiteX434" fmla="*/ 55393 w 9895459"/>
              <a:gd name="connsiteY434" fmla="*/ 1906276 h 5422076"/>
              <a:gd name="connsiteX435" fmla="*/ 104923 w 9895459"/>
              <a:gd name="connsiteY435" fmla="*/ 1871267 h 5422076"/>
              <a:gd name="connsiteX436" fmla="*/ 172998 w 9895459"/>
              <a:gd name="connsiteY436" fmla="*/ 1841662 h 5422076"/>
              <a:gd name="connsiteX437" fmla="*/ 234735 w 9895459"/>
              <a:gd name="connsiteY437" fmla="*/ 1797490 h 5422076"/>
              <a:gd name="connsiteX438" fmla="*/ 274875 w 9895459"/>
              <a:gd name="connsiteY438" fmla="*/ 1738985 h 5422076"/>
              <a:gd name="connsiteX439" fmla="*/ 265251 w 9895459"/>
              <a:gd name="connsiteY439" fmla="*/ 1720423 h 5422076"/>
              <a:gd name="connsiteX440" fmla="*/ 205862 w 9895459"/>
              <a:gd name="connsiteY440" fmla="*/ 1720423 h 5422076"/>
              <a:gd name="connsiteX441" fmla="*/ 151402 w 9895459"/>
              <a:gd name="connsiteY441" fmla="*/ 1726297 h 5422076"/>
              <a:gd name="connsiteX442" fmla="*/ 145064 w 9895459"/>
              <a:gd name="connsiteY442" fmla="*/ 1692698 h 5422076"/>
              <a:gd name="connsiteX443" fmla="*/ 98116 w 9895459"/>
              <a:gd name="connsiteY443" fmla="*/ 1686589 h 5422076"/>
              <a:gd name="connsiteX444" fmla="*/ 59619 w 9895459"/>
              <a:gd name="connsiteY444" fmla="*/ 1648525 h 5422076"/>
              <a:gd name="connsiteX445" fmla="*/ 52576 w 9895459"/>
              <a:gd name="connsiteY445" fmla="*/ 1589551 h 5422076"/>
              <a:gd name="connsiteX446" fmla="*/ 88492 w 9895459"/>
              <a:gd name="connsiteY446" fmla="*/ 1558301 h 5422076"/>
              <a:gd name="connsiteX447" fmla="*/ 150932 w 9895459"/>
              <a:gd name="connsiteY447" fmla="*/ 1534805 h 5422076"/>
              <a:gd name="connsiteX448" fmla="*/ 177458 w 9895459"/>
              <a:gd name="connsiteY448" fmla="*/ 1519298 h 5422076"/>
              <a:gd name="connsiteX449" fmla="*/ 160557 w 9895459"/>
              <a:gd name="connsiteY449" fmla="*/ 1484759 h 5422076"/>
              <a:gd name="connsiteX450" fmla="*/ 174172 w 9895459"/>
              <a:gd name="connsiteY450" fmla="*/ 1475830 h 5422076"/>
              <a:gd name="connsiteX451" fmla="*/ 159853 w 9895459"/>
              <a:gd name="connsiteY451" fmla="*/ 1459383 h 5422076"/>
              <a:gd name="connsiteX452" fmla="*/ 83327 w 9895459"/>
              <a:gd name="connsiteY452" fmla="*/ 1485934 h 5422076"/>
              <a:gd name="connsiteX453" fmla="*/ 31215 w 9895459"/>
              <a:gd name="connsiteY453" fmla="*/ 1478650 h 5422076"/>
              <a:gd name="connsiteX454" fmla="*/ 28868 w 9895459"/>
              <a:gd name="connsiteY454" fmla="*/ 1455154 h 5422076"/>
              <a:gd name="connsiteX455" fmla="*/ 22530 w 9895459"/>
              <a:gd name="connsiteY455" fmla="*/ 1435887 h 5422076"/>
              <a:gd name="connsiteX456" fmla="*/ 80276 w 9895459"/>
              <a:gd name="connsiteY456" fmla="*/ 1404403 h 5422076"/>
              <a:gd name="connsiteX457" fmla="*/ 117365 w 9895459"/>
              <a:gd name="connsiteY457" fmla="*/ 1426254 h 5422076"/>
              <a:gd name="connsiteX458" fmla="*/ 177223 w 9895459"/>
              <a:gd name="connsiteY458" fmla="*/ 1392655 h 5422076"/>
              <a:gd name="connsiteX459" fmla="*/ 157270 w 9895459"/>
              <a:gd name="connsiteY459" fmla="*/ 1372448 h 5422076"/>
              <a:gd name="connsiteX460" fmla="*/ 106097 w 9895459"/>
              <a:gd name="connsiteY460" fmla="*/ 1365869 h 5422076"/>
              <a:gd name="connsiteX461" fmla="*/ 90839 w 9895459"/>
              <a:gd name="connsiteY461" fmla="*/ 1337439 h 5422076"/>
              <a:gd name="connsiteX462" fmla="*/ 58680 w 9895459"/>
              <a:gd name="connsiteY462" fmla="*/ 1301490 h 5422076"/>
              <a:gd name="connsiteX463" fmla="*/ 105628 w 9895459"/>
              <a:gd name="connsiteY463" fmla="*/ 1261312 h 5422076"/>
              <a:gd name="connsiteX464" fmla="*/ 170416 w 9895459"/>
              <a:gd name="connsiteY464" fmla="*/ 1194114 h 5422076"/>
              <a:gd name="connsiteX465" fmla="*/ 277927 w 9895459"/>
              <a:gd name="connsiteY465" fmla="*/ 1144772 h 5422076"/>
              <a:gd name="connsiteX466" fmla="*/ 316424 w 9895459"/>
              <a:gd name="connsiteY466" fmla="*/ 1146182 h 5422076"/>
              <a:gd name="connsiteX467" fmla="*/ 393184 w 9895459"/>
              <a:gd name="connsiteY467" fmla="*/ 1144068 h 5422076"/>
              <a:gd name="connsiteX468" fmla="*/ 422057 w 9895459"/>
              <a:gd name="connsiteY468" fmla="*/ 1170853 h 5422076"/>
              <a:gd name="connsiteX469" fmla="*/ 597643 w 9895459"/>
              <a:gd name="connsiteY469" fmla="*/ 1181426 h 5422076"/>
              <a:gd name="connsiteX470" fmla="*/ 769707 w 9895459"/>
              <a:gd name="connsiteY470" fmla="*/ 1191764 h 5422076"/>
              <a:gd name="connsiteX471" fmla="*/ 849284 w 9895459"/>
              <a:gd name="connsiteY471" fmla="*/ 1222074 h 5422076"/>
              <a:gd name="connsiteX472" fmla="*/ 897875 w 9895459"/>
              <a:gd name="connsiteY472" fmla="*/ 1179077 h 5422076"/>
              <a:gd name="connsiteX473" fmla="*/ 2824152 w 9895459"/>
              <a:gd name="connsiteY473" fmla="*/ 312781 h 5422076"/>
              <a:gd name="connsiteX474" fmla="*/ 2752321 w 9895459"/>
              <a:gd name="connsiteY474" fmla="*/ 388908 h 5422076"/>
              <a:gd name="connsiteX475" fmla="*/ 2584013 w 9895459"/>
              <a:gd name="connsiteY475" fmla="*/ 454697 h 5422076"/>
              <a:gd name="connsiteX476" fmla="*/ 2604670 w 9895459"/>
              <a:gd name="connsiteY476" fmla="*/ 507093 h 5422076"/>
              <a:gd name="connsiteX477" fmla="*/ 2645515 w 9895459"/>
              <a:gd name="connsiteY477" fmla="*/ 551030 h 5422076"/>
              <a:gd name="connsiteX478" fmla="*/ 2698566 w 9895459"/>
              <a:gd name="connsiteY478" fmla="*/ 583219 h 5422076"/>
              <a:gd name="connsiteX479" fmla="*/ 2776969 w 9895459"/>
              <a:gd name="connsiteY479" fmla="*/ 595202 h 5422076"/>
              <a:gd name="connsiteX480" fmla="*/ 2865936 w 9895459"/>
              <a:gd name="connsiteY480" fmla="*/ 602486 h 5422076"/>
              <a:gd name="connsiteX481" fmla="*/ 2994104 w 9895459"/>
              <a:gd name="connsiteY481" fmla="*/ 625982 h 5422076"/>
              <a:gd name="connsiteX482" fmla="*/ 3055840 w 9895459"/>
              <a:gd name="connsiteY482" fmla="*/ 745576 h 5422076"/>
              <a:gd name="connsiteX483" fmla="*/ 3102788 w 9895459"/>
              <a:gd name="connsiteY483" fmla="*/ 854598 h 5422076"/>
              <a:gd name="connsiteX484" fmla="*/ 3084244 w 9895459"/>
              <a:gd name="connsiteY484" fmla="*/ 914982 h 5422076"/>
              <a:gd name="connsiteX485" fmla="*/ 3102788 w 9895459"/>
              <a:gd name="connsiteY485" fmla="*/ 945762 h 5422076"/>
              <a:gd name="connsiteX486" fmla="*/ 3105136 w 9895459"/>
              <a:gd name="connsiteY486" fmla="*/ 973957 h 5422076"/>
              <a:gd name="connsiteX487" fmla="*/ 3116403 w 9895459"/>
              <a:gd name="connsiteY487" fmla="*/ 1011315 h 5422076"/>
              <a:gd name="connsiteX488" fmla="*/ 3157248 w 9895459"/>
              <a:gd name="connsiteY488" fmla="*/ 982885 h 5422076"/>
              <a:gd name="connsiteX489" fmla="*/ 3210065 w 9895459"/>
              <a:gd name="connsiteY489" fmla="*/ 1031522 h 5422076"/>
              <a:gd name="connsiteX490" fmla="*/ 3143633 w 9895459"/>
              <a:gd name="connsiteY490" fmla="*/ 1121981 h 5422076"/>
              <a:gd name="connsiteX491" fmla="*/ 3130722 w 9895459"/>
              <a:gd name="connsiteY491" fmla="*/ 1215965 h 5422076"/>
              <a:gd name="connsiteX492" fmla="*/ 3173210 w 9895459"/>
              <a:gd name="connsiteY492" fmla="*/ 1318407 h 5422076"/>
              <a:gd name="connsiteX493" fmla="*/ 3247858 w 9895459"/>
              <a:gd name="connsiteY493" fmla="*/ 1441526 h 5422076"/>
              <a:gd name="connsiteX494" fmla="*/ 3298327 w 9895459"/>
              <a:gd name="connsiteY494" fmla="*/ 1512014 h 5422076"/>
              <a:gd name="connsiteX495" fmla="*/ 3384007 w 9895459"/>
              <a:gd name="connsiteY495" fmla="*/ 1536685 h 5422076"/>
              <a:gd name="connsiteX496" fmla="*/ 3433537 w 9895459"/>
              <a:gd name="connsiteY496" fmla="*/ 1527756 h 5422076"/>
              <a:gd name="connsiteX497" fmla="*/ 3485649 w 9895459"/>
              <a:gd name="connsiteY497" fmla="*/ 1363285 h 5422076"/>
              <a:gd name="connsiteX498" fmla="*/ 3527433 w 9895459"/>
              <a:gd name="connsiteY498" fmla="*/ 1272121 h 5422076"/>
              <a:gd name="connsiteX499" fmla="*/ 3657949 w 9895459"/>
              <a:gd name="connsiteY499" fmla="*/ 1223484 h 5422076"/>
              <a:gd name="connsiteX500" fmla="*/ 3714051 w 9895459"/>
              <a:gd name="connsiteY500" fmla="*/ 1136784 h 5422076"/>
              <a:gd name="connsiteX501" fmla="*/ 3800671 w 9895459"/>
              <a:gd name="connsiteY501" fmla="*/ 1106239 h 5422076"/>
              <a:gd name="connsiteX502" fmla="*/ 3936820 w 9895459"/>
              <a:gd name="connsiteY502" fmla="*/ 1039746 h 5422076"/>
              <a:gd name="connsiteX503" fmla="*/ 4002547 w 9895459"/>
              <a:gd name="connsiteY503" fmla="*/ 1000272 h 5422076"/>
              <a:gd name="connsiteX504" fmla="*/ 3984941 w 9895459"/>
              <a:gd name="connsiteY504" fmla="*/ 897125 h 5422076"/>
              <a:gd name="connsiteX505" fmla="*/ 4005598 w 9895459"/>
              <a:gd name="connsiteY505" fmla="*/ 820998 h 5422076"/>
              <a:gd name="connsiteX506" fmla="*/ 4049025 w 9895459"/>
              <a:gd name="connsiteY506" fmla="*/ 738763 h 5422076"/>
              <a:gd name="connsiteX507" fmla="*/ 4091513 w 9895459"/>
              <a:gd name="connsiteY507" fmla="*/ 679083 h 5422076"/>
              <a:gd name="connsiteX508" fmla="*/ 4069917 w 9895459"/>
              <a:gd name="connsiteY508" fmla="*/ 598492 h 5422076"/>
              <a:gd name="connsiteX509" fmla="*/ 4062640 w 9895459"/>
              <a:gd name="connsiteY509" fmla="*/ 553615 h 5422076"/>
              <a:gd name="connsiteX510" fmla="*/ 4062640 w 9895459"/>
              <a:gd name="connsiteY510" fmla="*/ 483127 h 5422076"/>
              <a:gd name="connsiteX511" fmla="*/ 4104424 w 9895459"/>
              <a:gd name="connsiteY511" fmla="*/ 445063 h 5422076"/>
              <a:gd name="connsiteX512" fmla="*/ 4052312 w 9895459"/>
              <a:gd name="connsiteY512" fmla="*/ 369641 h 5422076"/>
              <a:gd name="connsiteX513" fmla="*/ 4069213 w 9895459"/>
              <a:gd name="connsiteY513" fmla="*/ 308317 h 5422076"/>
              <a:gd name="connsiteX514" fmla="*/ 4164518 w 9895459"/>
              <a:gd name="connsiteY514" fmla="*/ 227726 h 5422076"/>
              <a:gd name="connsiteX515" fmla="*/ 4203015 w 9895459"/>
              <a:gd name="connsiteY515" fmla="*/ 185903 h 5422076"/>
              <a:gd name="connsiteX516" fmla="*/ 4271794 w 9895459"/>
              <a:gd name="connsiteY516" fmla="*/ 147840 h 5422076"/>
              <a:gd name="connsiteX517" fmla="*/ 4264517 w 9895459"/>
              <a:gd name="connsiteY517" fmla="*/ 129278 h 5422076"/>
              <a:gd name="connsiteX518" fmla="*/ 4177428 w 9895459"/>
              <a:gd name="connsiteY518" fmla="*/ 113536 h 5422076"/>
              <a:gd name="connsiteX519" fmla="*/ 4081889 w 9895459"/>
              <a:gd name="connsiteY519" fmla="*/ 139616 h 5422076"/>
              <a:gd name="connsiteX520" fmla="*/ 3964519 w 9895459"/>
              <a:gd name="connsiteY520" fmla="*/ 170396 h 5422076"/>
              <a:gd name="connsiteX521" fmla="*/ 3967101 w 9895459"/>
              <a:gd name="connsiteY521" fmla="*/ 138206 h 5422076"/>
              <a:gd name="connsiteX522" fmla="*/ 4018274 w 9895459"/>
              <a:gd name="connsiteY522" fmla="*/ 64899 h 5422076"/>
              <a:gd name="connsiteX523" fmla="*/ 3898557 w 9895459"/>
              <a:gd name="connsiteY523" fmla="*/ 31300 h 5422076"/>
              <a:gd name="connsiteX524" fmla="*/ 3718512 w 9895459"/>
              <a:gd name="connsiteY524" fmla="*/ 285 h 5422076"/>
              <a:gd name="connsiteX525" fmla="*/ 3571095 w 9895459"/>
              <a:gd name="connsiteY525" fmla="*/ 11328 h 5422076"/>
              <a:gd name="connsiteX526" fmla="*/ 3521330 w 9895459"/>
              <a:gd name="connsiteY526" fmla="*/ 53151 h 5422076"/>
              <a:gd name="connsiteX527" fmla="*/ 3401143 w 9895459"/>
              <a:gd name="connsiteY527" fmla="*/ 42813 h 5422076"/>
              <a:gd name="connsiteX528" fmla="*/ 3289876 w 9895459"/>
              <a:gd name="connsiteY528" fmla="*/ 77822 h 5422076"/>
              <a:gd name="connsiteX529" fmla="*/ 3335416 w 9895459"/>
              <a:gd name="connsiteY529" fmla="*/ 103197 h 5422076"/>
              <a:gd name="connsiteX530" fmla="*/ 3382364 w 9895459"/>
              <a:gd name="connsiteY530" fmla="*/ 150189 h 5422076"/>
              <a:gd name="connsiteX531" fmla="*/ 3269454 w 9895459"/>
              <a:gd name="connsiteY531" fmla="*/ 115650 h 5422076"/>
              <a:gd name="connsiteX532" fmla="*/ 3122741 w 9895459"/>
              <a:gd name="connsiteY532" fmla="*/ 122464 h 5422076"/>
              <a:gd name="connsiteX533" fmla="*/ 3022507 w 9895459"/>
              <a:gd name="connsiteY533" fmla="*/ 144080 h 5422076"/>
              <a:gd name="connsiteX534" fmla="*/ 2896921 w 9895459"/>
              <a:gd name="connsiteY534" fmla="*/ 202350 h 5422076"/>
              <a:gd name="connsiteX535" fmla="*/ 2767110 w 9895459"/>
              <a:gd name="connsiteY535" fmla="*/ 279417 h 5422076"/>
              <a:gd name="connsiteX536" fmla="*/ 2776734 w 9895459"/>
              <a:gd name="connsiteY536" fmla="*/ 302913 h 5422076"/>
              <a:gd name="connsiteX537" fmla="*/ 2824152 w 9895459"/>
              <a:gd name="connsiteY537" fmla="*/ 312781 h 5422076"/>
              <a:gd name="connsiteX538" fmla="*/ 1636837 w 9895459"/>
              <a:gd name="connsiteY538" fmla="*/ 930255 h 5422076"/>
              <a:gd name="connsiteX539" fmla="*/ 1628386 w 9895459"/>
              <a:gd name="connsiteY539" fmla="*/ 980066 h 5422076"/>
              <a:gd name="connsiteX540" fmla="*/ 1576978 w 9895459"/>
              <a:gd name="connsiteY540" fmla="*/ 942707 h 5422076"/>
              <a:gd name="connsiteX541" fmla="*/ 1530030 w 9895459"/>
              <a:gd name="connsiteY541" fmla="*/ 949521 h 5422076"/>
              <a:gd name="connsiteX542" fmla="*/ 1517119 w 9895459"/>
              <a:gd name="connsiteY542" fmla="*/ 927200 h 5422076"/>
              <a:gd name="connsiteX543" fmla="*/ 1484491 w 9895459"/>
              <a:gd name="connsiteY543" fmla="*/ 937068 h 5422076"/>
              <a:gd name="connsiteX544" fmla="*/ 1447636 w 9895459"/>
              <a:gd name="connsiteY544" fmla="*/ 941533 h 5422076"/>
              <a:gd name="connsiteX545" fmla="*/ 1453035 w 9895459"/>
              <a:gd name="connsiteY545" fmla="*/ 906759 h 5422076"/>
              <a:gd name="connsiteX546" fmla="*/ 1384961 w 9895459"/>
              <a:gd name="connsiteY546" fmla="*/ 933074 h 5422076"/>
              <a:gd name="connsiteX547" fmla="*/ 1335665 w 9895459"/>
              <a:gd name="connsiteY547" fmla="*/ 989934 h 5422076"/>
              <a:gd name="connsiteX548" fmla="*/ 1352332 w 9895459"/>
              <a:gd name="connsiteY548" fmla="*/ 1022829 h 5422076"/>
              <a:gd name="connsiteX549" fmla="*/ 1377919 w 9895459"/>
              <a:gd name="connsiteY549" fmla="*/ 1042800 h 5422076"/>
              <a:gd name="connsiteX550" fmla="*/ 1343647 w 9895459"/>
              <a:gd name="connsiteY550" fmla="*/ 1068176 h 5422076"/>
              <a:gd name="connsiteX551" fmla="*/ 1405618 w 9895459"/>
              <a:gd name="connsiteY551" fmla="*/ 1074990 h 5422076"/>
              <a:gd name="connsiteX552" fmla="*/ 1488481 w 9895459"/>
              <a:gd name="connsiteY552" fmla="*/ 1074990 h 5422076"/>
              <a:gd name="connsiteX553" fmla="*/ 1549983 w 9895459"/>
              <a:gd name="connsiteY553" fmla="*/ 1084858 h 5422076"/>
              <a:gd name="connsiteX554" fmla="*/ 1509842 w 9895459"/>
              <a:gd name="connsiteY554" fmla="*/ 1098251 h 5422076"/>
              <a:gd name="connsiteX555" fmla="*/ 1413130 w 9895459"/>
              <a:gd name="connsiteY555" fmla="*/ 1102715 h 5422076"/>
              <a:gd name="connsiteX556" fmla="*/ 1360783 w 9895459"/>
              <a:gd name="connsiteY556" fmla="*/ 1122686 h 5422076"/>
              <a:gd name="connsiteX557" fmla="*/ 1411017 w 9895459"/>
              <a:gd name="connsiteY557" fmla="*/ 1156051 h 5422076"/>
              <a:gd name="connsiteX558" fmla="*/ 1469702 w 9895459"/>
              <a:gd name="connsiteY558" fmla="*/ 1161455 h 5422076"/>
              <a:gd name="connsiteX559" fmla="*/ 1484256 w 9895459"/>
              <a:gd name="connsiteY559" fmla="*/ 1192469 h 5422076"/>
              <a:gd name="connsiteX560" fmla="*/ 1564302 w 9895459"/>
              <a:gd name="connsiteY560" fmla="*/ 1182366 h 5422076"/>
              <a:gd name="connsiteX561" fmla="*/ 1617353 w 9895459"/>
              <a:gd name="connsiteY561" fmla="*/ 1161924 h 5422076"/>
              <a:gd name="connsiteX562" fmla="*/ 1664301 w 9895459"/>
              <a:gd name="connsiteY562" fmla="*/ 1127151 h 5422076"/>
              <a:gd name="connsiteX563" fmla="*/ 1689419 w 9895459"/>
              <a:gd name="connsiteY563" fmla="*/ 1143598 h 5422076"/>
              <a:gd name="connsiteX564" fmla="*/ 1720404 w 9895459"/>
              <a:gd name="connsiteY564" fmla="*/ 1153466 h 5422076"/>
              <a:gd name="connsiteX565" fmla="*/ 1759371 w 9895459"/>
              <a:gd name="connsiteY565" fmla="*/ 1164039 h 5422076"/>
              <a:gd name="connsiteX566" fmla="*/ 1802563 w 9895459"/>
              <a:gd name="connsiteY566" fmla="*/ 1145477 h 5422076"/>
              <a:gd name="connsiteX567" fmla="*/ 1798338 w 9895459"/>
              <a:gd name="connsiteY567" fmla="*/ 1126681 h 5422076"/>
              <a:gd name="connsiteX568" fmla="*/ 1768526 w 9895459"/>
              <a:gd name="connsiteY568" fmla="*/ 1133729 h 5422076"/>
              <a:gd name="connsiteX569" fmla="*/ 1778620 w 9895459"/>
              <a:gd name="connsiteY569" fmla="*/ 1110234 h 5422076"/>
              <a:gd name="connsiteX570" fmla="*/ 1823455 w 9895459"/>
              <a:gd name="connsiteY570" fmla="*/ 1110234 h 5422076"/>
              <a:gd name="connsiteX571" fmla="*/ 1805380 w 9895459"/>
              <a:gd name="connsiteY571" fmla="*/ 1074520 h 5422076"/>
              <a:gd name="connsiteX572" fmla="*/ 1748573 w 9895459"/>
              <a:gd name="connsiteY572" fmla="*/ 1041625 h 5422076"/>
              <a:gd name="connsiteX573" fmla="*/ 1726273 w 9895459"/>
              <a:gd name="connsiteY573" fmla="*/ 997923 h 5422076"/>
              <a:gd name="connsiteX574" fmla="*/ 1683550 w 9895459"/>
              <a:gd name="connsiteY574" fmla="*/ 903939 h 5422076"/>
              <a:gd name="connsiteX575" fmla="*/ 1634489 w 9895459"/>
              <a:gd name="connsiteY575" fmla="*/ 885142 h 5422076"/>
              <a:gd name="connsiteX576" fmla="*/ 1636837 w 9895459"/>
              <a:gd name="connsiteY576" fmla="*/ 930255 h 5422076"/>
              <a:gd name="connsiteX577" fmla="*/ 1193648 w 9895459"/>
              <a:gd name="connsiteY577" fmla="*/ 887962 h 5422076"/>
              <a:gd name="connsiteX578" fmla="*/ 1187779 w 9895459"/>
              <a:gd name="connsiteY578" fmla="*/ 917332 h 5422076"/>
              <a:gd name="connsiteX579" fmla="*/ 1172286 w 9895459"/>
              <a:gd name="connsiteY579" fmla="*/ 964324 h 5422076"/>
              <a:gd name="connsiteX580" fmla="*/ 1145056 w 9895459"/>
              <a:gd name="connsiteY580" fmla="*/ 1013430 h 5422076"/>
              <a:gd name="connsiteX581" fmla="*/ 1189188 w 9895459"/>
              <a:gd name="connsiteY581" fmla="*/ 1039511 h 5422076"/>
              <a:gd name="connsiteX582" fmla="*/ 1229798 w 9895459"/>
              <a:gd name="connsiteY582" fmla="*/ 1058777 h 5422076"/>
              <a:gd name="connsiteX583" fmla="*/ 1268764 w 9895459"/>
              <a:gd name="connsiteY583" fmla="*/ 1040920 h 5422076"/>
              <a:gd name="connsiteX584" fmla="*/ 1292238 w 9895459"/>
              <a:gd name="connsiteY584" fmla="*/ 1008496 h 5422076"/>
              <a:gd name="connsiteX585" fmla="*/ 1296464 w 9895459"/>
              <a:gd name="connsiteY585" fmla="*/ 985000 h 5422076"/>
              <a:gd name="connsiteX586" fmla="*/ 1314539 w 9895459"/>
              <a:gd name="connsiteY586" fmla="*/ 983120 h 5422076"/>
              <a:gd name="connsiteX587" fmla="*/ 1335431 w 9895459"/>
              <a:gd name="connsiteY587" fmla="*/ 947877 h 5422076"/>
              <a:gd name="connsiteX588" fmla="*/ 1382379 w 9895459"/>
              <a:gd name="connsiteY588" fmla="*/ 919446 h 5422076"/>
              <a:gd name="connsiteX589" fmla="*/ 1421345 w 9895459"/>
              <a:gd name="connsiteY589" fmla="*/ 888432 h 5422076"/>
              <a:gd name="connsiteX590" fmla="*/ 1400454 w 9895459"/>
              <a:gd name="connsiteY590" fmla="*/ 868695 h 5422076"/>
              <a:gd name="connsiteX591" fmla="*/ 1356557 w 9895459"/>
              <a:gd name="connsiteY591" fmla="*/ 846139 h 5422076"/>
              <a:gd name="connsiteX592" fmla="*/ 1321111 w 9895459"/>
              <a:gd name="connsiteY592" fmla="*/ 856007 h 5422076"/>
              <a:gd name="connsiteX593" fmla="*/ 1295525 w 9895459"/>
              <a:gd name="connsiteY593" fmla="*/ 840735 h 5422076"/>
              <a:gd name="connsiteX594" fmla="*/ 1246464 w 9895459"/>
              <a:gd name="connsiteY594" fmla="*/ 835096 h 5422076"/>
              <a:gd name="connsiteX595" fmla="*/ 1179094 w 9895459"/>
              <a:gd name="connsiteY595" fmla="*/ 847549 h 5422076"/>
              <a:gd name="connsiteX596" fmla="*/ 1193648 w 9895459"/>
              <a:gd name="connsiteY596" fmla="*/ 887962 h 5422076"/>
              <a:gd name="connsiteX597" fmla="*/ 1888948 w 9895459"/>
              <a:gd name="connsiteY597" fmla="*/ 1126446 h 5422076"/>
              <a:gd name="connsiteX598" fmla="*/ 1863361 w 9895459"/>
              <a:gd name="connsiteY598" fmla="*/ 1145242 h 5422076"/>
              <a:gd name="connsiteX599" fmla="*/ 1890121 w 9895459"/>
              <a:gd name="connsiteY599" fmla="*/ 1152761 h 5422076"/>
              <a:gd name="connsiteX600" fmla="*/ 1911952 w 9895459"/>
              <a:gd name="connsiteY600" fmla="*/ 1166624 h 5422076"/>
              <a:gd name="connsiteX601" fmla="*/ 1971811 w 9895459"/>
              <a:gd name="connsiteY601" fmla="*/ 1163099 h 5422076"/>
              <a:gd name="connsiteX602" fmla="*/ 1987304 w 9895459"/>
              <a:gd name="connsiteY602" fmla="*/ 1149707 h 5422076"/>
              <a:gd name="connsiteX603" fmla="*/ 1932844 w 9895459"/>
              <a:gd name="connsiteY603" fmla="*/ 1104594 h 5422076"/>
              <a:gd name="connsiteX604" fmla="*/ 1905145 w 9895459"/>
              <a:gd name="connsiteY604" fmla="*/ 1095196 h 5422076"/>
              <a:gd name="connsiteX605" fmla="*/ 1888948 w 9895459"/>
              <a:gd name="connsiteY605" fmla="*/ 1126446 h 5422076"/>
              <a:gd name="connsiteX606" fmla="*/ 1788009 w 9895459"/>
              <a:gd name="connsiteY606" fmla="*/ 893131 h 5422076"/>
              <a:gd name="connsiteX607" fmla="*/ 1788009 w 9895459"/>
              <a:gd name="connsiteY607" fmla="*/ 921561 h 5422076"/>
              <a:gd name="connsiteX608" fmla="*/ 1837070 w 9895459"/>
              <a:gd name="connsiteY608" fmla="*/ 954925 h 5422076"/>
              <a:gd name="connsiteX609" fmla="*/ 1895286 w 9895459"/>
              <a:gd name="connsiteY609" fmla="*/ 981711 h 5422076"/>
              <a:gd name="connsiteX610" fmla="*/ 1948806 w 9895459"/>
              <a:gd name="connsiteY610" fmla="*/ 938478 h 5422076"/>
              <a:gd name="connsiteX611" fmla="*/ 1935426 w 9895459"/>
              <a:gd name="connsiteY611" fmla="*/ 908403 h 5422076"/>
              <a:gd name="connsiteX612" fmla="*/ 1906553 w 9895459"/>
              <a:gd name="connsiteY612" fmla="*/ 893131 h 5422076"/>
              <a:gd name="connsiteX613" fmla="*/ 1883079 w 9895459"/>
              <a:gd name="connsiteY613" fmla="*/ 895011 h 5422076"/>
              <a:gd name="connsiteX614" fmla="*/ 1914065 w 9895459"/>
              <a:gd name="connsiteY614" fmla="*/ 871515 h 5422076"/>
              <a:gd name="connsiteX615" fmla="*/ 1926271 w 9895459"/>
              <a:gd name="connsiteY615" fmla="*/ 846609 h 5422076"/>
              <a:gd name="connsiteX616" fmla="*/ 1889652 w 9895459"/>
              <a:gd name="connsiteY616" fmla="*/ 836741 h 5422076"/>
              <a:gd name="connsiteX617" fmla="*/ 1852093 w 9895459"/>
              <a:gd name="connsiteY617" fmla="*/ 834626 h 5422076"/>
              <a:gd name="connsiteX618" fmla="*/ 1794347 w 9895459"/>
              <a:gd name="connsiteY618" fmla="*/ 862116 h 5422076"/>
              <a:gd name="connsiteX619" fmla="*/ 1829089 w 9895459"/>
              <a:gd name="connsiteY619" fmla="*/ 875509 h 5422076"/>
              <a:gd name="connsiteX620" fmla="*/ 1834018 w 9895459"/>
              <a:gd name="connsiteY620" fmla="*/ 908873 h 5422076"/>
              <a:gd name="connsiteX621" fmla="*/ 1803972 w 9895459"/>
              <a:gd name="connsiteY621" fmla="*/ 899005 h 5422076"/>
              <a:gd name="connsiteX622" fmla="*/ 1788009 w 9895459"/>
              <a:gd name="connsiteY622" fmla="*/ 893131 h 5422076"/>
              <a:gd name="connsiteX623" fmla="*/ 1685428 w 9895459"/>
              <a:gd name="connsiteY623" fmla="*/ 847549 h 5422076"/>
              <a:gd name="connsiteX624" fmla="*/ 1661954 w 9895459"/>
              <a:gd name="connsiteY624" fmla="*/ 868930 h 5422076"/>
              <a:gd name="connsiteX625" fmla="*/ 1691297 w 9895459"/>
              <a:gd name="connsiteY625" fmla="*/ 881853 h 5422076"/>
              <a:gd name="connsiteX626" fmla="*/ 1724395 w 9895459"/>
              <a:gd name="connsiteY626" fmla="*/ 880443 h 5422076"/>
              <a:gd name="connsiteX627" fmla="*/ 1685428 w 9895459"/>
              <a:gd name="connsiteY627" fmla="*/ 847549 h 5422076"/>
              <a:gd name="connsiteX628" fmla="*/ 1299750 w 9895459"/>
              <a:gd name="connsiteY628" fmla="*/ 654882 h 5422076"/>
              <a:gd name="connsiteX629" fmla="*/ 1246934 w 9895459"/>
              <a:gd name="connsiteY629" fmla="*/ 706573 h 5422076"/>
              <a:gd name="connsiteX630" fmla="*/ 1238014 w 9895459"/>
              <a:gd name="connsiteY630" fmla="*/ 738998 h 5422076"/>
              <a:gd name="connsiteX631" fmla="*/ 1275337 w 9895459"/>
              <a:gd name="connsiteY631" fmla="*/ 733594 h 5422076"/>
              <a:gd name="connsiteX632" fmla="*/ 1298811 w 9895459"/>
              <a:gd name="connsiteY632" fmla="*/ 723490 h 5422076"/>
              <a:gd name="connsiteX633" fmla="*/ 1338952 w 9895459"/>
              <a:gd name="connsiteY633" fmla="*/ 687307 h 5422076"/>
              <a:gd name="connsiteX634" fmla="*/ 1366182 w 9895459"/>
              <a:gd name="connsiteY634" fmla="*/ 665455 h 5422076"/>
              <a:gd name="connsiteX635" fmla="*/ 1361252 w 9895459"/>
              <a:gd name="connsiteY635" fmla="*/ 688951 h 5422076"/>
              <a:gd name="connsiteX636" fmla="*/ 1401862 w 9895459"/>
              <a:gd name="connsiteY636" fmla="*/ 681902 h 5422076"/>
              <a:gd name="connsiteX637" fmla="*/ 1416885 w 9895459"/>
              <a:gd name="connsiteY637" fmla="*/ 633736 h 5422076"/>
              <a:gd name="connsiteX638" fmla="*/ 1415242 w 9895459"/>
              <a:gd name="connsiteY638" fmla="*/ 610240 h 5422076"/>
              <a:gd name="connsiteX639" fmla="*/ 1368294 w 9895459"/>
              <a:gd name="connsiteY639" fmla="*/ 618228 h 5422076"/>
              <a:gd name="connsiteX640" fmla="*/ 1299750 w 9895459"/>
              <a:gd name="connsiteY640" fmla="*/ 654882 h 5422076"/>
              <a:gd name="connsiteX641" fmla="*/ 1462660 w 9895459"/>
              <a:gd name="connsiteY641" fmla="*/ 688716 h 5422076"/>
              <a:gd name="connsiteX642" fmla="*/ 1415712 w 9895459"/>
              <a:gd name="connsiteY642" fmla="*/ 702579 h 5422076"/>
              <a:gd name="connsiteX643" fmla="*/ 1374163 w 9895459"/>
              <a:gd name="connsiteY643" fmla="*/ 757324 h 5422076"/>
              <a:gd name="connsiteX644" fmla="*/ 1399749 w 9895459"/>
              <a:gd name="connsiteY644" fmla="*/ 780820 h 5422076"/>
              <a:gd name="connsiteX645" fmla="*/ 1462190 w 9895459"/>
              <a:gd name="connsiteY645" fmla="*/ 757324 h 5422076"/>
              <a:gd name="connsiteX646" fmla="*/ 1474631 w 9895459"/>
              <a:gd name="connsiteY646" fmla="*/ 773067 h 5422076"/>
              <a:gd name="connsiteX647" fmla="*/ 1500218 w 9895459"/>
              <a:gd name="connsiteY647" fmla="*/ 769072 h 5422076"/>
              <a:gd name="connsiteX648" fmla="*/ 1540828 w 9895459"/>
              <a:gd name="connsiteY648" fmla="*/ 762259 h 5422076"/>
              <a:gd name="connsiteX649" fmla="*/ 1492002 w 9895459"/>
              <a:gd name="connsiteY649" fmla="*/ 789984 h 5422076"/>
              <a:gd name="connsiteX650" fmla="*/ 1439655 w 9895459"/>
              <a:gd name="connsiteY650" fmla="*/ 804081 h 5422076"/>
              <a:gd name="connsiteX651" fmla="*/ 1475570 w 9895459"/>
              <a:gd name="connsiteY651" fmla="*/ 821468 h 5422076"/>
              <a:gd name="connsiteX652" fmla="*/ 1564772 w 9895459"/>
              <a:gd name="connsiteY652" fmla="*/ 787634 h 5422076"/>
              <a:gd name="connsiteX653" fmla="*/ 1618762 w 9895459"/>
              <a:gd name="connsiteY653" fmla="*/ 772597 h 5422076"/>
              <a:gd name="connsiteX654" fmla="*/ 1665710 w 9895459"/>
              <a:gd name="connsiteY654" fmla="*/ 761554 h 5422076"/>
              <a:gd name="connsiteX655" fmla="*/ 1697165 w 9895459"/>
              <a:gd name="connsiteY655" fmla="*/ 738058 h 5422076"/>
              <a:gd name="connsiteX656" fmla="*/ 1693879 w 9895459"/>
              <a:gd name="connsiteY656" fmla="*/ 686837 h 5422076"/>
              <a:gd name="connsiteX657" fmla="*/ 1665006 w 9895459"/>
              <a:gd name="connsiteY657" fmla="*/ 712682 h 5422076"/>
              <a:gd name="connsiteX658" fmla="*/ 1659607 w 9895459"/>
              <a:gd name="connsiteY658" fmla="*/ 723255 h 5422076"/>
              <a:gd name="connsiteX659" fmla="*/ 1634020 w 9895459"/>
              <a:gd name="connsiteY659" fmla="*/ 686837 h 5422076"/>
              <a:gd name="connsiteX660" fmla="*/ 1606790 w 9895459"/>
              <a:gd name="connsiteY660" fmla="*/ 644544 h 5422076"/>
              <a:gd name="connsiteX661" fmla="*/ 1574865 w 9895459"/>
              <a:gd name="connsiteY661" fmla="*/ 668040 h 5422076"/>
              <a:gd name="connsiteX662" fmla="*/ 1588246 w 9895459"/>
              <a:gd name="connsiteY662" fmla="*/ 701404 h 5422076"/>
              <a:gd name="connsiteX663" fmla="*/ 1608433 w 9895459"/>
              <a:gd name="connsiteY663" fmla="*/ 735238 h 5422076"/>
              <a:gd name="connsiteX664" fmla="*/ 1561485 w 9895459"/>
              <a:gd name="connsiteY664" fmla="*/ 737823 h 5422076"/>
              <a:gd name="connsiteX665" fmla="*/ 1523457 w 9895459"/>
              <a:gd name="connsiteY665" fmla="*/ 724430 h 5422076"/>
              <a:gd name="connsiteX666" fmla="*/ 1505148 w 9895459"/>
              <a:gd name="connsiteY666" fmla="*/ 698585 h 5422076"/>
              <a:gd name="connsiteX667" fmla="*/ 1462660 w 9895459"/>
              <a:gd name="connsiteY667" fmla="*/ 688716 h 5422076"/>
              <a:gd name="connsiteX668" fmla="*/ 1363834 w 9895459"/>
              <a:gd name="connsiteY668" fmla="*/ 714562 h 5422076"/>
              <a:gd name="connsiteX669" fmla="*/ 1316886 w 9895459"/>
              <a:gd name="connsiteY669" fmla="*/ 750746 h 5422076"/>
              <a:gd name="connsiteX670" fmla="*/ 1337074 w 9895459"/>
              <a:gd name="connsiteY670" fmla="*/ 758734 h 5422076"/>
              <a:gd name="connsiteX671" fmla="*/ 1363834 w 9895459"/>
              <a:gd name="connsiteY671" fmla="*/ 714562 h 5422076"/>
              <a:gd name="connsiteX672" fmla="*/ 1448341 w 9895459"/>
              <a:gd name="connsiteY672" fmla="*/ 648538 h 5422076"/>
              <a:gd name="connsiteX673" fmla="*/ 1455383 w 9895459"/>
              <a:gd name="connsiteY673" fmla="*/ 659346 h 5422076"/>
              <a:gd name="connsiteX674" fmla="*/ 1478857 w 9895459"/>
              <a:gd name="connsiteY674" fmla="*/ 645954 h 5422076"/>
              <a:gd name="connsiteX675" fmla="*/ 1448341 w 9895459"/>
              <a:gd name="connsiteY675" fmla="*/ 648538 h 5422076"/>
              <a:gd name="connsiteX676" fmla="*/ 1539420 w 9895459"/>
              <a:gd name="connsiteY676" fmla="*/ 554554 h 5422076"/>
              <a:gd name="connsiteX677" fmla="*/ 1491063 w 9895459"/>
              <a:gd name="connsiteY677" fmla="*/ 574761 h 5422076"/>
              <a:gd name="connsiteX678" fmla="*/ 1496697 w 9895459"/>
              <a:gd name="connsiteY678" fmla="*/ 603896 h 5422076"/>
              <a:gd name="connsiteX679" fmla="*/ 1533786 w 9895459"/>
              <a:gd name="connsiteY679" fmla="*/ 607655 h 5422076"/>
              <a:gd name="connsiteX680" fmla="*/ 1574396 w 9895459"/>
              <a:gd name="connsiteY680" fmla="*/ 581340 h 5422076"/>
              <a:gd name="connsiteX681" fmla="*/ 1549279 w 9895459"/>
              <a:gd name="connsiteY681" fmla="*/ 572411 h 5422076"/>
              <a:gd name="connsiteX682" fmla="*/ 1576743 w 9895459"/>
              <a:gd name="connsiteY682" fmla="*/ 560193 h 5422076"/>
              <a:gd name="connsiteX683" fmla="*/ 1539420 w 9895459"/>
              <a:gd name="connsiteY683" fmla="*/ 554085 h 5422076"/>
              <a:gd name="connsiteX684" fmla="*/ 1438247 w 9895459"/>
              <a:gd name="connsiteY684" fmla="*/ 570297 h 5422076"/>
              <a:gd name="connsiteX685" fmla="*/ 1444350 w 9895459"/>
              <a:gd name="connsiteY685" fmla="*/ 580870 h 5422076"/>
              <a:gd name="connsiteX686" fmla="*/ 1478622 w 9895459"/>
              <a:gd name="connsiteY686" fmla="*/ 580870 h 5422076"/>
              <a:gd name="connsiteX687" fmla="*/ 1438280 w 9895459"/>
              <a:gd name="connsiteY687" fmla="*/ 569808 h 5422076"/>
              <a:gd name="connsiteX688" fmla="*/ 1438247 w 9895459"/>
              <a:gd name="connsiteY688" fmla="*/ 569827 h 5422076"/>
              <a:gd name="connsiteX689" fmla="*/ 1507026 w 9895459"/>
              <a:gd name="connsiteY689" fmla="*/ 521190 h 5422076"/>
              <a:gd name="connsiteX690" fmla="*/ 1483552 w 9895459"/>
              <a:gd name="connsiteY690" fmla="*/ 544686 h 5422076"/>
              <a:gd name="connsiteX691" fmla="*/ 1512894 w 9895459"/>
              <a:gd name="connsiteY691" fmla="*/ 538812 h 5422076"/>
              <a:gd name="connsiteX692" fmla="*/ 1536368 w 9895459"/>
              <a:gd name="connsiteY692" fmla="*/ 533643 h 5422076"/>
              <a:gd name="connsiteX693" fmla="*/ 1584725 w 9895459"/>
              <a:gd name="connsiteY693" fmla="*/ 529884 h 5422076"/>
              <a:gd name="connsiteX694" fmla="*/ 1601861 w 9895459"/>
              <a:gd name="connsiteY694" fmla="*/ 503568 h 5422076"/>
              <a:gd name="connsiteX695" fmla="*/ 1507026 w 9895459"/>
              <a:gd name="connsiteY695" fmla="*/ 520720 h 5422076"/>
              <a:gd name="connsiteX696" fmla="*/ 1688245 w 9895459"/>
              <a:gd name="connsiteY696" fmla="*/ 566302 h 5422076"/>
              <a:gd name="connsiteX697" fmla="*/ 1688245 w 9895459"/>
              <a:gd name="connsiteY697" fmla="*/ 585569 h 5422076"/>
              <a:gd name="connsiteX698" fmla="*/ 1702799 w 9895459"/>
              <a:gd name="connsiteY698" fmla="*/ 596142 h 5422076"/>
              <a:gd name="connsiteX699" fmla="*/ 1722986 w 9895459"/>
              <a:gd name="connsiteY699" fmla="*/ 609065 h 5422076"/>
              <a:gd name="connsiteX700" fmla="*/ 1730263 w 9895459"/>
              <a:gd name="connsiteY700" fmla="*/ 602956 h 5422076"/>
              <a:gd name="connsiteX701" fmla="*/ 1718292 w 9895459"/>
              <a:gd name="connsiteY701" fmla="*/ 583689 h 5422076"/>
              <a:gd name="connsiteX702" fmla="*/ 1688245 w 9895459"/>
              <a:gd name="connsiteY702" fmla="*/ 565833 h 5422076"/>
              <a:gd name="connsiteX703" fmla="*/ 1749982 w 9895459"/>
              <a:gd name="connsiteY703" fmla="*/ 644309 h 5422076"/>
              <a:gd name="connsiteX704" fmla="*/ 1723221 w 9895459"/>
              <a:gd name="connsiteY704" fmla="*/ 651123 h 5422076"/>
              <a:gd name="connsiteX705" fmla="*/ 1729324 w 9895459"/>
              <a:gd name="connsiteY705" fmla="*/ 669920 h 5422076"/>
              <a:gd name="connsiteX706" fmla="*/ 1750216 w 9895459"/>
              <a:gd name="connsiteY706" fmla="*/ 685662 h 5422076"/>
              <a:gd name="connsiteX707" fmla="*/ 1778150 w 9895459"/>
              <a:gd name="connsiteY707" fmla="*/ 670624 h 5422076"/>
              <a:gd name="connsiteX708" fmla="*/ 1749982 w 9895459"/>
              <a:gd name="connsiteY708" fmla="*/ 643839 h 5422076"/>
              <a:gd name="connsiteX709" fmla="*/ 1828619 w 9895459"/>
              <a:gd name="connsiteY709" fmla="*/ 667805 h 5422076"/>
              <a:gd name="connsiteX710" fmla="*/ 1797164 w 9895459"/>
              <a:gd name="connsiteY710" fmla="*/ 656292 h 5422076"/>
              <a:gd name="connsiteX711" fmla="*/ 1795052 w 9895459"/>
              <a:gd name="connsiteY711" fmla="*/ 671564 h 5422076"/>
              <a:gd name="connsiteX712" fmla="*/ 1810779 w 9895459"/>
              <a:gd name="connsiteY712" fmla="*/ 679553 h 5422076"/>
              <a:gd name="connsiteX713" fmla="*/ 1797164 w 9895459"/>
              <a:gd name="connsiteY713" fmla="*/ 692476 h 5422076"/>
              <a:gd name="connsiteX714" fmla="*/ 1766179 w 9895459"/>
              <a:gd name="connsiteY714" fmla="*/ 698115 h 5422076"/>
              <a:gd name="connsiteX715" fmla="*/ 1786366 w 9895459"/>
              <a:gd name="connsiteY715" fmla="*/ 705868 h 5422076"/>
              <a:gd name="connsiteX716" fmla="*/ 1821577 w 9895459"/>
              <a:gd name="connsiteY716" fmla="*/ 712682 h 5422076"/>
              <a:gd name="connsiteX717" fmla="*/ 1863830 w 9895459"/>
              <a:gd name="connsiteY717" fmla="*/ 705163 h 5422076"/>
              <a:gd name="connsiteX718" fmla="*/ 1845521 w 9895459"/>
              <a:gd name="connsiteY718" fmla="*/ 726310 h 5422076"/>
              <a:gd name="connsiteX719" fmla="*/ 1847399 w 9895459"/>
              <a:gd name="connsiteY719" fmla="*/ 753565 h 5422076"/>
              <a:gd name="connsiteX720" fmla="*/ 1883783 w 9895459"/>
              <a:gd name="connsiteY720" fmla="*/ 746751 h 5422076"/>
              <a:gd name="connsiteX721" fmla="*/ 1917351 w 9895459"/>
              <a:gd name="connsiteY721" fmla="*/ 732889 h 5422076"/>
              <a:gd name="connsiteX722" fmla="*/ 1912187 w 9895459"/>
              <a:gd name="connsiteY722" fmla="*/ 714092 h 5422076"/>
              <a:gd name="connsiteX723" fmla="*/ 1912187 w 9895459"/>
              <a:gd name="connsiteY723" fmla="*/ 698115 h 5422076"/>
              <a:gd name="connsiteX724" fmla="*/ 1925098 w 9895459"/>
              <a:gd name="connsiteY724" fmla="*/ 708688 h 5422076"/>
              <a:gd name="connsiteX725" fmla="*/ 1919464 w 9895459"/>
              <a:gd name="connsiteY725" fmla="*/ 687072 h 5422076"/>
              <a:gd name="connsiteX726" fmla="*/ 1914534 w 9895459"/>
              <a:gd name="connsiteY726" fmla="*/ 653237 h 5422076"/>
              <a:gd name="connsiteX727" fmla="*/ 1891060 w 9895459"/>
              <a:gd name="connsiteY727" fmla="*/ 629741 h 5422076"/>
              <a:gd name="connsiteX728" fmla="*/ 1842000 w 9895459"/>
              <a:gd name="connsiteY728" fmla="*/ 637025 h 5422076"/>
              <a:gd name="connsiteX729" fmla="*/ 1830967 w 9895459"/>
              <a:gd name="connsiteY729" fmla="*/ 645954 h 5422076"/>
              <a:gd name="connsiteX730" fmla="*/ 1849746 w 9895459"/>
              <a:gd name="connsiteY730" fmla="*/ 665925 h 5422076"/>
              <a:gd name="connsiteX731" fmla="*/ 1854676 w 9895459"/>
              <a:gd name="connsiteY731" fmla="*/ 688011 h 5422076"/>
              <a:gd name="connsiteX732" fmla="*/ 1828619 w 9895459"/>
              <a:gd name="connsiteY732" fmla="*/ 667335 h 5422076"/>
              <a:gd name="connsiteX733" fmla="*/ 1731202 w 9895459"/>
              <a:gd name="connsiteY733" fmla="*/ 738293 h 5422076"/>
              <a:gd name="connsiteX734" fmla="*/ 1731202 w 9895459"/>
              <a:gd name="connsiteY734" fmla="*/ 738293 h 5422076"/>
              <a:gd name="connsiteX735" fmla="*/ 1719700 w 9895459"/>
              <a:gd name="connsiteY735" fmla="*/ 757794 h 5422076"/>
              <a:gd name="connsiteX736" fmla="*/ 1748338 w 9895459"/>
              <a:gd name="connsiteY736" fmla="*/ 754270 h 5422076"/>
              <a:gd name="connsiteX737" fmla="*/ 1731202 w 9895459"/>
              <a:gd name="connsiteY737" fmla="*/ 738293 h 5422076"/>
              <a:gd name="connsiteX738" fmla="*/ 1983313 w 9895459"/>
              <a:gd name="connsiteY738" fmla="*/ 705163 h 5422076"/>
              <a:gd name="connsiteX739" fmla="*/ 1948337 w 9895459"/>
              <a:gd name="connsiteY739" fmla="*/ 733124 h 5422076"/>
              <a:gd name="connsiteX740" fmla="*/ 1969463 w 9895459"/>
              <a:gd name="connsiteY740" fmla="*/ 755210 h 5422076"/>
              <a:gd name="connsiteX741" fmla="*/ 2025801 w 9895459"/>
              <a:gd name="connsiteY741" fmla="*/ 756855 h 5422076"/>
              <a:gd name="connsiteX742" fmla="*/ 1983313 w 9895459"/>
              <a:gd name="connsiteY742" fmla="*/ 705163 h 5422076"/>
              <a:gd name="connsiteX743" fmla="*/ 2086364 w 9895459"/>
              <a:gd name="connsiteY743" fmla="*/ 618228 h 5422076"/>
              <a:gd name="connsiteX744" fmla="*/ 2033782 w 9895459"/>
              <a:gd name="connsiteY744" fmla="*/ 614469 h 5422076"/>
              <a:gd name="connsiteX745" fmla="*/ 1948337 w 9895459"/>
              <a:gd name="connsiteY745" fmla="*/ 601781 h 5422076"/>
              <a:gd name="connsiteX746" fmla="*/ 1953971 w 9895459"/>
              <a:gd name="connsiteY746" fmla="*/ 625277 h 5422076"/>
              <a:gd name="connsiteX747" fmla="*/ 1992703 w 9895459"/>
              <a:gd name="connsiteY747" fmla="*/ 645014 h 5422076"/>
              <a:gd name="connsiteX748" fmla="*/ 2054205 w 9895459"/>
              <a:gd name="connsiteY748" fmla="*/ 660286 h 5422076"/>
              <a:gd name="connsiteX749" fmla="*/ 2066411 w 9895459"/>
              <a:gd name="connsiteY749" fmla="*/ 702814 h 5422076"/>
              <a:gd name="connsiteX750" fmla="*/ 2066411 w 9895459"/>
              <a:gd name="connsiteY750" fmla="*/ 746516 h 5422076"/>
              <a:gd name="connsiteX751" fmla="*/ 2120871 w 9895459"/>
              <a:gd name="connsiteY751" fmla="*/ 765078 h 5422076"/>
              <a:gd name="connsiteX752" fmla="*/ 2344109 w 9895459"/>
              <a:gd name="connsiteY752" fmla="*/ 757794 h 5422076"/>
              <a:gd name="connsiteX753" fmla="*/ 2408193 w 9895459"/>
              <a:gd name="connsiteY753" fmla="*/ 720436 h 5422076"/>
              <a:gd name="connsiteX754" fmla="*/ 2410540 w 9895459"/>
              <a:gd name="connsiteY754" fmla="*/ 683077 h 5422076"/>
              <a:gd name="connsiteX755" fmla="*/ 2342465 w 9895459"/>
              <a:gd name="connsiteY755" fmla="*/ 659581 h 5422076"/>
              <a:gd name="connsiteX756" fmla="*/ 2269461 w 9895459"/>
              <a:gd name="connsiteY756" fmla="*/ 674149 h 5422076"/>
              <a:gd name="connsiteX757" fmla="*/ 2214297 w 9895459"/>
              <a:gd name="connsiteY757" fmla="*/ 694120 h 5422076"/>
              <a:gd name="connsiteX758" fmla="*/ 2162420 w 9895459"/>
              <a:gd name="connsiteY758" fmla="*/ 692946 h 5422076"/>
              <a:gd name="connsiteX759" fmla="*/ 2115472 w 9895459"/>
              <a:gd name="connsiteY759" fmla="*/ 656762 h 5422076"/>
              <a:gd name="connsiteX760" fmla="*/ 2137068 w 9895459"/>
              <a:gd name="connsiteY760" fmla="*/ 643604 h 5422076"/>
              <a:gd name="connsiteX761" fmla="*/ 2086364 w 9895459"/>
              <a:gd name="connsiteY761" fmla="*/ 617524 h 5422076"/>
              <a:gd name="connsiteX762" fmla="*/ 1746695 w 9895459"/>
              <a:gd name="connsiteY762" fmla="*/ 478663 h 5422076"/>
              <a:gd name="connsiteX763" fmla="*/ 1749043 w 9895459"/>
              <a:gd name="connsiteY763" fmla="*/ 494405 h 5422076"/>
              <a:gd name="connsiteX764" fmla="*/ 1733784 w 9895459"/>
              <a:gd name="connsiteY764" fmla="*/ 510617 h 5422076"/>
              <a:gd name="connsiteX765" fmla="*/ 1795521 w 9895459"/>
              <a:gd name="connsiteY765" fmla="*/ 516726 h 5422076"/>
              <a:gd name="connsiteX766" fmla="*/ 1830028 w 9895459"/>
              <a:gd name="connsiteY766" fmla="*/ 532468 h 5422076"/>
              <a:gd name="connsiteX767" fmla="*/ 1870403 w 9895459"/>
              <a:gd name="connsiteY767" fmla="*/ 542572 h 5422076"/>
              <a:gd name="connsiteX768" fmla="*/ 1878854 w 9895459"/>
              <a:gd name="connsiteY768" fmla="*/ 524950 h 5422076"/>
              <a:gd name="connsiteX769" fmla="*/ 1840826 w 9895459"/>
              <a:gd name="connsiteY769" fmla="*/ 480777 h 5422076"/>
              <a:gd name="connsiteX770" fmla="*/ 1797634 w 9895459"/>
              <a:gd name="connsiteY770" fmla="*/ 460806 h 5422076"/>
              <a:gd name="connsiteX771" fmla="*/ 1765474 w 9895459"/>
              <a:gd name="connsiteY771" fmla="*/ 444593 h 5422076"/>
              <a:gd name="connsiteX772" fmla="*/ 1722517 w 9895459"/>
              <a:gd name="connsiteY772" fmla="*/ 440129 h 5422076"/>
              <a:gd name="connsiteX773" fmla="*/ 1689888 w 9895459"/>
              <a:gd name="connsiteY773" fmla="*/ 464800 h 5422076"/>
              <a:gd name="connsiteX774" fmla="*/ 1746695 w 9895459"/>
              <a:gd name="connsiteY774" fmla="*/ 478663 h 5422076"/>
              <a:gd name="connsiteX775" fmla="*/ 1977445 w 9895459"/>
              <a:gd name="connsiteY775" fmla="*/ 295629 h 5422076"/>
              <a:gd name="connsiteX776" fmla="*/ 1963360 w 9895459"/>
              <a:gd name="connsiteY776" fmla="*/ 346380 h 5422076"/>
              <a:gd name="connsiteX777" fmla="*/ 1999041 w 9895459"/>
              <a:gd name="connsiteY777" fmla="*/ 352019 h 5422076"/>
              <a:gd name="connsiteX778" fmla="*/ 1959839 w 9895459"/>
              <a:gd name="connsiteY778" fmla="*/ 364707 h 5422076"/>
              <a:gd name="connsiteX779" fmla="*/ 1954910 w 9895459"/>
              <a:gd name="connsiteY779" fmla="*/ 395722 h 5422076"/>
              <a:gd name="connsiteX780" fmla="*/ 2006552 w 9895459"/>
              <a:gd name="connsiteY780" fmla="*/ 410289 h 5422076"/>
              <a:gd name="connsiteX781" fmla="*/ 2071575 w 9895459"/>
              <a:gd name="connsiteY781" fmla="*/ 405120 h 5422076"/>
              <a:gd name="connsiteX782" fmla="*/ 2081669 w 9895459"/>
              <a:gd name="connsiteY782" fmla="*/ 424387 h 5422076"/>
              <a:gd name="connsiteX783" fmla="*/ 2018289 w 9895459"/>
              <a:gd name="connsiteY783" fmla="*/ 455167 h 5422076"/>
              <a:gd name="connsiteX784" fmla="*/ 2084486 w 9895459"/>
              <a:gd name="connsiteY784" fmla="*/ 495815 h 5422076"/>
              <a:gd name="connsiteX785" fmla="*/ 2141293 w 9895459"/>
              <a:gd name="connsiteY785" fmla="*/ 488766 h 5422076"/>
              <a:gd name="connsiteX786" fmla="*/ 2172983 w 9895459"/>
              <a:gd name="connsiteY786" fmla="*/ 486416 h 5422076"/>
              <a:gd name="connsiteX787" fmla="*/ 2200917 w 9895459"/>
              <a:gd name="connsiteY787" fmla="*/ 441304 h 5422076"/>
              <a:gd name="connsiteX788" fmla="*/ 2234954 w 9895459"/>
              <a:gd name="connsiteY788" fmla="*/ 421567 h 5422076"/>
              <a:gd name="connsiteX789" fmla="*/ 2242701 w 9895459"/>
              <a:gd name="connsiteY789" fmla="*/ 403945 h 5422076"/>
              <a:gd name="connsiteX790" fmla="*/ 2204673 w 9895459"/>
              <a:gd name="connsiteY790" fmla="*/ 388908 h 5422076"/>
              <a:gd name="connsiteX791" fmla="*/ 2210072 w 9895459"/>
              <a:gd name="connsiteY791" fmla="*/ 360713 h 5422076"/>
              <a:gd name="connsiteX792" fmla="*/ 2178852 w 9895459"/>
              <a:gd name="connsiteY792" fmla="*/ 348965 h 5422076"/>
              <a:gd name="connsiteX793" fmla="*/ 2143641 w 9895459"/>
              <a:gd name="connsiteY793" fmla="*/ 317715 h 5422076"/>
              <a:gd name="connsiteX794" fmla="*/ 2102796 w 9895459"/>
              <a:gd name="connsiteY794" fmla="*/ 296334 h 5422076"/>
              <a:gd name="connsiteX795" fmla="*/ 2029087 w 9895459"/>
              <a:gd name="connsiteY795" fmla="*/ 255686 h 5422076"/>
              <a:gd name="connsiteX796" fmla="*/ 1977445 w 9895459"/>
              <a:gd name="connsiteY796" fmla="*/ 295629 h 5422076"/>
              <a:gd name="connsiteX797" fmla="*/ 1936600 w 9895459"/>
              <a:gd name="connsiteY797" fmla="*/ 514141 h 5422076"/>
              <a:gd name="connsiteX798" fmla="*/ 1923454 w 9895459"/>
              <a:gd name="connsiteY798" fmla="*/ 531293 h 5422076"/>
              <a:gd name="connsiteX799" fmla="*/ 1953032 w 9895459"/>
              <a:gd name="connsiteY799" fmla="*/ 536933 h 5422076"/>
              <a:gd name="connsiteX800" fmla="*/ 2001388 w 9895459"/>
              <a:gd name="connsiteY800" fmla="*/ 507093 h 5422076"/>
              <a:gd name="connsiteX801" fmla="*/ 1968290 w 9895459"/>
              <a:gd name="connsiteY801" fmla="*/ 487121 h 5422076"/>
              <a:gd name="connsiteX802" fmla="*/ 1913595 w 9895459"/>
              <a:gd name="connsiteY802" fmla="*/ 463625 h 5422076"/>
              <a:gd name="connsiteX803" fmla="*/ 1936600 w 9895459"/>
              <a:gd name="connsiteY803" fmla="*/ 514141 h 5422076"/>
              <a:gd name="connsiteX804" fmla="*/ 2916639 w 9895459"/>
              <a:gd name="connsiteY804" fmla="*/ 125754 h 5422076"/>
              <a:gd name="connsiteX805" fmla="*/ 2726500 w 9895459"/>
              <a:gd name="connsiteY805" fmla="*/ 102258 h 5422076"/>
              <a:gd name="connsiteX806" fmla="*/ 2636829 w 9895459"/>
              <a:gd name="connsiteY806" fmla="*/ 89335 h 5422076"/>
              <a:gd name="connsiteX807" fmla="*/ 2475563 w 9895459"/>
              <a:gd name="connsiteY807" fmla="*/ 96384 h 5422076"/>
              <a:gd name="connsiteX808" fmla="*/ 2502089 w 9895459"/>
              <a:gd name="connsiteY808" fmla="*/ 119880 h 5422076"/>
              <a:gd name="connsiteX809" fmla="*/ 2375094 w 9895459"/>
              <a:gd name="connsiteY809" fmla="*/ 126928 h 5422076"/>
              <a:gd name="connsiteX810" fmla="*/ 2339883 w 9895459"/>
              <a:gd name="connsiteY810" fmla="*/ 177680 h 5422076"/>
              <a:gd name="connsiteX811" fmla="*/ 2413592 w 9895459"/>
              <a:gd name="connsiteY811" fmla="*/ 209634 h 5422076"/>
              <a:gd name="connsiteX812" fmla="*/ 2296222 w 9895459"/>
              <a:gd name="connsiteY812" fmla="*/ 180734 h 5422076"/>
              <a:gd name="connsiteX813" fmla="*/ 2213828 w 9895459"/>
              <a:gd name="connsiteY813" fmla="*/ 186608 h 5422076"/>
              <a:gd name="connsiteX814" fmla="*/ 2085660 w 9895459"/>
              <a:gd name="connsiteY814" fmla="*/ 235245 h 5422076"/>
              <a:gd name="connsiteX815" fmla="*/ 2172044 w 9895459"/>
              <a:gd name="connsiteY815" fmla="*/ 289050 h 5422076"/>
              <a:gd name="connsiteX816" fmla="*/ 2278851 w 9895459"/>
              <a:gd name="connsiteY816" fmla="*/ 277067 h 5422076"/>
              <a:gd name="connsiteX817" fmla="*/ 2253499 w 9895459"/>
              <a:gd name="connsiteY817" fmla="*/ 305732 h 5422076"/>
              <a:gd name="connsiteX818" fmla="*/ 2326034 w 9895459"/>
              <a:gd name="connsiteY818" fmla="*/ 288815 h 5422076"/>
              <a:gd name="connsiteX819" fmla="*/ 2430728 w 9895459"/>
              <a:gd name="connsiteY819" fmla="*/ 254981 h 5422076"/>
              <a:gd name="connsiteX820" fmla="*/ 2473450 w 9895459"/>
              <a:gd name="connsiteY820" fmla="*/ 238064 h 5422076"/>
              <a:gd name="connsiteX821" fmla="*/ 2366644 w 9895459"/>
              <a:gd name="connsiteY821" fmla="*/ 303853 h 5422076"/>
              <a:gd name="connsiteX822" fmla="*/ 2239415 w 9895459"/>
              <a:gd name="connsiteY822" fmla="*/ 332753 h 5422076"/>
              <a:gd name="connsiteX823" fmla="*/ 2243875 w 9895459"/>
              <a:gd name="connsiteY823" fmla="*/ 364472 h 5422076"/>
              <a:gd name="connsiteX824" fmla="*/ 2304672 w 9895459"/>
              <a:gd name="connsiteY824" fmla="*/ 418278 h 5422076"/>
              <a:gd name="connsiteX825" fmla="*/ 2320635 w 9895459"/>
              <a:gd name="connsiteY825" fmla="*/ 444124 h 5422076"/>
              <a:gd name="connsiteX826" fmla="*/ 2233076 w 9895459"/>
              <a:gd name="connsiteY826" fmla="*/ 444124 h 5422076"/>
              <a:gd name="connsiteX827" fmla="*/ 2205377 w 9895459"/>
              <a:gd name="connsiteY827" fmla="*/ 497929 h 5422076"/>
              <a:gd name="connsiteX828" fmla="*/ 2265001 w 9895459"/>
              <a:gd name="connsiteY828" fmla="*/ 519780 h 5422076"/>
              <a:gd name="connsiteX829" fmla="*/ 2326034 w 9895459"/>
              <a:gd name="connsiteY829" fmla="*/ 506858 h 5422076"/>
              <a:gd name="connsiteX830" fmla="*/ 2272513 w 9895459"/>
              <a:gd name="connsiteY830" fmla="*/ 540692 h 5422076"/>
              <a:gd name="connsiteX831" fmla="*/ 2210541 w 9895459"/>
              <a:gd name="connsiteY831" fmla="*/ 522835 h 5422076"/>
              <a:gd name="connsiteX832" fmla="*/ 2191293 w 9895459"/>
              <a:gd name="connsiteY832" fmla="*/ 548680 h 5422076"/>
              <a:gd name="connsiteX833" fmla="*/ 2192467 w 9895459"/>
              <a:gd name="connsiteY833" fmla="*/ 578755 h 5422076"/>
              <a:gd name="connsiteX834" fmla="*/ 2150683 w 9895459"/>
              <a:gd name="connsiteY834" fmla="*/ 611415 h 5422076"/>
              <a:gd name="connsiteX835" fmla="*/ 2210541 w 9895459"/>
              <a:gd name="connsiteY835" fmla="*/ 627392 h 5422076"/>
              <a:gd name="connsiteX836" fmla="*/ 2299273 w 9895459"/>
              <a:gd name="connsiteY836" fmla="*/ 624337 h 5422076"/>
              <a:gd name="connsiteX837" fmla="*/ 2352559 w 9895459"/>
              <a:gd name="connsiteY837" fmla="*/ 609535 h 5422076"/>
              <a:gd name="connsiteX838" fmla="*/ 2378381 w 9895459"/>
              <a:gd name="connsiteY838" fmla="*/ 630446 h 5422076"/>
              <a:gd name="connsiteX839" fmla="*/ 2431667 w 9895459"/>
              <a:gd name="connsiteY839" fmla="*/ 619403 h 5422076"/>
              <a:gd name="connsiteX840" fmla="*/ 2455141 w 9895459"/>
              <a:gd name="connsiteY840" fmla="*/ 567712 h 5422076"/>
              <a:gd name="connsiteX841" fmla="*/ 2424155 w 9895459"/>
              <a:gd name="connsiteY841" fmla="*/ 550795 h 5422076"/>
              <a:gd name="connsiteX842" fmla="*/ 2449742 w 9895459"/>
              <a:gd name="connsiteY842" fmla="*/ 487121 h 5422076"/>
              <a:gd name="connsiteX843" fmla="*/ 2528849 w 9895459"/>
              <a:gd name="connsiteY843" fmla="*/ 449293 h 5422076"/>
              <a:gd name="connsiteX844" fmla="*/ 2526736 w 9895459"/>
              <a:gd name="connsiteY844" fmla="*/ 382564 h 5422076"/>
              <a:gd name="connsiteX845" fmla="*/ 2579083 w 9895459"/>
              <a:gd name="connsiteY845" fmla="*/ 370581 h 5422076"/>
              <a:gd name="connsiteX846" fmla="*/ 2649505 w 9895459"/>
              <a:gd name="connsiteY846" fmla="*/ 329698 h 5422076"/>
              <a:gd name="connsiteX847" fmla="*/ 2633543 w 9895459"/>
              <a:gd name="connsiteY847" fmla="*/ 307847 h 5422076"/>
              <a:gd name="connsiteX848" fmla="*/ 2728613 w 9895459"/>
              <a:gd name="connsiteY848" fmla="*/ 263910 h 5422076"/>
              <a:gd name="connsiteX849" fmla="*/ 2831194 w 9895459"/>
              <a:gd name="connsiteY849" fmla="*/ 195302 h 5422076"/>
              <a:gd name="connsiteX850" fmla="*/ 2801382 w 9895459"/>
              <a:gd name="connsiteY850" fmla="*/ 195302 h 5422076"/>
              <a:gd name="connsiteX851" fmla="*/ 2724387 w 9895459"/>
              <a:gd name="connsiteY851" fmla="*/ 187313 h 5422076"/>
              <a:gd name="connsiteX852" fmla="*/ 2881428 w 9895459"/>
              <a:gd name="connsiteY852" fmla="*/ 152539 h 5422076"/>
              <a:gd name="connsiteX853" fmla="*/ 2916639 w 9895459"/>
              <a:gd name="connsiteY853" fmla="*/ 125754 h 5422076"/>
              <a:gd name="connsiteX854" fmla="*/ 2318522 w 9895459"/>
              <a:gd name="connsiteY854" fmla="*/ 816769 h 5422076"/>
              <a:gd name="connsiteX855" fmla="*/ 2171105 w 9895459"/>
              <a:gd name="connsiteY855" fmla="*/ 844494 h 5422076"/>
              <a:gd name="connsiteX856" fmla="*/ 2128382 w 9895459"/>
              <a:gd name="connsiteY856" fmla="*/ 1010611 h 5422076"/>
              <a:gd name="connsiteX857" fmla="*/ 2238241 w 9895459"/>
              <a:gd name="connsiteY857" fmla="*/ 1059482 h 5422076"/>
              <a:gd name="connsiteX858" fmla="*/ 2344109 w 9895459"/>
              <a:gd name="connsiteY858" fmla="*/ 1053373 h 5422076"/>
              <a:gd name="connsiteX859" fmla="*/ 2384719 w 9895459"/>
              <a:gd name="connsiteY859" fmla="*/ 1038571 h 5422076"/>
              <a:gd name="connsiteX860" fmla="*/ 2431667 w 9895459"/>
              <a:gd name="connsiteY860" fmla="*/ 1020479 h 5422076"/>
              <a:gd name="connsiteX861" fmla="*/ 2468990 w 9895459"/>
              <a:gd name="connsiteY861" fmla="*/ 1047499 h 5422076"/>
              <a:gd name="connsiteX862" fmla="*/ 2551384 w 9895459"/>
              <a:gd name="connsiteY862" fmla="*/ 1134199 h 5422076"/>
              <a:gd name="connsiteX863" fmla="*/ 2626031 w 9895459"/>
              <a:gd name="connsiteY863" fmla="*/ 1214790 h 5422076"/>
              <a:gd name="connsiteX864" fmla="*/ 2546924 w 9895459"/>
              <a:gd name="connsiteY864" fmla="*/ 1320287 h 5422076"/>
              <a:gd name="connsiteX865" fmla="*/ 2450915 w 9895459"/>
              <a:gd name="connsiteY865" fmla="*/ 1346133 h 5422076"/>
              <a:gd name="connsiteX866" fmla="*/ 2492464 w 9895459"/>
              <a:gd name="connsiteY866" fmla="*/ 1375973 h 5422076"/>
              <a:gd name="connsiteX867" fmla="*/ 2596219 w 9895459"/>
              <a:gd name="connsiteY867" fmla="*/ 1367984 h 5422076"/>
              <a:gd name="connsiteX868" fmla="*/ 2652557 w 9895459"/>
              <a:gd name="connsiteY868" fmla="*/ 1403228 h 5422076"/>
              <a:gd name="connsiteX869" fmla="*/ 2625797 w 9895459"/>
              <a:gd name="connsiteY869" fmla="*/ 1420145 h 5422076"/>
              <a:gd name="connsiteX870" fmla="*/ 2696219 w 9895459"/>
              <a:gd name="connsiteY870" fmla="*/ 1450925 h 5422076"/>
              <a:gd name="connsiteX871" fmla="*/ 2780725 w 9895459"/>
              <a:gd name="connsiteY871" fmla="*/ 1461028 h 5422076"/>
              <a:gd name="connsiteX872" fmla="*/ 2720866 w 9895459"/>
              <a:gd name="connsiteY872" fmla="*/ 1399234 h 5422076"/>
              <a:gd name="connsiteX873" fmla="*/ 2744340 w 9895459"/>
              <a:gd name="connsiteY873" fmla="*/ 1403228 h 5422076"/>
              <a:gd name="connsiteX874" fmla="*/ 2802086 w 9895459"/>
              <a:gd name="connsiteY874" fmla="*/ 1438002 h 5422076"/>
              <a:gd name="connsiteX875" fmla="*/ 2825560 w 9895459"/>
              <a:gd name="connsiteY875" fmla="*/ 1400173 h 5422076"/>
              <a:gd name="connsiteX876" fmla="*/ 2780725 w 9895459"/>
              <a:gd name="connsiteY876" fmla="*/ 1337439 h 5422076"/>
              <a:gd name="connsiteX877" fmla="*/ 2721805 w 9895459"/>
              <a:gd name="connsiteY877" fmla="*/ 1266951 h 5422076"/>
              <a:gd name="connsiteX878" fmla="*/ 2753965 w 9895459"/>
              <a:gd name="connsiteY878" fmla="*/ 1229123 h 5422076"/>
              <a:gd name="connsiteX879" fmla="*/ 2814762 w 9895459"/>
              <a:gd name="connsiteY879" fmla="*/ 1276115 h 5422076"/>
              <a:gd name="connsiteX880" fmla="*/ 2868283 w 9895459"/>
              <a:gd name="connsiteY880" fmla="*/ 1309949 h 5422076"/>
              <a:gd name="connsiteX881" fmla="*/ 2899269 w 9895459"/>
              <a:gd name="connsiteY881" fmla="*/ 1201398 h 5422076"/>
              <a:gd name="connsiteX882" fmla="*/ 2814762 w 9895459"/>
              <a:gd name="connsiteY882" fmla="*/ 1168503 h 5422076"/>
              <a:gd name="connsiteX883" fmla="*/ 2704904 w 9895459"/>
              <a:gd name="connsiteY883" fmla="*/ 1121512 h 5422076"/>
              <a:gd name="connsiteX884" fmla="*/ 2751852 w 9895459"/>
              <a:gd name="connsiteY884" fmla="*/ 1093551 h 5422076"/>
              <a:gd name="connsiteX885" fmla="*/ 2730256 w 9895459"/>
              <a:gd name="connsiteY885" fmla="*/ 1020009 h 5422076"/>
              <a:gd name="connsiteX886" fmla="*/ 2606313 w 9895459"/>
              <a:gd name="connsiteY886" fmla="*/ 942237 h 5422076"/>
              <a:gd name="connsiteX887" fmla="*/ 2523215 w 9895459"/>
              <a:gd name="connsiteY887" fmla="*/ 879503 h 5422076"/>
              <a:gd name="connsiteX888" fmla="*/ 2403498 w 9895459"/>
              <a:gd name="connsiteY888" fmla="*/ 902999 h 5422076"/>
              <a:gd name="connsiteX889" fmla="*/ 2363827 w 9895459"/>
              <a:gd name="connsiteY889" fmla="*/ 879503 h 5422076"/>
              <a:gd name="connsiteX890" fmla="*/ 2318522 w 9895459"/>
              <a:gd name="connsiteY890" fmla="*/ 816769 h 5422076"/>
              <a:gd name="connsiteX891" fmla="*/ 2365470 w 9895459"/>
              <a:gd name="connsiteY891" fmla="*/ 816769 h 5422076"/>
              <a:gd name="connsiteX892" fmla="*/ 2415704 w 9895459"/>
              <a:gd name="connsiteY892" fmla="*/ 870575 h 5422076"/>
              <a:gd name="connsiteX893" fmla="*/ 2486126 w 9895459"/>
              <a:gd name="connsiteY893" fmla="*/ 853423 h 5422076"/>
              <a:gd name="connsiteX894" fmla="*/ 2366409 w 9895459"/>
              <a:gd name="connsiteY894" fmla="*/ 816769 h 5422076"/>
              <a:gd name="connsiteX895" fmla="*/ 2245752 w 9895459"/>
              <a:gd name="connsiteY895" fmla="*/ 1310184 h 5422076"/>
              <a:gd name="connsiteX896" fmla="*/ 2230025 w 9895459"/>
              <a:gd name="connsiteY896" fmla="*/ 1371743 h 5422076"/>
              <a:gd name="connsiteX897" fmla="*/ 2221105 w 9895459"/>
              <a:gd name="connsiteY897" fmla="*/ 1407692 h 5422076"/>
              <a:gd name="connsiteX898" fmla="*/ 2244579 w 9895459"/>
              <a:gd name="connsiteY898" fmla="*/ 1424139 h 5422076"/>
              <a:gd name="connsiteX899" fmla="*/ 2270870 w 9895459"/>
              <a:gd name="connsiteY899" fmla="*/ 1426254 h 5422076"/>
              <a:gd name="connsiteX900" fmla="*/ 2341292 w 9895459"/>
              <a:gd name="connsiteY900" fmla="*/ 1406047 h 5422076"/>
              <a:gd name="connsiteX901" fmla="*/ 2381198 w 9895459"/>
              <a:gd name="connsiteY901" fmla="*/ 1401583 h 5422076"/>
              <a:gd name="connsiteX902" fmla="*/ 2339648 w 9895459"/>
              <a:gd name="connsiteY902" fmla="*/ 1362815 h 5422076"/>
              <a:gd name="connsiteX903" fmla="*/ 2281902 w 9895459"/>
              <a:gd name="connsiteY903" fmla="*/ 1324751 h 5422076"/>
              <a:gd name="connsiteX904" fmla="*/ 2246691 w 9895459"/>
              <a:gd name="connsiteY904" fmla="*/ 1310419 h 5422076"/>
              <a:gd name="connsiteX905" fmla="*/ 2448098 w 9895459"/>
              <a:gd name="connsiteY905" fmla="*/ 3054757 h 5422076"/>
              <a:gd name="connsiteX906" fmla="*/ 2375564 w 9895459"/>
              <a:gd name="connsiteY906" fmla="*/ 3000012 h 5422076"/>
              <a:gd name="connsiteX907" fmla="*/ 2286832 w 9895459"/>
              <a:gd name="connsiteY907" fmla="*/ 3015989 h 5422076"/>
              <a:gd name="connsiteX908" fmla="*/ 2329555 w 9895459"/>
              <a:gd name="connsiteY908" fmla="*/ 3015989 h 5422076"/>
              <a:gd name="connsiteX909" fmla="*/ 2376503 w 9895459"/>
              <a:gd name="connsiteY909" fmla="*/ 3018339 h 5422076"/>
              <a:gd name="connsiteX910" fmla="*/ 2363827 w 9895459"/>
              <a:gd name="connsiteY910" fmla="*/ 3020923 h 5422076"/>
              <a:gd name="connsiteX911" fmla="*/ 2387301 w 9895459"/>
              <a:gd name="connsiteY911" fmla="*/ 3042539 h 5422076"/>
              <a:gd name="connsiteX912" fmla="*/ 2424859 w 9895459"/>
              <a:gd name="connsiteY912" fmla="*/ 3069560 h 5422076"/>
              <a:gd name="connsiteX913" fmla="*/ 2433779 w 9895459"/>
              <a:gd name="connsiteY913" fmla="*/ 3097755 h 5422076"/>
              <a:gd name="connsiteX914" fmla="*/ 2430728 w 9895459"/>
              <a:gd name="connsiteY914" fmla="*/ 3116552 h 5422076"/>
              <a:gd name="connsiteX915" fmla="*/ 2430728 w 9895459"/>
              <a:gd name="connsiteY915" fmla="*/ 3125715 h 5422076"/>
              <a:gd name="connsiteX916" fmla="*/ 2481431 w 9895459"/>
              <a:gd name="connsiteY916" fmla="*/ 3141928 h 5422076"/>
              <a:gd name="connsiteX917" fmla="*/ 2496924 w 9895459"/>
              <a:gd name="connsiteY917" fmla="*/ 3126185 h 5422076"/>
              <a:gd name="connsiteX918" fmla="*/ 2448098 w 9895459"/>
              <a:gd name="connsiteY918" fmla="*/ 3054757 h 5422076"/>
              <a:gd name="connsiteX919" fmla="*/ 2525797 w 9895459"/>
              <a:gd name="connsiteY919" fmla="*/ 3164249 h 5422076"/>
              <a:gd name="connsiteX920" fmla="*/ 2534483 w 9895459"/>
              <a:gd name="connsiteY920" fmla="*/ 3201137 h 5422076"/>
              <a:gd name="connsiteX921" fmla="*/ 2491995 w 9895459"/>
              <a:gd name="connsiteY921" fmla="*/ 3195968 h 5422076"/>
              <a:gd name="connsiteX922" fmla="*/ 2491995 w 9895459"/>
              <a:gd name="connsiteY922" fmla="*/ 3204897 h 5422076"/>
              <a:gd name="connsiteX923" fmla="*/ 2529318 w 9895459"/>
              <a:gd name="connsiteY923" fmla="*/ 3231212 h 5422076"/>
              <a:gd name="connsiteX924" fmla="*/ 2560774 w 9895459"/>
              <a:gd name="connsiteY924" fmla="*/ 3222988 h 5422076"/>
              <a:gd name="connsiteX925" fmla="*/ 2611243 w 9895459"/>
              <a:gd name="connsiteY925" fmla="*/ 3228158 h 5422076"/>
              <a:gd name="connsiteX926" fmla="*/ 2654670 w 9895459"/>
              <a:gd name="connsiteY926" fmla="*/ 3223693 h 5422076"/>
              <a:gd name="connsiteX927" fmla="*/ 2636829 w 9895459"/>
              <a:gd name="connsiteY927" fmla="*/ 3189624 h 5422076"/>
              <a:gd name="connsiteX928" fmla="*/ 2525797 w 9895459"/>
              <a:gd name="connsiteY928" fmla="*/ 3164718 h 5422076"/>
              <a:gd name="connsiteX929" fmla="*/ 2408427 w 9895459"/>
              <a:gd name="connsiteY929" fmla="*/ 3174587 h 5422076"/>
              <a:gd name="connsiteX930" fmla="*/ 2373216 w 9895459"/>
              <a:gd name="connsiteY930" fmla="*/ 3169418 h 5422076"/>
              <a:gd name="connsiteX931" fmla="*/ 2392935 w 9895459"/>
              <a:gd name="connsiteY931" fmla="*/ 3187275 h 5422076"/>
              <a:gd name="connsiteX932" fmla="*/ 2407723 w 9895459"/>
              <a:gd name="connsiteY932" fmla="*/ 3175057 h 5422076"/>
              <a:gd name="connsiteX933" fmla="*/ 2709364 w 9895459"/>
              <a:gd name="connsiteY933" fmla="*/ 3249539 h 5422076"/>
              <a:gd name="connsiteX934" fmla="*/ 2700209 w 9895459"/>
              <a:gd name="connsiteY934" fmla="*/ 3267161 h 5422076"/>
              <a:gd name="connsiteX935" fmla="*/ 2747157 w 9895459"/>
              <a:gd name="connsiteY935" fmla="*/ 3273270 h 5422076"/>
              <a:gd name="connsiteX936" fmla="*/ 2708660 w 9895459"/>
              <a:gd name="connsiteY936" fmla="*/ 3250009 h 5422076"/>
              <a:gd name="connsiteX937" fmla="*/ 2514530 w 9895459"/>
              <a:gd name="connsiteY937" fmla="*/ 1165684 h 5422076"/>
              <a:gd name="connsiteX938" fmla="*/ 2498568 w 9895459"/>
              <a:gd name="connsiteY938" fmla="*/ 1207507 h 5422076"/>
              <a:gd name="connsiteX939" fmla="*/ 2537300 w 9895459"/>
              <a:gd name="connsiteY939" fmla="*/ 1231003 h 5422076"/>
              <a:gd name="connsiteX940" fmla="*/ 2513826 w 9895459"/>
              <a:gd name="connsiteY940" fmla="*/ 1166154 h 5422076"/>
              <a:gd name="connsiteX941" fmla="*/ 2334015 w 9895459"/>
              <a:gd name="connsiteY941" fmla="*/ 1442466 h 5422076"/>
              <a:gd name="connsiteX942" fmla="*/ 2294344 w 9895459"/>
              <a:gd name="connsiteY942" fmla="*/ 1467842 h 5422076"/>
              <a:gd name="connsiteX943" fmla="*/ 2331902 w 9895459"/>
              <a:gd name="connsiteY943" fmla="*/ 1472306 h 5422076"/>
              <a:gd name="connsiteX944" fmla="*/ 2334015 w 9895459"/>
              <a:gd name="connsiteY944" fmla="*/ 1442466 h 5422076"/>
              <a:gd name="connsiteX945" fmla="*/ 2404437 w 9895459"/>
              <a:gd name="connsiteY945" fmla="*/ 1471366 h 5422076"/>
              <a:gd name="connsiteX946" fmla="*/ 2404437 w 9895459"/>
              <a:gd name="connsiteY946" fmla="*/ 1498151 h 5422076"/>
              <a:gd name="connsiteX947" fmla="*/ 2432840 w 9895459"/>
              <a:gd name="connsiteY947" fmla="*/ 1479825 h 5422076"/>
              <a:gd name="connsiteX948" fmla="*/ 2404437 w 9895459"/>
              <a:gd name="connsiteY948" fmla="*/ 1471366 h 5422076"/>
              <a:gd name="connsiteX949" fmla="*/ 2034721 w 9895459"/>
              <a:gd name="connsiteY949" fmla="*/ 552205 h 5422076"/>
              <a:gd name="connsiteX950" fmla="*/ 1981435 w 9895459"/>
              <a:gd name="connsiteY950" fmla="*/ 565128 h 5422076"/>
              <a:gd name="connsiteX951" fmla="*/ 2073219 w 9895459"/>
              <a:gd name="connsiteY951" fmla="*/ 568652 h 5422076"/>
              <a:gd name="connsiteX952" fmla="*/ 2121810 w 9895459"/>
              <a:gd name="connsiteY952" fmla="*/ 542337 h 5422076"/>
              <a:gd name="connsiteX953" fmla="*/ 2034721 w 9895459"/>
              <a:gd name="connsiteY953" fmla="*/ 552205 h 5422076"/>
              <a:gd name="connsiteX954" fmla="*/ 1834488 w 9895459"/>
              <a:gd name="connsiteY954" fmla="*/ 376220 h 5422076"/>
              <a:gd name="connsiteX955" fmla="*/ 1848338 w 9895459"/>
              <a:gd name="connsiteY955" fmla="*/ 410289 h 5422076"/>
              <a:gd name="connsiteX956" fmla="*/ 1883783 w 9895459"/>
              <a:gd name="connsiteY956" fmla="*/ 386793 h 5422076"/>
              <a:gd name="connsiteX957" fmla="*/ 1834488 w 9895459"/>
              <a:gd name="connsiteY957" fmla="*/ 376220 h 5422076"/>
              <a:gd name="connsiteX958" fmla="*/ 4117804 w 9895459"/>
              <a:gd name="connsiteY958" fmla="*/ 1209621 h 5422076"/>
              <a:gd name="connsiteX959" fmla="*/ 4056067 w 9895459"/>
              <a:gd name="connsiteY959" fmla="*/ 1234762 h 5422076"/>
              <a:gd name="connsiteX960" fmla="*/ 4023439 w 9895459"/>
              <a:gd name="connsiteY960" fmla="*/ 1246745 h 5422076"/>
              <a:gd name="connsiteX961" fmla="*/ 3994800 w 9895459"/>
              <a:gd name="connsiteY961" fmla="*/ 1298201 h 5422076"/>
              <a:gd name="connsiteX962" fmla="*/ 3976726 w 9895459"/>
              <a:gd name="connsiteY962" fmla="*/ 1265307 h 5422076"/>
              <a:gd name="connsiteX963" fmla="*/ 3962171 w 9895459"/>
              <a:gd name="connsiteY963" fmla="*/ 1228418 h 5422076"/>
              <a:gd name="connsiteX964" fmla="*/ 3906538 w 9895459"/>
              <a:gd name="connsiteY964" fmla="*/ 1218315 h 5422076"/>
              <a:gd name="connsiteX965" fmla="*/ 3921796 w 9895459"/>
              <a:gd name="connsiteY965" fmla="*/ 1243690 h 5422076"/>
              <a:gd name="connsiteX966" fmla="*/ 3882595 w 9895459"/>
              <a:gd name="connsiteY966" fmla="*/ 1272121 h 5422076"/>
              <a:gd name="connsiteX967" fmla="*/ 3913580 w 9895459"/>
              <a:gd name="connsiteY967" fmla="*/ 1272121 h 5422076"/>
              <a:gd name="connsiteX968" fmla="*/ 3945270 w 9895459"/>
              <a:gd name="connsiteY968" fmla="*/ 1294207 h 5422076"/>
              <a:gd name="connsiteX969" fmla="*/ 3931890 w 9895459"/>
              <a:gd name="connsiteY969" fmla="*/ 1320287 h 5422076"/>
              <a:gd name="connsiteX970" fmla="*/ 3965223 w 9895459"/>
              <a:gd name="connsiteY970" fmla="*/ 1326161 h 5422076"/>
              <a:gd name="connsiteX971" fmla="*/ 3974848 w 9895459"/>
              <a:gd name="connsiteY971" fmla="*/ 1349657 h 5422076"/>
              <a:gd name="connsiteX972" fmla="*/ 4031889 w 9895459"/>
              <a:gd name="connsiteY972" fmla="*/ 1349657 h 5422076"/>
              <a:gd name="connsiteX973" fmla="*/ 4095974 w 9895459"/>
              <a:gd name="connsiteY973" fmla="*/ 1354591 h 5422076"/>
              <a:gd name="connsiteX974" fmla="*/ 4179541 w 9895459"/>
              <a:gd name="connsiteY974" fmla="*/ 1320757 h 5422076"/>
              <a:gd name="connsiteX975" fmla="*/ 4230010 w 9895459"/>
              <a:gd name="connsiteY975" fmla="*/ 1287628 h 5422076"/>
              <a:gd name="connsiteX976" fmla="*/ 4246911 w 9895459"/>
              <a:gd name="connsiteY976" fmla="*/ 1250739 h 5422076"/>
              <a:gd name="connsiteX977" fmla="*/ 4256066 w 9895459"/>
              <a:gd name="connsiteY977" fmla="*/ 1230063 h 5422076"/>
              <a:gd name="connsiteX978" fmla="*/ 4206771 w 9895459"/>
              <a:gd name="connsiteY978" fmla="*/ 1209621 h 5422076"/>
              <a:gd name="connsiteX979" fmla="*/ 4180010 w 9895459"/>
              <a:gd name="connsiteY979" fmla="*/ 1188710 h 5422076"/>
              <a:gd name="connsiteX980" fmla="*/ 4117804 w 9895459"/>
              <a:gd name="connsiteY980" fmla="*/ 1209856 h 5422076"/>
              <a:gd name="connsiteX981" fmla="*/ 6822009 w 9895459"/>
              <a:gd name="connsiteY981" fmla="*/ 3403202 h 5422076"/>
              <a:gd name="connsiteX982" fmla="*/ 6817784 w 9895459"/>
              <a:gd name="connsiteY982" fmla="*/ 3429753 h 5422076"/>
              <a:gd name="connsiteX983" fmla="*/ 6817784 w 9895459"/>
              <a:gd name="connsiteY983" fmla="*/ 3470871 h 5422076"/>
              <a:gd name="connsiteX984" fmla="*/ 6827174 w 9895459"/>
              <a:gd name="connsiteY984" fmla="*/ 3496951 h 5422076"/>
              <a:gd name="connsiteX985" fmla="*/ 6852056 w 9895459"/>
              <a:gd name="connsiteY985" fmla="*/ 3496951 h 5422076"/>
              <a:gd name="connsiteX986" fmla="*/ 6869661 w 9895459"/>
              <a:gd name="connsiteY986" fmla="*/ 3465466 h 5422076"/>
              <a:gd name="connsiteX987" fmla="*/ 6846187 w 9895459"/>
              <a:gd name="connsiteY987" fmla="*/ 3418475 h 5422076"/>
              <a:gd name="connsiteX988" fmla="*/ 6822009 w 9895459"/>
              <a:gd name="connsiteY988" fmla="*/ 3403437 h 5422076"/>
              <a:gd name="connsiteX989" fmla="*/ 6812151 w 9895459"/>
              <a:gd name="connsiteY989" fmla="*/ 3384875 h 5422076"/>
              <a:gd name="connsiteX990" fmla="*/ 6818019 w 9895459"/>
              <a:gd name="connsiteY990" fmla="*/ 3393334 h 5422076"/>
              <a:gd name="connsiteX991" fmla="*/ 6819897 w 9895459"/>
              <a:gd name="connsiteY991" fmla="*/ 3388635 h 5422076"/>
              <a:gd name="connsiteX992" fmla="*/ 6816611 w 9895459"/>
              <a:gd name="connsiteY992" fmla="*/ 3382761 h 5422076"/>
              <a:gd name="connsiteX993" fmla="*/ 6811916 w 9895459"/>
              <a:gd name="connsiteY993" fmla="*/ 3385815 h 5422076"/>
              <a:gd name="connsiteX994" fmla="*/ 7965663 w 9895459"/>
              <a:gd name="connsiteY994" fmla="*/ 4179508 h 5422076"/>
              <a:gd name="connsiteX995" fmla="*/ 7964254 w 9895459"/>
              <a:gd name="connsiteY995" fmla="*/ 4180918 h 5422076"/>
              <a:gd name="connsiteX996" fmla="*/ 7884678 w 9895459"/>
              <a:gd name="connsiteY996" fmla="*/ 4208643 h 5422076"/>
              <a:gd name="connsiteX997" fmla="*/ 7774819 w 9895459"/>
              <a:gd name="connsiteY997" fmla="*/ 4276546 h 5422076"/>
              <a:gd name="connsiteX998" fmla="*/ 7770125 w 9895459"/>
              <a:gd name="connsiteY998" fmla="*/ 4293698 h 5422076"/>
              <a:gd name="connsiteX999" fmla="*/ 7757213 w 9895459"/>
              <a:gd name="connsiteY999" fmla="*/ 4281011 h 5422076"/>
              <a:gd name="connsiteX1000" fmla="*/ 7749232 w 9895459"/>
              <a:gd name="connsiteY1000" fmla="*/ 4320719 h 5422076"/>
              <a:gd name="connsiteX1001" fmla="*/ 7759561 w 9895459"/>
              <a:gd name="connsiteY1001" fmla="*/ 4374524 h 5422076"/>
              <a:gd name="connsiteX1002" fmla="*/ 7750876 w 9895459"/>
              <a:gd name="connsiteY1002" fmla="*/ 4429035 h 5422076"/>
              <a:gd name="connsiteX1003" fmla="*/ 7786087 w 9895459"/>
              <a:gd name="connsiteY1003" fmla="*/ 4496234 h 5422076"/>
              <a:gd name="connsiteX1004" fmla="*/ 7802049 w 9895459"/>
              <a:gd name="connsiteY1004" fmla="*/ 4545575 h 5422076"/>
              <a:gd name="connsiteX1005" fmla="*/ 7806040 w 9895459"/>
              <a:gd name="connsiteY1005" fmla="*/ 4618647 h 5422076"/>
              <a:gd name="connsiteX1006" fmla="*/ 7796415 w 9895459"/>
              <a:gd name="connsiteY1006" fmla="*/ 4652951 h 5422076"/>
              <a:gd name="connsiteX1007" fmla="*/ 7873410 w 9895459"/>
              <a:gd name="connsiteY1007" fmla="*/ 4672453 h 5422076"/>
              <a:gd name="connsiteX1008" fmla="*/ 7927870 w 9895459"/>
              <a:gd name="connsiteY1008" fmla="*/ 4642613 h 5422076"/>
              <a:gd name="connsiteX1009" fmla="*/ 7985616 w 9895459"/>
              <a:gd name="connsiteY1009" fmla="*/ 4628986 h 5422076"/>
              <a:gd name="connsiteX1010" fmla="*/ 8035381 w 9895459"/>
              <a:gd name="connsiteY1010" fmla="*/ 4612773 h 5422076"/>
              <a:gd name="connsiteX1011" fmla="*/ 8061671 w 9895459"/>
              <a:gd name="connsiteY1011" fmla="*/ 4584343 h 5422076"/>
              <a:gd name="connsiteX1012" fmla="*/ 8099465 w 9895459"/>
              <a:gd name="connsiteY1012" fmla="*/ 4566251 h 5422076"/>
              <a:gd name="connsiteX1013" fmla="*/ 8146413 w 9895459"/>
              <a:gd name="connsiteY1013" fmla="*/ 4557323 h 5422076"/>
              <a:gd name="connsiteX1014" fmla="*/ 8200168 w 9895459"/>
              <a:gd name="connsiteY1014" fmla="*/ 4538761 h 5422076"/>
              <a:gd name="connsiteX1015" fmla="*/ 8285848 w 9895459"/>
              <a:gd name="connsiteY1015" fmla="*/ 4551449 h 5422076"/>
              <a:gd name="connsiteX1016" fmla="*/ 8339603 w 9895459"/>
              <a:gd name="connsiteY1016" fmla="*/ 4584343 h 5422076"/>
              <a:gd name="connsiteX1017" fmla="*/ 8359556 w 9895459"/>
              <a:gd name="connsiteY1017" fmla="*/ 4607839 h 5422076"/>
              <a:gd name="connsiteX1018" fmla="*/ 8378101 w 9895459"/>
              <a:gd name="connsiteY1018" fmla="*/ 4597266 h 5422076"/>
              <a:gd name="connsiteX1019" fmla="*/ 8421293 w 9895459"/>
              <a:gd name="connsiteY1019" fmla="*/ 4563667 h 5422076"/>
              <a:gd name="connsiteX1020" fmla="*/ 8412608 w 9895459"/>
              <a:gd name="connsiteY1020" fmla="*/ 4596561 h 5422076"/>
              <a:gd name="connsiteX1021" fmla="*/ 8405331 w 9895459"/>
              <a:gd name="connsiteY1021" fmla="*/ 4622642 h 5422076"/>
              <a:gd name="connsiteX1022" fmla="*/ 8426222 w 9895459"/>
              <a:gd name="connsiteY1022" fmla="*/ 4607839 h 5422076"/>
              <a:gd name="connsiteX1023" fmla="*/ 8433265 w 9895459"/>
              <a:gd name="connsiteY1023" fmla="*/ 4643553 h 5422076"/>
              <a:gd name="connsiteX1024" fmla="*/ 8450166 w 9895459"/>
              <a:gd name="connsiteY1024" fmla="*/ 4654831 h 5422076"/>
              <a:gd name="connsiteX1025" fmla="*/ 8473640 w 9895459"/>
              <a:gd name="connsiteY1025" fmla="*/ 4690780 h 5422076"/>
              <a:gd name="connsiteX1026" fmla="*/ 8530682 w 9895459"/>
              <a:gd name="connsiteY1026" fmla="*/ 4730958 h 5422076"/>
              <a:gd name="connsiteX1027" fmla="*/ 8581151 w 9895459"/>
              <a:gd name="connsiteY1027" fmla="*/ 4730958 h 5422076"/>
              <a:gd name="connsiteX1028" fmla="*/ 8611432 w 9895459"/>
              <a:gd name="connsiteY1028" fmla="*/ 4718270 h 5422076"/>
              <a:gd name="connsiteX1029" fmla="*/ 8646878 w 9895459"/>
              <a:gd name="connsiteY1029" fmla="*/ 4736127 h 5422076"/>
              <a:gd name="connsiteX1030" fmla="*/ 8706972 w 9895459"/>
              <a:gd name="connsiteY1030" fmla="*/ 4711456 h 5422076"/>
              <a:gd name="connsiteX1031" fmla="*/ 8741244 w 9895459"/>
              <a:gd name="connsiteY1031" fmla="*/ 4699473 h 5422076"/>
              <a:gd name="connsiteX1032" fmla="*/ 8766126 w 9895459"/>
              <a:gd name="connsiteY1032" fmla="*/ 4649427 h 5422076"/>
              <a:gd name="connsiteX1033" fmla="*/ 8786079 w 9895459"/>
              <a:gd name="connsiteY1033" fmla="*/ 4583873 h 5422076"/>
              <a:gd name="connsiteX1034" fmla="*/ 8819882 w 9895459"/>
              <a:gd name="connsiteY1034" fmla="*/ 4526308 h 5422076"/>
              <a:gd name="connsiteX1035" fmla="*/ 8845468 w 9895459"/>
              <a:gd name="connsiteY1035" fmla="*/ 4408829 h 5422076"/>
              <a:gd name="connsiteX1036" fmla="*/ 8838191 w 9895459"/>
              <a:gd name="connsiteY1036" fmla="*/ 4357137 h 5422076"/>
              <a:gd name="connsiteX1037" fmla="*/ 8810257 w 9895459"/>
              <a:gd name="connsiteY1037" fmla="*/ 4305682 h 5422076"/>
              <a:gd name="connsiteX1038" fmla="*/ 8771760 w 9895459"/>
              <a:gd name="connsiteY1038" fmla="*/ 4270672 h 5422076"/>
              <a:gd name="connsiteX1039" fmla="*/ 8761431 w 9895459"/>
              <a:gd name="connsiteY1039" fmla="*/ 4240833 h 5422076"/>
              <a:gd name="connsiteX1040" fmla="*/ 8731619 w 9895459"/>
              <a:gd name="connsiteY1040" fmla="*/ 4230259 h 5422076"/>
              <a:gd name="connsiteX1041" fmla="*/ 8711666 w 9895459"/>
              <a:gd name="connsiteY1041" fmla="*/ 4193606 h 5422076"/>
              <a:gd name="connsiteX1042" fmla="*/ 8660493 w 9895459"/>
              <a:gd name="connsiteY1042" fmla="*/ 4170110 h 5422076"/>
              <a:gd name="connsiteX1043" fmla="*/ 8648287 w 9895459"/>
              <a:gd name="connsiteY1043" fmla="*/ 4136510 h 5422076"/>
              <a:gd name="connsiteX1044" fmla="*/ 8629977 w 9895459"/>
              <a:gd name="connsiteY1044" fmla="*/ 4087404 h 5422076"/>
              <a:gd name="connsiteX1045" fmla="*/ 8621995 w 9895459"/>
              <a:gd name="connsiteY1045" fmla="*/ 4060619 h 5422076"/>
              <a:gd name="connsiteX1046" fmla="*/ 8606033 w 9895459"/>
              <a:gd name="connsiteY1046" fmla="*/ 4027724 h 5422076"/>
              <a:gd name="connsiteX1047" fmla="*/ 8574343 w 9895459"/>
              <a:gd name="connsiteY1047" fmla="*/ 4004228 h 5422076"/>
              <a:gd name="connsiteX1048" fmla="*/ 8546175 w 9895459"/>
              <a:gd name="connsiteY1048" fmla="*/ 3940084 h 5422076"/>
              <a:gd name="connsiteX1049" fmla="*/ 8529039 w 9895459"/>
              <a:gd name="connsiteY1049" fmla="*/ 3950893 h 5422076"/>
              <a:gd name="connsiteX1050" fmla="*/ 8513546 w 9895459"/>
              <a:gd name="connsiteY1050" fmla="*/ 4000704 h 5422076"/>
              <a:gd name="connsiteX1051" fmla="*/ 8521997 w 9895459"/>
              <a:gd name="connsiteY1051" fmla="*/ 4057094 h 5422076"/>
              <a:gd name="connsiteX1052" fmla="*/ 8492654 w 9895459"/>
              <a:gd name="connsiteY1052" fmla="*/ 4123823 h 5422076"/>
              <a:gd name="connsiteX1053" fmla="*/ 8462842 w 9895459"/>
              <a:gd name="connsiteY1053" fmla="*/ 4121238 h 5422076"/>
              <a:gd name="connsiteX1054" fmla="*/ 8430682 w 9895459"/>
              <a:gd name="connsiteY1054" fmla="*/ 4092808 h 5422076"/>
              <a:gd name="connsiteX1055" fmla="*/ 8356035 w 9895459"/>
              <a:gd name="connsiteY1055" fmla="*/ 4058504 h 5422076"/>
              <a:gd name="connsiteX1056" fmla="*/ 8356035 w 9895459"/>
              <a:gd name="connsiteY1056" fmla="*/ 4026550 h 5422076"/>
              <a:gd name="connsiteX1057" fmla="*/ 8381622 w 9895459"/>
              <a:gd name="connsiteY1057" fmla="*/ 3987311 h 5422076"/>
              <a:gd name="connsiteX1058" fmla="*/ 8374580 w 9895459"/>
              <a:gd name="connsiteY1058" fmla="*/ 3963815 h 5422076"/>
              <a:gd name="connsiteX1059" fmla="*/ 8308853 w 9895459"/>
              <a:gd name="connsiteY1059" fmla="*/ 3954417 h 5422076"/>
              <a:gd name="connsiteX1060" fmla="*/ 8267304 w 9895459"/>
              <a:gd name="connsiteY1060" fmla="*/ 3967810 h 5422076"/>
              <a:gd name="connsiteX1061" fmla="*/ 8261904 w 9895459"/>
              <a:gd name="connsiteY1061" fmla="*/ 3984727 h 5422076"/>
              <a:gd name="connsiteX1062" fmla="*/ 8209088 w 9895459"/>
              <a:gd name="connsiteY1062" fmla="*/ 3989191 h 5422076"/>
              <a:gd name="connsiteX1063" fmla="*/ 8191013 w 9895459"/>
              <a:gd name="connsiteY1063" fmla="*/ 4030074 h 5422076"/>
              <a:gd name="connsiteX1064" fmla="*/ 8182797 w 9895459"/>
              <a:gd name="connsiteY1064" fmla="*/ 4054980 h 5422076"/>
              <a:gd name="connsiteX1065" fmla="*/ 8122469 w 9895459"/>
              <a:gd name="connsiteY1065" fmla="*/ 4031484 h 5422076"/>
              <a:gd name="connsiteX1066" fmla="*/ 8087962 w 9895459"/>
              <a:gd name="connsiteY1066" fmla="*/ 4040412 h 5422076"/>
              <a:gd name="connsiteX1067" fmla="*/ 8001813 w 9895459"/>
              <a:gd name="connsiteY1067" fmla="*/ 4110900 h 5422076"/>
              <a:gd name="connsiteX1068" fmla="*/ 7965663 w 9895459"/>
              <a:gd name="connsiteY1068" fmla="*/ 4179743 h 5422076"/>
              <a:gd name="connsiteX1069" fmla="*/ 7253462 w 9895459"/>
              <a:gd name="connsiteY1069" fmla="*/ 3506584 h 5422076"/>
              <a:gd name="connsiteX1070" fmla="*/ 7249706 w 9895459"/>
              <a:gd name="connsiteY1070" fmla="*/ 3519977 h 5422076"/>
              <a:gd name="connsiteX1071" fmla="*/ 7280691 w 9895459"/>
              <a:gd name="connsiteY1071" fmla="*/ 3554046 h 5422076"/>
              <a:gd name="connsiteX1072" fmla="*/ 7309095 w 9895459"/>
              <a:gd name="connsiteY1072" fmla="*/ 3568849 h 5422076"/>
              <a:gd name="connsiteX1073" fmla="*/ 7325527 w 9895459"/>
              <a:gd name="connsiteY1073" fmla="*/ 3602213 h 5422076"/>
              <a:gd name="connsiteX1074" fmla="*/ 7346888 w 9895459"/>
              <a:gd name="connsiteY1074" fmla="*/ 3622654 h 5422076"/>
              <a:gd name="connsiteX1075" fmla="*/ 7364494 w 9895459"/>
              <a:gd name="connsiteY1075" fmla="*/ 3655549 h 5422076"/>
              <a:gd name="connsiteX1076" fmla="*/ 7383273 w 9895459"/>
              <a:gd name="connsiteY1076" fmla="*/ 3683274 h 5422076"/>
              <a:gd name="connsiteX1077" fmla="*/ 7406747 w 9895459"/>
              <a:gd name="connsiteY1077" fmla="*/ 3733085 h 5422076"/>
              <a:gd name="connsiteX1078" fmla="*/ 7457920 w 9895459"/>
              <a:gd name="connsiteY1078" fmla="*/ 3785011 h 5422076"/>
              <a:gd name="connsiteX1079" fmla="*/ 7504868 w 9895459"/>
              <a:gd name="connsiteY1079" fmla="*/ 3825659 h 5422076"/>
              <a:gd name="connsiteX1080" fmla="*/ 7528342 w 9895459"/>
              <a:gd name="connsiteY1080" fmla="*/ 3822840 h 5422076"/>
              <a:gd name="connsiteX1081" fmla="*/ 7544305 w 9895459"/>
              <a:gd name="connsiteY1081" fmla="*/ 3780547 h 5422076"/>
              <a:gd name="connsiteX1082" fmla="*/ 7532098 w 9895459"/>
              <a:gd name="connsiteY1082" fmla="*/ 3733555 h 5422076"/>
              <a:gd name="connsiteX1083" fmla="*/ 7506980 w 9895459"/>
              <a:gd name="connsiteY1083" fmla="*/ 3719693 h 5422076"/>
              <a:gd name="connsiteX1084" fmla="*/ 7487732 w 9895459"/>
              <a:gd name="connsiteY1084" fmla="*/ 3686798 h 5422076"/>
              <a:gd name="connsiteX1085" fmla="*/ 7476465 w 9895459"/>
              <a:gd name="connsiteY1085" fmla="*/ 3671291 h 5422076"/>
              <a:gd name="connsiteX1086" fmla="*/ 7473883 w 9895459"/>
              <a:gd name="connsiteY1086" fmla="*/ 3647795 h 5422076"/>
              <a:gd name="connsiteX1087" fmla="*/ 7454634 w 9895459"/>
              <a:gd name="connsiteY1087" fmla="*/ 3627823 h 5422076"/>
              <a:gd name="connsiteX1088" fmla="*/ 7414024 w 9895459"/>
              <a:gd name="connsiteY1088" fmla="*/ 3608557 h 5422076"/>
              <a:gd name="connsiteX1089" fmla="*/ 7360034 w 9895459"/>
              <a:gd name="connsiteY1089" fmla="*/ 3570963 h 5422076"/>
              <a:gd name="connsiteX1090" fmla="*/ 7323884 w 9895459"/>
              <a:gd name="connsiteY1090" fmla="*/ 3533370 h 5422076"/>
              <a:gd name="connsiteX1091" fmla="*/ 7253462 w 9895459"/>
              <a:gd name="connsiteY1091" fmla="*/ 3506584 h 5422076"/>
              <a:gd name="connsiteX1092" fmla="*/ 7564257 w 9895459"/>
              <a:gd name="connsiteY1092" fmla="*/ 3827774 h 5422076"/>
              <a:gd name="connsiteX1093" fmla="*/ 7536558 w 9895459"/>
              <a:gd name="connsiteY1093" fmla="*/ 3835763 h 5422076"/>
              <a:gd name="connsiteX1094" fmla="*/ 7542426 w 9895459"/>
              <a:gd name="connsiteY1094" fmla="*/ 3851270 h 5422076"/>
              <a:gd name="connsiteX1095" fmla="*/ 7552520 w 9895459"/>
              <a:gd name="connsiteY1095" fmla="*/ 3860198 h 5422076"/>
              <a:gd name="connsiteX1096" fmla="*/ 7573412 w 9895459"/>
              <a:gd name="connsiteY1096" fmla="*/ 3869596 h 5422076"/>
              <a:gd name="connsiteX1097" fmla="*/ 7627402 w 9895459"/>
              <a:gd name="connsiteY1097" fmla="*/ 3871946 h 5422076"/>
              <a:gd name="connsiteX1098" fmla="*/ 7674350 w 9895459"/>
              <a:gd name="connsiteY1098" fmla="*/ 3887924 h 5422076"/>
              <a:gd name="connsiteX1099" fmla="*/ 7755571 w 9895459"/>
              <a:gd name="connsiteY1099" fmla="*/ 3890508 h 5422076"/>
              <a:gd name="connsiteX1100" fmla="*/ 7756744 w 9895459"/>
              <a:gd name="connsiteY1100" fmla="*/ 3874531 h 5422076"/>
              <a:gd name="connsiteX1101" fmla="*/ 7724115 w 9895459"/>
              <a:gd name="connsiteY1101" fmla="*/ 3856204 h 5422076"/>
              <a:gd name="connsiteX1102" fmla="*/ 7671768 w 9895459"/>
              <a:gd name="connsiteY1102" fmla="*/ 3841167 h 5422076"/>
              <a:gd name="connsiteX1103" fmla="*/ 7647120 w 9895459"/>
              <a:gd name="connsiteY1103" fmla="*/ 3848685 h 5422076"/>
              <a:gd name="connsiteX1104" fmla="*/ 7607684 w 9895459"/>
              <a:gd name="connsiteY1104" fmla="*/ 3840227 h 5422076"/>
              <a:gd name="connsiteX1105" fmla="*/ 7578342 w 9895459"/>
              <a:gd name="connsiteY1105" fmla="*/ 3824720 h 5422076"/>
              <a:gd name="connsiteX1106" fmla="*/ 7563553 w 9895459"/>
              <a:gd name="connsiteY1106" fmla="*/ 3827774 h 5422076"/>
              <a:gd name="connsiteX1107" fmla="*/ 7835617 w 9895459"/>
              <a:gd name="connsiteY1107" fmla="*/ 3882519 h 5422076"/>
              <a:gd name="connsiteX1108" fmla="*/ 7815429 w 9895459"/>
              <a:gd name="connsiteY1108" fmla="*/ 3894972 h 5422076"/>
              <a:gd name="connsiteX1109" fmla="*/ 7845945 w 9895459"/>
              <a:gd name="connsiteY1109" fmla="*/ 3898966 h 5422076"/>
              <a:gd name="connsiteX1110" fmla="*/ 7902518 w 9895459"/>
              <a:gd name="connsiteY1110" fmla="*/ 3886984 h 5422076"/>
              <a:gd name="connsiteX1111" fmla="*/ 7885851 w 9895459"/>
              <a:gd name="connsiteY1111" fmla="*/ 3881580 h 5422076"/>
              <a:gd name="connsiteX1112" fmla="*/ 7859091 w 9895459"/>
              <a:gd name="connsiteY1112" fmla="*/ 3886044 h 5422076"/>
              <a:gd name="connsiteX1113" fmla="*/ 7834912 w 9895459"/>
              <a:gd name="connsiteY1113" fmla="*/ 3882519 h 5422076"/>
              <a:gd name="connsiteX1114" fmla="*/ 7935147 w 9895459"/>
              <a:gd name="connsiteY1114" fmla="*/ 3880640 h 5422076"/>
              <a:gd name="connsiteX1115" fmla="*/ 7933503 w 9895459"/>
              <a:gd name="connsiteY1115" fmla="*/ 3891448 h 5422076"/>
              <a:gd name="connsiteX1116" fmla="*/ 7973410 w 9895459"/>
              <a:gd name="connsiteY1116" fmla="*/ 3894972 h 5422076"/>
              <a:gd name="connsiteX1117" fmla="*/ 8007211 w 9895459"/>
              <a:gd name="connsiteY1117" fmla="*/ 3885574 h 5422076"/>
              <a:gd name="connsiteX1118" fmla="*/ 8051343 w 9895459"/>
              <a:gd name="connsiteY1118" fmla="*/ 3880640 h 5422076"/>
              <a:gd name="connsiteX1119" fmla="*/ 8068010 w 9895459"/>
              <a:gd name="connsiteY1119" fmla="*/ 3878525 h 5422076"/>
              <a:gd name="connsiteX1120" fmla="*/ 8055099 w 9895459"/>
              <a:gd name="connsiteY1120" fmla="*/ 3875470 h 5422076"/>
              <a:gd name="connsiteX1121" fmla="*/ 8024817 w 9895459"/>
              <a:gd name="connsiteY1121" fmla="*/ 3875470 h 5422076"/>
              <a:gd name="connsiteX1122" fmla="*/ 7986320 w 9895459"/>
              <a:gd name="connsiteY1122" fmla="*/ 3884869 h 5422076"/>
              <a:gd name="connsiteX1123" fmla="*/ 7959090 w 9895459"/>
              <a:gd name="connsiteY1123" fmla="*/ 3881814 h 5422076"/>
              <a:gd name="connsiteX1124" fmla="*/ 7934208 w 9895459"/>
              <a:gd name="connsiteY1124" fmla="*/ 3880640 h 5422076"/>
              <a:gd name="connsiteX1125" fmla="*/ 8041953 w 9895459"/>
              <a:gd name="connsiteY1125" fmla="*/ 3904136 h 5422076"/>
              <a:gd name="connsiteX1126" fmla="*/ 8041953 w 9895459"/>
              <a:gd name="connsiteY1126" fmla="*/ 3904136 h 5422076"/>
              <a:gd name="connsiteX1127" fmla="*/ 8029277 w 9895459"/>
              <a:gd name="connsiteY1127" fmla="*/ 3922932 h 5422076"/>
              <a:gd name="connsiteX1128" fmla="*/ 8027869 w 9895459"/>
              <a:gd name="connsiteY1128" fmla="*/ 3933505 h 5422076"/>
              <a:gd name="connsiteX1129" fmla="*/ 8062141 w 9895459"/>
              <a:gd name="connsiteY1129" fmla="*/ 3917528 h 5422076"/>
              <a:gd name="connsiteX1130" fmla="*/ 8092657 w 9895459"/>
              <a:gd name="connsiteY1130" fmla="*/ 3897322 h 5422076"/>
              <a:gd name="connsiteX1131" fmla="*/ 8125286 w 9895459"/>
              <a:gd name="connsiteY1131" fmla="*/ 3875470 h 5422076"/>
              <a:gd name="connsiteX1132" fmla="*/ 8098526 w 9895459"/>
              <a:gd name="connsiteY1132" fmla="*/ 3877115 h 5422076"/>
              <a:gd name="connsiteX1133" fmla="*/ 8068010 w 9895459"/>
              <a:gd name="connsiteY1133" fmla="*/ 3887454 h 5422076"/>
              <a:gd name="connsiteX1134" fmla="*/ 8041249 w 9895459"/>
              <a:gd name="connsiteY1134" fmla="*/ 3904840 h 5422076"/>
              <a:gd name="connsiteX1135" fmla="*/ 7930217 w 9895459"/>
              <a:gd name="connsiteY1135" fmla="*/ 3912124 h 5422076"/>
              <a:gd name="connsiteX1136" fmla="*/ 7901813 w 9895459"/>
              <a:gd name="connsiteY1136" fmla="*/ 3909540 h 5422076"/>
              <a:gd name="connsiteX1137" fmla="*/ 7909325 w 9895459"/>
              <a:gd name="connsiteY1137" fmla="*/ 3922698 h 5422076"/>
              <a:gd name="connsiteX1138" fmla="*/ 7946180 w 9895459"/>
              <a:gd name="connsiteY1138" fmla="*/ 3929511 h 5422076"/>
              <a:gd name="connsiteX1139" fmla="*/ 7929513 w 9895459"/>
              <a:gd name="connsiteY1139" fmla="*/ 3912829 h 5422076"/>
              <a:gd name="connsiteX1140" fmla="*/ 7802519 w 9895459"/>
              <a:gd name="connsiteY1140" fmla="*/ 3496951 h 5422076"/>
              <a:gd name="connsiteX1141" fmla="*/ 7798293 w 9895459"/>
              <a:gd name="connsiteY1141" fmla="*/ 3515513 h 5422076"/>
              <a:gd name="connsiteX1142" fmla="*/ 7765664 w 9895459"/>
              <a:gd name="connsiteY1142" fmla="*/ 3535719 h 5422076"/>
              <a:gd name="connsiteX1143" fmla="*/ 7728810 w 9895459"/>
              <a:gd name="connsiteY1143" fmla="*/ 3566734 h 5422076"/>
              <a:gd name="connsiteX1144" fmla="*/ 7686557 w 9895459"/>
              <a:gd name="connsiteY1144" fmla="*/ 3593050 h 5422076"/>
              <a:gd name="connsiteX1145" fmla="*/ 7686956 w 9895459"/>
              <a:gd name="connsiteY1145" fmla="*/ 3612974 h 5422076"/>
              <a:gd name="connsiteX1146" fmla="*/ 7690312 w 9895459"/>
              <a:gd name="connsiteY1146" fmla="*/ 3615371 h 5422076"/>
              <a:gd name="connsiteX1147" fmla="*/ 7666838 w 9895459"/>
              <a:gd name="connsiteY1147" fmla="*/ 3612081 h 5422076"/>
              <a:gd name="connsiteX1148" fmla="*/ 7648764 w 9895459"/>
              <a:gd name="connsiteY1148" fmla="*/ 3597514 h 5422076"/>
              <a:gd name="connsiteX1149" fmla="*/ 7629515 w 9895459"/>
              <a:gd name="connsiteY1149" fmla="*/ 3615371 h 5422076"/>
              <a:gd name="connsiteX1150" fmla="*/ 7631158 w 9895459"/>
              <a:gd name="connsiteY1150" fmla="*/ 3646855 h 5422076"/>
              <a:gd name="connsiteX1151" fmla="*/ 7625290 w 9895459"/>
              <a:gd name="connsiteY1151" fmla="*/ 3665652 h 5422076"/>
              <a:gd name="connsiteX1152" fmla="*/ 7635383 w 9895459"/>
              <a:gd name="connsiteY1152" fmla="*/ 3689148 h 5422076"/>
              <a:gd name="connsiteX1153" fmla="*/ 7653693 w 9895459"/>
              <a:gd name="connsiteY1153" fmla="*/ 3693612 h 5422076"/>
              <a:gd name="connsiteX1154" fmla="*/ 7666838 w 9895459"/>
              <a:gd name="connsiteY1154" fmla="*/ 3738959 h 5422076"/>
              <a:gd name="connsiteX1155" fmla="*/ 7697355 w 9895459"/>
              <a:gd name="connsiteY1155" fmla="*/ 3738959 h 5422076"/>
              <a:gd name="connsiteX1156" fmla="*/ 7728341 w 9895459"/>
              <a:gd name="connsiteY1156" fmla="*/ 3742953 h 5422076"/>
              <a:gd name="connsiteX1157" fmla="*/ 7763082 w 9895459"/>
              <a:gd name="connsiteY1157" fmla="*/ 3746948 h 5422076"/>
              <a:gd name="connsiteX1158" fmla="*/ 7807448 w 9895459"/>
              <a:gd name="connsiteY1158" fmla="*/ 3758461 h 5422076"/>
              <a:gd name="connsiteX1159" fmla="*/ 7823880 w 9895459"/>
              <a:gd name="connsiteY1159" fmla="*/ 3742953 h 5422076"/>
              <a:gd name="connsiteX1160" fmla="*/ 7839372 w 9895459"/>
              <a:gd name="connsiteY1160" fmla="*/ 3695961 h 5422076"/>
              <a:gd name="connsiteX1161" fmla="*/ 7856040 w 9895459"/>
              <a:gd name="connsiteY1161" fmla="*/ 3669881 h 5422076"/>
              <a:gd name="connsiteX1162" fmla="*/ 7866133 w 9895459"/>
              <a:gd name="connsiteY1162" fmla="*/ 3631583 h 5422076"/>
              <a:gd name="connsiteX1163" fmla="*/ 7885382 w 9895459"/>
              <a:gd name="connsiteY1163" fmla="*/ 3629233 h 5422076"/>
              <a:gd name="connsiteX1164" fmla="*/ 7892189 w 9895459"/>
              <a:gd name="connsiteY1164" fmla="*/ 3614196 h 5422076"/>
              <a:gd name="connsiteX1165" fmla="*/ 7870358 w 9895459"/>
              <a:gd name="connsiteY1165" fmla="*/ 3599863 h 5422076"/>
              <a:gd name="connsiteX1166" fmla="*/ 7865663 w 9895459"/>
              <a:gd name="connsiteY1166" fmla="*/ 3566029 h 5422076"/>
              <a:gd name="connsiteX1167" fmla="*/ 7864490 w 9895459"/>
              <a:gd name="connsiteY1167" fmla="*/ 3542533 h 5422076"/>
              <a:gd name="connsiteX1168" fmla="*/ 7882095 w 9895459"/>
              <a:gd name="connsiteY1168" fmla="*/ 3521152 h 5422076"/>
              <a:gd name="connsiteX1169" fmla="*/ 7898292 w 9895459"/>
              <a:gd name="connsiteY1169" fmla="*/ 3504235 h 5422076"/>
              <a:gd name="connsiteX1170" fmla="*/ 7885851 w 9895459"/>
              <a:gd name="connsiteY1170" fmla="*/ 3492017 h 5422076"/>
              <a:gd name="connsiteX1171" fmla="*/ 7842659 w 9895459"/>
              <a:gd name="connsiteY1171" fmla="*/ 3454423 h 5422076"/>
              <a:gd name="connsiteX1172" fmla="*/ 7801814 w 9895459"/>
              <a:gd name="connsiteY1172" fmla="*/ 3497656 h 5422076"/>
              <a:gd name="connsiteX1173" fmla="*/ 9380910 w 9895459"/>
              <a:gd name="connsiteY1173" fmla="*/ 4554269 h 5422076"/>
              <a:gd name="connsiteX1174" fmla="*/ 9383023 w 9895459"/>
              <a:gd name="connsiteY1174" fmla="*/ 4567191 h 5422076"/>
              <a:gd name="connsiteX1175" fmla="*/ 9403445 w 9895459"/>
              <a:gd name="connsiteY1175" fmla="*/ 4577529 h 5422076"/>
              <a:gd name="connsiteX1176" fmla="*/ 9421520 w 9895459"/>
              <a:gd name="connsiteY1176" fmla="*/ 4612538 h 5422076"/>
              <a:gd name="connsiteX1177" fmla="*/ 9433727 w 9895459"/>
              <a:gd name="connsiteY1177" fmla="*/ 4627811 h 5422076"/>
              <a:gd name="connsiteX1178" fmla="*/ 9433727 w 9895459"/>
              <a:gd name="connsiteY1178" fmla="*/ 4671278 h 5422076"/>
              <a:gd name="connsiteX1179" fmla="*/ 9419173 w 9895459"/>
              <a:gd name="connsiteY1179" fmla="*/ 4702998 h 5422076"/>
              <a:gd name="connsiteX1180" fmla="*/ 9441239 w 9895459"/>
              <a:gd name="connsiteY1180" fmla="*/ 4715920 h 5422076"/>
              <a:gd name="connsiteX1181" fmla="*/ 9445464 w 9895459"/>
              <a:gd name="connsiteY1181" fmla="*/ 4730958 h 5422076"/>
              <a:gd name="connsiteX1182" fmla="*/ 9430440 w 9895459"/>
              <a:gd name="connsiteY1182" fmla="*/ 4748815 h 5422076"/>
              <a:gd name="connsiteX1183" fmla="*/ 9463538 w 9895459"/>
              <a:gd name="connsiteY1183" fmla="*/ 4748815 h 5422076"/>
              <a:gd name="connsiteX1184" fmla="*/ 9497341 w 9895459"/>
              <a:gd name="connsiteY1184" fmla="*/ 4701823 h 5422076"/>
              <a:gd name="connsiteX1185" fmla="*/ 9504149 w 9895459"/>
              <a:gd name="connsiteY1185" fmla="*/ 4683496 h 5422076"/>
              <a:gd name="connsiteX1186" fmla="*/ 9525510 w 9895459"/>
              <a:gd name="connsiteY1186" fmla="*/ 4664934 h 5422076"/>
              <a:gd name="connsiteX1187" fmla="*/ 9533021 w 9895459"/>
              <a:gd name="connsiteY1187" fmla="*/ 4631570 h 5422076"/>
              <a:gd name="connsiteX1188" fmla="*/ 9505792 w 9895459"/>
              <a:gd name="connsiteY1188" fmla="*/ 4643083 h 5422076"/>
              <a:gd name="connsiteX1189" fmla="*/ 9480205 w 9895459"/>
              <a:gd name="connsiteY1189" fmla="*/ 4640968 h 5422076"/>
              <a:gd name="connsiteX1190" fmla="*/ 9462599 w 9895459"/>
              <a:gd name="connsiteY1190" fmla="*/ 4625696 h 5422076"/>
              <a:gd name="connsiteX1191" fmla="*/ 9452976 w 9895459"/>
              <a:gd name="connsiteY1191" fmla="*/ 4610189 h 5422076"/>
              <a:gd name="connsiteX1192" fmla="*/ 9441708 w 9895459"/>
              <a:gd name="connsiteY1192" fmla="*/ 4621702 h 5422076"/>
              <a:gd name="connsiteX1193" fmla="*/ 9429971 w 9895459"/>
              <a:gd name="connsiteY1193" fmla="*/ 4600790 h 5422076"/>
              <a:gd name="connsiteX1194" fmla="*/ 9420346 w 9895459"/>
              <a:gd name="connsiteY1194" fmla="*/ 4581289 h 5422076"/>
              <a:gd name="connsiteX1195" fmla="*/ 9401098 w 9895459"/>
              <a:gd name="connsiteY1195" fmla="*/ 4558968 h 5422076"/>
              <a:gd name="connsiteX1196" fmla="*/ 9380206 w 9895459"/>
              <a:gd name="connsiteY1196" fmla="*/ 4554738 h 5422076"/>
              <a:gd name="connsiteX1197" fmla="*/ 9384196 w 9895459"/>
              <a:gd name="connsiteY1197" fmla="*/ 4734952 h 5422076"/>
              <a:gd name="connsiteX1198" fmla="*/ 9355793 w 9895459"/>
              <a:gd name="connsiteY1198" fmla="*/ 4766202 h 5422076"/>
              <a:gd name="connsiteX1199" fmla="*/ 9336075 w 9895459"/>
              <a:gd name="connsiteY1199" fmla="*/ 4801681 h 5422076"/>
              <a:gd name="connsiteX1200" fmla="*/ 9290770 w 9895459"/>
              <a:gd name="connsiteY1200" fmla="*/ 4836925 h 5422076"/>
              <a:gd name="connsiteX1201" fmla="*/ 9246874 w 9895459"/>
              <a:gd name="connsiteY1201" fmla="*/ 4868409 h 5422076"/>
              <a:gd name="connsiteX1202" fmla="*/ 9204151 w 9895459"/>
              <a:gd name="connsiteY1202" fmla="*/ 4924094 h 5422076"/>
              <a:gd name="connsiteX1203" fmla="*/ 9237249 w 9895459"/>
              <a:gd name="connsiteY1203" fmla="*/ 4933023 h 5422076"/>
              <a:gd name="connsiteX1204" fmla="*/ 9301333 w 9895459"/>
              <a:gd name="connsiteY1204" fmla="*/ 4933023 h 5422076"/>
              <a:gd name="connsiteX1205" fmla="*/ 9343587 w 9895459"/>
              <a:gd name="connsiteY1205" fmla="*/ 4859246 h 5422076"/>
              <a:gd name="connsiteX1206" fmla="*/ 9379267 w 9895459"/>
              <a:gd name="connsiteY1206" fmla="*/ 4824472 h 5422076"/>
              <a:gd name="connsiteX1207" fmla="*/ 9421990 w 9895459"/>
              <a:gd name="connsiteY1207" fmla="*/ 4772781 h 5422076"/>
              <a:gd name="connsiteX1208" fmla="*/ 9415182 w 9895459"/>
              <a:gd name="connsiteY1208" fmla="*/ 4745290 h 5422076"/>
              <a:gd name="connsiteX1209" fmla="*/ 9395229 w 9895459"/>
              <a:gd name="connsiteY1209" fmla="*/ 4755394 h 5422076"/>
              <a:gd name="connsiteX1210" fmla="*/ 9383492 w 9895459"/>
              <a:gd name="connsiteY1210" fmla="*/ 4735422 h 5422076"/>
              <a:gd name="connsiteX1211" fmla="*/ 9258141 w 9895459"/>
              <a:gd name="connsiteY1211" fmla="*/ 4926209 h 5422076"/>
              <a:gd name="connsiteX1212" fmla="*/ 9232789 w 9895459"/>
              <a:gd name="connsiteY1212" fmla="*/ 4953700 h 5422076"/>
              <a:gd name="connsiteX1213" fmla="*/ 9256263 w 9895459"/>
              <a:gd name="connsiteY1213" fmla="*/ 4948060 h 5422076"/>
              <a:gd name="connsiteX1214" fmla="*/ 9257437 w 9895459"/>
              <a:gd name="connsiteY1214" fmla="*/ 4926679 h 5422076"/>
              <a:gd name="connsiteX1215" fmla="*/ 8622935 w 9895459"/>
              <a:gd name="connsiteY1215" fmla="*/ 4795572 h 5422076"/>
              <a:gd name="connsiteX1216" fmla="*/ 8608616 w 9895459"/>
              <a:gd name="connsiteY1216" fmla="*/ 4823532 h 5422076"/>
              <a:gd name="connsiteX1217" fmla="*/ 8624109 w 9895459"/>
              <a:gd name="connsiteY1217" fmla="*/ 4862770 h 5422076"/>
              <a:gd name="connsiteX1218" fmla="*/ 8673873 w 9895459"/>
              <a:gd name="connsiteY1218" fmla="*/ 4874283 h 5422076"/>
              <a:gd name="connsiteX1219" fmla="*/ 8705798 w 9895459"/>
              <a:gd name="connsiteY1219" fmla="*/ 4832930 h 5422076"/>
              <a:gd name="connsiteX1220" fmla="*/ 8720821 w 9895459"/>
              <a:gd name="connsiteY1220" fmla="*/ 4785938 h 5422076"/>
              <a:gd name="connsiteX1221" fmla="*/ 8694061 w 9895459"/>
              <a:gd name="connsiteY1221" fmla="*/ 4799801 h 5422076"/>
              <a:gd name="connsiteX1222" fmla="*/ 8653451 w 9895459"/>
              <a:gd name="connsiteY1222" fmla="*/ 4810844 h 5422076"/>
              <a:gd name="connsiteX1223" fmla="*/ 8622230 w 9895459"/>
              <a:gd name="connsiteY1223" fmla="*/ 4796042 h 5422076"/>
              <a:gd name="connsiteX1224" fmla="*/ 8356740 w 9895459"/>
              <a:gd name="connsiteY1224" fmla="*/ 3727211 h 5422076"/>
              <a:gd name="connsiteX1225" fmla="*/ 8317304 w 9895459"/>
              <a:gd name="connsiteY1225" fmla="*/ 3687268 h 5422076"/>
              <a:gd name="connsiteX1226" fmla="*/ 8257444 w 9895459"/>
              <a:gd name="connsiteY1226" fmla="*/ 3667532 h 5422076"/>
              <a:gd name="connsiteX1227" fmla="*/ 8251107 w 9895459"/>
              <a:gd name="connsiteY1227" fmla="*/ 3686328 h 5422076"/>
              <a:gd name="connsiteX1228" fmla="*/ 8280918 w 9895459"/>
              <a:gd name="connsiteY1228" fmla="*/ 3698311 h 5422076"/>
              <a:gd name="connsiteX1229" fmla="*/ 8310731 w 9895459"/>
              <a:gd name="connsiteY1229" fmla="*/ 3708179 h 5422076"/>
              <a:gd name="connsiteX1230" fmla="*/ 8291482 w 9895459"/>
              <a:gd name="connsiteY1230" fmla="*/ 3731675 h 5422076"/>
              <a:gd name="connsiteX1231" fmla="*/ 8356740 w 9895459"/>
              <a:gd name="connsiteY1231" fmla="*/ 3762690 h 5422076"/>
              <a:gd name="connsiteX1232" fmla="*/ 8435847 w 9895459"/>
              <a:gd name="connsiteY1232" fmla="*/ 3804278 h 5422076"/>
              <a:gd name="connsiteX1233" fmla="*/ 8439133 w 9895459"/>
              <a:gd name="connsiteY1233" fmla="*/ 3842341 h 5422076"/>
              <a:gd name="connsiteX1234" fmla="*/ 8414485 w 9895459"/>
              <a:gd name="connsiteY1234" fmla="*/ 3861138 h 5422076"/>
              <a:gd name="connsiteX1235" fmla="*/ 8472232 w 9895459"/>
              <a:gd name="connsiteY1235" fmla="*/ 3867247 h 5422076"/>
              <a:gd name="connsiteX1236" fmla="*/ 8514954 w 9895459"/>
              <a:gd name="connsiteY1236" fmla="*/ 3890743 h 5422076"/>
              <a:gd name="connsiteX1237" fmla="*/ 8582090 w 9895459"/>
              <a:gd name="connsiteY1237" fmla="*/ 3858789 h 5422076"/>
              <a:gd name="connsiteX1238" fmla="*/ 8635611 w 9895459"/>
              <a:gd name="connsiteY1238" fmla="*/ 3858789 h 5422076"/>
              <a:gd name="connsiteX1239" fmla="*/ 8724342 w 9895459"/>
              <a:gd name="connsiteY1239" fmla="*/ 3908600 h 5422076"/>
              <a:gd name="connsiteX1240" fmla="*/ 8758379 w 9895459"/>
              <a:gd name="connsiteY1240" fmla="*/ 3911654 h 5422076"/>
              <a:gd name="connsiteX1241" fmla="*/ 8685845 w 9895459"/>
              <a:gd name="connsiteY1241" fmla="*/ 3841167 h 5422076"/>
              <a:gd name="connsiteX1242" fmla="*/ 8636550 w 9895459"/>
              <a:gd name="connsiteY1242" fmla="*/ 3787361 h 5422076"/>
              <a:gd name="connsiteX1243" fmla="*/ 8546879 w 9895459"/>
              <a:gd name="connsiteY1243" fmla="*/ 3722512 h 5422076"/>
              <a:gd name="connsiteX1244" fmla="*/ 8432561 w 9895459"/>
              <a:gd name="connsiteY1244" fmla="*/ 3689618 h 5422076"/>
              <a:gd name="connsiteX1245" fmla="*/ 8356740 w 9895459"/>
              <a:gd name="connsiteY1245" fmla="*/ 3727211 h 5422076"/>
              <a:gd name="connsiteX1246" fmla="*/ 8075052 w 9895459"/>
              <a:gd name="connsiteY1246" fmla="*/ 3627589 h 5422076"/>
              <a:gd name="connsiteX1247" fmla="*/ 8045005 w 9895459"/>
              <a:gd name="connsiteY1247" fmla="*/ 3624534 h 5422076"/>
              <a:gd name="connsiteX1248" fmla="*/ 8009794 w 9895459"/>
              <a:gd name="connsiteY1248" fmla="*/ 3627589 h 5422076"/>
              <a:gd name="connsiteX1249" fmla="*/ 7944536 w 9895459"/>
              <a:gd name="connsiteY1249" fmla="*/ 3630173 h 5422076"/>
              <a:gd name="connsiteX1250" fmla="*/ 7933268 w 9895459"/>
              <a:gd name="connsiteY1250" fmla="*/ 3674815 h 5422076"/>
              <a:gd name="connsiteX1251" fmla="*/ 7900640 w 9895459"/>
              <a:gd name="connsiteY1251" fmla="*/ 3747418 h 5422076"/>
              <a:gd name="connsiteX1252" fmla="*/ 7898762 w 9895459"/>
              <a:gd name="connsiteY1252" fmla="*/ 3778432 h 5422076"/>
              <a:gd name="connsiteX1253" fmla="*/ 7918715 w 9895459"/>
              <a:gd name="connsiteY1253" fmla="*/ 3789476 h 5422076"/>
              <a:gd name="connsiteX1254" fmla="*/ 7914020 w 9895459"/>
              <a:gd name="connsiteY1254" fmla="*/ 3846571 h 5422076"/>
              <a:gd name="connsiteX1255" fmla="*/ 7941954 w 9895459"/>
              <a:gd name="connsiteY1255" fmla="*/ 3858319 h 5422076"/>
              <a:gd name="connsiteX1256" fmla="*/ 7944067 w 9895459"/>
              <a:gd name="connsiteY1256" fmla="*/ 3839757 h 5422076"/>
              <a:gd name="connsiteX1257" fmla="*/ 7952048 w 9895459"/>
              <a:gd name="connsiteY1257" fmla="*/ 3794410 h 5422076"/>
              <a:gd name="connsiteX1258" fmla="*/ 7952048 w 9895459"/>
              <a:gd name="connsiteY1258" fmla="*/ 3757286 h 5422076"/>
              <a:gd name="connsiteX1259" fmla="*/ 7962611 w 9895459"/>
              <a:gd name="connsiteY1259" fmla="*/ 3763395 h 5422076"/>
              <a:gd name="connsiteX1260" fmla="*/ 7984442 w 9895459"/>
              <a:gd name="connsiteY1260" fmla="*/ 3808742 h 5422076"/>
              <a:gd name="connsiteX1261" fmla="*/ 8010498 w 9895459"/>
              <a:gd name="connsiteY1261" fmla="*/ 3821665 h 5422076"/>
              <a:gd name="connsiteX1262" fmla="*/ 8032329 w 9895459"/>
              <a:gd name="connsiteY1262" fmla="*/ 3803103 h 5422076"/>
              <a:gd name="connsiteX1263" fmla="*/ 8010498 w 9895459"/>
              <a:gd name="connsiteY1263" fmla="*/ 3788771 h 5422076"/>
              <a:gd name="connsiteX1264" fmla="*/ 8004395 w 9895459"/>
              <a:gd name="connsiteY1264" fmla="*/ 3750472 h 5422076"/>
              <a:gd name="connsiteX1265" fmla="*/ 8000639 w 9895459"/>
              <a:gd name="connsiteY1265" fmla="*/ 3723217 h 5422076"/>
              <a:gd name="connsiteX1266" fmla="*/ 8030451 w 9895459"/>
              <a:gd name="connsiteY1266" fmla="*/ 3697136 h 5422076"/>
              <a:gd name="connsiteX1267" fmla="*/ 8057681 w 9895459"/>
              <a:gd name="connsiteY1267" fmla="*/ 3693377 h 5422076"/>
              <a:gd name="connsiteX1268" fmla="*/ 8029043 w 9895459"/>
              <a:gd name="connsiteY1268" fmla="*/ 3686563 h 5422076"/>
              <a:gd name="connsiteX1269" fmla="*/ 7982095 w 9895459"/>
              <a:gd name="connsiteY1269" fmla="*/ 3702071 h 5422076"/>
              <a:gd name="connsiteX1270" fmla="*/ 7952282 w 9895459"/>
              <a:gd name="connsiteY1270" fmla="*/ 3700191 h 5422076"/>
              <a:gd name="connsiteX1271" fmla="*/ 7949466 w 9895459"/>
              <a:gd name="connsiteY1271" fmla="*/ 3661188 h 5422076"/>
              <a:gd name="connsiteX1272" fmla="*/ 7992188 w 9895459"/>
              <a:gd name="connsiteY1272" fmla="*/ 3651319 h 5422076"/>
              <a:gd name="connsiteX1273" fmla="*/ 8047352 w 9895459"/>
              <a:gd name="connsiteY1273" fmla="*/ 3649910 h 5422076"/>
              <a:gd name="connsiteX1274" fmla="*/ 8099230 w 9895459"/>
              <a:gd name="connsiteY1274" fmla="*/ 3628293 h 5422076"/>
              <a:gd name="connsiteX1275" fmla="*/ 8117070 w 9895459"/>
              <a:gd name="connsiteY1275" fmla="*/ 3594694 h 5422076"/>
              <a:gd name="connsiteX1276" fmla="*/ 8075052 w 9895459"/>
              <a:gd name="connsiteY1276" fmla="*/ 3627589 h 5422076"/>
              <a:gd name="connsiteX1277" fmla="*/ 8164957 w 9895459"/>
              <a:gd name="connsiteY1277" fmla="*/ 3573313 h 5422076"/>
              <a:gd name="connsiteX1278" fmla="*/ 8131155 w 9895459"/>
              <a:gd name="connsiteY1278" fmla="*/ 3600333 h 5422076"/>
              <a:gd name="connsiteX1279" fmla="*/ 8135380 w 9895459"/>
              <a:gd name="connsiteY1279" fmla="*/ 3621715 h 5422076"/>
              <a:gd name="connsiteX1280" fmla="*/ 8140309 w 9895459"/>
              <a:gd name="connsiteY1280" fmla="*/ 3663067 h 5422076"/>
              <a:gd name="connsiteX1281" fmla="*/ 8157915 w 9895459"/>
              <a:gd name="connsiteY1281" fmla="*/ 3674345 h 5422076"/>
              <a:gd name="connsiteX1282" fmla="*/ 8163314 w 9895459"/>
              <a:gd name="connsiteY1282" fmla="*/ 3647560 h 5422076"/>
              <a:gd name="connsiteX1283" fmla="*/ 8163314 w 9895459"/>
              <a:gd name="connsiteY1283" fmla="*/ 3613256 h 5422076"/>
              <a:gd name="connsiteX1284" fmla="*/ 8165192 w 9895459"/>
              <a:gd name="connsiteY1284" fmla="*/ 3573313 h 5422076"/>
              <a:gd name="connsiteX1285" fmla="*/ 8103455 w 9895459"/>
              <a:gd name="connsiteY1285" fmla="*/ 3737785 h 5422076"/>
              <a:gd name="connsiteX1286" fmla="*/ 8069652 w 9895459"/>
              <a:gd name="connsiteY1286" fmla="*/ 3747418 h 5422076"/>
              <a:gd name="connsiteX1287" fmla="*/ 8093126 w 9895459"/>
              <a:gd name="connsiteY1287" fmla="*/ 3766685 h 5422076"/>
              <a:gd name="connsiteX1288" fmla="*/ 8103690 w 9895459"/>
              <a:gd name="connsiteY1288" fmla="*/ 3736140 h 5422076"/>
              <a:gd name="connsiteX1289" fmla="*/ 8152281 w 9895459"/>
              <a:gd name="connsiteY1289" fmla="*/ 3729326 h 5422076"/>
              <a:gd name="connsiteX1290" fmla="*/ 8143361 w 9895459"/>
              <a:gd name="connsiteY1290" fmla="*/ 3761985 h 5422076"/>
              <a:gd name="connsiteX1291" fmla="*/ 8164723 w 9895459"/>
              <a:gd name="connsiteY1291" fmla="*/ 3763395 h 5422076"/>
              <a:gd name="connsiteX1292" fmla="*/ 8193361 w 9895459"/>
              <a:gd name="connsiteY1292" fmla="*/ 3748593 h 5422076"/>
              <a:gd name="connsiteX1293" fmla="*/ 8246412 w 9895459"/>
              <a:gd name="connsiteY1293" fmla="*/ 3760811 h 5422076"/>
              <a:gd name="connsiteX1294" fmla="*/ 8226459 w 9895459"/>
              <a:gd name="connsiteY1294" fmla="*/ 3734495 h 5422076"/>
              <a:gd name="connsiteX1295" fmla="*/ 8152516 w 9895459"/>
              <a:gd name="connsiteY1295" fmla="*/ 3728386 h 5422076"/>
              <a:gd name="connsiteX1296" fmla="*/ 7663552 w 9895459"/>
              <a:gd name="connsiteY1296" fmla="*/ 3096110 h 5422076"/>
              <a:gd name="connsiteX1297" fmla="*/ 7635149 w 9895459"/>
              <a:gd name="connsiteY1297" fmla="*/ 3096110 h 5422076"/>
              <a:gd name="connsiteX1298" fmla="*/ 7616839 w 9895459"/>
              <a:gd name="connsiteY1298" fmla="*/ 3109268 h 5422076"/>
              <a:gd name="connsiteX1299" fmla="*/ 7614961 w 9895459"/>
              <a:gd name="connsiteY1299" fmla="*/ 3128065 h 5422076"/>
              <a:gd name="connsiteX1300" fmla="*/ 7638435 w 9895459"/>
              <a:gd name="connsiteY1300" fmla="*/ 3141458 h 5422076"/>
              <a:gd name="connsiteX1301" fmla="*/ 7655101 w 9895459"/>
              <a:gd name="connsiteY1301" fmla="*/ 3132999 h 5422076"/>
              <a:gd name="connsiteX1302" fmla="*/ 7668247 w 9895459"/>
              <a:gd name="connsiteY1302" fmla="*/ 3114672 h 5422076"/>
              <a:gd name="connsiteX1303" fmla="*/ 7678106 w 9895459"/>
              <a:gd name="connsiteY1303" fmla="*/ 3101515 h 5422076"/>
              <a:gd name="connsiteX1304" fmla="*/ 7671064 w 9895459"/>
              <a:gd name="connsiteY1304" fmla="*/ 3090001 h 5422076"/>
              <a:gd name="connsiteX1305" fmla="*/ 7663787 w 9895459"/>
              <a:gd name="connsiteY1305" fmla="*/ 3095171 h 5422076"/>
              <a:gd name="connsiteX1306" fmla="*/ 7952752 w 9895459"/>
              <a:gd name="connsiteY1306" fmla="*/ 3130649 h 5422076"/>
              <a:gd name="connsiteX1307" fmla="*/ 7935147 w 9895459"/>
              <a:gd name="connsiteY1307" fmla="*/ 3161429 h 5422076"/>
              <a:gd name="connsiteX1308" fmla="*/ 7935147 w 9895459"/>
              <a:gd name="connsiteY1308" fmla="*/ 3192444 h 5422076"/>
              <a:gd name="connsiteX1309" fmla="*/ 7937729 w 9895459"/>
              <a:gd name="connsiteY1309" fmla="*/ 3204897 h 5422076"/>
              <a:gd name="connsiteX1310" fmla="*/ 7923879 w 9895459"/>
              <a:gd name="connsiteY1310" fmla="*/ 3194323 h 5422076"/>
              <a:gd name="connsiteX1311" fmla="*/ 7920123 w 9895459"/>
              <a:gd name="connsiteY1311" fmla="*/ 3217819 h 5422076"/>
              <a:gd name="connsiteX1312" fmla="*/ 7931860 w 9895459"/>
              <a:gd name="connsiteY1312" fmla="*/ 3240140 h 5422076"/>
              <a:gd name="connsiteX1313" fmla="*/ 7955334 w 9895459"/>
              <a:gd name="connsiteY1313" fmla="*/ 3255178 h 5422076"/>
              <a:gd name="connsiteX1314" fmla="*/ 7968245 w 9895459"/>
              <a:gd name="connsiteY1314" fmla="*/ 3273505 h 5422076"/>
              <a:gd name="connsiteX1315" fmla="*/ 7995474 w 9895459"/>
              <a:gd name="connsiteY1315" fmla="*/ 3286897 h 5422076"/>
              <a:gd name="connsiteX1316" fmla="*/ 8005099 w 9895459"/>
              <a:gd name="connsiteY1316" fmla="*/ 3269980 h 5422076"/>
              <a:gd name="connsiteX1317" fmla="*/ 8026460 w 9895459"/>
              <a:gd name="connsiteY1317" fmla="*/ 3289482 h 5422076"/>
              <a:gd name="connsiteX1318" fmla="*/ 8039606 w 9895459"/>
              <a:gd name="connsiteY1318" fmla="*/ 3298410 h 5422076"/>
              <a:gd name="connsiteX1319" fmla="*/ 8032799 w 9895459"/>
              <a:gd name="connsiteY1319" fmla="*/ 3274914 h 5422076"/>
              <a:gd name="connsiteX1320" fmla="*/ 8025756 w 9895459"/>
              <a:gd name="connsiteY1320" fmla="*/ 3261757 h 5422076"/>
              <a:gd name="connsiteX1321" fmla="*/ 7990076 w 9895459"/>
              <a:gd name="connsiteY1321" fmla="*/ 3254003 h 5422076"/>
              <a:gd name="connsiteX1322" fmla="*/ 7971296 w 9895459"/>
              <a:gd name="connsiteY1322" fmla="*/ 3240375 h 5422076"/>
              <a:gd name="connsiteX1323" fmla="*/ 7969888 w 9895459"/>
              <a:gd name="connsiteY1323" fmla="*/ 3202077 h 5422076"/>
              <a:gd name="connsiteX1324" fmla="*/ 7982095 w 9895459"/>
              <a:gd name="connsiteY1324" fmla="*/ 3194558 h 5422076"/>
              <a:gd name="connsiteX1325" fmla="*/ 7988902 w 9895459"/>
              <a:gd name="connsiteY1325" fmla="*/ 3154850 h 5422076"/>
              <a:gd name="connsiteX1326" fmla="*/ 7990545 w 9895459"/>
              <a:gd name="connsiteY1326" fmla="*/ 3134879 h 5422076"/>
              <a:gd name="connsiteX1327" fmla="*/ 7952987 w 9895459"/>
              <a:gd name="connsiteY1327" fmla="*/ 3129710 h 5422076"/>
              <a:gd name="connsiteX1328" fmla="*/ 8079981 w 9895459"/>
              <a:gd name="connsiteY1328" fmla="*/ 3398268 h 5422076"/>
              <a:gd name="connsiteX1329" fmla="*/ 8066131 w 9895459"/>
              <a:gd name="connsiteY1329" fmla="*/ 3401323 h 5422076"/>
              <a:gd name="connsiteX1330" fmla="*/ 8052986 w 9895459"/>
              <a:gd name="connsiteY1330" fmla="*/ 3408606 h 5422076"/>
              <a:gd name="connsiteX1331" fmla="*/ 8029512 w 9895459"/>
              <a:gd name="connsiteY1331" fmla="*/ 3426698 h 5422076"/>
              <a:gd name="connsiteX1332" fmla="*/ 8029512 w 9895459"/>
              <a:gd name="connsiteY1332" fmla="*/ 3414715 h 5422076"/>
              <a:gd name="connsiteX1333" fmla="*/ 8019653 w 9895459"/>
              <a:gd name="connsiteY1333" fmla="*/ 3408606 h 5422076"/>
              <a:gd name="connsiteX1334" fmla="*/ 7998526 w 9895459"/>
              <a:gd name="connsiteY1334" fmla="*/ 3427168 h 5422076"/>
              <a:gd name="connsiteX1335" fmla="*/ 7979043 w 9895459"/>
              <a:gd name="connsiteY1335" fmla="*/ 3450664 h 5422076"/>
              <a:gd name="connsiteX1336" fmla="*/ 7985851 w 9895459"/>
              <a:gd name="connsiteY1336" fmla="*/ 3460297 h 5422076"/>
              <a:gd name="connsiteX1337" fmla="*/ 7997588 w 9895459"/>
              <a:gd name="connsiteY1337" fmla="*/ 3445260 h 5422076"/>
              <a:gd name="connsiteX1338" fmla="*/ 8019888 w 9895459"/>
              <a:gd name="connsiteY1338" fmla="*/ 3432572 h 5422076"/>
              <a:gd name="connsiteX1339" fmla="*/ 8036554 w 9895459"/>
              <a:gd name="connsiteY1339" fmla="*/ 3438211 h 5422076"/>
              <a:gd name="connsiteX1340" fmla="*/ 8037728 w 9895459"/>
              <a:gd name="connsiteY1340" fmla="*/ 3464527 h 5422076"/>
              <a:gd name="connsiteX1341" fmla="*/ 8051108 w 9895459"/>
              <a:gd name="connsiteY1341" fmla="*/ 3488023 h 5422076"/>
              <a:gd name="connsiteX1342" fmla="*/ 8071061 w 9895459"/>
              <a:gd name="connsiteY1342" fmla="*/ 3488023 h 5422076"/>
              <a:gd name="connsiteX1343" fmla="*/ 8081624 w 9895459"/>
              <a:gd name="connsiteY1343" fmla="*/ 3480739 h 5422076"/>
              <a:gd name="connsiteX1344" fmla="*/ 8075287 w 9895459"/>
              <a:gd name="connsiteY1344" fmla="*/ 3461472 h 5422076"/>
              <a:gd name="connsiteX1345" fmla="*/ 8085145 w 9895459"/>
              <a:gd name="connsiteY1345" fmla="*/ 3449254 h 5422076"/>
              <a:gd name="connsiteX1346" fmla="*/ 8093126 w 9895459"/>
              <a:gd name="connsiteY1346" fmla="*/ 3466171 h 5422076"/>
              <a:gd name="connsiteX1347" fmla="*/ 8100169 w 9895459"/>
              <a:gd name="connsiteY1347" fmla="*/ 3467816 h 5422076"/>
              <a:gd name="connsiteX1348" fmla="*/ 8104629 w 9895459"/>
              <a:gd name="connsiteY1348" fmla="*/ 3435157 h 5422076"/>
              <a:gd name="connsiteX1349" fmla="*/ 8102047 w 9895459"/>
              <a:gd name="connsiteY1349" fmla="*/ 3411661 h 5422076"/>
              <a:gd name="connsiteX1350" fmla="*/ 8092422 w 9895459"/>
              <a:gd name="connsiteY1350" fmla="*/ 3392629 h 5422076"/>
              <a:gd name="connsiteX1351" fmla="*/ 8076225 w 9895459"/>
              <a:gd name="connsiteY1351" fmla="*/ 3379002 h 5422076"/>
              <a:gd name="connsiteX1352" fmla="*/ 8080216 w 9895459"/>
              <a:gd name="connsiteY1352" fmla="*/ 3397328 h 5422076"/>
              <a:gd name="connsiteX1353" fmla="*/ 8018714 w 9895459"/>
              <a:gd name="connsiteY1353" fmla="*/ 3336709 h 5422076"/>
              <a:gd name="connsiteX1354" fmla="*/ 8007446 w 9895459"/>
              <a:gd name="connsiteY1354" fmla="*/ 3319087 h 5422076"/>
              <a:gd name="connsiteX1355" fmla="*/ 7977635 w 9895459"/>
              <a:gd name="connsiteY1355" fmla="*/ 3301230 h 5422076"/>
              <a:gd name="connsiteX1356" fmla="*/ 7949936 w 9895459"/>
              <a:gd name="connsiteY1356" fmla="*/ 3321906 h 5422076"/>
              <a:gd name="connsiteX1357" fmla="*/ 7973410 w 9895459"/>
              <a:gd name="connsiteY1357" fmla="*/ 3345402 h 5422076"/>
              <a:gd name="connsiteX1358" fmla="*/ 7996884 w 9895459"/>
              <a:gd name="connsiteY1358" fmla="*/ 3339528 h 5422076"/>
              <a:gd name="connsiteX1359" fmla="*/ 7983737 w 9895459"/>
              <a:gd name="connsiteY1359" fmla="*/ 3351511 h 5422076"/>
              <a:gd name="connsiteX1360" fmla="*/ 7979278 w 9895459"/>
              <a:gd name="connsiteY1360" fmla="*/ 3383935 h 5422076"/>
              <a:gd name="connsiteX1361" fmla="*/ 7996414 w 9895459"/>
              <a:gd name="connsiteY1361" fmla="*/ 3395683 h 5422076"/>
              <a:gd name="connsiteX1362" fmla="*/ 8019888 w 9895459"/>
              <a:gd name="connsiteY1362" fmla="*/ 3360910 h 5422076"/>
              <a:gd name="connsiteX1363" fmla="*/ 8035381 w 9895459"/>
              <a:gd name="connsiteY1363" fmla="*/ 3334124 h 5422076"/>
              <a:gd name="connsiteX1364" fmla="*/ 8035381 w 9895459"/>
              <a:gd name="connsiteY1364" fmla="*/ 3310628 h 5422076"/>
              <a:gd name="connsiteX1365" fmla="*/ 8048996 w 9895459"/>
              <a:gd name="connsiteY1365" fmla="*/ 3300290 h 5422076"/>
              <a:gd name="connsiteX1366" fmla="*/ 8047587 w 9895459"/>
              <a:gd name="connsiteY1366" fmla="*/ 3308749 h 5422076"/>
              <a:gd name="connsiteX1367" fmla="*/ 8064958 w 9895459"/>
              <a:gd name="connsiteY1367" fmla="*/ 3327075 h 5422076"/>
              <a:gd name="connsiteX1368" fmla="*/ 8059089 w 9895459"/>
              <a:gd name="connsiteY1368" fmla="*/ 3334359 h 5422076"/>
              <a:gd name="connsiteX1369" fmla="*/ 8049700 w 9895459"/>
              <a:gd name="connsiteY1369" fmla="*/ 3332244 h 5422076"/>
              <a:gd name="connsiteX1370" fmla="*/ 8048526 w 9895459"/>
              <a:gd name="connsiteY1370" fmla="*/ 3340938 h 5422076"/>
              <a:gd name="connsiteX1371" fmla="*/ 8054394 w 9895459"/>
              <a:gd name="connsiteY1371" fmla="*/ 3347752 h 5422076"/>
              <a:gd name="connsiteX1372" fmla="*/ 8059089 w 9895459"/>
              <a:gd name="connsiteY1372" fmla="*/ 3365844 h 5422076"/>
              <a:gd name="connsiteX1373" fmla="*/ 8064254 w 9895459"/>
              <a:gd name="connsiteY1373" fmla="*/ 3370073 h 5422076"/>
              <a:gd name="connsiteX1374" fmla="*/ 8064254 w 9895459"/>
              <a:gd name="connsiteY1374" fmla="*/ 3346577 h 5422076"/>
              <a:gd name="connsiteX1375" fmla="*/ 8069418 w 9895459"/>
              <a:gd name="connsiteY1375" fmla="*/ 3335769 h 5422076"/>
              <a:gd name="connsiteX1376" fmla="*/ 8078338 w 9895459"/>
              <a:gd name="connsiteY1376" fmla="*/ 3339763 h 5422076"/>
              <a:gd name="connsiteX1377" fmla="*/ 8078338 w 9895459"/>
              <a:gd name="connsiteY1377" fmla="*/ 3309689 h 5422076"/>
              <a:gd name="connsiteX1378" fmla="*/ 8061202 w 9895459"/>
              <a:gd name="connsiteY1378" fmla="*/ 3300290 h 5422076"/>
              <a:gd name="connsiteX1379" fmla="*/ 8048996 w 9895459"/>
              <a:gd name="connsiteY1379" fmla="*/ 3299820 h 5422076"/>
              <a:gd name="connsiteX1380" fmla="*/ 7910734 w 9895459"/>
              <a:gd name="connsiteY1380" fmla="*/ 3334359 h 5422076"/>
              <a:gd name="connsiteX1381" fmla="*/ 7901813 w 9895459"/>
              <a:gd name="connsiteY1381" fmla="*/ 3352921 h 5422076"/>
              <a:gd name="connsiteX1382" fmla="*/ 7883739 w 9895459"/>
              <a:gd name="connsiteY1382" fmla="*/ 3381586 h 5422076"/>
              <a:gd name="connsiteX1383" fmla="*/ 7852049 w 9895459"/>
              <a:gd name="connsiteY1383" fmla="*/ 3415420 h 5422076"/>
              <a:gd name="connsiteX1384" fmla="*/ 7867307 w 9895459"/>
              <a:gd name="connsiteY1384" fmla="*/ 3409311 h 5422076"/>
              <a:gd name="connsiteX1385" fmla="*/ 7898997 w 9895459"/>
              <a:gd name="connsiteY1385" fmla="*/ 3380411 h 5422076"/>
              <a:gd name="connsiteX1386" fmla="*/ 7911673 w 9895459"/>
              <a:gd name="connsiteY1386" fmla="*/ 3369368 h 5422076"/>
              <a:gd name="connsiteX1387" fmla="*/ 7919419 w 9895459"/>
              <a:gd name="connsiteY1387" fmla="*/ 3349396 h 5422076"/>
              <a:gd name="connsiteX1388" fmla="*/ 7910734 w 9895459"/>
              <a:gd name="connsiteY1388" fmla="*/ 3334359 h 5422076"/>
              <a:gd name="connsiteX1389" fmla="*/ 8795234 w 9895459"/>
              <a:gd name="connsiteY1389" fmla="*/ 3742014 h 5422076"/>
              <a:gd name="connsiteX1390" fmla="*/ 8786313 w 9895459"/>
              <a:gd name="connsiteY1390" fmla="*/ 3770209 h 5422076"/>
              <a:gd name="connsiteX1391" fmla="*/ 8745469 w 9895459"/>
              <a:gd name="connsiteY1391" fmla="*/ 3782662 h 5422076"/>
              <a:gd name="connsiteX1392" fmla="*/ 8724812 w 9895459"/>
              <a:gd name="connsiteY1392" fmla="*/ 3780077 h 5422076"/>
              <a:gd name="connsiteX1393" fmla="*/ 8711431 w 9895459"/>
              <a:gd name="connsiteY1393" fmla="*/ 3789240 h 5422076"/>
              <a:gd name="connsiteX1394" fmla="*/ 8742183 w 9895459"/>
              <a:gd name="connsiteY1394" fmla="*/ 3804748 h 5422076"/>
              <a:gd name="connsiteX1395" fmla="*/ 8803685 w 9895459"/>
              <a:gd name="connsiteY1395" fmla="*/ 3785481 h 5422076"/>
              <a:gd name="connsiteX1396" fmla="*/ 8819647 w 9895459"/>
              <a:gd name="connsiteY1396" fmla="*/ 3761985 h 5422076"/>
              <a:gd name="connsiteX1397" fmla="*/ 8795234 w 9895459"/>
              <a:gd name="connsiteY1397" fmla="*/ 3742014 h 5422076"/>
              <a:gd name="connsiteX1398" fmla="*/ 8864482 w 9895459"/>
              <a:gd name="connsiteY1398" fmla="*/ 3772088 h 5422076"/>
              <a:gd name="connsiteX1399" fmla="*/ 8877628 w 9895459"/>
              <a:gd name="connsiteY1399" fmla="*/ 3793235 h 5422076"/>
              <a:gd name="connsiteX1400" fmla="*/ 8910726 w 9895459"/>
              <a:gd name="connsiteY1400" fmla="*/ 3811797 h 5422076"/>
              <a:gd name="connsiteX1401" fmla="*/ 8902979 w 9895459"/>
              <a:gd name="connsiteY1401" fmla="*/ 3797699 h 5422076"/>
              <a:gd name="connsiteX1402" fmla="*/ 8883261 w 9895459"/>
              <a:gd name="connsiteY1402" fmla="*/ 3770914 h 5422076"/>
              <a:gd name="connsiteX1403" fmla="*/ 8864482 w 9895459"/>
              <a:gd name="connsiteY1403" fmla="*/ 3772088 h 5422076"/>
              <a:gd name="connsiteX1404" fmla="*/ 7962377 w 9895459"/>
              <a:gd name="connsiteY1404" fmla="*/ 2934928 h 5422076"/>
              <a:gd name="connsiteX1405" fmla="*/ 7926462 w 9895459"/>
              <a:gd name="connsiteY1405" fmla="*/ 2981920 h 5422076"/>
              <a:gd name="connsiteX1406" fmla="*/ 7949936 w 9895459"/>
              <a:gd name="connsiteY1406" fmla="*/ 3026562 h 5422076"/>
              <a:gd name="connsiteX1407" fmla="*/ 7968010 w 9895459"/>
              <a:gd name="connsiteY1407" fmla="*/ 3001187 h 5422076"/>
              <a:gd name="connsiteX1408" fmla="*/ 7982095 w 9895459"/>
              <a:gd name="connsiteY1408" fmla="*/ 2941977 h 5422076"/>
              <a:gd name="connsiteX1409" fmla="*/ 7962377 w 9895459"/>
              <a:gd name="connsiteY1409" fmla="*/ 2934928 h 5422076"/>
              <a:gd name="connsiteX1410" fmla="*/ 8549227 w 9895459"/>
              <a:gd name="connsiteY1410" fmla="*/ 1860694 h 5422076"/>
              <a:gd name="connsiteX1411" fmla="*/ 8549227 w 9895459"/>
              <a:gd name="connsiteY1411" fmla="*/ 1899932 h 5422076"/>
              <a:gd name="connsiteX1412" fmla="*/ 8532559 w 9895459"/>
              <a:gd name="connsiteY1412" fmla="*/ 1934941 h 5422076"/>
              <a:gd name="connsiteX1413" fmla="*/ 8535376 w 9895459"/>
              <a:gd name="connsiteY1413" fmla="*/ 1985222 h 5422076"/>
              <a:gd name="connsiteX1414" fmla="*/ 8537959 w 9895459"/>
              <a:gd name="connsiteY1414" fmla="*/ 2010128 h 5422076"/>
              <a:gd name="connsiteX1415" fmla="*/ 8535846 w 9895459"/>
              <a:gd name="connsiteY1415" fmla="*/ 2065343 h 5422076"/>
              <a:gd name="connsiteX1416" fmla="*/ 8529508 w 9895459"/>
              <a:gd name="connsiteY1416" fmla="*/ 2103172 h 5422076"/>
              <a:gd name="connsiteX1417" fmla="*/ 8529508 w 9895459"/>
              <a:gd name="connsiteY1417" fmla="*/ 2150164 h 5422076"/>
              <a:gd name="connsiteX1418" fmla="*/ 8529508 w 9895459"/>
              <a:gd name="connsiteY1418" fmla="*/ 2204909 h 5422076"/>
              <a:gd name="connsiteX1419" fmla="*/ 8539602 w 9895459"/>
              <a:gd name="connsiteY1419" fmla="*/ 2196451 h 5422076"/>
              <a:gd name="connsiteX1420" fmla="*/ 8565893 w 9895459"/>
              <a:gd name="connsiteY1420" fmla="*/ 2199505 h 5422076"/>
              <a:gd name="connsiteX1421" fmla="*/ 8573874 w 9895459"/>
              <a:gd name="connsiteY1421" fmla="*/ 2207964 h 5422076"/>
              <a:gd name="connsiteX1422" fmla="*/ 8569179 w 9895459"/>
              <a:gd name="connsiteY1422" fmla="*/ 2175539 h 5422076"/>
              <a:gd name="connsiteX1423" fmla="*/ 8552982 w 9895459"/>
              <a:gd name="connsiteY1423" fmla="*/ 2111395 h 5422076"/>
              <a:gd name="connsiteX1424" fmla="*/ 8578803 w 9895459"/>
              <a:gd name="connsiteY1424" fmla="*/ 2072862 h 5422076"/>
              <a:gd name="connsiteX1425" fmla="*/ 8608616 w 9895459"/>
              <a:gd name="connsiteY1425" fmla="*/ 2096358 h 5422076"/>
              <a:gd name="connsiteX1426" fmla="*/ 8600635 w 9895459"/>
              <a:gd name="connsiteY1426" fmla="*/ 2068633 h 5422076"/>
              <a:gd name="connsiteX1427" fmla="*/ 8586315 w 9895459"/>
              <a:gd name="connsiteY1427" fmla="*/ 2018352 h 5422076"/>
              <a:gd name="connsiteX1428" fmla="*/ 8567066 w 9895459"/>
              <a:gd name="connsiteY1428" fmla="*/ 1966426 h 5422076"/>
              <a:gd name="connsiteX1429" fmla="*/ 8567066 w 9895459"/>
              <a:gd name="connsiteY1429" fmla="*/ 1938465 h 5422076"/>
              <a:gd name="connsiteX1430" fmla="*/ 8570822 w 9895459"/>
              <a:gd name="connsiteY1430" fmla="*/ 1898287 h 5422076"/>
              <a:gd name="connsiteX1431" fmla="*/ 8561198 w 9895459"/>
              <a:gd name="connsiteY1431" fmla="*/ 1849886 h 5422076"/>
              <a:gd name="connsiteX1432" fmla="*/ 8547818 w 9895459"/>
              <a:gd name="connsiteY1432" fmla="*/ 1855290 h 5422076"/>
              <a:gd name="connsiteX1433" fmla="*/ 8533264 w 9895459"/>
              <a:gd name="connsiteY1433" fmla="*/ 2242033 h 5422076"/>
              <a:gd name="connsiteX1434" fmla="*/ 8527865 w 9895459"/>
              <a:gd name="connsiteY1434" fmla="*/ 2275397 h 5422076"/>
              <a:gd name="connsiteX1435" fmla="*/ 8521527 w 9895459"/>
              <a:gd name="connsiteY1435" fmla="*/ 2308292 h 5422076"/>
              <a:gd name="connsiteX1436" fmla="*/ 8496410 w 9895459"/>
              <a:gd name="connsiteY1436" fmla="*/ 2311816 h 5422076"/>
              <a:gd name="connsiteX1437" fmla="*/ 8487959 w 9895459"/>
              <a:gd name="connsiteY1437" fmla="*/ 2332257 h 5422076"/>
              <a:gd name="connsiteX1438" fmla="*/ 8469649 w 9895459"/>
              <a:gd name="connsiteY1438" fmla="*/ 2355753 h 5422076"/>
              <a:gd name="connsiteX1439" fmla="*/ 8484673 w 9895459"/>
              <a:gd name="connsiteY1439" fmla="*/ 2391702 h 5422076"/>
              <a:gd name="connsiteX1440" fmla="*/ 8498523 w 9895459"/>
              <a:gd name="connsiteY1440" fmla="*/ 2380659 h 5422076"/>
              <a:gd name="connsiteX1441" fmla="*/ 8510260 w 9895459"/>
              <a:gd name="connsiteY1441" fmla="*/ 2377135 h 5422076"/>
              <a:gd name="connsiteX1442" fmla="*/ 8496879 w 9895459"/>
              <a:gd name="connsiteY1442" fmla="*/ 2366796 h 5422076"/>
              <a:gd name="connsiteX1443" fmla="*/ 8487959 w 9895459"/>
              <a:gd name="connsiteY1443" fmla="*/ 2346355 h 5422076"/>
              <a:gd name="connsiteX1444" fmla="*/ 8514016 w 9895459"/>
              <a:gd name="connsiteY1444" fmla="*/ 2346355 h 5422076"/>
              <a:gd name="connsiteX1445" fmla="*/ 8543358 w 9895459"/>
              <a:gd name="connsiteY1445" fmla="*/ 2349879 h 5422076"/>
              <a:gd name="connsiteX1446" fmla="*/ 8572231 w 9895459"/>
              <a:gd name="connsiteY1446" fmla="*/ 2362802 h 5422076"/>
              <a:gd name="connsiteX1447" fmla="*/ 8579742 w 9895459"/>
              <a:gd name="connsiteY1447" fmla="*/ 2339306 h 5422076"/>
              <a:gd name="connsiteX1448" fmla="*/ 8616127 w 9895459"/>
              <a:gd name="connsiteY1448" fmla="*/ 2329438 h 5422076"/>
              <a:gd name="connsiteX1449" fmla="*/ 8637958 w 9895459"/>
              <a:gd name="connsiteY1449" fmla="*/ 2315810 h 5422076"/>
              <a:gd name="connsiteX1450" fmla="*/ 8629977 w 9895459"/>
              <a:gd name="connsiteY1450" fmla="*/ 2284091 h 5422076"/>
              <a:gd name="connsiteX1451" fmla="*/ 8608616 w 9895459"/>
              <a:gd name="connsiteY1451" fmla="*/ 2287615 h 5422076"/>
              <a:gd name="connsiteX1452" fmla="*/ 8579742 w 9895459"/>
              <a:gd name="connsiteY1452" fmla="*/ 2281506 h 5422076"/>
              <a:gd name="connsiteX1453" fmla="*/ 8542888 w 9895459"/>
              <a:gd name="connsiteY1453" fmla="*/ 2237804 h 5422076"/>
              <a:gd name="connsiteX1454" fmla="*/ 8532559 w 9895459"/>
              <a:gd name="connsiteY1454" fmla="*/ 2242033 h 5422076"/>
              <a:gd name="connsiteX1455" fmla="*/ 8486316 w 9895459"/>
              <a:gd name="connsiteY1455" fmla="*/ 2406505 h 5422076"/>
              <a:gd name="connsiteX1456" fmla="*/ 8475987 w 9895459"/>
              <a:gd name="connsiteY1456" fmla="*/ 2436814 h 5422076"/>
              <a:gd name="connsiteX1457" fmla="*/ 8473640 w 9895459"/>
              <a:gd name="connsiteY1457" fmla="*/ 2480517 h 5422076"/>
              <a:gd name="connsiteX1458" fmla="*/ 8433969 w 9895459"/>
              <a:gd name="connsiteY1458" fmla="*/ 2547010 h 5422076"/>
              <a:gd name="connsiteX1459" fmla="*/ 8397819 w 9895459"/>
              <a:gd name="connsiteY1459" fmla="*/ 2555469 h 5422076"/>
              <a:gd name="connsiteX1460" fmla="*/ 8403922 w 9895459"/>
              <a:gd name="connsiteY1460" fmla="*/ 2539492 h 5422076"/>
              <a:gd name="connsiteX1461" fmla="*/ 8382561 w 9895459"/>
              <a:gd name="connsiteY1461" fmla="*/ 2536437 h 5422076"/>
              <a:gd name="connsiteX1462" fmla="*/ 8382561 w 9895459"/>
              <a:gd name="connsiteY1462" fmla="*/ 2553354 h 5422076"/>
              <a:gd name="connsiteX1463" fmla="*/ 8368712 w 9895459"/>
              <a:gd name="connsiteY1463" fmla="*/ 2588128 h 5422076"/>
              <a:gd name="connsiteX1464" fmla="*/ 8360496 w 9895459"/>
              <a:gd name="connsiteY1464" fmla="*/ 2602226 h 5422076"/>
              <a:gd name="connsiteX1465" fmla="*/ 8341716 w 9895459"/>
              <a:gd name="connsiteY1465" fmla="*/ 2593532 h 5422076"/>
              <a:gd name="connsiteX1466" fmla="*/ 8305801 w 9895459"/>
              <a:gd name="connsiteY1466" fmla="*/ 2598701 h 5422076"/>
              <a:gd name="connsiteX1467" fmla="*/ 8274111 w 9895459"/>
              <a:gd name="connsiteY1467" fmla="*/ 2622197 h 5422076"/>
              <a:gd name="connsiteX1468" fmla="*/ 8233501 w 9895459"/>
              <a:gd name="connsiteY1468" fmla="*/ 2643344 h 5422076"/>
              <a:gd name="connsiteX1469" fmla="*/ 8210027 w 9895459"/>
              <a:gd name="connsiteY1469" fmla="*/ 2674828 h 5422076"/>
              <a:gd name="connsiteX1470" fmla="*/ 8194065 w 9895459"/>
              <a:gd name="connsiteY1470" fmla="*/ 2703963 h 5422076"/>
              <a:gd name="connsiteX1471" fmla="*/ 8204863 w 9895459"/>
              <a:gd name="connsiteY1471" fmla="*/ 2706078 h 5422076"/>
              <a:gd name="connsiteX1472" fmla="*/ 8215661 w 9895459"/>
              <a:gd name="connsiteY1472" fmla="*/ 2693390 h 5422076"/>
              <a:gd name="connsiteX1473" fmla="*/ 8221295 w 9895459"/>
              <a:gd name="connsiteY1473" fmla="*/ 2705608 h 5422076"/>
              <a:gd name="connsiteX1474" fmla="*/ 8208854 w 9895459"/>
              <a:gd name="connsiteY1474" fmla="*/ 2730279 h 5422076"/>
              <a:gd name="connsiteX1475" fmla="*/ 8217773 w 9895459"/>
              <a:gd name="connsiteY1475" fmla="*/ 2752365 h 5422076"/>
              <a:gd name="connsiteX1476" fmla="*/ 8246882 w 9895459"/>
              <a:gd name="connsiteY1476" fmla="*/ 2733803 h 5422076"/>
              <a:gd name="connsiteX1477" fmla="*/ 8262139 w 9895459"/>
              <a:gd name="connsiteY1477" fmla="*/ 2695740 h 5422076"/>
              <a:gd name="connsiteX1478" fmla="*/ 8243830 w 9895459"/>
              <a:gd name="connsiteY1478" fmla="*/ 2672244 h 5422076"/>
              <a:gd name="connsiteX1479" fmla="*/ 8242656 w 9895459"/>
              <a:gd name="connsiteY1479" fmla="*/ 2657911 h 5422076"/>
              <a:gd name="connsiteX1480" fmla="*/ 8268947 w 9895459"/>
              <a:gd name="connsiteY1480" fmla="*/ 2651332 h 5422076"/>
              <a:gd name="connsiteX1481" fmla="*/ 8317538 w 9895459"/>
              <a:gd name="connsiteY1481" fmla="*/ 2640524 h 5422076"/>
              <a:gd name="connsiteX1482" fmla="*/ 8356740 w 9895459"/>
              <a:gd name="connsiteY1482" fmla="*/ 2635590 h 5422076"/>
              <a:gd name="connsiteX1483" fmla="*/ 8364252 w 9895459"/>
              <a:gd name="connsiteY1483" fmla="*/ 2667779 h 5422076"/>
              <a:gd name="connsiteX1484" fmla="*/ 8391246 w 9895459"/>
              <a:gd name="connsiteY1484" fmla="*/ 2656501 h 5422076"/>
              <a:gd name="connsiteX1485" fmla="*/ 8391246 w 9895459"/>
              <a:gd name="connsiteY1485" fmla="*/ 2640759 h 5422076"/>
              <a:gd name="connsiteX1486" fmla="*/ 8397350 w 9895459"/>
              <a:gd name="connsiteY1486" fmla="*/ 2627366 h 5422076"/>
              <a:gd name="connsiteX1487" fmla="*/ 8425284 w 9895459"/>
              <a:gd name="connsiteY1487" fmla="*/ 2631596 h 5422076"/>
              <a:gd name="connsiteX1488" fmla="*/ 8453687 w 9895459"/>
              <a:gd name="connsiteY1488" fmla="*/ 2618908 h 5422076"/>
              <a:gd name="connsiteX1489" fmla="*/ 8471762 w 9895459"/>
              <a:gd name="connsiteY1489" fmla="*/ 2620318 h 5422076"/>
              <a:gd name="connsiteX1490" fmla="*/ 8480682 w 9895459"/>
              <a:gd name="connsiteY1490" fmla="*/ 2624547 h 5422076"/>
              <a:gd name="connsiteX1491" fmla="*/ 8512137 w 9895459"/>
              <a:gd name="connsiteY1491" fmla="*/ 2611859 h 5422076"/>
              <a:gd name="connsiteX1492" fmla="*/ 8512137 w 9895459"/>
              <a:gd name="connsiteY1492" fmla="*/ 2595647 h 5422076"/>
              <a:gd name="connsiteX1493" fmla="*/ 8506504 w 9895459"/>
              <a:gd name="connsiteY1493" fmla="*/ 2558758 h 5422076"/>
              <a:gd name="connsiteX1494" fmla="*/ 8510964 w 9895459"/>
              <a:gd name="connsiteY1494" fmla="*/ 2523984 h 5422076"/>
              <a:gd name="connsiteX1495" fmla="*/ 8520118 w 9895459"/>
              <a:gd name="connsiteY1495" fmla="*/ 2508712 h 5422076"/>
              <a:gd name="connsiteX1496" fmla="*/ 8530213 w 9895459"/>
              <a:gd name="connsiteY1496" fmla="*/ 2482161 h 5422076"/>
              <a:gd name="connsiteX1497" fmla="*/ 8535376 w 9895459"/>
              <a:gd name="connsiteY1497" fmla="*/ 2448562 h 5422076"/>
              <a:gd name="connsiteX1498" fmla="*/ 8523405 w 9895459"/>
              <a:gd name="connsiteY1498" fmla="*/ 2417313 h 5422076"/>
              <a:gd name="connsiteX1499" fmla="*/ 8526222 w 9895459"/>
              <a:gd name="connsiteY1499" fmla="*/ 2388413 h 5422076"/>
              <a:gd name="connsiteX1500" fmla="*/ 8500870 w 9895459"/>
              <a:gd name="connsiteY1500" fmla="*/ 2402275 h 5422076"/>
              <a:gd name="connsiteX1501" fmla="*/ 8498523 w 9895459"/>
              <a:gd name="connsiteY1501" fmla="*/ 2407444 h 5422076"/>
              <a:gd name="connsiteX1502" fmla="*/ 8484673 w 9895459"/>
              <a:gd name="connsiteY1502" fmla="*/ 2405330 h 5422076"/>
              <a:gd name="connsiteX1503" fmla="*/ 8336787 w 9895459"/>
              <a:gd name="connsiteY1503" fmla="*/ 2630891 h 5422076"/>
              <a:gd name="connsiteX1504" fmla="*/ 8282562 w 9895459"/>
              <a:gd name="connsiteY1504" fmla="*/ 2641934 h 5422076"/>
              <a:gd name="connsiteX1505" fmla="*/ 8267539 w 9895459"/>
              <a:gd name="connsiteY1505" fmla="*/ 2666605 h 5422076"/>
              <a:gd name="connsiteX1506" fmla="*/ 8277162 w 9895459"/>
              <a:gd name="connsiteY1506" fmla="*/ 2702083 h 5422076"/>
              <a:gd name="connsiteX1507" fmla="*/ 8300636 w 9895459"/>
              <a:gd name="connsiteY1507" fmla="*/ 2695035 h 5422076"/>
              <a:gd name="connsiteX1508" fmla="*/ 8325520 w 9895459"/>
              <a:gd name="connsiteY1508" fmla="*/ 2667544 h 5422076"/>
              <a:gd name="connsiteX1509" fmla="*/ 8350402 w 9895459"/>
              <a:gd name="connsiteY1509" fmla="*/ 2661670 h 5422076"/>
              <a:gd name="connsiteX1510" fmla="*/ 8355096 w 9895459"/>
              <a:gd name="connsiteY1510" fmla="*/ 2629011 h 5422076"/>
              <a:gd name="connsiteX1511" fmla="*/ 8335143 w 9895459"/>
              <a:gd name="connsiteY1511" fmla="*/ 2629716 h 5422076"/>
              <a:gd name="connsiteX1512" fmla="*/ 9833724 w 9895459"/>
              <a:gd name="connsiteY1512" fmla="*/ 1525172 h 5422076"/>
              <a:gd name="connsiteX1513" fmla="*/ 9798747 w 9895459"/>
              <a:gd name="connsiteY1513" fmla="*/ 1523762 h 5422076"/>
              <a:gd name="connsiteX1514" fmla="*/ 9809780 w 9895459"/>
              <a:gd name="connsiteY1514" fmla="*/ 1541854 h 5422076"/>
              <a:gd name="connsiteX1515" fmla="*/ 9848747 w 9895459"/>
              <a:gd name="connsiteY1515" fmla="*/ 1548668 h 5422076"/>
              <a:gd name="connsiteX1516" fmla="*/ 9879498 w 9895459"/>
              <a:gd name="connsiteY1516" fmla="*/ 1557831 h 5422076"/>
              <a:gd name="connsiteX1517" fmla="*/ 9895460 w 9895459"/>
              <a:gd name="connsiteY1517" fmla="*/ 1550782 h 5422076"/>
              <a:gd name="connsiteX1518" fmla="*/ 9832081 w 9895459"/>
              <a:gd name="connsiteY1518" fmla="*/ 1523997 h 5422076"/>
              <a:gd name="connsiteX1519" fmla="*/ 9544524 w 9895459"/>
              <a:gd name="connsiteY1519" fmla="*/ 1125741 h 5422076"/>
              <a:gd name="connsiteX1520" fmla="*/ 9529970 w 9895459"/>
              <a:gd name="connsiteY1520" fmla="*/ 1142188 h 5422076"/>
              <a:gd name="connsiteX1521" fmla="*/ 9566824 w 9895459"/>
              <a:gd name="connsiteY1521" fmla="*/ 1163334 h 5422076"/>
              <a:gd name="connsiteX1522" fmla="*/ 9613772 w 9895459"/>
              <a:gd name="connsiteY1522" fmla="*/ 1159340 h 5422076"/>
              <a:gd name="connsiteX1523" fmla="*/ 9662363 w 9895459"/>
              <a:gd name="connsiteY1523" fmla="*/ 1150646 h 5422076"/>
              <a:gd name="connsiteX1524" fmla="*/ 9643114 w 9895459"/>
              <a:gd name="connsiteY1524" fmla="*/ 1129030 h 5422076"/>
              <a:gd name="connsiteX1525" fmla="*/ 9580674 w 9895459"/>
              <a:gd name="connsiteY1525" fmla="*/ 1130910 h 5422076"/>
              <a:gd name="connsiteX1526" fmla="*/ 9542881 w 9895459"/>
              <a:gd name="connsiteY1526" fmla="*/ 1125036 h 5422076"/>
              <a:gd name="connsiteX1527" fmla="*/ 8640305 w 9895459"/>
              <a:gd name="connsiteY1527" fmla="*/ 788574 h 5422076"/>
              <a:gd name="connsiteX1528" fmla="*/ 8694765 w 9895459"/>
              <a:gd name="connsiteY1528" fmla="*/ 828752 h 5422076"/>
              <a:gd name="connsiteX1529" fmla="*/ 8750868 w 9895459"/>
              <a:gd name="connsiteY1529" fmla="*/ 828752 h 5422076"/>
              <a:gd name="connsiteX1530" fmla="*/ 8787253 w 9895459"/>
              <a:gd name="connsiteY1530" fmla="*/ 805256 h 5422076"/>
              <a:gd name="connsiteX1531" fmla="*/ 8752277 w 9895459"/>
              <a:gd name="connsiteY1531" fmla="*/ 796328 h 5422076"/>
              <a:gd name="connsiteX1532" fmla="*/ 8707910 w 9895459"/>
              <a:gd name="connsiteY1532" fmla="*/ 796328 h 5422076"/>
              <a:gd name="connsiteX1533" fmla="*/ 8700633 w 9895459"/>
              <a:gd name="connsiteY1533" fmla="*/ 781995 h 5422076"/>
              <a:gd name="connsiteX1534" fmla="*/ 8674343 w 9895459"/>
              <a:gd name="connsiteY1534" fmla="*/ 781995 h 5422076"/>
              <a:gd name="connsiteX1535" fmla="*/ 8660728 w 9895459"/>
              <a:gd name="connsiteY1535" fmla="*/ 771892 h 5422076"/>
              <a:gd name="connsiteX1536" fmla="*/ 8640305 w 9895459"/>
              <a:gd name="connsiteY1536" fmla="*/ 788574 h 5422076"/>
              <a:gd name="connsiteX1537" fmla="*/ 8483265 w 9895459"/>
              <a:gd name="connsiteY1537" fmla="*/ 839795 h 5422076"/>
              <a:gd name="connsiteX1538" fmla="*/ 8485846 w 9895459"/>
              <a:gd name="connsiteY1538" fmla="*/ 863291 h 5422076"/>
              <a:gd name="connsiteX1539" fmla="*/ 8489602 w 9895459"/>
              <a:gd name="connsiteY1539" fmla="*/ 882558 h 5422076"/>
              <a:gd name="connsiteX1540" fmla="*/ 8511902 w 9895459"/>
              <a:gd name="connsiteY1540" fmla="*/ 892426 h 5422076"/>
              <a:gd name="connsiteX1541" fmla="*/ 8557677 w 9895459"/>
              <a:gd name="connsiteY1541" fmla="*/ 924850 h 5422076"/>
              <a:gd name="connsiteX1542" fmla="*/ 8581151 w 9895459"/>
              <a:gd name="connsiteY1542" fmla="*/ 923676 h 5422076"/>
              <a:gd name="connsiteX1543" fmla="*/ 8563076 w 9895459"/>
              <a:gd name="connsiteY1543" fmla="*/ 890781 h 5422076"/>
              <a:gd name="connsiteX1544" fmla="*/ 8516128 w 9895459"/>
              <a:gd name="connsiteY1544" fmla="*/ 852013 h 5422076"/>
              <a:gd name="connsiteX1545" fmla="*/ 8483265 w 9895459"/>
              <a:gd name="connsiteY1545" fmla="*/ 839795 h 5422076"/>
              <a:gd name="connsiteX1546" fmla="*/ 8626221 w 9895459"/>
              <a:gd name="connsiteY1546" fmla="*/ 766488 h 5422076"/>
              <a:gd name="connsiteX1547" fmla="*/ 8574813 w 9895459"/>
              <a:gd name="connsiteY1547" fmla="*/ 734768 h 5422076"/>
              <a:gd name="connsiteX1548" fmla="*/ 8521057 w 9895459"/>
              <a:gd name="connsiteY1548" fmla="*/ 708688 h 5422076"/>
              <a:gd name="connsiteX1549" fmla="*/ 8508147 w 9895459"/>
              <a:gd name="connsiteY1549" fmla="*/ 729129 h 5422076"/>
              <a:gd name="connsiteX1550" fmla="*/ 8484673 w 9895459"/>
              <a:gd name="connsiteY1550" fmla="*/ 729129 h 5422076"/>
              <a:gd name="connsiteX1551" fmla="*/ 8436317 w 9895459"/>
              <a:gd name="connsiteY1551" fmla="*/ 705633 h 5422076"/>
              <a:gd name="connsiteX1552" fmla="*/ 8391011 w 9895459"/>
              <a:gd name="connsiteY1552" fmla="*/ 734063 h 5422076"/>
              <a:gd name="connsiteX1553" fmla="*/ 8405800 w 9895459"/>
              <a:gd name="connsiteY1553" fmla="*/ 785520 h 5422076"/>
              <a:gd name="connsiteX1554" fmla="*/ 8456973 w 9895459"/>
              <a:gd name="connsiteY1554" fmla="*/ 803846 h 5422076"/>
              <a:gd name="connsiteX1555" fmla="*/ 8483499 w 9895459"/>
              <a:gd name="connsiteY1555" fmla="*/ 791159 h 5422076"/>
              <a:gd name="connsiteX1556" fmla="*/ 8544062 w 9895459"/>
              <a:gd name="connsiteY1556" fmla="*/ 785989 h 5422076"/>
              <a:gd name="connsiteX1557" fmla="*/ 8561198 w 9895459"/>
              <a:gd name="connsiteY1557" fmla="*/ 804551 h 5422076"/>
              <a:gd name="connsiteX1558" fmla="*/ 8608146 w 9895459"/>
              <a:gd name="connsiteY1558" fmla="*/ 784345 h 5422076"/>
              <a:gd name="connsiteX1559" fmla="*/ 8626221 w 9895459"/>
              <a:gd name="connsiteY1559" fmla="*/ 766488 h 5422076"/>
              <a:gd name="connsiteX1560" fmla="*/ 7238908 w 9895459"/>
              <a:gd name="connsiteY1560" fmla="*/ 233130 h 5422076"/>
              <a:gd name="connsiteX1561" fmla="*/ 7181162 w 9895459"/>
              <a:gd name="connsiteY1561" fmla="*/ 262970 h 5422076"/>
              <a:gd name="connsiteX1562" fmla="*/ 7142195 w 9895459"/>
              <a:gd name="connsiteY1562" fmla="*/ 288345 h 5422076"/>
              <a:gd name="connsiteX1563" fmla="*/ 7125528 w 9895459"/>
              <a:gd name="connsiteY1563" fmla="*/ 325704 h 5422076"/>
              <a:gd name="connsiteX1564" fmla="*/ 7158861 w 9895459"/>
              <a:gd name="connsiteY1564" fmla="*/ 343326 h 5422076"/>
              <a:gd name="connsiteX1565" fmla="*/ 7222241 w 9895459"/>
              <a:gd name="connsiteY1565" fmla="*/ 371991 h 5422076"/>
              <a:gd name="connsiteX1566" fmla="*/ 7291254 w 9895459"/>
              <a:gd name="connsiteY1566" fmla="*/ 401361 h 5422076"/>
              <a:gd name="connsiteX1567" fmla="*/ 7333977 w 9895459"/>
              <a:gd name="connsiteY1567" fmla="*/ 411464 h 5422076"/>
              <a:gd name="connsiteX1568" fmla="*/ 7377169 w 9895459"/>
              <a:gd name="connsiteY1568" fmla="*/ 403476 h 5422076"/>
              <a:gd name="connsiteX1569" fmla="*/ 7368719 w 9895459"/>
              <a:gd name="connsiteY1569" fmla="*/ 366117 h 5422076"/>
              <a:gd name="connsiteX1570" fmla="*/ 7368719 w 9895459"/>
              <a:gd name="connsiteY1570" fmla="*/ 333223 h 5422076"/>
              <a:gd name="connsiteX1571" fmla="*/ 7332334 w 9895459"/>
              <a:gd name="connsiteY1571" fmla="*/ 328289 h 5422076"/>
              <a:gd name="connsiteX1572" fmla="*/ 7344541 w 9895459"/>
              <a:gd name="connsiteY1572" fmla="*/ 317715 h 5422076"/>
              <a:gd name="connsiteX1573" fmla="*/ 7295949 w 9895459"/>
              <a:gd name="connsiteY1573" fmla="*/ 294219 h 5422076"/>
              <a:gd name="connsiteX1574" fmla="*/ 7313555 w 9895459"/>
              <a:gd name="connsiteY1574" fmla="*/ 270724 h 5422076"/>
              <a:gd name="connsiteX1575" fmla="*/ 7297593 w 9895459"/>
              <a:gd name="connsiteY1575" fmla="*/ 251222 h 5422076"/>
              <a:gd name="connsiteX1576" fmla="*/ 7247358 w 9895459"/>
              <a:gd name="connsiteY1576" fmla="*/ 219972 h 5422076"/>
              <a:gd name="connsiteX1577" fmla="*/ 7238908 w 9895459"/>
              <a:gd name="connsiteY1577" fmla="*/ 233130 h 5422076"/>
              <a:gd name="connsiteX1578" fmla="*/ 7439610 w 9895459"/>
              <a:gd name="connsiteY1578" fmla="*/ 383974 h 5422076"/>
              <a:gd name="connsiteX1579" fmla="*/ 7402287 w 9895459"/>
              <a:gd name="connsiteY1579" fmla="*/ 415928 h 5422076"/>
              <a:gd name="connsiteX1580" fmla="*/ 7363790 w 9895459"/>
              <a:gd name="connsiteY1580" fmla="*/ 458691 h 5422076"/>
              <a:gd name="connsiteX1581" fmla="*/ 7374118 w 9895459"/>
              <a:gd name="connsiteY1581" fmla="*/ 476548 h 5422076"/>
              <a:gd name="connsiteX1582" fmla="*/ 7433273 w 9895459"/>
              <a:gd name="connsiteY1582" fmla="*/ 464565 h 5422076"/>
              <a:gd name="connsiteX1583" fmla="*/ 7478108 w 9895459"/>
              <a:gd name="connsiteY1583" fmla="*/ 474668 h 5422076"/>
              <a:gd name="connsiteX1584" fmla="*/ 7529516 w 9895459"/>
              <a:gd name="connsiteY1584" fmla="*/ 451172 h 5422076"/>
              <a:gd name="connsiteX1585" fmla="*/ 7491958 w 9895459"/>
              <a:gd name="connsiteY1585" fmla="*/ 424387 h 5422076"/>
              <a:gd name="connsiteX1586" fmla="*/ 7438672 w 9895459"/>
              <a:gd name="connsiteY1586" fmla="*/ 403945 h 5422076"/>
              <a:gd name="connsiteX1587" fmla="*/ 7475525 w 9895459"/>
              <a:gd name="connsiteY1587" fmla="*/ 386558 h 5422076"/>
              <a:gd name="connsiteX1588" fmla="*/ 7439610 w 9895459"/>
              <a:gd name="connsiteY1588" fmla="*/ 383974 h 5422076"/>
              <a:gd name="connsiteX1589" fmla="*/ 6204878 w 9895459"/>
              <a:gd name="connsiteY1589" fmla="*/ 138676 h 5422076"/>
              <a:gd name="connsiteX1590" fmla="*/ 6168493 w 9895459"/>
              <a:gd name="connsiteY1590" fmla="*/ 168046 h 5422076"/>
              <a:gd name="connsiteX1591" fmla="*/ 6201592 w 9895459"/>
              <a:gd name="connsiteY1591" fmla="*/ 176975 h 5422076"/>
              <a:gd name="connsiteX1592" fmla="*/ 6267553 w 9895459"/>
              <a:gd name="connsiteY1592" fmla="*/ 152069 h 5422076"/>
              <a:gd name="connsiteX1593" fmla="*/ 6204878 w 9895459"/>
              <a:gd name="connsiteY1593" fmla="*/ 138676 h 5422076"/>
              <a:gd name="connsiteX1594" fmla="*/ 6266849 w 9895459"/>
              <a:gd name="connsiteY1594" fmla="*/ 209164 h 5422076"/>
              <a:gd name="connsiteX1595" fmla="*/ 6254408 w 9895459"/>
              <a:gd name="connsiteY1595" fmla="*/ 242998 h 5422076"/>
              <a:gd name="connsiteX1596" fmla="*/ 6285863 w 9895459"/>
              <a:gd name="connsiteY1596" fmla="*/ 248167 h 5422076"/>
              <a:gd name="connsiteX1597" fmla="*/ 6317553 w 9895459"/>
              <a:gd name="connsiteY1597" fmla="*/ 238064 h 5422076"/>
              <a:gd name="connsiteX1598" fmla="*/ 6323422 w 9895459"/>
              <a:gd name="connsiteY1598" fmla="*/ 209164 h 5422076"/>
              <a:gd name="connsiteX1599" fmla="*/ 6267553 w 9895459"/>
              <a:gd name="connsiteY1599" fmla="*/ 208694 h 5422076"/>
              <a:gd name="connsiteX1600" fmla="*/ 6120841 w 9895459"/>
              <a:gd name="connsiteY1600" fmla="*/ 202115 h 5422076"/>
              <a:gd name="connsiteX1601" fmla="*/ 6120841 w 9895459"/>
              <a:gd name="connsiteY1601" fmla="*/ 216683 h 5422076"/>
              <a:gd name="connsiteX1602" fmla="*/ 6195958 w 9895459"/>
              <a:gd name="connsiteY1602" fmla="*/ 216683 h 5422076"/>
              <a:gd name="connsiteX1603" fmla="*/ 6189150 w 9895459"/>
              <a:gd name="connsiteY1603" fmla="*/ 202585 h 5422076"/>
              <a:gd name="connsiteX1604" fmla="*/ 6120841 w 9895459"/>
              <a:gd name="connsiteY1604" fmla="*/ 201645 h 5422076"/>
              <a:gd name="connsiteX1605" fmla="*/ 5873190 w 9895459"/>
              <a:gd name="connsiteY1605" fmla="*/ 231720 h 5422076"/>
              <a:gd name="connsiteX1606" fmla="*/ 5943612 w 9895459"/>
              <a:gd name="connsiteY1606" fmla="*/ 231720 h 5422076"/>
              <a:gd name="connsiteX1607" fmla="*/ 5918495 w 9895459"/>
              <a:gd name="connsiteY1607" fmla="*/ 255216 h 5422076"/>
              <a:gd name="connsiteX1608" fmla="*/ 5949246 w 9895459"/>
              <a:gd name="connsiteY1608" fmla="*/ 264145 h 5422076"/>
              <a:gd name="connsiteX1609" fmla="*/ 5981875 w 9895459"/>
              <a:gd name="connsiteY1609" fmla="*/ 232895 h 5422076"/>
              <a:gd name="connsiteX1610" fmla="*/ 6046194 w 9895459"/>
              <a:gd name="connsiteY1610" fmla="*/ 220207 h 5422076"/>
              <a:gd name="connsiteX1611" fmla="*/ 5999246 w 9895459"/>
              <a:gd name="connsiteY1611" fmla="*/ 201880 h 5422076"/>
              <a:gd name="connsiteX1612" fmla="*/ 5930232 w 9895459"/>
              <a:gd name="connsiteY1612" fmla="*/ 201880 h 5422076"/>
              <a:gd name="connsiteX1613" fmla="*/ 5854176 w 9895459"/>
              <a:gd name="connsiteY1613" fmla="*/ 216683 h 5422076"/>
              <a:gd name="connsiteX1614" fmla="*/ 5873190 w 9895459"/>
              <a:gd name="connsiteY1614" fmla="*/ 231720 h 5422076"/>
              <a:gd name="connsiteX1615" fmla="*/ 6077414 w 9895459"/>
              <a:gd name="connsiteY1615" fmla="*/ 239004 h 5422076"/>
              <a:gd name="connsiteX1616" fmla="*/ 6045959 w 9895459"/>
              <a:gd name="connsiteY1616" fmla="*/ 256156 h 5422076"/>
              <a:gd name="connsiteX1617" fmla="*/ 6107931 w 9895459"/>
              <a:gd name="connsiteY1617" fmla="*/ 256156 h 5422076"/>
              <a:gd name="connsiteX1618" fmla="*/ 6077414 w 9895459"/>
              <a:gd name="connsiteY1618" fmla="*/ 239004 h 5422076"/>
              <a:gd name="connsiteX1619" fmla="*/ 6239384 w 9895459"/>
              <a:gd name="connsiteY1619" fmla="*/ 248637 h 5422076"/>
              <a:gd name="connsiteX1620" fmla="*/ 6180934 w 9895459"/>
              <a:gd name="connsiteY1620" fmla="*/ 243468 h 5422076"/>
              <a:gd name="connsiteX1621" fmla="*/ 6162155 w 9895459"/>
              <a:gd name="connsiteY1621" fmla="*/ 266964 h 5422076"/>
              <a:gd name="connsiteX1622" fmla="*/ 6203235 w 9895459"/>
              <a:gd name="connsiteY1622" fmla="*/ 268844 h 5422076"/>
              <a:gd name="connsiteX1623" fmla="*/ 6207225 w 9895459"/>
              <a:gd name="connsiteY1623" fmla="*/ 258976 h 5422076"/>
              <a:gd name="connsiteX1624" fmla="*/ 6239384 w 9895459"/>
              <a:gd name="connsiteY1624" fmla="*/ 248637 h 5422076"/>
              <a:gd name="connsiteX1625" fmla="*/ 6376473 w 9895459"/>
              <a:gd name="connsiteY1625" fmla="*/ 208224 h 5422076"/>
              <a:gd name="connsiteX1626" fmla="*/ 6347600 w 9895459"/>
              <a:gd name="connsiteY1626" fmla="*/ 223967 h 5422076"/>
              <a:gd name="connsiteX1627" fmla="*/ 6377647 w 9895459"/>
              <a:gd name="connsiteY1627" fmla="*/ 227021 h 5422076"/>
              <a:gd name="connsiteX1628" fmla="*/ 6433749 w 9895459"/>
              <a:gd name="connsiteY1628" fmla="*/ 210574 h 5422076"/>
              <a:gd name="connsiteX1629" fmla="*/ 6429994 w 9895459"/>
              <a:gd name="connsiteY1629" fmla="*/ 174390 h 5422076"/>
              <a:gd name="connsiteX1630" fmla="*/ 6398773 w 9895459"/>
              <a:gd name="connsiteY1630" fmla="*/ 192482 h 5422076"/>
              <a:gd name="connsiteX1631" fmla="*/ 6376473 w 9895459"/>
              <a:gd name="connsiteY1631" fmla="*/ 208224 h 5422076"/>
              <a:gd name="connsiteX1632" fmla="*/ 4414516 w 9895459"/>
              <a:gd name="connsiteY1632" fmla="*/ 1641477 h 5422076"/>
              <a:gd name="connsiteX1633" fmla="*/ 4405830 w 9895459"/>
              <a:gd name="connsiteY1633" fmla="*/ 1682830 h 5422076"/>
              <a:gd name="connsiteX1634" fmla="*/ 4452778 w 9895459"/>
              <a:gd name="connsiteY1634" fmla="*/ 1668967 h 5422076"/>
              <a:gd name="connsiteX1635" fmla="*/ 4434938 w 9895459"/>
              <a:gd name="connsiteY1635" fmla="*/ 1715959 h 5422076"/>
              <a:gd name="connsiteX1636" fmla="*/ 4477895 w 9895459"/>
              <a:gd name="connsiteY1636" fmla="*/ 1748148 h 5422076"/>
              <a:gd name="connsiteX1637" fmla="*/ 4495501 w 9895459"/>
              <a:gd name="connsiteY1637" fmla="*/ 1778223 h 5422076"/>
              <a:gd name="connsiteX1638" fmla="*/ 4501839 w 9895459"/>
              <a:gd name="connsiteY1638" fmla="*/ 1816756 h 5422076"/>
              <a:gd name="connsiteX1639" fmla="*/ 4457708 w 9895459"/>
              <a:gd name="connsiteY1639" fmla="*/ 1807123 h 5422076"/>
              <a:gd name="connsiteX1640" fmla="*/ 4469680 w 9895459"/>
              <a:gd name="connsiteY1640" fmla="*/ 1845656 h 5422076"/>
              <a:gd name="connsiteX1641" fmla="*/ 4440806 w 9895459"/>
              <a:gd name="connsiteY1641" fmla="*/ 1883720 h 5422076"/>
              <a:gd name="connsiteX1642" fmla="*/ 4455830 w 9895459"/>
              <a:gd name="connsiteY1642" fmla="*/ 1900872 h 5422076"/>
              <a:gd name="connsiteX1643" fmla="*/ 4512637 w 9895459"/>
              <a:gd name="connsiteY1643" fmla="*/ 1907216 h 5422076"/>
              <a:gd name="connsiteX1644" fmla="*/ 4467332 w 9895459"/>
              <a:gd name="connsiteY1644" fmla="*/ 1930712 h 5422076"/>
              <a:gd name="connsiteX1645" fmla="*/ 4423671 w 9895459"/>
              <a:gd name="connsiteY1645" fmla="*/ 1977704 h 5422076"/>
              <a:gd name="connsiteX1646" fmla="*/ 4539632 w 9895459"/>
              <a:gd name="connsiteY1646" fmla="*/ 1954208 h 5422076"/>
              <a:gd name="connsiteX1647" fmla="*/ 4626486 w 9895459"/>
              <a:gd name="connsiteY1647" fmla="*/ 1934941 h 5422076"/>
              <a:gd name="connsiteX1648" fmla="*/ 4634232 w 9895459"/>
              <a:gd name="connsiteY1648" fmla="*/ 1917319 h 5422076"/>
              <a:gd name="connsiteX1649" fmla="*/ 4648082 w 9895459"/>
              <a:gd name="connsiteY1649" fmla="*/ 1850356 h 5422076"/>
              <a:gd name="connsiteX1650" fmla="*/ 4605124 w 9895459"/>
              <a:gd name="connsiteY1650" fmla="*/ 1826860 h 5422076"/>
              <a:gd name="connsiteX1651" fmla="*/ 4619679 w 9895459"/>
              <a:gd name="connsiteY1651" fmla="*/ 1806418 h 5422076"/>
              <a:gd name="connsiteX1652" fmla="*/ 4592449 w 9895459"/>
              <a:gd name="connsiteY1652" fmla="*/ 1768355 h 5422076"/>
              <a:gd name="connsiteX1653" fmla="*/ 4549726 w 9895459"/>
              <a:gd name="connsiteY1653" fmla="*/ 1714784 h 5422076"/>
              <a:gd name="connsiteX1654" fmla="*/ 4486816 w 9895459"/>
              <a:gd name="connsiteY1654" fmla="*/ 1691288 h 5422076"/>
              <a:gd name="connsiteX1655" fmla="*/ 4513811 w 9895459"/>
              <a:gd name="connsiteY1655" fmla="*/ 1661448 h 5422076"/>
              <a:gd name="connsiteX1656" fmla="*/ 4537285 w 9895459"/>
              <a:gd name="connsiteY1656" fmla="*/ 1619156 h 5422076"/>
              <a:gd name="connsiteX1657" fmla="*/ 4499491 w 9895459"/>
              <a:gd name="connsiteY1657" fmla="*/ 1602943 h 5422076"/>
              <a:gd name="connsiteX1658" fmla="*/ 4469210 w 9895459"/>
              <a:gd name="connsiteY1658" fmla="*/ 1600829 h 5422076"/>
              <a:gd name="connsiteX1659" fmla="*/ 4491276 w 9895459"/>
              <a:gd name="connsiteY1659" fmla="*/ 1572399 h 5422076"/>
              <a:gd name="connsiteX1660" fmla="*/ 4483060 w 9895459"/>
              <a:gd name="connsiteY1660" fmla="*/ 1557361 h 5422076"/>
              <a:gd name="connsiteX1661" fmla="*/ 4436112 w 9895459"/>
              <a:gd name="connsiteY1661" fmla="*/ 1571459 h 5422076"/>
              <a:gd name="connsiteX1662" fmla="*/ 4414516 w 9895459"/>
              <a:gd name="connsiteY1662" fmla="*/ 1640537 h 5422076"/>
              <a:gd name="connsiteX1663" fmla="*/ 4350901 w 9895459"/>
              <a:gd name="connsiteY1663" fmla="*/ 1723477 h 5422076"/>
              <a:gd name="connsiteX1664" fmla="*/ 4327427 w 9895459"/>
              <a:gd name="connsiteY1664" fmla="*/ 1756137 h 5422076"/>
              <a:gd name="connsiteX1665" fmla="*/ 4308413 w 9895459"/>
              <a:gd name="connsiteY1665" fmla="*/ 1772819 h 5422076"/>
              <a:gd name="connsiteX1666" fmla="*/ 4289399 w 9895459"/>
              <a:gd name="connsiteY1666" fmla="*/ 1823805 h 5422076"/>
              <a:gd name="connsiteX1667" fmla="*/ 4285878 w 9895459"/>
              <a:gd name="connsiteY1667" fmla="*/ 1852000 h 5422076"/>
              <a:gd name="connsiteX1668" fmla="*/ 4293390 w 9895459"/>
              <a:gd name="connsiteY1668" fmla="*/ 1909330 h 5422076"/>
              <a:gd name="connsiteX1669" fmla="*/ 4369446 w 9895459"/>
              <a:gd name="connsiteY1669" fmla="*/ 1874086 h 5422076"/>
              <a:gd name="connsiteX1670" fmla="*/ 4392920 w 9895459"/>
              <a:gd name="connsiteY1670" fmla="*/ 1829679 h 5422076"/>
              <a:gd name="connsiteX1671" fmla="*/ 4395502 w 9895459"/>
              <a:gd name="connsiteY1671" fmla="*/ 1782687 h 5422076"/>
              <a:gd name="connsiteX1672" fmla="*/ 4380948 w 9895459"/>
              <a:gd name="connsiteY1672" fmla="*/ 1729821 h 5422076"/>
              <a:gd name="connsiteX1673" fmla="*/ 4350901 w 9895459"/>
              <a:gd name="connsiteY1673" fmla="*/ 1722538 h 5422076"/>
              <a:gd name="connsiteX1674" fmla="*/ 4868503 w 9895459"/>
              <a:gd name="connsiteY1674" fmla="*/ 2284796 h 5422076"/>
              <a:gd name="connsiteX1675" fmla="*/ 4854419 w 9895459"/>
              <a:gd name="connsiteY1675" fmla="*/ 2316280 h 5422076"/>
              <a:gd name="connsiteX1676" fmla="*/ 4867799 w 9895459"/>
              <a:gd name="connsiteY1676" fmla="*/ 2346120 h 5422076"/>
              <a:gd name="connsiteX1677" fmla="*/ 4878597 w 9895459"/>
              <a:gd name="connsiteY1677" fmla="*/ 2291374 h 5422076"/>
              <a:gd name="connsiteX1678" fmla="*/ 4868503 w 9895459"/>
              <a:gd name="connsiteY1678" fmla="*/ 2284796 h 5422076"/>
              <a:gd name="connsiteX1679" fmla="*/ 4860522 w 9895459"/>
              <a:gd name="connsiteY1679" fmla="*/ 2367501 h 5422076"/>
              <a:gd name="connsiteX1680" fmla="*/ 4828362 w 9895459"/>
              <a:gd name="connsiteY1680" fmla="*/ 2410264 h 5422076"/>
              <a:gd name="connsiteX1681" fmla="*/ 4843855 w 9895459"/>
              <a:gd name="connsiteY1681" fmla="*/ 2432115 h 5422076"/>
              <a:gd name="connsiteX1682" fmla="*/ 4871555 w 9895459"/>
              <a:gd name="connsiteY1682" fmla="*/ 2442688 h 5422076"/>
              <a:gd name="connsiteX1683" fmla="*/ 4888221 w 9895459"/>
              <a:gd name="connsiteY1683" fmla="*/ 2388883 h 5422076"/>
              <a:gd name="connsiteX1684" fmla="*/ 4860522 w 9895459"/>
              <a:gd name="connsiteY1684" fmla="*/ 2367501 h 5422076"/>
              <a:gd name="connsiteX1685" fmla="*/ 5279063 w 9895459"/>
              <a:gd name="connsiteY1685" fmla="*/ 2587658 h 5422076"/>
              <a:gd name="connsiteX1686" fmla="*/ 5285636 w 9895459"/>
              <a:gd name="connsiteY1686" fmla="*/ 2604810 h 5422076"/>
              <a:gd name="connsiteX1687" fmla="*/ 5360048 w 9895459"/>
              <a:gd name="connsiteY1687" fmla="*/ 2606220 h 5422076"/>
              <a:gd name="connsiteX1688" fmla="*/ 5342443 w 9895459"/>
              <a:gd name="connsiteY1688" fmla="*/ 2592122 h 5422076"/>
              <a:gd name="connsiteX1689" fmla="*/ 5279063 w 9895459"/>
              <a:gd name="connsiteY1689" fmla="*/ 2587658 h 5422076"/>
              <a:gd name="connsiteX1690" fmla="*/ 5506761 w 9895459"/>
              <a:gd name="connsiteY1690" fmla="*/ 2600346 h 5422076"/>
              <a:gd name="connsiteX1691" fmla="*/ 5516385 w 9895459"/>
              <a:gd name="connsiteY1691" fmla="*/ 2627131 h 5422076"/>
              <a:gd name="connsiteX1692" fmla="*/ 5552301 w 9895459"/>
              <a:gd name="connsiteY1692" fmla="*/ 2603636 h 5422076"/>
              <a:gd name="connsiteX1693" fmla="*/ 5506761 w 9895459"/>
              <a:gd name="connsiteY1693" fmla="*/ 2600346 h 5422076"/>
              <a:gd name="connsiteX1694" fmla="*/ 4688457 w 9895459"/>
              <a:gd name="connsiteY1694" fmla="*/ 2414728 h 5422076"/>
              <a:gd name="connsiteX1695" fmla="*/ 4680476 w 9895459"/>
              <a:gd name="connsiteY1695" fmla="*/ 2432820 h 5422076"/>
              <a:gd name="connsiteX1696" fmla="*/ 4710288 w 9895459"/>
              <a:gd name="connsiteY1696" fmla="*/ 2423187 h 5422076"/>
              <a:gd name="connsiteX1697" fmla="*/ 4688457 w 9895459"/>
              <a:gd name="connsiteY1697" fmla="*/ 2414728 h 5422076"/>
              <a:gd name="connsiteX1698" fmla="*/ 3070159 w 9895459"/>
              <a:gd name="connsiteY1698" fmla="*/ 1926952 h 5422076"/>
              <a:gd name="connsiteX1699" fmla="*/ 3011709 w 9895459"/>
              <a:gd name="connsiteY1699" fmla="*/ 2000965 h 5422076"/>
              <a:gd name="connsiteX1700" fmla="*/ 2968517 w 9895459"/>
              <a:gd name="connsiteY1700" fmla="*/ 2061349 h 5422076"/>
              <a:gd name="connsiteX1701" fmla="*/ 3026967 w 9895459"/>
              <a:gd name="connsiteY1701" fmla="*/ 2092834 h 5422076"/>
              <a:gd name="connsiteX1702" fmla="*/ 3107014 w 9895459"/>
              <a:gd name="connsiteY1702" fmla="*/ 2112100 h 5422076"/>
              <a:gd name="connsiteX1703" fmla="*/ 3126262 w 9895459"/>
              <a:gd name="connsiteY1703" fmla="*/ 2135596 h 5422076"/>
              <a:gd name="connsiteX1704" fmla="*/ 3149736 w 9895459"/>
              <a:gd name="connsiteY1704" fmla="*/ 2119149 h 5422076"/>
              <a:gd name="connsiteX1705" fmla="*/ 3128140 w 9895459"/>
              <a:gd name="connsiteY1705" fmla="*/ 2033154 h 5422076"/>
              <a:gd name="connsiteX1706" fmla="*/ 3088000 w 9895459"/>
              <a:gd name="connsiteY1706" fmla="*/ 2016002 h 5422076"/>
              <a:gd name="connsiteX1707" fmla="*/ 3064526 w 9895459"/>
              <a:gd name="connsiteY1707" fmla="*/ 1992506 h 5422076"/>
              <a:gd name="connsiteX1708" fmla="*/ 3062882 w 9895459"/>
              <a:gd name="connsiteY1708" fmla="*/ 1961726 h 5422076"/>
              <a:gd name="connsiteX1709" fmla="*/ 3070159 w 9895459"/>
              <a:gd name="connsiteY1709" fmla="*/ 1926952 h 5422076"/>
              <a:gd name="connsiteX1710" fmla="*/ 938955 w 9895459"/>
              <a:gd name="connsiteY1710" fmla="*/ 1879960 h 5422076"/>
              <a:gd name="connsiteX1711" fmla="*/ 980034 w 9895459"/>
              <a:gd name="connsiteY1711" fmla="*/ 1952563 h 5422076"/>
              <a:gd name="connsiteX1712" fmla="*/ 985903 w 9895459"/>
              <a:gd name="connsiteY1712" fmla="*/ 1931651 h 5422076"/>
              <a:gd name="connsiteX1713" fmla="*/ 980504 w 9895459"/>
              <a:gd name="connsiteY1713" fmla="*/ 1888419 h 5422076"/>
              <a:gd name="connsiteX1714" fmla="*/ 938955 w 9895459"/>
              <a:gd name="connsiteY1714" fmla="*/ 1879960 h 5422076"/>
              <a:gd name="connsiteX1715" fmla="*/ 1056325 w 9895459"/>
              <a:gd name="connsiteY1715" fmla="*/ 2001434 h 5422076"/>
              <a:gd name="connsiteX1716" fmla="*/ 1099517 w 9895459"/>
              <a:gd name="connsiteY1716" fmla="*/ 2042552 h 5422076"/>
              <a:gd name="connsiteX1717" fmla="*/ 1154681 w 9895459"/>
              <a:gd name="connsiteY1717" fmla="*/ 2067928 h 5422076"/>
              <a:gd name="connsiteX1718" fmla="*/ 1174868 w 9895459"/>
              <a:gd name="connsiteY1718" fmla="*/ 2050541 h 5422076"/>
              <a:gd name="connsiteX1719" fmla="*/ 1142240 w 9895459"/>
              <a:gd name="connsiteY1719" fmla="*/ 2029864 h 5422076"/>
              <a:gd name="connsiteX1720" fmla="*/ 1091066 w 9895459"/>
              <a:gd name="connsiteY1720" fmla="*/ 2016002 h 5422076"/>
              <a:gd name="connsiteX1721" fmla="*/ 1054682 w 9895459"/>
              <a:gd name="connsiteY1721" fmla="*/ 2001200 h 5422076"/>
              <a:gd name="connsiteX1722" fmla="*/ 403513 w 9895459"/>
              <a:gd name="connsiteY1722" fmla="*/ 1753317 h 5422076"/>
              <a:gd name="connsiteX1723" fmla="*/ 363372 w 9895459"/>
              <a:gd name="connsiteY1723" fmla="*/ 1758721 h 5422076"/>
              <a:gd name="connsiteX1724" fmla="*/ 353748 w 9895459"/>
              <a:gd name="connsiteY1724" fmla="*/ 1789736 h 5422076"/>
              <a:gd name="connsiteX1725" fmla="*/ 373466 w 9895459"/>
              <a:gd name="connsiteY1725" fmla="*/ 1783392 h 5422076"/>
              <a:gd name="connsiteX1726" fmla="*/ 403513 w 9895459"/>
              <a:gd name="connsiteY1726" fmla="*/ 1765065 h 5422076"/>
              <a:gd name="connsiteX1727" fmla="*/ 420179 w 9895459"/>
              <a:gd name="connsiteY1727" fmla="*/ 1752612 h 5422076"/>
              <a:gd name="connsiteX1728" fmla="*/ 403513 w 9895459"/>
              <a:gd name="connsiteY1728" fmla="*/ 1753317 h 5422076"/>
              <a:gd name="connsiteX1729" fmla="*/ 396705 w 9895459"/>
              <a:gd name="connsiteY1729" fmla="*/ 1727707 h 5422076"/>
              <a:gd name="connsiteX1730" fmla="*/ 393888 w 9895459"/>
              <a:gd name="connsiteY1730" fmla="*/ 1738750 h 5422076"/>
              <a:gd name="connsiteX1731" fmla="*/ 415484 w 9895459"/>
              <a:gd name="connsiteY1731" fmla="*/ 1729586 h 5422076"/>
              <a:gd name="connsiteX1732" fmla="*/ 427926 w 9895459"/>
              <a:gd name="connsiteY1732" fmla="*/ 1727707 h 5422076"/>
              <a:gd name="connsiteX1733" fmla="*/ 396705 w 9895459"/>
              <a:gd name="connsiteY1733" fmla="*/ 1727707 h 5422076"/>
              <a:gd name="connsiteX1734" fmla="*/ 26990 w 9895459"/>
              <a:gd name="connsiteY1734" fmla="*/ 1668497 h 5422076"/>
              <a:gd name="connsiteX1735" fmla="*/ 3516 w 9895459"/>
              <a:gd name="connsiteY1735" fmla="*/ 1673431 h 5422076"/>
              <a:gd name="connsiteX1736" fmla="*/ 40605 w 9895459"/>
              <a:gd name="connsiteY1736" fmla="*/ 1684944 h 5422076"/>
              <a:gd name="connsiteX1737" fmla="*/ 55628 w 9895459"/>
              <a:gd name="connsiteY1737" fmla="*/ 1677895 h 5422076"/>
              <a:gd name="connsiteX1738" fmla="*/ 50229 w 9895459"/>
              <a:gd name="connsiteY1738" fmla="*/ 1664973 h 5422076"/>
              <a:gd name="connsiteX1739" fmla="*/ 26990 w 9895459"/>
              <a:gd name="connsiteY1739" fmla="*/ 1668497 h 5422076"/>
              <a:gd name="connsiteX1740" fmla="*/ 5938917 w 9895459"/>
              <a:gd name="connsiteY1740" fmla="*/ 4101502 h 5422076"/>
              <a:gd name="connsiteX1741" fmla="*/ 5841735 w 9895459"/>
              <a:gd name="connsiteY1741" fmla="*/ 4157422 h 5422076"/>
              <a:gd name="connsiteX1742" fmla="*/ 5838449 w 9895459"/>
              <a:gd name="connsiteY1742" fmla="*/ 4226030 h 5422076"/>
              <a:gd name="connsiteX1743" fmla="*/ 5805350 w 9895459"/>
              <a:gd name="connsiteY1743" fmla="*/ 4320014 h 5422076"/>
              <a:gd name="connsiteX1744" fmla="*/ 5833050 w 9895459"/>
              <a:gd name="connsiteY1744" fmla="*/ 4409534 h 5422076"/>
              <a:gd name="connsiteX1745" fmla="*/ 5879998 w 9895459"/>
              <a:gd name="connsiteY1745" fmla="*/ 4435379 h 5422076"/>
              <a:gd name="connsiteX1746" fmla="*/ 5923894 w 9895459"/>
              <a:gd name="connsiteY1746" fmla="*/ 4417522 h 5422076"/>
              <a:gd name="connsiteX1747" fmla="*/ 5945256 w 9895459"/>
              <a:gd name="connsiteY1747" fmla="*/ 4319074 h 5422076"/>
              <a:gd name="connsiteX1748" fmla="*/ 5977180 w 9895459"/>
              <a:gd name="connsiteY1748" fmla="*/ 4178098 h 5422076"/>
              <a:gd name="connsiteX1749" fmla="*/ 5992204 w 9895459"/>
              <a:gd name="connsiteY1749" fmla="*/ 4123353 h 5422076"/>
              <a:gd name="connsiteX1750" fmla="*/ 6001828 w 9895459"/>
              <a:gd name="connsiteY1750" fmla="*/ 4116304 h 5422076"/>
              <a:gd name="connsiteX1751" fmla="*/ 5975067 w 9895459"/>
              <a:gd name="connsiteY1751" fmla="*/ 4031719 h 5422076"/>
              <a:gd name="connsiteX1752" fmla="*/ 5938917 w 9895459"/>
              <a:gd name="connsiteY1752" fmla="*/ 4101502 h 5422076"/>
              <a:gd name="connsiteX1753" fmla="*/ 5969903 w 9895459"/>
              <a:gd name="connsiteY1753" fmla="*/ 1038806 h 5422076"/>
              <a:gd name="connsiteX1754" fmla="*/ 5949011 w 9895459"/>
              <a:gd name="connsiteY1754" fmla="*/ 1068881 h 5422076"/>
              <a:gd name="connsiteX1755" fmla="*/ 6001123 w 9895459"/>
              <a:gd name="connsiteY1755" fmla="*/ 1059952 h 5422076"/>
              <a:gd name="connsiteX1756" fmla="*/ 5969903 w 9895459"/>
              <a:gd name="connsiteY1756" fmla="*/ 1038806 h 5422076"/>
              <a:gd name="connsiteX1757" fmla="*/ 6493138 w 9895459"/>
              <a:gd name="connsiteY1757" fmla="*/ 529884 h 5422076"/>
              <a:gd name="connsiteX1758" fmla="*/ 6376942 w 9895459"/>
              <a:gd name="connsiteY1758" fmla="*/ 576876 h 5422076"/>
              <a:gd name="connsiteX1759" fmla="*/ 6187742 w 9895459"/>
              <a:gd name="connsiteY1759" fmla="*/ 655352 h 5422076"/>
              <a:gd name="connsiteX1760" fmla="*/ 6110747 w 9895459"/>
              <a:gd name="connsiteY1760" fmla="*/ 762963 h 5422076"/>
              <a:gd name="connsiteX1761" fmla="*/ 6075536 w 9895459"/>
              <a:gd name="connsiteY1761" fmla="*/ 827577 h 5422076"/>
              <a:gd name="connsiteX1762" fmla="*/ 6043377 w 9895459"/>
              <a:gd name="connsiteY1762" fmla="*/ 902294 h 5422076"/>
              <a:gd name="connsiteX1763" fmla="*/ 6147132 w 9895459"/>
              <a:gd name="connsiteY1763" fmla="*/ 968083 h 5422076"/>
              <a:gd name="connsiteX1764" fmla="*/ 6199479 w 9895459"/>
              <a:gd name="connsiteY1764" fmla="*/ 962209 h 5422076"/>
              <a:gd name="connsiteX1765" fmla="*/ 6158869 w 9895459"/>
              <a:gd name="connsiteY1765" fmla="*/ 831572 h 5422076"/>
              <a:gd name="connsiteX1766" fmla="*/ 6212389 w 9895459"/>
              <a:gd name="connsiteY1766" fmla="*/ 752155 h 5422076"/>
              <a:gd name="connsiteX1767" fmla="*/ 6325534 w 9895459"/>
              <a:gd name="connsiteY1767" fmla="*/ 640550 h 5422076"/>
              <a:gd name="connsiteX1768" fmla="*/ 6502293 w 9895459"/>
              <a:gd name="connsiteY1768" fmla="*/ 572176 h 5422076"/>
              <a:gd name="connsiteX1769" fmla="*/ 6506284 w 9895459"/>
              <a:gd name="connsiteY1769" fmla="*/ 570767 h 5422076"/>
              <a:gd name="connsiteX1770" fmla="*/ 6493138 w 9895459"/>
              <a:gd name="connsiteY1770" fmla="*/ 529884 h 5422076"/>
              <a:gd name="connsiteX1771" fmla="*/ 6228352 w 9895459"/>
              <a:gd name="connsiteY1771" fmla="*/ 977481 h 5422076"/>
              <a:gd name="connsiteX1772" fmla="*/ 6232577 w 9895459"/>
              <a:gd name="connsiteY1772" fmla="*/ 1000977 h 5422076"/>
              <a:gd name="connsiteX1773" fmla="*/ 6265676 w 9895459"/>
              <a:gd name="connsiteY1773" fmla="*/ 1010141 h 5422076"/>
              <a:gd name="connsiteX1774" fmla="*/ 6228352 w 9895459"/>
              <a:gd name="connsiteY1774" fmla="*/ 977481 h 5422076"/>
              <a:gd name="connsiteX1775" fmla="*/ 6579288 w 9895459"/>
              <a:gd name="connsiteY1775" fmla="*/ 775651 h 5422076"/>
              <a:gd name="connsiteX1776" fmla="*/ 6551354 w 9895459"/>
              <a:gd name="connsiteY1776" fmla="*/ 772597 h 5422076"/>
              <a:gd name="connsiteX1777" fmla="*/ 6589852 w 9895459"/>
              <a:gd name="connsiteY1777" fmla="*/ 804316 h 5422076"/>
              <a:gd name="connsiteX1778" fmla="*/ 6579288 w 9895459"/>
              <a:gd name="connsiteY1778" fmla="*/ 775651 h 5422076"/>
              <a:gd name="connsiteX1779" fmla="*/ 2901616 w 9895459"/>
              <a:gd name="connsiteY1779" fmla="*/ 2027985 h 5422076"/>
              <a:gd name="connsiteX1780" fmla="*/ 2839175 w 9895459"/>
              <a:gd name="connsiteY1780" fmla="*/ 2006604 h 5422076"/>
              <a:gd name="connsiteX1781" fmla="*/ 2867109 w 9895459"/>
              <a:gd name="connsiteY1781" fmla="*/ 2036443 h 5422076"/>
              <a:gd name="connsiteX1782" fmla="*/ 2901616 w 9895459"/>
              <a:gd name="connsiteY1782" fmla="*/ 2027985 h 5422076"/>
              <a:gd name="connsiteX1783" fmla="*/ 2845044 w 9895459"/>
              <a:gd name="connsiteY1783" fmla="*/ 2128078 h 5422076"/>
              <a:gd name="connsiteX1784" fmla="*/ 2849739 w 9895459"/>
              <a:gd name="connsiteY1784" fmla="*/ 2160267 h 5422076"/>
              <a:gd name="connsiteX1785" fmla="*/ 2887532 w 9895459"/>
              <a:gd name="connsiteY1785" fmla="*/ 2160267 h 5422076"/>
              <a:gd name="connsiteX1786" fmla="*/ 2874152 w 9895459"/>
              <a:gd name="connsiteY1786" fmla="*/ 2153218 h 5422076"/>
              <a:gd name="connsiteX1787" fmla="*/ 2845044 w 9895459"/>
              <a:gd name="connsiteY1787" fmla="*/ 2128078 h 5422076"/>
              <a:gd name="connsiteX1788" fmla="*/ 9843583 w 9895459"/>
              <a:gd name="connsiteY1788" fmla="*/ 1441996 h 5422076"/>
              <a:gd name="connsiteX1789" fmla="*/ 9793114 w 9895459"/>
              <a:gd name="connsiteY1789" fmla="*/ 1436827 h 5422076"/>
              <a:gd name="connsiteX1790" fmla="*/ 9782785 w 9895459"/>
              <a:gd name="connsiteY1790" fmla="*/ 1471131 h 5422076"/>
              <a:gd name="connsiteX1791" fmla="*/ 9780203 w 9895459"/>
              <a:gd name="connsiteY1791" fmla="*/ 1494627 h 5422076"/>
              <a:gd name="connsiteX1792" fmla="*/ 9734664 w 9895459"/>
              <a:gd name="connsiteY1792" fmla="*/ 1475830 h 5422076"/>
              <a:gd name="connsiteX1793" fmla="*/ 9692880 w 9895459"/>
              <a:gd name="connsiteY1793" fmla="*/ 1449750 h 5422076"/>
              <a:gd name="connsiteX1794" fmla="*/ 9632082 w 9895459"/>
              <a:gd name="connsiteY1794" fmla="*/ 1428838 h 5422076"/>
              <a:gd name="connsiteX1795" fmla="*/ 9616120 w 9895459"/>
              <a:gd name="connsiteY1795" fmla="*/ 1399703 h 5422076"/>
              <a:gd name="connsiteX1796" fmla="*/ 9602505 w 9895459"/>
              <a:gd name="connsiteY1796" fmla="*/ 1399703 h 5422076"/>
              <a:gd name="connsiteX1797" fmla="*/ 9573632 w 9895459"/>
              <a:gd name="connsiteY1797" fmla="*/ 1443641 h 5422076"/>
              <a:gd name="connsiteX1798" fmla="*/ 9500628 w 9895459"/>
              <a:gd name="connsiteY1798" fmla="*/ 1461028 h 5422076"/>
              <a:gd name="connsiteX1799" fmla="*/ 9543116 w 9895459"/>
              <a:gd name="connsiteY1799" fmla="*/ 1508020 h 5422076"/>
              <a:gd name="connsiteX1800" fmla="*/ 9564007 w 9895459"/>
              <a:gd name="connsiteY1800" fmla="*/ 1549138 h 5422076"/>
              <a:gd name="connsiteX1801" fmla="*/ 9518233 w 9895459"/>
              <a:gd name="connsiteY1801" fmla="*/ 1550547 h 5422076"/>
              <a:gd name="connsiteX1802" fmla="*/ 9432553 w 9895459"/>
              <a:gd name="connsiteY1802" fmla="*/ 1577333 h 5422076"/>
              <a:gd name="connsiteX1803" fmla="*/ 9321990 w 9895459"/>
              <a:gd name="connsiteY1803" fmla="*/ 1634898 h 5422076"/>
              <a:gd name="connsiteX1804" fmla="*/ 9268235 w 9895459"/>
              <a:gd name="connsiteY1804" fmla="*/ 1629729 h 5422076"/>
              <a:gd name="connsiteX1805" fmla="*/ 9209785 w 9895459"/>
              <a:gd name="connsiteY1805" fmla="*/ 1646176 h 5422076"/>
              <a:gd name="connsiteX1806" fmla="*/ 9203447 w 9895459"/>
              <a:gd name="connsiteY1806" fmla="*/ 1622680 h 5422076"/>
              <a:gd name="connsiteX1807" fmla="*/ 9171288 w 9895459"/>
              <a:gd name="connsiteY1807" fmla="*/ 1631608 h 5422076"/>
              <a:gd name="connsiteX1808" fmla="*/ 9108847 w 9895459"/>
              <a:gd name="connsiteY1808" fmla="*/ 1738280 h 5422076"/>
              <a:gd name="connsiteX1809" fmla="*/ 9089598 w 9895459"/>
              <a:gd name="connsiteY1809" fmla="*/ 1809473 h 5422076"/>
              <a:gd name="connsiteX1810" fmla="*/ 9021523 w 9895459"/>
              <a:gd name="connsiteY1810" fmla="*/ 1910975 h 5422076"/>
              <a:gd name="connsiteX1811" fmla="*/ 8907674 w 9895459"/>
              <a:gd name="connsiteY1811" fmla="*/ 1826625 h 5422076"/>
              <a:gd name="connsiteX1812" fmla="*/ 8921524 w 9895459"/>
              <a:gd name="connsiteY1812" fmla="*/ 1741569 h 5422076"/>
              <a:gd name="connsiteX1813" fmla="*/ 9106499 w 9895459"/>
              <a:gd name="connsiteY1813" fmla="*/ 1614456 h 5422076"/>
              <a:gd name="connsiteX1814" fmla="*/ 9143353 w 9895459"/>
              <a:gd name="connsiteY1814" fmla="*/ 1543968 h 5422076"/>
              <a:gd name="connsiteX1815" fmla="*/ 9174574 w 9895459"/>
              <a:gd name="connsiteY1815" fmla="*/ 1530341 h 5422076"/>
              <a:gd name="connsiteX1816" fmla="*/ 9144996 w 9895459"/>
              <a:gd name="connsiteY1816" fmla="*/ 1527521 h 5422076"/>
              <a:gd name="connsiteX1817" fmla="*/ 9091241 w 9895459"/>
              <a:gd name="connsiteY1817" fmla="*/ 1556656 h 5422076"/>
              <a:gd name="connsiteX1818" fmla="*/ 9054387 w 9895459"/>
              <a:gd name="connsiteY1818" fmla="*/ 1566995 h 5422076"/>
              <a:gd name="connsiteX1819" fmla="*/ 9042415 w 9895459"/>
              <a:gd name="connsiteY1819" fmla="*/ 1537860 h 5422076"/>
              <a:gd name="connsiteX1820" fmla="*/ 8984669 w 9895459"/>
              <a:gd name="connsiteY1820" fmla="*/ 1553602 h 5422076"/>
              <a:gd name="connsiteX1821" fmla="*/ 8887017 w 9895459"/>
              <a:gd name="connsiteY1821" fmla="*/ 1613282 h 5422076"/>
              <a:gd name="connsiteX1822" fmla="*/ 8883731 w 9895459"/>
              <a:gd name="connsiteY1822" fmla="*/ 1655104 h 5422076"/>
              <a:gd name="connsiteX1823" fmla="*/ 8809318 w 9895459"/>
              <a:gd name="connsiteY1823" fmla="*/ 1659569 h 5422076"/>
              <a:gd name="connsiteX1824" fmla="*/ 8812370 w 9895459"/>
              <a:gd name="connsiteY1824" fmla="*/ 1646881 h 5422076"/>
              <a:gd name="connsiteX1825" fmla="*/ 8753216 w 9895459"/>
              <a:gd name="connsiteY1825" fmla="*/ 1629729 h 5422076"/>
              <a:gd name="connsiteX1826" fmla="*/ 8710727 w 9895459"/>
              <a:gd name="connsiteY1826" fmla="*/ 1643826 h 5422076"/>
              <a:gd name="connsiteX1827" fmla="*/ 8680211 w 9895459"/>
              <a:gd name="connsiteY1827" fmla="*/ 1634193 h 5422076"/>
              <a:gd name="connsiteX1828" fmla="*/ 8590540 w 9895459"/>
              <a:gd name="connsiteY1828" fmla="*/ 1625265 h 5422076"/>
              <a:gd name="connsiteX1829" fmla="*/ 8551339 w 9895459"/>
              <a:gd name="connsiteY1829" fmla="*/ 1638657 h 5422076"/>
              <a:gd name="connsiteX1830" fmla="*/ 8455096 w 9895459"/>
              <a:gd name="connsiteY1830" fmla="*/ 1734286 h 5422076"/>
              <a:gd name="connsiteX1831" fmla="*/ 8366129 w 9895459"/>
              <a:gd name="connsiteY1831" fmla="*/ 1800074 h 5422076"/>
              <a:gd name="connsiteX1832" fmla="*/ 8356740 w 9895459"/>
              <a:gd name="connsiteY1832" fmla="*/ 1832969 h 5422076"/>
              <a:gd name="connsiteX1833" fmla="*/ 8387960 w 9895459"/>
              <a:gd name="connsiteY1833" fmla="*/ 1856464 h 5422076"/>
              <a:gd name="connsiteX1834" fmla="*/ 8428805 w 9895459"/>
              <a:gd name="connsiteY1834" fmla="*/ 1886304 h 5422076"/>
              <a:gd name="connsiteX1835" fmla="*/ 8452279 w 9895459"/>
              <a:gd name="connsiteY1835" fmla="*/ 1873617 h 5422076"/>
              <a:gd name="connsiteX1836" fmla="*/ 8467537 w 9895459"/>
              <a:gd name="connsiteY1836" fmla="*/ 1848946 h 5422076"/>
              <a:gd name="connsiteX1837" fmla="*/ 8511902 w 9895459"/>
              <a:gd name="connsiteY1837" fmla="*/ 1903456 h 5422076"/>
              <a:gd name="connsiteX1838" fmla="*/ 8499227 w 9895459"/>
              <a:gd name="connsiteY1838" fmla="*/ 1987337 h 5422076"/>
              <a:gd name="connsiteX1839" fmla="*/ 8468710 w 9895459"/>
              <a:gd name="connsiteY1839" fmla="*/ 2117034 h 5422076"/>
              <a:gd name="connsiteX1840" fmla="*/ 8424580 w 9895459"/>
              <a:gd name="connsiteY1840" fmla="*/ 2202325 h 5422076"/>
              <a:gd name="connsiteX1841" fmla="*/ 8307210 w 9895459"/>
              <a:gd name="connsiteY1841" fmla="*/ 2325443 h 5422076"/>
              <a:gd name="connsiteX1842" fmla="*/ 8268008 w 9895459"/>
              <a:gd name="connsiteY1842" fmla="*/ 2317220 h 5422076"/>
              <a:gd name="connsiteX1843" fmla="*/ 8231858 w 9895459"/>
              <a:gd name="connsiteY1843" fmla="*/ 2322624 h 5422076"/>
              <a:gd name="connsiteX1844" fmla="*/ 8193361 w 9895459"/>
              <a:gd name="connsiteY1844" fmla="*/ 2382304 h 5422076"/>
              <a:gd name="connsiteX1845" fmla="*/ 8149465 w 9895459"/>
              <a:gd name="connsiteY1845" fmla="*/ 2434465 h 5422076"/>
              <a:gd name="connsiteX1846" fmla="*/ 8139840 w 9895459"/>
              <a:gd name="connsiteY1846" fmla="*/ 2476992 h 5422076"/>
              <a:gd name="connsiteX1847" fmla="*/ 8178103 w 9895459"/>
              <a:gd name="connsiteY1847" fmla="*/ 2554059 h 5422076"/>
              <a:gd name="connsiteX1848" fmla="*/ 8158150 w 9895459"/>
              <a:gd name="connsiteY1848" fmla="*/ 2630186 h 5422076"/>
              <a:gd name="connsiteX1849" fmla="*/ 8108619 w 9895459"/>
              <a:gd name="connsiteY1849" fmla="*/ 2645928 h 5422076"/>
              <a:gd name="connsiteX1850" fmla="*/ 8108619 w 9895459"/>
              <a:gd name="connsiteY1850" fmla="*/ 2579435 h 5422076"/>
              <a:gd name="connsiteX1851" fmla="*/ 8096413 w 9895459"/>
              <a:gd name="connsiteY1851" fmla="*/ 2551004 h 5422076"/>
              <a:gd name="connsiteX1852" fmla="*/ 8108619 w 9895459"/>
              <a:gd name="connsiteY1852" fmla="*/ 2517405 h 5422076"/>
              <a:gd name="connsiteX1853" fmla="*/ 8072470 w 9895459"/>
              <a:gd name="connsiteY1853" fmla="*/ 2496494 h 5422076"/>
              <a:gd name="connsiteX1854" fmla="*/ 8072470 w 9895459"/>
              <a:gd name="connsiteY1854" fmla="*/ 2456081 h 5422076"/>
              <a:gd name="connsiteX1855" fmla="*/ 8031625 w 9895459"/>
              <a:gd name="connsiteY1855" fmla="*/ 2439869 h 5422076"/>
              <a:gd name="connsiteX1856" fmla="*/ 7995474 w 9895459"/>
              <a:gd name="connsiteY1856" fmla="*/ 2439869 h 5422076"/>
              <a:gd name="connsiteX1857" fmla="*/ 7986555 w 9895459"/>
              <a:gd name="connsiteY1857" fmla="*/ 2406974 h 5422076"/>
              <a:gd name="connsiteX1858" fmla="*/ 7937024 w 9895459"/>
              <a:gd name="connsiteY1858" fmla="*/ 2428591 h 5422076"/>
              <a:gd name="connsiteX1859" fmla="*/ 7878574 w 9895459"/>
              <a:gd name="connsiteY1859" fmla="*/ 2458431 h 5422076"/>
              <a:gd name="connsiteX1860" fmla="*/ 7860030 w 9895459"/>
              <a:gd name="connsiteY1860" fmla="*/ 2481927 h 5422076"/>
              <a:gd name="connsiteX1861" fmla="*/ 7902518 w 9895459"/>
              <a:gd name="connsiteY1861" fmla="*/ 2528918 h 5422076"/>
              <a:gd name="connsiteX1862" fmla="*/ 7956977 w 9895459"/>
              <a:gd name="connsiteY1862" fmla="*/ 2521635 h 5422076"/>
              <a:gd name="connsiteX1863" fmla="*/ 7980451 w 9895459"/>
              <a:gd name="connsiteY1863" fmla="*/ 2535027 h 5422076"/>
              <a:gd name="connsiteX1864" fmla="*/ 7925052 w 9895459"/>
              <a:gd name="connsiteY1864" fmla="*/ 2585779 h 5422076"/>
              <a:gd name="connsiteX1865" fmla="*/ 7913785 w 9895459"/>
              <a:gd name="connsiteY1865" fmla="*/ 2623842 h 5422076"/>
              <a:gd name="connsiteX1866" fmla="*/ 7950640 w 9895459"/>
              <a:gd name="connsiteY1866" fmla="*/ 2676943 h 5422076"/>
              <a:gd name="connsiteX1867" fmla="*/ 7948996 w 9895459"/>
              <a:gd name="connsiteY1867" fmla="*/ 2723935 h 5422076"/>
              <a:gd name="connsiteX1868" fmla="*/ 7965898 w 9895459"/>
              <a:gd name="connsiteY1868" fmla="*/ 2782205 h 5422076"/>
              <a:gd name="connsiteX1869" fmla="*/ 7969888 w 9895459"/>
              <a:gd name="connsiteY1869" fmla="*/ 2805701 h 5422076"/>
              <a:gd name="connsiteX1870" fmla="*/ 7916133 w 9895459"/>
              <a:gd name="connsiteY1870" fmla="*/ 2910257 h 5422076"/>
              <a:gd name="connsiteX1871" fmla="*/ 7848058 w 9895459"/>
              <a:gd name="connsiteY1871" fmla="*/ 2980745 h 5422076"/>
              <a:gd name="connsiteX1872" fmla="*/ 7746416 w 9895459"/>
              <a:gd name="connsiteY1872" fmla="*/ 3031262 h 5422076"/>
              <a:gd name="connsiteX1873" fmla="*/ 7679984 w 9895459"/>
              <a:gd name="connsiteY1873" fmla="*/ 3050528 h 5422076"/>
              <a:gd name="connsiteX1874" fmla="*/ 7669656 w 9895459"/>
              <a:gd name="connsiteY1874" fmla="*/ 3075904 h 5422076"/>
              <a:gd name="connsiteX1875" fmla="*/ 7656745 w 9895459"/>
              <a:gd name="connsiteY1875" fmla="*/ 3065566 h 5422076"/>
              <a:gd name="connsiteX1876" fmla="*/ 7650172 w 9895459"/>
              <a:gd name="connsiteY1876" fmla="*/ 3042070 h 5422076"/>
              <a:gd name="connsiteX1877" fmla="*/ 7597356 w 9895459"/>
              <a:gd name="connsiteY1877" fmla="*/ 3052408 h 5422076"/>
              <a:gd name="connsiteX1878" fmla="*/ 7536558 w 9895459"/>
              <a:gd name="connsiteY1878" fmla="*/ 3104804 h 5422076"/>
              <a:gd name="connsiteX1879" fmla="*/ 7538906 w 9895459"/>
              <a:gd name="connsiteY1879" fmla="*/ 3135348 h 5422076"/>
              <a:gd name="connsiteX1880" fmla="*/ 7611909 w 9895459"/>
              <a:gd name="connsiteY1880" fmla="*/ 3221814 h 5422076"/>
              <a:gd name="connsiteX1881" fmla="*/ 7627168 w 9895459"/>
              <a:gd name="connsiteY1881" fmla="*/ 3295826 h 5422076"/>
              <a:gd name="connsiteX1882" fmla="*/ 7543835 w 9895459"/>
              <a:gd name="connsiteY1882" fmla="*/ 3393804 h 5422076"/>
              <a:gd name="connsiteX1883" fmla="*/ 7516371 w 9895459"/>
              <a:gd name="connsiteY1883" fmla="*/ 3400383 h 5422076"/>
              <a:gd name="connsiteX1884" fmla="*/ 7486793 w 9895459"/>
              <a:gd name="connsiteY1884" fmla="*/ 3337648 h 5422076"/>
              <a:gd name="connsiteX1885" fmla="*/ 7401817 w 9895459"/>
              <a:gd name="connsiteY1885" fmla="*/ 3298880 h 5422076"/>
              <a:gd name="connsiteX1886" fmla="*/ 7398766 w 9895459"/>
              <a:gd name="connsiteY1886" fmla="*/ 3281023 h 5422076"/>
              <a:gd name="connsiteX1887" fmla="*/ 7377169 w 9895459"/>
              <a:gd name="connsiteY1887" fmla="*/ 3303345 h 5422076"/>
              <a:gd name="connsiteX1888" fmla="*/ 7356278 w 9895459"/>
              <a:gd name="connsiteY1888" fmla="*/ 3347517 h 5422076"/>
              <a:gd name="connsiteX1889" fmla="*/ 7364259 w 9895459"/>
              <a:gd name="connsiteY1889" fmla="*/ 3398268 h 5422076"/>
              <a:gd name="connsiteX1890" fmla="*/ 7390785 w 9895459"/>
              <a:gd name="connsiteY1890" fmla="*/ 3449724 h 5422076"/>
              <a:gd name="connsiteX1891" fmla="*/ 7430690 w 9895459"/>
              <a:gd name="connsiteY1891" fmla="*/ 3488493 h 5422076"/>
              <a:gd name="connsiteX1892" fmla="*/ 7461911 w 9895459"/>
              <a:gd name="connsiteY1892" fmla="*/ 3535485 h 5422076"/>
              <a:gd name="connsiteX1893" fmla="*/ 7482802 w 9895459"/>
              <a:gd name="connsiteY1893" fmla="*/ 3600333 h 5422076"/>
              <a:gd name="connsiteX1894" fmla="*/ 7473178 w 9895459"/>
              <a:gd name="connsiteY1894" fmla="*/ 3616075 h 5422076"/>
              <a:gd name="connsiteX1895" fmla="*/ 7414728 w 9895459"/>
              <a:gd name="connsiteY1895" fmla="*/ 3569084 h 5422076"/>
              <a:gd name="connsiteX1896" fmla="*/ 7391254 w 9895459"/>
              <a:gd name="connsiteY1896" fmla="*/ 3489902 h 5422076"/>
              <a:gd name="connsiteX1897" fmla="*/ 7327170 w 9895459"/>
              <a:gd name="connsiteY1897" fmla="*/ 3429283 h 5422076"/>
              <a:gd name="connsiteX1898" fmla="*/ 7328813 w 9895459"/>
              <a:gd name="connsiteY1898" fmla="*/ 3368193 h 5422076"/>
              <a:gd name="connsiteX1899" fmla="*/ 7323179 w 9895459"/>
              <a:gd name="connsiteY1899" fmla="*/ 3280083 h 5422076"/>
              <a:gd name="connsiteX1900" fmla="*/ 7295949 w 9895459"/>
              <a:gd name="connsiteY1900" fmla="*/ 3180696 h 5422076"/>
              <a:gd name="connsiteX1901" fmla="*/ 7278579 w 9895459"/>
              <a:gd name="connsiteY1901" fmla="*/ 3180696 h 5422076"/>
              <a:gd name="connsiteX1902" fmla="*/ 7244541 w 9895459"/>
              <a:gd name="connsiteY1902" fmla="*/ 3208421 h 5422076"/>
              <a:gd name="connsiteX1903" fmla="*/ 7216607 w 9895459"/>
              <a:gd name="connsiteY1903" fmla="*/ 3198553 h 5422076"/>
              <a:gd name="connsiteX1904" fmla="*/ 7226701 w 9895459"/>
              <a:gd name="connsiteY1904" fmla="*/ 3149681 h 5422076"/>
              <a:gd name="connsiteX1905" fmla="*/ 7195012 w 9895459"/>
              <a:gd name="connsiteY1905" fmla="*/ 3090001 h 5422076"/>
              <a:gd name="connsiteX1906" fmla="*/ 7148064 w 9895459"/>
              <a:gd name="connsiteY1906" fmla="*/ 3030322 h 5422076"/>
              <a:gd name="connsiteX1907" fmla="*/ 7113557 w 9895459"/>
              <a:gd name="connsiteY1907" fmla="*/ 3024683 h 5422076"/>
              <a:gd name="connsiteX1908" fmla="*/ 7022242 w 9895459"/>
              <a:gd name="connsiteY1908" fmla="*/ 3043714 h 5422076"/>
              <a:gd name="connsiteX1909" fmla="*/ 7012618 w 9895459"/>
              <a:gd name="connsiteY1909" fmla="*/ 3067210 h 5422076"/>
              <a:gd name="connsiteX1910" fmla="*/ 6926234 w 9895459"/>
              <a:gd name="connsiteY1910" fmla="*/ 3149446 h 5422076"/>
              <a:gd name="connsiteX1911" fmla="*/ 6849943 w 9895459"/>
              <a:gd name="connsiteY1911" fmla="*/ 3213590 h 5422076"/>
              <a:gd name="connsiteX1912" fmla="*/ 6827643 w 9895459"/>
              <a:gd name="connsiteY1912" fmla="*/ 3240845 h 5422076"/>
              <a:gd name="connsiteX1913" fmla="*/ 6827643 w 9895459"/>
              <a:gd name="connsiteY1913" fmla="*/ 3297236 h 5422076"/>
              <a:gd name="connsiteX1914" fmla="*/ 6813089 w 9895459"/>
              <a:gd name="connsiteY1914" fmla="*/ 3339528 h 5422076"/>
              <a:gd name="connsiteX1915" fmla="*/ 6798770 w 9895459"/>
              <a:gd name="connsiteY1915" fmla="*/ 3389105 h 5422076"/>
              <a:gd name="connsiteX1916" fmla="*/ 6767315 w 9895459"/>
              <a:gd name="connsiteY1916" fmla="*/ 3428578 h 5422076"/>
              <a:gd name="connsiteX1917" fmla="*/ 6741729 w 9895459"/>
              <a:gd name="connsiteY1917" fmla="*/ 3420589 h 5422076"/>
              <a:gd name="connsiteX1918" fmla="*/ 6657222 w 9895459"/>
              <a:gd name="connsiteY1918" fmla="*/ 3266221 h 5422076"/>
              <a:gd name="connsiteX1919" fmla="*/ 6628349 w 9895459"/>
              <a:gd name="connsiteY1919" fmla="*/ 3167538 h 5422076"/>
              <a:gd name="connsiteX1920" fmla="*/ 6626001 w 9895459"/>
              <a:gd name="connsiteY1920" fmla="*/ 3022803 h 5422076"/>
              <a:gd name="connsiteX1921" fmla="*/ 6604875 w 9895459"/>
              <a:gd name="connsiteY1921" fmla="*/ 3046299 h 5422076"/>
              <a:gd name="connsiteX1922" fmla="*/ 6581401 w 9895459"/>
              <a:gd name="connsiteY1922" fmla="*/ 3069795 h 5422076"/>
              <a:gd name="connsiteX1923" fmla="*/ 6540086 w 9895459"/>
              <a:gd name="connsiteY1923" fmla="*/ 3053583 h 5422076"/>
              <a:gd name="connsiteX1924" fmla="*/ 6516612 w 9895459"/>
              <a:gd name="connsiteY1924" fmla="*/ 3025622 h 5422076"/>
              <a:gd name="connsiteX1925" fmla="*/ 6552762 w 9895459"/>
              <a:gd name="connsiteY1925" fmla="*/ 3017634 h 5422076"/>
              <a:gd name="connsiteX1926" fmla="*/ 6560744 w 9895459"/>
              <a:gd name="connsiteY1926" fmla="*/ 3005181 h 5422076"/>
              <a:gd name="connsiteX1927" fmla="*/ 6532105 w 9895459"/>
              <a:gd name="connsiteY1927" fmla="*/ 3007531 h 5422076"/>
              <a:gd name="connsiteX1928" fmla="*/ 6502998 w 9895459"/>
              <a:gd name="connsiteY1928" fmla="*/ 2995783 h 5422076"/>
              <a:gd name="connsiteX1929" fmla="*/ 6474594 w 9895459"/>
              <a:gd name="connsiteY1929" fmla="*/ 2977691 h 5422076"/>
              <a:gd name="connsiteX1930" fmla="*/ 6463092 w 9895459"/>
              <a:gd name="connsiteY1930" fmla="*/ 2948556 h 5422076"/>
              <a:gd name="connsiteX1931" fmla="*/ 6454172 w 9895459"/>
              <a:gd name="connsiteY1931" fmla="*/ 2932344 h 5422076"/>
              <a:gd name="connsiteX1932" fmla="*/ 6418726 w 9895459"/>
              <a:gd name="connsiteY1932" fmla="*/ 2934223 h 5422076"/>
              <a:gd name="connsiteX1933" fmla="*/ 6374830 w 9895459"/>
              <a:gd name="connsiteY1933" fmla="*/ 2946206 h 5422076"/>
              <a:gd name="connsiteX1934" fmla="*/ 6314032 w 9895459"/>
              <a:gd name="connsiteY1934" fmla="*/ 2952080 h 5422076"/>
              <a:gd name="connsiteX1935" fmla="*/ 6247366 w 9895459"/>
              <a:gd name="connsiteY1935" fmla="*/ 2932813 h 5422076"/>
              <a:gd name="connsiteX1936" fmla="*/ 6207460 w 9895459"/>
              <a:gd name="connsiteY1936" fmla="*/ 2926470 h 5422076"/>
              <a:gd name="connsiteX1937" fmla="*/ 6183986 w 9895459"/>
              <a:gd name="connsiteY1937" fmla="*/ 2902974 h 5422076"/>
              <a:gd name="connsiteX1938" fmla="*/ 6139620 w 9895459"/>
              <a:gd name="connsiteY1938" fmla="*/ 2893340 h 5422076"/>
              <a:gd name="connsiteX1939" fmla="*/ 6092672 w 9895459"/>
              <a:gd name="connsiteY1939" fmla="*/ 2889581 h 5422076"/>
              <a:gd name="connsiteX1940" fmla="*/ 6060748 w 9895459"/>
              <a:gd name="connsiteY1940" fmla="*/ 2866085 h 5422076"/>
              <a:gd name="connsiteX1941" fmla="*/ 6042438 w 9895459"/>
              <a:gd name="connsiteY1941" fmla="*/ 2855747 h 5422076"/>
              <a:gd name="connsiteX1942" fmla="*/ 6017086 w 9895459"/>
              <a:gd name="connsiteY1942" fmla="*/ 2819328 h 5422076"/>
              <a:gd name="connsiteX1943" fmla="*/ 6003236 w 9895459"/>
              <a:gd name="connsiteY1943" fmla="*/ 2786669 h 5422076"/>
              <a:gd name="connsiteX1944" fmla="*/ 5969434 w 9895459"/>
              <a:gd name="connsiteY1944" fmla="*/ 2779855 h 5422076"/>
              <a:gd name="connsiteX1945" fmla="*/ 5952063 w 9895459"/>
              <a:gd name="connsiteY1945" fmla="*/ 2783379 h 5422076"/>
              <a:gd name="connsiteX1946" fmla="*/ 5933753 w 9895459"/>
              <a:gd name="connsiteY1946" fmla="*/ 2805466 h 5422076"/>
              <a:gd name="connsiteX1947" fmla="*/ 5949950 w 9895459"/>
              <a:gd name="connsiteY1947" fmla="*/ 2839065 h 5422076"/>
              <a:gd name="connsiteX1948" fmla="*/ 5968025 w 9895459"/>
              <a:gd name="connsiteY1948" fmla="*/ 2868435 h 5422076"/>
              <a:gd name="connsiteX1949" fmla="*/ 5991499 w 9895459"/>
              <a:gd name="connsiteY1949" fmla="*/ 2910727 h 5422076"/>
              <a:gd name="connsiteX1950" fmla="*/ 6013330 w 9895459"/>
              <a:gd name="connsiteY1950" fmla="*/ 2950670 h 5422076"/>
              <a:gd name="connsiteX1951" fmla="*/ 6021311 w 9895459"/>
              <a:gd name="connsiteY1951" fmla="*/ 2940567 h 5422076"/>
              <a:gd name="connsiteX1952" fmla="*/ 6020137 w 9895459"/>
              <a:gd name="connsiteY1952" fmla="*/ 2908848 h 5422076"/>
              <a:gd name="connsiteX1953" fmla="*/ 6029762 w 9895459"/>
              <a:gd name="connsiteY1953" fmla="*/ 2937748 h 5422076"/>
              <a:gd name="connsiteX1954" fmla="*/ 6034222 w 9895459"/>
              <a:gd name="connsiteY1954" fmla="*/ 2968057 h 5422076"/>
              <a:gd name="connsiteX1955" fmla="*/ 6054410 w 9895459"/>
              <a:gd name="connsiteY1955" fmla="*/ 2978161 h 5422076"/>
              <a:gd name="connsiteX1956" fmla="*/ 6108869 w 9895459"/>
              <a:gd name="connsiteY1956" fmla="*/ 2973931 h 5422076"/>
              <a:gd name="connsiteX1957" fmla="*/ 6150888 w 9895459"/>
              <a:gd name="connsiteY1957" fmla="*/ 2942447 h 5422076"/>
              <a:gd name="connsiteX1958" fmla="*/ 6168258 w 9895459"/>
              <a:gd name="connsiteY1958" fmla="*/ 2918951 h 5422076"/>
              <a:gd name="connsiteX1959" fmla="*/ 6175066 w 9895459"/>
              <a:gd name="connsiteY1959" fmla="*/ 2958189 h 5422076"/>
              <a:gd name="connsiteX1960" fmla="*/ 6198540 w 9895459"/>
              <a:gd name="connsiteY1960" fmla="*/ 2974166 h 5422076"/>
              <a:gd name="connsiteX1961" fmla="*/ 6233986 w 9895459"/>
              <a:gd name="connsiteY1961" fmla="*/ 2990379 h 5422076"/>
              <a:gd name="connsiteX1962" fmla="*/ 6247600 w 9895459"/>
              <a:gd name="connsiteY1962" fmla="*/ 3013874 h 5422076"/>
              <a:gd name="connsiteX1963" fmla="*/ 6264033 w 9895459"/>
              <a:gd name="connsiteY1963" fmla="*/ 3026092 h 5422076"/>
              <a:gd name="connsiteX1964" fmla="*/ 6264033 w 9895459"/>
              <a:gd name="connsiteY1964" fmla="*/ 3046299 h 5422076"/>
              <a:gd name="connsiteX1965" fmla="*/ 6243375 w 9895459"/>
              <a:gd name="connsiteY1965" fmla="*/ 3080368 h 5422076"/>
              <a:gd name="connsiteX1966" fmla="*/ 6227178 w 9895459"/>
              <a:gd name="connsiteY1966" fmla="*/ 3090471 h 5422076"/>
              <a:gd name="connsiteX1967" fmla="*/ 6220840 w 9895459"/>
              <a:gd name="connsiteY1967" fmla="*/ 3079193 h 5422076"/>
              <a:gd name="connsiteX1968" fmla="*/ 6210746 w 9895459"/>
              <a:gd name="connsiteY1968" fmla="*/ 3118666 h 5422076"/>
              <a:gd name="connsiteX1969" fmla="*/ 6192202 w 9895459"/>
              <a:gd name="connsiteY1969" fmla="*/ 3142162 h 5422076"/>
              <a:gd name="connsiteX1970" fmla="*/ 6141733 w 9895459"/>
              <a:gd name="connsiteY1970" fmla="*/ 3165658 h 5422076"/>
              <a:gd name="connsiteX1971" fmla="*/ 6126240 w 9895459"/>
              <a:gd name="connsiteY1971" fmla="*/ 3190799 h 5422076"/>
              <a:gd name="connsiteX1972" fmla="*/ 6095959 w 9895459"/>
              <a:gd name="connsiteY1972" fmla="*/ 3197143 h 5422076"/>
              <a:gd name="connsiteX1973" fmla="*/ 6069198 w 9895459"/>
              <a:gd name="connsiteY1973" fmla="*/ 3212885 h 5422076"/>
              <a:gd name="connsiteX1974" fmla="*/ 6049246 w 9895459"/>
              <a:gd name="connsiteY1974" fmla="*/ 3229802 h 5422076"/>
              <a:gd name="connsiteX1975" fmla="*/ 5980467 w 9895459"/>
              <a:gd name="connsiteY1975" fmla="*/ 3254708 h 5422076"/>
              <a:gd name="connsiteX1976" fmla="*/ 5962861 w 9895459"/>
              <a:gd name="connsiteY1976" fmla="*/ 3267161 h 5422076"/>
              <a:gd name="connsiteX1977" fmla="*/ 5937039 w 9895459"/>
              <a:gd name="connsiteY1977" fmla="*/ 3279849 h 5422076"/>
              <a:gd name="connsiteX1978" fmla="*/ 5875772 w 9895459"/>
              <a:gd name="connsiteY1978" fmla="*/ 3292536 h 5422076"/>
              <a:gd name="connsiteX1979" fmla="*/ 5828824 w 9895459"/>
              <a:gd name="connsiteY1979" fmla="*/ 3310628 h 5422076"/>
              <a:gd name="connsiteX1980" fmla="*/ 5814271 w 9895459"/>
              <a:gd name="connsiteY1980" fmla="*/ 3295121 h 5422076"/>
              <a:gd name="connsiteX1981" fmla="*/ 5805116 w 9895459"/>
              <a:gd name="connsiteY1981" fmla="*/ 3253298 h 5422076"/>
              <a:gd name="connsiteX1982" fmla="*/ 5783989 w 9895459"/>
              <a:gd name="connsiteY1982" fmla="*/ 3182810 h 5422076"/>
              <a:gd name="connsiteX1983" fmla="*/ 5760515 w 9895459"/>
              <a:gd name="connsiteY1983" fmla="*/ 3141222 h 5422076"/>
              <a:gd name="connsiteX1984" fmla="*/ 5727886 w 9895459"/>
              <a:gd name="connsiteY1984" fmla="*/ 3094230 h 5422076"/>
              <a:gd name="connsiteX1985" fmla="*/ 5704412 w 9895459"/>
              <a:gd name="connsiteY1985" fmla="*/ 3079663 h 5422076"/>
              <a:gd name="connsiteX1986" fmla="*/ 5696666 w 9895459"/>
              <a:gd name="connsiteY1986" fmla="*/ 3035961 h 5422076"/>
              <a:gd name="connsiteX1987" fmla="*/ 5679060 w 9895459"/>
              <a:gd name="connsiteY1987" fmla="*/ 2991788 h 5422076"/>
              <a:gd name="connsiteX1988" fmla="*/ 5646431 w 9895459"/>
              <a:gd name="connsiteY1988" fmla="*/ 2950201 h 5422076"/>
              <a:gd name="connsiteX1989" fmla="*/ 5617793 w 9895459"/>
              <a:gd name="connsiteY1989" fmla="*/ 2895455 h 5422076"/>
              <a:gd name="connsiteX1990" fmla="*/ 5584225 w 9895459"/>
              <a:gd name="connsiteY1990" fmla="*/ 2838360 h 5422076"/>
              <a:gd name="connsiteX1991" fmla="*/ 5576479 w 9895459"/>
              <a:gd name="connsiteY1991" fmla="*/ 2808285 h 5422076"/>
              <a:gd name="connsiteX1992" fmla="*/ 5553005 w 9895459"/>
              <a:gd name="connsiteY1992" fmla="*/ 2835540 h 5422076"/>
              <a:gd name="connsiteX1993" fmla="*/ 5533756 w 9895459"/>
              <a:gd name="connsiteY1993" fmla="*/ 2819798 h 5422076"/>
              <a:gd name="connsiteX1994" fmla="*/ 5516385 w 9895459"/>
              <a:gd name="connsiteY1994" fmla="*/ 2791603 h 5422076"/>
              <a:gd name="connsiteX1995" fmla="*/ 5514273 w 9895459"/>
              <a:gd name="connsiteY1995" fmla="*/ 2826847 h 5422076"/>
              <a:gd name="connsiteX1996" fmla="*/ 5533521 w 9895459"/>
              <a:gd name="connsiteY1996" fmla="*/ 2861856 h 5422076"/>
              <a:gd name="connsiteX1997" fmla="*/ 5577418 w 9895459"/>
              <a:gd name="connsiteY1997" fmla="*/ 2949026 h 5422076"/>
              <a:gd name="connsiteX1998" fmla="*/ 5592911 w 9895459"/>
              <a:gd name="connsiteY1998" fmla="*/ 2989439 h 5422076"/>
              <a:gd name="connsiteX1999" fmla="*/ 5620140 w 9895459"/>
              <a:gd name="connsiteY1999" fmla="*/ 3036431 h 5422076"/>
              <a:gd name="connsiteX2000" fmla="*/ 5636338 w 9895459"/>
              <a:gd name="connsiteY2000" fmla="*/ 3062746 h 5422076"/>
              <a:gd name="connsiteX2001" fmla="*/ 5640563 w 9895459"/>
              <a:gd name="connsiteY2001" fmla="*/ 3119606 h 5422076"/>
              <a:gd name="connsiteX2002" fmla="*/ 5664037 w 9895459"/>
              <a:gd name="connsiteY2002" fmla="*/ 3150856 h 5422076"/>
              <a:gd name="connsiteX2003" fmla="*/ 5678356 w 9895459"/>
              <a:gd name="connsiteY2003" fmla="*/ 3172002 h 5422076"/>
              <a:gd name="connsiteX2004" fmla="*/ 5696196 w 9895459"/>
              <a:gd name="connsiteY2004" fmla="*/ 3216879 h 5422076"/>
              <a:gd name="connsiteX2005" fmla="*/ 5716853 w 9895459"/>
              <a:gd name="connsiteY2005" fmla="*/ 3244370 h 5422076"/>
              <a:gd name="connsiteX2006" fmla="*/ 5743614 w 9895459"/>
              <a:gd name="connsiteY2006" fmla="*/ 3255178 h 5422076"/>
              <a:gd name="connsiteX2007" fmla="*/ 5759341 w 9895459"/>
              <a:gd name="connsiteY2007" fmla="*/ 3272565 h 5422076"/>
              <a:gd name="connsiteX2008" fmla="*/ 5792440 w 9895459"/>
              <a:gd name="connsiteY2008" fmla="*/ 3306634 h 5422076"/>
              <a:gd name="connsiteX2009" fmla="*/ 5795022 w 9895459"/>
              <a:gd name="connsiteY2009" fmla="*/ 3333889 h 5422076"/>
              <a:gd name="connsiteX2010" fmla="*/ 5796430 w 9895459"/>
              <a:gd name="connsiteY2010" fmla="*/ 3350571 h 5422076"/>
              <a:gd name="connsiteX2011" fmla="*/ 5835632 w 9895459"/>
              <a:gd name="connsiteY2011" fmla="*/ 3378766 h 5422076"/>
              <a:gd name="connsiteX2012" fmla="*/ 5857697 w 9895459"/>
              <a:gd name="connsiteY2012" fmla="*/ 3382291 h 5422076"/>
              <a:gd name="connsiteX2013" fmla="*/ 5899246 w 9895459"/>
              <a:gd name="connsiteY2013" fmla="*/ 3372892 h 5422076"/>
              <a:gd name="connsiteX2014" fmla="*/ 5967790 w 9895459"/>
              <a:gd name="connsiteY2014" fmla="*/ 3355740 h 5422076"/>
              <a:gd name="connsiteX2015" fmla="*/ 6027649 w 9895459"/>
              <a:gd name="connsiteY2015" fmla="*/ 3342348 h 5422076"/>
              <a:gd name="connsiteX2016" fmla="*/ 6030936 w 9895459"/>
              <a:gd name="connsiteY2016" fmla="*/ 3372658 h 5422076"/>
              <a:gd name="connsiteX2017" fmla="*/ 6008870 w 9895459"/>
              <a:gd name="connsiteY2017" fmla="*/ 3427873 h 5422076"/>
              <a:gd name="connsiteX2018" fmla="*/ 5992204 w 9895459"/>
              <a:gd name="connsiteY2018" fmla="*/ 3460062 h 5422076"/>
              <a:gd name="connsiteX2019" fmla="*/ 5938448 w 9895459"/>
              <a:gd name="connsiteY2019" fmla="*/ 3547467 h 5422076"/>
              <a:gd name="connsiteX2020" fmla="*/ 5908401 w 9895459"/>
              <a:gd name="connsiteY2020" fmla="*/ 3594459 h 5422076"/>
              <a:gd name="connsiteX2021" fmla="*/ 5841031 w 9895459"/>
              <a:gd name="connsiteY2021" fmla="*/ 3649910 h 5422076"/>
              <a:gd name="connsiteX2022" fmla="*/ 5814740 w 9895459"/>
              <a:gd name="connsiteY2022" fmla="*/ 3680924 h 5422076"/>
              <a:gd name="connsiteX2023" fmla="*/ 5751125 w 9895459"/>
              <a:gd name="connsiteY2023" fmla="*/ 3760341 h 5422076"/>
              <a:gd name="connsiteX2024" fmla="*/ 5727651 w 9895459"/>
              <a:gd name="connsiteY2024" fmla="*/ 3798874 h 5422076"/>
              <a:gd name="connsiteX2025" fmla="*/ 5695492 w 9895459"/>
              <a:gd name="connsiteY2025" fmla="*/ 3849625 h 5422076"/>
              <a:gd name="connsiteX2026" fmla="*/ 5691032 w 9895459"/>
              <a:gd name="connsiteY2026" fmla="*/ 3873121 h 5422076"/>
              <a:gd name="connsiteX2027" fmla="*/ 5709107 w 9895459"/>
              <a:gd name="connsiteY2027" fmla="*/ 3896617 h 5422076"/>
              <a:gd name="connsiteX2028" fmla="*/ 5707698 w 9895459"/>
              <a:gd name="connsiteY2028" fmla="*/ 3948073 h 5422076"/>
              <a:gd name="connsiteX2029" fmla="*/ 5723895 w 9895459"/>
              <a:gd name="connsiteY2029" fmla="*/ 3973684 h 5422076"/>
              <a:gd name="connsiteX2030" fmla="*/ 5738215 w 9895459"/>
              <a:gd name="connsiteY2030" fmla="*/ 4032189 h 5422076"/>
              <a:gd name="connsiteX2031" fmla="*/ 5736572 w 9895459"/>
              <a:gd name="connsiteY2031" fmla="*/ 4105026 h 5422076"/>
              <a:gd name="connsiteX2032" fmla="*/ 5720375 w 9895459"/>
              <a:gd name="connsiteY2032" fmla="*/ 4152018 h 5422076"/>
              <a:gd name="connsiteX2033" fmla="*/ 5660750 w 9895459"/>
              <a:gd name="connsiteY2033" fmla="*/ 4187967 h 5422076"/>
              <a:gd name="connsiteX2034" fmla="*/ 5632817 w 9895459"/>
              <a:gd name="connsiteY2034" fmla="*/ 4204179 h 5422076"/>
              <a:gd name="connsiteX2035" fmla="*/ 5588685 w 9895459"/>
              <a:gd name="connsiteY2035" fmla="*/ 4254930 h 5422076"/>
              <a:gd name="connsiteX2036" fmla="*/ 5576714 w 9895459"/>
              <a:gd name="connsiteY2036" fmla="*/ 4280776 h 5422076"/>
              <a:gd name="connsiteX2037" fmla="*/ 5596666 w 9895459"/>
              <a:gd name="connsiteY2037" fmla="*/ 4325418 h 5422076"/>
              <a:gd name="connsiteX2038" fmla="*/ 5596666 w 9895459"/>
              <a:gd name="connsiteY2038" fmla="*/ 4360897 h 5422076"/>
              <a:gd name="connsiteX2039" fmla="*/ 5592206 w 9895459"/>
              <a:gd name="connsiteY2039" fmla="*/ 4396141 h 5422076"/>
              <a:gd name="connsiteX2040" fmla="*/ 5537277 w 9895459"/>
              <a:gd name="connsiteY2040" fmla="*/ 4428565 h 5422076"/>
              <a:gd name="connsiteX2041" fmla="*/ 5516151 w 9895459"/>
              <a:gd name="connsiteY2041" fmla="*/ 4449242 h 5422076"/>
              <a:gd name="connsiteX2042" fmla="*/ 5513803 w 9895459"/>
              <a:gd name="connsiteY2042" fmla="*/ 4512211 h 5422076"/>
              <a:gd name="connsiteX2043" fmla="*/ 5488921 w 9895459"/>
              <a:gd name="connsiteY2043" fmla="*/ 4545105 h 5422076"/>
              <a:gd name="connsiteX2044" fmla="*/ 5451362 w 9895459"/>
              <a:gd name="connsiteY2044" fmla="*/ 4604315 h 5422076"/>
              <a:gd name="connsiteX2045" fmla="*/ 5415682 w 9895459"/>
              <a:gd name="connsiteY2045" fmla="*/ 4644023 h 5422076"/>
              <a:gd name="connsiteX2046" fmla="*/ 5369907 w 9895459"/>
              <a:gd name="connsiteY2046" fmla="*/ 4683966 h 5422076"/>
              <a:gd name="connsiteX2047" fmla="*/ 5306293 w 9895459"/>
              <a:gd name="connsiteY2047" fmla="*/ 4704642 h 5422076"/>
              <a:gd name="connsiteX2048" fmla="*/ 5252303 w 9895459"/>
              <a:gd name="connsiteY2048" fmla="*/ 4716625 h 5422076"/>
              <a:gd name="connsiteX2049" fmla="*/ 5173196 w 9895459"/>
              <a:gd name="connsiteY2049" fmla="*/ 4728608 h 5422076"/>
              <a:gd name="connsiteX2050" fmla="*/ 5140332 w 9895459"/>
              <a:gd name="connsiteY2050" fmla="*/ 4712396 h 5422076"/>
              <a:gd name="connsiteX2051" fmla="*/ 5118501 w 9895459"/>
              <a:gd name="connsiteY2051" fmla="*/ 4686316 h 5422076"/>
              <a:gd name="connsiteX2052" fmla="*/ 5114980 w 9895459"/>
              <a:gd name="connsiteY2052" fmla="*/ 4648487 h 5422076"/>
              <a:gd name="connsiteX2053" fmla="*/ 5103008 w 9895459"/>
              <a:gd name="connsiteY2053" fmla="*/ 4611364 h 5422076"/>
              <a:gd name="connsiteX2054" fmla="*/ 5086341 w 9895459"/>
              <a:gd name="connsiteY2054" fmla="*/ 4573065 h 5422076"/>
              <a:gd name="connsiteX2055" fmla="*/ 5062867 w 9895459"/>
              <a:gd name="connsiteY2055" fmla="*/ 4529598 h 5422076"/>
              <a:gd name="connsiteX2056" fmla="*/ 5040567 w 9895459"/>
              <a:gd name="connsiteY2056" fmla="*/ 4509861 h 5422076"/>
              <a:gd name="connsiteX2057" fmla="*/ 5028830 w 9895459"/>
              <a:gd name="connsiteY2057" fmla="*/ 4477907 h 5422076"/>
              <a:gd name="connsiteX2058" fmla="*/ 5018971 w 9895459"/>
              <a:gd name="connsiteY2058" fmla="*/ 4397786 h 5422076"/>
              <a:gd name="connsiteX2059" fmla="*/ 5013103 w 9895459"/>
              <a:gd name="connsiteY2059" fmla="*/ 4367476 h 5422076"/>
              <a:gd name="connsiteX2060" fmla="*/ 4992211 w 9895459"/>
              <a:gd name="connsiteY2060" fmla="*/ 4316255 h 5422076"/>
              <a:gd name="connsiteX2061" fmla="*/ 4972493 w 9895459"/>
              <a:gd name="connsiteY2061" fmla="*/ 4278426 h 5422076"/>
              <a:gd name="connsiteX2062" fmla="*/ 4951131 w 9895459"/>
              <a:gd name="connsiteY2062" fmla="*/ 4237543 h 5422076"/>
              <a:gd name="connsiteX2063" fmla="*/ 4940334 w 9895459"/>
              <a:gd name="connsiteY2063" fmla="*/ 4218041 h 5422076"/>
              <a:gd name="connsiteX2064" fmla="*/ 4945497 w 9895459"/>
              <a:gd name="connsiteY2064" fmla="*/ 4181623 h 5422076"/>
              <a:gd name="connsiteX2065" fmla="*/ 4953948 w 9895459"/>
              <a:gd name="connsiteY2065" fmla="*/ 4130167 h 5422076"/>
              <a:gd name="connsiteX2066" fmla="*/ 4958174 w 9895459"/>
              <a:gd name="connsiteY2066" fmla="*/ 4094218 h 5422076"/>
              <a:gd name="connsiteX2067" fmla="*/ 4981648 w 9895459"/>
              <a:gd name="connsiteY2067" fmla="*/ 4049575 h 5422076"/>
              <a:gd name="connsiteX2068" fmla="*/ 4986812 w 9895459"/>
              <a:gd name="connsiteY2068" fmla="*/ 4010807 h 5422076"/>
              <a:gd name="connsiteX2069" fmla="*/ 4978127 w 9895459"/>
              <a:gd name="connsiteY2069" fmla="*/ 3973919 h 5422076"/>
              <a:gd name="connsiteX2070" fmla="*/ 4961695 w 9895459"/>
              <a:gd name="connsiteY2070" fmla="*/ 3907190 h 5422076"/>
              <a:gd name="connsiteX2071" fmla="*/ 4953009 w 9895459"/>
              <a:gd name="connsiteY2071" fmla="*/ 3868657 h 5422076"/>
              <a:gd name="connsiteX2072" fmla="*/ 4941272 w 9895459"/>
              <a:gd name="connsiteY2072" fmla="*/ 3818141 h 5422076"/>
              <a:gd name="connsiteX2073" fmla="*/ 4921554 w 9895459"/>
              <a:gd name="connsiteY2073" fmla="*/ 3799579 h 5422076"/>
              <a:gd name="connsiteX2074" fmla="*/ 4907470 w 9895459"/>
              <a:gd name="connsiteY2074" fmla="*/ 3783366 h 5422076"/>
              <a:gd name="connsiteX2075" fmla="*/ 4889160 w 9895459"/>
              <a:gd name="connsiteY2075" fmla="*/ 3757521 h 5422076"/>
              <a:gd name="connsiteX2076" fmla="*/ 4869912 w 9895459"/>
              <a:gd name="connsiteY2076" fmla="*/ 3732145 h 5422076"/>
              <a:gd name="connsiteX2077" fmla="*/ 4867329 w 9895459"/>
              <a:gd name="connsiteY2077" fmla="*/ 3704655 h 5422076"/>
              <a:gd name="connsiteX2078" fmla="*/ 4878831 w 9895459"/>
              <a:gd name="connsiteY2078" fmla="*/ 3615841 h 5422076"/>
              <a:gd name="connsiteX2079" fmla="*/ 4874371 w 9895459"/>
              <a:gd name="connsiteY2079" fmla="*/ 3582476 h 5422076"/>
              <a:gd name="connsiteX2080" fmla="*/ 4850897 w 9895459"/>
              <a:gd name="connsiteY2080" fmla="*/ 3555221 h 5422076"/>
              <a:gd name="connsiteX2081" fmla="*/ 4800898 w 9895459"/>
              <a:gd name="connsiteY2081" fmla="*/ 3557101 h 5422076"/>
              <a:gd name="connsiteX2082" fmla="*/ 4765687 w 9895459"/>
              <a:gd name="connsiteY2082" fmla="*/ 3538069 h 5422076"/>
              <a:gd name="connsiteX2083" fmla="*/ 4735171 w 9895459"/>
              <a:gd name="connsiteY2083" fmla="*/ 3503060 h 5422076"/>
              <a:gd name="connsiteX2084" fmla="*/ 4678129 w 9895459"/>
              <a:gd name="connsiteY2084" fmla="*/ 3501885 h 5422076"/>
              <a:gd name="connsiteX2085" fmla="*/ 4631181 w 9895459"/>
              <a:gd name="connsiteY2085" fmla="*/ 3510344 h 5422076"/>
              <a:gd name="connsiteX2086" fmla="*/ 4568975 w 9895459"/>
              <a:gd name="connsiteY2086" fmla="*/ 3537599 h 5422076"/>
              <a:gd name="connsiteX2087" fmla="*/ 4501369 w 9895459"/>
              <a:gd name="connsiteY2087" fmla="*/ 3535719 h 5422076"/>
              <a:gd name="connsiteX2088" fmla="*/ 4423201 w 9895459"/>
              <a:gd name="connsiteY2088" fmla="*/ 3553107 h 5422076"/>
              <a:gd name="connsiteX2089" fmla="*/ 4379305 w 9895459"/>
              <a:gd name="connsiteY2089" fmla="*/ 3547702 h 5422076"/>
              <a:gd name="connsiteX2090" fmla="*/ 4334235 w 9895459"/>
              <a:gd name="connsiteY2090" fmla="*/ 3518567 h 5422076"/>
              <a:gd name="connsiteX2091" fmla="*/ 4295268 w 9895459"/>
              <a:gd name="connsiteY2091" fmla="*/ 3490842 h 5422076"/>
              <a:gd name="connsiteX2092" fmla="*/ 4262404 w 9895459"/>
              <a:gd name="connsiteY2092" fmla="*/ 3462412 h 5422076"/>
              <a:gd name="connsiteX2093" fmla="*/ 4230245 w 9895459"/>
              <a:gd name="connsiteY2093" fmla="*/ 3410016 h 5422076"/>
              <a:gd name="connsiteX2094" fmla="*/ 4190104 w 9895459"/>
              <a:gd name="connsiteY2094" fmla="*/ 3347987 h 5422076"/>
              <a:gd name="connsiteX2095" fmla="*/ 4148555 w 9895459"/>
              <a:gd name="connsiteY2095" fmla="*/ 3279614 h 5422076"/>
              <a:gd name="connsiteX2096" fmla="*/ 4134236 w 9895459"/>
              <a:gd name="connsiteY2096" fmla="*/ 3261522 h 5422076"/>
              <a:gd name="connsiteX2097" fmla="*/ 4157710 w 9895459"/>
              <a:gd name="connsiteY2097" fmla="*/ 3207246 h 5422076"/>
              <a:gd name="connsiteX2098" fmla="*/ 4169212 w 9895459"/>
              <a:gd name="connsiteY2098" fmla="*/ 3182575 h 5422076"/>
              <a:gd name="connsiteX2099" fmla="*/ 4158884 w 9895459"/>
              <a:gd name="connsiteY2099" fmla="*/ 3125480 h 5422076"/>
              <a:gd name="connsiteX2100" fmla="*/ 4140104 w 9895459"/>
              <a:gd name="connsiteY2100" fmla="*/ 3058282 h 5422076"/>
              <a:gd name="connsiteX2101" fmla="*/ 4149025 w 9895459"/>
              <a:gd name="connsiteY2101" fmla="*/ 3032671 h 5422076"/>
              <a:gd name="connsiteX2102" fmla="*/ 4184940 w 9895459"/>
              <a:gd name="connsiteY2102" fmla="*/ 2975811 h 5422076"/>
              <a:gd name="connsiteX2103" fmla="*/ 4216865 w 9895459"/>
              <a:gd name="connsiteY2103" fmla="*/ 2920361 h 5422076"/>
              <a:gd name="connsiteX2104" fmla="*/ 4255362 w 9895459"/>
              <a:gd name="connsiteY2104" fmla="*/ 2855512 h 5422076"/>
              <a:gd name="connsiteX2105" fmla="*/ 4310995 w 9895459"/>
              <a:gd name="connsiteY2105" fmla="*/ 2816039 h 5422076"/>
              <a:gd name="connsiteX2106" fmla="*/ 4337051 w 9895459"/>
              <a:gd name="connsiteY2106" fmla="*/ 2799592 h 5422076"/>
              <a:gd name="connsiteX2107" fmla="*/ 4348554 w 9895459"/>
              <a:gd name="connsiteY2107" fmla="*/ 2723700 h 5422076"/>
              <a:gd name="connsiteX2108" fmla="*/ 4362169 w 9895459"/>
              <a:gd name="connsiteY2108" fmla="*/ 2683522 h 5422076"/>
              <a:gd name="connsiteX2109" fmla="*/ 4413577 w 9895459"/>
              <a:gd name="connsiteY2109" fmla="*/ 2653682 h 5422076"/>
              <a:gd name="connsiteX2110" fmla="*/ 4434469 w 9895459"/>
              <a:gd name="connsiteY2110" fmla="*/ 2621022 h 5422076"/>
              <a:gd name="connsiteX2111" fmla="*/ 4453248 w 9895459"/>
              <a:gd name="connsiteY2111" fmla="*/ 2580609 h 5422076"/>
              <a:gd name="connsiteX2112" fmla="*/ 4472731 w 9895459"/>
              <a:gd name="connsiteY2112" fmla="*/ 2591653 h 5422076"/>
              <a:gd name="connsiteX2113" fmla="*/ 4493154 w 9895459"/>
              <a:gd name="connsiteY2113" fmla="*/ 2602226 h 5422076"/>
              <a:gd name="connsiteX2114" fmla="*/ 4519210 w 9895459"/>
              <a:gd name="connsiteY2114" fmla="*/ 2597292 h 5422076"/>
              <a:gd name="connsiteX2115" fmla="*/ 4544327 w 9895459"/>
              <a:gd name="connsiteY2115" fmla="*/ 2603636 h 5422076"/>
              <a:gd name="connsiteX2116" fmla="*/ 4573435 w 9895459"/>
              <a:gd name="connsiteY2116" fmla="*/ 2593062 h 5422076"/>
              <a:gd name="connsiteX2117" fmla="*/ 4651368 w 9895459"/>
              <a:gd name="connsiteY2117" fmla="*/ 2555939 h 5422076"/>
              <a:gd name="connsiteX2118" fmla="*/ 4721790 w 9895459"/>
              <a:gd name="connsiteY2118" fmla="*/ 2535262 h 5422076"/>
              <a:gd name="connsiteX2119" fmla="*/ 4746438 w 9895459"/>
              <a:gd name="connsiteY2119" fmla="*/ 2542311 h 5422076"/>
              <a:gd name="connsiteX2120" fmla="*/ 4767799 w 9895459"/>
              <a:gd name="connsiteY2120" fmla="*/ 2547010 h 5422076"/>
              <a:gd name="connsiteX2121" fmla="*/ 4789630 w 9895459"/>
              <a:gd name="connsiteY2121" fmla="*/ 2528448 h 5422076"/>
              <a:gd name="connsiteX2122" fmla="*/ 4823668 w 9895459"/>
              <a:gd name="connsiteY2122" fmla="*/ 2535262 h 5422076"/>
              <a:gd name="connsiteX2123" fmla="*/ 4857235 w 9895459"/>
              <a:gd name="connsiteY2123" fmla="*/ 2532678 h 5422076"/>
              <a:gd name="connsiteX2124" fmla="*/ 4876249 w 9895459"/>
              <a:gd name="connsiteY2124" fmla="*/ 2520695 h 5422076"/>
              <a:gd name="connsiteX2125" fmla="*/ 4906766 w 9895459"/>
              <a:gd name="connsiteY2125" fmla="*/ 2531033 h 5422076"/>
              <a:gd name="connsiteX2126" fmla="*/ 4917094 w 9895459"/>
              <a:gd name="connsiteY2126" fmla="*/ 2539727 h 5422076"/>
              <a:gd name="connsiteX2127" fmla="*/ 4904653 w 9895459"/>
              <a:gd name="connsiteY2127" fmla="*/ 2560403 h 5422076"/>
              <a:gd name="connsiteX2128" fmla="*/ 4907235 w 9895459"/>
              <a:gd name="connsiteY2128" fmla="*/ 2581549 h 5422076"/>
              <a:gd name="connsiteX2129" fmla="*/ 4914747 w 9895459"/>
              <a:gd name="connsiteY2129" fmla="*/ 2605045 h 5422076"/>
              <a:gd name="connsiteX2130" fmla="*/ 4891273 w 9895459"/>
              <a:gd name="connsiteY2130" fmla="*/ 2636060 h 5422076"/>
              <a:gd name="connsiteX2131" fmla="*/ 4906061 w 9895459"/>
              <a:gd name="connsiteY2131" fmla="*/ 2659556 h 5422076"/>
              <a:gd name="connsiteX2132" fmla="*/ 4946906 w 9895459"/>
              <a:gd name="connsiteY2132" fmla="*/ 2680702 h 5422076"/>
              <a:gd name="connsiteX2133" fmla="*/ 5000662 w 9895459"/>
              <a:gd name="connsiteY2133" fmla="*/ 2696209 h 5422076"/>
              <a:gd name="connsiteX2134" fmla="*/ 5035403 w 9895459"/>
              <a:gd name="connsiteY2134" fmla="*/ 2717121 h 5422076"/>
              <a:gd name="connsiteX2135" fmla="*/ 5062867 w 9895459"/>
              <a:gd name="connsiteY2135" fmla="*/ 2745316 h 5422076"/>
              <a:gd name="connsiteX2136" fmla="*/ 5107938 w 9895459"/>
              <a:gd name="connsiteY2136" fmla="*/ 2757534 h 5422076"/>
              <a:gd name="connsiteX2137" fmla="*/ 5140801 w 9895459"/>
              <a:gd name="connsiteY2137" fmla="*/ 2772806 h 5422076"/>
              <a:gd name="connsiteX2138" fmla="*/ 5160519 w 9895459"/>
              <a:gd name="connsiteY2138" fmla="*/ 2767167 h 5422076"/>
              <a:gd name="connsiteX2139" fmla="*/ 5169909 w 9895459"/>
              <a:gd name="connsiteY2139" fmla="*/ 2743671 h 5422076"/>
              <a:gd name="connsiteX2140" fmla="*/ 5161693 w 9895459"/>
              <a:gd name="connsiteY2140" fmla="*/ 2726284 h 5422076"/>
              <a:gd name="connsiteX2141" fmla="*/ 5178125 w 9895459"/>
              <a:gd name="connsiteY2141" fmla="*/ 2696914 h 5422076"/>
              <a:gd name="connsiteX2142" fmla="*/ 5211458 w 9895459"/>
              <a:gd name="connsiteY2142" fmla="*/ 2688691 h 5422076"/>
              <a:gd name="connsiteX2143" fmla="*/ 5250660 w 9895459"/>
              <a:gd name="connsiteY2143" fmla="*/ 2697149 h 5422076"/>
              <a:gd name="connsiteX2144" fmla="*/ 5269674 w 9895459"/>
              <a:gd name="connsiteY2144" fmla="*/ 2710542 h 5422076"/>
              <a:gd name="connsiteX2145" fmla="*/ 5301129 w 9895459"/>
              <a:gd name="connsiteY2145" fmla="*/ 2722525 h 5422076"/>
              <a:gd name="connsiteX2146" fmla="*/ 5314744 w 9895459"/>
              <a:gd name="connsiteY2146" fmla="*/ 2734743 h 5422076"/>
              <a:gd name="connsiteX2147" fmla="*/ 5345729 w 9895459"/>
              <a:gd name="connsiteY2147" fmla="*/ 2736857 h 5422076"/>
              <a:gd name="connsiteX2148" fmla="*/ 5406996 w 9895459"/>
              <a:gd name="connsiteY2148" fmla="*/ 2752835 h 5422076"/>
              <a:gd name="connsiteX2149" fmla="*/ 5445259 w 9895459"/>
              <a:gd name="connsiteY2149" fmla="*/ 2744611 h 5422076"/>
              <a:gd name="connsiteX2150" fmla="*/ 5476949 w 9895459"/>
              <a:gd name="connsiteY2150" fmla="*/ 2736153 h 5422076"/>
              <a:gd name="connsiteX2151" fmla="*/ 5527184 w 9895459"/>
              <a:gd name="connsiteY2151" fmla="*/ 2749780 h 5422076"/>
              <a:gd name="connsiteX2152" fmla="*/ 5559343 w 9895459"/>
              <a:gd name="connsiteY2152" fmla="*/ 2737562 h 5422076"/>
              <a:gd name="connsiteX2153" fmla="*/ 5586103 w 9895459"/>
              <a:gd name="connsiteY2153" fmla="*/ 2688221 h 5422076"/>
              <a:gd name="connsiteX2154" fmla="*/ 5609577 w 9895459"/>
              <a:gd name="connsiteY2154" fmla="*/ 2615383 h 5422076"/>
              <a:gd name="connsiteX2155" fmla="*/ 5607934 w 9895459"/>
              <a:gd name="connsiteY2155" fmla="*/ 2574735 h 5422076"/>
              <a:gd name="connsiteX2156" fmla="*/ 5613098 w 9895459"/>
              <a:gd name="connsiteY2156" fmla="*/ 2546070 h 5422076"/>
              <a:gd name="connsiteX2157" fmla="*/ 5593850 w 9895459"/>
              <a:gd name="connsiteY2157" fmla="*/ 2543721 h 5422076"/>
              <a:gd name="connsiteX2158" fmla="*/ 5579061 w 9895459"/>
              <a:gd name="connsiteY2158" fmla="*/ 2538552 h 5422076"/>
              <a:gd name="connsiteX2159" fmla="*/ 5561925 w 9895459"/>
              <a:gd name="connsiteY2159" fmla="*/ 2546775 h 5422076"/>
              <a:gd name="connsiteX2160" fmla="*/ 5534930 w 9895459"/>
              <a:gd name="connsiteY2160" fmla="*/ 2562752 h 5422076"/>
              <a:gd name="connsiteX2161" fmla="*/ 5506996 w 9895459"/>
              <a:gd name="connsiteY2161" fmla="*/ 2551239 h 5422076"/>
              <a:gd name="connsiteX2162" fmla="*/ 5474367 w 9895459"/>
              <a:gd name="connsiteY2162" fmla="*/ 2536907 h 5422076"/>
              <a:gd name="connsiteX2163" fmla="*/ 5461691 w 9895459"/>
              <a:gd name="connsiteY2163" fmla="*/ 2541136 h 5422076"/>
              <a:gd name="connsiteX2164" fmla="*/ 5452536 w 9895459"/>
              <a:gd name="connsiteY2164" fmla="*/ 2555704 h 5422076"/>
              <a:gd name="connsiteX2165" fmla="*/ 5411222 w 9895459"/>
              <a:gd name="connsiteY2165" fmla="*/ 2547950 h 5422076"/>
              <a:gd name="connsiteX2166" fmla="*/ 5376480 w 9895459"/>
              <a:gd name="connsiteY2166" fmla="*/ 2522574 h 5422076"/>
              <a:gd name="connsiteX2167" fmla="*/ 5357466 w 9895459"/>
              <a:gd name="connsiteY2167" fmla="*/ 2485216 h 5422076"/>
              <a:gd name="connsiteX2168" fmla="*/ 5353945 w 9895459"/>
              <a:gd name="connsiteY2168" fmla="*/ 2436344 h 5422076"/>
              <a:gd name="connsiteX2169" fmla="*/ 5349485 w 9895459"/>
              <a:gd name="connsiteY2169" fmla="*/ 2431175 h 5422076"/>
              <a:gd name="connsiteX2170" fmla="*/ 5337983 w 9895459"/>
              <a:gd name="connsiteY2170" fmla="*/ 2419427 h 5422076"/>
              <a:gd name="connsiteX2171" fmla="*/ 5361457 w 9895459"/>
              <a:gd name="connsiteY2171" fmla="*/ 2399221 h 5422076"/>
              <a:gd name="connsiteX2172" fmla="*/ 5396903 w 9895459"/>
              <a:gd name="connsiteY2172" fmla="*/ 2395931 h 5422076"/>
              <a:gd name="connsiteX2173" fmla="*/ 5429297 w 9895459"/>
              <a:gd name="connsiteY2173" fmla="*/ 2384888 h 5422076"/>
              <a:gd name="connsiteX2174" fmla="*/ 5439860 w 9895459"/>
              <a:gd name="connsiteY2174" fmla="*/ 2377369 h 5422076"/>
              <a:gd name="connsiteX2175" fmla="*/ 5420377 w 9895459"/>
              <a:gd name="connsiteY2175" fmla="*/ 2369381 h 5422076"/>
              <a:gd name="connsiteX2176" fmla="*/ 5434226 w 9895459"/>
              <a:gd name="connsiteY2176" fmla="*/ 2363977 h 5422076"/>
              <a:gd name="connsiteX2177" fmla="*/ 5469672 w 9895459"/>
              <a:gd name="connsiteY2177" fmla="*/ 2361862 h 5422076"/>
              <a:gd name="connsiteX2178" fmla="*/ 5493146 w 9895459"/>
              <a:gd name="connsiteY2178" fmla="*/ 2355988 h 5422076"/>
              <a:gd name="connsiteX2179" fmla="*/ 5511456 w 9895459"/>
              <a:gd name="connsiteY2179" fmla="*/ 2332492 h 5422076"/>
              <a:gd name="connsiteX2180" fmla="*/ 5555587 w 9895459"/>
              <a:gd name="connsiteY2180" fmla="*/ 2328733 h 5422076"/>
              <a:gd name="connsiteX2181" fmla="*/ 5584460 w 9895459"/>
              <a:gd name="connsiteY2181" fmla="*/ 2339306 h 5422076"/>
              <a:gd name="connsiteX2182" fmla="*/ 5607934 w 9895459"/>
              <a:gd name="connsiteY2182" fmla="*/ 2344240 h 5422076"/>
              <a:gd name="connsiteX2183" fmla="*/ 5619906 w 9895459"/>
              <a:gd name="connsiteY2183" fmla="*/ 2355753 h 5422076"/>
              <a:gd name="connsiteX2184" fmla="*/ 5660516 w 9895459"/>
              <a:gd name="connsiteY2184" fmla="*/ 2367971 h 5422076"/>
              <a:gd name="connsiteX2185" fmla="*/ 5688450 w 9895459"/>
              <a:gd name="connsiteY2185" fmla="*/ 2371261 h 5422076"/>
              <a:gd name="connsiteX2186" fmla="*/ 5726947 w 9895459"/>
              <a:gd name="connsiteY2186" fmla="*/ 2368441 h 5422076"/>
              <a:gd name="connsiteX2187" fmla="*/ 5763801 w 9895459"/>
              <a:gd name="connsiteY2187" fmla="*/ 2350349 h 5422076"/>
              <a:gd name="connsiteX2188" fmla="*/ 5763801 w 9895459"/>
              <a:gd name="connsiteY2188" fmla="*/ 2308057 h 5422076"/>
              <a:gd name="connsiteX2189" fmla="*/ 5731172 w 9895459"/>
              <a:gd name="connsiteY2189" fmla="*/ 2277042 h 5422076"/>
              <a:gd name="connsiteX2190" fmla="*/ 5693379 w 9895459"/>
              <a:gd name="connsiteY2190" fmla="*/ 2240388 h 5422076"/>
              <a:gd name="connsiteX2191" fmla="*/ 5660046 w 9895459"/>
              <a:gd name="connsiteY2191" fmla="*/ 2222766 h 5422076"/>
              <a:gd name="connsiteX2192" fmla="*/ 5626948 w 9895459"/>
              <a:gd name="connsiteY2192" fmla="*/ 2199270 h 5422076"/>
              <a:gd name="connsiteX2193" fmla="*/ 5647840 w 9895459"/>
              <a:gd name="connsiteY2193" fmla="*/ 2187052 h 5422076"/>
              <a:gd name="connsiteX2194" fmla="*/ 5662159 w 9895459"/>
              <a:gd name="connsiteY2194" fmla="*/ 2170840 h 5422076"/>
              <a:gd name="connsiteX2195" fmla="*/ 5680469 w 9895459"/>
              <a:gd name="connsiteY2195" fmla="*/ 2157213 h 5422076"/>
              <a:gd name="connsiteX2196" fmla="*/ 5660750 w 9895459"/>
              <a:gd name="connsiteY2196" fmla="*/ 2136301 h 5422076"/>
              <a:gd name="connsiteX2197" fmla="*/ 5684224 w 9895459"/>
              <a:gd name="connsiteY2197" fmla="*/ 2129017 h 5422076"/>
              <a:gd name="connsiteX2198" fmla="*/ 5700891 w 9895459"/>
              <a:gd name="connsiteY2198" fmla="*/ 2113510 h 5422076"/>
              <a:gd name="connsiteX2199" fmla="*/ 5686102 w 9895459"/>
              <a:gd name="connsiteY2199" fmla="*/ 2105286 h 5422076"/>
              <a:gd name="connsiteX2200" fmla="*/ 5622957 w 9895459"/>
              <a:gd name="connsiteY2200" fmla="*/ 2119384 h 5422076"/>
              <a:gd name="connsiteX2201" fmla="*/ 5591972 w 9895459"/>
              <a:gd name="connsiteY2201" fmla="*/ 2139591 h 5422076"/>
              <a:gd name="connsiteX2202" fmla="*/ 5576714 w 9895459"/>
              <a:gd name="connsiteY2202" fmla="*/ 2153923 h 5422076"/>
              <a:gd name="connsiteX2203" fmla="*/ 5596432 w 9895459"/>
              <a:gd name="connsiteY2203" fmla="*/ 2177419 h 5422076"/>
              <a:gd name="connsiteX2204" fmla="*/ 5610516 w 9895459"/>
              <a:gd name="connsiteY2204" fmla="*/ 2187522 h 5422076"/>
              <a:gd name="connsiteX2205" fmla="*/ 5621314 w 9895459"/>
              <a:gd name="connsiteY2205" fmla="*/ 2192222 h 5422076"/>
              <a:gd name="connsiteX2206" fmla="*/ 5604178 w 9895459"/>
              <a:gd name="connsiteY2206" fmla="*/ 2201620 h 5422076"/>
              <a:gd name="connsiteX2207" fmla="*/ 5580704 w 9895459"/>
              <a:gd name="connsiteY2207" fmla="*/ 2216422 h 5422076"/>
              <a:gd name="connsiteX2208" fmla="*/ 5553005 w 9895459"/>
              <a:gd name="connsiteY2208" fmla="*/ 2226291 h 5422076"/>
              <a:gd name="connsiteX2209" fmla="*/ 5538216 w 9895459"/>
              <a:gd name="connsiteY2209" fmla="*/ 2208669 h 5422076"/>
              <a:gd name="connsiteX2210" fmla="*/ 5523428 w 9895459"/>
              <a:gd name="connsiteY2210" fmla="*/ 2199740 h 5422076"/>
              <a:gd name="connsiteX2211" fmla="*/ 5509813 w 9895459"/>
              <a:gd name="connsiteY2211" fmla="*/ 2191752 h 5422076"/>
              <a:gd name="connsiteX2212" fmla="*/ 5529766 w 9895459"/>
              <a:gd name="connsiteY2212" fmla="*/ 2182118 h 5422076"/>
              <a:gd name="connsiteX2213" fmla="*/ 5549014 w 9895459"/>
              <a:gd name="connsiteY2213" fmla="*/ 2160032 h 5422076"/>
              <a:gd name="connsiteX2214" fmla="*/ 5526949 w 9895459"/>
              <a:gd name="connsiteY2214" fmla="*/ 2152983 h 5422076"/>
              <a:gd name="connsiteX2215" fmla="*/ 5507935 w 9895459"/>
              <a:gd name="connsiteY2215" fmla="*/ 2148989 h 5422076"/>
              <a:gd name="connsiteX2216" fmla="*/ 5492911 w 9895459"/>
              <a:gd name="connsiteY2216" fmla="*/ 2138886 h 5422076"/>
              <a:gd name="connsiteX2217" fmla="*/ 5507231 w 9895459"/>
              <a:gd name="connsiteY2217" fmla="*/ 2138886 h 5422076"/>
              <a:gd name="connsiteX2218" fmla="*/ 5518029 w 9895459"/>
              <a:gd name="connsiteY2218" fmla="*/ 2133012 h 5422076"/>
              <a:gd name="connsiteX2219" fmla="*/ 5521315 w 9895459"/>
              <a:gd name="connsiteY2219" fmla="*/ 2128078 h 5422076"/>
              <a:gd name="connsiteX2220" fmla="*/ 5499484 w 9895459"/>
              <a:gd name="connsiteY2220" fmla="*/ 2128078 h 5422076"/>
              <a:gd name="connsiteX2221" fmla="*/ 5476010 w 9895459"/>
              <a:gd name="connsiteY2221" fmla="*/ 2128078 h 5422076"/>
              <a:gd name="connsiteX2222" fmla="*/ 5461221 w 9895459"/>
              <a:gd name="connsiteY2222" fmla="*/ 2139121 h 5422076"/>
              <a:gd name="connsiteX2223" fmla="*/ 5448780 w 9895459"/>
              <a:gd name="connsiteY2223" fmla="*/ 2153923 h 5422076"/>
              <a:gd name="connsiteX2224" fmla="*/ 5440095 w 9895459"/>
              <a:gd name="connsiteY2224" fmla="*/ 2165201 h 5422076"/>
              <a:gd name="connsiteX2225" fmla="*/ 5437513 w 9895459"/>
              <a:gd name="connsiteY2225" fmla="*/ 2191282 h 5422076"/>
              <a:gd name="connsiteX2226" fmla="*/ 5430236 w 9895459"/>
              <a:gd name="connsiteY2226" fmla="*/ 2209373 h 5422076"/>
              <a:gd name="connsiteX2227" fmla="*/ 5416621 w 9895459"/>
              <a:gd name="connsiteY2227" fmla="*/ 2217597 h 5422076"/>
              <a:gd name="connsiteX2228" fmla="*/ 5412630 w 9895459"/>
              <a:gd name="connsiteY2228" fmla="*/ 2233339 h 5422076"/>
              <a:gd name="connsiteX2229" fmla="*/ 5407936 w 9895459"/>
              <a:gd name="connsiteY2229" fmla="*/ 2256835 h 5422076"/>
              <a:gd name="connsiteX2230" fmla="*/ 5396199 w 9895459"/>
              <a:gd name="connsiteY2230" fmla="*/ 2276102 h 5422076"/>
              <a:gd name="connsiteX2231" fmla="*/ 5385166 w 9895459"/>
              <a:gd name="connsiteY2231" fmla="*/ 2291609 h 5422076"/>
              <a:gd name="connsiteX2232" fmla="*/ 5385166 w 9895459"/>
              <a:gd name="connsiteY2232" fmla="*/ 2318630 h 5422076"/>
              <a:gd name="connsiteX2233" fmla="*/ 5403475 w 9895459"/>
              <a:gd name="connsiteY2233" fmla="*/ 2345650 h 5422076"/>
              <a:gd name="connsiteX2234" fmla="*/ 5417560 w 9895459"/>
              <a:gd name="connsiteY2234" fmla="*/ 2363507 h 5422076"/>
              <a:gd name="connsiteX2235" fmla="*/ 5399250 w 9895459"/>
              <a:gd name="connsiteY2235" fmla="*/ 2366561 h 5422076"/>
              <a:gd name="connsiteX2236" fmla="*/ 5371551 w 9895459"/>
              <a:gd name="connsiteY2236" fmla="*/ 2377369 h 5422076"/>
              <a:gd name="connsiteX2237" fmla="*/ 5353241 w 9895459"/>
              <a:gd name="connsiteY2237" fmla="*/ 2397106 h 5422076"/>
              <a:gd name="connsiteX2238" fmla="*/ 5347373 w 9895459"/>
              <a:gd name="connsiteY2238" fmla="*/ 2384418 h 5422076"/>
              <a:gd name="connsiteX2239" fmla="*/ 5303711 w 9895459"/>
              <a:gd name="connsiteY2239" fmla="*/ 2372435 h 5422076"/>
              <a:gd name="connsiteX2240" fmla="*/ 5278124 w 9895459"/>
              <a:gd name="connsiteY2240" fmla="*/ 2364447 h 5422076"/>
              <a:gd name="connsiteX2241" fmla="*/ 5249721 w 9895459"/>
              <a:gd name="connsiteY2241" fmla="*/ 2373140 h 5422076"/>
              <a:gd name="connsiteX2242" fmla="*/ 5237280 w 9895459"/>
              <a:gd name="connsiteY2242" fmla="*/ 2401100 h 5422076"/>
              <a:gd name="connsiteX2243" fmla="*/ 5248547 w 9895459"/>
              <a:gd name="connsiteY2243" fmla="*/ 2446213 h 5422076"/>
              <a:gd name="connsiteX2244" fmla="*/ 5272021 w 9895459"/>
              <a:gd name="connsiteY2244" fmla="*/ 2480752 h 5422076"/>
              <a:gd name="connsiteX2245" fmla="*/ 5268030 w 9895459"/>
              <a:gd name="connsiteY2245" fmla="*/ 2499783 h 5422076"/>
              <a:gd name="connsiteX2246" fmla="*/ 5254650 w 9895459"/>
              <a:gd name="connsiteY2246" fmla="*/ 2532443 h 5422076"/>
              <a:gd name="connsiteX2247" fmla="*/ 5250660 w 9895459"/>
              <a:gd name="connsiteY2247" fmla="*/ 2548655 h 5422076"/>
              <a:gd name="connsiteX2248" fmla="*/ 5232819 w 9895459"/>
              <a:gd name="connsiteY2248" fmla="*/ 2539022 h 5422076"/>
              <a:gd name="connsiteX2249" fmla="*/ 5216388 w 9895459"/>
              <a:gd name="connsiteY2249" fmla="*/ 2531033 h 5422076"/>
              <a:gd name="connsiteX2250" fmla="*/ 5208641 w 9895459"/>
              <a:gd name="connsiteY2250" fmla="*/ 2495554 h 5422076"/>
              <a:gd name="connsiteX2251" fmla="*/ 5204651 w 9895459"/>
              <a:gd name="connsiteY2251" fmla="*/ 2469004 h 5422076"/>
              <a:gd name="connsiteX2252" fmla="*/ 5187045 w 9895459"/>
              <a:gd name="connsiteY2252" fmla="*/ 2441748 h 5422076"/>
              <a:gd name="connsiteX2253" fmla="*/ 5165449 w 9895459"/>
              <a:gd name="connsiteY2253" fmla="*/ 2404860 h 5422076"/>
              <a:gd name="connsiteX2254" fmla="*/ 5156998 w 9895459"/>
              <a:gd name="connsiteY2254" fmla="*/ 2377135 h 5422076"/>
              <a:gd name="connsiteX2255" fmla="*/ 5155355 w 9895459"/>
              <a:gd name="connsiteY2255" fmla="*/ 2330143 h 5422076"/>
              <a:gd name="connsiteX2256" fmla="*/ 5086811 w 9895459"/>
              <a:gd name="connsiteY2256" fmla="*/ 2273517 h 5422076"/>
              <a:gd name="connsiteX2257" fmla="*/ 5041976 w 9895459"/>
              <a:gd name="connsiteY2257" fmla="*/ 2246967 h 5422076"/>
              <a:gd name="connsiteX2258" fmla="*/ 5004417 w 9895459"/>
              <a:gd name="connsiteY2258" fmla="*/ 2185408 h 5422076"/>
              <a:gd name="connsiteX2259" fmla="*/ 4975075 w 9895459"/>
              <a:gd name="connsiteY2259" fmla="*/ 2177184 h 5422076"/>
              <a:gd name="connsiteX2260" fmla="*/ 4957234 w 9895459"/>
              <a:gd name="connsiteY2260" fmla="*/ 2192926 h 5422076"/>
              <a:gd name="connsiteX2261" fmla="*/ 4960286 w 9895459"/>
              <a:gd name="connsiteY2261" fmla="*/ 2221121 h 5422076"/>
              <a:gd name="connsiteX2262" fmla="*/ 4973432 w 9895459"/>
              <a:gd name="connsiteY2262" fmla="*/ 2244617 h 5422076"/>
              <a:gd name="connsiteX2263" fmla="*/ 4995263 w 9895459"/>
              <a:gd name="connsiteY2263" fmla="*/ 2275867 h 5422076"/>
              <a:gd name="connsiteX2264" fmla="*/ 5014746 w 9895459"/>
              <a:gd name="connsiteY2264" fmla="*/ 2311111 h 5422076"/>
              <a:gd name="connsiteX2265" fmla="*/ 5045732 w 9895459"/>
              <a:gd name="connsiteY2265" fmla="*/ 2332257 h 5422076"/>
              <a:gd name="connsiteX2266" fmla="*/ 5067563 w 9895459"/>
              <a:gd name="connsiteY2266" fmla="*/ 2336017 h 5422076"/>
              <a:gd name="connsiteX2267" fmla="*/ 5057234 w 9895459"/>
              <a:gd name="connsiteY2267" fmla="*/ 2344945 h 5422076"/>
              <a:gd name="connsiteX2268" fmla="*/ 5082116 w 9895459"/>
              <a:gd name="connsiteY2268" fmla="*/ 2363977 h 5422076"/>
              <a:gd name="connsiteX2269" fmla="*/ 5120614 w 9895459"/>
              <a:gd name="connsiteY2269" fmla="*/ 2393582 h 5422076"/>
              <a:gd name="connsiteX2270" fmla="*/ 5118266 w 9895459"/>
              <a:gd name="connsiteY2270" fmla="*/ 2410029 h 5422076"/>
              <a:gd name="connsiteX2271" fmla="*/ 5090097 w 9895459"/>
              <a:gd name="connsiteY2271" fmla="*/ 2413318 h 5422076"/>
              <a:gd name="connsiteX2272" fmla="*/ 5095027 w 9895459"/>
              <a:gd name="connsiteY2272" fmla="*/ 2452557 h 5422076"/>
              <a:gd name="connsiteX2273" fmla="*/ 5077187 w 9895459"/>
              <a:gd name="connsiteY2273" fmla="*/ 2469004 h 5422076"/>
              <a:gd name="connsiteX2274" fmla="*/ 5058877 w 9895459"/>
              <a:gd name="connsiteY2274" fmla="*/ 2495554 h 5422076"/>
              <a:gd name="connsiteX2275" fmla="*/ 5048783 w 9895459"/>
              <a:gd name="connsiteY2275" fmla="*/ 2488740 h 5422076"/>
              <a:gd name="connsiteX2276" fmla="*/ 5037281 w 9895459"/>
              <a:gd name="connsiteY2276" fmla="*/ 2505187 h 5422076"/>
              <a:gd name="connsiteX2277" fmla="*/ 5039628 w 9895459"/>
              <a:gd name="connsiteY2277" fmla="*/ 2535027 h 5422076"/>
              <a:gd name="connsiteX2278" fmla="*/ 5030474 w 9895459"/>
              <a:gd name="connsiteY2278" fmla="*/ 2550065 h 5422076"/>
              <a:gd name="connsiteX2279" fmla="*/ 5003948 w 9895459"/>
              <a:gd name="connsiteY2279" fmla="*/ 2524924 h 5422076"/>
              <a:gd name="connsiteX2280" fmla="*/ 4969206 w 9895459"/>
              <a:gd name="connsiteY2280" fmla="*/ 2511061 h 5422076"/>
              <a:gd name="connsiteX2281" fmla="*/ 5004417 w 9895459"/>
              <a:gd name="connsiteY2281" fmla="*/ 2498139 h 5422076"/>
              <a:gd name="connsiteX2282" fmla="*/ 5047375 w 9895459"/>
              <a:gd name="connsiteY2282" fmla="*/ 2484276 h 5422076"/>
              <a:gd name="connsiteX2283" fmla="*/ 5063337 w 9895459"/>
              <a:gd name="connsiteY2283" fmla="*/ 2460780 h 5422076"/>
              <a:gd name="connsiteX2284" fmla="*/ 5056530 w 9895459"/>
              <a:gd name="connsiteY2284" fmla="*/ 2423892 h 5422076"/>
              <a:gd name="connsiteX2285" fmla="*/ 5033056 w 9895459"/>
              <a:gd name="connsiteY2285" fmla="*/ 2395461 h 5422076"/>
              <a:gd name="connsiteX2286" fmla="*/ 5009582 w 9895459"/>
              <a:gd name="connsiteY2286" fmla="*/ 2371966 h 5422076"/>
              <a:gd name="connsiteX2287" fmla="*/ 4976483 w 9895459"/>
              <a:gd name="connsiteY2287" fmla="*/ 2356928 h 5422076"/>
              <a:gd name="connsiteX2288" fmla="*/ 4955591 w 9895459"/>
              <a:gd name="connsiteY2288" fmla="*/ 2335312 h 5422076"/>
              <a:gd name="connsiteX2289" fmla="*/ 4919442 w 9895459"/>
              <a:gd name="connsiteY2289" fmla="*/ 2301243 h 5422076"/>
              <a:gd name="connsiteX2290" fmla="*/ 4898784 w 9895459"/>
              <a:gd name="connsiteY2290" fmla="*/ 2254251 h 5422076"/>
              <a:gd name="connsiteX2291" fmla="*/ 4861930 w 9895459"/>
              <a:gd name="connsiteY2291" fmla="*/ 2226761 h 5422076"/>
              <a:gd name="connsiteX2292" fmla="*/ 4808879 w 9895459"/>
              <a:gd name="connsiteY2292" fmla="*/ 2258715 h 5422076"/>
              <a:gd name="connsiteX2293" fmla="*/ 4771320 w 9895459"/>
              <a:gd name="connsiteY2293" fmla="*/ 2272343 h 5422076"/>
              <a:gd name="connsiteX2294" fmla="*/ 4724372 w 9895459"/>
              <a:gd name="connsiteY2294" fmla="*/ 2272343 h 5422076"/>
              <a:gd name="connsiteX2295" fmla="*/ 4705124 w 9895459"/>
              <a:gd name="connsiteY2295" fmla="*/ 2326148 h 5422076"/>
              <a:gd name="connsiteX2296" fmla="*/ 4670617 w 9895459"/>
              <a:gd name="connsiteY2296" fmla="*/ 2349644 h 5422076"/>
              <a:gd name="connsiteX2297" fmla="*/ 4618739 w 9895459"/>
              <a:gd name="connsiteY2297" fmla="*/ 2420132 h 5422076"/>
              <a:gd name="connsiteX2298" fmla="*/ 4615453 w 9895459"/>
              <a:gd name="connsiteY2298" fmla="*/ 2458196 h 5422076"/>
              <a:gd name="connsiteX2299" fmla="*/ 4595500 w 9895459"/>
              <a:gd name="connsiteY2299" fmla="*/ 2505187 h 5422076"/>
              <a:gd name="connsiteX2300" fmla="*/ 4570618 w 9895459"/>
              <a:gd name="connsiteY2300" fmla="*/ 2518580 h 5422076"/>
              <a:gd name="connsiteX2301" fmla="*/ 4509585 w 9895459"/>
              <a:gd name="connsiteY2301" fmla="*/ 2542076 h 5422076"/>
              <a:gd name="connsiteX2302" fmla="*/ 4468741 w 9895459"/>
              <a:gd name="connsiteY2302" fmla="*/ 2554764 h 5422076"/>
              <a:gd name="connsiteX2303" fmla="*/ 4443858 w 9895459"/>
              <a:gd name="connsiteY2303" fmla="*/ 2544426 h 5422076"/>
              <a:gd name="connsiteX2304" fmla="*/ 4407943 w 9895459"/>
              <a:gd name="connsiteY2304" fmla="*/ 2527039 h 5422076"/>
              <a:gd name="connsiteX2305" fmla="*/ 4360995 w 9895459"/>
              <a:gd name="connsiteY2305" fmla="*/ 2533148 h 5422076"/>
              <a:gd name="connsiteX2306" fmla="*/ 4369915 w 9895459"/>
              <a:gd name="connsiteY2306" fmla="*/ 2498139 h 5422076"/>
              <a:gd name="connsiteX2307" fmla="*/ 4373906 w 9895459"/>
              <a:gd name="connsiteY2307" fmla="*/ 2470413 h 5422076"/>
              <a:gd name="connsiteX2308" fmla="*/ 4364985 w 9895459"/>
              <a:gd name="connsiteY2308" fmla="*/ 2436109 h 5422076"/>
              <a:gd name="connsiteX2309" fmla="*/ 4372967 w 9895459"/>
              <a:gd name="connsiteY2309" fmla="*/ 2370321 h 5422076"/>
              <a:gd name="connsiteX2310" fmla="*/ 4369915 w 9895459"/>
              <a:gd name="connsiteY2310" fmla="*/ 2306882 h 5422076"/>
              <a:gd name="connsiteX2311" fmla="*/ 4372967 w 9895459"/>
              <a:gd name="connsiteY2311" fmla="*/ 2274692 h 5422076"/>
              <a:gd name="connsiteX2312" fmla="*/ 4364281 w 9895459"/>
              <a:gd name="connsiteY2312" fmla="*/ 2259185 h 5422076"/>
              <a:gd name="connsiteX2313" fmla="*/ 4414751 w 9895459"/>
              <a:gd name="connsiteY2313" fmla="*/ 2264354 h 5422076"/>
              <a:gd name="connsiteX2314" fmla="*/ 4481886 w 9895459"/>
              <a:gd name="connsiteY2314" fmla="*/ 2262005 h 5422076"/>
              <a:gd name="connsiteX2315" fmla="*/ 4561228 w 9895459"/>
              <a:gd name="connsiteY2315" fmla="*/ 2275397 h 5422076"/>
              <a:gd name="connsiteX2316" fmla="*/ 4589397 w 9895459"/>
              <a:gd name="connsiteY2316" fmla="*/ 2223941 h 5422076"/>
              <a:gd name="connsiteX2317" fmla="*/ 4582120 w 9895459"/>
              <a:gd name="connsiteY2317" fmla="*/ 2145465 h 5422076"/>
              <a:gd name="connsiteX2318" fmla="*/ 4551604 w 9895459"/>
              <a:gd name="connsiteY2318" fmla="*/ 2123848 h 5422076"/>
              <a:gd name="connsiteX2319" fmla="*/ 4528130 w 9895459"/>
              <a:gd name="connsiteY2319" fmla="*/ 2085785 h 5422076"/>
              <a:gd name="connsiteX2320" fmla="*/ 4492684 w 9895459"/>
              <a:gd name="connsiteY2320" fmla="*/ 2079911 h 5422076"/>
              <a:gd name="connsiteX2321" fmla="*/ 4496675 w 9895459"/>
              <a:gd name="connsiteY2321" fmla="*/ 2064169 h 5422076"/>
              <a:gd name="connsiteX2322" fmla="*/ 4490337 w 9895459"/>
              <a:gd name="connsiteY2322" fmla="*/ 2042552 h 5422076"/>
              <a:gd name="connsiteX2323" fmla="*/ 4527191 w 9895459"/>
              <a:gd name="connsiteY2323" fmla="*/ 2040908 h 5422076"/>
              <a:gd name="connsiteX2324" fmla="*/ 4544092 w 9895459"/>
              <a:gd name="connsiteY2324" fmla="*/ 2048426 h 5422076"/>
              <a:gd name="connsiteX2325" fmla="*/ 4572965 w 9895459"/>
              <a:gd name="connsiteY2325" fmla="*/ 2026810 h 5422076"/>
              <a:gd name="connsiteX2326" fmla="*/ 4564045 w 9895459"/>
              <a:gd name="connsiteY2326" fmla="*/ 2005194 h 5422076"/>
              <a:gd name="connsiteX2327" fmla="*/ 4602543 w 9895459"/>
              <a:gd name="connsiteY2327" fmla="*/ 2018587 h 5422076"/>
              <a:gd name="connsiteX2328" fmla="*/ 4628129 w 9895459"/>
              <a:gd name="connsiteY2328" fmla="*/ 2001434 h 5422076"/>
              <a:gd name="connsiteX2329" fmla="*/ 4663340 w 9895459"/>
              <a:gd name="connsiteY2329" fmla="*/ 1977938 h 5422076"/>
              <a:gd name="connsiteX2330" fmla="*/ 4660993 w 9895459"/>
              <a:gd name="connsiteY2330" fmla="*/ 1945749 h 5422076"/>
              <a:gd name="connsiteX2331" fmla="*/ 4713105 w 9895459"/>
              <a:gd name="connsiteY2331" fmla="*/ 1927892 h 5422076"/>
              <a:gd name="connsiteX2332" fmla="*/ 4735405 w 9895459"/>
              <a:gd name="connsiteY2332" fmla="*/ 1916614 h 5422076"/>
              <a:gd name="connsiteX2333" fmla="*/ 4738692 w 9895459"/>
              <a:gd name="connsiteY2333" fmla="*/ 1877141 h 5422076"/>
              <a:gd name="connsiteX2334" fmla="*/ 4752307 w 9895459"/>
              <a:gd name="connsiteY2334" fmla="*/ 1840487 h 5422076"/>
              <a:gd name="connsiteX2335" fmla="*/ 4796438 w 9895459"/>
              <a:gd name="connsiteY2335" fmla="*/ 1831559 h 5422076"/>
              <a:gd name="connsiteX2336" fmla="*/ 4814747 w 9895459"/>
              <a:gd name="connsiteY2336" fmla="*/ 1819576 h 5422076"/>
              <a:gd name="connsiteX2337" fmla="*/ 4866860 w 9895459"/>
              <a:gd name="connsiteY2337" fmla="*/ 1805243 h 5422076"/>
              <a:gd name="connsiteX2338" fmla="*/ 4866860 w 9895459"/>
              <a:gd name="connsiteY2338" fmla="*/ 1788796 h 5422076"/>
              <a:gd name="connsiteX2339" fmla="*/ 4843386 w 9895459"/>
              <a:gd name="connsiteY2339" fmla="*/ 1700686 h 5422076"/>
              <a:gd name="connsiteX2340" fmla="*/ 4877658 w 9895459"/>
              <a:gd name="connsiteY2340" fmla="*/ 1623150 h 5422076"/>
              <a:gd name="connsiteX2341" fmla="*/ 4905827 w 9895459"/>
              <a:gd name="connsiteY2341" fmla="*/ 1651580 h 5422076"/>
              <a:gd name="connsiteX2342" fmla="*/ 4880944 w 9895459"/>
              <a:gd name="connsiteY2342" fmla="*/ 1715019 h 5422076"/>
              <a:gd name="connsiteX2343" fmla="*/ 4896906 w 9895459"/>
              <a:gd name="connsiteY2343" fmla="*/ 1785507 h 5422076"/>
              <a:gd name="connsiteX2344" fmla="*/ 4948315 w 9895459"/>
              <a:gd name="connsiteY2344" fmla="*/ 1799604 h 5422076"/>
              <a:gd name="connsiteX2345" fmla="*/ 5000192 w 9895459"/>
              <a:gd name="connsiteY2345" fmla="*/ 1816756 h 5422076"/>
              <a:gd name="connsiteX2346" fmla="*/ 5039628 w 9895459"/>
              <a:gd name="connsiteY2346" fmla="*/ 1793260 h 5422076"/>
              <a:gd name="connsiteX2347" fmla="*/ 5112398 w 9895459"/>
              <a:gd name="connsiteY2347" fmla="*/ 1790206 h 5422076"/>
              <a:gd name="connsiteX2348" fmla="*/ 5141975 w 9895459"/>
              <a:gd name="connsiteY2348" fmla="*/ 1786212 h 5422076"/>
              <a:gd name="connsiteX2349" fmla="*/ 5140567 w 9895459"/>
              <a:gd name="connsiteY2349" fmla="*/ 1782687 h 5422076"/>
              <a:gd name="connsiteX2350" fmla="*/ 5175074 w 9895459"/>
              <a:gd name="connsiteY2350" fmla="*/ 1759191 h 5422076"/>
              <a:gd name="connsiteX2351" fmla="*/ 5205355 w 9895459"/>
              <a:gd name="connsiteY2351" fmla="*/ 1735695 h 5422076"/>
              <a:gd name="connsiteX2352" fmla="*/ 5197374 w 9895459"/>
              <a:gd name="connsiteY2352" fmla="*/ 1690113 h 5422076"/>
              <a:gd name="connsiteX2353" fmla="*/ 5203007 w 9895459"/>
              <a:gd name="connsiteY2353" fmla="*/ 1660978 h 5422076"/>
              <a:gd name="connsiteX2354" fmla="*/ 5223899 w 9895459"/>
              <a:gd name="connsiteY2354" fmla="*/ 1634898 h 5422076"/>
              <a:gd name="connsiteX2355" fmla="*/ 5259110 w 9895459"/>
              <a:gd name="connsiteY2355" fmla="*/ 1661918 h 5422076"/>
              <a:gd name="connsiteX2356" fmla="*/ 5287983 w 9895459"/>
              <a:gd name="connsiteY2356" fmla="*/ 1650640 h 5422076"/>
              <a:gd name="connsiteX2357" fmla="*/ 5294321 w 9895459"/>
              <a:gd name="connsiteY2357" fmla="*/ 1602003 h 5422076"/>
              <a:gd name="connsiteX2358" fmla="*/ 5263805 w 9895459"/>
              <a:gd name="connsiteY2358" fmla="*/ 1581092 h 5422076"/>
              <a:gd name="connsiteX2359" fmla="*/ 5251129 w 9895459"/>
              <a:gd name="connsiteY2359" fmla="*/ 1557596 h 5422076"/>
              <a:gd name="connsiteX2360" fmla="*/ 5328593 w 9895459"/>
              <a:gd name="connsiteY2360" fmla="*/ 1551017 h 5422076"/>
              <a:gd name="connsiteX2361" fmla="*/ 5385635 w 9895459"/>
              <a:gd name="connsiteY2361" fmla="*/ 1551017 h 5422076"/>
              <a:gd name="connsiteX2362" fmla="*/ 5392912 w 9895459"/>
              <a:gd name="connsiteY2362" fmla="*/ 1533160 h 5422076"/>
              <a:gd name="connsiteX2363" fmla="*/ 5447372 w 9895459"/>
              <a:gd name="connsiteY2363" fmla="*/ 1529401 h 5422076"/>
              <a:gd name="connsiteX2364" fmla="*/ 5370377 w 9895459"/>
              <a:gd name="connsiteY2364" fmla="*/ 1514364 h 5422076"/>
              <a:gd name="connsiteX2365" fmla="*/ 5263805 w 9895459"/>
              <a:gd name="connsiteY2365" fmla="*/ 1526346 h 5422076"/>
              <a:gd name="connsiteX2366" fmla="*/ 5229298 w 9895459"/>
              <a:gd name="connsiteY2366" fmla="*/ 1512954 h 5422076"/>
              <a:gd name="connsiteX2367" fmla="*/ 5209345 w 9895459"/>
              <a:gd name="connsiteY2367" fmla="*/ 1479355 h 5422076"/>
              <a:gd name="connsiteX2368" fmla="*/ 5203711 w 9895459"/>
              <a:gd name="connsiteY2368" fmla="*/ 1421085 h 5422076"/>
              <a:gd name="connsiteX2369" fmla="*/ 5258171 w 9895459"/>
              <a:gd name="connsiteY2369" fmla="*/ 1350597 h 5422076"/>
              <a:gd name="connsiteX2370" fmla="*/ 5295965 w 9895459"/>
              <a:gd name="connsiteY2370" fmla="*/ 1303605 h 5422076"/>
              <a:gd name="connsiteX2371" fmla="*/ 5310988 w 9895459"/>
              <a:gd name="connsiteY2371" fmla="*/ 1284808 h 5422076"/>
              <a:gd name="connsiteX2372" fmla="*/ 5258171 w 9895459"/>
              <a:gd name="connsiteY2372" fmla="*/ 1245570 h 5422076"/>
              <a:gd name="connsiteX2373" fmla="*/ 5199486 w 9895459"/>
              <a:gd name="connsiteY2373" fmla="*/ 1265072 h 5422076"/>
              <a:gd name="connsiteX2374" fmla="*/ 5205120 w 9895459"/>
              <a:gd name="connsiteY2374" fmla="*/ 1327806 h 5422076"/>
              <a:gd name="connsiteX2375" fmla="*/ 5147609 w 9895459"/>
              <a:gd name="connsiteY2375" fmla="*/ 1381612 h 5422076"/>
              <a:gd name="connsiteX2376" fmla="*/ 5103478 w 9895459"/>
              <a:gd name="connsiteY2376" fmla="*/ 1443406 h 5422076"/>
              <a:gd name="connsiteX2377" fmla="*/ 5117093 w 9895459"/>
              <a:gd name="connsiteY2377" fmla="*/ 1509195 h 5422076"/>
              <a:gd name="connsiteX2378" fmla="*/ 5138689 w 9895459"/>
              <a:gd name="connsiteY2378" fmla="*/ 1547963 h 5422076"/>
              <a:gd name="connsiteX2379" fmla="*/ 5078595 w 9895459"/>
              <a:gd name="connsiteY2379" fmla="*/ 1594955 h 5422076"/>
              <a:gd name="connsiteX2380" fmla="*/ 5060990 w 9895459"/>
              <a:gd name="connsiteY2380" fmla="*/ 1659803 h 5422076"/>
              <a:gd name="connsiteX2381" fmla="*/ 5024840 w 9895459"/>
              <a:gd name="connsiteY2381" fmla="*/ 1696457 h 5422076"/>
              <a:gd name="connsiteX2382" fmla="*/ 4991272 w 9895459"/>
              <a:gd name="connsiteY2382" fmla="*/ 1735225 h 5422076"/>
              <a:gd name="connsiteX2383" fmla="*/ 4967798 w 9895459"/>
              <a:gd name="connsiteY2383" fmla="*/ 1675546 h 5422076"/>
              <a:gd name="connsiteX2384" fmla="*/ 4931648 w 9895459"/>
              <a:gd name="connsiteY2384" fmla="*/ 1617981 h 5422076"/>
              <a:gd name="connsiteX2385" fmla="*/ 4914747 w 9895459"/>
              <a:gd name="connsiteY2385" fmla="*/ 1560416 h 5422076"/>
              <a:gd name="connsiteX2386" fmla="*/ 4898080 w 9895459"/>
              <a:gd name="connsiteY2386" fmla="*/ 1524702 h 5422076"/>
              <a:gd name="connsiteX2387" fmla="*/ 4893151 w 9895459"/>
              <a:gd name="connsiteY2387" fmla="*/ 1535745 h 5422076"/>
              <a:gd name="connsiteX2388" fmla="*/ 4863573 w 9895459"/>
              <a:gd name="connsiteY2388" fmla="*/ 1587436 h 5422076"/>
              <a:gd name="connsiteX2389" fmla="*/ 4775311 w 9895459"/>
              <a:gd name="connsiteY2389" fmla="*/ 1614926 h 5422076"/>
              <a:gd name="connsiteX2390" fmla="*/ 4758645 w 9895459"/>
              <a:gd name="connsiteY2390" fmla="*/ 1562765 h 5422076"/>
              <a:gd name="connsiteX2391" fmla="*/ 4758645 w 9895459"/>
              <a:gd name="connsiteY2391" fmla="*/ 1466432 h 5422076"/>
              <a:gd name="connsiteX2392" fmla="*/ 4816390 w 9895459"/>
              <a:gd name="connsiteY2392" fmla="*/ 1405108 h 5422076"/>
              <a:gd name="connsiteX2393" fmla="*/ 4870146 w 9895459"/>
              <a:gd name="connsiteY2393" fmla="*/ 1364929 h 5422076"/>
              <a:gd name="connsiteX2394" fmla="*/ 4928597 w 9895459"/>
              <a:gd name="connsiteY2394" fmla="*/ 1310184 h 5422076"/>
              <a:gd name="connsiteX2395" fmla="*/ 4991507 w 9895459"/>
              <a:gd name="connsiteY2395" fmla="*/ 1198578 h 5422076"/>
              <a:gd name="connsiteX2396" fmla="*/ 5065919 w 9895459"/>
              <a:gd name="connsiteY2396" fmla="*/ 1090262 h 5422076"/>
              <a:gd name="connsiteX2397" fmla="*/ 5211223 w 9895459"/>
              <a:gd name="connsiteY2397" fmla="*/ 981241 h 5422076"/>
              <a:gd name="connsiteX2398" fmla="*/ 5281645 w 9895459"/>
              <a:gd name="connsiteY2398" fmla="*/ 928845 h 5422076"/>
              <a:gd name="connsiteX2399" fmla="*/ 5328593 w 9895459"/>
              <a:gd name="connsiteY2399" fmla="*/ 914747 h 5422076"/>
              <a:gd name="connsiteX2400" fmla="*/ 5324603 w 9895459"/>
              <a:gd name="connsiteY2400" fmla="*/ 940123 h 5422076"/>
              <a:gd name="connsiteX2401" fmla="*/ 5309345 w 9895459"/>
              <a:gd name="connsiteY2401" fmla="*/ 972312 h 5422076"/>
              <a:gd name="connsiteX2402" fmla="*/ 5381410 w 9895459"/>
              <a:gd name="connsiteY2402" fmla="*/ 929785 h 5422076"/>
              <a:gd name="connsiteX2403" fmla="*/ 5434461 w 9895459"/>
              <a:gd name="connsiteY2403" fmla="*/ 944587 h 5422076"/>
              <a:gd name="connsiteX2404" fmla="*/ 5454414 w 9895459"/>
              <a:gd name="connsiteY2404" fmla="*/ 973017 h 5422076"/>
              <a:gd name="connsiteX2405" fmla="*/ 5404649 w 9895459"/>
              <a:gd name="connsiteY2405" fmla="*/ 981946 h 5422076"/>
              <a:gd name="connsiteX2406" fmla="*/ 5445963 w 9895459"/>
              <a:gd name="connsiteY2406" fmla="*/ 1010611 h 5422076"/>
              <a:gd name="connsiteX2407" fmla="*/ 5513334 w 9895459"/>
              <a:gd name="connsiteY2407" fmla="*/ 997218 h 5422076"/>
              <a:gd name="connsiteX2408" fmla="*/ 5511691 w 9895459"/>
              <a:gd name="connsiteY2408" fmla="*/ 1012725 h 5422076"/>
              <a:gd name="connsiteX2409" fmla="*/ 5510047 w 9895459"/>
              <a:gd name="connsiteY2409" fmla="*/ 1039746 h 5422076"/>
              <a:gd name="connsiteX2410" fmla="*/ 5591033 w 9895459"/>
              <a:gd name="connsiteY2410" fmla="*/ 1059012 h 5422076"/>
              <a:gd name="connsiteX2411" fmla="*/ 5687980 w 9895459"/>
              <a:gd name="connsiteY2411" fmla="*/ 1111408 h 5422076"/>
              <a:gd name="connsiteX2412" fmla="*/ 5749717 w 9895459"/>
              <a:gd name="connsiteY2412" fmla="*/ 1144303 h 5422076"/>
              <a:gd name="connsiteX2413" fmla="*/ 5699952 w 9895459"/>
              <a:gd name="connsiteY2413" fmla="*/ 1219020 h 5422076"/>
              <a:gd name="connsiteX2414" fmla="*/ 5594319 w 9895459"/>
              <a:gd name="connsiteY2414" fmla="*/ 1199518 h 5422076"/>
              <a:gd name="connsiteX2415" fmla="*/ 5510986 w 9895459"/>
              <a:gd name="connsiteY2415" fmla="*/ 1169678 h 5422076"/>
              <a:gd name="connsiteX2416" fmla="*/ 5546197 w 9895459"/>
              <a:gd name="connsiteY2416" fmla="*/ 1207742 h 5422076"/>
              <a:gd name="connsiteX2417" fmla="*/ 5569671 w 9895459"/>
              <a:gd name="connsiteY2417" fmla="*/ 1286218 h 5422076"/>
              <a:gd name="connsiteX2418" fmla="*/ 5595493 w 9895459"/>
              <a:gd name="connsiteY2418" fmla="*/ 1353416 h 5422076"/>
              <a:gd name="connsiteX2419" fmla="*/ 5640328 w 9895459"/>
              <a:gd name="connsiteY2419" fmla="*/ 1363755 h 5422076"/>
              <a:gd name="connsiteX2420" fmla="*/ 5667558 w 9895459"/>
              <a:gd name="connsiteY2420" fmla="*/ 1351067 h 5422076"/>
              <a:gd name="connsiteX2421" fmla="*/ 5645962 w 9895459"/>
              <a:gd name="connsiteY2421" fmla="*/ 1327571 h 5422076"/>
              <a:gd name="connsiteX2422" fmla="*/ 5637253 w 9895459"/>
              <a:gd name="connsiteY2422" fmla="*/ 1309275 h 5422076"/>
              <a:gd name="connsiteX2423" fmla="*/ 5645962 w 9895459"/>
              <a:gd name="connsiteY2423" fmla="*/ 1300551 h 5422076"/>
              <a:gd name="connsiteX2424" fmla="*/ 5699013 w 9895459"/>
              <a:gd name="connsiteY2424" fmla="*/ 1305015 h 5422076"/>
              <a:gd name="connsiteX2425" fmla="*/ 5712628 w 9895459"/>
              <a:gd name="connsiteY2425" fmla="*/ 1281519 h 5422076"/>
              <a:gd name="connsiteX2426" fmla="*/ 5759576 w 9895459"/>
              <a:gd name="connsiteY2426" fmla="*/ 1230533 h 5422076"/>
              <a:gd name="connsiteX2427" fmla="*/ 5836571 w 9895459"/>
              <a:gd name="connsiteY2427" fmla="*/ 1222309 h 5422076"/>
              <a:gd name="connsiteX2428" fmla="*/ 5836571 w 9895459"/>
              <a:gd name="connsiteY2428" fmla="*/ 1170148 h 5422076"/>
              <a:gd name="connsiteX2429" fmla="*/ 5814740 w 9895459"/>
              <a:gd name="connsiteY2429" fmla="*/ 1130440 h 5422076"/>
              <a:gd name="connsiteX2430" fmla="*/ 5858871 w 9895459"/>
              <a:gd name="connsiteY2430" fmla="*/ 1106944 h 5422076"/>
              <a:gd name="connsiteX2431" fmla="*/ 5862157 w 9895459"/>
              <a:gd name="connsiteY2431" fmla="*/ 1136784 h 5422076"/>
              <a:gd name="connsiteX2432" fmla="*/ 5882110 w 9895459"/>
              <a:gd name="connsiteY2432" fmla="*/ 1183776 h 5422076"/>
              <a:gd name="connsiteX2433" fmla="*/ 5935161 w 9895459"/>
              <a:gd name="connsiteY2433" fmla="*/ 1160280 h 5422076"/>
              <a:gd name="connsiteX2434" fmla="*/ 6043142 w 9895459"/>
              <a:gd name="connsiteY2434" fmla="*/ 1096606 h 5422076"/>
              <a:gd name="connsiteX2435" fmla="*/ 6098540 w 9895459"/>
              <a:gd name="connsiteY2435" fmla="*/ 1093786 h 5422076"/>
              <a:gd name="connsiteX2436" fmla="*/ 6149714 w 9895459"/>
              <a:gd name="connsiteY2436" fmla="*/ 1103420 h 5422076"/>
              <a:gd name="connsiteX2437" fmla="*/ 6233986 w 9895459"/>
              <a:gd name="connsiteY2437" fmla="*/ 1079924 h 5422076"/>
              <a:gd name="connsiteX2438" fmla="*/ 6247600 w 9895459"/>
              <a:gd name="connsiteY2438" fmla="*/ 1097781 h 5422076"/>
              <a:gd name="connsiteX2439" fmla="*/ 6277178 w 9895459"/>
              <a:gd name="connsiteY2439" fmla="*/ 1099190 h 5422076"/>
              <a:gd name="connsiteX2440" fmla="*/ 6310041 w 9895459"/>
              <a:gd name="connsiteY2440" fmla="*/ 1064181 h 5422076"/>
              <a:gd name="connsiteX2441" fmla="*/ 6279525 w 9895459"/>
              <a:gd name="connsiteY2441" fmla="*/ 1040685 h 5422076"/>
              <a:gd name="connsiteX2442" fmla="*/ 6326473 w 9895459"/>
              <a:gd name="connsiteY2442" fmla="*/ 1014605 h 5422076"/>
              <a:gd name="connsiteX2443" fmla="*/ 6443843 w 9895459"/>
              <a:gd name="connsiteY2443" fmla="*/ 1070760 h 5422076"/>
              <a:gd name="connsiteX2444" fmla="*/ 6516847 w 9895459"/>
              <a:gd name="connsiteY2444" fmla="*/ 1141248 h 5422076"/>
              <a:gd name="connsiteX2445" fmla="*/ 6519195 w 9895459"/>
              <a:gd name="connsiteY2445" fmla="*/ 1075694 h 5422076"/>
              <a:gd name="connsiteX2446" fmla="*/ 6476707 w 9895459"/>
              <a:gd name="connsiteY2446" fmla="*/ 1005207 h 5422076"/>
              <a:gd name="connsiteX2447" fmla="*/ 6458162 w 9895459"/>
              <a:gd name="connsiteY2447" fmla="*/ 949286 h 5422076"/>
              <a:gd name="connsiteX2448" fmla="*/ 6502293 w 9895459"/>
              <a:gd name="connsiteY2448" fmla="*/ 875979 h 5422076"/>
              <a:gd name="connsiteX2449" fmla="*/ 6540791 w 9895459"/>
              <a:gd name="connsiteY2449" fmla="*/ 811835 h 5422076"/>
              <a:gd name="connsiteX2450" fmla="*/ 6619194 w 9895459"/>
              <a:gd name="connsiteY2450" fmla="*/ 819354 h 5422076"/>
              <a:gd name="connsiteX2451" fmla="*/ 6599241 w 9895459"/>
              <a:gd name="connsiteY2451" fmla="*/ 899240 h 5422076"/>
              <a:gd name="connsiteX2452" fmla="*/ 6604875 w 9895459"/>
              <a:gd name="connsiteY2452" fmla="*/ 1010376 h 5422076"/>
              <a:gd name="connsiteX2453" fmla="*/ 6612856 w 9895459"/>
              <a:gd name="connsiteY2453" fmla="*/ 1089557 h 5422076"/>
              <a:gd name="connsiteX2454" fmla="*/ 6642433 w 9895459"/>
              <a:gd name="connsiteY2454" fmla="*/ 1144772 h 5422076"/>
              <a:gd name="connsiteX2455" fmla="*/ 6591964 w 9895459"/>
              <a:gd name="connsiteY2455" fmla="*/ 1200223 h 5422076"/>
              <a:gd name="connsiteX2456" fmla="*/ 6527176 w 9895459"/>
              <a:gd name="connsiteY2456" fmla="*/ 1217375 h 5422076"/>
              <a:gd name="connsiteX2457" fmla="*/ 6589617 w 9895459"/>
              <a:gd name="connsiteY2457" fmla="*/ 1240871 h 5422076"/>
              <a:gd name="connsiteX2458" fmla="*/ 6620837 w 9895459"/>
              <a:gd name="connsiteY2458" fmla="*/ 1223719 h 5422076"/>
              <a:gd name="connsiteX2459" fmla="*/ 6681869 w 9895459"/>
              <a:gd name="connsiteY2459" fmla="*/ 1161690 h 5422076"/>
              <a:gd name="connsiteX2460" fmla="*/ 6672949 w 9895459"/>
              <a:gd name="connsiteY2460" fmla="*/ 1112583 h 5422076"/>
              <a:gd name="connsiteX2461" fmla="*/ 6719897 w 9895459"/>
              <a:gd name="connsiteY2461" fmla="*/ 1098251 h 5422076"/>
              <a:gd name="connsiteX2462" fmla="*/ 6768958 w 9895459"/>
              <a:gd name="connsiteY2462" fmla="*/ 1163334 h 5422076"/>
              <a:gd name="connsiteX2463" fmla="*/ 6734452 w 9895459"/>
              <a:gd name="connsiteY2463" fmla="*/ 1081098 h 5422076"/>
              <a:gd name="connsiteX2464" fmla="*/ 6655814 w 9895459"/>
              <a:gd name="connsiteY2464" fmla="*/ 1053608 h 5422076"/>
              <a:gd name="connsiteX2465" fmla="*/ 6666377 w 9895459"/>
              <a:gd name="connsiteY2465" fmla="*/ 963149 h 5422076"/>
              <a:gd name="connsiteX2466" fmla="*/ 6670367 w 9895459"/>
              <a:gd name="connsiteY2466" fmla="*/ 881853 h 5422076"/>
              <a:gd name="connsiteX2467" fmla="*/ 6689616 w 9895459"/>
              <a:gd name="connsiteY2467" fmla="*/ 837681 h 5422076"/>
              <a:gd name="connsiteX2468" fmla="*/ 6690086 w 9895459"/>
              <a:gd name="connsiteY2468" fmla="*/ 893131 h 5422076"/>
              <a:gd name="connsiteX2469" fmla="*/ 6706987 w 9895459"/>
              <a:gd name="connsiteY2469" fmla="*/ 940123 h 5422076"/>
              <a:gd name="connsiteX2470" fmla="*/ 6748771 w 9895459"/>
              <a:gd name="connsiteY2470" fmla="*/ 931194 h 5422076"/>
              <a:gd name="connsiteX2471" fmla="*/ 6739146 w 9895459"/>
              <a:gd name="connsiteY2471" fmla="*/ 894541 h 5422076"/>
              <a:gd name="connsiteX2472" fmla="*/ 6818488 w 9895459"/>
              <a:gd name="connsiteY2472" fmla="*/ 899710 h 5422076"/>
              <a:gd name="connsiteX2473" fmla="*/ 6893605 w 9895459"/>
              <a:gd name="connsiteY2473" fmla="*/ 918507 h 5422076"/>
              <a:gd name="connsiteX2474" fmla="*/ 6901821 w 9895459"/>
              <a:gd name="connsiteY2474" fmla="*/ 902059 h 5422076"/>
              <a:gd name="connsiteX2475" fmla="*/ 6873652 w 9895459"/>
              <a:gd name="connsiteY2475" fmla="*/ 868460 h 5422076"/>
              <a:gd name="connsiteX2476" fmla="*/ 6843136 w 9895459"/>
              <a:gd name="connsiteY2476" fmla="*/ 855772 h 5422076"/>
              <a:gd name="connsiteX2477" fmla="*/ 6825530 w 9895459"/>
              <a:gd name="connsiteY2477" fmla="*/ 789279 h 5422076"/>
              <a:gd name="connsiteX2478" fmla="*/ 6863324 w 9895459"/>
              <a:gd name="connsiteY2478" fmla="*/ 786224 h 5422076"/>
              <a:gd name="connsiteX2479" fmla="*/ 7012384 w 9895459"/>
              <a:gd name="connsiteY2479" fmla="*/ 781055 h 5422076"/>
              <a:gd name="connsiteX2480" fmla="*/ 7009097 w 9895459"/>
              <a:gd name="connsiteY2480" fmla="*/ 683782 h 5422076"/>
              <a:gd name="connsiteX2481" fmla="*/ 7158861 w 9895459"/>
              <a:gd name="connsiteY2481" fmla="*/ 635381 h 5422076"/>
              <a:gd name="connsiteX2482" fmla="*/ 7362381 w 9895459"/>
              <a:gd name="connsiteY2482" fmla="*/ 607655 h 5422076"/>
              <a:gd name="connsiteX2483" fmla="*/ 7409329 w 9895459"/>
              <a:gd name="connsiteY2483" fmla="*/ 562308 h 5422076"/>
              <a:gd name="connsiteX2484" fmla="*/ 7474352 w 9895459"/>
              <a:gd name="connsiteY2484" fmla="*/ 530824 h 5422076"/>
              <a:gd name="connsiteX2485" fmla="*/ 7517544 w 9895459"/>
              <a:gd name="connsiteY2485" fmla="*/ 539752 h 5422076"/>
              <a:gd name="connsiteX2486" fmla="*/ 7524821 w 9895459"/>
              <a:gd name="connsiteY2486" fmla="*/ 569592 h 5422076"/>
              <a:gd name="connsiteX2487" fmla="*/ 7535150 w 9895459"/>
              <a:gd name="connsiteY2487" fmla="*/ 588389 h 5422076"/>
              <a:gd name="connsiteX2488" fmla="*/ 7580924 w 9895459"/>
              <a:gd name="connsiteY2488" fmla="*/ 613764 h 5422076"/>
              <a:gd name="connsiteX2489" fmla="*/ 7592895 w 9895459"/>
              <a:gd name="connsiteY2489" fmla="*/ 592853 h 5422076"/>
              <a:gd name="connsiteX2490" fmla="*/ 7641018 w 9895459"/>
              <a:gd name="connsiteY2490" fmla="*/ 589093 h 5422076"/>
              <a:gd name="connsiteX2491" fmla="*/ 7720360 w 9895459"/>
              <a:gd name="connsiteY2491" fmla="*/ 623398 h 5422076"/>
              <a:gd name="connsiteX2492" fmla="*/ 7754632 w 9895459"/>
              <a:gd name="connsiteY2492" fmla="*/ 668275 h 5422076"/>
              <a:gd name="connsiteX2493" fmla="*/ 7719421 w 9895459"/>
              <a:gd name="connsiteY2493" fmla="*/ 719731 h 5422076"/>
              <a:gd name="connsiteX2494" fmla="*/ 7614492 w 9895459"/>
              <a:gd name="connsiteY2494" fmla="*/ 778001 h 5422076"/>
              <a:gd name="connsiteX2495" fmla="*/ 7549703 w 9895459"/>
              <a:gd name="connsiteY2495" fmla="*/ 846609 h 5422076"/>
              <a:gd name="connsiteX2496" fmla="*/ 7587262 w 9895459"/>
              <a:gd name="connsiteY2496" fmla="*/ 846609 h 5422076"/>
              <a:gd name="connsiteX2497" fmla="*/ 7706040 w 9895459"/>
              <a:gd name="connsiteY2497" fmla="*/ 824993 h 5422076"/>
              <a:gd name="connsiteX2498" fmla="*/ 7772471 w 9895459"/>
              <a:gd name="connsiteY2498" fmla="*/ 839325 h 5422076"/>
              <a:gd name="connsiteX2499" fmla="*/ 7841251 w 9895459"/>
              <a:gd name="connsiteY2499" fmla="*/ 843085 h 5422076"/>
              <a:gd name="connsiteX2500" fmla="*/ 7875758 w 9895459"/>
              <a:gd name="connsiteY2500" fmla="*/ 863056 h 5422076"/>
              <a:gd name="connsiteX2501" fmla="*/ 7911907 w 9895459"/>
              <a:gd name="connsiteY2501" fmla="*/ 889372 h 5422076"/>
              <a:gd name="connsiteX2502" fmla="*/ 8010263 w 9895459"/>
              <a:gd name="connsiteY2502" fmla="*/ 886317 h 5422076"/>
              <a:gd name="connsiteX2503" fmla="*/ 8048761 w 9895459"/>
              <a:gd name="connsiteY2503" fmla="*/ 858592 h 5422076"/>
              <a:gd name="connsiteX2504" fmla="*/ 8131389 w 9895459"/>
              <a:gd name="connsiteY2504" fmla="*/ 854128 h 5422076"/>
              <a:gd name="connsiteX2505" fmla="*/ 8169887 w 9895459"/>
              <a:gd name="connsiteY2505" fmla="*/ 882558 h 5422076"/>
              <a:gd name="connsiteX2506" fmla="*/ 8188197 w 9895459"/>
              <a:gd name="connsiteY2506" fmla="*/ 931899 h 5422076"/>
              <a:gd name="connsiteX2507" fmla="*/ 8176929 w 9895459"/>
              <a:gd name="connsiteY2507" fmla="*/ 996043 h 5422076"/>
              <a:gd name="connsiteX2508" fmla="*/ 8225051 w 9895459"/>
              <a:gd name="connsiteY2508" fmla="*/ 1044680 h 5422076"/>
              <a:gd name="connsiteX2509" fmla="*/ 8269181 w 9895459"/>
              <a:gd name="connsiteY2509" fmla="*/ 997688 h 5422076"/>
              <a:gd name="connsiteX2510" fmla="*/ 8320355 w 9895459"/>
              <a:gd name="connsiteY2510" fmla="*/ 1018599 h 5422076"/>
              <a:gd name="connsiteX2511" fmla="*/ 8395002 w 9895459"/>
              <a:gd name="connsiteY2511" fmla="*/ 1022124 h 5422076"/>
              <a:gd name="connsiteX2512" fmla="*/ 8465424 w 9895459"/>
              <a:gd name="connsiteY2512" fmla="*/ 1025883 h 5422076"/>
              <a:gd name="connsiteX2513" fmla="*/ 8475753 w 9895459"/>
              <a:gd name="connsiteY2513" fmla="*/ 988759 h 5422076"/>
              <a:gd name="connsiteX2514" fmla="*/ 8483969 w 9895459"/>
              <a:gd name="connsiteY2514" fmla="*/ 952106 h 5422076"/>
              <a:gd name="connsiteX2515" fmla="*/ 8577865 w 9895459"/>
              <a:gd name="connsiteY2515" fmla="*/ 958685 h 5422076"/>
              <a:gd name="connsiteX2516" fmla="*/ 8655564 w 9895459"/>
              <a:gd name="connsiteY2516" fmla="*/ 985000 h 5422076"/>
              <a:gd name="connsiteX2517" fmla="*/ 8732323 w 9895459"/>
              <a:gd name="connsiteY2517" fmla="*/ 1016250 h 5422076"/>
              <a:gd name="connsiteX2518" fmla="*/ 8800398 w 9895459"/>
              <a:gd name="connsiteY2518" fmla="*/ 1086738 h 5422076"/>
              <a:gd name="connsiteX2519" fmla="*/ 8876688 w 9895459"/>
              <a:gd name="connsiteY2519" fmla="*/ 1082273 h 5422076"/>
              <a:gd name="connsiteX2520" fmla="*/ 8979974 w 9895459"/>
              <a:gd name="connsiteY2520" fmla="*/ 1102480 h 5422076"/>
              <a:gd name="connsiteX2521" fmla="*/ 9020115 w 9895459"/>
              <a:gd name="connsiteY2521" fmla="*/ 1149472 h 5422076"/>
              <a:gd name="connsiteX2522" fmla="*/ 9038425 w 9895459"/>
              <a:gd name="connsiteY2522" fmla="*/ 1184481 h 5422076"/>
              <a:gd name="connsiteX2523" fmla="*/ 9114480 w 9895459"/>
              <a:gd name="connsiteY2523" fmla="*/ 1191294 h 5422076"/>
              <a:gd name="connsiteX2524" fmla="*/ 9181850 w 9895459"/>
              <a:gd name="connsiteY2524" fmla="*/ 1199518 h 5422076"/>
              <a:gd name="connsiteX2525" fmla="*/ 9243587 w 9895459"/>
              <a:gd name="connsiteY2525" fmla="*/ 1205392 h 5422076"/>
              <a:gd name="connsiteX2526" fmla="*/ 9298986 w 9895459"/>
              <a:gd name="connsiteY2526" fmla="*/ 1242751 h 5422076"/>
              <a:gd name="connsiteX2527" fmla="*/ 9314948 w 9895459"/>
              <a:gd name="connsiteY2527" fmla="*/ 1212911 h 5422076"/>
              <a:gd name="connsiteX2528" fmla="*/ 9312601 w 9895459"/>
              <a:gd name="connsiteY2528" fmla="*/ 1181661 h 5422076"/>
              <a:gd name="connsiteX2529" fmla="*/ 9438187 w 9895459"/>
              <a:gd name="connsiteY2529" fmla="*/ 1201868 h 5422076"/>
              <a:gd name="connsiteX2530" fmla="*/ 9567294 w 9895459"/>
              <a:gd name="connsiteY2530" fmla="*/ 1261547 h 5422076"/>
              <a:gd name="connsiteX2531" fmla="*/ 9681847 w 9895459"/>
              <a:gd name="connsiteY2531" fmla="*/ 1332035 h 5422076"/>
              <a:gd name="connsiteX2532" fmla="*/ 9701330 w 9895459"/>
              <a:gd name="connsiteY2532" fmla="*/ 1348717 h 5422076"/>
              <a:gd name="connsiteX2533" fmla="*/ 9722692 w 9895459"/>
              <a:gd name="connsiteY2533" fmla="*/ 1357411 h 5422076"/>
              <a:gd name="connsiteX2534" fmla="*/ 9798043 w 9895459"/>
              <a:gd name="connsiteY2534" fmla="*/ 1390305 h 5422076"/>
              <a:gd name="connsiteX2535" fmla="*/ 9868465 w 9895459"/>
              <a:gd name="connsiteY2535" fmla="*/ 1434947 h 5422076"/>
              <a:gd name="connsiteX2536" fmla="*/ 9843583 w 9895459"/>
              <a:gd name="connsiteY2536" fmla="*/ 1441996 h 5422076"/>
              <a:gd name="connsiteX2537" fmla="*/ 6105583 w 9895459"/>
              <a:gd name="connsiteY2537" fmla="*/ 2200915 h 5422076"/>
              <a:gd name="connsiteX2538" fmla="*/ 6123658 w 9895459"/>
              <a:gd name="connsiteY2538" fmla="*/ 2188697 h 5422076"/>
              <a:gd name="connsiteX2539" fmla="*/ 6100184 w 9895459"/>
              <a:gd name="connsiteY2539" fmla="*/ 2184233 h 5422076"/>
              <a:gd name="connsiteX2540" fmla="*/ 6087273 w 9895459"/>
              <a:gd name="connsiteY2540" fmla="*/ 2158152 h 5422076"/>
              <a:gd name="connsiteX2541" fmla="*/ 6072015 w 9895459"/>
              <a:gd name="connsiteY2541" fmla="*/ 2120089 h 5422076"/>
              <a:gd name="connsiteX2542" fmla="*/ 6049715 w 9895459"/>
              <a:gd name="connsiteY2542" fmla="*/ 2124553 h 5422076"/>
              <a:gd name="connsiteX2543" fmla="*/ 6007227 w 9895459"/>
              <a:gd name="connsiteY2543" fmla="*/ 2122439 h 5422076"/>
              <a:gd name="connsiteX2544" fmla="*/ 5957462 w 9895459"/>
              <a:gd name="connsiteY2544" fmla="*/ 2153688 h 5422076"/>
              <a:gd name="connsiteX2545" fmla="*/ 5929528 w 9895459"/>
              <a:gd name="connsiteY2545" fmla="*/ 2185878 h 5422076"/>
              <a:gd name="connsiteX2546" fmla="*/ 5891969 w 9895459"/>
              <a:gd name="connsiteY2546" fmla="*/ 2220182 h 5422076"/>
              <a:gd name="connsiteX2547" fmla="*/ 5915443 w 9895459"/>
              <a:gd name="connsiteY2547" fmla="*/ 2246262 h 5422076"/>
              <a:gd name="connsiteX2548" fmla="*/ 5929058 w 9895459"/>
              <a:gd name="connsiteY2548" fmla="*/ 2293254 h 5422076"/>
              <a:gd name="connsiteX2549" fmla="*/ 5961218 w 9895459"/>
              <a:gd name="connsiteY2549" fmla="*/ 2337426 h 5422076"/>
              <a:gd name="connsiteX2550" fmla="*/ 5998072 w 9895459"/>
              <a:gd name="connsiteY2550" fmla="*/ 2357633 h 5422076"/>
              <a:gd name="connsiteX2551" fmla="*/ 5984457 w 9895459"/>
              <a:gd name="connsiteY2551" fmla="*/ 2371731 h 5422076"/>
              <a:gd name="connsiteX2552" fmla="*/ 5965208 w 9895459"/>
              <a:gd name="connsiteY2552" fmla="*/ 2442218 h 5422076"/>
              <a:gd name="connsiteX2553" fmla="*/ 5961218 w 9895459"/>
              <a:gd name="connsiteY2553" fmla="*/ 2508712 h 5422076"/>
              <a:gd name="connsiteX2554" fmla="*/ 6006992 w 9895459"/>
              <a:gd name="connsiteY2554" fmla="*/ 2530328 h 5422076"/>
              <a:gd name="connsiteX2555" fmla="*/ 6091733 w 9895459"/>
              <a:gd name="connsiteY2555" fmla="*/ 2543016 h 5422076"/>
              <a:gd name="connsiteX2556" fmla="*/ 6104644 w 9895459"/>
              <a:gd name="connsiteY2556" fmla="*/ 2504248 h 5422076"/>
              <a:gd name="connsiteX2557" fmla="*/ 6094315 w 9895459"/>
              <a:gd name="connsiteY2557" fmla="*/ 2440809 h 5422076"/>
              <a:gd name="connsiteX2558" fmla="*/ 6076475 w 9895459"/>
              <a:gd name="connsiteY2558" fmla="*/ 2406270 h 5422076"/>
              <a:gd name="connsiteX2559" fmla="*/ 6099949 w 9895459"/>
              <a:gd name="connsiteY2559" fmla="*/ 2382774 h 5422076"/>
              <a:gd name="connsiteX2560" fmla="*/ 6111217 w 9895459"/>
              <a:gd name="connsiteY2560" fmla="*/ 2364917 h 5422076"/>
              <a:gd name="connsiteX2561" fmla="*/ 6094315 w 9895459"/>
              <a:gd name="connsiteY2561" fmla="*/ 2333667 h 5422076"/>
              <a:gd name="connsiteX2562" fmla="*/ 6076006 w 9895459"/>
              <a:gd name="connsiteY2562" fmla="*/ 2357163 h 5422076"/>
              <a:gd name="connsiteX2563" fmla="*/ 6071076 w 9895459"/>
              <a:gd name="connsiteY2563" fmla="*/ 2318160 h 5422076"/>
              <a:gd name="connsiteX2564" fmla="*/ 6067085 w 9895459"/>
              <a:gd name="connsiteY2564" fmla="*/ 2294664 h 5422076"/>
              <a:gd name="connsiteX2565" fmla="*/ 6039151 w 9895459"/>
              <a:gd name="connsiteY2565" fmla="*/ 2275162 h 5422076"/>
              <a:gd name="connsiteX2566" fmla="*/ 6022250 w 9895459"/>
              <a:gd name="connsiteY2566" fmla="*/ 2233339 h 5422076"/>
              <a:gd name="connsiteX2567" fmla="*/ 6031874 w 9895459"/>
              <a:gd name="connsiteY2567" fmla="*/ 2221356 h 5422076"/>
              <a:gd name="connsiteX2568" fmla="*/ 6031874 w 9895459"/>
              <a:gd name="connsiteY2568" fmla="*/ 2209609 h 5422076"/>
              <a:gd name="connsiteX2569" fmla="*/ 6039855 w 9895459"/>
              <a:gd name="connsiteY2569" fmla="*/ 2190107 h 5422076"/>
              <a:gd name="connsiteX2570" fmla="*/ 6099949 w 9895459"/>
              <a:gd name="connsiteY2570" fmla="*/ 2196921 h 5422076"/>
              <a:gd name="connsiteX2571" fmla="*/ 6105583 w 9895459"/>
              <a:gd name="connsiteY2571" fmla="*/ 2200915 h 5422076"/>
              <a:gd name="connsiteX2572" fmla="*/ 3116403 w 9895459"/>
              <a:gd name="connsiteY2572" fmla="*/ 1049614 h 5422076"/>
              <a:gd name="connsiteX2573" fmla="*/ 3143398 w 9895459"/>
              <a:gd name="connsiteY2573" fmla="*/ 1073110 h 5422076"/>
              <a:gd name="connsiteX2574" fmla="*/ 3170628 w 9895459"/>
              <a:gd name="connsiteY2574" fmla="*/ 1067236 h 5422076"/>
              <a:gd name="connsiteX2575" fmla="*/ 3170628 w 9895459"/>
              <a:gd name="connsiteY2575" fmla="*/ 1041625 h 5422076"/>
              <a:gd name="connsiteX2576" fmla="*/ 3163117 w 9895459"/>
              <a:gd name="connsiteY2576" fmla="*/ 1025413 h 5422076"/>
              <a:gd name="connsiteX2577" fmla="*/ 3116403 w 9895459"/>
              <a:gd name="connsiteY2577" fmla="*/ 1050319 h 5422076"/>
              <a:gd name="connsiteX2578" fmla="*/ 7077172 w 9895459"/>
              <a:gd name="connsiteY2578" fmla="*/ 227256 h 5422076"/>
              <a:gd name="connsiteX2579" fmla="*/ 7051351 w 9895459"/>
              <a:gd name="connsiteY2579" fmla="*/ 235480 h 5422076"/>
              <a:gd name="connsiteX2580" fmla="*/ 7101820 w 9895459"/>
              <a:gd name="connsiteY2580" fmla="*/ 257096 h 5422076"/>
              <a:gd name="connsiteX2581" fmla="*/ 7158861 w 9895459"/>
              <a:gd name="connsiteY2581" fmla="*/ 225611 h 5422076"/>
              <a:gd name="connsiteX2582" fmla="*/ 7137969 w 9895459"/>
              <a:gd name="connsiteY2582" fmla="*/ 211514 h 5422076"/>
              <a:gd name="connsiteX2583" fmla="*/ 7077172 w 9895459"/>
              <a:gd name="connsiteY2583" fmla="*/ 227021 h 542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</a:cxnLst>
            <a:rect l="l" t="t" r="r" b="b"/>
            <a:pathLst>
              <a:path w="9895459" h="5422076">
                <a:moveTo>
                  <a:pt x="897875" y="1179077"/>
                </a:moveTo>
                <a:cubicBezTo>
                  <a:pt x="917359" y="1179077"/>
                  <a:pt x="919706" y="1186125"/>
                  <a:pt x="936607" y="1179077"/>
                </a:cubicBezTo>
                <a:cubicBezTo>
                  <a:pt x="953509" y="1172028"/>
                  <a:pt x="1003039" y="1139133"/>
                  <a:pt x="1019940" y="1134669"/>
                </a:cubicBezTo>
                <a:cubicBezTo>
                  <a:pt x="1036841" y="1130205"/>
                  <a:pt x="1047639" y="1136079"/>
                  <a:pt x="1022757" y="1149942"/>
                </a:cubicBezTo>
                <a:cubicBezTo>
                  <a:pt x="999541" y="1161619"/>
                  <a:pt x="977527" y="1175547"/>
                  <a:pt x="957030" y="1191529"/>
                </a:cubicBezTo>
                <a:cubicBezTo>
                  <a:pt x="981060" y="1182953"/>
                  <a:pt x="1004574" y="1172989"/>
                  <a:pt x="1027452" y="1161690"/>
                </a:cubicBezTo>
                <a:cubicBezTo>
                  <a:pt x="1063132" y="1144772"/>
                  <a:pt x="1059846" y="1152291"/>
                  <a:pt x="1069235" y="1134434"/>
                </a:cubicBezTo>
                <a:lnTo>
                  <a:pt x="1083085" y="1106944"/>
                </a:lnTo>
                <a:cubicBezTo>
                  <a:pt x="1083085" y="1106944"/>
                  <a:pt x="1139657" y="1164979"/>
                  <a:pt x="1144822" y="1167094"/>
                </a:cubicBezTo>
                <a:cubicBezTo>
                  <a:pt x="1149986" y="1169208"/>
                  <a:pt x="1152099" y="1167094"/>
                  <a:pt x="1154916" y="1159810"/>
                </a:cubicBezTo>
                <a:cubicBezTo>
                  <a:pt x="1157732" y="1152526"/>
                  <a:pt x="1163601" y="1142423"/>
                  <a:pt x="1171817" y="1145947"/>
                </a:cubicBezTo>
                <a:cubicBezTo>
                  <a:pt x="1180033" y="1149472"/>
                  <a:pt x="1171817" y="1163099"/>
                  <a:pt x="1177685" y="1164979"/>
                </a:cubicBezTo>
                <a:cubicBezTo>
                  <a:pt x="1183554" y="1166859"/>
                  <a:pt x="1190596" y="1164979"/>
                  <a:pt x="1205385" y="1159810"/>
                </a:cubicBezTo>
                <a:cubicBezTo>
                  <a:pt x="1220173" y="1154641"/>
                  <a:pt x="1212662" y="1144068"/>
                  <a:pt x="1212662" y="1144068"/>
                </a:cubicBezTo>
                <a:cubicBezTo>
                  <a:pt x="1212662" y="1144068"/>
                  <a:pt x="1211018" y="1144068"/>
                  <a:pt x="1228154" y="1142188"/>
                </a:cubicBezTo>
                <a:cubicBezTo>
                  <a:pt x="1258150" y="1146232"/>
                  <a:pt x="1287499" y="1154129"/>
                  <a:pt x="1315478" y="1165684"/>
                </a:cubicBezTo>
                <a:cubicBezTo>
                  <a:pt x="1331440" y="1172028"/>
                  <a:pt x="1380031" y="1177197"/>
                  <a:pt x="1393646" y="1181661"/>
                </a:cubicBezTo>
                <a:cubicBezTo>
                  <a:pt x="1407261" y="1186125"/>
                  <a:pt x="1412425" y="1173907"/>
                  <a:pt x="1431205" y="1184011"/>
                </a:cubicBezTo>
                <a:cubicBezTo>
                  <a:pt x="1449984" y="1194114"/>
                  <a:pt x="1464068" y="1207507"/>
                  <a:pt x="1450218" y="1214555"/>
                </a:cubicBezTo>
                <a:cubicBezTo>
                  <a:pt x="1436369" y="1221604"/>
                  <a:pt x="1400923" y="1226773"/>
                  <a:pt x="1418998" y="1231238"/>
                </a:cubicBezTo>
                <a:cubicBezTo>
                  <a:pt x="1441970" y="1237389"/>
                  <a:pt x="1465641" y="1240547"/>
                  <a:pt x="1489420" y="1240636"/>
                </a:cubicBezTo>
                <a:cubicBezTo>
                  <a:pt x="1515476" y="1240636"/>
                  <a:pt x="1562424" y="1230298"/>
                  <a:pt x="1576743" y="1230298"/>
                </a:cubicBezTo>
                <a:cubicBezTo>
                  <a:pt x="1591062" y="1230298"/>
                  <a:pt x="1600217" y="1239226"/>
                  <a:pt x="1613598" y="1262017"/>
                </a:cubicBezTo>
                <a:cubicBezTo>
                  <a:pt x="1619865" y="1276242"/>
                  <a:pt x="1630144" y="1288328"/>
                  <a:pt x="1643175" y="1296791"/>
                </a:cubicBezTo>
                <a:cubicBezTo>
                  <a:pt x="1648574" y="1298671"/>
                  <a:pt x="1638010" y="1285983"/>
                  <a:pt x="1640827" y="1274705"/>
                </a:cubicBezTo>
                <a:cubicBezTo>
                  <a:pt x="1642046" y="1260885"/>
                  <a:pt x="1640036" y="1246968"/>
                  <a:pt x="1634959" y="1234057"/>
                </a:cubicBezTo>
                <a:cubicBezTo>
                  <a:pt x="1631673" y="1226538"/>
                  <a:pt x="1634959" y="1222779"/>
                  <a:pt x="1628386" y="1211971"/>
                </a:cubicBezTo>
                <a:cubicBezTo>
                  <a:pt x="1621813" y="1201163"/>
                  <a:pt x="1611720" y="1203042"/>
                  <a:pt x="1630968" y="1193644"/>
                </a:cubicBezTo>
                <a:cubicBezTo>
                  <a:pt x="1650217" y="1184246"/>
                  <a:pt x="1663362" y="1170148"/>
                  <a:pt x="1686602" y="1173438"/>
                </a:cubicBezTo>
                <a:cubicBezTo>
                  <a:pt x="1709841" y="1176727"/>
                  <a:pt x="1716179" y="1206097"/>
                  <a:pt x="1736132" y="1208212"/>
                </a:cubicBezTo>
                <a:cubicBezTo>
                  <a:pt x="1755202" y="1213858"/>
                  <a:pt x="1774660" y="1218099"/>
                  <a:pt x="1794347" y="1220899"/>
                </a:cubicBezTo>
                <a:cubicBezTo>
                  <a:pt x="1828854" y="1223484"/>
                  <a:pt x="1814300" y="1220899"/>
                  <a:pt x="1852798" y="1223954"/>
                </a:cubicBezTo>
                <a:cubicBezTo>
                  <a:pt x="1891295" y="1227008"/>
                  <a:pt x="1876272" y="1219725"/>
                  <a:pt x="1885192" y="1200458"/>
                </a:cubicBezTo>
                <a:cubicBezTo>
                  <a:pt x="1894112" y="1181191"/>
                  <a:pt x="1902093" y="1176962"/>
                  <a:pt x="1911248" y="1176962"/>
                </a:cubicBezTo>
                <a:cubicBezTo>
                  <a:pt x="1920403" y="1176962"/>
                  <a:pt x="1953032" y="1182131"/>
                  <a:pt x="1953032" y="1186360"/>
                </a:cubicBezTo>
                <a:cubicBezTo>
                  <a:pt x="1953032" y="1190590"/>
                  <a:pt x="1939417" y="1211736"/>
                  <a:pt x="1946224" y="1222074"/>
                </a:cubicBezTo>
                <a:cubicBezTo>
                  <a:pt x="1956372" y="1232889"/>
                  <a:pt x="1967989" y="1242222"/>
                  <a:pt x="1980731" y="1249799"/>
                </a:cubicBezTo>
                <a:cubicBezTo>
                  <a:pt x="1980731" y="1249799"/>
                  <a:pt x="1974628" y="1226303"/>
                  <a:pt x="1974628" y="1223249"/>
                </a:cubicBezTo>
                <a:cubicBezTo>
                  <a:pt x="1974628" y="1220194"/>
                  <a:pt x="1972515" y="1202103"/>
                  <a:pt x="1976740" y="1198578"/>
                </a:cubicBezTo>
                <a:cubicBezTo>
                  <a:pt x="1980966" y="1195054"/>
                  <a:pt x="2003501" y="1200458"/>
                  <a:pt x="2017820" y="1172498"/>
                </a:cubicBezTo>
                <a:cubicBezTo>
                  <a:pt x="2032139" y="1144538"/>
                  <a:pt x="2008196" y="1145947"/>
                  <a:pt x="2008196" y="1145947"/>
                </a:cubicBezTo>
                <a:cubicBezTo>
                  <a:pt x="2008196" y="1145947"/>
                  <a:pt x="1999510" y="1145947"/>
                  <a:pt x="2003735" y="1134904"/>
                </a:cubicBezTo>
                <a:cubicBezTo>
                  <a:pt x="2007961" y="1123861"/>
                  <a:pt x="2033782" y="1116107"/>
                  <a:pt x="2033782" y="1116107"/>
                </a:cubicBezTo>
                <a:cubicBezTo>
                  <a:pt x="2033782" y="1116107"/>
                  <a:pt x="2035425" y="1121512"/>
                  <a:pt x="2032139" y="1112113"/>
                </a:cubicBezTo>
                <a:cubicBezTo>
                  <a:pt x="2028853" y="1102715"/>
                  <a:pt x="2012186" y="1104594"/>
                  <a:pt x="1995285" y="1104594"/>
                </a:cubicBezTo>
                <a:cubicBezTo>
                  <a:pt x="1978384" y="1104594"/>
                  <a:pt x="1965003" y="1100835"/>
                  <a:pt x="1961717" y="1085563"/>
                </a:cubicBezTo>
                <a:cubicBezTo>
                  <a:pt x="1958318" y="1062227"/>
                  <a:pt x="1956827" y="1038653"/>
                  <a:pt x="1957257" y="1015075"/>
                </a:cubicBezTo>
                <a:cubicBezTo>
                  <a:pt x="1957257" y="993224"/>
                  <a:pt x="1975097" y="1000977"/>
                  <a:pt x="1978149" y="988759"/>
                </a:cubicBezTo>
                <a:cubicBezTo>
                  <a:pt x="1979916" y="960329"/>
                  <a:pt x="1977785" y="931791"/>
                  <a:pt x="1971811" y="903939"/>
                </a:cubicBezTo>
                <a:cubicBezTo>
                  <a:pt x="1967351" y="891721"/>
                  <a:pt x="1978149" y="865171"/>
                  <a:pt x="1980731" y="847549"/>
                </a:cubicBezTo>
                <a:cubicBezTo>
                  <a:pt x="1983313" y="829927"/>
                  <a:pt x="2001153" y="837916"/>
                  <a:pt x="2001153" y="837916"/>
                </a:cubicBezTo>
                <a:cubicBezTo>
                  <a:pt x="1997867" y="831807"/>
                  <a:pt x="2006318" y="814420"/>
                  <a:pt x="2030261" y="808076"/>
                </a:cubicBezTo>
                <a:cubicBezTo>
                  <a:pt x="2053561" y="804046"/>
                  <a:pt x="2077383" y="804046"/>
                  <a:pt x="2100683" y="808076"/>
                </a:cubicBezTo>
                <a:cubicBezTo>
                  <a:pt x="2100683" y="808076"/>
                  <a:pt x="2096693" y="808076"/>
                  <a:pt x="2085425" y="823113"/>
                </a:cubicBezTo>
                <a:cubicBezTo>
                  <a:pt x="2074158" y="838150"/>
                  <a:pt x="2081434" y="863291"/>
                  <a:pt x="2064533" y="881618"/>
                </a:cubicBezTo>
                <a:cubicBezTo>
                  <a:pt x="2047632" y="899945"/>
                  <a:pt x="2004909" y="894071"/>
                  <a:pt x="2004909" y="894071"/>
                </a:cubicBezTo>
                <a:cubicBezTo>
                  <a:pt x="2004909" y="894071"/>
                  <a:pt x="2018055" y="924146"/>
                  <a:pt x="2012656" y="934014"/>
                </a:cubicBezTo>
                <a:cubicBezTo>
                  <a:pt x="2008292" y="943365"/>
                  <a:pt x="2005137" y="953234"/>
                  <a:pt x="2003266" y="963384"/>
                </a:cubicBezTo>
                <a:cubicBezTo>
                  <a:pt x="2003266" y="963384"/>
                  <a:pt x="2041059" y="973957"/>
                  <a:pt x="2042937" y="997688"/>
                </a:cubicBezTo>
                <a:cubicBezTo>
                  <a:pt x="2044815" y="1021419"/>
                  <a:pt x="2063829" y="1025883"/>
                  <a:pt x="2068289" y="1047734"/>
                </a:cubicBezTo>
                <a:cubicBezTo>
                  <a:pt x="2072749" y="1069585"/>
                  <a:pt x="2049745" y="1088147"/>
                  <a:pt x="2054674" y="1091437"/>
                </a:cubicBezTo>
                <a:cubicBezTo>
                  <a:pt x="2059604" y="1094726"/>
                  <a:pt x="2061012" y="1096371"/>
                  <a:pt x="2074627" y="1097076"/>
                </a:cubicBezTo>
                <a:cubicBezTo>
                  <a:pt x="2088242" y="1097781"/>
                  <a:pt x="2106786" y="1100365"/>
                  <a:pt x="2106786" y="1100365"/>
                </a:cubicBezTo>
                <a:cubicBezTo>
                  <a:pt x="2102594" y="1107635"/>
                  <a:pt x="2102594" y="1116591"/>
                  <a:pt x="2106786" y="1123861"/>
                </a:cubicBezTo>
                <a:cubicBezTo>
                  <a:pt x="2113594" y="1135844"/>
                  <a:pt x="2108430" y="1143363"/>
                  <a:pt x="2109134" y="1156051"/>
                </a:cubicBezTo>
                <a:cubicBezTo>
                  <a:pt x="2109838" y="1168738"/>
                  <a:pt x="2117584" y="1179546"/>
                  <a:pt x="2120871" y="1177197"/>
                </a:cubicBezTo>
                <a:cubicBezTo>
                  <a:pt x="2130249" y="1161936"/>
                  <a:pt x="2137366" y="1145395"/>
                  <a:pt x="2141997" y="1128090"/>
                </a:cubicBezTo>
                <a:cubicBezTo>
                  <a:pt x="2145284" y="1113288"/>
                  <a:pt x="2147631" y="1104594"/>
                  <a:pt x="2153969" y="1104594"/>
                </a:cubicBezTo>
                <a:cubicBezTo>
                  <a:pt x="2166255" y="1110781"/>
                  <a:pt x="2176396" y="1120522"/>
                  <a:pt x="2183077" y="1132555"/>
                </a:cubicBezTo>
                <a:cubicBezTo>
                  <a:pt x="2185659" y="1139603"/>
                  <a:pt x="2187067" y="1149237"/>
                  <a:pt x="2175096" y="1168738"/>
                </a:cubicBezTo>
                <a:cubicBezTo>
                  <a:pt x="2163124" y="1188240"/>
                  <a:pt x="2164298" y="1196933"/>
                  <a:pt x="2175096" y="1204452"/>
                </a:cubicBezTo>
                <a:cubicBezTo>
                  <a:pt x="2184377" y="1210340"/>
                  <a:pt x="2194302" y="1215150"/>
                  <a:pt x="2204673" y="1218785"/>
                </a:cubicBezTo>
                <a:cubicBezTo>
                  <a:pt x="2223452" y="1227713"/>
                  <a:pt x="2219931" y="1227008"/>
                  <a:pt x="2231433" y="1223484"/>
                </a:cubicBezTo>
                <a:cubicBezTo>
                  <a:pt x="2242936" y="1219959"/>
                  <a:pt x="2226739" y="1190590"/>
                  <a:pt x="2227912" y="1189885"/>
                </a:cubicBezTo>
                <a:cubicBezTo>
                  <a:pt x="2229086" y="1189180"/>
                  <a:pt x="2255612" y="1186125"/>
                  <a:pt x="2249508" y="1171323"/>
                </a:cubicBezTo>
                <a:cubicBezTo>
                  <a:pt x="2243405" y="1156520"/>
                  <a:pt x="2237537" y="1147827"/>
                  <a:pt x="2249508" y="1141483"/>
                </a:cubicBezTo>
                <a:cubicBezTo>
                  <a:pt x="2261480" y="1135139"/>
                  <a:pt x="2270635" y="1128090"/>
                  <a:pt x="2270635" y="1128090"/>
                </a:cubicBezTo>
                <a:cubicBezTo>
                  <a:pt x="2263921" y="1117087"/>
                  <a:pt x="2258710" y="1105233"/>
                  <a:pt x="2255142" y="1092846"/>
                </a:cubicBezTo>
                <a:cubicBezTo>
                  <a:pt x="2246222" y="1067941"/>
                  <a:pt x="2262654" y="1074520"/>
                  <a:pt x="2297161" y="1077104"/>
                </a:cubicBezTo>
                <a:cubicBezTo>
                  <a:pt x="2331667" y="1079689"/>
                  <a:pt x="2333076" y="1091672"/>
                  <a:pt x="2351620" y="1100600"/>
                </a:cubicBezTo>
                <a:cubicBezTo>
                  <a:pt x="2370165" y="1109529"/>
                  <a:pt x="2358428" y="1113288"/>
                  <a:pt x="2364296" y="1128325"/>
                </a:cubicBezTo>
                <a:cubicBezTo>
                  <a:pt x="2370165" y="1143363"/>
                  <a:pt x="2349038" y="1145477"/>
                  <a:pt x="2349038" y="1145477"/>
                </a:cubicBezTo>
                <a:cubicBezTo>
                  <a:pt x="2349038" y="1145477"/>
                  <a:pt x="2335189" y="1148062"/>
                  <a:pt x="2338240" y="1159575"/>
                </a:cubicBezTo>
                <a:cubicBezTo>
                  <a:pt x="2343141" y="1174692"/>
                  <a:pt x="2349766" y="1189199"/>
                  <a:pt x="2357958" y="1202807"/>
                </a:cubicBezTo>
                <a:cubicBezTo>
                  <a:pt x="2368052" y="1220899"/>
                  <a:pt x="2355141" y="1233117"/>
                  <a:pt x="2339648" y="1247685"/>
                </a:cubicBezTo>
                <a:cubicBezTo>
                  <a:pt x="2325207" y="1260544"/>
                  <a:pt x="2306383" y="1267358"/>
                  <a:pt x="2287067" y="1266716"/>
                </a:cubicBezTo>
                <a:cubicBezTo>
                  <a:pt x="2268522" y="1266716"/>
                  <a:pt x="2260541" y="1274705"/>
                  <a:pt x="2259367" y="1269301"/>
                </a:cubicBezTo>
                <a:cubicBezTo>
                  <a:pt x="2255541" y="1262139"/>
                  <a:pt x="2247065" y="1258848"/>
                  <a:pt x="2239415" y="1261547"/>
                </a:cubicBezTo>
                <a:cubicBezTo>
                  <a:pt x="2229321" y="1263662"/>
                  <a:pt x="2206551" y="1272825"/>
                  <a:pt x="2214532" y="1275645"/>
                </a:cubicBezTo>
                <a:cubicBezTo>
                  <a:pt x="2222513" y="1278464"/>
                  <a:pt x="2243875" y="1277994"/>
                  <a:pt x="2234954" y="1294442"/>
                </a:cubicBezTo>
                <a:cubicBezTo>
                  <a:pt x="2226034" y="1310889"/>
                  <a:pt x="2218523" y="1310889"/>
                  <a:pt x="2200917" y="1309009"/>
                </a:cubicBezTo>
                <a:cubicBezTo>
                  <a:pt x="2183312" y="1307129"/>
                  <a:pt x="2166880" y="1307129"/>
                  <a:pt x="2155612" y="1306425"/>
                </a:cubicBezTo>
                <a:lnTo>
                  <a:pt x="2089181" y="1302665"/>
                </a:lnTo>
                <a:cubicBezTo>
                  <a:pt x="2110385" y="1315541"/>
                  <a:pt x="2132791" y="1326321"/>
                  <a:pt x="2156082" y="1334855"/>
                </a:cubicBezTo>
                <a:cubicBezTo>
                  <a:pt x="2175845" y="1340458"/>
                  <a:pt x="2196579" y="1341739"/>
                  <a:pt x="2216880" y="1338614"/>
                </a:cubicBezTo>
                <a:cubicBezTo>
                  <a:pt x="2216880" y="1338614"/>
                  <a:pt x="2204908" y="1360935"/>
                  <a:pt x="2190589" y="1385606"/>
                </a:cubicBezTo>
                <a:cubicBezTo>
                  <a:pt x="2176269" y="1410277"/>
                  <a:pt x="2162420" y="1398999"/>
                  <a:pt x="2150448" y="1400408"/>
                </a:cubicBezTo>
                <a:cubicBezTo>
                  <a:pt x="2138476" y="1401818"/>
                  <a:pt x="2131199" y="1411686"/>
                  <a:pt x="2108899" y="1414741"/>
                </a:cubicBezTo>
                <a:cubicBezTo>
                  <a:pt x="2086599" y="1417795"/>
                  <a:pt x="2038477" y="1408397"/>
                  <a:pt x="2046693" y="1411686"/>
                </a:cubicBezTo>
                <a:cubicBezTo>
                  <a:pt x="2054909" y="1414976"/>
                  <a:pt x="2057021" y="1421085"/>
                  <a:pt x="2070167" y="1422964"/>
                </a:cubicBezTo>
                <a:cubicBezTo>
                  <a:pt x="2082054" y="1423817"/>
                  <a:pt x="2093343" y="1428519"/>
                  <a:pt x="2102326" y="1436357"/>
                </a:cubicBezTo>
                <a:cubicBezTo>
                  <a:pt x="2113359" y="1445755"/>
                  <a:pt x="2095049" y="1447870"/>
                  <a:pt x="2080261" y="1450455"/>
                </a:cubicBezTo>
                <a:cubicBezTo>
                  <a:pt x="2069859" y="1450809"/>
                  <a:pt x="2060296" y="1456256"/>
                  <a:pt x="2054674" y="1465022"/>
                </a:cubicBezTo>
                <a:cubicBezTo>
                  <a:pt x="2047632" y="1474421"/>
                  <a:pt x="2022515" y="1510604"/>
                  <a:pt x="2014534" y="1521882"/>
                </a:cubicBezTo>
                <a:cubicBezTo>
                  <a:pt x="2004430" y="1537331"/>
                  <a:pt x="1997858" y="1554819"/>
                  <a:pt x="1995285" y="1573104"/>
                </a:cubicBezTo>
                <a:cubicBezTo>
                  <a:pt x="1992233" y="1595190"/>
                  <a:pt x="1973454" y="1621505"/>
                  <a:pt x="1981670" y="1627144"/>
                </a:cubicBezTo>
                <a:cubicBezTo>
                  <a:pt x="1989886" y="1632783"/>
                  <a:pt x="2021810" y="1633488"/>
                  <a:pt x="2034956" y="1641712"/>
                </a:cubicBezTo>
                <a:cubicBezTo>
                  <a:pt x="2048101" y="1649935"/>
                  <a:pt x="2063125" y="1690348"/>
                  <a:pt x="2072984" y="1705621"/>
                </a:cubicBezTo>
                <a:cubicBezTo>
                  <a:pt x="2082843" y="1720893"/>
                  <a:pt x="2091059" y="1732406"/>
                  <a:pt x="2102326" y="1720658"/>
                </a:cubicBezTo>
                <a:cubicBezTo>
                  <a:pt x="2113594" y="1708910"/>
                  <a:pt x="2135660" y="1711495"/>
                  <a:pt x="2156317" y="1719013"/>
                </a:cubicBezTo>
                <a:cubicBezTo>
                  <a:pt x="2184138" y="1731849"/>
                  <a:pt x="2209922" y="1748712"/>
                  <a:pt x="2232842" y="1769060"/>
                </a:cubicBezTo>
                <a:cubicBezTo>
                  <a:pt x="2246222" y="1782217"/>
                  <a:pt x="2269461" y="1779868"/>
                  <a:pt x="2295283" y="1783627"/>
                </a:cubicBezTo>
                <a:cubicBezTo>
                  <a:pt x="2321104" y="1787386"/>
                  <a:pt x="2324390" y="1797255"/>
                  <a:pt x="2324390" y="1797255"/>
                </a:cubicBezTo>
                <a:cubicBezTo>
                  <a:pt x="2324390" y="1797255"/>
                  <a:pt x="2351385" y="1798665"/>
                  <a:pt x="2340353" y="1810177"/>
                </a:cubicBezTo>
                <a:cubicBezTo>
                  <a:pt x="2329320" y="1821690"/>
                  <a:pt x="2325799" y="1810177"/>
                  <a:pt x="2337066" y="1829914"/>
                </a:cubicBezTo>
                <a:cubicBezTo>
                  <a:pt x="2346271" y="1848034"/>
                  <a:pt x="2349015" y="1868762"/>
                  <a:pt x="2344813" y="1888654"/>
                </a:cubicBezTo>
                <a:cubicBezTo>
                  <a:pt x="2341526" y="1901577"/>
                  <a:pt x="2380493" y="1894998"/>
                  <a:pt x="2396925" y="1904866"/>
                </a:cubicBezTo>
                <a:cubicBezTo>
                  <a:pt x="2413357" y="1914735"/>
                  <a:pt x="2414296" y="1953973"/>
                  <a:pt x="2422746" y="1949039"/>
                </a:cubicBezTo>
                <a:cubicBezTo>
                  <a:pt x="2431197" y="1944104"/>
                  <a:pt x="2446220" y="1935646"/>
                  <a:pt x="2446220" y="1925543"/>
                </a:cubicBezTo>
                <a:cubicBezTo>
                  <a:pt x="2446995" y="1911487"/>
                  <a:pt x="2446291" y="1897390"/>
                  <a:pt x="2444108" y="1883485"/>
                </a:cubicBezTo>
                <a:cubicBezTo>
                  <a:pt x="2443122" y="1861457"/>
                  <a:pt x="2438098" y="1839799"/>
                  <a:pt x="2429319" y="1819576"/>
                </a:cubicBezTo>
                <a:cubicBezTo>
                  <a:pt x="2420399" y="1806418"/>
                  <a:pt x="2445281" y="1801249"/>
                  <a:pt x="2441291" y="1796080"/>
                </a:cubicBezTo>
                <a:cubicBezTo>
                  <a:pt x="2437300" y="1790911"/>
                  <a:pt x="2438005" y="1779398"/>
                  <a:pt x="2454906" y="1774934"/>
                </a:cubicBezTo>
                <a:cubicBezTo>
                  <a:pt x="2471807" y="1770469"/>
                  <a:pt x="2472981" y="1774934"/>
                  <a:pt x="2482136" y="1767415"/>
                </a:cubicBezTo>
                <a:cubicBezTo>
                  <a:pt x="2491291" y="1759896"/>
                  <a:pt x="2492934" y="1727002"/>
                  <a:pt x="2494577" y="1715254"/>
                </a:cubicBezTo>
                <a:cubicBezTo>
                  <a:pt x="2495187" y="1699305"/>
                  <a:pt x="2492887" y="1683379"/>
                  <a:pt x="2487770" y="1668262"/>
                </a:cubicBezTo>
                <a:cubicBezTo>
                  <a:pt x="2480422" y="1651850"/>
                  <a:pt x="2471619" y="1636124"/>
                  <a:pt x="2461479" y="1621270"/>
                </a:cubicBezTo>
                <a:cubicBezTo>
                  <a:pt x="2455375" y="1614456"/>
                  <a:pt x="2447864" y="1612577"/>
                  <a:pt x="2464296" y="1591665"/>
                </a:cubicBezTo>
                <a:cubicBezTo>
                  <a:pt x="2480727" y="1570754"/>
                  <a:pt x="2470868" y="1575218"/>
                  <a:pt x="2468521" y="1568169"/>
                </a:cubicBezTo>
                <a:cubicBezTo>
                  <a:pt x="2466173" y="1561121"/>
                  <a:pt x="2462652" y="1546318"/>
                  <a:pt x="2459366" y="1531986"/>
                </a:cubicBezTo>
                <a:cubicBezTo>
                  <a:pt x="2456080" y="1517653"/>
                  <a:pt x="2466173" y="1502146"/>
                  <a:pt x="2459366" y="1481939"/>
                </a:cubicBezTo>
                <a:cubicBezTo>
                  <a:pt x="2452559" y="1461733"/>
                  <a:pt x="2447159" y="1466432"/>
                  <a:pt x="2448333" y="1461733"/>
                </a:cubicBezTo>
                <a:cubicBezTo>
                  <a:pt x="2470516" y="1457558"/>
                  <a:pt x="2493286" y="1457558"/>
                  <a:pt x="2515469" y="1461733"/>
                </a:cubicBezTo>
                <a:cubicBezTo>
                  <a:pt x="2531173" y="1462952"/>
                  <a:pt x="2546994" y="1461923"/>
                  <a:pt x="2562417" y="1458678"/>
                </a:cubicBezTo>
                <a:cubicBezTo>
                  <a:pt x="2576196" y="1461909"/>
                  <a:pt x="2589154" y="1467992"/>
                  <a:pt x="2600445" y="1476535"/>
                </a:cubicBezTo>
                <a:cubicBezTo>
                  <a:pt x="2615938" y="1486638"/>
                  <a:pt x="2622041" y="1484054"/>
                  <a:pt x="2630022" y="1496507"/>
                </a:cubicBezTo>
                <a:cubicBezTo>
                  <a:pt x="2638003" y="1508960"/>
                  <a:pt x="2642463" y="1515538"/>
                  <a:pt x="2658895" y="1514834"/>
                </a:cubicBezTo>
                <a:cubicBezTo>
                  <a:pt x="2670608" y="1514803"/>
                  <a:pt x="2682205" y="1517204"/>
                  <a:pt x="2692932" y="1521882"/>
                </a:cubicBezTo>
                <a:cubicBezTo>
                  <a:pt x="2692932" y="1521882"/>
                  <a:pt x="2681430" y="1528461"/>
                  <a:pt x="2683308" y="1550547"/>
                </a:cubicBezTo>
                <a:cubicBezTo>
                  <a:pt x="2683824" y="1566236"/>
                  <a:pt x="2683191" y="1581940"/>
                  <a:pt x="2681430" y="1597539"/>
                </a:cubicBezTo>
                <a:cubicBezTo>
                  <a:pt x="2681430" y="1606468"/>
                  <a:pt x="2686125" y="1606938"/>
                  <a:pt x="2693636" y="1608112"/>
                </a:cubicBezTo>
                <a:cubicBezTo>
                  <a:pt x="2701148" y="1609287"/>
                  <a:pt x="2721805" y="1627379"/>
                  <a:pt x="2742932" y="1634898"/>
                </a:cubicBezTo>
                <a:cubicBezTo>
                  <a:pt x="2764058" y="1642416"/>
                  <a:pt x="2769927" y="1640067"/>
                  <a:pt x="2776734" y="1622915"/>
                </a:cubicBezTo>
                <a:cubicBezTo>
                  <a:pt x="2783542" y="1605763"/>
                  <a:pt x="2785185" y="1607408"/>
                  <a:pt x="2793401" y="1606233"/>
                </a:cubicBezTo>
                <a:cubicBezTo>
                  <a:pt x="2801617" y="1605058"/>
                  <a:pt x="2804669" y="1608112"/>
                  <a:pt x="2808190" y="1604353"/>
                </a:cubicBezTo>
                <a:cubicBezTo>
                  <a:pt x="2811711" y="1600594"/>
                  <a:pt x="2801852" y="1593075"/>
                  <a:pt x="2804199" y="1580857"/>
                </a:cubicBezTo>
                <a:cubicBezTo>
                  <a:pt x="2808730" y="1566811"/>
                  <a:pt x="2816805" y="1554182"/>
                  <a:pt x="2827673" y="1544203"/>
                </a:cubicBezTo>
                <a:cubicBezTo>
                  <a:pt x="2837297" y="1535275"/>
                  <a:pt x="2844105" y="1553132"/>
                  <a:pt x="2852555" y="1569579"/>
                </a:cubicBezTo>
                <a:cubicBezTo>
                  <a:pt x="2861006" y="1586026"/>
                  <a:pt x="2890114" y="1640067"/>
                  <a:pt x="2899503" y="1656984"/>
                </a:cubicBezTo>
                <a:cubicBezTo>
                  <a:pt x="2908893" y="1673901"/>
                  <a:pt x="2918752" y="1675546"/>
                  <a:pt x="2908658" y="1691993"/>
                </a:cubicBezTo>
                <a:cubicBezTo>
                  <a:pt x="2898565" y="1708440"/>
                  <a:pt x="2893870" y="1715489"/>
                  <a:pt x="2908658" y="1723008"/>
                </a:cubicBezTo>
                <a:cubicBezTo>
                  <a:pt x="2923447" y="1730526"/>
                  <a:pt x="2938236" y="1743449"/>
                  <a:pt x="2937062" y="1755902"/>
                </a:cubicBezTo>
                <a:cubicBezTo>
                  <a:pt x="2935888" y="1768355"/>
                  <a:pt x="2932602" y="1768590"/>
                  <a:pt x="2937062" y="1771879"/>
                </a:cubicBezTo>
                <a:cubicBezTo>
                  <a:pt x="2941522" y="1775169"/>
                  <a:pt x="2960536" y="1765065"/>
                  <a:pt x="2974620" y="1771879"/>
                </a:cubicBezTo>
                <a:cubicBezTo>
                  <a:pt x="2988963" y="1776578"/>
                  <a:pt x="3002390" y="1783733"/>
                  <a:pt x="3014291" y="1793026"/>
                </a:cubicBezTo>
                <a:cubicBezTo>
                  <a:pt x="3023916" y="1802894"/>
                  <a:pt x="3023211" y="1806183"/>
                  <a:pt x="3009362" y="1811117"/>
                </a:cubicBezTo>
                <a:cubicBezTo>
                  <a:pt x="2997672" y="1814764"/>
                  <a:pt x="2986287" y="1819322"/>
                  <a:pt x="2975325" y="1824745"/>
                </a:cubicBezTo>
                <a:cubicBezTo>
                  <a:pt x="2968517" y="1828974"/>
                  <a:pt x="2957719" y="1836963"/>
                  <a:pt x="2958188" y="1843307"/>
                </a:cubicBezTo>
                <a:cubicBezTo>
                  <a:pt x="2958658" y="1849651"/>
                  <a:pt x="2955372" y="1859989"/>
                  <a:pt x="2966170" y="1851765"/>
                </a:cubicBezTo>
                <a:cubicBezTo>
                  <a:pt x="2978775" y="1842853"/>
                  <a:pt x="2992719" y="1836030"/>
                  <a:pt x="3007484" y="1831559"/>
                </a:cubicBezTo>
                <a:cubicBezTo>
                  <a:pt x="3020160" y="1827799"/>
                  <a:pt x="3010536" y="1831559"/>
                  <a:pt x="3022273" y="1829679"/>
                </a:cubicBezTo>
                <a:cubicBezTo>
                  <a:pt x="3035747" y="1830776"/>
                  <a:pt x="3048939" y="1834193"/>
                  <a:pt x="3061239" y="1839782"/>
                </a:cubicBezTo>
                <a:cubicBezTo>
                  <a:pt x="3077202" y="1844247"/>
                  <a:pt x="3072741" y="1854350"/>
                  <a:pt x="3068751" y="1863278"/>
                </a:cubicBezTo>
                <a:cubicBezTo>
                  <a:pt x="3063587" y="1872134"/>
                  <a:pt x="3063587" y="1883088"/>
                  <a:pt x="3068751" y="1891943"/>
                </a:cubicBezTo>
                <a:cubicBezTo>
                  <a:pt x="3075089" y="1902517"/>
                  <a:pt x="3065934" y="1911680"/>
                  <a:pt x="3051850" y="1924368"/>
                </a:cubicBezTo>
                <a:cubicBezTo>
                  <a:pt x="3038892" y="1935808"/>
                  <a:pt x="3022179" y="1942079"/>
                  <a:pt x="3004902" y="1941990"/>
                </a:cubicBezTo>
                <a:cubicBezTo>
                  <a:pt x="2986263" y="1946738"/>
                  <a:pt x="2969691" y="1957466"/>
                  <a:pt x="2957719" y="1972534"/>
                </a:cubicBezTo>
                <a:cubicBezTo>
                  <a:pt x="2941757" y="1987572"/>
                  <a:pt x="2934245" y="1983812"/>
                  <a:pt x="2910771" y="1984987"/>
                </a:cubicBezTo>
                <a:cubicBezTo>
                  <a:pt x="2887297" y="1986162"/>
                  <a:pt x="2896687" y="1973239"/>
                  <a:pt x="2889410" y="1976059"/>
                </a:cubicBezTo>
                <a:cubicBezTo>
                  <a:pt x="2879715" y="1981731"/>
                  <a:pt x="2869175" y="1985779"/>
                  <a:pt x="2858189" y="1988042"/>
                </a:cubicBezTo>
                <a:cubicBezTo>
                  <a:pt x="2830044" y="1988728"/>
                  <a:pt x="2801969" y="1991317"/>
                  <a:pt x="2774152" y="1995795"/>
                </a:cubicBezTo>
                <a:cubicBezTo>
                  <a:pt x="2754904" y="2001434"/>
                  <a:pt x="2761007" y="2014357"/>
                  <a:pt x="2756077" y="2025165"/>
                </a:cubicBezTo>
                <a:cubicBezTo>
                  <a:pt x="2751148" y="2035973"/>
                  <a:pt x="2743636" y="2031509"/>
                  <a:pt x="2729317" y="2036443"/>
                </a:cubicBezTo>
                <a:cubicBezTo>
                  <a:pt x="2707697" y="2049357"/>
                  <a:pt x="2690514" y="2068529"/>
                  <a:pt x="2680022" y="2091424"/>
                </a:cubicBezTo>
                <a:cubicBezTo>
                  <a:pt x="2669576" y="2109241"/>
                  <a:pt x="2656148" y="2125134"/>
                  <a:pt x="2640351" y="2138416"/>
                </a:cubicBezTo>
                <a:cubicBezTo>
                  <a:pt x="2655656" y="2131379"/>
                  <a:pt x="2669341" y="2121214"/>
                  <a:pt x="2680491" y="2108576"/>
                </a:cubicBezTo>
                <a:cubicBezTo>
                  <a:pt x="2703942" y="2087286"/>
                  <a:pt x="2728965" y="2067806"/>
                  <a:pt x="2755373" y="2050306"/>
                </a:cubicBezTo>
                <a:cubicBezTo>
                  <a:pt x="2771570" y="2038558"/>
                  <a:pt x="2790162" y="2030534"/>
                  <a:pt x="2809833" y="2026810"/>
                </a:cubicBezTo>
                <a:cubicBezTo>
                  <a:pt x="2817579" y="2029160"/>
                  <a:pt x="2836358" y="2043727"/>
                  <a:pt x="2836358" y="2050306"/>
                </a:cubicBezTo>
                <a:cubicBezTo>
                  <a:pt x="2836358" y="2056885"/>
                  <a:pt x="2830725" y="2063699"/>
                  <a:pt x="2817110" y="2076387"/>
                </a:cubicBezTo>
                <a:cubicBezTo>
                  <a:pt x="2803495" y="2089074"/>
                  <a:pt x="2785420" y="2076387"/>
                  <a:pt x="2786593" y="2081556"/>
                </a:cubicBezTo>
                <a:cubicBezTo>
                  <a:pt x="2790514" y="2090926"/>
                  <a:pt x="2798307" y="2098127"/>
                  <a:pt x="2807955" y="2101292"/>
                </a:cubicBezTo>
                <a:cubicBezTo>
                  <a:pt x="2818283" y="2103877"/>
                  <a:pt x="2817814" y="2116565"/>
                  <a:pt x="2817814" y="2122908"/>
                </a:cubicBezTo>
                <a:cubicBezTo>
                  <a:pt x="2817814" y="2129252"/>
                  <a:pt x="2811945" y="2137476"/>
                  <a:pt x="2835889" y="2157682"/>
                </a:cubicBezTo>
                <a:cubicBezTo>
                  <a:pt x="2851382" y="2172840"/>
                  <a:pt x="2872767" y="2180401"/>
                  <a:pt x="2894339" y="2178359"/>
                </a:cubicBezTo>
                <a:cubicBezTo>
                  <a:pt x="2911945" y="2178359"/>
                  <a:pt x="2902790" y="2184233"/>
                  <a:pt x="2910067" y="2183528"/>
                </a:cubicBezTo>
                <a:cubicBezTo>
                  <a:pt x="2917344" y="2182823"/>
                  <a:pt x="2918752" y="2168961"/>
                  <a:pt x="2921100" y="2157682"/>
                </a:cubicBezTo>
                <a:cubicBezTo>
                  <a:pt x="2922555" y="2147706"/>
                  <a:pt x="2927062" y="2138430"/>
                  <a:pt x="2934010" y="2131132"/>
                </a:cubicBezTo>
                <a:cubicBezTo>
                  <a:pt x="2940583" y="2126433"/>
                  <a:pt x="2945278" y="2117504"/>
                  <a:pt x="2947156" y="2134656"/>
                </a:cubicBezTo>
                <a:cubicBezTo>
                  <a:pt x="2949456" y="2152044"/>
                  <a:pt x="2943353" y="2169485"/>
                  <a:pt x="2930724" y="2181648"/>
                </a:cubicBezTo>
                <a:cubicBezTo>
                  <a:pt x="2921569" y="2186817"/>
                  <a:pt x="2923682" y="2193631"/>
                  <a:pt x="2923682" y="2198800"/>
                </a:cubicBezTo>
                <a:cubicBezTo>
                  <a:pt x="2923682" y="2203970"/>
                  <a:pt x="2913118" y="2204439"/>
                  <a:pt x="2888236" y="2218302"/>
                </a:cubicBezTo>
                <a:cubicBezTo>
                  <a:pt x="2863354" y="2232165"/>
                  <a:pt x="2855607" y="2235454"/>
                  <a:pt x="2851147" y="2233574"/>
                </a:cubicBezTo>
                <a:cubicBezTo>
                  <a:pt x="2846687" y="2231695"/>
                  <a:pt x="2837532" y="2235924"/>
                  <a:pt x="2825560" y="2246732"/>
                </a:cubicBezTo>
                <a:cubicBezTo>
                  <a:pt x="2813589" y="2257540"/>
                  <a:pt x="2800678" y="2272108"/>
                  <a:pt x="2791758" y="2271638"/>
                </a:cubicBezTo>
                <a:cubicBezTo>
                  <a:pt x="2782838" y="2271168"/>
                  <a:pt x="2775326" y="2267643"/>
                  <a:pt x="2787532" y="2255191"/>
                </a:cubicBezTo>
                <a:cubicBezTo>
                  <a:pt x="2799739" y="2242738"/>
                  <a:pt x="2803495" y="2225821"/>
                  <a:pt x="2815467" y="2219712"/>
                </a:cubicBezTo>
                <a:cubicBezTo>
                  <a:pt x="2824011" y="2215342"/>
                  <a:pt x="2833635" y="2213544"/>
                  <a:pt x="2843166" y="2214543"/>
                </a:cubicBezTo>
                <a:cubicBezTo>
                  <a:pt x="2853025" y="2214543"/>
                  <a:pt x="2848330" y="2208669"/>
                  <a:pt x="2856311" y="2202560"/>
                </a:cubicBezTo>
                <a:cubicBezTo>
                  <a:pt x="2864292" y="2196451"/>
                  <a:pt x="2850208" y="2198565"/>
                  <a:pt x="2836593" y="2196216"/>
                </a:cubicBezTo>
                <a:cubicBezTo>
                  <a:pt x="2822978" y="2193866"/>
                  <a:pt x="2833542" y="2182118"/>
                  <a:pt x="2833542" y="2182118"/>
                </a:cubicBezTo>
                <a:lnTo>
                  <a:pt x="2819457" y="2189637"/>
                </a:lnTo>
                <a:cubicBezTo>
                  <a:pt x="2810842" y="2194299"/>
                  <a:pt x="2801899" y="2198305"/>
                  <a:pt x="2792697" y="2201620"/>
                </a:cubicBezTo>
                <a:cubicBezTo>
                  <a:pt x="2787063" y="2201620"/>
                  <a:pt x="2788237" y="2205849"/>
                  <a:pt x="2786593" y="2208199"/>
                </a:cubicBezTo>
                <a:cubicBezTo>
                  <a:pt x="2779598" y="2210452"/>
                  <a:pt x="2772345" y="2211718"/>
                  <a:pt x="2764997" y="2211958"/>
                </a:cubicBezTo>
                <a:cubicBezTo>
                  <a:pt x="2764997" y="2211958"/>
                  <a:pt x="2754669" y="2233104"/>
                  <a:pt x="2738941" y="2235454"/>
                </a:cubicBezTo>
                <a:cubicBezTo>
                  <a:pt x="2723214" y="2237804"/>
                  <a:pt x="2734247" y="2237334"/>
                  <a:pt x="2722979" y="2242268"/>
                </a:cubicBezTo>
                <a:cubicBezTo>
                  <a:pt x="2711711" y="2247202"/>
                  <a:pt x="2713824" y="2236629"/>
                  <a:pt x="2711242" y="2239683"/>
                </a:cubicBezTo>
                <a:cubicBezTo>
                  <a:pt x="2706500" y="2245454"/>
                  <a:pt x="2700866" y="2250449"/>
                  <a:pt x="2694575" y="2254486"/>
                </a:cubicBezTo>
                <a:cubicBezTo>
                  <a:pt x="2682134" y="2263884"/>
                  <a:pt x="2674857" y="2266939"/>
                  <a:pt x="2665937" y="2301478"/>
                </a:cubicBezTo>
                <a:cubicBezTo>
                  <a:pt x="2660867" y="2318413"/>
                  <a:pt x="2661360" y="2336536"/>
                  <a:pt x="2667346" y="2353169"/>
                </a:cubicBezTo>
                <a:cubicBezTo>
                  <a:pt x="2667346" y="2358338"/>
                  <a:pt x="2651618" y="2349644"/>
                  <a:pt x="2647158" y="2353169"/>
                </a:cubicBezTo>
                <a:cubicBezTo>
                  <a:pt x="2639764" y="2362168"/>
                  <a:pt x="2630233" y="2369193"/>
                  <a:pt x="2619459" y="2373610"/>
                </a:cubicBezTo>
                <a:cubicBezTo>
                  <a:pt x="2603637" y="2376876"/>
                  <a:pt x="2588449" y="2382562"/>
                  <a:pt x="2574388" y="2390527"/>
                </a:cubicBezTo>
                <a:cubicBezTo>
                  <a:pt x="2568285" y="2396871"/>
                  <a:pt x="2567816" y="2405800"/>
                  <a:pt x="2564999" y="2418722"/>
                </a:cubicBezTo>
                <a:cubicBezTo>
                  <a:pt x="2560116" y="2433760"/>
                  <a:pt x="2553990" y="2448374"/>
                  <a:pt x="2546689" y="2462425"/>
                </a:cubicBezTo>
                <a:cubicBezTo>
                  <a:pt x="2548544" y="2454554"/>
                  <a:pt x="2545727" y="2446330"/>
                  <a:pt x="2539412" y="2441278"/>
                </a:cubicBezTo>
                <a:cubicBezTo>
                  <a:pt x="2528614" y="2432350"/>
                  <a:pt x="2530257" y="2424127"/>
                  <a:pt x="2530257" y="2424127"/>
                </a:cubicBezTo>
                <a:cubicBezTo>
                  <a:pt x="2528966" y="2432444"/>
                  <a:pt x="2529506" y="2440950"/>
                  <a:pt x="2531901" y="2449032"/>
                </a:cubicBezTo>
                <a:cubicBezTo>
                  <a:pt x="2538379" y="2461039"/>
                  <a:pt x="2541290" y="2474643"/>
                  <a:pt x="2540351" y="2488270"/>
                </a:cubicBezTo>
                <a:cubicBezTo>
                  <a:pt x="2537863" y="2501875"/>
                  <a:pt x="2531314" y="2514398"/>
                  <a:pt x="2521572" y="2524219"/>
                </a:cubicBezTo>
                <a:cubicBezTo>
                  <a:pt x="2513121" y="2528918"/>
                  <a:pt x="2523450" y="2514821"/>
                  <a:pt x="2523450" y="2503543"/>
                </a:cubicBezTo>
                <a:cubicBezTo>
                  <a:pt x="2523450" y="2492265"/>
                  <a:pt x="2517816" y="2491560"/>
                  <a:pt x="2514295" y="2486156"/>
                </a:cubicBezTo>
                <a:cubicBezTo>
                  <a:pt x="2510187" y="2473303"/>
                  <a:pt x="2511126" y="2459347"/>
                  <a:pt x="2516877" y="2447152"/>
                </a:cubicBezTo>
                <a:cubicBezTo>
                  <a:pt x="2523450" y="2428121"/>
                  <a:pt x="2511009" y="2439869"/>
                  <a:pt x="2503732" y="2452557"/>
                </a:cubicBezTo>
                <a:cubicBezTo>
                  <a:pt x="2494647" y="2468510"/>
                  <a:pt x="2494647" y="2488059"/>
                  <a:pt x="2503732" y="2504013"/>
                </a:cubicBezTo>
                <a:cubicBezTo>
                  <a:pt x="2514999" y="2519285"/>
                  <a:pt x="2496455" y="2517875"/>
                  <a:pt x="2503732" y="2539727"/>
                </a:cubicBezTo>
                <a:cubicBezTo>
                  <a:pt x="2511009" y="2561578"/>
                  <a:pt x="2494577" y="2572621"/>
                  <a:pt x="2497629" y="2576145"/>
                </a:cubicBezTo>
                <a:cubicBezTo>
                  <a:pt x="2500680" y="2579670"/>
                  <a:pt x="2509600" y="2574500"/>
                  <a:pt x="2513826" y="2585309"/>
                </a:cubicBezTo>
                <a:cubicBezTo>
                  <a:pt x="2518051" y="2596117"/>
                  <a:pt x="2505610" y="2591418"/>
                  <a:pt x="2501619" y="2594472"/>
                </a:cubicBezTo>
                <a:cubicBezTo>
                  <a:pt x="2497629" y="2597527"/>
                  <a:pt x="2499741" y="2601521"/>
                  <a:pt x="2501619" y="2607395"/>
                </a:cubicBezTo>
                <a:cubicBezTo>
                  <a:pt x="2503497" y="2613269"/>
                  <a:pt x="2508896" y="2609744"/>
                  <a:pt x="2506783" y="2611624"/>
                </a:cubicBezTo>
                <a:cubicBezTo>
                  <a:pt x="2501924" y="2617310"/>
                  <a:pt x="2495704" y="2621680"/>
                  <a:pt x="2488708" y="2624312"/>
                </a:cubicBezTo>
                <a:cubicBezTo>
                  <a:pt x="2478380" y="2627601"/>
                  <a:pt x="2477676" y="2622432"/>
                  <a:pt x="2471103" y="2629716"/>
                </a:cubicBezTo>
                <a:cubicBezTo>
                  <a:pt x="2464530" y="2637000"/>
                  <a:pt x="2460070" y="2644048"/>
                  <a:pt x="2453263" y="2653212"/>
                </a:cubicBezTo>
                <a:cubicBezTo>
                  <a:pt x="2446455" y="2662375"/>
                  <a:pt x="2441526" y="2658851"/>
                  <a:pt x="2434249" y="2664960"/>
                </a:cubicBezTo>
                <a:cubicBezTo>
                  <a:pt x="2426972" y="2671069"/>
                  <a:pt x="2424390" y="2675768"/>
                  <a:pt x="2415470" y="2683287"/>
                </a:cubicBezTo>
                <a:cubicBezTo>
                  <a:pt x="2400986" y="2692803"/>
                  <a:pt x="2387676" y="2704010"/>
                  <a:pt x="2375798" y="2716651"/>
                </a:cubicBezTo>
                <a:cubicBezTo>
                  <a:pt x="2365000" y="2731218"/>
                  <a:pt x="2367817" y="2734978"/>
                  <a:pt x="2362653" y="2758709"/>
                </a:cubicBezTo>
                <a:cubicBezTo>
                  <a:pt x="2357489" y="2782440"/>
                  <a:pt x="2375798" y="2823323"/>
                  <a:pt x="2387535" y="2862091"/>
                </a:cubicBezTo>
                <a:cubicBezTo>
                  <a:pt x="2399272" y="2900859"/>
                  <a:pt x="2403967" y="2890051"/>
                  <a:pt x="2402324" y="2902269"/>
                </a:cubicBezTo>
                <a:cubicBezTo>
                  <a:pt x="2400916" y="2915497"/>
                  <a:pt x="2395587" y="2928020"/>
                  <a:pt x="2387066" y="2938218"/>
                </a:cubicBezTo>
                <a:cubicBezTo>
                  <a:pt x="2378615" y="2946911"/>
                  <a:pt x="2373920" y="2932109"/>
                  <a:pt x="2362183" y="2923650"/>
                </a:cubicBezTo>
                <a:cubicBezTo>
                  <a:pt x="2350446" y="2915192"/>
                  <a:pt x="2359836" y="2909083"/>
                  <a:pt x="2348569" y="2891226"/>
                </a:cubicBezTo>
                <a:cubicBezTo>
                  <a:pt x="2340857" y="2880324"/>
                  <a:pt x="2336827" y="2867236"/>
                  <a:pt x="2337066" y="2853867"/>
                </a:cubicBezTo>
                <a:cubicBezTo>
                  <a:pt x="2336181" y="2837843"/>
                  <a:pt x="2333020" y="2822007"/>
                  <a:pt x="2327677" y="2806875"/>
                </a:cubicBezTo>
                <a:cubicBezTo>
                  <a:pt x="2321808" y="2792778"/>
                  <a:pt x="2308898" y="2774921"/>
                  <a:pt x="2289649" y="2781970"/>
                </a:cubicBezTo>
                <a:cubicBezTo>
                  <a:pt x="2270400" y="2789018"/>
                  <a:pt x="2275330" y="2785729"/>
                  <a:pt x="2266175" y="2781970"/>
                </a:cubicBezTo>
                <a:cubicBezTo>
                  <a:pt x="2257020" y="2778210"/>
                  <a:pt x="2227912" y="2767872"/>
                  <a:pt x="2214063" y="2775156"/>
                </a:cubicBezTo>
                <a:cubicBezTo>
                  <a:pt x="2200213" y="2782440"/>
                  <a:pt x="2155612" y="2773041"/>
                  <a:pt x="2146223" y="2775156"/>
                </a:cubicBezTo>
                <a:cubicBezTo>
                  <a:pt x="2136833" y="2777270"/>
                  <a:pt x="2130260" y="2778210"/>
                  <a:pt x="2130260" y="2784554"/>
                </a:cubicBezTo>
                <a:cubicBezTo>
                  <a:pt x="2130260" y="2790898"/>
                  <a:pt x="2126270" y="2792073"/>
                  <a:pt x="2142702" y="2796537"/>
                </a:cubicBezTo>
                <a:cubicBezTo>
                  <a:pt x="2159134" y="2801001"/>
                  <a:pt x="2156786" y="2805936"/>
                  <a:pt x="2155612" y="2812984"/>
                </a:cubicBezTo>
                <a:cubicBezTo>
                  <a:pt x="2154439" y="2820033"/>
                  <a:pt x="2142232" y="2809225"/>
                  <a:pt x="2135894" y="2806640"/>
                </a:cubicBezTo>
                <a:cubicBezTo>
                  <a:pt x="2129556" y="2804056"/>
                  <a:pt x="2123453" y="2811810"/>
                  <a:pt x="2112420" y="2811810"/>
                </a:cubicBezTo>
                <a:cubicBezTo>
                  <a:pt x="2101387" y="2811810"/>
                  <a:pt x="2099275" y="2801001"/>
                  <a:pt x="2088946" y="2799592"/>
                </a:cubicBezTo>
                <a:cubicBezTo>
                  <a:pt x="2080988" y="2799380"/>
                  <a:pt x="2073094" y="2798135"/>
                  <a:pt x="2065472" y="2795832"/>
                </a:cubicBezTo>
                <a:cubicBezTo>
                  <a:pt x="2055050" y="2790428"/>
                  <a:pt x="2043620" y="2787209"/>
                  <a:pt x="2031904" y="2786434"/>
                </a:cubicBezTo>
                <a:cubicBezTo>
                  <a:pt x="2005024" y="2797923"/>
                  <a:pt x="1979832" y="2813031"/>
                  <a:pt x="1957022" y="2831311"/>
                </a:cubicBezTo>
                <a:cubicBezTo>
                  <a:pt x="1940189" y="2842002"/>
                  <a:pt x="1926177" y="2856593"/>
                  <a:pt x="1916177" y="2873839"/>
                </a:cubicBezTo>
                <a:cubicBezTo>
                  <a:pt x="1911248" y="2886057"/>
                  <a:pt x="1911013" y="2887231"/>
                  <a:pt x="1927445" y="2905558"/>
                </a:cubicBezTo>
                <a:cubicBezTo>
                  <a:pt x="1943877" y="2923885"/>
                  <a:pt x="1936130" y="2920831"/>
                  <a:pt x="1933079" y="2931404"/>
                </a:cubicBezTo>
                <a:cubicBezTo>
                  <a:pt x="1930027" y="2941977"/>
                  <a:pt x="1920168" y="2954900"/>
                  <a:pt x="1909605" y="2981450"/>
                </a:cubicBezTo>
                <a:cubicBezTo>
                  <a:pt x="1899041" y="3008000"/>
                  <a:pt x="1904675" y="3021393"/>
                  <a:pt x="1918760" y="3047004"/>
                </a:cubicBezTo>
                <a:cubicBezTo>
                  <a:pt x="1928537" y="3067140"/>
                  <a:pt x="1941189" y="3085725"/>
                  <a:pt x="1956318" y="3102219"/>
                </a:cubicBezTo>
                <a:cubicBezTo>
                  <a:pt x="1964485" y="3112534"/>
                  <a:pt x="1974231" y="3121486"/>
                  <a:pt x="1985191" y="3128770"/>
                </a:cubicBezTo>
                <a:cubicBezTo>
                  <a:pt x="1991247" y="3130814"/>
                  <a:pt x="1996724" y="3134268"/>
                  <a:pt x="2001153" y="3138873"/>
                </a:cubicBezTo>
                <a:cubicBezTo>
                  <a:pt x="2005613" y="3143337"/>
                  <a:pt x="2004440" y="3145217"/>
                  <a:pt x="2019698" y="3141222"/>
                </a:cubicBezTo>
                <a:cubicBezTo>
                  <a:pt x="2031698" y="3136406"/>
                  <a:pt x="2044226" y="3132999"/>
                  <a:pt x="2057021" y="3131119"/>
                </a:cubicBezTo>
                <a:cubicBezTo>
                  <a:pt x="2066355" y="3129827"/>
                  <a:pt x="2075841" y="3131918"/>
                  <a:pt x="2083782" y="3136993"/>
                </a:cubicBezTo>
                <a:cubicBezTo>
                  <a:pt x="2089650" y="3142632"/>
                  <a:pt x="2090589" y="3139343"/>
                  <a:pt x="2090589" y="3136993"/>
                </a:cubicBezTo>
                <a:cubicBezTo>
                  <a:pt x="2092009" y="3131049"/>
                  <a:pt x="2094138" y="3125292"/>
                  <a:pt x="2096927" y="3119841"/>
                </a:cubicBezTo>
                <a:cubicBezTo>
                  <a:pt x="2104458" y="3109033"/>
                  <a:pt x="2110683" y="3097356"/>
                  <a:pt x="2115472" y="3085067"/>
                </a:cubicBezTo>
                <a:cubicBezTo>
                  <a:pt x="2117819" y="3074024"/>
                  <a:pt x="2117819" y="3051468"/>
                  <a:pt x="2131904" y="3050058"/>
                </a:cubicBezTo>
                <a:cubicBezTo>
                  <a:pt x="2155105" y="3045523"/>
                  <a:pt x="2178687" y="3043244"/>
                  <a:pt x="2202326" y="3043244"/>
                </a:cubicBezTo>
                <a:cubicBezTo>
                  <a:pt x="2229556" y="3045124"/>
                  <a:pt x="2217584" y="3058517"/>
                  <a:pt x="2210541" y="3072849"/>
                </a:cubicBezTo>
                <a:cubicBezTo>
                  <a:pt x="2203499" y="3087182"/>
                  <a:pt x="2200448" y="3088592"/>
                  <a:pt x="2200448" y="3099400"/>
                </a:cubicBezTo>
                <a:cubicBezTo>
                  <a:pt x="2200448" y="3110208"/>
                  <a:pt x="2203734" y="3110208"/>
                  <a:pt x="2194814" y="3116552"/>
                </a:cubicBezTo>
                <a:cubicBezTo>
                  <a:pt x="2185894" y="3122896"/>
                  <a:pt x="2191528" y="3112792"/>
                  <a:pt x="2188006" y="3119136"/>
                </a:cubicBezTo>
                <a:cubicBezTo>
                  <a:pt x="2183931" y="3124587"/>
                  <a:pt x="2178924" y="3129287"/>
                  <a:pt x="2173218" y="3132999"/>
                </a:cubicBezTo>
                <a:cubicBezTo>
                  <a:pt x="2174861" y="3131354"/>
                  <a:pt x="2178852" y="3143807"/>
                  <a:pt x="2178852" y="3149681"/>
                </a:cubicBezTo>
                <a:cubicBezTo>
                  <a:pt x="2178852" y="3155555"/>
                  <a:pt x="2178852" y="3158609"/>
                  <a:pt x="2178852" y="3173177"/>
                </a:cubicBezTo>
                <a:cubicBezTo>
                  <a:pt x="2178852" y="3187745"/>
                  <a:pt x="2150213" y="3202782"/>
                  <a:pt x="2150213" y="3202782"/>
                </a:cubicBezTo>
                <a:cubicBezTo>
                  <a:pt x="2158251" y="3206706"/>
                  <a:pt x="2167089" y="3208726"/>
                  <a:pt x="2176035" y="3208656"/>
                </a:cubicBezTo>
                <a:cubicBezTo>
                  <a:pt x="2192896" y="3207505"/>
                  <a:pt x="2209802" y="3210066"/>
                  <a:pt x="2225565" y="3216174"/>
                </a:cubicBezTo>
                <a:cubicBezTo>
                  <a:pt x="2241527" y="3223693"/>
                  <a:pt x="2272513" y="3210300"/>
                  <a:pt x="2294578" y="3221344"/>
                </a:cubicBezTo>
                <a:cubicBezTo>
                  <a:pt x="2316644" y="3232387"/>
                  <a:pt x="2308898" y="3239436"/>
                  <a:pt x="2310541" y="3249774"/>
                </a:cubicBezTo>
                <a:cubicBezTo>
                  <a:pt x="2312914" y="3267842"/>
                  <a:pt x="2313698" y="3286075"/>
                  <a:pt x="2312888" y="3304284"/>
                </a:cubicBezTo>
                <a:cubicBezTo>
                  <a:pt x="2311245" y="3312508"/>
                  <a:pt x="2300916" y="3335769"/>
                  <a:pt x="2295283" y="3351276"/>
                </a:cubicBezTo>
                <a:cubicBezTo>
                  <a:pt x="2289649" y="3366784"/>
                  <a:pt x="2311245" y="3379472"/>
                  <a:pt x="2331433" y="3393099"/>
                </a:cubicBezTo>
                <a:cubicBezTo>
                  <a:pt x="2345759" y="3403343"/>
                  <a:pt x="2361597" y="3411261"/>
                  <a:pt x="2378381" y="3416595"/>
                </a:cubicBezTo>
                <a:cubicBezTo>
                  <a:pt x="2388709" y="3419649"/>
                  <a:pt x="2407958" y="3400853"/>
                  <a:pt x="2443169" y="3403202"/>
                </a:cubicBezTo>
                <a:cubicBezTo>
                  <a:pt x="2463521" y="3404353"/>
                  <a:pt x="2481572" y="3416642"/>
                  <a:pt x="2490117" y="3435157"/>
                </a:cubicBezTo>
                <a:cubicBezTo>
                  <a:pt x="2494413" y="3419508"/>
                  <a:pt x="2501244" y="3404683"/>
                  <a:pt x="2510305" y="3391219"/>
                </a:cubicBezTo>
                <a:cubicBezTo>
                  <a:pt x="2526267" y="3365844"/>
                  <a:pt x="2526971" y="3358325"/>
                  <a:pt x="2548567" y="3350102"/>
                </a:cubicBezTo>
                <a:cubicBezTo>
                  <a:pt x="2570163" y="3341878"/>
                  <a:pt x="2577675" y="3340468"/>
                  <a:pt x="2612886" y="3329190"/>
                </a:cubicBezTo>
                <a:cubicBezTo>
                  <a:pt x="2648097" y="3317912"/>
                  <a:pt x="2641524" y="3326136"/>
                  <a:pt x="2659834" y="3327780"/>
                </a:cubicBezTo>
                <a:cubicBezTo>
                  <a:pt x="2694787" y="3330130"/>
                  <a:pt x="2729411" y="3336121"/>
                  <a:pt x="2763119" y="3345637"/>
                </a:cubicBezTo>
                <a:cubicBezTo>
                  <a:pt x="2805607" y="3358325"/>
                  <a:pt x="2870630" y="3362084"/>
                  <a:pt x="2895278" y="3372423"/>
                </a:cubicBezTo>
                <a:cubicBezTo>
                  <a:pt x="2919926" y="3382761"/>
                  <a:pt x="2931428" y="3412131"/>
                  <a:pt x="2957015" y="3436096"/>
                </a:cubicBezTo>
                <a:cubicBezTo>
                  <a:pt x="2982601" y="3460062"/>
                  <a:pt x="3014761" y="3481444"/>
                  <a:pt x="3027437" y="3492722"/>
                </a:cubicBezTo>
                <a:cubicBezTo>
                  <a:pt x="3040113" y="3504000"/>
                  <a:pt x="3117107" y="3514338"/>
                  <a:pt x="3134009" y="3521152"/>
                </a:cubicBezTo>
                <a:cubicBezTo>
                  <a:pt x="3154314" y="3531537"/>
                  <a:pt x="3169361" y="3549934"/>
                  <a:pt x="3175558" y="3571903"/>
                </a:cubicBezTo>
                <a:cubicBezTo>
                  <a:pt x="3177201" y="3588350"/>
                  <a:pt x="3194102" y="3596574"/>
                  <a:pt x="3217341" y="3606207"/>
                </a:cubicBezTo>
                <a:cubicBezTo>
                  <a:pt x="3240581" y="3615841"/>
                  <a:pt x="3247858" y="3627119"/>
                  <a:pt x="3264289" y="3656959"/>
                </a:cubicBezTo>
                <a:cubicBezTo>
                  <a:pt x="3280721" y="3686798"/>
                  <a:pt x="3274618" y="3695022"/>
                  <a:pt x="3295510" y="3702541"/>
                </a:cubicBezTo>
                <a:cubicBezTo>
                  <a:pt x="3316402" y="3710059"/>
                  <a:pt x="3459828" y="3749533"/>
                  <a:pt x="3496447" y="3763160"/>
                </a:cubicBezTo>
                <a:cubicBezTo>
                  <a:pt x="3533067" y="3776788"/>
                  <a:pt x="3578137" y="3815321"/>
                  <a:pt x="3590343" y="3819785"/>
                </a:cubicBezTo>
                <a:cubicBezTo>
                  <a:pt x="3602550" y="3824249"/>
                  <a:pt x="3623911" y="3816026"/>
                  <a:pt x="3633535" y="3821430"/>
                </a:cubicBezTo>
                <a:cubicBezTo>
                  <a:pt x="3643160" y="3826834"/>
                  <a:pt x="3627902" y="3855029"/>
                  <a:pt x="3639873" y="3875001"/>
                </a:cubicBezTo>
                <a:cubicBezTo>
                  <a:pt x="3651845" y="3894972"/>
                  <a:pt x="3652784" y="3896852"/>
                  <a:pt x="3645507" y="3911654"/>
                </a:cubicBezTo>
                <a:cubicBezTo>
                  <a:pt x="3638230" y="3926457"/>
                  <a:pt x="3609592" y="3962406"/>
                  <a:pt x="3598559" y="3980497"/>
                </a:cubicBezTo>
                <a:cubicBezTo>
                  <a:pt x="3585484" y="3996428"/>
                  <a:pt x="3568724" y="4008928"/>
                  <a:pt x="3549733" y="4016916"/>
                </a:cubicBezTo>
                <a:cubicBezTo>
                  <a:pt x="3536118" y="4024435"/>
                  <a:pt x="3523912" y="4016916"/>
                  <a:pt x="3536118" y="4031954"/>
                </a:cubicBezTo>
                <a:cubicBezTo>
                  <a:pt x="3548325" y="4046991"/>
                  <a:pt x="3536118" y="4059444"/>
                  <a:pt x="3526494" y="4073071"/>
                </a:cubicBezTo>
                <a:cubicBezTo>
                  <a:pt x="3516870" y="4086699"/>
                  <a:pt x="3526494" y="4084819"/>
                  <a:pt x="3523912" y="4128287"/>
                </a:cubicBezTo>
                <a:cubicBezTo>
                  <a:pt x="3521330" y="4171754"/>
                  <a:pt x="3523912" y="4218511"/>
                  <a:pt x="3519217" y="4237308"/>
                </a:cubicBezTo>
                <a:cubicBezTo>
                  <a:pt x="3514522" y="4256105"/>
                  <a:pt x="3486354" y="4220861"/>
                  <a:pt x="3454194" y="4260804"/>
                </a:cubicBezTo>
                <a:cubicBezTo>
                  <a:pt x="3422035" y="4300747"/>
                  <a:pt x="3413349" y="4331292"/>
                  <a:pt x="3394336" y="4336226"/>
                </a:cubicBezTo>
                <a:cubicBezTo>
                  <a:pt x="3365627" y="4345014"/>
                  <a:pt x="3338749" y="4358947"/>
                  <a:pt x="3314993" y="4377344"/>
                </a:cubicBezTo>
                <a:cubicBezTo>
                  <a:pt x="3302270" y="4388058"/>
                  <a:pt x="3292552" y="4401897"/>
                  <a:pt x="3286825" y="4417522"/>
                </a:cubicBezTo>
                <a:cubicBezTo>
                  <a:pt x="3277200" y="4438433"/>
                  <a:pt x="3267576" y="4480961"/>
                  <a:pt x="3257247" y="4507277"/>
                </a:cubicBezTo>
                <a:cubicBezTo>
                  <a:pt x="3246919" y="4533592"/>
                  <a:pt x="3230018" y="4548159"/>
                  <a:pt x="3191520" y="4583403"/>
                </a:cubicBezTo>
                <a:cubicBezTo>
                  <a:pt x="3153023" y="4618647"/>
                  <a:pt x="3136122" y="4653891"/>
                  <a:pt x="3111239" y="4681851"/>
                </a:cubicBezTo>
                <a:cubicBezTo>
                  <a:pt x="3086356" y="4709812"/>
                  <a:pt x="3092929" y="4703468"/>
                  <a:pt x="3087765" y="4708872"/>
                </a:cubicBezTo>
                <a:cubicBezTo>
                  <a:pt x="3074385" y="4722030"/>
                  <a:pt x="3019690" y="4687255"/>
                  <a:pt x="3034010" y="4706522"/>
                </a:cubicBezTo>
                <a:cubicBezTo>
                  <a:pt x="3044338" y="4720855"/>
                  <a:pt x="3028141" y="4706522"/>
                  <a:pt x="3036826" y="4719915"/>
                </a:cubicBezTo>
                <a:cubicBezTo>
                  <a:pt x="3045512" y="4733308"/>
                  <a:pt x="3052085" y="4738712"/>
                  <a:pt x="3032836" y="4762677"/>
                </a:cubicBezTo>
                <a:cubicBezTo>
                  <a:pt x="3013587" y="4786643"/>
                  <a:pt x="2991522" y="4781709"/>
                  <a:pt x="2976263" y="4786173"/>
                </a:cubicBezTo>
                <a:cubicBezTo>
                  <a:pt x="2961005" y="4790638"/>
                  <a:pt x="2938236" y="4770431"/>
                  <a:pt x="2936827" y="4780299"/>
                </a:cubicBezTo>
                <a:cubicBezTo>
                  <a:pt x="2934034" y="4795924"/>
                  <a:pt x="2925700" y="4810022"/>
                  <a:pt x="2913353" y="4820008"/>
                </a:cubicBezTo>
                <a:cubicBezTo>
                  <a:pt x="2901381" y="4826116"/>
                  <a:pt x="2869222" y="4835045"/>
                  <a:pt x="2870161" y="4838804"/>
                </a:cubicBezTo>
                <a:cubicBezTo>
                  <a:pt x="2885184" y="4909292"/>
                  <a:pt x="2917109" y="4916811"/>
                  <a:pt x="2883541" y="4913521"/>
                </a:cubicBezTo>
                <a:cubicBezTo>
                  <a:pt x="2793166" y="4904828"/>
                  <a:pt x="2857485" y="4883212"/>
                  <a:pt x="2794809" y="5015024"/>
                </a:cubicBezTo>
                <a:cubicBezTo>
                  <a:pt x="2785185" y="5035230"/>
                  <a:pt x="2775561" y="5024657"/>
                  <a:pt x="2777204" y="5048623"/>
                </a:cubicBezTo>
                <a:cubicBezTo>
                  <a:pt x="2778847" y="5072589"/>
                  <a:pt x="2777204" y="5090446"/>
                  <a:pt x="2789880" y="5105248"/>
                </a:cubicBezTo>
                <a:cubicBezTo>
                  <a:pt x="2802556" y="5120051"/>
                  <a:pt x="2793870" y="5119581"/>
                  <a:pt x="2772274" y="5139552"/>
                </a:cubicBezTo>
                <a:cubicBezTo>
                  <a:pt x="2755068" y="5152357"/>
                  <a:pt x="2740397" y="5168311"/>
                  <a:pt x="2729082" y="5186544"/>
                </a:cubicBezTo>
                <a:cubicBezTo>
                  <a:pt x="2709129" y="5217089"/>
                  <a:pt x="2689881" y="5215679"/>
                  <a:pt x="2696923" y="5238705"/>
                </a:cubicBezTo>
                <a:cubicBezTo>
                  <a:pt x="2703965" y="5261731"/>
                  <a:pt x="2705843" y="5296270"/>
                  <a:pt x="2717815" y="5330574"/>
                </a:cubicBezTo>
                <a:cubicBezTo>
                  <a:pt x="2729786" y="5364879"/>
                  <a:pt x="2754669" y="5359005"/>
                  <a:pt x="2793870" y="5382970"/>
                </a:cubicBezTo>
                <a:cubicBezTo>
                  <a:pt x="2833072" y="5406936"/>
                  <a:pt x="2838002" y="5394013"/>
                  <a:pt x="2857250" y="5400122"/>
                </a:cubicBezTo>
                <a:cubicBezTo>
                  <a:pt x="2876499" y="5406231"/>
                  <a:pt x="2843635" y="5407641"/>
                  <a:pt x="2809129" y="5413515"/>
                </a:cubicBezTo>
                <a:cubicBezTo>
                  <a:pt x="2782861" y="5421175"/>
                  <a:pt x="2755373" y="5423736"/>
                  <a:pt x="2728143" y="5421034"/>
                </a:cubicBezTo>
                <a:cubicBezTo>
                  <a:pt x="2692580" y="5408205"/>
                  <a:pt x="2658942" y="5390583"/>
                  <a:pt x="2628144" y="5368638"/>
                </a:cubicBezTo>
                <a:cubicBezTo>
                  <a:pt x="2603097" y="5352050"/>
                  <a:pt x="2582018" y="5330151"/>
                  <a:pt x="2566407" y="5304494"/>
                </a:cubicBezTo>
                <a:cubicBezTo>
                  <a:pt x="2555140" y="5279823"/>
                  <a:pt x="2547159" y="5255152"/>
                  <a:pt x="2532840" y="5221553"/>
                </a:cubicBezTo>
                <a:cubicBezTo>
                  <a:pt x="2518520" y="5187954"/>
                  <a:pt x="2528849" y="5167042"/>
                  <a:pt x="2535187" y="5093265"/>
                </a:cubicBezTo>
                <a:cubicBezTo>
                  <a:pt x="2538168" y="5035794"/>
                  <a:pt x="2545398" y="4978629"/>
                  <a:pt x="2556783" y="4922215"/>
                </a:cubicBezTo>
                <a:cubicBezTo>
                  <a:pt x="2567112" y="4882507"/>
                  <a:pt x="2599271" y="4706287"/>
                  <a:pt x="2607956" y="4660705"/>
                </a:cubicBezTo>
                <a:cubicBezTo>
                  <a:pt x="2616642" y="4615123"/>
                  <a:pt x="2657721" y="4429975"/>
                  <a:pt x="2661008" y="4400840"/>
                </a:cubicBezTo>
                <a:cubicBezTo>
                  <a:pt x="2663378" y="4373773"/>
                  <a:pt x="2667393" y="4346846"/>
                  <a:pt x="2672979" y="4320249"/>
                </a:cubicBezTo>
                <a:cubicBezTo>
                  <a:pt x="2676735" y="4290010"/>
                  <a:pt x="2677510" y="4259465"/>
                  <a:pt x="2675327" y="4229085"/>
                </a:cubicBezTo>
                <a:cubicBezTo>
                  <a:pt x="2675327" y="4226265"/>
                  <a:pt x="2672979" y="4223915"/>
                  <a:pt x="2664059" y="4196190"/>
                </a:cubicBezTo>
                <a:cubicBezTo>
                  <a:pt x="2657416" y="4173963"/>
                  <a:pt x="2641735" y="4155542"/>
                  <a:pt x="2620867" y="4145439"/>
                </a:cubicBezTo>
                <a:cubicBezTo>
                  <a:pt x="2600914" y="4133456"/>
                  <a:pt x="2580022" y="4118654"/>
                  <a:pt x="2564060" y="4107376"/>
                </a:cubicBezTo>
                <a:cubicBezTo>
                  <a:pt x="2544717" y="4094312"/>
                  <a:pt x="2527417" y="4078476"/>
                  <a:pt x="2512652" y="4060384"/>
                </a:cubicBezTo>
                <a:cubicBezTo>
                  <a:pt x="2497018" y="4035595"/>
                  <a:pt x="2483896" y="4009304"/>
                  <a:pt x="2473450" y="3981907"/>
                </a:cubicBezTo>
                <a:cubicBezTo>
                  <a:pt x="2454366" y="3942011"/>
                  <a:pt x="2432723" y="3903407"/>
                  <a:pt x="2408662" y="3866307"/>
                </a:cubicBezTo>
                <a:cubicBezTo>
                  <a:pt x="2388756" y="3841660"/>
                  <a:pt x="2374296" y="3813065"/>
                  <a:pt x="2366174" y="3782427"/>
                </a:cubicBezTo>
                <a:cubicBezTo>
                  <a:pt x="2352559" y="3739899"/>
                  <a:pt x="2378146" y="3739194"/>
                  <a:pt x="2382841" y="3715228"/>
                </a:cubicBezTo>
                <a:cubicBezTo>
                  <a:pt x="2392301" y="3686657"/>
                  <a:pt x="2405235" y="3659355"/>
                  <a:pt x="2421338" y="3633932"/>
                </a:cubicBezTo>
                <a:cubicBezTo>
                  <a:pt x="2438944" y="3600333"/>
                  <a:pt x="2462183" y="3590700"/>
                  <a:pt x="2475798" y="3560860"/>
                </a:cubicBezTo>
                <a:cubicBezTo>
                  <a:pt x="2489413" y="3531020"/>
                  <a:pt x="2479084" y="3530785"/>
                  <a:pt x="2474389" y="3501650"/>
                </a:cubicBezTo>
                <a:cubicBezTo>
                  <a:pt x="2469694" y="3472515"/>
                  <a:pt x="2475798" y="3478154"/>
                  <a:pt x="2467112" y="3461472"/>
                </a:cubicBezTo>
                <a:cubicBezTo>
                  <a:pt x="2458427" y="3444790"/>
                  <a:pt x="2453497" y="3426463"/>
                  <a:pt x="2445516" y="3421059"/>
                </a:cubicBezTo>
                <a:cubicBezTo>
                  <a:pt x="2437535" y="3415655"/>
                  <a:pt x="2425329" y="3412131"/>
                  <a:pt x="2418286" y="3421059"/>
                </a:cubicBezTo>
                <a:cubicBezTo>
                  <a:pt x="2411244" y="3429988"/>
                  <a:pt x="2398099" y="3453249"/>
                  <a:pt x="2390118" y="3454658"/>
                </a:cubicBezTo>
                <a:cubicBezTo>
                  <a:pt x="2382137" y="3456068"/>
                  <a:pt x="2378850" y="3447140"/>
                  <a:pt x="2374155" y="3441970"/>
                </a:cubicBezTo>
                <a:cubicBezTo>
                  <a:pt x="2369461" y="3436801"/>
                  <a:pt x="2346221" y="3436801"/>
                  <a:pt x="2341292" y="3431397"/>
                </a:cubicBezTo>
                <a:cubicBezTo>
                  <a:pt x="2336362" y="3425993"/>
                  <a:pt x="2324390" y="3425523"/>
                  <a:pt x="2316409" y="3421764"/>
                </a:cubicBezTo>
                <a:cubicBezTo>
                  <a:pt x="2300146" y="3413681"/>
                  <a:pt x="2284461" y="3404494"/>
                  <a:pt x="2269461" y="3394274"/>
                </a:cubicBezTo>
                <a:cubicBezTo>
                  <a:pt x="2257189" y="3382502"/>
                  <a:pt x="2250022" y="3366384"/>
                  <a:pt x="2249508" y="3349396"/>
                </a:cubicBezTo>
                <a:cubicBezTo>
                  <a:pt x="2249508" y="3329895"/>
                  <a:pt x="2232842" y="3322376"/>
                  <a:pt x="2195049" y="3295591"/>
                </a:cubicBezTo>
                <a:cubicBezTo>
                  <a:pt x="2165805" y="3273834"/>
                  <a:pt x="2131739" y="3259478"/>
                  <a:pt x="2095754" y="3253768"/>
                </a:cubicBezTo>
                <a:cubicBezTo>
                  <a:pt x="2048806" y="3242490"/>
                  <a:pt x="2031670" y="3210536"/>
                  <a:pt x="2016411" y="3201607"/>
                </a:cubicBezTo>
                <a:cubicBezTo>
                  <a:pt x="2001153" y="3192679"/>
                  <a:pt x="2002797" y="3182810"/>
                  <a:pt x="1969463" y="3186570"/>
                </a:cubicBezTo>
                <a:cubicBezTo>
                  <a:pt x="1936130" y="3190329"/>
                  <a:pt x="1895051" y="3171532"/>
                  <a:pt x="1869464" y="3161194"/>
                </a:cubicBezTo>
                <a:cubicBezTo>
                  <a:pt x="1843878" y="3150856"/>
                  <a:pt x="1799042" y="3143337"/>
                  <a:pt x="1778855" y="3130649"/>
                </a:cubicBezTo>
                <a:cubicBezTo>
                  <a:pt x="1758667" y="3117962"/>
                  <a:pt x="1726038" y="3113262"/>
                  <a:pt x="1711484" y="3083657"/>
                </a:cubicBezTo>
                <a:cubicBezTo>
                  <a:pt x="1696930" y="3054053"/>
                  <a:pt x="1699512" y="3065096"/>
                  <a:pt x="1705146" y="3038075"/>
                </a:cubicBezTo>
                <a:cubicBezTo>
                  <a:pt x="1710780" y="3011055"/>
                  <a:pt x="1672283" y="2988969"/>
                  <a:pt x="1649043" y="2963593"/>
                </a:cubicBezTo>
                <a:cubicBezTo>
                  <a:pt x="1625804" y="2938218"/>
                  <a:pt x="1608199" y="2934458"/>
                  <a:pt x="1596227" y="2902974"/>
                </a:cubicBezTo>
                <a:cubicBezTo>
                  <a:pt x="1584255" y="2871489"/>
                  <a:pt x="1566650" y="2873134"/>
                  <a:pt x="1543410" y="2850578"/>
                </a:cubicBezTo>
                <a:cubicBezTo>
                  <a:pt x="1520171" y="2828022"/>
                  <a:pt x="1519936" y="2799827"/>
                  <a:pt x="1509608" y="2774451"/>
                </a:cubicBezTo>
                <a:cubicBezTo>
                  <a:pt x="1499279" y="2749075"/>
                  <a:pt x="1435899" y="2712422"/>
                  <a:pt x="1435899" y="2712422"/>
                </a:cubicBezTo>
                <a:cubicBezTo>
                  <a:pt x="1435899" y="2712422"/>
                  <a:pt x="1452801" y="2755184"/>
                  <a:pt x="1459373" y="2772336"/>
                </a:cubicBezTo>
                <a:cubicBezTo>
                  <a:pt x="1471406" y="2803046"/>
                  <a:pt x="1485850" y="2832744"/>
                  <a:pt x="1502566" y="2861151"/>
                </a:cubicBezTo>
                <a:cubicBezTo>
                  <a:pt x="1521814" y="2891696"/>
                  <a:pt x="1538716" y="2899214"/>
                  <a:pt x="1556321" y="2929759"/>
                </a:cubicBezTo>
                <a:cubicBezTo>
                  <a:pt x="1573927" y="2960304"/>
                  <a:pt x="1556321" y="2979101"/>
                  <a:pt x="1550687" y="2967118"/>
                </a:cubicBezTo>
                <a:cubicBezTo>
                  <a:pt x="1545053" y="2955135"/>
                  <a:pt x="1518528" y="2949966"/>
                  <a:pt x="1518528" y="2935868"/>
                </a:cubicBezTo>
                <a:cubicBezTo>
                  <a:pt x="1517601" y="2923580"/>
                  <a:pt x="1513474" y="2911761"/>
                  <a:pt x="1506556" y="2901564"/>
                </a:cubicBezTo>
                <a:cubicBezTo>
                  <a:pt x="1500922" y="2890286"/>
                  <a:pt x="1476040" y="2878068"/>
                  <a:pt x="1452096" y="2858096"/>
                </a:cubicBezTo>
                <a:cubicBezTo>
                  <a:pt x="1428153" y="2838125"/>
                  <a:pt x="1411252" y="2829901"/>
                  <a:pt x="1426510" y="2829901"/>
                </a:cubicBezTo>
                <a:cubicBezTo>
                  <a:pt x="1441768" y="2829901"/>
                  <a:pt x="1463364" y="2843999"/>
                  <a:pt x="1459373" y="2835070"/>
                </a:cubicBezTo>
                <a:cubicBezTo>
                  <a:pt x="1455383" y="2826142"/>
                  <a:pt x="1428153" y="2798417"/>
                  <a:pt x="1415242" y="2778915"/>
                </a:cubicBezTo>
                <a:cubicBezTo>
                  <a:pt x="1402700" y="2755325"/>
                  <a:pt x="1392555" y="2730537"/>
                  <a:pt x="1384961" y="2704903"/>
                </a:cubicBezTo>
                <a:cubicBezTo>
                  <a:pt x="1368045" y="2671774"/>
                  <a:pt x="1337675" y="2647526"/>
                  <a:pt x="1301628" y="2638409"/>
                </a:cubicBezTo>
                <a:cubicBezTo>
                  <a:pt x="1278154" y="2636060"/>
                  <a:pt x="1271816" y="2625017"/>
                  <a:pt x="1263835" y="2601051"/>
                </a:cubicBezTo>
                <a:cubicBezTo>
                  <a:pt x="1259011" y="2577907"/>
                  <a:pt x="1252337" y="2555210"/>
                  <a:pt x="1243882" y="2533148"/>
                </a:cubicBezTo>
                <a:cubicBezTo>
                  <a:pt x="1233553" y="2514351"/>
                  <a:pt x="1188483" y="2451617"/>
                  <a:pt x="1187779" y="2427886"/>
                </a:cubicBezTo>
                <a:cubicBezTo>
                  <a:pt x="1187075" y="2404155"/>
                  <a:pt x="1174164" y="2333902"/>
                  <a:pt x="1190127" y="2295604"/>
                </a:cubicBezTo>
                <a:cubicBezTo>
                  <a:pt x="1206089" y="2257305"/>
                  <a:pt x="1202098" y="2170135"/>
                  <a:pt x="1199751" y="2152983"/>
                </a:cubicBezTo>
                <a:cubicBezTo>
                  <a:pt x="1197403" y="2135831"/>
                  <a:pt x="1167357" y="2102937"/>
                  <a:pt x="1167357" y="2091424"/>
                </a:cubicBezTo>
                <a:cubicBezTo>
                  <a:pt x="1167357" y="2079911"/>
                  <a:pt x="1184258" y="2086255"/>
                  <a:pt x="1196934" y="2089779"/>
                </a:cubicBezTo>
                <a:cubicBezTo>
                  <a:pt x="1209610" y="2093304"/>
                  <a:pt x="1237075" y="2104817"/>
                  <a:pt x="1237075" y="2104817"/>
                </a:cubicBezTo>
                <a:cubicBezTo>
                  <a:pt x="1227413" y="2086492"/>
                  <a:pt x="1216180" y="2069039"/>
                  <a:pt x="1203507" y="2052656"/>
                </a:cubicBezTo>
                <a:cubicBezTo>
                  <a:pt x="1183713" y="2036547"/>
                  <a:pt x="1160761" y="2024780"/>
                  <a:pt x="1136136" y="2018116"/>
                </a:cubicBezTo>
                <a:cubicBezTo>
                  <a:pt x="1118125" y="2016359"/>
                  <a:pt x="1101400" y="2007990"/>
                  <a:pt x="1089188" y="1994621"/>
                </a:cubicBezTo>
                <a:cubicBezTo>
                  <a:pt x="1080268" y="1980288"/>
                  <a:pt x="1070644" y="1961726"/>
                  <a:pt x="1064306" y="1949743"/>
                </a:cubicBezTo>
                <a:cubicBezTo>
                  <a:pt x="1057968" y="1937760"/>
                  <a:pt x="1030503" y="1923663"/>
                  <a:pt x="1024165" y="1910975"/>
                </a:cubicBezTo>
                <a:cubicBezTo>
                  <a:pt x="1017827" y="1898287"/>
                  <a:pt x="1019471" y="1873617"/>
                  <a:pt x="1010550" y="1860929"/>
                </a:cubicBezTo>
                <a:cubicBezTo>
                  <a:pt x="1003656" y="1847896"/>
                  <a:pt x="988494" y="1841587"/>
                  <a:pt x="974400" y="1845891"/>
                </a:cubicBezTo>
                <a:cubicBezTo>
                  <a:pt x="960081" y="1851060"/>
                  <a:pt x="955387" y="1838373"/>
                  <a:pt x="944119" y="1819811"/>
                </a:cubicBezTo>
                <a:cubicBezTo>
                  <a:pt x="933380" y="1805394"/>
                  <a:pt x="918204" y="1794907"/>
                  <a:pt x="900927" y="1789971"/>
                </a:cubicBezTo>
                <a:cubicBezTo>
                  <a:pt x="886615" y="1778134"/>
                  <a:pt x="875075" y="1763296"/>
                  <a:pt x="867124" y="1746503"/>
                </a:cubicBezTo>
                <a:cubicBezTo>
                  <a:pt x="852307" y="1723882"/>
                  <a:pt x="834277" y="1703541"/>
                  <a:pt x="813604" y="1686119"/>
                </a:cubicBezTo>
                <a:cubicBezTo>
                  <a:pt x="767559" y="1667193"/>
                  <a:pt x="720546" y="1650722"/>
                  <a:pt x="672760" y="1636777"/>
                </a:cubicBezTo>
                <a:cubicBezTo>
                  <a:pt x="656598" y="1639139"/>
                  <a:pt x="640246" y="1639926"/>
                  <a:pt x="623934" y="1639127"/>
                </a:cubicBezTo>
                <a:cubicBezTo>
                  <a:pt x="614309" y="1636073"/>
                  <a:pt x="581446" y="1607643"/>
                  <a:pt x="564779" y="1601769"/>
                </a:cubicBezTo>
                <a:cubicBezTo>
                  <a:pt x="548113" y="1595895"/>
                  <a:pt x="535906" y="1608347"/>
                  <a:pt x="527925" y="1627144"/>
                </a:cubicBezTo>
                <a:cubicBezTo>
                  <a:pt x="509404" y="1653093"/>
                  <a:pt x="485953" y="1675130"/>
                  <a:pt x="458911" y="1691993"/>
                </a:cubicBezTo>
                <a:cubicBezTo>
                  <a:pt x="437315" y="1706325"/>
                  <a:pt x="419710" y="1707735"/>
                  <a:pt x="421118" y="1700216"/>
                </a:cubicBezTo>
                <a:cubicBezTo>
                  <a:pt x="422205" y="1687456"/>
                  <a:pt x="424968" y="1674895"/>
                  <a:pt x="429334" y="1662858"/>
                </a:cubicBezTo>
                <a:cubicBezTo>
                  <a:pt x="436376" y="1645001"/>
                  <a:pt x="440367" y="1639362"/>
                  <a:pt x="462902" y="1628554"/>
                </a:cubicBezTo>
                <a:cubicBezTo>
                  <a:pt x="485437" y="1617746"/>
                  <a:pt x="484498" y="1616571"/>
                  <a:pt x="475813" y="1617276"/>
                </a:cubicBezTo>
                <a:cubicBezTo>
                  <a:pt x="467127" y="1617981"/>
                  <a:pt x="460555" y="1615866"/>
                  <a:pt x="478160" y="1605528"/>
                </a:cubicBezTo>
                <a:cubicBezTo>
                  <a:pt x="495766" y="1595190"/>
                  <a:pt x="503042" y="1593545"/>
                  <a:pt x="501634" y="1584616"/>
                </a:cubicBezTo>
                <a:cubicBezTo>
                  <a:pt x="500226" y="1575688"/>
                  <a:pt x="463137" y="1596599"/>
                  <a:pt x="439193" y="1615866"/>
                </a:cubicBezTo>
                <a:cubicBezTo>
                  <a:pt x="414989" y="1633937"/>
                  <a:pt x="394771" y="1656815"/>
                  <a:pt x="379804" y="1683065"/>
                </a:cubicBezTo>
                <a:cubicBezTo>
                  <a:pt x="359147" y="1717369"/>
                  <a:pt x="382386" y="1704681"/>
                  <a:pt x="364781" y="1727237"/>
                </a:cubicBezTo>
                <a:cubicBezTo>
                  <a:pt x="347175" y="1749793"/>
                  <a:pt x="287082" y="1795140"/>
                  <a:pt x="269241" y="1812292"/>
                </a:cubicBezTo>
                <a:cubicBezTo>
                  <a:pt x="232537" y="1838749"/>
                  <a:pt x="192321" y="1859942"/>
                  <a:pt x="149759" y="1875261"/>
                </a:cubicBezTo>
                <a:cubicBezTo>
                  <a:pt x="129597" y="1878997"/>
                  <a:pt x="110467" y="1887007"/>
                  <a:pt x="93656" y="1898757"/>
                </a:cubicBezTo>
                <a:cubicBezTo>
                  <a:pt x="79337" y="1910740"/>
                  <a:pt x="43421" y="1914499"/>
                  <a:pt x="55393" y="1906276"/>
                </a:cubicBezTo>
                <a:cubicBezTo>
                  <a:pt x="67365" y="1898052"/>
                  <a:pt x="89665" y="1879960"/>
                  <a:pt x="104923" y="1871267"/>
                </a:cubicBezTo>
                <a:cubicBezTo>
                  <a:pt x="126996" y="1860029"/>
                  <a:pt x="149729" y="1850142"/>
                  <a:pt x="172998" y="1841662"/>
                </a:cubicBezTo>
                <a:cubicBezTo>
                  <a:pt x="195919" y="1830530"/>
                  <a:pt x="216792" y="1815593"/>
                  <a:pt x="234735" y="1797490"/>
                </a:cubicBezTo>
                <a:cubicBezTo>
                  <a:pt x="249756" y="1779170"/>
                  <a:pt x="263185" y="1759595"/>
                  <a:pt x="274875" y="1738985"/>
                </a:cubicBezTo>
                <a:cubicBezTo>
                  <a:pt x="286143" y="1721128"/>
                  <a:pt x="288490" y="1712904"/>
                  <a:pt x="265251" y="1720423"/>
                </a:cubicBezTo>
                <a:cubicBezTo>
                  <a:pt x="245906" y="1726414"/>
                  <a:pt x="225206" y="1726414"/>
                  <a:pt x="205862" y="1720423"/>
                </a:cubicBezTo>
                <a:cubicBezTo>
                  <a:pt x="193890" y="1715724"/>
                  <a:pt x="162669" y="1734521"/>
                  <a:pt x="151402" y="1726297"/>
                </a:cubicBezTo>
                <a:cubicBezTo>
                  <a:pt x="140134" y="1718073"/>
                  <a:pt x="151402" y="1700921"/>
                  <a:pt x="145064" y="1692698"/>
                </a:cubicBezTo>
                <a:cubicBezTo>
                  <a:pt x="138726" y="1684474"/>
                  <a:pt x="112905" y="1689643"/>
                  <a:pt x="98116" y="1686589"/>
                </a:cubicBezTo>
                <a:cubicBezTo>
                  <a:pt x="83327" y="1683534"/>
                  <a:pt x="59619" y="1671082"/>
                  <a:pt x="59619" y="1648525"/>
                </a:cubicBezTo>
                <a:cubicBezTo>
                  <a:pt x="59619" y="1625969"/>
                  <a:pt x="43656" y="1606703"/>
                  <a:pt x="52576" y="1589551"/>
                </a:cubicBezTo>
                <a:cubicBezTo>
                  <a:pt x="61496" y="1572399"/>
                  <a:pt x="74172" y="1567934"/>
                  <a:pt x="88492" y="1558301"/>
                </a:cubicBezTo>
                <a:cubicBezTo>
                  <a:pt x="107951" y="1547251"/>
                  <a:pt x="129020" y="1539323"/>
                  <a:pt x="150932" y="1534805"/>
                </a:cubicBezTo>
                <a:cubicBezTo>
                  <a:pt x="161261" y="1532759"/>
                  <a:pt x="170604" y="1527298"/>
                  <a:pt x="177458" y="1519298"/>
                </a:cubicBezTo>
                <a:cubicBezTo>
                  <a:pt x="184735" y="1511779"/>
                  <a:pt x="160557" y="1484759"/>
                  <a:pt x="160557" y="1484759"/>
                </a:cubicBezTo>
                <a:lnTo>
                  <a:pt x="174172" y="1475830"/>
                </a:lnTo>
                <a:cubicBezTo>
                  <a:pt x="183796" y="1469956"/>
                  <a:pt x="176754" y="1457268"/>
                  <a:pt x="159853" y="1459383"/>
                </a:cubicBezTo>
                <a:cubicBezTo>
                  <a:pt x="142951" y="1461498"/>
                  <a:pt x="105862" y="1480529"/>
                  <a:pt x="83327" y="1485934"/>
                </a:cubicBezTo>
                <a:cubicBezTo>
                  <a:pt x="60792" y="1491338"/>
                  <a:pt x="30511" y="1488283"/>
                  <a:pt x="31215" y="1478650"/>
                </a:cubicBezTo>
                <a:cubicBezTo>
                  <a:pt x="31919" y="1469016"/>
                  <a:pt x="36849" y="1462908"/>
                  <a:pt x="28868" y="1455154"/>
                </a:cubicBezTo>
                <a:cubicBezTo>
                  <a:pt x="20886" y="1447400"/>
                  <a:pt x="14548" y="1439412"/>
                  <a:pt x="22530" y="1435887"/>
                </a:cubicBezTo>
                <a:cubicBezTo>
                  <a:pt x="30511" y="1432363"/>
                  <a:pt x="80276" y="1404403"/>
                  <a:pt x="80276" y="1404403"/>
                </a:cubicBezTo>
                <a:cubicBezTo>
                  <a:pt x="90058" y="1415382"/>
                  <a:pt x="103026" y="1423023"/>
                  <a:pt x="117365" y="1426254"/>
                </a:cubicBezTo>
                <a:cubicBezTo>
                  <a:pt x="136379" y="1428603"/>
                  <a:pt x="177223" y="1392655"/>
                  <a:pt x="177223" y="1392655"/>
                </a:cubicBezTo>
                <a:cubicBezTo>
                  <a:pt x="151637" y="1376912"/>
                  <a:pt x="157270" y="1372448"/>
                  <a:pt x="157270" y="1372448"/>
                </a:cubicBezTo>
                <a:cubicBezTo>
                  <a:pt x="139993" y="1372598"/>
                  <a:pt x="122776" y="1370385"/>
                  <a:pt x="106097" y="1365869"/>
                </a:cubicBezTo>
                <a:cubicBezTo>
                  <a:pt x="97457" y="1358783"/>
                  <a:pt x="91971" y="1348562"/>
                  <a:pt x="90839" y="1337439"/>
                </a:cubicBezTo>
                <a:cubicBezTo>
                  <a:pt x="88492" y="1327101"/>
                  <a:pt x="47647" y="1318877"/>
                  <a:pt x="58680" y="1301490"/>
                </a:cubicBezTo>
                <a:cubicBezTo>
                  <a:pt x="69712" y="1284103"/>
                  <a:pt x="90839" y="1277994"/>
                  <a:pt x="105628" y="1261312"/>
                </a:cubicBezTo>
                <a:cubicBezTo>
                  <a:pt x="120416" y="1244630"/>
                  <a:pt x="131214" y="1211971"/>
                  <a:pt x="170416" y="1194114"/>
                </a:cubicBezTo>
                <a:cubicBezTo>
                  <a:pt x="207263" y="1179967"/>
                  <a:pt x="243174" y="1163487"/>
                  <a:pt x="277927" y="1144772"/>
                </a:cubicBezTo>
                <a:cubicBezTo>
                  <a:pt x="298584" y="1129735"/>
                  <a:pt x="308208" y="1144772"/>
                  <a:pt x="316424" y="1146182"/>
                </a:cubicBezTo>
                <a:cubicBezTo>
                  <a:pt x="324640" y="1147592"/>
                  <a:pt x="373935" y="1144068"/>
                  <a:pt x="393184" y="1144068"/>
                </a:cubicBezTo>
                <a:cubicBezTo>
                  <a:pt x="412433" y="1144068"/>
                  <a:pt x="416658" y="1165684"/>
                  <a:pt x="422057" y="1170853"/>
                </a:cubicBezTo>
                <a:cubicBezTo>
                  <a:pt x="427456" y="1176022"/>
                  <a:pt x="597643" y="1181426"/>
                  <a:pt x="597643" y="1181426"/>
                </a:cubicBezTo>
                <a:cubicBezTo>
                  <a:pt x="655147" y="1181584"/>
                  <a:pt x="712597" y="1185035"/>
                  <a:pt x="769707" y="1191764"/>
                </a:cubicBezTo>
                <a:cubicBezTo>
                  <a:pt x="798111" y="1199988"/>
                  <a:pt x="849284" y="1222074"/>
                  <a:pt x="849284" y="1222074"/>
                </a:cubicBezTo>
                <a:cubicBezTo>
                  <a:pt x="880974" y="1217610"/>
                  <a:pt x="878157" y="1179077"/>
                  <a:pt x="897875" y="1179077"/>
                </a:cubicBezTo>
                <a:close/>
                <a:moveTo>
                  <a:pt x="2824152" y="312781"/>
                </a:moveTo>
                <a:cubicBezTo>
                  <a:pt x="2814504" y="348629"/>
                  <a:pt x="2787532" y="377231"/>
                  <a:pt x="2752321" y="388908"/>
                </a:cubicBezTo>
                <a:cubicBezTo>
                  <a:pt x="2694951" y="407463"/>
                  <a:pt x="2638754" y="429432"/>
                  <a:pt x="2584013" y="454697"/>
                </a:cubicBezTo>
                <a:cubicBezTo>
                  <a:pt x="2579083" y="457751"/>
                  <a:pt x="2590351" y="490646"/>
                  <a:pt x="2604670" y="507093"/>
                </a:cubicBezTo>
                <a:cubicBezTo>
                  <a:pt x="2618989" y="523540"/>
                  <a:pt x="2632839" y="534583"/>
                  <a:pt x="2645515" y="551030"/>
                </a:cubicBezTo>
                <a:cubicBezTo>
                  <a:pt x="2658191" y="567477"/>
                  <a:pt x="2680726" y="566067"/>
                  <a:pt x="2698566" y="583219"/>
                </a:cubicBezTo>
                <a:cubicBezTo>
                  <a:pt x="2716406" y="600372"/>
                  <a:pt x="2728847" y="594263"/>
                  <a:pt x="2776969" y="595202"/>
                </a:cubicBezTo>
                <a:cubicBezTo>
                  <a:pt x="2825091" y="596142"/>
                  <a:pt x="2812180" y="599667"/>
                  <a:pt x="2865936" y="602486"/>
                </a:cubicBezTo>
                <a:cubicBezTo>
                  <a:pt x="2919691" y="605306"/>
                  <a:pt x="2975794" y="610005"/>
                  <a:pt x="2994104" y="625982"/>
                </a:cubicBezTo>
                <a:cubicBezTo>
                  <a:pt x="3012413" y="641959"/>
                  <a:pt x="3038939" y="706808"/>
                  <a:pt x="3055840" y="745576"/>
                </a:cubicBezTo>
                <a:cubicBezTo>
                  <a:pt x="3072741" y="784345"/>
                  <a:pt x="3102788" y="848489"/>
                  <a:pt x="3102788" y="854598"/>
                </a:cubicBezTo>
                <a:cubicBezTo>
                  <a:pt x="3102788" y="860707"/>
                  <a:pt x="3084244" y="907698"/>
                  <a:pt x="3084244" y="914982"/>
                </a:cubicBezTo>
                <a:cubicBezTo>
                  <a:pt x="3087671" y="926674"/>
                  <a:pt x="3094056" y="937277"/>
                  <a:pt x="3102788" y="945762"/>
                </a:cubicBezTo>
                <a:cubicBezTo>
                  <a:pt x="3111474" y="956100"/>
                  <a:pt x="3106779" y="964324"/>
                  <a:pt x="3105136" y="973957"/>
                </a:cubicBezTo>
                <a:cubicBezTo>
                  <a:pt x="3106380" y="987035"/>
                  <a:pt x="3110206" y="999734"/>
                  <a:pt x="3116403" y="1011315"/>
                </a:cubicBezTo>
                <a:cubicBezTo>
                  <a:pt x="3118046" y="1014370"/>
                  <a:pt x="3141990" y="987820"/>
                  <a:pt x="3157248" y="982885"/>
                </a:cubicBezTo>
                <a:cubicBezTo>
                  <a:pt x="3172506" y="977951"/>
                  <a:pt x="3210065" y="1009906"/>
                  <a:pt x="3210065" y="1031522"/>
                </a:cubicBezTo>
                <a:cubicBezTo>
                  <a:pt x="3210065" y="1080629"/>
                  <a:pt x="3223445" y="1063946"/>
                  <a:pt x="3143633" y="1121981"/>
                </a:cubicBezTo>
                <a:cubicBezTo>
                  <a:pt x="3133070" y="1129500"/>
                  <a:pt x="3122741" y="1188240"/>
                  <a:pt x="3130722" y="1215965"/>
                </a:cubicBezTo>
                <a:cubicBezTo>
                  <a:pt x="3138704" y="1243690"/>
                  <a:pt x="3157952" y="1277994"/>
                  <a:pt x="3173210" y="1318407"/>
                </a:cubicBezTo>
                <a:cubicBezTo>
                  <a:pt x="3188468" y="1358820"/>
                  <a:pt x="3233304" y="1415446"/>
                  <a:pt x="3247858" y="1441526"/>
                </a:cubicBezTo>
                <a:cubicBezTo>
                  <a:pt x="3262411" y="1467607"/>
                  <a:pt x="3266167" y="1503555"/>
                  <a:pt x="3298327" y="1512014"/>
                </a:cubicBezTo>
                <a:cubicBezTo>
                  <a:pt x="3330486" y="1520472"/>
                  <a:pt x="3360768" y="1531516"/>
                  <a:pt x="3384007" y="1536685"/>
                </a:cubicBezTo>
                <a:cubicBezTo>
                  <a:pt x="3407246" y="1541854"/>
                  <a:pt x="3422504" y="1549373"/>
                  <a:pt x="3433537" y="1527756"/>
                </a:cubicBezTo>
                <a:cubicBezTo>
                  <a:pt x="3444570" y="1506140"/>
                  <a:pt x="3467340" y="1423904"/>
                  <a:pt x="3485649" y="1363285"/>
                </a:cubicBezTo>
                <a:cubicBezTo>
                  <a:pt x="3503959" y="1302665"/>
                  <a:pt x="3484006" y="1285513"/>
                  <a:pt x="3527433" y="1272121"/>
                </a:cubicBezTo>
                <a:cubicBezTo>
                  <a:pt x="3570860" y="1258728"/>
                  <a:pt x="3639639" y="1231707"/>
                  <a:pt x="3657949" y="1223484"/>
                </a:cubicBezTo>
                <a:cubicBezTo>
                  <a:pt x="3676258" y="1215260"/>
                  <a:pt x="3673206" y="1156286"/>
                  <a:pt x="3714051" y="1136784"/>
                </a:cubicBezTo>
                <a:cubicBezTo>
                  <a:pt x="3741868" y="1123809"/>
                  <a:pt x="3770882" y="1113579"/>
                  <a:pt x="3800671" y="1106239"/>
                </a:cubicBezTo>
                <a:cubicBezTo>
                  <a:pt x="3848909" y="1090502"/>
                  <a:pt x="3894731" y="1068122"/>
                  <a:pt x="3936820" y="1039746"/>
                </a:cubicBezTo>
                <a:cubicBezTo>
                  <a:pt x="3976960" y="1011551"/>
                  <a:pt x="3987993" y="1026353"/>
                  <a:pt x="4002547" y="1000272"/>
                </a:cubicBezTo>
                <a:cubicBezTo>
                  <a:pt x="4017101" y="974192"/>
                  <a:pt x="3987993" y="935894"/>
                  <a:pt x="3984941" y="897125"/>
                </a:cubicBezTo>
                <a:cubicBezTo>
                  <a:pt x="3981890" y="858357"/>
                  <a:pt x="3997617" y="856007"/>
                  <a:pt x="4005598" y="820998"/>
                </a:cubicBezTo>
                <a:cubicBezTo>
                  <a:pt x="4013580" y="785989"/>
                  <a:pt x="4017805" y="762729"/>
                  <a:pt x="4049025" y="738763"/>
                </a:cubicBezTo>
                <a:cubicBezTo>
                  <a:pt x="4080246" y="714797"/>
                  <a:pt x="4095974" y="701639"/>
                  <a:pt x="4091513" y="679083"/>
                </a:cubicBezTo>
                <a:cubicBezTo>
                  <a:pt x="4081419" y="653082"/>
                  <a:pt x="4074166" y="626060"/>
                  <a:pt x="4069917" y="598492"/>
                </a:cubicBezTo>
                <a:cubicBezTo>
                  <a:pt x="4069917" y="573821"/>
                  <a:pt x="4075316" y="587919"/>
                  <a:pt x="4062640" y="553615"/>
                </a:cubicBezTo>
                <a:cubicBezTo>
                  <a:pt x="4050387" y="531719"/>
                  <a:pt x="4050387" y="505023"/>
                  <a:pt x="4062640" y="483127"/>
                </a:cubicBezTo>
                <a:cubicBezTo>
                  <a:pt x="4074847" y="451172"/>
                  <a:pt x="4106771" y="459631"/>
                  <a:pt x="4104424" y="445063"/>
                </a:cubicBezTo>
                <a:cubicBezTo>
                  <a:pt x="4102077" y="430496"/>
                  <a:pt x="4053016" y="409350"/>
                  <a:pt x="4052312" y="369641"/>
                </a:cubicBezTo>
                <a:cubicBezTo>
                  <a:pt x="4049072" y="347729"/>
                  <a:pt x="4055199" y="325467"/>
                  <a:pt x="4069213" y="308317"/>
                </a:cubicBezTo>
                <a:cubicBezTo>
                  <a:pt x="4077194" y="298684"/>
                  <a:pt x="4158884" y="233835"/>
                  <a:pt x="4164518" y="227726"/>
                </a:cubicBezTo>
                <a:cubicBezTo>
                  <a:pt x="4170151" y="221617"/>
                  <a:pt x="4162874" y="204230"/>
                  <a:pt x="4203015" y="185903"/>
                </a:cubicBezTo>
                <a:cubicBezTo>
                  <a:pt x="4243155" y="167576"/>
                  <a:pt x="4256536" y="153949"/>
                  <a:pt x="4271794" y="147840"/>
                </a:cubicBezTo>
                <a:cubicBezTo>
                  <a:pt x="4287052" y="141731"/>
                  <a:pt x="4311230" y="142671"/>
                  <a:pt x="4264517" y="129278"/>
                </a:cubicBezTo>
                <a:cubicBezTo>
                  <a:pt x="4217803" y="115885"/>
                  <a:pt x="4207710" y="109776"/>
                  <a:pt x="4177428" y="113536"/>
                </a:cubicBezTo>
                <a:cubicBezTo>
                  <a:pt x="4147147" y="117295"/>
                  <a:pt x="4136583" y="134447"/>
                  <a:pt x="4081889" y="139616"/>
                </a:cubicBezTo>
                <a:cubicBezTo>
                  <a:pt x="4041631" y="144861"/>
                  <a:pt x="4002171" y="155204"/>
                  <a:pt x="3964519" y="170396"/>
                </a:cubicBezTo>
                <a:cubicBezTo>
                  <a:pt x="3964519" y="170396"/>
                  <a:pt x="3983063" y="153949"/>
                  <a:pt x="3967101" y="138206"/>
                </a:cubicBezTo>
                <a:cubicBezTo>
                  <a:pt x="3951139" y="122464"/>
                  <a:pt x="4008650" y="71008"/>
                  <a:pt x="4018274" y="64899"/>
                </a:cubicBezTo>
                <a:cubicBezTo>
                  <a:pt x="4027899" y="58790"/>
                  <a:pt x="3943627" y="39523"/>
                  <a:pt x="3898557" y="31300"/>
                </a:cubicBezTo>
                <a:cubicBezTo>
                  <a:pt x="3853487" y="23076"/>
                  <a:pt x="3768042" y="-3004"/>
                  <a:pt x="3718512" y="285"/>
                </a:cubicBezTo>
                <a:cubicBezTo>
                  <a:pt x="3668981" y="3575"/>
                  <a:pt x="3595742" y="3105"/>
                  <a:pt x="3571095" y="11328"/>
                </a:cubicBezTo>
                <a:cubicBezTo>
                  <a:pt x="3546447" y="19552"/>
                  <a:pt x="3549499" y="51741"/>
                  <a:pt x="3521330" y="53151"/>
                </a:cubicBezTo>
                <a:cubicBezTo>
                  <a:pt x="3493161" y="54561"/>
                  <a:pt x="3441284" y="36704"/>
                  <a:pt x="3401143" y="42813"/>
                </a:cubicBezTo>
                <a:cubicBezTo>
                  <a:pt x="3363209" y="51631"/>
                  <a:pt x="3326026" y="63335"/>
                  <a:pt x="3289876" y="77822"/>
                </a:cubicBezTo>
                <a:cubicBezTo>
                  <a:pt x="3282599" y="79467"/>
                  <a:pt x="3313350" y="98733"/>
                  <a:pt x="3335416" y="103197"/>
                </a:cubicBezTo>
                <a:cubicBezTo>
                  <a:pt x="3357481" y="107662"/>
                  <a:pt x="3382364" y="150189"/>
                  <a:pt x="3382364" y="150189"/>
                </a:cubicBezTo>
                <a:cubicBezTo>
                  <a:pt x="3382364" y="150189"/>
                  <a:pt x="3326261" y="131393"/>
                  <a:pt x="3269454" y="115650"/>
                </a:cubicBezTo>
                <a:cubicBezTo>
                  <a:pt x="3220745" y="105630"/>
                  <a:pt x="3170300" y="107972"/>
                  <a:pt x="3122741" y="122464"/>
                </a:cubicBezTo>
                <a:cubicBezTo>
                  <a:pt x="3090535" y="134394"/>
                  <a:pt x="3056779" y="141672"/>
                  <a:pt x="3022507" y="144080"/>
                </a:cubicBezTo>
                <a:cubicBezTo>
                  <a:pt x="2975559" y="146430"/>
                  <a:pt x="2923212" y="184493"/>
                  <a:pt x="2896921" y="202350"/>
                </a:cubicBezTo>
                <a:cubicBezTo>
                  <a:pt x="2870630" y="220207"/>
                  <a:pt x="2787767" y="268139"/>
                  <a:pt x="2767110" y="279417"/>
                </a:cubicBezTo>
                <a:cubicBezTo>
                  <a:pt x="2746453" y="290695"/>
                  <a:pt x="2754199" y="295629"/>
                  <a:pt x="2776734" y="302913"/>
                </a:cubicBezTo>
                <a:cubicBezTo>
                  <a:pt x="2799269" y="310197"/>
                  <a:pt x="2824152" y="312781"/>
                  <a:pt x="2824152" y="312781"/>
                </a:cubicBezTo>
                <a:close/>
                <a:moveTo>
                  <a:pt x="1636837" y="930255"/>
                </a:moveTo>
                <a:cubicBezTo>
                  <a:pt x="1643175" y="957510"/>
                  <a:pt x="1643175" y="996983"/>
                  <a:pt x="1628386" y="980066"/>
                </a:cubicBezTo>
                <a:cubicBezTo>
                  <a:pt x="1613598" y="963149"/>
                  <a:pt x="1601156" y="928610"/>
                  <a:pt x="1576978" y="942707"/>
                </a:cubicBezTo>
                <a:cubicBezTo>
                  <a:pt x="1552800" y="956805"/>
                  <a:pt x="1526979" y="952576"/>
                  <a:pt x="1530030" y="949521"/>
                </a:cubicBezTo>
                <a:cubicBezTo>
                  <a:pt x="1533082" y="946467"/>
                  <a:pt x="1530030" y="931664"/>
                  <a:pt x="1517119" y="927200"/>
                </a:cubicBezTo>
                <a:cubicBezTo>
                  <a:pt x="1504209" y="922736"/>
                  <a:pt x="1497401" y="929785"/>
                  <a:pt x="1484491" y="937068"/>
                </a:cubicBezTo>
                <a:cubicBezTo>
                  <a:pt x="1471580" y="944352"/>
                  <a:pt x="1431205" y="954690"/>
                  <a:pt x="1447636" y="941533"/>
                </a:cubicBezTo>
                <a:cubicBezTo>
                  <a:pt x="1464068" y="928375"/>
                  <a:pt x="1458904" y="921796"/>
                  <a:pt x="1453035" y="906759"/>
                </a:cubicBezTo>
                <a:cubicBezTo>
                  <a:pt x="1447167" y="891721"/>
                  <a:pt x="1406087" y="916627"/>
                  <a:pt x="1384961" y="933074"/>
                </a:cubicBezTo>
                <a:cubicBezTo>
                  <a:pt x="1365879" y="949554"/>
                  <a:pt x="1349276" y="968703"/>
                  <a:pt x="1335665" y="989934"/>
                </a:cubicBezTo>
                <a:cubicBezTo>
                  <a:pt x="1322285" y="1006381"/>
                  <a:pt x="1331910" y="1016955"/>
                  <a:pt x="1352332" y="1022829"/>
                </a:cubicBezTo>
                <a:cubicBezTo>
                  <a:pt x="1372754" y="1028703"/>
                  <a:pt x="1405148" y="1032697"/>
                  <a:pt x="1377919" y="1042800"/>
                </a:cubicBezTo>
                <a:cubicBezTo>
                  <a:pt x="1350689" y="1052903"/>
                  <a:pt x="1330971" y="1059717"/>
                  <a:pt x="1343647" y="1068176"/>
                </a:cubicBezTo>
                <a:cubicBezTo>
                  <a:pt x="1363137" y="1076679"/>
                  <a:pt x="1384747" y="1079054"/>
                  <a:pt x="1405618" y="1074990"/>
                </a:cubicBezTo>
                <a:cubicBezTo>
                  <a:pt x="1432831" y="1068279"/>
                  <a:pt x="1461268" y="1068279"/>
                  <a:pt x="1488481" y="1074990"/>
                </a:cubicBezTo>
                <a:cubicBezTo>
                  <a:pt x="1508476" y="1080892"/>
                  <a:pt x="1529145" y="1084207"/>
                  <a:pt x="1549983" y="1084858"/>
                </a:cubicBezTo>
                <a:cubicBezTo>
                  <a:pt x="1537471" y="1091596"/>
                  <a:pt x="1523892" y="1096126"/>
                  <a:pt x="1509842" y="1098251"/>
                </a:cubicBezTo>
                <a:cubicBezTo>
                  <a:pt x="1484256" y="1102715"/>
                  <a:pt x="1437308" y="1098251"/>
                  <a:pt x="1413130" y="1102715"/>
                </a:cubicBezTo>
                <a:cubicBezTo>
                  <a:pt x="1388951" y="1107179"/>
                  <a:pt x="1351158" y="1113758"/>
                  <a:pt x="1360783" y="1122686"/>
                </a:cubicBezTo>
                <a:cubicBezTo>
                  <a:pt x="1373700" y="1138715"/>
                  <a:pt x="1391242" y="1150367"/>
                  <a:pt x="1411017" y="1156051"/>
                </a:cubicBezTo>
                <a:cubicBezTo>
                  <a:pt x="1444115" y="1166389"/>
                  <a:pt x="1449984" y="1156051"/>
                  <a:pt x="1469702" y="1161455"/>
                </a:cubicBezTo>
                <a:cubicBezTo>
                  <a:pt x="1489420" y="1166859"/>
                  <a:pt x="1478857" y="1188945"/>
                  <a:pt x="1484256" y="1192469"/>
                </a:cubicBezTo>
                <a:cubicBezTo>
                  <a:pt x="1511260" y="1192542"/>
                  <a:pt x="1538161" y="1189147"/>
                  <a:pt x="1564302" y="1182366"/>
                </a:cubicBezTo>
                <a:cubicBezTo>
                  <a:pt x="1601861" y="1175552"/>
                  <a:pt x="1587776" y="1169443"/>
                  <a:pt x="1617353" y="1161924"/>
                </a:cubicBezTo>
                <a:cubicBezTo>
                  <a:pt x="1646931" y="1154406"/>
                  <a:pt x="1647635" y="1132085"/>
                  <a:pt x="1664301" y="1127151"/>
                </a:cubicBezTo>
                <a:cubicBezTo>
                  <a:pt x="1680968" y="1122216"/>
                  <a:pt x="1669231" y="1138664"/>
                  <a:pt x="1689419" y="1143598"/>
                </a:cubicBezTo>
                <a:cubicBezTo>
                  <a:pt x="1709606" y="1148532"/>
                  <a:pt x="1698573" y="1150177"/>
                  <a:pt x="1720404" y="1153466"/>
                </a:cubicBezTo>
                <a:cubicBezTo>
                  <a:pt x="1742235" y="1156755"/>
                  <a:pt x="1738010" y="1165449"/>
                  <a:pt x="1759371" y="1164039"/>
                </a:cubicBezTo>
                <a:cubicBezTo>
                  <a:pt x="1780732" y="1162629"/>
                  <a:pt x="1806319" y="1148062"/>
                  <a:pt x="1802563" y="1145477"/>
                </a:cubicBezTo>
                <a:cubicBezTo>
                  <a:pt x="1797810" y="1140466"/>
                  <a:pt x="1796188" y="1133248"/>
                  <a:pt x="1798338" y="1126681"/>
                </a:cubicBezTo>
                <a:cubicBezTo>
                  <a:pt x="1800451" y="1116812"/>
                  <a:pt x="1776977" y="1128560"/>
                  <a:pt x="1768526" y="1133729"/>
                </a:cubicBezTo>
                <a:cubicBezTo>
                  <a:pt x="1760075" y="1138898"/>
                  <a:pt x="1760545" y="1120102"/>
                  <a:pt x="1778620" y="1110234"/>
                </a:cubicBezTo>
                <a:cubicBezTo>
                  <a:pt x="1796695" y="1100365"/>
                  <a:pt x="1812892" y="1110234"/>
                  <a:pt x="1823455" y="1110234"/>
                </a:cubicBezTo>
                <a:cubicBezTo>
                  <a:pt x="1834018" y="1110234"/>
                  <a:pt x="1823455" y="1079454"/>
                  <a:pt x="1805380" y="1074520"/>
                </a:cubicBezTo>
                <a:cubicBezTo>
                  <a:pt x="1785336" y="1065598"/>
                  <a:pt x="1766294" y="1054572"/>
                  <a:pt x="1748573" y="1041625"/>
                </a:cubicBezTo>
                <a:cubicBezTo>
                  <a:pt x="1719935" y="1025648"/>
                  <a:pt x="1734723" y="1018129"/>
                  <a:pt x="1726273" y="997923"/>
                </a:cubicBezTo>
                <a:cubicBezTo>
                  <a:pt x="1717822" y="977716"/>
                  <a:pt x="1699512" y="915217"/>
                  <a:pt x="1683550" y="903939"/>
                </a:cubicBezTo>
                <a:cubicBezTo>
                  <a:pt x="1667588" y="892661"/>
                  <a:pt x="1650452" y="895950"/>
                  <a:pt x="1634489" y="885142"/>
                </a:cubicBezTo>
                <a:cubicBezTo>
                  <a:pt x="1632095" y="900177"/>
                  <a:pt x="1632896" y="915548"/>
                  <a:pt x="1636837" y="930255"/>
                </a:cubicBezTo>
                <a:close/>
                <a:moveTo>
                  <a:pt x="1193648" y="887962"/>
                </a:moveTo>
                <a:cubicBezTo>
                  <a:pt x="1200455" y="907698"/>
                  <a:pt x="1201629" y="895246"/>
                  <a:pt x="1187779" y="917332"/>
                </a:cubicBezTo>
                <a:cubicBezTo>
                  <a:pt x="1173929" y="939418"/>
                  <a:pt x="1181911" y="947172"/>
                  <a:pt x="1172286" y="964324"/>
                </a:cubicBezTo>
                <a:cubicBezTo>
                  <a:pt x="1162662" y="981476"/>
                  <a:pt x="1137075" y="1002622"/>
                  <a:pt x="1145056" y="1013430"/>
                </a:cubicBezTo>
                <a:cubicBezTo>
                  <a:pt x="1153038" y="1024238"/>
                  <a:pt x="1178624" y="1031052"/>
                  <a:pt x="1189188" y="1039511"/>
                </a:cubicBezTo>
                <a:cubicBezTo>
                  <a:pt x="1199751" y="1047969"/>
                  <a:pt x="1210549" y="1065356"/>
                  <a:pt x="1229798" y="1058777"/>
                </a:cubicBezTo>
                <a:cubicBezTo>
                  <a:pt x="1243394" y="1054257"/>
                  <a:pt x="1256459" y="1048268"/>
                  <a:pt x="1268764" y="1040920"/>
                </a:cubicBezTo>
                <a:cubicBezTo>
                  <a:pt x="1282145" y="1033872"/>
                  <a:pt x="1293412" y="1025883"/>
                  <a:pt x="1292238" y="1008496"/>
                </a:cubicBezTo>
                <a:cubicBezTo>
                  <a:pt x="1291065" y="991109"/>
                  <a:pt x="1292238" y="982651"/>
                  <a:pt x="1296464" y="985000"/>
                </a:cubicBezTo>
                <a:cubicBezTo>
                  <a:pt x="1300689" y="987350"/>
                  <a:pt x="1310313" y="994633"/>
                  <a:pt x="1314539" y="983120"/>
                </a:cubicBezTo>
                <a:cubicBezTo>
                  <a:pt x="1319135" y="970118"/>
                  <a:pt x="1326231" y="958144"/>
                  <a:pt x="1335431" y="947877"/>
                </a:cubicBezTo>
                <a:cubicBezTo>
                  <a:pt x="1344585" y="938713"/>
                  <a:pt x="1370642" y="929785"/>
                  <a:pt x="1382379" y="919446"/>
                </a:cubicBezTo>
                <a:cubicBezTo>
                  <a:pt x="1396235" y="910250"/>
                  <a:pt x="1409273" y="899872"/>
                  <a:pt x="1421345" y="888432"/>
                </a:cubicBezTo>
                <a:cubicBezTo>
                  <a:pt x="1427214" y="879503"/>
                  <a:pt x="1410547" y="872690"/>
                  <a:pt x="1400454" y="868695"/>
                </a:cubicBezTo>
                <a:cubicBezTo>
                  <a:pt x="1390360" y="864701"/>
                  <a:pt x="1380031" y="846139"/>
                  <a:pt x="1356557" y="846139"/>
                </a:cubicBezTo>
                <a:cubicBezTo>
                  <a:pt x="1333083" y="846139"/>
                  <a:pt x="1320173" y="863996"/>
                  <a:pt x="1321111" y="856007"/>
                </a:cubicBezTo>
                <a:cubicBezTo>
                  <a:pt x="1322050" y="848019"/>
                  <a:pt x="1305149" y="844024"/>
                  <a:pt x="1295525" y="840735"/>
                </a:cubicBezTo>
                <a:cubicBezTo>
                  <a:pt x="1280161" y="833773"/>
                  <a:pt x="1263004" y="831802"/>
                  <a:pt x="1246464" y="835096"/>
                </a:cubicBezTo>
                <a:cubicBezTo>
                  <a:pt x="1223659" y="837072"/>
                  <a:pt x="1201098" y="841243"/>
                  <a:pt x="1179094" y="847549"/>
                </a:cubicBezTo>
                <a:cubicBezTo>
                  <a:pt x="1158202" y="854598"/>
                  <a:pt x="1186605" y="867990"/>
                  <a:pt x="1193648" y="887962"/>
                </a:cubicBezTo>
                <a:close/>
                <a:moveTo>
                  <a:pt x="1888948" y="1126446"/>
                </a:moveTo>
                <a:cubicBezTo>
                  <a:pt x="1885896" y="1130910"/>
                  <a:pt x="1871812" y="1135374"/>
                  <a:pt x="1863361" y="1145242"/>
                </a:cubicBezTo>
                <a:cubicBezTo>
                  <a:pt x="1854910" y="1155111"/>
                  <a:pt x="1881436" y="1149707"/>
                  <a:pt x="1890121" y="1152761"/>
                </a:cubicBezTo>
                <a:cubicBezTo>
                  <a:pt x="1898807" y="1155816"/>
                  <a:pt x="1905145" y="1164039"/>
                  <a:pt x="1911952" y="1166624"/>
                </a:cubicBezTo>
                <a:cubicBezTo>
                  <a:pt x="1931896" y="1170313"/>
                  <a:pt x="1952438" y="1169105"/>
                  <a:pt x="1971811" y="1163099"/>
                </a:cubicBezTo>
                <a:cubicBezTo>
                  <a:pt x="1987304" y="1155816"/>
                  <a:pt x="1988947" y="1153231"/>
                  <a:pt x="1987304" y="1149707"/>
                </a:cubicBezTo>
                <a:cubicBezTo>
                  <a:pt x="1971496" y="1132038"/>
                  <a:pt x="1953142" y="1116831"/>
                  <a:pt x="1932844" y="1104594"/>
                </a:cubicBezTo>
                <a:cubicBezTo>
                  <a:pt x="1909370" y="1092612"/>
                  <a:pt x="1909370" y="1092142"/>
                  <a:pt x="1905145" y="1095196"/>
                </a:cubicBezTo>
                <a:cubicBezTo>
                  <a:pt x="1900919" y="1098251"/>
                  <a:pt x="1892234" y="1121746"/>
                  <a:pt x="1888948" y="1126446"/>
                </a:cubicBezTo>
                <a:close/>
                <a:moveTo>
                  <a:pt x="1788009" y="893131"/>
                </a:moveTo>
                <a:cubicBezTo>
                  <a:pt x="1773456" y="900415"/>
                  <a:pt x="1762892" y="909108"/>
                  <a:pt x="1788009" y="921561"/>
                </a:cubicBezTo>
                <a:cubicBezTo>
                  <a:pt x="1805171" y="931441"/>
                  <a:pt x="1821570" y="942595"/>
                  <a:pt x="1837070" y="954925"/>
                </a:cubicBezTo>
                <a:cubicBezTo>
                  <a:pt x="1853737" y="965263"/>
                  <a:pt x="1860544" y="995103"/>
                  <a:pt x="1895286" y="981711"/>
                </a:cubicBezTo>
                <a:cubicBezTo>
                  <a:pt x="1930027" y="968318"/>
                  <a:pt x="1943877" y="952341"/>
                  <a:pt x="1948806" y="938478"/>
                </a:cubicBezTo>
                <a:cubicBezTo>
                  <a:pt x="1953736" y="924616"/>
                  <a:pt x="1943877" y="921561"/>
                  <a:pt x="1935426" y="908403"/>
                </a:cubicBezTo>
                <a:cubicBezTo>
                  <a:pt x="1926975" y="895246"/>
                  <a:pt x="1924863" y="890311"/>
                  <a:pt x="1906553" y="893131"/>
                </a:cubicBezTo>
                <a:cubicBezTo>
                  <a:pt x="1888243" y="895950"/>
                  <a:pt x="1883079" y="895011"/>
                  <a:pt x="1883079" y="895011"/>
                </a:cubicBezTo>
                <a:cubicBezTo>
                  <a:pt x="1891793" y="885248"/>
                  <a:pt x="1902316" y="877269"/>
                  <a:pt x="1914065" y="871515"/>
                </a:cubicBezTo>
                <a:cubicBezTo>
                  <a:pt x="1933313" y="862116"/>
                  <a:pt x="1917351" y="855537"/>
                  <a:pt x="1926271" y="846609"/>
                </a:cubicBezTo>
                <a:cubicBezTo>
                  <a:pt x="1935191" y="837681"/>
                  <a:pt x="1902797" y="833216"/>
                  <a:pt x="1889652" y="836741"/>
                </a:cubicBezTo>
                <a:cubicBezTo>
                  <a:pt x="1876506" y="840265"/>
                  <a:pt x="1875098" y="836741"/>
                  <a:pt x="1852093" y="834626"/>
                </a:cubicBezTo>
                <a:cubicBezTo>
                  <a:pt x="1829089" y="832511"/>
                  <a:pt x="1792939" y="854598"/>
                  <a:pt x="1794347" y="862116"/>
                </a:cubicBezTo>
                <a:cubicBezTo>
                  <a:pt x="1795756" y="869635"/>
                  <a:pt x="1813127" y="866581"/>
                  <a:pt x="1829089" y="875509"/>
                </a:cubicBezTo>
                <a:cubicBezTo>
                  <a:pt x="1845051" y="884437"/>
                  <a:pt x="1849981" y="883498"/>
                  <a:pt x="1834018" y="908873"/>
                </a:cubicBezTo>
                <a:cubicBezTo>
                  <a:pt x="1818056" y="934249"/>
                  <a:pt x="1810544" y="902999"/>
                  <a:pt x="1803972" y="899005"/>
                </a:cubicBezTo>
                <a:cubicBezTo>
                  <a:pt x="1797399" y="895011"/>
                  <a:pt x="1803033" y="885847"/>
                  <a:pt x="1788009" y="893131"/>
                </a:cubicBezTo>
                <a:close/>
                <a:moveTo>
                  <a:pt x="1685428" y="847549"/>
                </a:moveTo>
                <a:cubicBezTo>
                  <a:pt x="1661954" y="849898"/>
                  <a:pt x="1653503" y="866346"/>
                  <a:pt x="1661954" y="868930"/>
                </a:cubicBezTo>
                <a:cubicBezTo>
                  <a:pt x="1670405" y="871515"/>
                  <a:pt x="1676743" y="866346"/>
                  <a:pt x="1691297" y="881853"/>
                </a:cubicBezTo>
                <a:cubicBezTo>
                  <a:pt x="1705850" y="897360"/>
                  <a:pt x="1718526" y="905349"/>
                  <a:pt x="1724395" y="880443"/>
                </a:cubicBezTo>
                <a:cubicBezTo>
                  <a:pt x="1730263" y="855537"/>
                  <a:pt x="1722282" y="844024"/>
                  <a:pt x="1685428" y="847549"/>
                </a:cubicBezTo>
                <a:close/>
                <a:moveTo>
                  <a:pt x="1299750" y="654882"/>
                </a:moveTo>
                <a:cubicBezTo>
                  <a:pt x="1272990" y="676263"/>
                  <a:pt x="1267825" y="693181"/>
                  <a:pt x="1246934" y="706573"/>
                </a:cubicBezTo>
                <a:cubicBezTo>
                  <a:pt x="1226042" y="719966"/>
                  <a:pt x="1230971" y="731479"/>
                  <a:pt x="1238014" y="738998"/>
                </a:cubicBezTo>
                <a:cubicBezTo>
                  <a:pt x="1245056" y="746516"/>
                  <a:pt x="1265713" y="738998"/>
                  <a:pt x="1275337" y="733594"/>
                </a:cubicBezTo>
                <a:cubicBezTo>
                  <a:pt x="1284962" y="728189"/>
                  <a:pt x="1292943" y="716207"/>
                  <a:pt x="1298811" y="723490"/>
                </a:cubicBezTo>
                <a:cubicBezTo>
                  <a:pt x="1304680" y="730774"/>
                  <a:pt x="1329327" y="698115"/>
                  <a:pt x="1338952" y="687307"/>
                </a:cubicBezTo>
                <a:cubicBezTo>
                  <a:pt x="1346255" y="678049"/>
                  <a:pt x="1355567" y="670577"/>
                  <a:pt x="1366182" y="665455"/>
                </a:cubicBezTo>
                <a:cubicBezTo>
                  <a:pt x="1368764" y="665455"/>
                  <a:pt x="1357027" y="678378"/>
                  <a:pt x="1361252" y="688951"/>
                </a:cubicBezTo>
                <a:cubicBezTo>
                  <a:pt x="1365477" y="699524"/>
                  <a:pt x="1384726" y="699994"/>
                  <a:pt x="1401862" y="681902"/>
                </a:cubicBezTo>
                <a:cubicBezTo>
                  <a:pt x="1418998" y="663811"/>
                  <a:pt x="1403505" y="647598"/>
                  <a:pt x="1416885" y="633736"/>
                </a:cubicBezTo>
                <a:cubicBezTo>
                  <a:pt x="1430266" y="619873"/>
                  <a:pt x="1440359" y="621753"/>
                  <a:pt x="1415242" y="610240"/>
                </a:cubicBezTo>
                <a:cubicBezTo>
                  <a:pt x="1399658" y="601551"/>
                  <a:pt x="1380135" y="604873"/>
                  <a:pt x="1368294" y="618228"/>
                </a:cubicBezTo>
                <a:cubicBezTo>
                  <a:pt x="1342966" y="625085"/>
                  <a:pt x="1319525" y="637620"/>
                  <a:pt x="1299750" y="654882"/>
                </a:cubicBezTo>
                <a:close/>
                <a:moveTo>
                  <a:pt x="1462660" y="688716"/>
                </a:moveTo>
                <a:cubicBezTo>
                  <a:pt x="1446193" y="689882"/>
                  <a:pt x="1430174" y="694611"/>
                  <a:pt x="1415712" y="702579"/>
                </a:cubicBezTo>
                <a:cubicBezTo>
                  <a:pt x="1395221" y="714663"/>
                  <a:pt x="1380299" y="734324"/>
                  <a:pt x="1374163" y="757324"/>
                </a:cubicBezTo>
                <a:cubicBezTo>
                  <a:pt x="1368294" y="772832"/>
                  <a:pt x="1376745" y="772832"/>
                  <a:pt x="1399749" y="780820"/>
                </a:cubicBezTo>
                <a:cubicBezTo>
                  <a:pt x="1423505" y="789946"/>
                  <a:pt x="1450326" y="779855"/>
                  <a:pt x="1462190" y="757324"/>
                </a:cubicBezTo>
                <a:cubicBezTo>
                  <a:pt x="1469702" y="735708"/>
                  <a:pt x="1478857" y="762259"/>
                  <a:pt x="1474631" y="773067"/>
                </a:cubicBezTo>
                <a:cubicBezTo>
                  <a:pt x="1470406" y="783875"/>
                  <a:pt x="1490594" y="773067"/>
                  <a:pt x="1500218" y="769072"/>
                </a:cubicBezTo>
                <a:cubicBezTo>
                  <a:pt x="1513387" y="764984"/>
                  <a:pt x="1527047" y="762691"/>
                  <a:pt x="1540828" y="762259"/>
                </a:cubicBezTo>
                <a:cubicBezTo>
                  <a:pt x="1526481" y="774549"/>
                  <a:pt x="1509904" y="783964"/>
                  <a:pt x="1492002" y="789984"/>
                </a:cubicBezTo>
                <a:cubicBezTo>
                  <a:pt x="1474908" y="795919"/>
                  <a:pt x="1457416" y="800630"/>
                  <a:pt x="1439655" y="804081"/>
                </a:cubicBezTo>
                <a:cubicBezTo>
                  <a:pt x="1432848" y="804081"/>
                  <a:pt x="1446228" y="815359"/>
                  <a:pt x="1475570" y="821468"/>
                </a:cubicBezTo>
                <a:cubicBezTo>
                  <a:pt x="1504913" y="827577"/>
                  <a:pt x="1522518" y="803611"/>
                  <a:pt x="1564772" y="787634"/>
                </a:cubicBezTo>
                <a:cubicBezTo>
                  <a:pt x="1607025" y="771657"/>
                  <a:pt x="1604912" y="768602"/>
                  <a:pt x="1618762" y="772597"/>
                </a:cubicBezTo>
                <a:cubicBezTo>
                  <a:pt x="1632612" y="776591"/>
                  <a:pt x="1647635" y="765783"/>
                  <a:pt x="1665710" y="761554"/>
                </a:cubicBezTo>
                <a:cubicBezTo>
                  <a:pt x="1683785" y="757324"/>
                  <a:pt x="1689184" y="764138"/>
                  <a:pt x="1697165" y="738058"/>
                </a:cubicBezTo>
                <a:cubicBezTo>
                  <a:pt x="1705146" y="711977"/>
                  <a:pt x="1718057" y="688246"/>
                  <a:pt x="1693879" y="686837"/>
                </a:cubicBezTo>
                <a:cubicBezTo>
                  <a:pt x="1669700" y="685427"/>
                  <a:pt x="1668292" y="685192"/>
                  <a:pt x="1665006" y="712682"/>
                </a:cubicBezTo>
                <a:cubicBezTo>
                  <a:pt x="1661719" y="740172"/>
                  <a:pt x="1659607" y="723255"/>
                  <a:pt x="1659607" y="723255"/>
                </a:cubicBezTo>
                <a:cubicBezTo>
                  <a:pt x="1659607" y="723255"/>
                  <a:pt x="1643644" y="699759"/>
                  <a:pt x="1634020" y="686837"/>
                </a:cubicBezTo>
                <a:cubicBezTo>
                  <a:pt x="1625849" y="672175"/>
                  <a:pt x="1616752" y="658049"/>
                  <a:pt x="1606790" y="644544"/>
                </a:cubicBezTo>
                <a:cubicBezTo>
                  <a:pt x="1596227" y="633971"/>
                  <a:pt x="1591297" y="649008"/>
                  <a:pt x="1574865" y="668040"/>
                </a:cubicBezTo>
                <a:cubicBezTo>
                  <a:pt x="1558434" y="687072"/>
                  <a:pt x="1571579" y="693415"/>
                  <a:pt x="1588246" y="701404"/>
                </a:cubicBezTo>
                <a:cubicBezTo>
                  <a:pt x="1604912" y="709393"/>
                  <a:pt x="1616414" y="729834"/>
                  <a:pt x="1608433" y="735238"/>
                </a:cubicBezTo>
                <a:cubicBezTo>
                  <a:pt x="1600452" y="740642"/>
                  <a:pt x="1591297" y="735238"/>
                  <a:pt x="1561485" y="737823"/>
                </a:cubicBezTo>
                <a:cubicBezTo>
                  <a:pt x="1531673" y="740407"/>
                  <a:pt x="1531908" y="728424"/>
                  <a:pt x="1523457" y="724430"/>
                </a:cubicBezTo>
                <a:cubicBezTo>
                  <a:pt x="1515007" y="720436"/>
                  <a:pt x="1537777" y="711977"/>
                  <a:pt x="1505148" y="698585"/>
                </a:cubicBezTo>
                <a:cubicBezTo>
                  <a:pt x="1472519" y="685192"/>
                  <a:pt x="1473458" y="688246"/>
                  <a:pt x="1462660" y="688716"/>
                </a:cubicBezTo>
                <a:close/>
                <a:moveTo>
                  <a:pt x="1363834" y="714562"/>
                </a:moveTo>
                <a:cubicBezTo>
                  <a:pt x="1346257" y="723885"/>
                  <a:pt x="1330384" y="736119"/>
                  <a:pt x="1316886" y="750746"/>
                </a:cubicBezTo>
                <a:cubicBezTo>
                  <a:pt x="1310313" y="760849"/>
                  <a:pt x="1323694" y="759204"/>
                  <a:pt x="1337074" y="758734"/>
                </a:cubicBezTo>
                <a:cubicBezTo>
                  <a:pt x="1350454" y="758264"/>
                  <a:pt x="1352801" y="733828"/>
                  <a:pt x="1363834" y="714562"/>
                </a:cubicBezTo>
                <a:close/>
                <a:moveTo>
                  <a:pt x="1448341" y="648538"/>
                </a:moveTo>
                <a:cubicBezTo>
                  <a:pt x="1437308" y="653472"/>
                  <a:pt x="1437308" y="657232"/>
                  <a:pt x="1455383" y="659346"/>
                </a:cubicBezTo>
                <a:cubicBezTo>
                  <a:pt x="1473458" y="661461"/>
                  <a:pt x="1483552" y="653472"/>
                  <a:pt x="1478857" y="645954"/>
                </a:cubicBezTo>
                <a:cubicBezTo>
                  <a:pt x="1474162" y="638435"/>
                  <a:pt x="1457261" y="644544"/>
                  <a:pt x="1448341" y="648538"/>
                </a:cubicBezTo>
                <a:close/>
                <a:moveTo>
                  <a:pt x="1539420" y="554554"/>
                </a:moveTo>
                <a:cubicBezTo>
                  <a:pt x="1522002" y="557611"/>
                  <a:pt x="1505481" y="564512"/>
                  <a:pt x="1491063" y="574761"/>
                </a:cubicBezTo>
                <a:cubicBezTo>
                  <a:pt x="1489749" y="584827"/>
                  <a:pt x="1491725" y="595047"/>
                  <a:pt x="1496697" y="603896"/>
                </a:cubicBezTo>
                <a:cubicBezTo>
                  <a:pt x="1502096" y="613999"/>
                  <a:pt x="1503974" y="615409"/>
                  <a:pt x="1533786" y="607655"/>
                </a:cubicBezTo>
                <a:cubicBezTo>
                  <a:pt x="1563598" y="599902"/>
                  <a:pt x="1584255" y="584159"/>
                  <a:pt x="1574396" y="581340"/>
                </a:cubicBezTo>
                <a:cubicBezTo>
                  <a:pt x="1566208" y="577865"/>
                  <a:pt x="1557821" y="574883"/>
                  <a:pt x="1549279" y="572411"/>
                </a:cubicBezTo>
                <a:cubicBezTo>
                  <a:pt x="1540593" y="571237"/>
                  <a:pt x="1557025" y="566537"/>
                  <a:pt x="1576743" y="560193"/>
                </a:cubicBezTo>
                <a:cubicBezTo>
                  <a:pt x="1596462" y="553850"/>
                  <a:pt x="1603504" y="543276"/>
                  <a:pt x="1539420" y="554085"/>
                </a:cubicBezTo>
                <a:close/>
                <a:moveTo>
                  <a:pt x="1438247" y="570297"/>
                </a:moveTo>
                <a:cubicBezTo>
                  <a:pt x="1429796" y="574056"/>
                  <a:pt x="1426744" y="574056"/>
                  <a:pt x="1444350" y="580870"/>
                </a:cubicBezTo>
                <a:cubicBezTo>
                  <a:pt x="1461955" y="587684"/>
                  <a:pt x="1480969" y="587214"/>
                  <a:pt x="1478622" y="580870"/>
                </a:cubicBezTo>
                <a:cubicBezTo>
                  <a:pt x="1470533" y="566664"/>
                  <a:pt x="1452472" y="561711"/>
                  <a:pt x="1438280" y="569808"/>
                </a:cubicBezTo>
                <a:cubicBezTo>
                  <a:pt x="1438268" y="569815"/>
                  <a:pt x="1438259" y="569820"/>
                  <a:pt x="1438247" y="569827"/>
                </a:cubicBezTo>
                <a:close/>
                <a:moveTo>
                  <a:pt x="1507026" y="521190"/>
                </a:moveTo>
                <a:cubicBezTo>
                  <a:pt x="1496664" y="525988"/>
                  <a:pt x="1488345" y="534315"/>
                  <a:pt x="1483552" y="544686"/>
                </a:cubicBezTo>
                <a:cubicBezTo>
                  <a:pt x="1479796" y="549620"/>
                  <a:pt x="1502566" y="541397"/>
                  <a:pt x="1512894" y="538812"/>
                </a:cubicBezTo>
                <a:cubicBezTo>
                  <a:pt x="1523223" y="536228"/>
                  <a:pt x="1525570" y="542572"/>
                  <a:pt x="1536368" y="533643"/>
                </a:cubicBezTo>
                <a:cubicBezTo>
                  <a:pt x="1547166" y="524715"/>
                  <a:pt x="1566415" y="533643"/>
                  <a:pt x="1584725" y="529884"/>
                </a:cubicBezTo>
                <a:cubicBezTo>
                  <a:pt x="1603034" y="526124"/>
                  <a:pt x="1605851" y="513906"/>
                  <a:pt x="1601861" y="503568"/>
                </a:cubicBezTo>
                <a:cubicBezTo>
                  <a:pt x="1597870" y="493230"/>
                  <a:pt x="1554913" y="501689"/>
                  <a:pt x="1507026" y="520720"/>
                </a:cubicBezTo>
                <a:close/>
                <a:moveTo>
                  <a:pt x="1688245" y="566302"/>
                </a:moveTo>
                <a:cubicBezTo>
                  <a:pt x="1683315" y="568652"/>
                  <a:pt x="1684958" y="576406"/>
                  <a:pt x="1688245" y="585569"/>
                </a:cubicBezTo>
                <a:cubicBezTo>
                  <a:pt x="1691531" y="594733"/>
                  <a:pt x="1693644" y="592618"/>
                  <a:pt x="1702799" y="596142"/>
                </a:cubicBezTo>
                <a:cubicBezTo>
                  <a:pt x="1710217" y="599265"/>
                  <a:pt x="1717045" y="603635"/>
                  <a:pt x="1722986" y="609065"/>
                </a:cubicBezTo>
                <a:cubicBezTo>
                  <a:pt x="1725099" y="611180"/>
                  <a:pt x="1726508" y="612120"/>
                  <a:pt x="1730263" y="602956"/>
                </a:cubicBezTo>
                <a:cubicBezTo>
                  <a:pt x="1734019" y="593793"/>
                  <a:pt x="1728385" y="595672"/>
                  <a:pt x="1718292" y="583689"/>
                </a:cubicBezTo>
                <a:cubicBezTo>
                  <a:pt x="1708198" y="571706"/>
                  <a:pt x="1700921" y="559489"/>
                  <a:pt x="1688245" y="565833"/>
                </a:cubicBezTo>
                <a:close/>
                <a:moveTo>
                  <a:pt x="1749982" y="644309"/>
                </a:moveTo>
                <a:cubicBezTo>
                  <a:pt x="1740489" y="642255"/>
                  <a:pt x="1730580" y="644779"/>
                  <a:pt x="1723221" y="651123"/>
                </a:cubicBezTo>
                <a:cubicBezTo>
                  <a:pt x="1718057" y="653472"/>
                  <a:pt x="1725803" y="659346"/>
                  <a:pt x="1729324" y="669920"/>
                </a:cubicBezTo>
                <a:cubicBezTo>
                  <a:pt x="1732845" y="680493"/>
                  <a:pt x="1729324" y="684252"/>
                  <a:pt x="1750216" y="685662"/>
                </a:cubicBezTo>
                <a:cubicBezTo>
                  <a:pt x="1771108" y="687072"/>
                  <a:pt x="1776507" y="683547"/>
                  <a:pt x="1778150" y="670624"/>
                </a:cubicBezTo>
                <a:cubicBezTo>
                  <a:pt x="1779793" y="657702"/>
                  <a:pt x="1762657" y="647363"/>
                  <a:pt x="1749982" y="643839"/>
                </a:cubicBezTo>
                <a:close/>
                <a:moveTo>
                  <a:pt x="1828619" y="667805"/>
                </a:moveTo>
                <a:cubicBezTo>
                  <a:pt x="1816178" y="658641"/>
                  <a:pt x="1810075" y="651123"/>
                  <a:pt x="1797164" y="656292"/>
                </a:cubicBezTo>
                <a:cubicBezTo>
                  <a:pt x="1784254" y="661461"/>
                  <a:pt x="1795052" y="668040"/>
                  <a:pt x="1795052" y="671564"/>
                </a:cubicBezTo>
                <a:cubicBezTo>
                  <a:pt x="1795052" y="675089"/>
                  <a:pt x="1810544" y="671564"/>
                  <a:pt x="1810779" y="679553"/>
                </a:cubicBezTo>
                <a:cubicBezTo>
                  <a:pt x="1811014" y="687541"/>
                  <a:pt x="1815709" y="691301"/>
                  <a:pt x="1797164" y="692476"/>
                </a:cubicBezTo>
                <a:cubicBezTo>
                  <a:pt x="1778620" y="693650"/>
                  <a:pt x="1773690" y="692476"/>
                  <a:pt x="1766179" y="698115"/>
                </a:cubicBezTo>
                <a:cubicBezTo>
                  <a:pt x="1758667" y="703754"/>
                  <a:pt x="1780028" y="698115"/>
                  <a:pt x="1786366" y="705868"/>
                </a:cubicBezTo>
                <a:cubicBezTo>
                  <a:pt x="1792704" y="713622"/>
                  <a:pt x="1803737" y="715267"/>
                  <a:pt x="1821577" y="712682"/>
                </a:cubicBezTo>
                <a:lnTo>
                  <a:pt x="1863830" y="705163"/>
                </a:lnTo>
                <a:cubicBezTo>
                  <a:pt x="1857084" y="711627"/>
                  <a:pt x="1850955" y="718707"/>
                  <a:pt x="1845521" y="726310"/>
                </a:cubicBezTo>
                <a:cubicBezTo>
                  <a:pt x="1840122" y="735003"/>
                  <a:pt x="1838009" y="747456"/>
                  <a:pt x="1847399" y="753565"/>
                </a:cubicBezTo>
                <a:cubicBezTo>
                  <a:pt x="1856788" y="759674"/>
                  <a:pt x="1857727" y="747221"/>
                  <a:pt x="1883783" y="746751"/>
                </a:cubicBezTo>
                <a:cubicBezTo>
                  <a:pt x="1896595" y="748121"/>
                  <a:pt x="1909231" y="742903"/>
                  <a:pt x="1917351" y="732889"/>
                </a:cubicBezTo>
                <a:cubicBezTo>
                  <a:pt x="1913175" y="727574"/>
                  <a:pt x="1911314" y="720798"/>
                  <a:pt x="1912187" y="714092"/>
                </a:cubicBezTo>
                <a:cubicBezTo>
                  <a:pt x="1913098" y="708805"/>
                  <a:pt x="1913098" y="703401"/>
                  <a:pt x="1912187" y="698115"/>
                </a:cubicBezTo>
                <a:cubicBezTo>
                  <a:pt x="1916769" y="701284"/>
                  <a:pt x="1921086" y="704820"/>
                  <a:pt x="1925098" y="708688"/>
                </a:cubicBezTo>
                <a:cubicBezTo>
                  <a:pt x="1925098" y="708688"/>
                  <a:pt x="1923220" y="700934"/>
                  <a:pt x="1919464" y="687072"/>
                </a:cubicBezTo>
                <a:cubicBezTo>
                  <a:pt x="1915708" y="673209"/>
                  <a:pt x="1919464" y="672034"/>
                  <a:pt x="1914534" y="653237"/>
                </a:cubicBezTo>
                <a:cubicBezTo>
                  <a:pt x="1909605" y="634441"/>
                  <a:pt x="1911483" y="629741"/>
                  <a:pt x="1891060" y="629741"/>
                </a:cubicBezTo>
                <a:cubicBezTo>
                  <a:pt x="1870638" y="629741"/>
                  <a:pt x="1858197" y="637025"/>
                  <a:pt x="1842000" y="637025"/>
                </a:cubicBezTo>
                <a:cubicBezTo>
                  <a:pt x="1825803" y="637025"/>
                  <a:pt x="1818526" y="640080"/>
                  <a:pt x="1830967" y="645954"/>
                </a:cubicBezTo>
                <a:cubicBezTo>
                  <a:pt x="1843408" y="651828"/>
                  <a:pt x="1844347" y="659111"/>
                  <a:pt x="1849746" y="665925"/>
                </a:cubicBezTo>
                <a:cubicBezTo>
                  <a:pt x="1853298" y="672727"/>
                  <a:pt x="1855000" y="680345"/>
                  <a:pt x="1854676" y="688011"/>
                </a:cubicBezTo>
                <a:cubicBezTo>
                  <a:pt x="1854676" y="688011"/>
                  <a:pt x="1828619" y="667335"/>
                  <a:pt x="1828619" y="667335"/>
                </a:cubicBezTo>
                <a:close/>
                <a:moveTo>
                  <a:pt x="1731202" y="738293"/>
                </a:moveTo>
                <a:lnTo>
                  <a:pt x="1731202" y="738293"/>
                </a:lnTo>
                <a:cubicBezTo>
                  <a:pt x="1724285" y="742393"/>
                  <a:pt x="1719944" y="749752"/>
                  <a:pt x="1719700" y="757794"/>
                </a:cubicBezTo>
                <a:cubicBezTo>
                  <a:pt x="1719700" y="764138"/>
                  <a:pt x="1730498" y="760379"/>
                  <a:pt x="1748338" y="754270"/>
                </a:cubicBezTo>
                <a:cubicBezTo>
                  <a:pt x="1766179" y="748161"/>
                  <a:pt x="1756554" y="730069"/>
                  <a:pt x="1731202" y="738293"/>
                </a:cubicBezTo>
                <a:close/>
                <a:moveTo>
                  <a:pt x="1983313" y="705163"/>
                </a:moveTo>
                <a:cubicBezTo>
                  <a:pt x="1970083" y="712325"/>
                  <a:pt x="1958238" y="721794"/>
                  <a:pt x="1948337" y="733124"/>
                </a:cubicBezTo>
                <a:cubicBezTo>
                  <a:pt x="1939651" y="742757"/>
                  <a:pt x="1948337" y="743932"/>
                  <a:pt x="1969463" y="755210"/>
                </a:cubicBezTo>
                <a:cubicBezTo>
                  <a:pt x="1990590" y="766488"/>
                  <a:pt x="2016411" y="768602"/>
                  <a:pt x="2025801" y="756855"/>
                </a:cubicBezTo>
                <a:cubicBezTo>
                  <a:pt x="2035191" y="745107"/>
                  <a:pt x="2020637" y="684017"/>
                  <a:pt x="1983313" y="705163"/>
                </a:cubicBezTo>
                <a:close/>
                <a:moveTo>
                  <a:pt x="2086364" y="618228"/>
                </a:moveTo>
                <a:cubicBezTo>
                  <a:pt x="2057960" y="621048"/>
                  <a:pt x="2066646" y="625277"/>
                  <a:pt x="2033782" y="614469"/>
                </a:cubicBezTo>
                <a:cubicBezTo>
                  <a:pt x="2006036" y="606253"/>
                  <a:pt x="1977271" y="601981"/>
                  <a:pt x="1948337" y="601781"/>
                </a:cubicBezTo>
                <a:cubicBezTo>
                  <a:pt x="1937069" y="601781"/>
                  <a:pt x="1942234" y="607185"/>
                  <a:pt x="1953971" y="625277"/>
                </a:cubicBezTo>
                <a:cubicBezTo>
                  <a:pt x="1965708" y="643369"/>
                  <a:pt x="1968759" y="650888"/>
                  <a:pt x="1992703" y="645014"/>
                </a:cubicBezTo>
                <a:cubicBezTo>
                  <a:pt x="2016646" y="639140"/>
                  <a:pt x="2036364" y="634911"/>
                  <a:pt x="2054205" y="660286"/>
                </a:cubicBezTo>
                <a:cubicBezTo>
                  <a:pt x="2072045" y="685662"/>
                  <a:pt x="2080965" y="693415"/>
                  <a:pt x="2066411" y="702814"/>
                </a:cubicBezTo>
                <a:cubicBezTo>
                  <a:pt x="2051857" y="712212"/>
                  <a:pt x="2058899" y="726310"/>
                  <a:pt x="2066411" y="746516"/>
                </a:cubicBezTo>
                <a:cubicBezTo>
                  <a:pt x="2073923" y="766723"/>
                  <a:pt x="2093876" y="765078"/>
                  <a:pt x="2120871" y="765078"/>
                </a:cubicBezTo>
                <a:cubicBezTo>
                  <a:pt x="2147866" y="765078"/>
                  <a:pt x="2317583" y="762493"/>
                  <a:pt x="2344109" y="757794"/>
                </a:cubicBezTo>
                <a:cubicBezTo>
                  <a:pt x="2367911" y="750104"/>
                  <a:pt x="2389766" y="737360"/>
                  <a:pt x="2408193" y="720436"/>
                </a:cubicBezTo>
                <a:cubicBezTo>
                  <a:pt x="2422042" y="710333"/>
                  <a:pt x="2429789" y="694590"/>
                  <a:pt x="2410540" y="683077"/>
                </a:cubicBezTo>
                <a:cubicBezTo>
                  <a:pt x="2390094" y="669802"/>
                  <a:pt x="2366737" y="661736"/>
                  <a:pt x="2342465" y="659581"/>
                </a:cubicBezTo>
                <a:cubicBezTo>
                  <a:pt x="2320635" y="659581"/>
                  <a:pt x="2302325" y="670859"/>
                  <a:pt x="2269461" y="674149"/>
                </a:cubicBezTo>
                <a:cubicBezTo>
                  <a:pt x="2236598" y="677438"/>
                  <a:pt x="2243875" y="693415"/>
                  <a:pt x="2214297" y="694120"/>
                </a:cubicBezTo>
                <a:cubicBezTo>
                  <a:pt x="2184720" y="694825"/>
                  <a:pt x="2199039" y="707983"/>
                  <a:pt x="2162420" y="692946"/>
                </a:cubicBezTo>
                <a:cubicBezTo>
                  <a:pt x="2125800" y="677908"/>
                  <a:pt x="2099275" y="659346"/>
                  <a:pt x="2115472" y="656762"/>
                </a:cubicBezTo>
                <a:cubicBezTo>
                  <a:pt x="2131669" y="654177"/>
                  <a:pt x="2146692" y="651828"/>
                  <a:pt x="2137068" y="643604"/>
                </a:cubicBezTo>
                <a:cubicBezTo>
                  <a:pt x="2127443" y="635381"/>
                  <a:pt x="2112655" y="614939"/>
                  <a:pt x="2086364" y="617524"/>
                </a:cubicBezTo>
                <a:close/>
                <a:moveTo>
                  <a:pt x="1746695" y="478663"/>
                </a:moveTo>
                <a:cubicBezTo>
                  <a:pt x="1764301" y="484537"/>
                  <a:pt x="1768761" y="489001"/>
                  <a:pt x="1749043" y="494405"/>
                </a:cubicBezTo>
                <a:cubicBezTo>
                  <a:pt x="1729324" y="499809"/>
                  <a:pt x="1714301" y="513437"/>
                  <a:pt x="1733784" y="510617"/>
                </a:cubicBezTo>
                <a:cubicBezTo>
                  <a:pt x="1754554" y="509517"/>
                  <a:pt x="1775369" y="511576"/>
                  <a:pt x="1795521" y="516726"/>
                </a:cubicBezTo>
                <a:cubicBezTo>
                  <a:pt x="1820873" y="520720"/>
                  <a:pt x="1818995" y="518136"/>
                  <a:pt x="1830028" y="532468"/>
                </a:cubicBezTo>
                <a:cubicBezTo>
                  <a:pt x="1839622" y="544639"/>
                  <a:pt x="1856215" y="548791"/>
                  <a:pt x="1870403" y="542572"/>
                </a:cubicBezTo>
                <a:cubicBezTo>
                  <a:pt x="1887774" y="538342"/>
                  <a:pt x="1890121" y="537167"/>
                  <a:pt x="1878854" y="524950"/>
                </a:cubicBezTo>
                <a:cubicBezTo>
                  <a:pt x="1867586" y="512732"/>
                  <a:pt x="1855380" y="489941"/>
                  <a:pt x="1840826" y="480777"/>
                </a:cubicBezTo>
                <a:cubicBezTo>
                  <a:pt x="1826272" y="471614"/>
                  <a:pt x="1812892" y="459161"/>
                  <a:pt x="1797634" y="460806"/>
                </a:cubicBezTo>
                <a:cubicBezTo>
                  <a:pt x="1782376" y="462450"/>
                  <a:pt x="1778620" y="462450"/>
                  <a:pt x="1765474" y="444593"/>
                </a:cubicBezTo>
                <a:cubicBezTo>
                  <a:pt x="1752329" y="426737"/>
                  <a:pt x="1742000" y="435195"/>
                  <a:pt x="1722517" y="440129"/>
                </a:cubicBezTo>
                <a:cubicBezTo>
                  <a:pt x="1703034" y="445063"/>
                  <a:pt x="1697165" y="458691"/>
                  <a:pt x="1689888" y="464800"/>
                </a:cubicBezTo>
                <a:cubicBezTo>
                  <a:pt x="1674630" y="477253"/>
                  <a:pt x="1729090" y="472554"/>
                  <a:pt x="1746695" y="478663"/>
                </a:cubicBezTo>
                <a:close/>
                <a:moveTo>
                  <a:pt x="1977445" y="295629"/>
                </a:moveTo>
                <a:cubicBezTo>
                  <a:pt x="1956553" y="321710"/>
                  <a:pt x="1939651" y="342621"/>
                  <a:pt x="1963360" y="346380"/>
                </a:cubicBezTo>
                <a:cubicBezTo>
                  <a:pt x="1987069" y="350140"/>
                  <a:pt x="1997397" y="344501"/>
                  <a:pt x="1999041" y="352019"/>
                </a:cubicBezTo>
                <a:cubicBezTo>
                  <a:pt x="2000684" y="359538"/>
                  <a:pt x="1995050" y="364707"/>
                  <a:pt x="1959839" y="364707"/>
                </a:cubicBezTo>
                <a:cubicBezTo>
                  <a:pt x="1924628" y="364707"/>
                  <a:pt x="1936365" y="372696"/>
                  <a:pt x="1954910" y="395722"/>
                </a:cubicBezTo>
                <a:cubicBezTo>
                  <a:pt x="1973454" y="418748"/>
                  <a:pt x="1976740" y="410994"/>
                  <a:pt x="2006552" y="410289"/>
                </a:cubicBezTo>
                <a:cubicBezTo>
                  <a:pt x="2036364" y="409585"/>
                  <a:pt x="2046693" y="398776"/>
                  <a:pt x="2071575" y="405120"/>
                </a:cubicBezTo>
                <a:cubicBezTo>
                  <a:pt x="2096458" y="411464"/>
                  <a:pt x="2103969" y="417808"/>
                  <a:pt x="2081669" y="424387"/>
                </a:cubicBezTo>
                <a:cubicBezTo>
                  <a:pt x="2059369" y="430966"/>
                  <a:pt x="2006318" y="443889"/>
                  <a:pt x="2018289" y="455167"/>
                </a:cubicBezTo>
                <a:cubicBezTo>
                  <a:pt x="2037599" y="472770"/>
                  <a:pt x="2060059" y="486562"/>
                  <a:pt x="2084486" y="495815"/>
                </a:cubicBezTo>
                <a:cubicBezTo>
                  <a:pt x="2101153" y="498399"/>
                  <a:pt x="2104674" y="484537"/>
                  <a:pt x="2141293" y="488766"/>
                </a:cubicBezTo>
                <a:cubicBezTo>
                  <a:pt x="2177913" y="492995"/>
                  <a:pt x="2168993" y="496519"/>
                  <a:pt x="2172983" y="486416"/>
                </a:cubicBezTo>
                <a:cubicBezTo>
                  <a:pt x="2176974" y="476313"/>
                  <a:pt x="2196457" y="450702"/>
                  <a:pt x="2200917" y="441304"/>
                </a:cubicBezTo>
                <a:cubicBezTo>
                  <a:pt x="2205377" y="431906"/>
                  <a:pt x="2215002" y="426032"/>
                  <a:pt x="2234954" y="421567"/>
                </a:cubicBezTo>
                <a:cubicBezTo>
                  <a:pt x="2254907" y="417103"/>
                  <a:pt x="2261480" y="410759"/>
                  <a:pt x="2242701" y="403945"/>
                </a:cubicBezTo>
                <a:cubicBezTo>
                  <a:pt x="2223922" y="397132"/>
                  <a:pt x="2202560" y="394312"/>
                  <a:pt x="2204673" y="388908"/>
                </a:cubicBezTo>
                <a:cubicBezTo>
                  <a:pt x="2206786" y="383504"/>
                  <a:pt x="2218288" y="368467"/>
                  <a:pt x="2210072" y="360713"/>
                </a:cubicBezTo>
                <a:cubicBezTo>
                  <a:pt x="2201856" y="352959"/>
                  <a:pt x="2189415" y="353194"/>
                  <a:pt x="2178852" y="348965"/>
                </a:cubicBezTo>
                <a:cubicBezTo>
                  <a:pt x="2168288" y="344736"/>
                  <a:pt x="2156786" y="325469"/>
                  <a:pt x="2143641" y="317715"/>
                </a:cubicBezTo>
                <a:cubicBezTo>
                  <a:pt x="2129479" y="311686"/>
                  <a:pt x="2115822" y="304536"/>
                  <a:pt x="2102796" y="296334"/>
                </a:cubicBezTo>
                <a:cubicBezTo>
                  <a:pt x="2086833" y="284116"/>
                  <a:pt x="2061247" y="254041"/>
                  <a:pt x="2029087" y="255686"/>
                </a:cubicBezTo>
                <a:cubicBezTo>
                  <a:pt x="2007491" y="256861"/>
                  <a:pt x="1998336" y="269549"/>
                  <a:pt x="1977445" y="295629"/>
                </a:cubicBezTo>
                <a:close/>
                <a:moveTo>
                  <a:pt x="1936600" y="514141"/>
                </a:moveTo>
                <a:cubicBezTo>
                  <a:pt x="1928619" y="518136"/>
                  <a:pt x="1908431" y="518841"/>
                  <a:pt x="1923454" y="531293"/>
                </a:cubicBezTo>
                <a:cubicBezTo>
                  <a:pt x="1938478" y="543746"/>
                  <a:pt x="1934252" y="543981"/>
                  <a:pt x="1953032" y="536933"/>
                </a:cubicBezTo>
                <a:cubicBezTo>
                  <a:pt x="1970872" y="530098"/>
                  <a:pt x="1987273" y="519978"/>
                  <a:pt x="2001388" y="507093"/>
                </a:cubicBezTo>
                <a:cubicBezTo>
                  <a:pt x="2003735" y="501689"/>
                  <a:pt x="1982609" y="491585"/>
                  <a:pt x="1968290" y="487121"/>
                </a:cubicBezTo>
                <a:cubicBezTo>
                  <a:pt x="1950680" y="477913"/>
                  <a:pt x="1932396" y="470058"/>
                  <a:pt x="1913595" y="463625"/>
                </a:cubicBezTo>
                <a:cubicBezTo>
                  <a:pt x="1869934" y="450937"/>
                  <a:pt x="1944581" y="509912"/>
                  <a:pt x="1936600" y="514141"/>
                </a:cubicBezTo>
                <a:close/>
                <a:moveTo>
                  <a:pt x="2916639" y="125754"/>
                </a:moveTo>
                <a:cubicBezTo>
                  <a:pt x="2883541" y="116590"/>
                  <a:pt x="2764997" y="93799"/>
                  <a:pt x="2726500" y="102258"/>
                </a:cubicBezTo>
                <a:cubicBezTo>
                  <a:pt x="2688003" y="110716"/>
                  <a:pt x="2690115" y="82286"/>
                  <a:pt x="2636829" y="89335"/>
                </a:cubicBezTo>
                <a:cubicBezTo>
                  <a:pt x="2583543" y="96384"/>
                  <a:pt x="2501150" y="92389"/>
                  <a:pt x="2475563" y="96384"/>
                </a:cubicBezTo>
                <a:cubicBezTo>
                  <a:pt x="2449976" y="100378"/>
                  <a:pt x="2488239" y="111186"/>
                  <a:pt x="2502089" y="119880"/>
                </a:cubicBezTo>
                <a:cubicBezTo>
                  <a:pt x="2515938" y="128573"/>
                  <a:pt x="2435892" y="110011"/>
                  <a:pt x="2375094" y="126928"/>
                </a:cubicBezTo>
                <a:cubicBezTo>
                  <a:pt x="2314297" y="143845"/>
                  <a:pt x="2274626" y="152774"/>
                  <a:pt x="2339883" y="177680"/>
                </a:cubicBezTo>
                <a:cubicBezTo>
                  <a:pt x="2365423" y="185918"/>
                  <a:pt x="2390118" y="196619"/>
                  <a:pt x="2413592" y="209634"/>
                </a:cubicBezTo>
                <a:cubicBezTo>
                  <a:pt x="2373874" y="202592"/>
                  <a:pt x="2334667" y="192938"/>
                  <a:pt x="2296222" y="180734"/>
                </a:cubicBezTo>
                <a:cubicBezTo>
                  <a:pt x="2260776" y="166871"/>
                  <a:pt x="2280024" y="167811"/>
                  <a:pt x="2213828" y="186608"/>
                </a:cubicBezTo>
                <a:cubicBezTo>
                  <a:pt x="2147631" y="205405"/>
                  <a:pt x="2082373" y="216213"/>
                  <a:pt x="2085660" y="235245"/>
                </a:cubicBezTo>
                <a:cubicBezTo>
                  <a:pt x="2088946" y="254276"/>
                  <a:pt x="2138946" y="282237"/>
                  <a:pt x="2172044" y="289050"/>
                </a:cubicBezTo>
                <a:cubicBezTo>
                  <a:pt x="2208067" y="291134"/>
                  <a:pt x="2244182" y="287084"/>
                  <a:pt x="2278851" y="277067"/>
                </a:cubicBezTo>
                <a:cubicBezTo>
                  <a:pt x="2284250" y="275893"/>
                  <a:pt x="2253499" y="305732"/>
                  <a:pt x="2253499" y="305732"/>
                </a:cubicBezTo>
                <a:cubicBezTo>
                  <a:pt x="2253499" y="305732"/>
                  <a:pt x="2287536" y="298919"/>
                  <a:pt x="2326034" y="288815"/>
                </a:cubicBezTo>
                <a:cubicBezTo>
                  <a:pt x="2364531" y="278712"/>
                  <a:pt x="2394343" y="267904"/>
                  <a:pt x="2430728" y="254981"/>
                </a:cubicBezTo>
                <a:cubicBezTo>
                  <a:pt x="2445376" y="250414"/>
                  <a:pt x="2459648" y="244758"/>
                  <a:pt x="2473450" y="238064"/>
                </a:cubicBezTo>
                <a:cubicBezTo>
                  <a:pt x="2440399" y="263905"/>
                  <a:pt x="2404578" y="285970"/>
                  <a:pt x="2366644" y="303853"/>
                </a:cubicBezTo>
                <a:cubicBezTo>
                  <a:pt x="2325754" y="319264"/>
                  <a:pt x="2282945" y="328989"/>
                  <a:pt x="2239415" y="332753"/>
                </a:cubicBezTo>
                <a:cubicBezTo>
                  <a:pt x="2212889" y="332753"/>
                  <a:pt x="2217114" y="350610"/>
                  <a:pt x="2243875" y="364472"/>
                </a:cubicBezTo>
                <a:cubicBezTo>
                  <a:pt x="2265846" y="380377"/>
                  <a:pt x="2286210" y="398398"/>
                  <a:pt x="2304672" y="418278"/>
                </a:cubicBezTo>
                <a:cubicBezTo>
                  <a:pt x="2313043" y="424584"/>
                  <a:pt x="2318740" y="433809"/>
                  <a:pt x="2320635" y="444124"/>
                </a:cubicBezTo>
                <a:cubicBezTo>
                  <a:pt x="2294536" y="425118"/>
                  <a:pt x="2259175" y="425118"/>
                  <a:pt x="2233076" y="444124"/>
                </a:cubicBezTo>
                <a:cubicBezTo>
                  <a:pt x="2186128" y="477018"/>
                  <a:pt x="2193640" y="493935"/>
                  <a:pt x="2205377" y="497929"/>
                </a:cubicBezTo>
                <a:cubicBezTo>
                  <a:pt x="2217114" y="501924"/>
                  <a:pt x="2257724" y="505918"/>
                  <a:pt x="2265001" y="519780"/>
                </a:cubicBezTo>
                <a:cubicBezTo>
                  <a:pt x="2272278" y="533643"/>
                  <a:pt x="2326034" y="506858"/>
                  <a:pt x="2326034" y="506858"/>
                </a:cubicBezTo>
                <a:cubicBezTo>
                  <a:pt x="2326034" y="506858"/>
                  <a:pt x="2298100" y="540692"/>
                  <a:pt x="2272513" y="540692"/>
                </a:cubicBezTo>
                <a:cubicBezTo>
                  <a:pt x="2246926" y="540692"/>
                  <a:pt x="2249039" y="518841"/>
                  <a:pt x="2210541" y="522835"/>
                </a:cubicBezTo>
                <a:cubicBezTo>
                  <a:pt x="2172044" y="526829"/>
                  <a:pt x="2175330" y="535758"/>
                  <a:pt x="2191293" y="548680"/>
                </a:cubicBezTo>
                <a:cubicBezTo>
                  <a:pt x="2207255" y="561603"/>
                  <a:pt x="2220166" y="565598"/>
                  <a:pt x="2192467" y="578755"/>
                </a:cubicBezTo>
                <a:cubicBezTo>
                  <a:pt x="2164767" y="591913"/>
                  <a:pt x="2151856" y="595672"/>
                  <a:pt x="2150683" y="611415"/>
                </a:cubicBezTo>
                <a:cubicBezTo>
                  <a:pt x="2149509" y="627157"/>
                  <a:pt x="2187067" y="627392"/>
                  <a:pt x="2210541" y="627392"/>
                </a:cubicBezTo>
                <a:cubicBezTo>
                  <a:pt x="2234015" y="627392"/>
                  <a:pt x="2257489" y="625277"/>
                  <a:pt x="2299273" y="624337"/>
                </a:cubicBezTo>
                <a:cubicBezTo>
                  <a:pt x="2341057" y="623398"/>
                  <a:pt x="2336597" y="609535"/>
                  <a:pt x="2352559" y="609535"/>
                </a:cubicBezTo>
                <a:cubicBezTo>
                  <a:pt x="2368522" y="609535"/>
                  <a:pt x="2384719" y="614469"/>
                  <a:pt x="2378381" y="630446"/>
                </a:cubicBezTo>
                <a:cubicBezTo>
                  <a:pt x="2372043" y="646424"/>
                  <a:pt x="2384719" y="636320"/>
                  <a:pt x="2431667" y="619403"/>
                </a:cubicBezTo>
                <a:cubicBezTo>
                  <a:pt x="2478615" y="602486"/>
                  <a:pt x="2457253" y="576641"/>
                  <a:pt x="2455141" y="567712"/>
                </a:cubicBezTo>
                <a:cubicBezTo>
                  <a:pt x="2453028" y="558784"/>
                  <a:pt x="2434718" y="555729"/>
                  <a:pt x="2424155" y="550795"/>
                </a:cubicBezTo>
                <a:cubicBezTo>
                  <a:pt x="2413592" y="545861"/>
                  <a:pt x="2456080" y="501924"/>
                  <a:pt x="2449742" y="487121"/>
                </a:cubicBezTo>
                <a:cubicBezTo>
                  <a:pt x="2443404" y="472319"/>
                  <a:pt x="2502089" y="484067"/>
                  <a:pt x="2528849" y="449293"/>
                </a:cubicBezTo>
                <a:cubicBezTo>
                  <a:pt x="2555609" y="414519"/>
                  <a:pt x="2545750" y="388438"/>
                  <a:pt x="2526736" y="382564"/>
                </a:cubicBezTo>
                <a:cubicBezTo>
                  <a:pt x="2507722" y="376690"/>
                  <a:pt x="2561947" y="380450"/>
                  <a:pt x="2579083" y="370581"/>
                </a:cubicBezTo>
                <a:cubicBezTo>
                  <a:pt x="2596219" y="360713"/>
                  <a:pt x="2633543" y="348730"/>
                  <a:pt x="2649505" y="329698"/>
                </a:cubicBezTo>
                <a:cubicBezTo>
                  <a:pt x="2665468" y="310667"/>
                  <a:pt x="2669928" y="303853"/>
                  <a:pt x="2633543" y="307847"/>
                </a:cubicBezTo>
                <a:cubicBezTo>
                  <a:pt x="2597158" y="311841"/>
                  <a:pt x="2685890" y="291870"/>
                  <a:pt x="2728613" y="263910"/>
                </a:cubicBezTo>
                <a:cubicBezTo>
                  <a:pt x="2771335" y="235949"/>
                  <a:pt x="2820631" y="203290"/>
                  <a:pt x="2831194" y="195302"/>
                </a:cubicBezTo>
                <a:cubicBezTo>
                  <a:pt x="2841757" y="187313"/>
                  <a:pt x="2851617" y="191307"/>
                  <a:pt x="2801382" y="195302"/>
                </a:cubicBezTo>
                <a:cubicBezTo>
                  <a:pt x="2751148" y="199296"/>
                  <a:pt x="2691289" y="191307"/>
                  <a:pt x="2724387" y="187313"/>
                </a:cubicBezTo>
                <a:cubicBezTo>
                  <a:pt x="2757486" y="183319"/>
                  <a:pt x="2855842" y="171336"/>
                  <a:pt x="2881428" y="152539"/>
                </a:cubicBezTo>
                <a:cubicBezTo>
                  <a:pt x="2892485" y="142743"/>
                  <a:pt x="2904245" y="133790"/>
                  <a:pt x="2916639" y="125754"/>
                </a:cubicBezTo>
                <a:close/>
                <a:moveTo>
                  <a:pt x="2318522" y="816769"/>
                </a:moveTo>
                <a:cubicBezTo>
                  <a:pt x="2265001" y="811600"/>
                  <a:pt x="2187067" y="798677"/>
                  <a:pt x="2171105" y="844494"/>
                </a:cubicBezTo>
                <a:cubicBezTo>
                  <a:pt x="2153478" y="898939"/>
                  <a:pt x="2139211" y="954415"/>
                  <a:pt x="2128382" y="1010611"/>
                </a:cubicBezTo>
                <a:cubicBezTo>
                  <a:pt x="2126270" y="1029407"/>
                  <a:pt x="2192467" y="1057603"/>
                  <a:pt x="2238241" y="1059482"/>
                </a:cubicBezTo>
                <a:cubicBezTo>
                  <a:pt x="2284015" y="1061362"/>
                  <a:pt x="2359132" y="1064416"/>
                  <a:pt x="2344109" y="1053373"/>
                </a:cubicBezTo>
                <a:cubicBezTo>
                  <a:pt x="2329085" y="1042330"/>
                  <a:pt x="2341996" y="1036456"/>
                  <a:pt x="2384719" y="1038571"/>
                </a:cubicBezTo>
                <a:cubicBezTo>
                  <a:pt x="2427441" y="1040685"/>
                  <a:pt x="2431667" y="1029407"/>
                  <a:pt x="2431667" y="1020479"/>
                </a:cubicBezTo>
                <a:cubicBezTo>
                  <a:pt x="2431667" y="1011551"/>
                  <a:pt x="2439178" y="1031522"/>
                  <a:pt x="2468990" y="1047499"/>
                </a:cubicBezTo>
                <a:cubicBezTo>
                  <a:pt x="2498802" y="1063477"/>
                  <a:pt x="2524624" y="1108119"/>
                  <a:pt x="2551384" y="1134199"/>
                </a:cubicBezTo>
                <a:cubicBezTo>
                  <a:pt x="2578144" y="1160280"/>
                  <a:pt x="2637768" y="1194819"/>
                  <a:pt x="2626031" y="1214790"/>
                </a:cubicBezTo>
                <a:cubicBezTo>
                  <a:pt x="2614294" y="1234762"/>
                  <a:pt x="2638942" y="1304310"/>
                  <a:pt x="2546924" y="1320287"/>
                </a:cubicBezTo>
                <a:cubicBezTo>
                  <a:pt x="2454906" y="1336264"/>
                  <a:pt x="2449742" y="1325221"/>
                  <a:pt x="2450915" y="1346133"/>
                </a:cubicBezTo>
                <a:cubicBezTo>
                  <a:pt x="2452089" y="1367044"/>
                  <a:pt x="2456314" y="1375973"/>
                  <a:pt x="2492464" y="1375973"/>
                </a:cubicBezTo>
                <a:cubicBezTo>
                  <a:pt x="2528614" y="1375973"/>
                  <a:pt x="2579083" y="1346133"/>
                  <a:pt x="2596219" y="1367984"/>
                </a:cubicBezTo>
                <a:cubicBezTo>
                  <a:pt x="2610914" y="1385258"/>
                  <a:pt x="2630609" y="1397568"/>
                  <a:pt x="2652557" y="1403228"/>
                </a:cubicBezTo>
                <a:cubicBezTo>
                  <a:pt x="2667346" y="1408162"/>
                  <a:pt x="2634247" y="1417090"/>
                  <a:pt x="2625797" y="1420145"/>
                </a:cubicBezTo>
                <a:cubicBezTo>
                  <a:pt x="2617346" y="1423199"/>
                  <a:pt x="2643872" y="1426019"/>
                  <a:pt x="2696219" y="1450925"/>
                </a:cubicBezTo>
                <a:cubicBezTo>
                  <a:pt x="2748566" y="1475830"/>
                  <a:pt x="2811711" y="1478885"/>
                  <a:pt x="2780725" y="1461028"/>
                </a:cubicBezTo>
                <a:cubicBezTo>
                  <a:pt x="2749739" y="1443171"/>
                  <a:pt x="2733777" y="1410277"/>
                  <a:pt x="2720866" y="1399234"/>
                </a:cubicBezTo>
                <a:cubicBezTo>
                  <a:pt x="2707956" y="1388190"/>
                  <a:pt x="2720866" y="1397119"/>
                  <a:pt x="2744340" y="1403228"/>
                </a:cubicBezTo>
                <a:cubicBezTo>
                  <a:pt x="2765913" y="1410439"/>
                  <a:pt x="2785631" y="1422309"/>
                  <a:pt x="2802086" y="1438002"/>
                </a:cubicBezTo>
                <a:cubicBezTo>
                  <a:pt x="2812650" y="1446930"/>
                  <a:pt x="2818049" y="1434947"/>
                  <a:pt x="2825560" y="1400173"/>
                </a:cubicBezTo>
                <a:cubicBezTo>
                  <a:pt x="2833072" y="1365399"/>
                  <a:pt x="2822274" y="1365399"/>
                  <a:pt x="2780725" y="1337439"/>
                </a:cubicBezTo>
                <a:cubicBezTo>
                  <a:pt x="2739176" y="1309479"/>
                  <a:pt x="2726265" y="1287628"/>
                  <a:pt x="2721805" y="1266951"/>
                </a:cubicBezTo>
                <a:cubicBezTo>
                  <a:pt x="2717345" y="1246275"/>
                  <a:pt x="2743167" y="1243455"/>
                  <a:pt x="2753965" y="1229123"/>
                </a:cubicBezTo>
                <a:cubicBezTo>
                  <a:pt x="2764763" y="1214790"/>
                  <a:pt x="2794575" y="1254029"/>
                  <a:pt x="2814762" y="1276115"/>
                </a:cubicBezTo>
                <a:cubicBezTo>
                  <a:pt x="2834950" y="1298201"/>
                  <a:pt x="2852086" y="1338849"/>
                  <a:pt x="2868283" y="1309949"/>
                </a:cubicBezTo>
                <a:cubicBezTo>
                  <a:pt x="2884151" y="1275584"/>
                  <a:pt x="2894597" y="1238965"/>
                  <a:pt x="2899269" y="1201398"/>
                </a:cubicBezTo>
                <a:cubicBezTo>
                  <a:pt x="2899269" y="1186360"/>
                  <a:pt x="2883306" y="1201398"/>
                  <a:pt x="2814762" y="1168503"/>
                </a:cubicBezTo>
                <a:cubicBezTo>
                  <a:pt x="2779927" y="1148962"/>
                  <a:pt x="2743096" y="1133208"/>
                  <a:pt x="2704904" y="1121512"/>
                </a:cubicBezTo>
                <a:cubicBezTo>
                  <a:pt x="2698331" y="1121512"/>
                  <a:pt x="2722979" y="1108589"/>
                  <a:pt x="2751852" y="1093551"/>
                </a:cubicBezTo>
                <a:cubicBezTo>
                  <a:pt x="2780725" y="1078514"/>
                  <a:pt x="2794340" y="1080629"/>
                  <a:pt x="2730256" y="1020009"/>
                </a:cubicBezTo>
                <a:cubicBezTo>
                  <a:pt x="2666172" y="959389"/>
                  <a:pt x="2648097" y="946232"/>
                  <a:pt x="2606313" y="942237"/>
                </a:cubicBezTo>
                <a:cubicBezTo>
                  <a:pt x="2564529" y="938243"/>
                  <a:pt x="2553027" y="895246"/>
                  <a:pt x="2523215" y="879503"/>
                </a:cubicBezTo>
                <a:cubicBezTo>
                  <a:pt x="2493403" y="863761"/>
                  <a:pt x="2423685" y="897360"/>
                  <a:pt x="2403498" y="902999"/>
                </a:cubicBezTo>
                <a:cubicBezTo>
                  <a:pt x="2383310" y="908638"/>
                  <a:pt x="2389648" y="915922"/>
                  <a:pt x="2363827" y="879503"/>
                </a:cubicBezTo>
                <a:cubicBezTo>
                  <a:pt x="2338005" y="843085"/>
                  <a:pt x="2318522" y="816769"/>
                  <a:pt x="2318522" y="816769"/>
                </a:cubicBezTo>
                <a:close/>
                <a:moveTo>
                  <a:pt x="2365470" y="816769"/>
                </a:moveTo>
                <a:cubicBezTo>
                  <a:pt x="2338944" y="819824"/>
                  <a:pt x="2381667" y="868460"/>
                  <a:pt x="2415704" y="870575"/>
                </a:cubicBezTo>
                <a:cubicBezTo>
                  <a:pt x="2440164" y="870175"/>
                  <a:pt x="2464225" y="864316"/>
                  <a:pt x="2486126" y="853423"/>
                </a:cubicBezTo>
                <a:cubicBezTo>
                  <a:pt x="2494812" y="851543"/>
                  <a:pt x="2408193" y="811600"/>
                  <a:pt x="2366409" y="816769"/>
                </a:cubicBezTo>
                <a:close/>
                <a:moveTo>
                  <a:pt x="2245752" y="1310184"/>
                </a:moveTo>
                <a:cubicBezTo>
                  <a:pt x="2238018" y="1329984"/>
                  <a:pt x="2232736" y="1350658"/>
                  <a:pt x="2230025" y="1371743"/>
                </a:cubicBezTo>
                <a:cubicBezTo>
                  <a:pt x="2229095" y="1384144"/>
                  <a:pt x="2226079" y="1396297"/>
                  <a:pt x="2221105" y="1407692"/>
                </a:cubicBezTo>
                <a:cubicBezTo>
                  <a:pt x="2217114" y="1420380"/>
                  <a:pt x="2234015" y="1405342"/>
                  <a:pt x="2244579" y="1424139"/>
                </a:cubicBezTo>
                <a:cubicBezTo>
                  <a:pt x="2255142" y="1442936"/>
                  <a:pt x="2250917" y="1447635"/>
                  <a:pt x="2270870" y="1426254"/>
                </a:cubicBezTo>
                <a:cubicBezTo>
                  <a:pt x="2287600" y="1405122"/>
                  <a:pt x="2315916" y="1396997"/>
                  <a:pt x="2341292" y="1406047"/>
                </a:cubicBezTo>
                <a:cubicBezTo>
                  <a:pt x="2369226" y="1415211"/>
                  <a:pt x="2390822" y="1418735"/>
                  <a:pt x="2381198" y="1401583"/>
                </a:cubicBezTo>
                <a:cubicBezTo>
                  <a:pt x="2371573" y="1384431"/>
                  <a:pt x="2357724" y="1386076"/>
                  <a:pt x="2339648" y="1362815"/>
                </a:cubicBezTo>
                <a:cubicBezTo>
                  <a:pt x="2324860" y="1344382"/>
                  <a:pt x="2304660" y="1331067"/>
                  <a:pt x="2281902" y="1324751"/>
                </a:cubicBezTo>
                <a:cubicBezTo>
                  <a:pt x="2258663" y="1316058"/>
                  <a:pt x="2256081" y="1287393"/>
                  <a:pt x="2246691" y="1310419"/>
                </a:cubicBezTo>
                <a:close/>
                <a:moveTo>
                  <a:pt x="2448098" y="3054757"/>
                </a:moveTo>
                <a:cubicBezTo>
                  <a:pt x="2436197" y="3024260"/>
                  <a:pt x="2408122" y="3003090"/>
                  <a:pt x="2375564" y="3000012"/>
                </a:cubicBezTo>
                <a:cubicBezTo>
                  <a:pt x="2323686" y="2990379"/>
                  <a:pt x="2305142" y="3009645"/>
                  <a:pt x="2286832" y="3015989"/>
                </a:cubicBezTo>
                <a:cubicBezTo>
                  <a:pt x="2268522" y="3022333"/>
                  <a:pt x="2304672" y="3025622"/>
                  <a:pt x="2329555" y="3015989"/>
                </a:cubicBezTo>
                <a:cubicBezTo>
                  <a:pt x="2344496" y="3008306"/>
                  <a:pt x="2362395" y="3009199"/>
                  <a:pt x="2376503" y="3018339"/>
                </a:cubicBezTo>
                <a:cubicBezTo>
                  <a:pt x="2379789" y="3022803"/>
                  <a:pt x="2368052" y="3025622"/>
                  <a:pt x="2363827" y="3020923"/>
                </a:cubicBezTo>
                <a:cubicBezTo>
                  <a:pt x="2359601" y="3016224"/>
                  <a:pt x="2358897" y="3032436"/>
                  <a:pt x="2387301" y="3042539"/>
                </a:cubicBezTo>
                <a:cubicBezTo>
                  <a:pt x="2415704" y="3052643"/>
                  <a:pt x="2422042" y="3057577"/>
                  <a:pt x="2424859" y="3069560"/>
                </a:cubicBezTo>
                <a:cubicBezTo>
                  <a:pt x="2425892" y="3079475"/>
                  <a:pt x="2428920" y="3089062"/>
                  <a:pt x="2433779" y="3097755"/>
                </a:cubicBezTo>
                <a:cubicBezTo>
                  <a:pt x="2440117" y="3107858"/>
                  <a:pt x="2442465" y="3112088"/>
                  <a:pt x="2430728" y="3116552"/>
                </a:cubicBezTo>
                <a:cubicBezTo>
                  <a:pt x="2418991" y="3121016"/>
                  <a:pt x="2423216" y="3120311"/>
                  <a:pt x="2430728" y="3125715"/>
                </a:cubicBezTo>
                <a:cubicBezTo>
                  <a:pt x="2446174" y="3134926"/>
                  <a:pt x="2463521" y="3140471"/>
                  <a:pt x="2481431" y="3141928"/>
                </a:cubicBezTo>
                <a:cubicBezTo>
                  <a:pt x="2504905" y="3144042"/>
                  <a:pt x="2513826" y="3148506"/>
                  <a:pt x="2496924" y="3126185"/>
                </a:cubicBezTo>
                <a:cubicBezTo>
                  <a:pt x="2480023" y="3103864"/>
                  <a:pt x="2450915" y="3060866"/>
                  <a:pt x="2448098" y="3054757"/>
                </a:cubicBezTo>
                <a:close/>
                <a:moveTo>
                  <a:pt x="2525797" y="3164249"/>
                </a:moveTo>
                <a:cubicBezTo>
                  <a:pt x="2534905" y="3174187"/>
                  <a:pt x="2538192" y="3188167"/>
                  <a:pt x="2534483" y="3201137"/>
                </a:cubicBezTo>
                <a:cubicBezTo>
                  <a:pt x="2534483" y="3209126"/>
                  <a:pt x="2518990" y="3203017"/>
                  <a:pt x="2491995" y="3195968"/>
                </a:cubicBezTo>
                <a:cubicBezTo>
                  <a:pt x="2465000" y="3188919"/>
                  <a:pt x="2468521" y="3192209"/>
                  <a:pt x="2491995" y="3204897"/>
                </a:cubicBezTo>
                <a:cubicBezTo>
                  <a:pt x="2515469" y="3217584"/>
                  <a:pt x="2530257" y="3214295"/>
                  <a:pt x="2529318" y="3231212"/>
                </a:cubicBezTo>
                <a:cubicBezTo>
                  <a:pt x="2528379" y="3248129"/>
                  <a:pt x="2550680" y="3232622"/>
                  <a:pt x="2560774" y="3222988"/>
                </a:cubicBezTo>
                <a:cubicBezTo>
                  <a:pt x="2570867" y="3213355"/>
                  <a:pt x="2569929" y="3221814"/>
                  <a:pt x="2611243" y="3228158"/>
                </a:cubicBezTo>
                <a:cubicBezTo>
                  <a:pt x="2652557" y="3234501"/>
                  <a:pt x="2661242" y="3241785"/>
                  <a:pt x="2654670" y="3223693"/>
                </a:cubicBezTo>
                <a:cubicBezTo>
                  <a:pt x="2648097" y="3205601"/>
                  <a:pt x="2673684" y="3207011"/>
                  <a:pt x="2636829" y="3189624"/>
                </a:cubicBezTo>
                <a:cubicBezTo>
                  <a:pt x="2599975" y="3172237"/>
                  <a:pt x="2511713" y="3148741"/>
                  <a:pt x="2525797" y="3164718"/>
                </a:cubicBezTo>
                <a:close/>
                <a:moveTo>
                  <a:pt x="2408427" y="3174587"/>
                </a:moveTo>
                <a:cubicBezTo>
                  <a:pt x="2392935" y="3157200"/>
                  <a:pt x="2373451" y="3154850"/>
                  <a:pt x="2373216" y="3169418"/>
                </a:cubicBezTo>
                <a:cubicBezTo>
                  <a:pt x="2372982" y="3183985"/>
                  <a:pt x="2378615" y="3183280"/>
                  <a:pt x="2392935" y="3187275"/>
                </a:cubicBezTo>
                <a:cubicBezTo>
                  <a:pt x="2407254" y="3191269"/>
                  <a:pt x="2417817" y="3186100"/>
                  <a:pt x="2407723" y="3175057"/>
                </a:cubicBezTo>
                <a:close/>
                <a:moveTo>
                  <a:pt x="2709364" y="3249539"/>
                </a:moveTo>
                <a:cubicBezTo>
                  <a:pt x="2692463" y="3243665"/>
                  <a:pt x="2688942" y="3256353"/>
                  <a:pt x="2700209" y="3267161"/>
                </a:cubicBezTo>
                <a:cubicBezTo>
                  <a:pt x="2711477" y="3277969"/>
                  <a:pt x="2728847" y="3273975"/>
                  <a:pt x="2747157" y="3273270"/>
                </a:cubicBezTo>
                <a:cubicBezTo>
                  <a:pt x="2765467" y="3272565"/>
                  <a:pt x="2738237" y="3260112"/>
                  <a:pt x="2708660" y="3250009"/>
                </a:cubicBezTo>
                <a:close/>
                <a:moveTo>
                  <a:pt x="2514530" y="1165684"/>
                </a:moveTo>
                <a:cubicBezTo>
                  <a:pt x="2491056" y="1175082"/>
                  <a:pt x="2478849" y="1181661"/>
                  <a:pt x="2498568" y="1207507"/>
                </a:cubicBezTo>
                <a:cubicBezTo>
                  <a:pt x="2518286" y="1233352"/>
                  <a:pt x="2529788" y="1249094"/>
                  <a:pt x="2537300" y="1231003"/>
                </a:cubicBezTo>
                <a:cubicBezTo>
                  <a:pt x="2544811" y="1212911"/>
                  <a:pt x="2551853" y="1149942"/>
                  <a:pt x="2513826" y="1166154"/>
                </a:cubicBezTo>
                <a:close/>
                <a:moveTo>
                  <a:pt x="2334015" y="1442466"/>
                </a:moveTo>
                <a:cubicBezTo>
                  <a:pt x="2300212" y="1447870"/>
                  <a:pt x="2288945" y="1449045"/>
                  <a:pt x="2294344" y="1467842"/>
                </a:cubicBezTo>
                <a:cubicBezTo>
                  <a:pt x="2299743" y="1486638"/>
                  <a:pt x="2308898" y="1483819"/>
                  <a:pt x="2331902" y="1472306"/>
                </a:cubicBezTo>
                <a:cubicBezTo>
                  <a:pt x="2354907" y="1460793"/>
                  <a:pt x="2370869" y="1436592"/>
                  <a:pt x="2334015" y="1442466"/>
                </a:cubicBezTo>
                <a:close/>
                <a:moveTo>
                  <a:pt x="2404437" y="1471366"/>
                </a:moveTo>
                <a:cubicBezTo>
                  <a:pt x="2398568" y="1473011"/>
                  <a:pt x="2396925" y="1486403"/>
                  <a:pt x="2404437" y="1498151"/>
                </a:cubicBezTo>
                <a:cubicBezTo>
                  <a:pt x="2411948" y="1509899"/>
                  <a:pt x="2426268" y="1494392"/>
                  <a:pt x="2432840" y="1479825"/>
                </a:cubicBezTo>
                <a:cubicBezTo>
                  <a:pt x="2439413" y="1465257"/>
                  <a:pt x="2425798" y="1464787"/>
                  <a:pt x="2404437" y="1471366"/>
                </a:cubicBezTo>
                <a:close/>
                <a:moveTo>
                  <a:pt x="2034721" y="552205"/>
                </a:moveTo>
                <a:cubicBezTo>
                  <a:pt x="2002797" y="553380"/>
                  <a:pt x="1954675" y="564658"/>
                  <a:pt x="1981435" y="565128"/>
                </a:cubicBezTo>
                <a:cubicBezTo>
                  <a:pt x="2011921" y="568295"/>
                  <a:pt x="2042580" y="569472"/>
                  <a:pt x="2073219" y="568652"/>
                </a:cubicBezTo>
                <a:cubicBezTo>
                  <a:pt x="2116645" y="566302"/>
                  <a:pt x="2120167" y="563248"/>
                  <a:pt x="2121810" y="542337"/>
                </a:cubicBezTo>
                <a:cubicBezTo>
                  <a:pt x="2123453" y="521425"/>
                  <a:pt x="2093641" y="550325"/>
                  <a:pt x="2034721" y="552205"/>
                </a:cubicBezTo>
                <a:close/>
                <a:moveTo>
                  <a:pt x="1834488" y="376220"/>
                </a:moveTo>
                <a:cubicBezTo>
                  <a:pt x="1801859" y="386558"/>
                  <a:pt x="1811014" y="393372"/>
                  <a:pt x="1848338" y="410289"/>
                </a:cubicBezTo>
                <a:cubicBezTo>
                  <a:pt x="1885661" y="427206"/>
                  <a:pt x="1888009" y="419218"/>
                  <a:pt x="1883783" y="386793"/>
                </a:cubicBezTo>
                <a:cubicBezTo>
                  <a:pt x="1879558" y="354369"/>
                  <a:pt x="1854441" y="370581"/>
                  <a:pt x="1834488" y="376220"/>
                </a:cubicBezTo>
                <a:close/>
                <a:moveTo>
                  <a:pt x="4117804" y="1209621"/>
                </a:moveTo>
                <a:cubicBezTo>
                  <a:pt x="4077194" y="1220899"/>
                  <a:pt x="4063814" y="1214320"/>
                  <a:pt x="4056067" y="1234762"/>
                </a:cubicBezTo>
                <a:cubicBezTo>
                  <a:pt x="4048321" y="1255203"/>
                  <a:pt x="4032593" y="1244395"/>
                  <a:pt x="4023439" y="1246745"/>
                </a:cubicBezTo>
                <a:cubicBezTo>
                  <a:pt x="4014284" y="1249094"/>
                  <a:pt x="4001373" y="1306659"/>
                  <a:pt x="3994800" y="1298201"/>
                </a:cubicBezTo>
                <a:cubicBezTo>
                  <a:pt x="3987523" y="1287973"/>
                  <a:pt x="3981467" y="1276935"/>
                  <a:pt x="3976726" y="1265307"/>
                </a:cubicBezTo>
                <a:cubicBezTo>
                  <a:pt x="3967571" y="1245570"/>
                  <a:pt x="3979777" y="1249094"/>
                  <a:pt x="3962171" y="1228418"/>
                </a:cubicBezTo>
                <a:cubicBezTo>
                  <a:pt x="3944566" y="1207742"/>
                  <a:pt x="3909120" y="1209856"/>
                  <a:pt x="3906538" y="1218315"/>
                </a:cubicBezTo>
                <a:cubicBezTo>
                  <a:pt x="3903956" y="1226773"/>
                  <a:pt x="3930012" y="1234057"/>
                  <a:pt x="3921796" y="1243690"/>
                </a:cubicBezTo>
                <a:cubicBezTo>
                  <a:pt x="3913580" y="1253324"/>
                  <a:pt x="3890811" y="1265072"/>
                  <a:pt x="3882595" y="1272121"/>
                </a:cubicBezTo>
                <a:cubicBezTo>
                  <a:pt x="3874379" y="1279169"/>
                  <a:pt x="3898557" y="1275880"/>
                  <a:pt x="3913580" y="1272121"/>
                </a:cubicBezTo>
                <a:cubicBezTo>
                  <a:pt x="3928604" y="1268361"/>
                  <a:pt x="3939167" y="1283633"/>
                  <a:pt x="3945270" y="1294207"/>
                </a:cubicBezTo>
                <a:cubicBezTo>
                  <a:pt x="3951374" y="1304780"/>
                  <a:pt x="3938463" y="1315118"/>
                  <a:pt x="3931890" y="1320287"/>
                </a:cubicBezTo>
                <a:cubicBezTo>
                  <a:pt x="3925317" y="1325456"/>
                  <a:pt x="3953956" y="1324047"/>
                  <a:pt x="3965223" y="1326161"/>
                </a:cubicBezTo>
                <a:cubicBezTo>
                  <a:pt x="3976491" y="1328276"/>
                  <a:pt x="3982594" y="1337909"/>
                  <a:pt x="3974848" y="1349657"/>
                </a:cubicBezTo>
                <a:cubicBezTo>
                  <a:pt x="3967101" y="1361405"/>
                  <a:pt x="4008885" y="1351537"/>
                  <a:pt x="4031889" y="1349657"/>
                </a:cubicBezTo>
                <a:cubicBezTo>
                  <a:pt x="4054894" y="1347777"/>
                  <a:pt x="4061232" y="1365634"/>
                  <a:pt x="4095974" y="1354591"/>
                </a:cubicBezTo>
                <a:cubicBezTo>
                  <a:pt x="4130715" y="1343548"/>
                  <a:pt x="4147616" y="1344488"/>
                  <a:pt x="4179541" y="1320757"/>
                </a:cubicBezTo>
                <a:cubicBezTo>
                  <a:pt x="4211466" y="1297026"/>
                  <a:pt x="4208884" y="1302665"/>
                  <a:pt x="4230010" y="1287628"/>
                </a:cubicBezTo>
                <a:cubicBezTo>
                  <a:pt x="4251137" y="1272590"/>
                  <a:pt x="4246207" y="1267656"/>
                  <a:pt x="4246911" y="1250739"/>
                </a:cubicBezTo>
                <a:cubicBezTo>
                  <a:pt x="4247615" y="1233822"/>
                  <a:pt x="4260996" y="1255438"/>
                  <a:pt x="4256066" y="1230063"/>
                </a:cubicBezTo>
                <a:cubicBezTo>
                  <a:pt x="4251137" y="1204687"/>
                  <a:pt x="4224846" y="1211501"/>
                  <a:pt x="4206771" y="1209621"/>
                </a:cubicBezTo>
                <a:cubicBezTo>
                  <a:pt x="4188696" y="1207742"/>
                  <a:pt x="4189165" y="1193174"/>
                  <a:pt x="4180010" y="1188710"/>
                </a:cubicBezTo>
                <a:cubicBezTo>
                  <a:pt x="4170855" y="1184246"/>
                  <a:pt x="4158884" y="1198578"/>
                  <a:pt x="4117804" y="1209856"/>
                </a:cubicBezTo>
                <a:close/>
                <a:moveTo>
                  <a:pt x="6822009" y="3403202"/>
                </a:moveTo>
                <a:cubicBezTo>
                  <a:pt x="6819169" y="3411755"/>
                  <a:pt x="6817737" y="3420730"/>
                  <a:pt x="6817784" y="3429753"/>
                </a:cubicBezTo>
                <a:cubicBezTo>
                  <a:pt x="6817784" y="3443145"/>
                  <a:pt x="6816141" y="3457478"/>
                  <a:pt x="6817784" y="3470871"/>
                </a:cubicBezTo>
                <a:cubicBezTo>
                  <a:pt x="6819427" y="3484263"/>
                  <a:pt x="6819662" y="3494367"/>
                  <a:pt x="6827174" y="3496951"/>
                </a:cubicBezTo>
                <a:cubicBezTo>
                  <a:pt x="6834920" y="3501251"/>
                  <a:pt x="6844310" y="3501251"/>
                  <a:pt x="6852056" y="3496951"/>
                </a:cubicBezTo>
                <a:cubicBezTo>
                  <a:pt x="6864497" y="3491077"/>
                  <a:pt x="6875530" y="3480974"/>
                  <a:pt x="6869661" y="3465466"/>
                </a:cubicBezTo>
                <a:cubicBezTo>
                  <a:pt x="6862807" y="3449348"/>
                  <a:pt x="6854967" y="3433653"/>
                  <a:pt x="6846187" y="3418475"/>
                </a:cubicBezTo>
                <a:cubicBezTo>
                  <a:pt x="6837971" y="3407197"/>
                  <a:pt x="6825296" y="3392159"/>
                  <a:pt x="6822009" y="3403437"/>
                </a:cubicBezTo>
                <a:close/>
                <a:moveTo>
                  <a:pt x="6812151" y="3384875"/>
                </a:moveTo>
                <a:cubicBezTo>
                  <a:pt x="6813559" y="3390514"/>
                  <a:pt x="6815437" y="3389340"/>
                  <a:pt x="6818019" y="3393334"/>
                </a:cubicBezTo>
                <a:cubicBezTo>
                  <a:pt x="6820601" y="3397328"/>
                  <a:pt x="6823653" y="3393334"/>
                  <a:pt x="6819897" y="3388635"/>
                </a:cubicBezTo>
                <a:cubicBezTo>
                  <a:pt x="6816141" y="3383935"/>
                  <a:pt x="6816611" y="3382761"/>
                  <a:pt x="6816611" y="3382761"/>
                </a:cubicBezTo>
                <a:cubicBezTo>
                  <a:pt x="6816611" y="3382761"/>
                  <a:pt x="6811916" y="3381116"/>
                  <a:pt x="6811916" y="3385815"/>
                </a:cubicBezTo>
                <a:moveTo>
                  <a:pt x="7965663" y="4179508"/>
                </a:moveTo>
                <a:cubicBezTo>
                  <a:pt x="7965663" y="4179508"/>
                  <a:pt x="7965663" y="4179508"/>
                  <a:pt x="7964254" y="4180918"/>
                </a:cubicBezTo>
                <a:cubicBezTo>
                  <a:pt x="7942189" y="4203239"/>
                  <a:pt x="7922471" y="4196895"/>
                  <a:pt x="7884678" y="4208643"/>
                </a:cubicBezTo>
                <a:cubicBezTo>
                  <a:pt x="7846884" y="4220391"/>
                  <a:pt x="7779749" y="4259395"/>
                  <a:pt x="7774819" y="4276546"/>
                </a:cubicBezTo>
                <a:cubicBezTo>
                  <a:pt x="7769890" y="4293698"/>
                  <a:pt x="7774819" y="4296048"/>
                  <a:pt x="7770125" y="4293698"/>
                </a:cubicBezTo>
                <a:cubicBezTo>
                  <a:pt x="7765148" y="4290221"/>
                  <a:pt x="7760782" y="4285945"/>
                  <a:pt x="7757213" y="4281011"/>
                </a:cubicBezTo>
                <a:cubicBezTo>
                  <a:pt x="7751298" y="4293370"/>
                  <a:pt x="7748552" y="4307021"/>
                  <a:pt x="7749232" y="4320719"/>
                </a:cubicBezTo>
                <a:cubicBezTo>
                  <a:pt x="7754749" y="4338200"/>
                  <a:pt x="7758223" y="4356245"/>
                  <a:pt x="7759561" y="4374524"/>
                </a:cubicBezTo>
                <a:cubicBezTo>
                  <a:pt x="7759561" y="4398020"/>
                  <a:pt x="7750172" y="4412588"/>
                  <a:pt x="7750876" y="4429035"/>
                </a:cubicBezTo>
                <a:cubicBezTo>
                  <a:pt x="7751580" y="4445482"/>
                  <a:pt x="7778810" y="4476027"/>
                  <a:pt x="7786087" y="4496234"/>
                </a:cubicBezTo>
                <a:cubicBezTo>
                  <a:pt x="7795312" y="4511153"/>
                  <a:pt x="7800805" y="4528071"/>
                  <a:pt x="7802049" y="4545575"/>
                </a:cubicBezTo>
                <a:cubicBezTo>
                  <a:pt x="7806040" y="4580584"/>
                  <a:pt x="7825523" y="4599850"/>
                  <a:pt x="7806040" y="4618647"/>
                </a:cubicBezTo>
                <a:cubicBezTo>
                  <a:pt x="7786556" y="4637444"/>
                  <a:pt x="7774115" y="4633450"/>
                  <a:pt x="7796415" y="4652951"/>
                </a:cubicBezTo>
                <a:cubicBezTo>
                  <a:pt x="7818715" y="4672453"/>
                  <a:pt x="7837495" y="4685141"/>
                  <a:pt x="7873410" y="4672453"/>
                </a:cubicBezTo>
                <a:cubicBezTo>
                  <a:pt x="7909325" y="4659765"/>
                  <a:pt x="7899936" y="4648957"/>
                  <a:pt x="7927870" y="4642613"/>
                </a:cubicBezTo>
                <a:cubicBezTo>
                  <a:pt x="7946696" y="4636434"/>
                  <a:pt x="7966015" y="4631876"/>
                  <a:pt x="7985616" y="4628986"/>
                </a:cubicBezTo>
                <a:cubicBezTo>
                  <a:pt x="8009090" y="4627576"/>
                  <a:pt x="8026460" y="4628986"/>
                  <a:pt x="8035381" y="4612773"/>
                </a:cubicBezTo>
                <a:cubicBezTo>
                  <a:pt x="8044301" y="4596561"/>
                  <a:pt x="8037728" y="4596326"/>
                  <a:pt x="8061671" y="4584343"/>
                </a:cubicBezTo>
                <a:cubicBezTo>
                  <a:pt x="8085615" y="4572360"/>
                  <a:pt x="8083268" y="4569306"/>
                  <a:pt x="8099465" y="4566251"/>
                </a:cubicBezTo>
                <a:cubicBezTo>
                  <a:pt x="8115662" y="4563197"/>
                  <a:pt x="8125756" y="4574710"/>
                  <a:pt x="8146413" y="4557323"/>
                </a:cubicBezTo>
                <a:cubicBezTo>
                  <a:pt x="8167070" y="4539936"/>
                  <a:pt x="8152046" y="4538761"/>
                  <a:pt x="8200168" y="4538761"/>
                </a:cubicBezTo>
                <a:cubicBezTo>
                  <a:pt x="8229276" y="4537516"/>
                  <a:pt x="8258337" y="4541839"/>
                  <a:pt x="8285848" y="4551449"/>
                </a:cubicBezTo>
                <a:cubicBezTo>
                  <a:pt x="8306130" y="4557957"/>
                  <a:pt x="8324557" y="4569235"/>
                  <a:pt x="8339603" y="4584343"/>
                </a:cubicBezTo>
                <a:cubicBezTo>
                  <a:pt x="8346880" y="4595387"/>
                  <a:pt x="8356505" y="4607839"/>
                  <a:pt x="8359556" y="4607839"/>
                </a:cubicBezTo>
                <a:cubicBezTo>
                  <a:pt x="8362608" y="4607839"/>
                  <a:pt x="8366833" y="4607839"/>
                  <a:pt x="8378101" y="4597266"/>
                </a:cubicBezTo>
                <a:cubicBezTo>
                  <a:pt x="8391857" y="4585260"/>
                  <a:pt x="8406269" y="4574028"/>
                  <a:pt x="8421293" y="4563667"/>
                </a:cubicBezTo>
                <a:cubicBezTo>
                  <a:pt x="8420753" y="4575109"/>
                  <a:pt x="8417772" y="4586340"/>
                  <a:pt x="8412608" y="4596561"/>
                </a:cubicBezTo>
                <a:cubicBezTo>
                  <a:pt x="8407350" y="4604197"/>
                  <a:pt x="8404791" y="4613384"/>
                  <a:pt x="8405331" y="4622642"/>
                </a:cubicBezTo>
                <a:cubicBezTo>
                  <a:pt x="8405331" y="4627106"/>
                  <a:pt x="8423640" y="4608544"/>
                  <a:pt x="8426222" y="4607839"/>
                </a:cubicBezTo>
                <a:cubicBezTo>
                  <a:pt x="8428805" y="4607134"/>
                  <a:pt x="8430917" y="4640734"/>
                  <a:pt x="8433265" y="4643553"/>
                </a:cubicBezTo>
                <a:cubicBezTo>
                  <a:pt x="8435612" y="4646373"/>
                  <a:pt x="8442889" y="4644963"/>
                  <a:pt x="8450166" y="4654831"/>
                </a:cubicBezTo>
                <a:cubicBezTo>
                  <a:pt x="8460142" y="4665263"/>
                  <a:pt x="8468100" y="4677458"/>
                  <a:pt x="8473640" y="4690780"/>
                </a:cubicBezTo>
                <a:cubicBezTo>
                  <a:pt x="8486199" y="4711574"/>
                  <a:pt x="8506879" y="4726165"/>
                  <a:pt x="8530682" y="4730958"/>
                </a:cubicBezTo>
                <a:cubicBezTo>
                  <a:pt x="8547395" y="4733589"/>
                  <a:pt x="8564437" y="4733589"/>
                  <a:pt x="8581151" y="4730958"/>
                </a:cubicBezTo>
                <a:cubicBezTo>
                  <a:pt x="8595470" y="4728608"/>
                  <a:pt x="8596409" y="4711456"/>
                  <a:pt x="8611432" y="4718270"/>
                </a:cubicBezTo>
                <a:cubicBezTo>
                  <a:pt x="8626455" y="4725084"/>
                  <a:pt x="8611432" y="4739182"/>
                  <a:pt x="8646878" y="4736127"/>
                </a:cubicBezTo>
                <a:cubicBezTo>
                  <a:pt x="8669155" y="4735093"/>
                  <a:pt x="8690376" y="4726376"/>
                  <a:pt x="8706972" y="4711456"/>
                </a:cubicBezTo>
                <a:cubicBezTo>
                  <a:pt x="8721291" y="4701823"/>
                  <a:pt x="8722934" y="4725084"/>
                  <a:pt x="8741244" y="4699473"/>
                </a:cubicBezTo>
                <a:cubicBezTo>
                  <a:pt x="8759553" y="4673863"/>
                  <a:pt x="8763074" y="4680207"/>
                  <a:pt x="8766126" y="4649427"/>
                </a:cubicBezTo>
                <a:cubicBezTo>
                  <a:pt x="8765867" y="4626049"/>
                  <a:pt x="8772840" y="4603140"/>
                  <a:pt x="8786079" y="4583873"/>
                </a:cubicBezTo>
                <a:cubicBezTo>
                  <a:pt x="8803919" y="4554738"/>
                  <a:pt x="8807910" y="4568836"/>
                  <a:pt x="8819882" y="4526308"/>
                </a:cubicBezTo>
                <a:cubicBezTo>
                  <a:pt x="8834060" y="4488597"/>
                  <a:pt x="8842698" y="4449030"/>
                  <a:pt x="8845468" y="4408829"/>
                </a:cubicBezTo>
                <a:cubicBezTo>
                  <a:pt x="8845867" y="4391324"/>
                  <a:pt x="8843426" y="4373867"/>
                  <a:pt x="8838191" y="4357137"/>
                </a:cubicBezTo>
                <a:cubicBezTo>
                  <a:pt x="8830210" y="4317664"/>
                  <a:pt x="8835844" y="4322129"/>
                  <a:pt x="8810257" y="4305682"/>
                </a:cubicBezTo>
                <a:cubicBezTo>
                  <a:pt x="8784671" y="4289234"/>
                  <a:pt x="8778098" y="4293698"/>
                  <a:pt x="8771760" y="4270672"/>
                </a:cubicBezTo>
                <a:cubicBezTo>
                  <a:pt x="8765422" y="4247647"/>
                  <a:pt x="8773403" y="4240833"/>
                  <a:pt x="8761431" y="4240833"/>
                </a:cubicBezTo>
                <a:cubicBezTo>
                  <a:pt x="8749460" y="4240833"/>
                  <a:pt x="8737957" y="4246002"/>
                  <a:pt x="8731619" y="4230259"/>
                </a:cubicBezTo>
                <a:cubicBezTo>
                  <a:pt x="8727746" y="4216726"/>
                  <a:pt x="8720915" y="4204203"/>
                  <a:pt x="8711666" y="4193606"/>
                </a:cubicBezTo>
                <a:cubicBezTo>
                  <a:pt x="8698052" y="4178803"/>
                  <a:pt x="8685375" y="4181858"/>
                  <a:pt x="8660493" y="4170110"/>
                </a:cubicBezTo>
                <a:cubicBezTo>
                  <a:pt x="8635611" y="4158362"/>
                  <a:pt x="8648287" y="4156012"/>
                  <a:pt x="8648287" y="4136510"/>
                </a:cubicBezTo>
                <a:cubicBezTo>
                  <a:pt x="8648287" y="4117009"/>
                  <a:pt x="8649695" y="4096333"/>
                  <a:pt x="8629977" y="4087404"/>
                </a:cubicBezTo>
                <a:cubicBezTo>
                  <a:pt x="8610258" y="4078476"/>
                  <a:pt x="8621995" y="4092338"/>
                  <a:pt x="8621995" y="4060619"/>
                </a:cubicBezTo>
                <a:cubicBezTo>
                  <a:pt x="8621995" y="4028899"/>
                  <a:pt x="8621995" y="4033128"/>
                  <a:pt x="8606033" y="4027724"/>
                </a:cubicBezTo>
                <a:cubicBezTo>
                  <a:pt x="8590071" y="4022320"/>
                  <a:pt x="8584672" y="4022790"/>
                  <a:pt x="8574343" y="4004228"/>
                </a:cubicBezTo>
                <a:cubicBezTo>
                  <a:pt x="8564015" y="3985666"/>
                  <a:pt x="8550869" y="3953007"/>
                  <a:pt x="8546175" y="3940084"/>
                </a:cubicBezTo>
                <a:cubicBezTo>
                  <a:pt x="8541480" y="3927162"/>
                  <a:pt x="8535376" y="3941494"/>
                  <a:pt x="8529039" y="3950893"/>
                </a:cubicBezTo>
                <a:cubicBezTo>
                  <a:pt x="8519649" y="3965883"/>
                  <a:pt x="8514321" y="3983035"/>
                  <a:pt x="8513546" y="4000704"/>
                </a:cubicBezTo>
                <a:cubicBezTo>
                  <a:pt x="8513546" y="4020206"/>
                  <a:pt x="8521997" y="4031249"/>
                  <a:pt x="8521997" y="4057094"/>
                </a:cubicBezTo>
                <a:cubicBezTo>
                  <a:pt x="8519180" y="4081788"/>
                  <a:pt x="8508945" y="4105050"/>
                  <a:pt x="8492654" y="4123823"/>
                </a:cubicBezTo>
                <a:cubicBezTo>
                  <a:pt x="8481386" y="4138625"/>
                  <a:pt x="8472466" y="4125232"/>
                  <a:pt x="8462842" y="4121238"/>
                </a:cubicBezTo>
                <a:cubicBezTo>
                  <a:pt x="8453217" y="4117244"/>
                  <a:pt x="8451105" y="4102911"/>
                  <a:pt x="8430682" y="4092808"/>
                </a:cubicBezTo>
                <a:cubicBezTo>
                  <a:pt x="8410260" y="4082705"/>
                  <a:pt x="8373172" y="4074011"/>
                  <a:pt x="8356035" y="4058504"/>
                </a:cubicBezTo>
                <a:cubicBezTo>
                  <a:pt x="8338899" y="4042997"/>
                  <a:pt x="8350636" y="4042527"/>
                  <a:pt x="8356035" y="4026550"/>
                </a:cubicBezTo>
                <a:cubicBezTo>
                  <a:pt x="8360472" y="4011207"/>
                  <a:pt x="8369392" y="3997556"/>
                  <a:pt x="8381622" y="3987311"/>
                </a:cubicBezTo>
                <a:cubicBezTo>
                  <a:pt x="8394532" y="3976973"/>
                  <a:pt x="8390777" y="3972744"/>
                  <a:pt x="8374580" y="3963815"/>
                </a:cubicBezTo>
                <a:cubicBezTo>
                  <a:pt x="8353735" y="3955474"/>
                  <a:pt x="8331200" y="3952255"/>
                  <a:pt x="8308853" y="3954417"/>
                </a:cubicBezTo>
                <a:cubicBezTo>
                  <a:pt x="8281623" y="3954417"/>
                  <a:pt x="8265660" y="3952537"/>
                  <a:pt x="8267304" y="3967810"/>
                </a:cubicBezTo>
                <a:cubicBezTo>
                  <a:pt x="8268947" y="3983082"/>
                  <a:pt x="8284909" y="3989191"/>
                  <a:pt x="8261904" y="3984727"/>
                </a:cubicBezTo>
                <a:cubicBezTo>
                  <a:pt x="8238900" y="3980263"/>
                  <a:pt x="8219182" y="3978383"/>
                  <a:pt x="8209088" y="3989191"/>
                </a:cubicBezTo>
                <a:cubicBezTo>
                  <a:pt x="8198994" y="4000610"/>
                  <a:pt x="8192680" y="4014895"/>
                  <a:pt x="8191013" y="4030074"/>
                </a:cubicBezTo>
                <a:cubicBezTo>
                  <a:pt x="8184910" y="4053570"/>
                  <a:pt x="8192422" y="4054980"/>
                  <a:pt x="8182797" y="4054980"/>
                </a:cubicBezTo>
                <a:cubicBezTo>
                  <a:pt x="8162023" y="4048941"/>
                  <a:pt x="8141835" y="4041094"/>
                  <a:pt x="8122469" y="4031484"/>
                </a:cubicBezTo>
                <a:cubicBezTo>
                  <a:pt x="8109793" y="4025845"/>
                  <a:pt x="8102751" y="4026315"/>
                  <a:pt x="8087962" y="4040412"/>
                </a:cubicBezTo>
                <a:cubicBezTo>
                  <a:pt x="8060873" y="4065835"/>
                  <a:pt x="8032095" y="4089401"/>
                  <a:pt x="8001813" y="4110900"/>
                </a:cubicBezTo>
                <a:cubicBezTo>
                  <a:pt x="7983972" y="4121003"/>
                  <a:pt x="7985147" y="4118419"/>
                  <a:pt x="7965663" y="4179743"/>
                </a:cubicBezTo>
                <a:close/>
                <a:moveTo>
                  <a:pt x="7253462" y="3506584"/>
                </a:moveTo>
                <a:cubicBezTo>
                  <a:pt x="7242194" y="3505175"/>
                  <a:pt x="7235856" y="3502120"/>
                  <a:pt x="7249706" y="3519977"/>
                </a:cubicBezTo>
                <a:cubicBezTo>
                  <a:pt x="7258720" y="3532453"/>
                  <a:pt x="7269119" y="3543896"/>
                  <a:pt x="7280691" y="3554046"/>
                </a:cubicBezTo>
                <a:cubicBezTo>
                  <a:pt x="7294072" y="3566499"/>
                  <a:pt x="7299001" y="3544883"/>
                  <a:pt x="7309095" y="3568849"/>
                </a:cubicBezTo>
                <a:cubicBezTo>
                  <a:pt x="7319188" y="3592814"/>
                  <a:pt x="7315433" y="3592345"/>
                  <a:pt x="7325527" y="3602213"/>
                </a:cubicBezTo>
                <a:cubicBezTo>
                  <a:pt x="7335621" y="3612081"/>
                  <a:pt x="7344306" y="3613726"/>
                  <a:pt x="7346888" y="3622654"/>
                </a:cubicBezTo>
                <a:cubicBezTo>
                  <a:pt x="7349376" y="3635131"/>
                  <a:pt x="7355503" y="3646573"/>
                  <a:pt x="7364494" y="3655549"/>
                </a:cubicBezTo>
                <a:cubicBezTo>
                  <a:pt x="7376231" y="3665417"/>
                  <a:pt x="7376231" y="3664007"/>
                  <a:pt x="7383273" y="3683274"/>
                </a:cubicBezTo>
                <a:cubicBezTo>
                  <a:pt x="7390315" y="3702541"/>
                  <a:pt x="7400878" y="3716638"/>
                  <a:pt x="7406747" y="3733085"/>
                </a:cubicBezTo>
                <a:cubicBezTo>
                  <a:pt x="7412615" y="3749533"/>
                  <a:pt x="7442427" y="3765040"/>
                  <a:pt x="7457920" y="3785011"/>
                </a:cubicBezTo>
                <a:cubicBezTo>
                  <a:pt x="7473413" y="3804983"/>
                  <a:pt x="7499704" y="3833648"/>
                  <a:pt x="7504868" y="3825659"/>
                </a:cubicBezTo>
                <a:cubicBezTo>
                  <a:pt x="7510032" y="3817671"/>
                  <a:pt x="7520361" y="3825659"/>
                  <a:pt x="7528342" y="3822840"/>
                </a:cubicBezTo>
                <a:cubicBezTo>
                  <a:pt x="7536323" y="3820020"/>
                  <a:pt x="7539140" y="3808272"/>
                  <a:pt x="7544305" y="3780547"/>
                </a:cubicBezTo>
                <a:cubicBezTo>
                  <a:pt x="7549610" y="3763841"/>
                  <a:pt x="7544868" y="3745562"/>
                  <a:pt x="7532098" y="3733555"/>
                </a:cubicBezTo>
                <a:cubicBezTo>
                  <a:pt x="7524586" y="3727211"/>
                  <a:pt x="7510736" y="3725801"/>
                  <a:pt x="7506980" y="3719693"/>
                </a:cubicBezTo>
                <a:cubicBezTo>
                  <a:pt x="7503225" y="3713583"/>
                  <a:pt x="7496887" y="3693377"/>
                  <a:pt x="7487732" y="3686798"/>
                </a:cubicBezTo>
                <a:cubicBezTo>
                  <a:pt x="7478577" y="3680219"/>
                  <a:pt x="7476465" y="3686798"/>
                  <a:pt x="7476465" y="3671291"/>
                </a:cubicBezTo>
                <a:cubicBezTo>
                  <a:pt x="7476465" y="3655784"/>
                  <a:pt x="7487262" y="3656959"/>
                  <a:pt x="7473883" y="3647795"/>
                </a:cubicBezTo>
                <a:cubicBezTo>
                  <a:pt x="7466206" y="3642485"/>
                  <a:pt x="7459657" y="3635695"/>
                  <a:pt x="7454634" y="3627823"/>
                </a:cubicBezTo>
                <a:cubicBezTo>
                  <a:pt x="7450409" y="3623359"/>
                  <a:pt x="7421536" y="3616310"/>
                  <a:pt x="7414024" y="3608557"/>
                </a:cubicBezTo>
                <a:cubicBezTo>
                  <a:pt x="7406512" y="3600803"/>
                  <a:pt x="7375057" y="3585061"/>
                  <a:pt x="7360034" y="3570963"/>
                </a:cubicBezTo>
                <a:cubicBezTo>
                  <a:pt x="7346372" y="3560085"/>
                  <a:pt x="7334236" y="3547444"/>
                  <a:pt x="7323884" y="3533370"/>
                </a:cubicBezTo>
                <a:cubicBezTo>
                  <a:pt x="7316842" y="3522092"/>
                  <a:pt x="7301818" y="3513163"/>
                  <a:pt x="7253462" y="3506584"/>
                </a:cubicBezTo>
                <a:close/>
                <a:moveTo>
                  <a:pt x="7564257" y="3827774"/>
                </a:moveTo>
                <a:cubicBezTo>
                  <a:pt x="7551582" y="3827774"/>
                  <a:pt x="7545243" y="3820255"/>
                  <a:pt x="7536558" y="3835763"/>
                </a:cubicBezTo>
                <a:cubicBezTo>
                  <a:pt x="7527873" y="3851270"/>
                  <a:pt x="7529046" y="3851270"/>
                  <a:pt x="7542426" y="3851270"/>
                </a:cubicBezTo>
                <a:cubicBezTo>
                  <a:pt x="7555807" y="3851270"/>
                  <a:pt x="7553224" y="3858084"/>
                  <a:pt x="7552520" y="3860198"/>
                </a:cubicBezTo>
                <a:cubicBezTo>
                  <a:pt x="7551816" y="3862313"/>
                  <a:pt x="7546182" y="3858554"/>
                  <a:pt x="7573412" y="3869596"/>
                </a:cubicBezTo>
                <a:cubicBezTo>
                  <a:pt x="7590243" y="3878126"/>
                  <a:pt x="7609914" y="3878971"/>
                  <a:pt x="7627402" y="3871946"/>
                </a:cubicBezTo>
                <a:cubicBezTo>
                  <a:pt x="7634914" y="3868187"/>
                  <a:pt x="7637496" y="3882050"/>
                  <a:pt x="7674350" y="3887924"/>
                </a:cubicBezTo>
                <a:cubicBezTo>
                  <a:pt x="7711205" y="3893798"/>
                  <a:pt x="7731627" y="3884634"/>
                  <a:pt x="7755571" y="3890508"/>
                </a:cubicBezTo>
                <a:cubicBezTo>
                  <a:pt x="7779514" y="3896382"/>
                  <a:pt x="7773881" y="3887454"/>
                  <a:pt x="7756744" y="3874531"/>
                </a:cubicBezTo>
                <a:cubicBezTo>
                  <a:pt x="7739608" y="3861608"/>
                  <a:pt x="7741251" y="3868657"/>
                  <a:pt x="7724115" y="3856204"/>
                </a:cubicBezTo>
                <a:cubicBezTo>
                  <a:pt x="7708059" y="3847205"/>
                  <a:pt x="7690148" y="3842059"/>
                  <a:pt x="7671768" y="3841167"/>
                </a:cubicBezTo>
                <a:cubicBezTo>
                  <a:pt x="7660501" y="3839287"/>
                  <a:pt x="7681393" y="3853149"/>
                  <a:pt x="7647120" y="3848685"/>
                </a:cubicBezTo>
                <a:cubicBezTo>
                  <a:pt x="7612848" y="3844221"/>
                  <a:pt x="7625290" y="3851740"/>
                  <a:pt x="7607684" y="3840227"/>
                </a:cubicBezTo>
                <a:cubicBezTo>
                  <a:pt x="7590079" y="3828714"/>
                  <a:pt x="7590079" y="3826834"/>
                  <a:pt x="7578342" y="3824720"/>
                </a:cubicBezTo>
                <a:cubicBezTo>
                  <a:pt x="7566605" y="3822605"/>
                  <a:pt x="7563553" y="3827774"/>
                  <a:pt x="7563553" y="3827774"/>
                </a:cubicBezTo>
                <a:close/>
                <a:moveTo>
                  <a:pt x="7835617" y="3882519"/>
                </a:moveTo>
                <a:cubicBezTo>
                  <a:pt x="7825993" y="3885574"/>
                  <a:pt x="7806274" y="3890978"/>
                  <a:pt x="7815429" y="3894972"/>
                </a:cubicBezTo>
                <a:cubicBezTo>
                  <a:pt x="7824584" y="3898966"/>
                  <a:pt x="7817542" y="3901551"/>
                  <a:pt x="7845945" y="3898966"/>
                </a:cubicBezTo>
                <a:cubicBezTo>
                  <a:pt x="7865499" y="3899601"/>
                  <a:pt x="7884912" y="3895489"/>
                  <a:pt x="7902518" y="3886984"/>
                </a:cubicBezTo>
                <a:cubicBezTo>
                  <a:pt x="7906274" y="3881110"/>
                  <a:pt x="7897588" y="3885104"/>
                  <a:pt x="7885851" y="3881580"/>
                </a:cubicBezTo>
                <a:cubicBezTo>
                  <a:pt x="7874114" y="3878055"/>
                  <a:pt x="7875288" y="3883929"/>
                  <a:pt x="7859091" y="3886044"/>
                </a:cubicBezTo>
                <a:cubicBezTo>
                  <a:pt x="7850875" y="3887806"/>
                  <a:pt x="7842284" y="3886561"/>
                  <a:pt x="7834912" y="3882519"/>
                </a:cubicBezTo>
                <a:close/>
                <a:moveTo>
                  <a:pt x="7935147" y="3880640"/>
                </a:moveTo>
                <a:cubicBezTo>
                  <a:pt x="7916133" y="3882755"/>
                  <a:pt x="7918480" y="3886984"/>
                  <a:pt x="7933503" y="3891448"/>
                </a:cubicBezTo>
                <a:cubicBezTo>
                  <a:pt x="7946250" y="3896194"/>
                  <a:pt x="7960029" y="3897416"/>
                  <a:pt x="7973410" y="3894972"/>
                </a:cubicBezTo>
                <a:cubicBezTo>
                  <a:pt x="7984348" y="3890790"/>
                  <a:pt x="7995663" y="3887641"/>
                  <a:pt x="8007211" y="3885574"/>
                </a:cubicBezTo>
                <a:cubicBezTo>
                  <a:pt x="8027869" y="3882050"/>
                  <a:pt x="8034911" y="3882519"/>
                  <a:pt x="8051343" y="3880640"/>
                </a:cubicBezTo>
                <a:lnTo>
                  <a:pt x="8068010" y="3878525"/>
                </a:lnTo>
                <a:cubicBezTo>
                  <a:pt x="8068010" y="3878525"/>
                  <a:pt x="8066366" y="3875001"/>
                  <a:pt x="8055099" y="3875470"/>
                </a:cubicBezTo>
                <a:cubicBezTo>
                  <a:pt x="8043832" y="3875940"/>
                  <a:pt x="8036085" y="3875470"/>
                  <a:pt x="8024817" y="3875470"/>
                </a:cubicBezTo>
                <a:cubicBezTo>
                  <a:pt x="8013550" y="3875470"/>
                  <a:pt x="7994301" y="3885339"/>
                  <a:pt x="7986320" y="3884869"/>
                </a:cubicBezTo>
                <a:cubicBezTo>
                  <a:pt x="7978339" y="3884399"/>
                  <a:pt x="7962846" y="3879465"/>
                  <a:pt x="7959090" y="3881814"/>
                </a:cubicBezTo>
                <a:cubicBezTo>
                  <a:pt x="7955334" y="3884164"/>
                  <a:pt x="7954630" y="3877115"/>
                  <a:pt x="7934208" y="3880640"/>
                </a:cubicBezTo>
                <a:close/>
                <a:moveTo>
                  <a:pt x="8041953" y="3904136"/>
                </a:moveTo>
                <a:lnTo>
                  <a:pt x="8041953" y="3904136"/>
                </a:lnTo>
                <a:cubicBezTo>
                  <a:pt x="8028573" y="3913299"/>
                  <a:pt x="8028104" y="3915884"/>
                  <a:pt x="8029277" y="3922932"/>
                </a:cubicBezTo>
                <a:cubicBezTo>
                  <a:pt x="8030216" y="3926504"/>
                  <a:pt x="8029700" y="3930310"/>
                  <a:pt x="8027869" y="3933505"/>
                </a:cubicBezTo>
                <a:cubicBezTo>
                  <a:pt x="8040780" y="3932260"/>
                  <a:pt x="8052892" y="3926621"/>
                  <a:pt x="8062141" y="3917528"/>
                </a:cubicBezTo>
                <a:cubicBezTo>
                  <a:pt x="8069817" y="3907613"/>
                  <a:pt x="8080545" y="3900517"/>
                  <a:pt x="8092657" y="3897322"/>
                </a:cubicBezTo>
                <a:cubicBezTo>
                  <a:pt x="8104676" y="3891918"/>
                  <a:pt x="8115708" y="3884540"/>
                  <a:pt x="8125286" y="3875470"/>
                </a:cubicBezTo>
                <a:cubicBezTo>
                  <a:pt x="8116484" y="3877280"/>
                  <a:pt x="8107470" y="3877820"/>
                  <a:pt x="8098526" y="3877115"/>
                </a:cubicBezTo>
                <a:cubicBezTo>
                  <a:pt x="8087446" y="3876857"/>
                  <a:pt x="8076648" y="3880522"/>
                  <a:pt x="8068010" y="3887454"/>
                </a:cubicBezTo>
                <a:cubicBezTo>
                  <a:pt x="8064019" y="3892153"/>
                  <a:pt x="8072235" y="3893092"/>
                  <a:pt x="8041249" y="3904840"/>
                </a:cubicBezTo>
                <a:close/>
                <a:moveTo>
                  <a:pt x="7930217" y="3912124"/>
                </a:moveTo>
                <a:cubicBezTo>
                  <a:pt x="7916367" y="3902021"/>
                  <a:pt x="7902753" y="3903431"/>
                  <a:pt x="7901813" y="3909540"/>
                </a:cubicBezTo>
                <a:cubicBezTo>
                  <a:pt x="7900874" y="3915649"/>
                  <a:pt x="7889841" y="3915414"/>
                  <a:pt x="7909325" y="3922698"/>
                </a:cubicBezTo>
                <a:cubicBezTo>
                  <a:pt x="7928808" y="3929981"/>
                  <a:pt x="7947588" y="3939615"/>
                  <a:pt x="7946180" y="3929511"/>
                </a:cubicBezTo>
                <a:cubicBezTo>
                  <a:pt x="7944771" y="3919408"/>
                  <a:pt x="7935616" y="3917058"/>
                  <a:pt x="7929513" y="3912829"/>
                </a:cubicBezTo>
                <a:close/>
                <a:moveTo>
                  <a:pt x="7802519" y="3496951"/>
                </a:moveTo>
                <a:cubicBezTo>
                  <a:pt x="7794537" y="3508464"/>
                  <a:pt x="7810030" y="3505409"/>
                  <a:pt x="7798293" y="3515513"/>
                </a:cubicBezTo>
                <a:cubicBezTo>
                  <a:pt x="7786556" y="3525616"/>
                  <a:pt x="7777401" y="3520917"/>
                  <a:pt x="7765664" y="3535719"/>
                </a:cubicBezTo>
                <a:cubicBezTo>
                  <a:pt x="7754913" y="3547749"/>
                  <a:pt x="7742496" y="3558205"/>
                  <a:pt x="7728810" y="3566734"/>
                </a:cubicBezTo>
                <a:cubicBezTo>
                  <a:pt x="7721533" y="3572138"/>
                  <a:pt x="7697355" y="3578482"/>
                  <a:pt x="7686557" y="3593050"/>
                </a:cubicBezTo>
                <a:cubicBezTo>
                  <a:pt x="7681158" y="3598665"/>
                  <a:pt x="7681346" y="3607594"/>
                  <a:pt x="7686956" y="3612974"/>
                </a:cubicBezTo>
                <a:cubicBezTo>
                  <a:pt x="7687966" y="3613937"/>
                  <a:pt x="7689092" y="3614736"/>
                  <a:pt x="7690312" y="3615371"/>
                </a:cubicBezTo>
                <a:cubicBezTo>
                  <a:pt x="7690312" y="3615371"/>
                  <a:pt x="7683975" y="3618425"/>
                  <a:pt x="7666838" y="3612081"/>
                </a:cubicBezTo>
                <a:cubicBezTo>
                  <a:pt x="7649703" y="3605737"/>
                  <a:pt x="7648764" y="3597514"/>
                  <a:pt x="7648764" y="3597514"/>
                </a:cubicBezTo>
                <a:cubicBezTo>
                  <a:pt x="7648764" y="3597514"/>
                  <a:pt x="7636557" y="3597514"/>
                  <a:pt x="7629515" y="3615371"/>
                </a:cubicBezTo>
                <a:cubicBezTo>
                  <a:pt x="7622473" y="3633227"/>
                  <a:pt x="7618717" y="3635812"/>
                  <a:pt x="7631158" y="3646855"/>
                </a:cubicBezTo>
                <a:cubicBezTo>
                  <a:pt x="7643599" y="3657898"/>
                  <a:pt x="7622473" y="3658368"/>
                  <a:pt x="7625290" y="3665652"/>
                </a:cubicBezTo>
                <a:cubicBezTo>
                  <a:pt x="7628106" y="3672936"/>
                  <a:pt x="7627872" y="3687268"/>
                  <a:pt x="7635383" y="3689148"/>
                </a:cubicBezTo>
                <a:cubicBezTo>
                  <a:pt x="7642895" y="3691028"/>
                  <a:pt x="7644539" y="3682099"/>
                  <a:pt x="7653693" y="3693612"/>
                </a:cubicBezTo>
                <a:cubicBezTo>
                  <a:pt x="7662848" y="3705125"/>
                  <a:pt x="7655101" y="3737315"/>
                  <a:pt x="7666838" y="3738959"/>
                </a:cubicBezTo>
                <a:cubicBezTo>
                  <a:pt x="7678575" y="3740604"/>
                  <a:pt x="7687261" y="3735435"/>
                  <a:pt x="7697355" y="3738959"/>
                </a:cubicBezTo>
                <a:cubicBezTo>
                  <a:pt x="7706580" y="3744833"/>
                  <a:pt x="7717941" y="3746290"/>
                  <a:pt x="7728341" y="3742953"/>
                </a:cubicBezTo>
                <a:cubicBezTo>
                  <a:pt x="7740007" y="3739758"/>
                  <a:pt x="7752448" y="3741191"/>
                  <a:pt x="7763082" y="3746948"/>
                </a:cubicBezTo>
                <a:cubicBezTo>
                  <a:pt x="7776932" y="3753762"/>
                  <a:pt x="7792025" y="3757662"/>
                  <a:pt x="7807448" y="3758461"/>
                </a:cubicBezTo>
                <a:cubicBezTo>
                  <a:pt x="7819654" y="3757286"/>
                  <a:pt x="7821767" y="3760341"/>
                  <a:pt x="7823880" y="3742953"/>
                </a:cubicBezTo>
                <a:cubicBezTo>
                  <a:pt x="7825993" y="3725567"/>
                  <a:pt x="7823880" y="3709120"/>
                  <a:pt x="7839372" y="3695961"/>
                </a:cubicBezTo>
                <a:cubicBezTo>
                  <a:pt x="7854865" y="3682804"/>
                  <a:pt x="7854865" y="3682334"/>
                  <a:pt x="7856040" y="3669881"/>
                </a:cubicBezTo>
                <a:cubicBezTo>
                  <a:pt x="7855546" y="3656395"/>
                  <a:pt x="7859044" y="3643072"/>
                  <a:pt x="7866133" y="3631583"/>
                </a:cubicBezTo>
                <a:cubicBezTo>
                  <a:pt x="7875288" y="3618660"/>
                  <a:pt x="7880452" y="3639101"/>
                  <a:pt x="7885382" y="3629233"/>
                </a:cubicBezTo>
                <a:cubicBezTo>
                  <a:pt x="7890311" y="3619365"/>
                  <a:pt x="7895006" y="3619365"/>
                  <a:pt x="7892189" y="3614196"/>
                </a:cubicBezTo>
                <a:cubicBezTo>
                  <a:pt x="7889372" y="3609027"/>
                  <a:pt x="7875758" y="3609262"/>
                  <a:pt x="7870358" y="3599863"/>
                </a:cubicBezTo>
                <a:cubicBezTo>
                  <a:pt x="7864959" y="3590465"/>
                  <a:pt x="7872002" y="3585296"/>
                  <a:pt x="7865663" y="3566029"/>
                </a:cubicBezTo>
                <a:cubicBezTo>
                  <a:pt x="7859326" y="3546762"/>
                  <a:pt x="7855570" y="3554046"/>
                  <a:pt x="7864490" y="3542533"/>
                </a:cubicBezTo>
                <a:cubicBezTo>
                  <a:pt x="7873410" y="3531020"/>
                  <a:pt x="7881156" y="3529611"/>
                  <a:pt x="7882095" y="3521152"/>
                </a:cubicBezTo>
                <a:cubicBezTo>
                  <a:pt x="7883034" y="3512693"/>
                  <a:pt x="7887025" y="3512223"/>
                  <a:pt x="7898292" y="3504235"/>
                </a:cubicBezTo>
                <a:cubicBezTo>
                  <a:pt x="7909560" y="3496246"/>
                  <a:pt x="7896415" y="3500005"/>
                  <a:pt x="7885851" y="3492017"/>
                </a:cubicBezTo>
                <a:cubicBezTo>
                  <a:pt x="7875288" y="3484028"/>
                  <a:pt x="7855100" y="3454188"/>
                  <a:pt x="7842659" y="3454423"/>
                </a:cubicBezTo>
                <a:cubicBezTo>
                  <a:pt x="7835147" y="3456068"/>
                  <a:pt x="7809796" y="3486143"/>
                  <a:pt x="7801814" y="3497656"/>
                </a:cubicBezTo>
                <a:close/>
                <a:moveTo>
                  <a:pt x="9380910" y="4554269"/>
                </a:moveTo>
                <a:cubicBezTo>
                  <a:pt x="9375746" y="4550509"/>
                  <a:pt x="9371286" y="4553094"/>
                  <a:pt x="9383023" y="4567191"/>
                </a:cubicBezTo>
                <a:cubicBezTo>
                  <a:pt x="9394760" y="4581289"/>
                  <a:pt x="9395933" y="4577059"/>
                  <a:pt x="9403445" y="4577529"/>
                </a:cubicBezTo>
                <a:cubicBezTo>
                  <a:pt x="9410957" y="4577999"/>
                  <a:pt x="9417295" y="4605490"/>
                  <a:pt x="9421520" y="4612538"/>
                </a:cubicBezTo>
                <a:cubicBezTo>
                  <a:pt x="9425182" y="4617942"/>
                  <a:pt x="9429243" y="4623065"/>
                  <a:pt x="9433727" y="4627811"/>
                </a:cubicBezTo>
                <a:cubicBezTo>
                  <a:pt x="9435839" y="4642214"/>
                  <a:pt x="9435839" y="4656875"/>
                  <a:pt x="9433727" y="4671278"/>
                </a:cubicBezTo>
                <a:cubicBezTo>
                  <a:pt x="9429971" y="4684671"/>
                  <a:pt x="9421755" y="4690545"/>
                  <a:pt x="9419173" y="4702998"/>
                </a:cubicBezTo>
                <a:cubicBezTo>
                  <a:pt x="9416590" y="4715450"/>
                  <a:pt x="9431379" y="4711926"/>
                  <a:pt x="9441239" y="4715920"/>
                </a:cubicBezTo>
                <a:cubicBezTo>
                  <a:pt x="9451097" y="4719915"/>
                  <a:pt x="9449220" y="4719915"/>
                  <a:pt x="9445464" y="4730958"/>
                </a:cubicBezTo>
                <a:cubicBezTo>
                  <a:pt x="9441708" y="4742001"/>
                  <a:pt x="9430440" y="4746935"/>
                  <a:pt x="9430440" y="4748815"/>
                </a:cubicBezTo>
                <a:cubicBezTo>
                  <a:pt x="9430440" y="4750694"/>
                  <a:pt x="9452271" y="4763382"/>
                  <a:pt x="9463538" y="4748815"/>
                </a:cubicBezTo>
                <a:cubicBezTo>
                  <a:pt x="9477013" y="4734882"/>
                  <a:pt x="9488398" y="4719045"/>
                  <a:pt x="9497341" y="4701823"/>
                </a:cubicBezTo>
                <a:cubicBezTo>
                  <a:pt x="9502036" y="4687491"/>
                  <a:pt x="9488656" y="4693834"/>
                  <a:pt x="9504149" y="4683496"/>
                </a:cubicBezTo>
                <a:cubicBezTo>
                  <a:pt x="9519642" y="4673158"/>
                  <a:pt x="9517529" y="4677857"/>
                  <a:pt x="9525510" y="4664934"/>
                </a:cubicBezTo>
                <a:cubicBezTo>
                  <a:pt x="9533491" y="4652011"/>
                  <a:pt x="9541942" y="4638619"/>
                  <a:pt x="9533021" y="4631570"/>
                </a:cubicBezTo>
                <a:cubicBezTo>
                  <a:pt x="9524102" y="4624521"/>
                  <a:pt x="9513773" y="4640029"/>
                  <a:pt x="9505792" y="4643083"/>
                </a:cubicBezTo>
                <a:cubicBezTo>
                  <a:pt x="9497435" y="4646654"/>
                  <a:pt x="9487858" y="4645856"/>
                  <a:pt x="9480205" y="4640968"/>
                </a:cubicBezTo>
                <a:cubicBezTo>
                  <a:pt x="9468938" y="4635564"/>
                  <a:pt x="9466825" y="4635564"/>
                  <a:pt x="9462599" y="4625696"/>
                </a:cubicBezTo>
                <a:cubicBezTo>
                  <a:pt x="9460229" y="4620057"/>
                  <a:pt x="9456989" y="4614818"/>
                  <a:pt x="9452976" y="4610189"/>
                </a:cubicBezTo>
                <a:cubicBezTo>
                  <a:pt x="9452976" y="4610189"/>
                  <a:pt x="9449689" y="4627106"/>
                  <a:pt x="9441708" y="4621702"/>
                </a:cubicBezTo>
                <a:cubicBezTo>
                  <a:pt x="9433727" y="4616298"/>
                  <a:pt x="9435839" y="4610189"/>
                  <a:pt x="9429971" y="4600790"/>
                </a:cubicBezTo>
                <a:cubicBezTo>
                  <a:pt x="9426379" y="4594493"/>
                  <a:pt x="9423163" y="4587985"/>
                  <a:pt x="9420346" y="4581289"/>
                </a:cubicBezTo>
                <a:cubicBezTo>
                  <a:pt x="9416590" y="4574240"/>
                  <a:pt x="9420346" y="4560847"/>
                  <a:pt x="9401098" y="4558968"/>
                </a:cubicBezTo>
                <a:cubicBezTo>
                  <a:pt x="9381849" y="4557088"/>
                  <a:pt x="9384900" y="4558498"/>
                  <a:pt x="9380206" y="4554738"/>
                </a:cubicBezTo>
                <a:close/>
                <a:moveTo>
                  <a:pt x="9384196" y="4734952"/>
                </a:moveTo>
                <a:cubicBezTo>
                  <a:pt x="9373680" y="4744374"/>
                  <a:pt x="9364173" y="4754830"/>
                  <a:pt x="9355793" y="4766202"/>
                </a:cubicBezTo>
                <a:cubicBezTo>
                  <a:pt x="9347483" y="4776963"/>
                  <a:pt x="9340816" y="4788923"/>
                  <a:pt x="9336075" y="4801681"/>
                </a:cubicBezTo>
                <a:cubicBezTo>
                  <a:pt x="9324667" y="4817540"/>
                  <a:pt x="9308939" y="4829758"/>
                  <a:pt x="9290770" y="4836925"/>
                </a:cubicBezTo>
                <a:cubicBezTo>
                  <a:pt x="9264949" y="4850317"/>
                  <a:pt x="9255324" y="4855956"/>
                  <a:pt x="9246874" y="4868409"/>
                </a:cubicBezTo>
                <a:cubicBezTo>
                  <a:pt x="9238423" y="4880862"/>
                  <a:pt x="9207907" y="4919630"/>
                  <a:pt x="9204151" y="4924094"/>
                </a:cubicBezTo>
                <a:cubicBezTo>
                  <a:pt x="9200395" y="4928559"/>
                  <a:pt x="9218470" y="4933023"/>
                  <a:pt x="9237249" y="4933023"/>
                </a:cubicBezTo>
                <a:cubicBezTo>
                  <a:pt x="9256028" y="4933023"/>
                  <a:pt x="9284197" y="4949940"/>
                  <a:pt x="9301333" y="4933023"/>
                </a:cubicBezTo>
                <a:cubicBezTo>
                  <a:pt x="9317108" y="4909433"/>
                  <a:pt x="9331216" y="4884786"/>
                  <a:pt x="9343587" y="4859246"/>
                </a:cubicBezTo>
                <a:cubicBezTo>
                  <a:pt x="9353938" y="4846158"/>
                  <a:pt x="9365934" y="4834481"/>
                  <a:pt x="9379267" y="4824472"/>
                </a:cubicBezTo>
                <a:cubicBezTo>
                  <a:pt x="9395229" y="4810139"/>
                  <a:pt x="9421990" y="4783119"/>
                  <a:pt x="9421990" y="4772781"/>
                </a:cubicBezTo>
                <a:cubicBezTo>
                  <a:pt x="9421074" y="4763335"/>
                  <a:pt x="9418774" y="4754078"/>
                  <a:pt x="9415182" y="4745290"/>
                </a:cubicBezTo>
                <a:cubicBezTo>
                  <a:pt x="9411121" y="4752316"/>
                  <a:pt x="9403305" y="4756287"/>
                  <a:pt x="9395229" y="4755394"/>
                </a:cubicBezTo>
                <a:cubicBezTo>
                  <a:pt x="9380675" y="4753749"/>
                  <a:pt x="9383492" y="4735422"/>
                  <a:pt x="9383492" y="4735422"/>
                </a:cubicBezTo>
                <a:close/>
                <a:moveTo>
                  <a:pt x="9258141" y="4926209"/>
                </a:moveTo>
                <a:cubicBezTo>
                  <a:pt x="9239362" y="4916106"/>
                  <a:pt x="9234667" y="4934668"/>
                  <a:pt x="9232789" y="4953700"/>
                </a:cubicBezTo>
                <a:cubicBezTo>
                  <a:pt x="9230911" y="4972731"/>
                  <a:pt x="9240770" y="4956519"/>
                  <a:pt x="9256263" y="4948060"/>
                </a:cubicBezTo>
                <a:cubicBezTo>
                  <a:pt x="9271756" y="4939602"/>
                  <a:pt x="9264714" y="4930438"/>
                  <a:pt x="9257437" y="4926679"/>
                </a:cubicBezTo>
                <a:close/>
                <a:moveTo>
                  <a:pt x="8622935" y="4795572"/>
                </a:moveTo>
                <a:cubicBezTo>
                  <a:pt x="8601808" y="4788523"/>
                  <a:pt x="8605329" y="4808729"/>
                  <a:pt x="8608616" y="4823532"/>
                </a:cubicBezTo>
                <a:cubicBezTo>
                  <a:pt x="8611198" y="4837488"/>
                  <a:pt x="8616456" y="4850811"/>
                  <a:pt x="8624109" y="4862770"/>
                </a:cubicBezTo>
                <a:cubicBezTo>
                  <a:pt x="8637442" y="4875247"/>
                  <a:pt x="8656432" y="4879640"/>
                  <a:pt x="8673873" y="4874283"/>
                </a:cubicBezTo>
                <a:cubicBezTo>
                  <a:pt x="8685610" y="4868879"/>
                  <a:pt x="8694061" y="4850787"/>
                  <a:pt x="8705798" y="4832930"/>
                </a:cubicBezTo>
                <a:cubicBezTo>
                  <a:pt x="8715939" y="4819397"/>
                  <a:pt x="8721244" y="4802855"/>
                  <a:pt x="8720821" y="4785938"/>
                </a:cubicBezTo>
                <a:cubicBezTo>
                  <a:pt x="8718709" y="4775365"/>
                  <a:pt x="8703685" y="4795337"/>
                  <a:pt x="8694061" y="4799801"/>
                </a:cubicBezTo>
                <a:cubicBezTo>
                  <a:pt x="8682582" y="4808824"/>
                  <a:pt x="8667934" y="4812818"/>
                  <a:pt x="8653451" y="4810844"/>
                </a:cubicBezTo>
                <a:cubicBezTo>
                  <a:pt x="8642512" y="4807132"/>
                  <a:pt x="8632019" y="4802174"/>
                  <a:pt x="8622230" y="4796042"/>
                </a:cubicBezTo>
                <a:close/>
                <a:moveTo>
                  <a:pt x="8356740" y="3727211"/>
                </a:moveTo>
                <a:cubicBezTo>
                  <a:pt x="8339603" y="3731205"/>
                  <a:pt x="8331153" y="3716168"/>
                  <a:pt x="8317304" y="3687268"/>
                </a:cubicBezTo>
                <a:cubicBezTo>
                  <a:pt x="8303454" y="3658368"/>
                  <a:pt x="8292655" y="3654609"/>
                  <a:pt x="8257444" y="3667532"/>
                </a:cubicBezTo>
                <a:cubicBezTo>
                  <a:pt x="8222233" y="3680454"/>
                  <a:pt x="8227633" y="3677400"/>
                  <a:pt x="8251107" y="3686328"/>
                </a:cubicBezTo>
                <a:cubicBezTo>
                  <a:pt x="8274581" y="3695257"/>
                  <a:pt x="8277632" y="3698311"/>
                  <a:pt x="8280918" y="3698311"/>
                </a:cubicBezTo>
                <a:cubicBezTo>
                  <a:pt x="8284205" y="3698311"/>
                  <a:pt x="8318242" y="3703246"/>
                  <a:pt x="8310731" y="3708179"/>
                </a:cubicBezTo>
                <a:cubicBezTo>
                  <a:pt x="8303219" y="3713114"/>
                  <a:pt x="8271294" y="3718283"/>
                  <a:pt x="8291482" y="3731675"/>
                </a:cubicBezTo>
                <a:cubicBezTo>
                  <a:pt x="8311669" y="3745068"/>
                  <a:pt x="8303454" y="3735670"/>
                  <a:pt x="8356740" y="3762690"/>
                </a:cubicBezTo>
                <a:cubicBezTo>
                  <a:pt x="8410025" y="3789710"/>
                  <a:pt x="8418711" y="3769504"/>
                  <a:pt x="8435847" y="3804278"/>
                </a:cubicBezTo>
                <a:cubicBezTo>
                  <a:pt x="8452983" y="3839052"/>
                  <a:pt x="8452983" y="3833178"/>
                  <a:pt x="8439133" y="3842341"/>
                </a:cubicBezTo>
                <a:cubicBezTo>
                  <a:pt x="8425284" y="3851505"/>
                  <a:pt x="8406974" y="3860198"/>
                  <a:pt x="8414485" y="3861138"/>
                </a:cubicBezTo>
                <a:cubicBezTo>
                  <a:pt x="8433617" y="3864263"/>
                  <a:pt x="8452889" y="3866284"/>
                  <a:pt x="8472232" y="3867247"/>
                </a:cubicBezTo>
                <a:cubicBezTo>
                  <a:pt x="8508381" y="3869127"/>
                  <a:pt x="8474344" y="3890743"/>
                  <a:pt x="8514954" y="3890743"/>
                </a:cubicBezTo>
                <a:cubicBezTo>
                  <a:pt x="8541574" y="3893750"/>
                  <a:pt x="8567606" y="3881368"/>
                  <a:pt x="8582090" y="3858789"/>
                </a:cubicBezTo>
                <a:cubicBezTo>
                  <a:pt x="8598287" y="3839992"/>
                  <a:pt x="8601339" y="3849860"/>
                  <a:pt x="8635611" y="3858789"/>
                </a:cubicBezTo>
                <a:cubicBezTo>
                  <a:pt x="8669883" y="3867717"/>
                  <a:pt x="8682559" y="3896617"/>
                  <a:pt x="8724342" y="3908600"/>
                </a:cubicBezTo>
                <a:cubicBezTo>
                  <a:pt x="8766126" y="3920583"/>
                  <a:pt x="8785140" y="3936560"/>
                  <a:pt x="8758379" y="3911654"/>
                </a:cubicBezTo>
                <a:cubicBezTo>
                  <a:pt x="8735516" y="3886843"/>
                  <a:pt x="8711291" y="3863300"/>
                  <a:pt x="8685845" y="3841167"/>
                </a:cubicBezTo>
                <a:cubicBezTo>
                  <a:pt x="8649460" y="3812267"/>
                  <a:pt x="8647348" y="3809212"/>
                  <a:pt x="8636550" y="3787361"/>
                </a:cubicBezTo>
                <a:cubicBezTo>
                  <a:pt x="8625751" y="3765510"/>
                  <a:pt x="8589602" y="3740369"/>
                  <a:pt x="8546879" y="3722512"/>
                </a:cubicBezTo>
                <a:cubicBezTo>
                  <a:pt x="8509532" y="3709073"/>
                  <a:pt x="8471339" y="3698076"/>
                  <a:pt x="8432561" y="3689618"/>
                </a:cubicBezTo>
                <a:cubicBezTo>
                  <a:pt x="8381857" y="3673406"/>
                  <a:pt x="8373406" y="3723217"/>
                  <a:pt x="8356740" y="3727211"/>
                </a:cubicBezTo>
                <a:close/>
                <a:moveTo>
                  <a:pt x="8075052" y="3627589"/>
                </a:moveTo>
                <a:cubicBezTo>
                  <a:pt x="8059089" y="3638867"/>
                  <a:pt x="8056977" y="3632053"/>
                  <a:pt x="8045005" y="3624534"/>
                </a:cubicBezTo>
                <a:cubicBezTo>
                  <a:pt x="8033033" y="3617015"/>
                  <a:pt x="8036554" y="3640041"/>
                  <a:pt x="8009794" y="3627589"/>
                </a:cubicBezTo>
                <a:cubicBezTo>
                  <a:pt x="7983033" y="3615136"/>
                  <a:pt x="7973175" y="3609027"/>
                  <a:pt x="7944536" y="3630173"/>
                </a:cubicBezTo>
                <a:cubicBezTo>
                  <a:pt x="7915898" y="3651319"/>
                  <a:pt x="7933973" y="3659778"/>
                  <a:pt x="7933268" y="3674815"/>
                </a:cubicBezTo>
                <a:cubicBezTo>
                  <a:pt x="7925640" y="3700356"/>
                  <a:pt x="7914654" y="3724768"/>
                  <a:pt x="7900640" y="3747418"/>
                </a:cubicBezTo>
                <a:cubicBezTo>
                  <a:pt x="7892189" y="3762925"/>
                  <a:pt x="7892189" y="3768329"/>
                  <a:pt x="7898762" y="3778432"/>
                </a:cubicBezTo>
                <a:cubicBezTo>
                  <a:pt x="7905334" y="3788536"/>
                  <a:pt x="7914725" y="3784541"/>
                  <a:pt x="7918715" y="3789476"/>
                </a:cubicBezTo>
                <a:cubicBezTo>
                  <a:pt x="7921203" y="3808625"/>
                  <a:pt x="7919607" y="3828079"/>
                  <a:pt x="7914020" y="3846571"/>
                </a:cubicBezTo>
                <a:cubicBezTo>
                  <a:pt x="7909325" y="3859493"/>
                  <a:pt x="7925287" y="3862078"/>
                  <a:pt x="7941954" y="3858319"/>
                </a:cubicBezTo>
                <a:cubicBezTo>
                  <a:pt x="7958621" y="3854559"/>
                  <a:pt x="7944067" y="3853385"/>
                  <a:pt x="7944067" y="3839757"/>
                </a:cubicBezTo>
                <a:cubicBezTo>
                  <a:pt x="7944067" y="3826129"/>
                  <a:pt x="7952048" y="3819785"/>
                  <a:pt x="7952048" y="3794410"/>
                </a:cubicBezTo>
                <a:lnTo>
                  <a:pt x="7952048" y="3757286"/>
                </a:lnTo>
                <a:cubicBezTo>
                  <a:pt x="7952048" y="3757286"/>
                  <a:pt x="7956508" y="3754701"/>
                  <a:pt x="7962611" y="3763395"/>
                </a:cubicBezTo>
                <a:cubicBezTo>
                  <a:pt x="7968714" y="3772088"/>
                  <a:pt x="7977165" y="3796289"/>
                  <a:pt x="7984442" y="3808742"/>
                </a:cubicBezTo>
                <a:cubicBezTo>
                  <a:pt x="7991719" y="3821195"/>
                  <a:pt x="7999230" y="3830358"/>
                  <a:pt x="8010498" y="3821665"/>
                </a:cubicBezTo>
                <a:cubicBezTo>
                  <a:pt x="8021766" y="3812972"/>
                  <a:pt x="8032329" y="3803103"/>
                  <a:pt x="8032329" y="3803103"/>
                </a:cubicBezTo>
                <a:cubicBezTo>
                  <a:pt x="8032329" y="3803103"/>
                  <a:pt x="8010498" y="3796289"/>
                  <a:pt x="8010498" y="3788771"/>
                </a:cubicBezTo>
                <a:cubicBezTo>
                  <a:pt x="8015826" y="3775871"/>
                  <a:pt x="8013456" y="3761069"/>
                  <a:pt x="8004395" y="3750472"/>
                </a:cubicBezTo>
                <a:cubicBezTo>
                  <a:pt x="7989137" y="3725567"/>
                  <a:pt x="7980921" y="3724392"/>
                  <a:pt x="8000639" y="3723217"/>
                </a:cubicBezTo>
                <a:cubicBezTo>
                  <a:pt x="8020358" y="3722042"/>
                  <a:pt x="8019183" y="3702541"/>
                  <a:pt x="8030451" y="3697136"/>
                </a:cubicBezTo>
                <a:cubicBezTo>
                  <a:pt x="8039089" y="3693659"/>
                  <a:pt x="8048432" y="3692367"/>
                  <a:pt x="8057681" y="3693377"/>
                </a:cubicBezTo>
                <a:cubicBezTo>
                  <a:pt x="8050005" y="3686211"/>
                  <a:pt x="8039113" y="3683626"/>
                  <a:pt x="8029043" y="3686563"/>
                </a:cubicBezTo>
                <a:cubicBezTo>
                  <a:pt x="8012869" y="3689970"/>
                  <a:pt x="7997118" y="3695163"/>
                  <a:pt x="7982095" y="3702071"/>
                </a:cubicBezTo>
                <a:cubicBezTo>
                  <a:pt x="7967541" y="3710059"/>
                  <a:pt x="7954865" y="3714994"/>
                  <a:pt x="7952282" y="3700191"/>
                </a:cubicBezTo>
                <a:cubicBezTo>
                  <a:pt x="7948785" y="3687503"/>
                  <a:pt x="7947822" y="3674251"/>
                  <a:pt x="7949466" y="3661188"/>
                </a:cubicBezTo>
                <a:cubicBezTo>
                  <a:pt x="7951578" y="3640746"/>
                  <a:pt x="7974818" y="3656254"/>
                  <a:pt x="7992188" y="3651319"/>
                </a:cubicBezTo>
                <a:cubicBezTo>
                  <a:pt x="8009559" y="3646385"/>
                  <a:pt x="8009325" y="3647560"/>
                  <a:pt x="8047352" y="3649910"/>
                </a:cubicBezTo>
                <a:cubicBezTo>
                  <a:pt x="8085380" y="3652259"/>
                  <a:pt x="8087962" y="3643801"/>
                  <a:pt x="8099230" y="3628293"/>
                </a:cubicBezTo>
                <a:cubicBezTo>
                  <a:pt x="8106530" y="3617861"/>
                  <a:pt x="8112516" y="3606583"/>
                  <a:pt x="8117070" y="3594694"/>
                </a:cubicBezTo>
                <a:cubicBezTo>
                  <a:pt x="8117070" y="3594694"/>
                  <a:pt x="8091249" y="3616545"/>
                  <a:pt x="8075052" y="3627589"/>
                </a:cubicBezTo>
                <a:close/>
                <a:moveTo>
                  <a:pt x="8164957" y="3573313"/>
                </a:moveTo>
                <a:cubicBezTo>
                  <a:pt x="8168243" y="3567204"/>
                  <a:pt x="8137023" y="3594694"/>
                  <a:pt x="8131155" y="3600333"/>
                </a:cubicBezTo>
                <a:cubicBezTo>
                  <a:pt x="8125286" y="3605972"/>
                  <a:pt x="8131155" y="3613726"/>
                  <a:pt x="8135380" y="3621715"/>
                </a:cubicBezTo>
                <a:cubicBezTo>
                  <a:pt x="8138291" y="3635319"/>
                  <a:pt x="8139958" y="3649158"/>
                  <a:pt x="8140309" y="3663067"/>
                </a:cubicBezTo>
                <a:cubicBezTo>
                  <a:pt x="8141953" y="3668941"/>
                  <a:pt x="8157915" y="3674345"/>
                  <a:pt x="8157915" y="3674345"/>
                </a:cubicBezTo>
                <a:cubicBezTo>
                  <a:pt x="8157539" y="3665112"/>
                  <a:pt x="8159393" y="3655925"/>
                  <a:pt x="8163314" y="3647560"/>
                </a:cubicBezTo>
                <a:cubicBezTo>
                  <a:pt x="8169183" y="3639101"/>
                  <a:pt x="8163314" y="3628528"/>
                  <a:pt x="8163314" y="3613256"/>
                </a:cubicBezTo>
                <a:cubicBezTo>
                  <a:pt x="8163314" y="3597983"/>
                  <a:pt x="8154863" y="3591875"/>
                  <a:pt x="8165192" y="3573313"/>
                </a:cubicBezTo>
                <a:close/>
                <a:moveTo>
                  <a:pt x="8103455" y="3737785"/>
                </a:moveTo>
                <a:cubicBezTo>
                  <a:pt x="8078808" y="3728386"/>
                  <a:pt x="8069652" y="3734495"/>
                  <a:pt x="8069652" y="3747418"/>
                </a:cubicBezTo>
                <a:cubicBezTo>
                  <a:pt x="8069652" y="3760341"/>
                  <a:pt x="8067071" y="3766685"/>
                  <a:pt x="8093126" y="3766685"/>
                </a:cubicBezTo>
                <a:cubicBezTo>
                  <a:pt x="8119183" y="3766685"/>
                  <a:pt x="8148995" y="3754232"/>
                  <a:pt x="8103690" y="3736140"/>
                </a:cubicBezTo>
                <a:close/>
                <a:moveTo>
                  <a:pt x="8152281" y="3729326"/>
                </a:moveTo>
                <a:cubicBezTo>
                  <a:pt x="8146178" y="3731441"/>
                  <a:pt x="8139840" y="3750707"/>
                  <a:pt x="8143361" y="3761985"/>
                </a:cubicBezTo>
                <a:cubicBezTo>
                  <a:pt x="8146882" y="3773263"/>
                  <a:pt x="8150873" y="3765980"/>
                  <a:pt x="8164723" y="3763395"/>
                </a:cubicBezTo>
                <a:cubicBezTo>
                  <a:pt x="8178572" y="3760811"/>
                  <a:pt x="8176225" y="3750002"/>
                  <a:pt x="8193361" y="3748593"/>
                </a:cubicBezTo>
                <a:cubicBezTo>
                  <a:pt x="8211553" y="3750073"/>
                  <a:pt x="8229416" y="3754185"/>
                  <a:pt x="8246412" y="3760811"/>
                </a:cubicBezTo>
                <a:cubicBezTo>
                  <a:pt x="8246412" y="3760811"/>
                  <a:pt x="8253923" y="3751882"/>
                  <a:pt x="8226459" y="3734495"/>
                </a:cubicBezTo>
                <a:cubicBezTo>
                  <a:pt x="8198994" y="3717108"/>
                  <a:pt x="8186788" y="3717578"/>
                  <a:pt x="8152516" y="3728386"/>
                </a:cubicBezTo>
                <a:close/>
                <a:moveTo>
                  <a:pt x="7663552" y="3096110"/>
                </a:moveTo>
                <a:lnTo>
                  <a:pt x="7635149" y="3096110"/>
                </a:lnTo>
                <a:cubicBezTo>
                  <a:pt x="7631627" y="3096110"/>
                  <a:pt x="7622942" y="3105744"/>
                  <a:pt x="7616839" y="3109268"/>
                </a:cubicBezTo>
                <a:cubicBezTo>
                  <a:pt x="7610736" y="3112792"/>
                  <a:pt x="7610736" y="3118196"/>
                  <a:pt x="7614961" y="3128065"/>
                </a:cubicBezTo>
                <a:cubicBezTo>
                  <a:pt x="7619186" y="3137933"/>
                  <a:pt x="7626464" y="3138168"/>
                  <a:pt x="7638435" y="3141458"/>
                </a:cubicBezTo>
                <a:cubicBezTo>
                  <a:pt x="7650407" y="3144747"/>
                  <a:pt x="7646182" y="3136288"/>
                  <a:pt x="7655101" y="3132999"/>
                </a:cubicBezTo>
                <a:cubicBezTo>
                  <a:pt x="7662308" y="3129522"/>
                  <a:pt x="7667285" y="3122614"/>
                  <a:pt x="7668247" y="3114672"/>
                </a:cubicBezTo>
                <a:cubicBezTo>
                  <a:pt x="7670078" y="3109362"/>
                  <a:pt x="7673529" y="3104757"/>
                  <a:pt x="7678106" y="3101515"/>
                </a:cubicBezTo>
                <a:cubicBezTo>
                  <a:pt x="7680219" y="3099165"/>
                  <a:pt x="7671064" y="3090706"/>
                  <a:pt x="7671064" y="3090001"/>
                </a:cubicBezTo>
                <a:cubicBezTo>
                  <a:pt x="7671064" y="3089297"/>
                  <a:pt x="7663787" y="3095171"/>
                  <a:pt x="7663787" y="3095171"/>
                </a:cubicBezTo>
                <a:close/>
                <a:moveTo>
                  <a:pt x="7952752" y="3130649"/>
                </a:moveTo>
                <a:cubicBezTo>
                  <a:pt x="7943128" y="3123600"/>
                  <a:pt x="7937729" y="3148741"/>
                  <a:pt x="7935147" y="3161429"/>
                </a:cubicBezTo>
                <a:cubicBezTo>
                  <a:pt x="7932564" y="3174117"/>
                  <a:pt x="7929278" y="3183045"/>
                  <a:pt x="7935147" y="3192444"/>
                </a:cubicBezTo>
                <a:cubicBezTo>
                  <a:pt x="7941015" y="3201842"/>
                  <a:pt x="7937729" y="3204897"/>
                  <a:pt x="7937729" y="3204897"/>
                </a:cubicBezTo>
                <a:lnTo>
                  <a:pt x="7923879" y="3194323"/>
                </a:lnTo>
                <a:cubicBezTo>
                  <a:pt x="7921579" y="3201960"/>
                  <a:pt x="7920311" y="3209854"/>
                  <a:pt x="7920123" y="3217819"/>
                </a:cubicBezTo>
                <a:cubicBezTo>
                  <a:pt x="7920123" y="3228158"/>
                  <a:pt x="7915898" y="3232622"/>
                  <a:pt x="7931860" y="3240140"/>
                </a:cubicBezTo>
                <a:cubicBezTo>
                  <a:pt x="7947822" y="3247659"/>
                  <a:pt x="7953222" y="3243665"/>
                  <a:pt x="7955334" y="3255178"/>
                </a:cubicBezTo>
                <a:cubicBezTo>
                  <a:pt x="7957447" y="3266691"/>
                  <a:pt x="7957447" y="3271625"/>
                  <a:pt x="7968245" y="3273505"/>
                </a:cubicBezTo>
                <a:cubicBezTo>
                  <a:pt x="7978574" y="3274726"/>
                  <a:pt x="7988198" y="3279449"/>
                  <a:pt x="7995474" y="3286897"/>
                </a:cubicBezTo>
                <a:cubicBezTo>
                  <a:pt x="7999700" y="3293946"/>
                  <a:pt x="7997588" y="3268571"/>
                  <a:pt x="8005099" y="3269980"/>
                </a:cubicBezTo>
                <a:cubicBezTo>
                  <a:pt x="8014160" y="3273951"/>
                  <a:pt x="8021672" y="3280812"/>
                  <a:pt x="8026460" y="3289482"/>
                </a:cubicBezTo>
                <a:cubicBezTo>
                  <a:pt x="8029207" y="3294346"/>
                  <a:pt x="8034066" y="3297658"/>
                  <a:pt x="8039606" y="3298410"/>
                </a:cubicBezTo>
                <a:cubicBezTo>
                  <a:pt x="8039606" y="3298410"/>
                  <a:pt x="8027399" y="3277969"/>
                  <a:pt x="8032799" y="3274914"/>
                </a:cubicBezTo>
                <a:cubicBezTo>
                  <a:pt x="8038197" y="3271860"/>
                  <a:pt x="8039606" y="3270450"/>
                  <a:pt x="8025756" y="3261757"/>
                </a:cubicBezTo>
                <a:cubicBezTo>
                  <a:pt x="8014677" y="3256282"/>
                  <a:pt x="8002423" y="3253604"/>
                  <a:pt x="7990076" y="3254003"/>
                </a:cubicBezTo>
                <a:cubicBezTo>
                  <a:pt x="7979278" y="3252358"/>
                  <a:pt x="7979278" y="3261287"/>
                  <a:pt x="7971296" y="3240375"/>
                </a:cubicBezTo>
                <a:cubicBezTo>
                  <a:pt x="7966719" y="3228087"/>
                  <a:pt x="7966226" y="3214671"/>
                  <a:pt x="7969888" y="3202077"/>
                </a:cubicBezTo>
                <a:cubicBezTo>
                  <a:pt x="7969888" y="3197613"/>
                  <a:pt x="7975522" y="3209126"/>
                  <a:pt x="7982095" y="3194558"/>
                </a:cubicBezTo>
                <a:cubicBezTo>
                  <a:pt x="7987940" y="3182199"/>
                  <a:pt x="7990287" y="3168454"/>
                  <a:pt x="7988902" y="3154850"/>
                </a:cubicBezTo>
                <a:cubicBezTo>
                  <a:pt x="7988902" y="3140988"/>
                  <a:pt x="7998526" y="3135348"/>
                  <a:pt x="7990545" y="3134879"/>
                </a:cubicBezTo>
                <a:cubicBezTo>
                  <a:pt x="7977822" y="3135137"/>
                  <a:pt x="7965170" y="3133398"/>
                  <a:pt x="7952987" y="3129710"/>
                </a:cubicBezTo>
                <a:close/>
                <a:moveTo>
                  <a:pt x="8079981" y="3398268"/>
                </a:moveTo>
                <a:cubicBezTo>
                  <a:pt x="8081624" y="3408371"/>
                  <a:pt x="8070357" y="3395449"/>
                  <a:pt x="8066131" y="3401323"/>
                </a:cubicBezTo>
                <a:cubicBezTo>
                  <a:pt x="8061906" y="3407197"/>
                  <a:pt x="8059794" y="3405787"/>
                  <a:pt x="8052986" y="3408606"/>
                </a:cubicBezTo>
                <a:cubicBezTo>
                  <a:pt x="8044559" y="3413799"/>
                  <a:pt x="8036695" y="3419861"/>
                  <a:pt x="8029512" y="3426698"/>
                </a:cubicBezTo>
                <a:cubicBezTo>
                  <a:pt x="8029512" y="3426698"/>
                  <a:pt x="8029512" y="3416830"/>
                  <a:pt x="8029512" y="3414715"/>
                </a:cubicBezTo>
                <a:cubicBezTo>
                  <a:pt x="8029512" y="3412601"/>
                  <a:pt x="8024583" y="3400853"/>
                  <a:pt x="8019653" y="3408606"/>
                </a:cubicBezTo>
                <a:cubicBezTo>
                  <a:pt x="8014771" y="3416900"/>
                  <a:pt x="8007376" y="3423385"/>
                  <a:pt x="7998526" y="3427168"/>
                </a:cubicBezTo>
                <a:cubicBezTo>
                  <a:pt x="7988503" y="3431233"/>
                  <a:pt x="7981179" y="3440044"/>
                  <a:pt x="7979043" y="3450664"/>
                </a:cubicBezTo>
                <a:cubicBezTo>
                  <a:pt x="7977635" y="3460767"/>
                  <a:pt x="7985851" y="3460297"/>
                  <a:pt x="7985851" y="3460297"/>
                </a:cubicBezTo>
                <a:cubicBezTo>
                  <a:pt x="7990475" y="3455880"/>
                  <a:pt x="7994419" y="3450828"/>
                  <a:pt x="7997588" y="3445260"/>
                </a:cubicBezTo>
                <a:cubicBezTo>
                  <a:pt x="8005099" y="3433747"/>
                  <a:pt x="8006273" y="3434217"/>
                  <a:pt x="8019888" y="3432572"/>
                </a:cubicBezTo>
                <a:cubicBezTo>
                  <a:pt x="8033503" y="3430927"/>
                  <a:pt x="8032095" y="3430927"/>
                  <a:pt x="8036554" y="3438211"/>
                </a:cubicBezTo>
                <a:cubicBezTo>
                  <a:pt x="8041014" y="3445495"/>
                  <a:pt x="8036554" y="3456538"/>
                  <a:pt x="8037728" y="3464527"/>
                </a:cubicBezTo>
                <a:cubicBezTo>
                  <a:pt x="8038901" y="3472515"/>
                  <a:pt x="8037728" y="3482383"/>
                  <a:pt x="8051108" y="3488023"/>
                </a:cubicBezTo>
                <a:cubicBezTo>
                  <a:pt x="8064488" y="3493661"/>
                  <a:pt x="8058385" y="3488023"/>
                  <a:pt x="8071061" y="3488023"/>
                </a:cubicBezTo>
                <a:cubicBezTo>
                  <a:pt x="8083737" y="3488023"/>
                  <a:pt x="8083502" y="3488023"/>
                  <a:pt x="8081624" y="3480739"/>
                </a:cubicBezTo>
                <a:cubicBezTo>
                  <a:pt x="8078925" y="3474536"/>
                  <a:pt x="8076789" y="3468075"/>
                  <a:pt x="8075287" y="3461472"/>
                </a:cubicBezTo>
                <a:cubicBezTo>
                  <a:pt x="8075287" y="3453954"/>
                  <a:pt x="8082563" y="3450664"/>
                  <a:pt x="8085145" y="3449254"/>
                </a:cubicBezTo>
                <a:cubicBezTo>
                  <a:pt x="8087728" y="3447844"/>
                  <a:pt x="8089370" y="3456773"/>
                  <a:pt x="8093126" y="3466171"/>
                </a:cubicBezTo>
                <a:cubicBezTo>
                  <a:pt x="8096882" y="3475570"/>
                  <a:pt x="8098526" y="3475100"/>
                  <a:pt x="8100169" y="3467816"/>
                </a:cubicBezTo>
                <a:cubicBezTo>
                  <a:pt x="8103267" y="3457219"/>
                  <a:pt x="8104770" y="3446200"/>
                  <a:pt x="8104629" y="3435157"/>
                </a:cubicBezTo>
                <a:cubicBezTo>
                  <a:pt x="8103032" y="3427426"/>
                  <a:pt x="8102164" y="3419555"/>
                  <a:pt x="8102047" y="3411661"/>
                </a:cubicBezTo>
                <a:cubicBezTo>
                  <a:pt x="8101319" y="3404330"/>
                  <a:pt x="8097892" y="3397563"/>
                  <a:pt x="8092422" y="3392629"/>
                </a:cubicBezTo>
                <a:cubicBezTo>
                  <a:pt x="8088666" y="3390045"/>
                  <a:pt x="8076225" y="3379002"/>
                  <a:pt x="8076225" y="3379002"/>
                </a:cubicBezTo>
                <a:cubicBezTo>
                  <a:pt x="8076225" y="3379002"/>
                  <a:pt x="8078573" y="3387225"/>
                  <a:pt x="8080216" y="3397328"/>
                </a:cubicBezTo>
                <a:close/>
                <a:moveTo>
                  <a:pt x="8018714" y="3336709"/>
                </a:moveTo>
                <a:cubicBezTo>
                  <a:pt x="8018714" y="3336709"/>
                  <a:pt x="8018714" y="3330365"/>
                  <a:pt x="8007446" y="3319087"/>
                </a:cubicBezTo>
                <a:cubicBezTo>
                  <a:pt x="7996179" y="3307809"/>
                  <a:pt x="7995474" y="3304284"/>
                  <a:pt x="7977635" y="3301230"/>
                </a:cubicBezTo>
                <a:cubicBezTo>
                  <a:pt x="7959794" y="3298175"/>
                  <a:pt x="7942424" y="3302875"/>
                  <a:pt x="7949936" y="3321906"/>
                </a:cubicBezTo>
                <a:cubicBezTo>
                  <a:pt x="7957447" y="3340938"/>
                  <a:pt x="7959559" y="3343758"/>
                  <a:pt x="7973410" y="3345402"/>
                </a:cubicBezTo>
                <a:cubicBezTo>
                  <a:pt x="7981719" y="3346765"/>
                  <a:pt x="7990193" y="3344650"/>
                  <a:pt x="7996884" y="3339528"/>
                </a:cubicBezTo>
                <a:cubicBezTo>
                  <a:pt x="7996884" y="3339528"/>
                  <a:pt x="7998057" y="3342583"/>
                  <a:pt x="7983737" y="3351511"/>
                </a:cubicBezTo>
                <a:cubicBezTo>
                  <a:pt x="7969419" y="3360440"/>
                  <a:pt x="7968010" y="3377357"/>
                  <a:pt x="7979278" y="3383935"/>
                </a:cubicBezTo>
                <a:cubicBezTo>
                  <a:pt x="7990545" y="3390514"/>
                  <a:pt x="7989841" y="3400618"/>
                  <a:pt x="7996414" y="3395683"/>
                </a:cubicBezTo>
                <a:cubicBezTo>
                  <a:pt x="8002986" y="3390749"/>
                  <a:pt x="8007446" y="3372187"/>
                  <a:pt x="8019888" y="3360910"/>
                </a:cubicBezTo>
                <a:cubicBezTo>
                  <a:pt x="8032329" y="3349632"/>
                  <a:pt x="8033737" y="3347047"/>
                  <a:pt x="8035381" y="3334124"/>
                </a:cubicBezTo>
                <a:cubicBezTo>
                  <a:pt x="8036320" y="3326324"/>
                  <a:pt x="8036320" y="3318429"/>
                  <a:pt x="8035381" y="3310628"/>
                </a:cubicBezTo>
                <a:close/>
                <a:moveTo>
                  <a:pt x="8048996" y="3300290"/>
                </a:moveTo>
                <a:cubicBezTo>
                  <a:pt x="8047352" y="3301700"/>
                  <a:pt x="8037963" y="3300290"/>
                  <a:pt x="8047587" y="3308749"/>
                </a:cubicBezTo>
                <a:cubicBezTo>
                  <a:pt x="8057211" y="3317207"/>
                  <a:pt x="8066131" y="3320026"/>
                  <a:pt x="8064958" y="3327075"/>
                </a:cubicBezTo>
                <a:cubicBezTo>
                  <a:pt x="8063784" y="3334124"/>
                  <a:pt x="8064958" y="3335299"/>
                  <a:pt x="8059089" y="3334359"/>
                </a:cubicBezTo>
                <a:cubicBezTo>
                  <a:pt x="8053221" y="3333419"/>
                  <a:pt x="8052047" y="3332480"/>
                  <a:pt x="8049700" y="3332244"/>
                </a:cubicBezTo>
                <a:cubicBezTo>
                  <a:pt x="8047352" y="3332010"/>
                  <a:pt x="8046883" y="3336709"/>
                  <a:pt x="8048526" y="3340938"/>
                </a:cubicBezTo>
                <a:cubicBezTo>
                  <a:pt x="8050169" y="3345167"/>
                  <a:pt x="8049700" y="3340938"/>
                  <a:pt x="8054394" y="3347752"/>
                </a:cubicBezTo>
                <a:cubicBezTo>
                  <a:pt x="8057516" y="3353273"/>
                  <a:pt x="8059113" y="3359500"/>
                  <a:pt x="8059089" y="3365844"/>
                </a:cubicBezTo>
                <a:cubicBezTo>
                  <a:pt x="8060498" y="3374302"/>
                  <a:pt x="8064254" y="3370073"/>
                  <a:pt x="8064254" y="3370073"/>
                </a:cubicBezTo>
                <a:cubicBezTo>
                  <a:pt x="8063855" y="3362249"/>
                  <a:pt x="8063855" y="3354401"/>
                  <a:pt x="8064254" y="3346577"/>
                </a:cubicBezTo>
                <a:cubicBezTo>
                  <a:pt x="8064254" y="3342348"/>
                  <a:pt x="8062610" y="3332480"/>
                  <a:pt x="8069418" y="3335769"/>
                </a:cubicBezTo>
                <a:cubicBezTo>
                  <a:pt x="8076225" y="3339058"/>
                  <a:pt x="8074347" y="3350806"/>
                  <a:pt x="8078338" y="3339763"/>
                </a:cubicBezTo>
                <a:cubicBezTo>
                  <a:pt x="8081507" y="3329989"/>
                  <a:pt x="8081507" y="3319463"/>
                  <a:pt x="8078338" y="3309689"/>
                </a:cubicBezTo>
                <a:cubicBezTo>
                  <a:pt x="8076460" y="3300525"/>
                  <a:pt x="8069418" y="3300290"/>
                  <a:pt x="8061202" y="3300290"/>
                </a:cubicBezTo>
                <a:cubicBezTo>
                  <a:pt x="8057165" y="3299773"/>
                  <a:pt x="8053080" y="3299609"/>
                  <a:pt x="8048996" y="3299820"/>
                </a:cubicBezTo>
                <a:close/>
                <a:moveTo>
                  <a:pt x="7910734" y="3334359"/>
                </a:moveTo>
                <a:cubicBezTo>
                  <a:pt x="7906743" y="3334359"/>
                  <a:pt x="7904396" y="3339293"/>
                  <a:pt x="7901813" y="3352921"/>
                </a:cubicBezTo>
                <a:cubicBezTo>
                  <a:pt x="7899349" y="3364317"/>
                  <a:pt x="7892964" y="3374467"/>
                  <a:pt x="7883739" y="3381586"/>
                </a:cubicBezTo>
                <a:cubicBezTo>
                  <a:pt x="7872236" y="3391948"/>
                  <a:pt x="7861649" y="3403273"/>
                  <a:pt x="7852049" y="3415420"/>
                </a:cubicBezTo>
                <a:cubicBezTo>
                  <a:pt x="7850875" y="3419649"/>
                  <a:pt x="7850640" y="3417065"/>
                  <a:pt x="7867307" y="3409311"/>
                </a:cubicBezTo>
                <a:cubicBezTo>
                  <a:pt x="7883973" y="3401557"/>
                  <a:pt x="7897119" y="3390984"/>
                  <a:pt x="7898997" y="3380411"/>
                </a:cubicBezTo>
                <a:cubicBezTo>
                  <a:pt x="7900874" y="3369838"/>
                  <a:pt x="7897119" y="3376182"/>
                  <a:pt x="7911673" y="3369368"/>
                </a:cubicBezTo>
                <a:cubicBezTo>
                  <a:pt x="7926227" y="3362554"/>
                  <a:pt x="7918950" y="3360205"/>
                  <a:pt x="7919419" y="3349396"/>
                </a:cubicBezTo>
                <a:cubicBezTo>
                  <a:pt x="7919889" y="3338588"/>
                  <a:pt x="7918011" y="3332480"/>
                  <a:pt x="7910734" y="3334359"/>
                </a:cubicBezTo>
                <a:close/>
                <a:moveTo>
                  <a:pt x="8795234" y="3742014"/>
                </a:moveTo>
                <a:cubicBezTo>
                  <a:pt x="8793356" y="3755876"/>
                  <a:pt x="8798990" y="3760106"/>
                  <a:pt x="8786313" y="3770209"/>
                </a:cubicBezTo>
                <a:cubicBezTo>
                  <a:pt x="8774154" y="3778150"/>
                  <a:pt x="8759976" y="3782450"/>
                  <a:pt x="8745469" y="3782662"/>
                </a:cubicBezTo>
                <a:cubicBezTo>
                  <a:pt x="8731854" y="3785011"/>
                  <a:pt x="8741713" y="3780547"/>
                  <a:pt x="8724812" y="3780077"/>
                </a:cubicBezTo>
                <a:cubicBezTo>
                  <a:pt x="8707910" y="3779607"/>
                  <a:pt x="8703685" y="3780077"/>
                  <a:pt x="8711431" y="3789240"/>
                </a:cubicBezTo>
                <a:cubicBezTo>
                  <a:pt x="8719178" y="3798404"/>
                  <a:pt x="8717300" y="3805923"/>
                  <a:pt x="8742183" y="3804748"/>
                </a:cubicBezTo>
                <a:cubicBezTo>
                  <a:pt x="8763521" y="3801435"/>
                  <a:pt x="8784272" y="3794950"/>
                  <a:pt x="8803685" y="3785481"/>
                </a:cubicBezTo>
                <a:cubicBezTo>
                  <a:pt x="8819647" y="3780547"/>
                  <a:pt x="8818238" y="3767624"/>
                  <a:pt x="8819647" y="3761985"/>
                </a:cubicBezTo>
                <a:cubicBezTo>
                  <a:pt x="8821055" y="3756346"/>
                  <a:pt x="8796877" y="3727211"/>
                  <a:pt x="8795234" y="3742014"/>
                </a:cubicBezTo>
                <a:close/>
                <a:moveTo>
                  <a:pt x="8864482" y="3772088"/>
                </a:moveTo>
                <a:cubicBezTo>
                  <a:pt x="8871290" y="3781722"/>
                  <a:pt x="8868707" y="3780312"/>
                  <a:pt x="8877628" y="3793235"/>
                </a:cubicBezTo>
                <a:cubicBezTo>
                  <a:pt x="8886102" y="3803150"/>
                  <a:pt x="8897839" y="3809729"/>
                  <a:pt x="8910726" y="3811797"/>
                </a:cubicBezTo>
                <a:cubicBezTo>
                  <a:pt x="8921055" y="3815321"/>
                  <a:pt x="8910726" y="3808037"/>
                  <a:pt x="8902979" y="3797699"/>
                </a:cubicBezTo>
                <a:cubicBezTo>
                  <a:pt x="8897651" y="3787901"/>
                  <a:pt x="8891031" y="3778902"/>
                  <a:pt x="8883261" y="3770914"/>
                </a:cubicBezTo>
                <a:cubicBezTo>
                  <a:pt x="8871759" y="3759636"/>
                  <a:pt x="8852510" y="3754937"/>
                  <a:pt x="8864482" y="3772088"/>
                </a:cubicBezTo>
                <a:close/>
                <a:moveTo>
                  <a:pt x="7962377" y="2934928"/>
                </a:moveTo>
                <a:cubicBezTo>
                  <a:pt x="7928104" y="2956544"/>
                  <a:pt x="7912611" y="2954900"/>
                  <a:pt x="7926462" y="2981920"/>
                </a:cubicBezTo>
                <a:cubicBezTo>
                  <a:pt x="7940311" y="3008940"/>
                  <a:pt x="7948526" y="3021158"/>
                  <a:pt x="7949936" y="3026562"/>
                </a:cubicBezTo>
                <a:cubicBezTo>
                  <a:pt x="7951344" y="3031966"/>
                  <a:pt x="7958621" y="3023038"/>
                  <a:pt x="7968010" y="3001187"/>
                </a:cubicBezTo>
                <a:cubicBezTo>
                  <a:pt x="7973996" y="2981779"/>
                  <a:pt x="7978691" y="2961996"/>
                  <a:pt x="7982095" y="2941977"/>
                </a:cubicBezTo>
                <a:cubicBezTo>
                  <a:pt x="7986555" y="2933753"/>
                  <a:pt x="7974114" y="2927410"/>
                  <a:pt x="7962377" y="2934928"/>
                </a:cubicBezTo>
                <a:close/>
                <a:moveTo>
                  <a:pt x="8549227" y="1860694"/>
                </a:moveTo>
                <a:cubicBezTo>
                  <a:pt x="8552982" y="1875261"/>
                  <a:pt x="8556738" y="1897582"/>
                  <a:pt x="8549227" y="1899932"/>
                </a:cubicBezTo>
                <a:cubicBezTo>
                  <a:pt x="8541715" y="1902282"/>
                  <a:pt x="8534672" y="1918494"/>
                  <a:pt x="8532559" y="1934941"/>
                </a:cubicBezTo>
                <a:cubicBezTo>
                  <a:pt x="8527748" y="1951534"/>
                  <a:pt x="8528757" y="1969271"/>
                  <a:pt x="8535376" y="1985222"/>
                </a:cubicBezTo>
                <a:cubicBezTo>
                  <a:pt x="8544296" y="1998145"/>
                  <a:pt x="8537959" y="1999085"/>
                  <a:pt x="8537959" y="2010128"/>
                </a:cubicBezTo>
                <a:cubicBezTo>
                  <a:pt x="8539860" y="2028542"/>
                  <a:pt x="8539156" y="2047132"/>
                  <a:pt x="8535846" y="2065343"/>
                </a:cubicBezTo>
                <a:cubicBezTo>
                  <a:pt x="8529954" y="2077016"/>
                  <a:pt x="8527724" y="2090212"/>
                  <a:pt x="8529508" y="2103172"/>
                </a:cubicBezTo>
                <a:cubicBezTo>
                  <a:pt x="8530635" y="2118816"/>
                  <a:pt x="8530635" y="2134520"/>
                  <a:pt x="8529508" y="2150164"/>
                </a:cubicBezTo>
                <a:cubicBezTo>
                  <a:pt x="8529508" y="2175069"/>
                  <a:pt x="8527865" y="2195041"/>
                  <a:pt x="8529508" y="2204909"/>
                </a:cubicBezTo>
                <a:cubicBezTo>
                  <a:pt x="8531151" y="2214778"/>
                  <a:pt x="8536081" y="2199975"/>
                  <a:pt x="8539602" y="2196451"/>
                </a:cubicBezTo>
                <a:cubicBezTo>
                  <a:pt x="8548170" y="2191956"/>
                  <a:pt x="8558592" y="2193168"/>
                  <a:pt x="8565893" y="2199505"/>
                </a:cubicBezTo>
                <a:lnTo>
                  <a:pt x="8573874" y="2207964"/>
                </a:lnTo>
                <a:cubicBezTo>
                  <a:pt x="8573874" y="2207964"/>
                  <a:pt x="8586784" y="2213368"/>
                  <a:pt x="8569179" y="2175539"/>
                </a:cubicBezTo>
                <a:cubicBezTo>
                  <a:pt x="8551573" y="2137711"/>
                  <a:pt x="8548287" y="2145700"/>
                  <a:pt x="8552982" y="2111395"/>
                </a:cubicBezTo>
                <a:cubicBezTo>
                  <a:pt x="8557677" y="2077091"/>
                  <a:pt x="8560494" y="2076387"/>
                  <a:pt x="8578803" y="2072862"/>
                </a:cubicBezTo>
                <a:cubicBezTo>
                  <a:pt x="8597113" y="2069338"/>
                  <a:pt x="8606503" y="2094478"/>
                  <a:pt x="8608616" y="2096358"/>
                </a:cubicBezTo>
                <a:cubicBezTo>
                  <a:pt x="8610728" y="2098238"/>
                  <a:pt x="8606972" y="2087899"/>
                  <a:pt x="8600635" y="2068633"/>
                </a:cubicBezTo>
                <a:cubicBezTo>
                  <a:pt x="8593310" y="2052707"/>
                  <a:pt x="8588475" y="2035748"/>
                  <a:pt x="8586315" y="2018352"/>
                </a:cubicBezTo>
                <a:cubicBezTo>
                  <a:pt x="8586221" y="1999310"/>
                  <a:pt x="8579414" y="1980915"/>
                  <a:pt x="8567066" y="1966426"/>
                </a:cubicBezTo>
                <a:cubicBezTo>
                  <a:pt x="8557442" y="1959612"/>
                  <a:pt x="8562137" y="1948099"/>
                  <a:pt x="8567066" y="1938465"/>
                </a:cubicBezTo>
                <a:cubicBezTo>
                  <a:pt x="8571808" y="1925634"/>
                  <a:pt x="8573122" y="1911779"/>
                  <a:pt x="8570822" y="1898287"/>
                </a:cubicBezTo>
                <a:cubicBezTo>
                  <a:pt x="8568686" y="1881958"/>
                  <a:pt x="8565470" y="1865788"/>
                  <a:pt x="8561198" y="1849886"/>
                </a:cubicBezTo>
                <a:cubicBezTo>
                  <a:pt x="8558616" y="1840957"/>
                  <a:pt x="8547818" y="1855290"/>
                  <a:pt x="8547818" y="1855290"/>
                </a:cubicBezTo>
                <a:close/>
                <a:moveTo>
                  <a:pt x="8533264" y="2242033"/>
                </a:moveTo>
                <a:cubicBezTo>
                  <a:pt x="8535658" y="2253440"/>
                  <a:pt x="8533734" y="2265332"/>
                  <a:pt x="8527865" y="2275397"/>
                </a:cubicBezTo>
                <a:cubicBezTo>
                  <a:pt x="8520353" y="2287850"/>
                  <a:pt x="8525753" y="2290904"/>
                  <a:pt x="8521527" y="2308292"/>
                </a:cubicBezTo>
                <a:cubicBezTo>
                  <a:pt x="8517302" y="2325678"/>
                  <a:pt x="8496410" y="2308292"/>
                  <a:pt x="8496410" y="2311816"/>
                </a:cubicBezTo>
                <a:cubicBezTo>
                  <a:pt x="8495729" y="2319328"/>
                  <a:pt x="8492772" y="2326454"/>
                  <a:pt x="8487959" y="2332257"/>
                </a:cubicBezTo>
                <a:cubicBezTo>
                  <a:pt x="8482560" y="2336722"/>
                  <a:pt x="8464485" y="2337661"/>
                  <a:pt x="8469649" y="2355753"/>
                </a:cubicBezTo>
                <a:cubicBezTo>
                  <a:pt x="8473757" y="2368089"/>
                  <a:pt x="8478757" y="2380119"/>
                  <a:pt x="8484673" y="2391702"/>
                </a:cubicBezTo>
                <a:cubicBezTo>
                  <a:pt x="8488898" y="2387567"/>
                  <a:pt x="8493546" y="2383854"/>
                  <a:pt x="8498523" y="2380659"/>
                </a:cubicBezTo>
                <a:lnTo>
                  <a:pt x="8510260" y="2377135"/>
                </a:lnTo>
                <a:cubicBezTo>
                  <a:pt x="8510260" y="2377135"/>
                  <a:pt x="8508616" y="2372200"/>
                  <a:pt x="8496879" y="2366796"/>
                </a:cubicBezTo>
                <a:cubicBezTo>
                  <a:pt x="8488851" y="2363530"/>
                  <a:pt x="8484907" y="2354461"/>
                  <a:pt x="8487959" y="2346355"/>
                </a:cubicBezTo>
                <a:cubicBezTo>
                  <a:pt x="8489602" y="2342830"/>
                  <a:pt x="8504391" y="2346355"/>
                  <a:pt x="8514016" y="2346355"/>
                </a:cubicBezTo>
                <a:cubicBezTo>
                  <a:pt x="8523639" y="2346355"/>
                  <a:pt x="8531621" y="2340246"/>
                  <a:pt x="8543358" y="2349879"/>
                </a:cubicBezTo>
                <a:cubicBezTo>
                  <a:pt x="8552020" y="2356106"/>
                  <a:pt x="8561832" y="2360500"/>
                  <a:pt x="8572231" y="2362802"/>
                </a:cubicBezTo>
                <a:cubicBezTo>
                  <a:pt x="8573592" y="2354649"/>
                  <a:pt x="8576128" y="2346733"/>
                  <a:pt x="8579742" y="2339306"/>
                </a:cubicBezTo>
                <a:cubicBezTo>
                  <a:pt x="8585142" y="2329438"/>
                  <a:pt x="8600635" y="2333902"/>
                  <a:pt x="8616127" y="2329438"/>
                </a:cubicBezTo>
                <a:cubicBezTo>
                  <a:pt x="8631620" y="2324974"/>
                  <a:pt x="8643357" y="2322389"/>
                  <a:pt x="8637958" y="2315810"/>
                </a:cubicBezTo>
                <a:cubicBezTo>
                  <a:pt x="8632559" y="2309231"/>
                  <a:pt x="8633263" y="2295134"/>
                  <a:pt x="8629977" y="2284091"/>
                </a:cubicBezTo>
                <a:cubicBezTo>
                  <a:pt x="8626690" y="2273048"/>
                  <a:pt x="8616597" y="2284091"/>
                  <a:pt x="8608616" y="2287615"/>
                </a:cubicBezTo>
                <a:cubicBezTo>
                  <a:pt x="8598592" y="2290775"/>
                  <a:pt x="8587630" y="2288459"/>
                  <a:pt x="8579742" y="2281506"/>
                </a:cubicBezTo>
                <a:cubicBezTo>
                  <a:pt x="8565540" y="2268663"/>
                  <a:pt x="8553147" y="2253964"/>
                  <a:pt x="8542888" y="2237804"/>
                </a:cubicBezTo>
                <a:cubicBezTo>
                  <a:pt x="8542888" y="2237804"/>
                  <a:pt x="8531386" y="2232400"/>
                  <a:pt x="8532559" y="2242033"/>
                </a:cubicBezTo>
                <a:close/>
                <a:moveTo>
                  <a:pt x="8486316" y="2406505"/>
                </a:moveTo>
                <a:cubicBezTo>
                  <a:pt x="8478288" y="2414399"/>
                  <a:pt x="8474462" y="2425654"/>
                  <a:pt x="8475987" y="2436814"/>
                </a:cubicBezTo>
                <a:cubicBezTo>
                  <a:pt x="8477161" y="2451382"/>
                  <a:pt x="8489602" y="2435640"/>
                  <a:pt x="8473640" y="2480517"/>
                </a:cubicBezTo>
                <a:cubicBezTo>
                  <a:pt x="8457677" y="2525394"/>
                  <a:pt x="8450166" y="2535262"/>
                  <a:pt x="8433969" y="2547010"/>
                </a:cubicBezTo>
                <a:cubicBezTo>
                  <a:pt x="8424180" y="2555892"/>
                  <a:pt x="8410518" y="2559087"/>
                  <a:pt x="8397819" y="2555469"/>
                </a:cubicBezTo>
                <a:cubicBezTo>
                  <a:pt x="8391950" y="2552649"/>
                  <a:pt x="8399462" y="2542546"/>
                  <a:pt x="8403922" y="2539492"/>
                </a:cubicBezTo>
                <a:cubicBezTo>
                  <a:pt x="8408383" y="2536437"/>
                  <a:pt x="8390307" y="2535262"/>
                  <a:pt x="8382561" y="2536437"/>
                </a:cubicBezTo>
                <a:cubicBezTo>
                  <a:pt x="8374814" y="2537612"/>
                  <a:pt x="8382561" y="2546305"/>
                  <a:pt x="8382561" y="2553354"/>
                </a:cubicBezTo>
                <a:cubicBezTo>
                  <a:pt x="8382561" y="2560403"/>
                  <a:pt x="8367068" y="2579435"/>
                  <a:pt x="8368712" y="2588128"/>
                </a:cubicBezTo>
                <a:cubicBezTo>
                  <a:pt x="8370354" y="2596822"/>
                  <a:pt x="8370120" y="2599171"/>
                  <a:pt x="8360496" y="2602226"/>
                </a:cubicBezTo>
                <a:cubicBezTo>
                  <a:pt x="8350871" y="2605280"/>
                  <a:pt x="8344533" y="2595177"/>
                  <a:pt x="8341716" y="2593532"/>
                </a:cubicBezTo>
                <a:cubicBezTo>
                  <a:pt x="8329651" y="2594448"/>
                  <a:pt x="8317632" y="2596164"/>
                  <a:pt x="8305801" y="2598701"/>
                </a:cubicBezTo>
                <a:cubicBezTo>
                  <a:pt x="8291506" y="2599500"/>
                  <a:pt x="8279041" y="2608734"/>
                  <a:pt x="8274111" y="2622197"/>
                </a:cubicBezTo>
                <a:cubicBezTo>
                  <a:pt x="8266130" y="2635825"/>
                  <a:pt x="8247116" y="2638174"/>
                  <a:pt x="8233501" y="2643344"/>
                </a:cubicBezTo>
                <a:cubicBezTo>
                  <a:pt x="8219887" y="2648513"/>
                  <a:pt x="8225285" y="2666839"/>
                  <a:pt x="8210027" y="2674828"/>
                </a:cubicBezTo>
                <a:cubicBezTo>
                  <a:pt x="8194769" y="2682817"/>
                  <a:pt x="8195238" y="2693860"/>
                  <a:pt x="8194065" y="2703963"/>
                </a:cubicBezTo>
                <a:cubicBezTo>
                  <a:pt x="8192891" y="2714066"/>
                  <a:pt x="8203219" y="2706783"/>
                  <a:pt x="8204863" y="2706078"/>
                </a:cubicBezTo>
                <a:cubicBezTo>
                  <a:pt x="8206506" y="2705373"/>
                  <a:pt x="8206506" y="2691980"/>
                  <a:pt x="8215661" y="2693390"/>
                </a:cubicBezTo>
                <a:cubicBezTo>
                  <a:pt x="8224816" y="2694800"/>
                  <a:pt x="8226224" y="2695270"/>
                  <a:pt x="8221295" y="2705608"/>
                </a:cubicBezTo>
                <a:cubicBezTo>
                  <a:pt x="8217586" y="2714043"/>
                  <a:pt x="8213431" y="2722266"/>
                  <a:pt x="8208854" y="2730279"/>
                </a:cubicBezTo>
                <a:cubicBezTo>
                  <a:pt x="8204159" y="2739207"/>
                  <a:pt x="8210496" y="2743436"/>
                  <a:pt x="8217773" y="2752365"/>
                </a:cubicBezTo>
                <a:cubicBezTo>
                  <a:pt x="8225051" y="2761293"/>
                  <a:pt x="8231858" y="2749780"/>
                  <a:pt x="8246882" y="2733803"/>
                </a:cubicBezTo>
                <a:cubicBezTo>
                  <a:pt x="8261904" y="2717826"/>
                  <a:pt x="8263313" y="2713831"/>
                  <a:pt x="8262139" y="2695740"/>
                </a:cubicBezTo>
                <a:cubicBezTo>
                  <a:pt x="8260966" y="2677648"/>
                  <a:pt x="8254863" y="2676943"/>
                  <a:pt x="8243830" y="2672244"/>
                </a:cubicBezTo>
                <a:cubicBezTo>
                  <a:pt x="8232797" y="2667544"/>
                  <a:pt x="8230214" y="2672244"/>
                  <a:pt x="8242656" y="2657911"/>
                </a:cubicBezTo>
                <a:cubicBezTo>
                  <a:pt x="8255098" y="2643579"/>
                  <a:pt x="8260496" y="2657911"/>
                  <a:pt x="8268947" y="2651332"/>
                </a:cubicBezTo>
                <a:cubicBezTo>
                  <a:pt x="8284628" y="2645717"/>
                  <a:pt x="8300965" y="2642075"/>
                  <a:pt x="8317538" y="2640524"/>
                </a:cubicBezTo>
                <a:cubicBezTo>
                  <a:pt x="8337022" y="2635590"/>
                  <a:pt x="8356035" y="2629246"/>
                  <a:pt x="8356740" y="2635590"/>
                </a:cubicBezTo>
                <a:cubicBezTo>
                  <a:pt x="8357444" y="2641934"/>
                  <a:pt x="8363547" y="2663315"/>
                  <a:pt x="8364252" y="2667779"/>
                </a:cubicBezTo>
                <a:cubicBezTo>
                  <a:pt x="8364956" y="2672244"/>
                  <a:pt x="8378101" y="2661435"/>
                  <a:pt x="8391246" y="2656501"/>
                </a:cubicBezTo>
                <a:cubicBezTo>
                  <a:pt x="8404392" y="2651567"/>
                  <a:pt x="8391246" y="2649453"/>
                  <a:pt x="8391246" y="2640759"/>
                </a:cubicBezTo>
                <a:cubicBezTo>
                  <a:pt x="8390753" y="2635519"/>
                  <a:pt x="8393077" y="2630421"/>
                  <a:pt x="8397350" y="2627366"/>
                </a:cubicBezTo>
                <a:cubicBezTo>
                  <a:pt x="8397350" y="2627366"/>
                  <a:pt x="8404157" y="2641699"/>
                  <a:pt x="8425284" y="2631596"/>
                </a:cubicBezTo>
                <a:cubicBezTo>
                  <a:pt x="8446410" y="2621492"/>
                  <a:pt x="8448758" y="2617263"/>
                  <a:pt x="8453687" y="2618908"/>
                </a:cubicBezTo>
                <a:cubicBezTo>
                  <a:pt x="8458617" y="2620552"/>
                  <a:pt x="8463077" y="2625957"/>
                  <a:pt x="8471762" y="2620318"/>
                </a:cubicBezTo>
                <a:cubicBezTo>
                  <a:pt x="8480447" y="2614678"/>
                  <a:pt x="8482325" y="2620318"/>
                  <a:pt x="8480682" y="2624547"/>
                </a:cubicBezTo>
                <a:cubicBezTo>
                  <a:pt x="8479039" y="2628776"/>
                  <a:pt x="8506269" y="2615853"/>
                  <a:pt x="8512137" y="2611859"/>
                </a:cubicBezTo>
                <a:cubicBezTo>
                  <a:pt x="8518006" y="2607865"/>
                  <a:pt x="8514954" y="2611859"/>
                  <a:pt x="8512137" y="2595647"/>
                </a:cubicBezTo>
                <a:cubicBezTo>
                  <a:pt x="8509320" y="2579435"/>
                  <a:pt x="8502044" y="2578965"/>
                  <a:pt x="8506504" y="2558758"/>
                </a:cubicBezTo>
                <a:cubicBezTo>
                  <a:pt x="8509156" y="2547339"/>
                  <a:pt x="8510659" y="2535685"/>
                  <a:pt x="8510964" y="2523984"/>
                </a:cubicBezTo>
                <a:cubicBezTo>
                  <a:pt x="8512137" y="2511296"/>
                  <a:pt x="8517067" y="2509417"/>
                  <a:pt x="8520118" y="2508712"/>
                </a:cubicBezTo>
                <a:cubicBezTo>
                  <a:pt x="8523170" y="2508007"/>
                  <a:pt x="8523405" y="2491090"/>
                  <a:pt x="8530213" y="2482161"/>
                </a:cubicBezTo>
                <a:cubicBezTo>
                  <a:pt x="8537020" y="2473233"/>
                  <a:pt x="8535376" y="2469004"/>
                  <a:pt x="8535376" y="2448562"/>
                </a:cubicBezTo>
                <a:cubicBezTo>
                  <a:pt x="8535376" y="2428121"/>
                  <a:pt x="8524109" y="2431645"/>
                  <a:pt x="8523405" y="2417313"/>
                </a:cubicBezTo>
                <a:cubicBezTo>
                  <a:pt x="8523100" y="2407609"/>
                  <a:pt x="8524039" y="2397881"/>
                  <a:pt x="8526222" y="2388413"/>
                </a:cubicBezTo>
                <a:cubicBezTo>
                  <a:pt x="8526222" y="2388413"/>
                  <a:pt x="8502748" y="2397106"/>
                  <a:pt x="8500870" y="2402275"/>
                </a:cubicBezTo>
                <a:lnTo>
                  <a:pt x="8498523" y="2407444"/>
                </a:lnTo>
                <a:cubicBezTo>
                  <a:pt x="8498523" y="2407444"/>
                  <a:pt x="8492419" y="2401570"/>
                  <a:pt x="8484673" y="2405330"/>
                </a:cubicBezTo>
                <a:close/>
                <a:moveTo>
                  <a:pt x="8336787" y="2630891"/>
                </a:moveTo>
                <a:cubicBezTo>
                  <a:pt x="8318501" y="2633381"/>
                  <a:pt x="8300379" y="2637070"/>
                  <a:pt x="8282562" y="2641934"/>
                </a:cubicBezTo>
                <a:cubicBezTo>
                  <a:pt x="8268477" y="2646398"/>
                  <a:pt x="8265425" y="2652507"/>
                  <a:pt x="8267539" y="2666605"/>
                </a:cubicBezTo>
                <a:cubicBezTo>
                  <a:pt x="8270097" y="2678611"/>
                  <a:pt x="8273313" y="2690453"/>
                  <a:pt x="8277162" y="2702083"/>
                </a:cubicBezTo>
                <a:cubicBezTo>
                  <a:pt x="8279276" y="2709367"/>
                  <a:pt x="8286787" y="2702083"/>
                  <a:pt x="8300636" y="2695035"/>
                </a:cubicBezTo>
                <a:cubicBezTo>
                  <a:pt x="8314487" y="2687986"/>
                  <a:pt x="8312843" y="2667544"/>
                  <a:pt x="8325520" y="2667544"/>
                </a:cubicBezTo>
                <a:cubicBezTo>
                  <a:pt x="8338195" y="2667544"/>
                  <a:pt x="8333501" y="2682112"/>
                  <a:pt x="8350402" y="2661670"/>
                </a:cubicBezTo>
                <a:cubicBezTo>
                  <a:pt x="8367303" y="2641229"/>
                  <a:pt x="8354627" y="2638174"/>
                  <a:pt x="8355096" y="2629011"/>
                </a:cubicBezTo>
                <a:cubicBezTo>
                  <a:pt x="8355566" y="2619848"/>
                  <a:pt x="8335143" y="2629716"/>
                  <a:pt x="8335143" y="2629716"/>
                </a:cubicBezTo>
                <a:close/>
                <a:moveTo>
                  <a:pt x="9833724" y="1525172"/>
                </a:moveTo>
                <a:cubicBezTo>
                  <a:pt x="9808372" y="1520238"/>
                  <a:pt x="9801095" y="1514599"/>
                  <a:pt x="9798747" y="1523762"/>
                </a:cubicBezTo>
                <a:cubicBezTo>
                  <a:pt x="9796400" y="1532925"/>
                  <a:pt x="9793583" y="1535980"/>
                  <a:pt x="9809780" y="1541854"/>
                </a:cubicBezTo>
                <a:cubicBezTo>
                  <a:pt x="9825977" y="1547728"/>
                  <a:pt x="9833254" y="1537625"/>
                  <a:pt x="9848747" y="1548668"/>
                </a:cubicBezTo>
                <a:cubicBezTo>
                  <a:pt x="9864240" y="1559711"/>
                  <a:pt x="9867996" y="1559476"/>
                  <a:pt x="9879498" y="1557831"/>
                </a:cubicBezTo>
                <a:cubicBezTo>
                  <a:pt x="9885531" y="1557622"/>
                  <a:pt x="9891235" y="1555096"/>
                  <a:pt x="9895460" y="1550782"/>
                </a:cubicBezTo>
                <a:cubicBezTo>
                  <a:pt x="9875273" y="1539767"/>
                  <a:pt x="9854052" y="1530794"/>
                  <a:pt x="9832081" y="1523997"/>
                </a:cubicBezTo>
                <a:close/>
                <a:moveTo>
                  <a:pt x="9544524" y="1125741"/>
                </a:moveTo>
                <a:cubicBezTo>
                  <a:pt x="9535135" y="1128325"/>
                  <a:pt x="9527623" y="1119397"/>
                  <a:pt x="9529970" y="1142188"/>
                </a:cubicBezTo>
                <a:cubicBezTo>
                  <a:pt x="9532317" y="1164979"/>
                  <a:pt x="9537481" y="1167564"/>
                  <a:pt x="9566824" y="1163334"/>
                </a:cubicBezTo>
                <a:cubicBezTo>
                  <a:pt x="9582388" y="1161079"/>
                  <a:pt x="9598068" y="1159744"/>
                  <a:pt x="9613772" y="1159340"/>
                </a:cubicBezTo>
                <a:cubicBezTo>
                  <a:pt x="9630368" y="1159634"/>
                  <a:pt x="9646894" y="1156680"/>
                  <a:pt x="9662363" y="1150646"/>
                </a:cubicBezTo>
                <a:cubicBezTo>
                  <a:pt x="9657504" y="1142186"/>
                  <a:pt x="9650955" y="1134824"/>
                  <a:pt x="9643114" y="1129030"/>
                </a:cubicBezTo>
                <a:cubicBezTo>
                  <a:pt x="9629500" y="1118692"/>
                  <a:pt x="9611425" y="1136079"/>
                  <a:pt x="9580674" y="1130910"/>
                </a:cubicBezTo>
                <a:cubicBezTo>
                  <a:pt x="9568186" y="1128264"/>
                  <a:pt x="9555581" y="1126302"/>
                  <a:pt x="9542881" y="1125036"/>
                </a:cubicBezTo>
                <a:close/>
                <a:moveTo>
                  <a:pt x="8640305" y="788574"/>
                </a:moveTo>
                <a:cubicBezTo>
                  <a:pt x="8640305" y="797267"/>
                  <a:pt x="8680211" y="821703"/>
                  <a:pt x="8694765" y="828752"/>
                </a:cubicBezTo>
                <a:cubicBezTo>
                  <a:pt x="8709319" y="835801"/>
                  <a:pt x="8720351" y="832981"/>
                  <a:pt x="8750868" y="828752"/>
                </a:cubicBezTo>
                <a:cubicBezTo>
                  <a:pt x="8781384" y="824523"/>
                  <a:pt x="8783732" y="812305"/>
                  <a:pt x="8787253" y="805256"/>
                </a:cubicBezTo>
                <a:cubicBezTo>
                  <a:pt x="8790773" y="798207"/>
                  <a:pt x="8772699" y="800322"/>
                  <a:pt x="8752277" y="796328"/>
                </a:cubicBezTo>
                <a:cubicBezTo>
                  <a:pt x="8731854" y="792333"/>
                  <a:pt x="8715187" y="800087"/>
                  <a:pt x="8707910" y="796328"/>
                </a:cubicBezTo>
                <a:cubicBezTo>
                  <a:pt x="8700633" y="792568"/>
                  <a:pt x="8718709" y="788809"/>
                  <a:pt x="8700633" y="781995"/>
                </a:cubicBezTo>
                <a:cubicBezTo>
                  <a:pt x="8682559" y="775181"/>
                  <a:pt x="8678334" y="784345"/>
                  <a:pt x="8674343" y="781995"/>
                </a:cubicBezTo>
                <a:cubicBezTo>
                  <a:pt x="8670352" y="779646"/>
                  <a:pt x="8669413" y="772597"/>
                  <a:pt x="8660728" y="771892"/>
                </a:cubicBezTo>
                <a:cubicBezTo>
                  <a:pt x="8652042" y="771187"/>
                  <a:pt x="8639836" y="780350"/>
                  <a:pt x="8640305" y="788574"/>
                </a:cubicBezTo>
                <a:close/>
                <a:moveTo>
                  <a:pt x="8483265" y="839795"/>
                </a:moveTo>
                <a:cubicBezTo>
                  <a:pt x="8469414" y="845199"/>
                  <a:pt x="8470354" y="850133"/>
                  <a:pt x="8485846" y="863291"/>
                </a:cubicBezTo>
                <a:cubicBezTo>
                  <a:pt x="8501339" y="876449"/>
                  <a:pt x="8496410" y="873394"/>
                  <a:pt x="8489602" y="882558"/>
                </a:cubicBezTo>
                <a:cubicBezTo>
                  <a:pt x="8482795" y="891721"/>
                  <a:pt x="8489602" y="882558"/>
                  <a:pt x="8511902" y="892426"/>
                </a:cubicBezTo>
                <a:cubicBezTo>
                  <a:pt x="8534203" y="902294"/>
                  <a:pt x="8543592" y="920856"/>
                  <a:pt x="8557677" y="924850"/>
                </a:cubicBezTo>
                <a:cubicBezTo>
                  <a:pt x="8565400" y="927282"/>
                  <a:pt x="8573710" y="926864"/>
                  <a:pt x="8581151" y="923676"/>
                </a:cubicBezTo>
                <a:cubicBezTo>
                  <a:pt x="8576738" y="911895"/>
                  <a:pt x="8570658" y="900816"/>
                  <a:pt x="8563076" y="890781"/>
                </a:cubicBezTo>
                <a:cubicBezTo>
                  <a:pt x="8549931" y="872924"/>
                  <a:pt x="8521292" y="867285"/>
                  <a:pt x="8516128" y="852013"/>
                </a:cubicBezTo>
                <a:cubicBezTo>
                  <a:pt x="8510964" y="836741"/>
                  <a:pt x="8502748" y="831807"/>
                  <a:pt x="8483265" y="839795"/>
                </a:cubicBezTo>
                <a:close/>
                <a:moveTo>
                  <a:pt x="8626221" y="766488"/>
                </a:moveTo>
                <a:cubicBezTo>
                  <a:pt x="8626221" y="766488"/>
                  <a:pt x="8605798" y="754270"/>
                  <a:pt x="8574813" y="734768"/>
                </a:cubicBezTo>
                <a:cubicBezTo>
                  <a:pt x="8558898" y="722431"/>
                  <a:pt x="8540588" y="713547"/>
                  <a:pt x="8521057" y="708688"/>
                </a:cubicBezTo>
                <a:cubicBezTo>
                  <a:pt x="8510494" y="707278"/>
                  <a:pt x="8512372" y="719496"/>
                  <a:pt x="8508147" y="729129"/>
                </a:cubicBezTo>
                <a:cubicBezTo>
                  <a:pt x="8503921" y="738763"/>
                  <a:pt x="8501339" y="736883"/>
                  <a:pt x="8484673" y="729129"/>
                </a:cubicBezTo>
                <a:cubicBezTo>
                  <a:pt x="8469414" y="719656"/>
                  <a:pt x="8453194" y="711782"/>
                  <a:pt x="8436317" y="705633"/>
                </a:cubicBezTo>
                <a:cubicBezTo>
                  <a:pt x="8419885" y="701874"/>
                  <a:pt x="8409791" y="715267"/>
                  <a:pt x="8391011" y="734063"/>
                </a:cubicBezTo>
                <a:cubicBezTo>
                  <a:pt x="8372233" y="752860"/>
                  <a:pt x="8383030" y="757559"/>
                  <a:pt x="8405800" y="785520"/>
                </a:cubicBezTo>
                <a:cubicBezTo>
                  <a:pt x="8428570" y="813480"/>
                  <a:pt x="8438663" y="814655"/>
                  <a:pt x="8456973" y="803846"/>
                </a:cubicBezTo>
                <a:cubicBezTo>
                  <a:pt x="8475283" y="793038"/>
                  <a:pt x="8470354" y="785989"/>
                  <a:pt x="8483499" y="791159"/>
                </a:cubicBezTo>
                <a:cubicBezTo>
                  <a:pt x="8503827" y="792557"/>
                  <a:pt x="8524250" y="790813"/>
                  <a:pt x="8544062" y="785989"/>
                </a:cubicBezTo>
                <a:cubicBezTo>
                  <a:pt x="8545705" y="785989"/>
                  <a:pt x="8541245" y="811365"/>
                  <a:pt x="8561198" y="804551"/>
                </a:cubicBezTo>
                <a:cubicBezTo>
                  <a:pt x="8578123" y="801290"/>
                  <a:pt x="8594132" y="794396"/>
                  <a:pt x="8608146" y="784345"/>
                </a:cubicBezTo>
                <a:cubicBezTo>
                  <a:pt x="8619649" y="775651"/>
                  <a:pt x="8626221" y="766488"/>
                  <a:pt x="8626221" y="766488"/>
                </a:cubicBezTo>
                <a:close/>
                <a:moveTo>
                  <a:pt x="7238908" y="233130"/>
                </a:moveTo>
                <a:cubicBezTo>
                  <a:pt x="7233039" y="238064"/>
                  <a:pt x="7198767" y="235245"/>
                  <a:pt x="7181162" y="262970"/>
                </a:cubicBezTo>
                <a:cubicBezTo>
                  <a:pt x="7163556" y="290695"/>
                  <a:pt x="7151350" y="271428"/>
                  <a:pt x="7142195" y="288345"/>
                </a:cubicBezTo>
                <a:cubicBezTo>
                  <a:pt x="7135998" y="300498"/>
                  <a:pt x="7130434" y="312969"/>
                  <a:pt x="7125528" y="325704"/>
                </a:cubicBezTo>
                <a:cubicBezTo>
                  <a:pt x="7125528" y="325704"/>
                  <a:pt x="7141725" y="344736"/>
                  <a:pt x="7158861" y="343326"/>
                </a:cubicBezTo>
                <a:cubicBezTo>
                  <a:pt x="7183392" y="341968"/>
                  <a:pt x="7207054" y="352666"/>
                  <a:pt x="7222241" y="371991"/>
                </a:cubicBezTo>
                <a:cubicBezTo>
                  <a:pt x="7238908" y="395487"/>
                  <a:pt x="7251114" y="395487"/>
                  <a:pt x="7291254" y="401361"/>
                </a:cubicBezTo>
                <a:cubicBezTo>
                  <a:pt x="7331395" y="407235"/>
                  <a:pt x="7313086" y="413344"/>
                  <a:pt x="7333977" y="411464"/>
                </a:cubicBezTo>
                <a:cubicBezTo>
                  <a:pt x="7354869" y="409585"/>
                  <a:pt x="7383508" y="413814"/>
                  <a:pt x="7377169" y="403476"/>
                </a:cubicBezTo>
                <a:cubicBezTo>
                  <a:pt x="7368954" y="392898"/>
                  <a:pt x="7365855" y="379209"/>
                  <a:pt x="7368719" y="366117"/>
                </a:cubicBezTo>
                <a:cubicBezTo>
                  <a:pt x="7371301" y="345676"/>
                  <a:pt x="7390080" y="346615"/>
                  <a:pt x="7368719" y="333223"/>
                </a:cubicBezTo>
                <a:cubicBezTo>
                  <a:pt x="7357756" y="326703"/>
                  <a:pt x="7344635" y="324922"/>
                  <a:pt x="7332334" y="328289"/>
                </a:cubicBezTo>
                <a:cubicBezTo>
                  <a:pt x="7332334" y="325704"/>
                  <a:pt x="7352053" y="318185"/>
                  <a:pt x="7344541" y="317715"/>
                </a:cubicBezTo>
                <a:cubicBezTo>
                  <a:pt x="7337029" y="317245"/>
                  <a:pt x="7300175" y="315366"/>
                  <a:pt x="7295949" y="294219"/>
                </a:cubicBezTo>
                <a:cubicBezTo>
                  <a:pt x="7291724" y="273073"/>
                  <a:pt x="7306043" y="270724"/>
                  <a:pt x="7313555" y="270724"/>
                </a:cubicBezTo>
                <a:cubicBezTo>
                  <a:pt x="7321067" y="270724"/>
                  <a:pt x="7318954" y="266729"/>
                  <a:pt x="7297593" y="251222"/>
                </a:cubicBezTo>
                <a:cubicBezTo>
                  <a:pt x="7276231" y="235715"/>
                  <a:pt x="7247358" y="219972"/>
                  <a:pt x="7247358" y="219972"/>
                </a:cubicBezTo>
                <a:cubicBezTo>
                  <a:pt x="7233509" y="226786"/>
                  <a:pt x="7244776" y="228196"/>
                  <a:pt x="7238908" y="233130"/>
                </a:cubicBezTo>
                <a:close/>
                <a:moveTo>
                  <a:pt x="7439610" y="383974"/>
                </a:moveTo>
                <a:cubicBezTo>
                  <a:pt x="7423742" y="389796"/>
                  <a:pt x="7410503" y="401138"/>
                  <a:pt x="7402287" y="415928"/>
                </a:cubicBezTo>
                <a:cubicBezTo>
                  <a:pt x="7391184" y="431659"/>
                  <a:pt x="7378273" y="446015"/>
                  <a:pt x="7363790" y="458691"/>
                </a:cubicBezTo>
                <a:cubicBezTo>
                  <a:pt x="7352757" y="467619"/>
                  <a:pt x="7355808" y="470204"/>
                  <a:pt x="7374118" y="476548"/>
                </a:cubicBezTo>
                <a:cubicBezTo>
                  <a:pt x="7392428" y="482892"/>
                  <a:pt x="7424117" y="465270"/>
                  <a:pt x="7433273" y="464565"/>
                </a:cubicBezTo>
                <a:cubicBezTo>
                  <a:pt x="7442427" y="463860"/>
                  <a:pt x="7449235" y="478193"/>
                  <a:pt x="7478108" y="474668"/>
                </a:cubicBezTo>
                <a:cubicBezTo>
                  <a:pt x="7506980" y="471144"/>
                  <a:pt x="7550877" y="465740"/>
                  <a:pt x="7529516" y="451172"/>
                </a:cubicBezTo>
                <a:cubicBezTo>
                  <a:pt x="7508155" y="436605"/>
                  <a:pt x="7515666" y="443184"/>
                  <a:pt x="7491958" y="424387"/>
                </a:cubicBezTo>
                <a:cubicBezTo>
                  <a:pt x="7476512" y="412632"/>
                  <a:pt x="7458014" y="405539"/>
                  <a:pt x="7438672" y="403945"/>
                </a:cubicBezTo>
                <a:cubicBezTo>
                  <a:pt x="7438672" y="403945"/>
                  <a:pt x="7487262" y="387498"/>
                  <a:pt x="7475525" y="386558"/>
                </a:cubicBezTo>
                <a:cubicBezTo>
                  <a:pt x="7463788" y="385619"/>
                  <a:pt x="7439610" y="383974"/>
                  <a:pt x="7439610" y="383974"/>
                </a:cubicBezTo>
                <a:close/>
                <a:moveTo>
                  <a:pt x="6204878" y="138676"/>
                </a:moveTo>
                <a:cubicBezTo>
                  <a:pt x="6176944" y="148545"/>
                  <a:pt x="6186568" y="153479"/>
                  <a:pt x="6168493" y="168046"/>
                </a:cubicBezTo>
                <a:cubicBezTo>
                  <a:pt x="6150418" y="182614"/>
                  <a:pt x="6162625" y="186373"/>
                  <a:pt x="6201592" y="176975"/>
                </a:cubicBezTo>
                <a:cubicBezTo>
                  <a:pt x="6224643" y="171854"/>
                  <a:pt x="6246850" y="163468"/>
                  <a:pt x="6267553" y="152069"/>
                </a:cubicBezTo>
                <a:cubicBezTo>
                  <a:pt x="6292905" y="141261"/>
                  <a:pt x="6246427" y="123639"/>
                  <a:pt x="6204878" y="138676"/>
                </a:cubicBezTo>
                <a:close/>
                <a:moveTo>
                  <a:pt x="6266849" y="209164"/>
                </a:moveTo>
                <a:cubicBezTo>
                  <a:pt x="6240558" y="220912"/>
                  <a:pt x="6247600" y="232660"/>
                  <a:pt x="6254408" y="242998"/>
                </a:cubicBezTo>
                <a:cubicBezTo>
                  <a:pt x="6261216" y="253337"/>
                  <a:pt x="6280699" y="237124"/>
                  <a:pt x="6285863" y="248167"/>
                </a:cubicBezTo>
                <a:cubicBezTo>
                  <a:pt x="6291027" y="259210"/>
                  <a:pt x="6292905" y="254511"/>
                  <a:pt x="6317553" y="238064"/>
                </a:cubicBezTo>
                <a:cubicBezTo>
                  <a:pt x="6342201" y="221617"/>
                  <a:pt x="6333046" y="226786"/>
                  <a:pt x="6323422" y="209164"/>
                </a:cubicBezTo>
                <a:cubicBezTo>
                  <a:pt x="6313797" y="191542"/>
                  <a:pt x="6311685" y="188253"/>
                  <a:pt x="6267553" y="208694"/>
                </a:cubicBezTo>
                <a:close/>
                <a:moveTo>
                  <a:pt x="6120841" y="202115"/>
                </a:moveTo>
                <a:cubicBezTo>
                  <a:pt x="6103940" y="210104"/>
                  <a:pt x="6103940" y="209164"/>
                  <a:pt x="6120841" y="216683"/>
                </a:cubicBezTo>
                <a:cubicBezTo>
                  <a:pt x="6144831" y="226921"/>
                  <a:pt x="6171968" y="226921"/>
                  <a:pt x="6195958" y="216683"/>
                </a:cubicBezTo>
                <a:cubicBezTo>
                  <a:pt x="6215910" y="203760"/>
                  <a:pt x="6214268" y="206345"/>
                  <a:pt x="6189150" y="202585"/>
                </a:cubicBezTo>
                <a:cubicBezTo>
                  <a:pt x="6166944" y="195638"/>
                  <a:pt x="6143212" y="195311"/>
                  <a:pt x="6120841" y="201645"/>
                </a:cubicBezTo>
                <a:close/>
                <a:moveTo>
                  <a:pt x="5873190" y="231720"/>
                </a:moveTo>
                <a:cubicBezTo>
                  <a:pt x="5896617" y="229547"/>
                  <a:pt x="5920185" y="229547"/>
                  <a:pt x="5943612" y="231720"/>
                </a:cubicBezTo>
                <a:cubicBezTo>
                  <a:pt x="5964504" y="233835"/>
                  <a:pt x="5956993" y="251692"/>
                  <a:pt x="5918495" y="255216"/>
                </a:cubicBezTo>
                <a:cubicBezTo>
                  <a:pt x="5879998" y="258741"/>
                  <a:pt x="5922016" y="265319"/>
                  <a:pt x="5949246" y="264145"/>
                </a:cubicBezTo>
                <a:cubicBezTo>
                  <a:pt x="5976476" y="262970"/>
                  <a:pt x="5958870" y="240649"/>
                  <a:pt x="5981875" y="232895"/>
                </a:cubicBezTo>
                <a:cubicBezTo>
                  <a:pt x="6004879" y="225141"/>
                  <a:pt x="6018964" y="229841"/>
                  <a:pt x="6046194" y="220207"/>
                </a:cubicBezTo>
                <a:cubicBezTo>
                  <a:pt x="6073424" y="210574"/>
                  <a:pt x="6030701" y="200941"/>
                  <a:pt x="5999246" y="201880"/>
                </a:cubicBezTo>
                <a:cubicBezTo>
                  <a:pt x="5976265" y="203152"/>
                  <a:pt x="5953213" y="203152"/>
                  <a:pt x="5930232" y="201880"/>
                </a:cubicBezTo>
                <a:cubicBezTo>
                  <a:pt x="5904364" y="203712"/>
                  <a:pt x="5878824" y="208683"/>
                  <a:pt x="5854176" y="216683"/>
                </a:cubicBezTo>
                <a:cubicBezTo>
                  <a:pt x="5798073" y="227021"/>
                  <a:pt x="5847134" y="235245"/>
                  <a:pt x="5873190" y="231720"/>
                </a:cubicBezTo>
                <a:close/>
                <a:moveTo>
                  <a:pt x="6077414" y="239004"/>
                </a:moveTo>
                <a:cubicBezTo>
                  <a:pt x="6053940" y="239004"/>
                  <a:pt x="5999480" y="251692"/>
                  <a:pt x="6045959" y="256156"/>
                </a:cubicBezTo>
                <a:cubicBezTo>
                  <a:pt x="6092438" y="260620"/>
                  <a:pt x="6088682" y="263440"/>
                  <a:pt x="6107931" y="256156"/>
                </a:cubicBezTo>
                <a:cubicBezTo>
                  <a:pt x="6127179" y="248872"/>
                  <a:pt x="6101592" y="239004"/>
                  <a:pt x="6077414" y="239004"/>
                </a:cubicBezTo>
                <a:close/>
                <a:moveTo>
                  <a:pt x="6239384" y="248637"/>
                </a:moveTo>
                <a:cubicBezTo>
                  <a:pt x="6220817" y="241269"/>
                  <a:pt x="6200512" y="239472"/>
                  <a:pt x="6180934" y="243468"/>
                </a:cubicBezTo>
                <a:cubicBezTo>
                  <a:pt x="6155583" y="243468"/>
                  <a:pt x="6145723" y="260150"/>
                  <a:pt x="6162155" y="266964"/>
                </a:cubicBezTo>
                <a:cubicBezTo>
                  <a:pt x="6175324" y="271861"/>
                  <a:pt x="6189691" y="272519"/>
                  <a:pt x="6203235" y="268844"/>
                </a:cubicBezTo>
                <a:cubicBezTo>
                  <a:pt x="6216850" y="266494"/>
                  <a:pt x="6216145" y="262500"/>
                  <a:pt x="6207225" y="258976"/>
                </a:cubicBezTo>
                <a:cubicBezTo>
                  <a:pt x="6198305" y="255451"/>
                  <a:pt x="6258633" y="254981"/>
                  <a:pt x="6239384" y="248637"/>
                </a:cubicBezTo>
                <a:close/>
                <a:moveTo>
                  <a:pt x="6376473" y="208224"/>
                </a:moveTo>
                <a:cubicBezTo>
                  <a:pt x="6351356" y="211514"/>
                  <a:pt x="6349947" y="215743"/>
                  <a:pt x="6347600" y="223967"/>
                </a:cubicBezTo>
                <a:cubicBezTo>
                  <a:pt x="6345252" y="232190"/>
                  <a:pt x="6351121" y="230310"/>
                  <a:pt x="6377647" y="227021"/>
                </a:cubicBezTo>
                <a:cubicBezTo>
                  <a:pt x="6397294" y="225575"/>
                  <a:pt x="6416426" y="219969"/>
                  <a:pt x="6433749" y="210574"/>
                </a:cubicBezTo>
                <a:cubicBezTo>
                  <a:pt x="6450885" y="201176"/>
                  <a:pt x="6429994" y="178384"/>
                  <a:pt x="6429994" y="174390"/>
                </a:cubicBezTo>
                <a:cubicBezTo>
                  <a:pt x="6429994" y="170396"/>
                  <a:pt x="6406520" y="186608"/>
                  <a:pt x="6398773" y="192482"/>
                </a:cubicBezTo>
                <a:cubicBezTo>
                  <a:pt x="6391027" y="198356"/>
                  <a:pt x="6406050" y="204465"/>
                  <a:pt x="6376473" y="208224"/>
                </a:cubicBezTo>
                <a:close/>
                <a:moveTo>
                  <a:pt x="4414516" y="1641477"/>
                </a:moveTo>
                <a:cubicBezTo>
                  <a:pt x="4402074" y="1676251"/>
                  <a:pt x="4381183" y="1692463"/>
                  <a:pt x="4405830" y="1682830"/>
                </a:cubicBezTo>
                <a:cubicBezTo>
                  <a:pt x="4430478" y="1673196"/>
                  <a:pt x="4454891" y="1643121"/>
                  <a:pt x="4452778" y="1668967"/>
                </a:cubicBezTo>
                <a:cubicBezTo>
                  <a:pt x="4450666" y="1694812"/>
                  <a:pt x="4427426" y="1690818"/>
                  <a:pt x="4434938" y="1715959"/>
                </a:cubicBezTo>
                <a:cubicBezTo>
                  <a:pt x="4442450" y="1741099"/>
                  <a:pt x="4437051" y="1739455"/>
                  <a:pt x="4477895" y="1748148"/>
                </a:cubicBezTo>
                <a:cubicBezTo>
                  <a:pt x="4518740" y="1756842"/>
                  <a:pt x="4485407" y="1754022"/>
                  <a:pt x="4495501" y="1778223"/>
                </a:cubicBezTo>
                <a:cubicBezTo>
                  <a:pt x="4505595" y="1802424"/>
                  <a:pt x="4512637" y="1809708"/>
                  <a:pt x="4501839" y="1816756"/>
                </a:cubicBezTo>
                <a:cubicBezTo>
                  <a:pt x="4491041" y="1823805"/>
                  <a:pt x="4459586" y="1794905"/>
                  <a:pt x="4457708" y="1807123"/>
                </a:cubicBezTo>
                <a:cubicBezTo>
                  <a:pt x="4455830" y="1819341"/>
                  <a:pt x="4462168" y="1828504"/>
                  <a:pt x="4469680" y="1845656"/>
                </a:cubicBezTo>
                <a:cubicBezTo>
                  <a:pt x="4477191" y="1862808"/>
                  <a:pt x="4464750" y="1872442"/>
                  <a:pt x="4440806" y="1883720"/>
                </a:cubicBezTo>
                <a:cubicBezTo>
                  <a:pt x="4416863" y="1894998"/>
                  <a:pt x="4437520" y="1902047"/>
                  <a:pt x="4455830" y="1900872"/>
                </a:cubicBezTo>
                <a:cubicBezTo>
                  <a:pt x="4474140" y="1899697"/>
                  <a:pt x="4520149" y="1891239"/>
                  <a:pt x="4512637" y="1907216"/>
                </a:cubicBezTo>
                <a:cubicBezTo>
                  <a:pt x="4505125" y="1923193"/>
                  <a:pt x="4483060" y="1904631"/>
                  <a:pt x="4467332" y="1930712"/>
                </a:cubicBezTo>
                <a:cubicBezTo>
                  <a:pt x="4451605" y="1956792"/>
                  <a:pt x="4393389" y="1980523"/>
                  <a:pt x="4423671" y="1977704"/>
                </a:cubicBezTo>
                <a:cubicBezTo>
                  <a:pt x="4453952" y="1974884"/>
                  <a:pt x="4449492" y="1968070"/>
                  <a:pt x="4539632" y="1954208"/>
                </a:cubicBezTo>
                <a:cubicBezTo>
                  <a:pt x="4629772" y="1940345"/>
                  <a:pt x="4567332" y="1954208"/>
                  <a:pt x="4626486" y="1934941"/>
                </a:cubicBezTo>
                <a:cubicBezTo>
                  <a:pt x="4685640" y="1915674"/>
                  <a:pt x="4666861" y="1911445"/>
                  <a:pt x="4634232" y="1917319"/>
                </a:cubicBezTo>
                <a:cubicBezTo>
                  <a:pt x="4601603" y="1923193"/>
                  <a:pt x="4655594" y="1885130"/>
                  <a:pt x="4648082" y="1850356"/>
                </a:cubicBezTo>
                <a:cubicBezTo>
                  <a:pt x="4640570" y="1815582"/>
                  <a:pt x="4618974" y="1848711"/>
                  <a:pt x="4605124" y="1826860"/>
                </a:cubicBezTo>
                <a:cubicBezTo>
                  <a:pt x="4591275" y="1805008"/>
                  <a:pt x="4593153" y="1798429"/>
                  <a:pt x="4619679" y="1806418"/>
                </a:cubicBezTo>
                <a:cubicBezTo>
                  <a:pt x="4646204" y="1814407"/>
                  <a:pt x="4643153" y="1801014"/>
                  <a:pt x="4592449" y="1768355"/>
                </a:cubicBezTo>
                <a:cubicBezTo>
                  <a:pt x="4541745" y="1735695"/>
                  <a:pt x="4572965" y="1742039"/>
                  <a:pt x="4549726" y="1714784"/>
                </a:cubicBezTo>
                <a:cubicBezTo>
                  <a:pt x="4533083" y="1698316"/>
                  <a:pt x="4510172" y="1689763"/>
                  <a:pt x="4486816" y="1691288"/>
                </a:cubicBezTo>
                <a:cubicBezTo>
                  <a:pt x="4498201" y="1683795"/>
                  <a:pt x="4507496" y="1673528"/>
                  <a:pt x="4513811" y="1661448"/>
                </a:cubicBezTo>
                <a:cubicBezTo>
                  <a:pt x="4523905" y="1641477"/>
                  <a:pt x="4525783" y="1643121"/>
                  <a:pt x="4537285" y="1619156"/>
                </a:cubicBezTo>
                <a:cubicBezTo>
                  <a:pt x="4548787" y="1595190"/>
                  <a:pt x="4526487" y="1597069"/>
                  <a:pt x="4499491" y="1602943"/>
                </a:cubicBezTo>
                <a:cubicBezTo>
                  <a:pt x="4472496" y="1608817"/>
                  <a:pt x="4463576" y="1611637"/>
                  <a:pt x="4469210" y="1600829"/>
                </a:cubicBezTo>
                <a:cubicBezTo>
                  <a:pt x="4474914" y="1590176"/>
                  <a:pt x="4482379" y="1580566"/>
                  <a:pt x="4491276" y="1572399"/>
                </a:cubicBezTo>
                <a:cubicBezTo>
                  <a:pt x="4503952" y="1559006"/>
                  <a:pt x="4506299" y="1552192"/>
                  <a:pt x="4483060" y="1557361"/>
                </a:cubicBezTo>
                <a:cubicBezTo>
                  <a:pt x="4466839" y="1559838"/>
                  <a:pt x="4451018" y="1564582"/>
                  <a:pt x="4436112" y="1571459"/>
                </a:cubicBezTo>
                <a:cubicBezTo>
                  <a:pt x="4406300" y="1586496"/>
                  <a:pt x="4427192" y="1605763"/>
                  <a:pt x="4414516" y="1640537"/>
                </a:cubicBezTo>
                <a:close/>
                <a:moveTo>
                  <a:pt x="4350901" y="1723477"/>
                </a:moveTo>
                <a:cubicBezTo>
                  <a:pt x="4309822" y="1739690"/>
                  <a:pt x="4321324" y="1750263"/>
                  <a:pt x="4327427" y="1756137"/>
                </a:cubicBezTo>
                <a:cubicBezTo>
                  <a:pt x="4333530" y="1762011"/>
                  <a:pt x="4346910" y="1750733"/>
                  <a:pt x="4308413" y="1772819"/>
                </a:cubicBezTo>
                <a:cubicBezTo>
                  <a:pt x="4269916" y="1794905"/>
                  <a:pt x="4269446" y="1819811"/>
                  <a:pt x="4289399" y="1823805"/>
                </a:cubicBezTo>
                <a:cubicBezTo>
                  <a:pt x="4309352" y="1827799"/>
                  <a:pt x="4307240" y="1811822"/>
                  <a:pt x="4285878" y="1852000"/>
                </a:cubicBezTo>
                <a:cubicBezTo>
                  <a:pt x="4264517" y="1892178"/>
                  <a:pt x="4249963" y="1919669"/>
                  <a:pt x="4293390" y="1909330"/>
                </a:cubicBezTo>
                <a:cubicBezTo>
                  <a:pt x="4336817" y="1898992"/>
                  <a:pt x="4348788" y="1876671"/>
                  <a:pt x="4369446" y="1874086"/>
                </a:cubicBezTo>
                <a:cubicBezTo>
                  <a:pt x="4390103" y="1871502"/>
                  <a:pt x="4392920" y="1854820"/>
                  <a:pt x="4392920" y="1829679"/>
                </a:cubicBezTo>
                <a:cubicBezTo>
                  <a:pt x="4392920" y="1804538"/>
                  <a:pt x="4379070" y="1803834"/>
                  <a:pt x="4395502" y="1782687"/>
                </a:cubicBezTo>
                <a:cubicBezTo>
                  <a:pt x="4411933" y="1761541"/>
                  <a:pt x="4413107" y="1739925"/>
                  <a:pt x="4380948" y="1729821"/>
                </a:cubicBezTo>
                <a:cubicBezTo>
                  <a:pt x="4348788" y="1719718"/>
                  <a:pt x="4376722" y="1712434"/>
                  <a:pt x="4350901" y="1722538"/>
                </a:cubicBezTo>
                <a:close/>
                <a:moveTo>
                  <a:pt x="4868503" y="2284796"/>
                </a:moveTo>
                <a:cubicBezTo>
                  <a:pt x="4866156" y="2290435"/>
                  <a:pt x="4871085" y="2305707"/>
                  <a:pt x="4854419" y="2316280"/>
                </a:cubicBezTo>
                <a:cubicBezTo>
                  <a:pt x="4837752" y="2326853"/>
                  <a:pt x="4862634" y="2336252"/>
                  <a:pt x="4867799" y="2346120"/>
                </a:cubicBezTo>
                <a:cubicBezTo>
                  <a:pt x="4872963" y="2355988"/>
                  <a:pt x="4880240" y="2312286"/>
                  <a:pt x="4878597" y="2291374"/>
                </a:cubicBezTo>
                <a:cubicBezTo>
                  <a:pt x="4876953" y="2270463"/>
                  <a:pt x="4875310" y="2266939"/>
                  <a:pt x="4868503" y="2284796"/>
                </a:cubicBezTo>
                <a:close/>
                <a:moveTo>
                  <a:pt x="4860522" y="2367501"/>
                </a:moveTo>
                <a:cubicBezTo>
                  <a:pt x="4841461" y="2372952"/>
                  <a:pt x="4828339" y="2390410"/>
                  <a:pt x="4828362" y="2410264"/>
                </a:cubicBezTo>
                <a:cubicBezTo>
                  <a:pt x="4825076" y="2430705"/>
                  <a:pt x="4850193" y="2414258"/>
                  <a:pt x="4843855" y="2432115"/>
                </a:cubicBezTo>
                <a:cubicBezTo>
                  <a:pt x="4837517" y="2449972"/>
                  <a:pt x="4843855" y="2459605"/>
                  <a:pt x="4871555" y="2442688"/>
                </a:cubicBezTo>
                <a:cubicBezTo>
                  <a:pt x="4899254" y="2425771"/>
                  <a:pt x="4883996" y="2410264"/>
                  <a:pt x="4888221" y="2388883"/>
                </a:cubicBezTo>
                <a:cubicBezTo>
                  <a:pt x="4892446" y="2367501"/>
                  <a:pt x="4896202" y="2349879"/>
                  <a:pt x="4860522" y="2367501"/>
                </a:cubicBezTo>
                <a:close/>
                <a:moveTo>
                  <a:pt x="5279063" y="2587658"/>
                </a:moveTo>
                <a:cubicBezTo>
                  <a:pt x="5255589" y="2585309"/>
                  <a:pt x="5244791" y="2600346"/>
                  <a:pt x="5285636" y="2604810"/>
                </a:cubicBezTo>
                <a:cubicBezTo>
                  <a:pt x="5310190" y="2609415"/>
                  <a:pt x="5335330" y="2609909"/>
                  <a:pt x="5360048" y="2606220"/>
                </a:cubicBezTo>
                <a:cubicBezTo>
                  <a:pt x="5375307" y="2602461"/>
                  <a:pt x="5362396" y="2606220"/>
                  <a:pt x="5342443" y="2592122"/>
                </a:cubicBezTo>
                <a:cubicBezTo>
                  <a:pt x="5322490" y="2578025"/>
                  <a:pt x="5309579" y="2590478"/>
                  <a:pt x="5279063" y="2587658"/>
                </a:cubicBezTo>
                <a:close/>
                <a:moveTo>
                  <a:pt x="5506761" y="2600346"/>
                </a:moveTo>
                <a:cubicBezTo>
                  <a:pt x="5473663" y="2593062"/>
                  <a:pt x="5483287" y="2633240"/>
                  <a:pt x="5516385" y="2627131"/>
                </a:cubicBezTo>
                <a:cubicBezTo>
                  <a:pt x="5549484" y="2621022"/>
                  <a:pt x="5537043" y="2629481"/>
                  <a:pt x="5552301" y="2603636"/>
                </a:cubicBezTo>
                <a:cubicBezTo>
                  <a:pt x="5567559" y="2577790"/>
                  <a:pt x="5541033" y="2608335"/>
                  <a:pt x="5506761" y="2600346"/>
                </a:cubicBezTo>
                <a:close/>
                <a:moveTo>
                  <a:pt x="4688457" y="2414728"/>
                </a:moveTo>
                <a:cubicBezTo>
                  <a:pt x="4661697" y="2418253"/>
                  <a:pt x="4659584" y="2427181"/>
                  <a:pt x="4680476" y="2432820"/>
                </a:cubicBezTo>
                <a:cubicBezTo>
                  <a:pt x="4701368" y="2438459"/>
                  <a:pt x="4698551" y="2432820"/>
                  <a:pt x="4710288" y="2423187"/>
                </a:cubicBezTo>
                <a:cubicBezTo>
                  <a:pt x="4722025" y="2413553"/>
                  <a:pt x="4700194" y="2413318"/>
                  <a:pt x="4688457" y="2414728"/>
                </a:cubicBezTo>
                <a:close/>
                <a:moveTo>
                  <a:pt x="3070159" y="1926952"/>
                </a:moveTo>
                <a:cubicBezTo>
                  <a:pt x="3045723" y="1947267"/>
                  <a:pt x="3025817" y="1972480"/>
                  <a:pt x="3011709" y="2000965"/>
                </a:cubicBezTo>
                <a:cubicBezTo>
                  <a:pt x="3001803" y="2023958"/>
                  <a:pt x="2987062" y="2044549"/>
                  <a:pt x="2968517" y="2061349"/>
                </a:cubicBezTo>
                <a:cubicBezTo>
                  <a:pt x="2945043" y="2084845"/>
                  <a:pt x="2957250" y="2079206"/>
                  <a:pt x="3026967" y="2092834"/>
                </a:cubicBezTo>
                <a:cubicBezTo>
                  <a:pt x="3096685" y="2106461"/>
                  <a:pt x="3091051" y="2116330"/>
                  <a:pt x="3107014" y="2112100"/>
                </a:cubicBezTo>
                <a:cubicBezTo>
                  <a:pt x="3122976" y="2107871"/>
                  <a:pt x="3126262" y="2121029"/>
                  <a:pt x="3126262" y="2135596"/>
                </a:cubicBezTo>
                <a:cubicBezTo>
                  <a:pt x="3126262" y="2150164"/>
                  <a:pt x="3141520" y="2141470"/>
                  <a:pt x="3149736" y="2119149"/>
                </a:cubicBezTo>
                <a:cubicBezTo>
                  <a:pt x="3157952" y="2096828"/>
                  <a:pt x="3142459" y="2056415"/>
                  <a:pt x="3128140" y="2033154"/>
                </a:cubicBezTo>
                <a:cubicBezTo>
                  <a:pt x="3113821" y="2009893"/>
                  <a:pt x="3110300" y="2009658"/>
                  <a:pt x="3088000" y="2016002"/>
                </a:cubicBezTo>
                <a:cubicBezTo>
                  <a:pt x="3065700" y="2022346"/>
                  <a:pt x="3072741" y="2010833"/>
                  <a:pt x="3064526" y="1992506"/>
                </a:cubicBezTo>
                <a:cubicBezTo>
                  <a:pt x="3056310" y="1974179"/>
                  <a:pt x="3043634" y="1988747"/>
                  <a:pt x="3062882" y="1961726"/>
                </a:cubicBezTo>
                <a:cubicBezTo>
                  <a:pt x="3082131" y="1934706"/>
                  <a:pt x="3086356" y="1914735"/>
                  <a:pt x="3070159" y="1926952"/>
                </a:cubicBezTo>
                <a:close/>
                <a:moveTo>
                  <a:pt x="938955" y="1879960"/>
                </a:moveTo>
                <a:cubicBezTo>
                  <a:pt x="943476" y="1908320"/>
                  <a:pt x="958060" y="1934097"/>
                  <a:pt x="980034" y="1952563"/>
                </a:cubicBezTo>
                <a:cubicBezTo>
                  <a:pt x="997640" y="1965016"/>
                  <a:pt x="993884" y="1957967"/>
                  <a:pt x="985903" y="1931651"/>
                </a:cubicBezTo>
                <a:cubicBezTo>
                  <a:pt x="977922" y="1905336"/>
                  <a:pt x="984260" y="1905336"/>
                  <a:pt x="980504" y="1888419"/>
                </a:cubicBezTo>
                <a:cubicBezTo>
                  <a:pt x="976748" y="1871502"/>
                  <a:pt x="938955" y="1871737"/>
                  <a:pt x="938955" y="1879960"/>
                </a:cubicBezTo>
                <a:close/>
                <a:moveTo>
                  <a:pt x="1056325" y="2001434"/>
                </a:moveTo>
                <a:cubicBezTo>
                  <a:pt x="1068684" y="2017137"/>
                  <a:pt x="1083231" y="2030983"/>
                  <a:pt x="1099517" y="2042552"/>
                </a:cubicBezTo>
                <a:cubicBezTo>
                  <a:pt x="1116024" y="2054618"/>
                  <a:pt x="1134782" y="2063247"/>
                  <a:pt x="1154681" y="2067928"/>
                </a:cubicBezTo>
                <a:cubicBezTo>
                  <a:pt x="1180267" y="2075212"/>
                  <a:pt x="1191300" y="2065343"/>
                  <a:pt x="1174868" y="2050541"/>
                </a:cubicBezTo>
                <a:cubicBezTo>
                  <a:pt x="1158437" y="2035738"/>
                  <a:pt x="1172286" y="2036913"/>
                  <a:pt x="1142240" y="2029864"/>
                </a:cubicBezTo>
                <a:cubicBezTo>
                  <a:pt x="1112193" y="2022816"/>
                  <a:pt x="1106090" y="2025635"/>
                  <a:pt x="1091066" y="2016002"/>
                </a:cubicBezTo>
                <a:cubicBezTo>
                  <a:pt x="1076043" y="2006369"/>
                  <a:pt x="1044588" y="1990626"/>
                  <a:pt x="1054682" y="2001200"/>
                </a:cubicBezTo>
                <a:close/>
                <a:moveTo>
                  <a:pt x="403513" y="1753317"/>
                </a:moveTo>
                <a:cubicBezTo>
                  <a:pt x="384264" y="1749088"/>
                  <a:pt x="376518" y="1748148"/>
                  <a:pt x="363372" y="1758721"/>
                </a:cubicBezTo>
                <a:cubicBezTo>
                  <a:pt x="350227" y="1769295"/>
                  <a:pt x="346471" y="1777988"/>
                  <a:pt x="353748" y="1789736"/>
                </a:cubicBezTo>
                <a:cubicBezTo>
                  <a:pt x="361025" y="1801484"/>
                  <a:pt x="356565" y="1794905"/>
                  <a:pt x="373466" y="1783392"/>
                </a:cubicBezTo>
                <a:cubicBezTo>
                  <a:pt x="390367" y="1771879"/>
                  <a:pt x="382151" y="1770234"/>
                  <a:pt x="403513" y="1765065"/>
                </a:cubicBezTo>
                <a:cubicBezTo>
                  <a:pt x="424874" y="1759896"/>
                  <a:pt x="420179" y="1752612"/>
                  <a:pt x="420179" y="1752612"/>
                </a:cubicBezTo>
                <a:cubicBezTo>
                  <a:pt x="414898" y="1754882"/>
                  <a:pt x="408968" y="1755134"/>
                  <a:pt x="403513" y="1753317"/>
                </a:cubicBezTo>
                <a:close/>
                <a:moveTo>
                  <a:pt x="396705" y="1727707"/>
                </a:moveTo>
                <a:cubicBezTo>
                  <a:pt x="383795" y="1735460"/>
                  <a:pt x="379334" y="1741804"/>
                  <a:pt x="393888" y="1738750"/>
                </a:cubicBezTo>
                <a:cubicBezTo>
                  <a:pt x="408442" y="1735695"/>
                  <a:pt x="406330" y="1727707"/>
                  <a:pt x="415484" y="1729586"/>
                </a:cubicBezTo>
                <a:cubicBezTo>
                  <a:pt x="424639" y="1731466"/>
                  <a:pt x="427926" y="1727707"/>
                  <a:pt x="427926" y="1727707"/>
                </a:cubicBezTo>
                <a:cubicBezTo>
                  <a:pt x="418020" y="1723141"/>
                  <a:pt x="406611" y="1723141"/>
                  <a:pt x="396705" y="1727707"/>
                </a:cubicBezTo>
                <a:close/>
                <a:moveTo>
                  <a:pt x="26990" y="1668497"/>
                </a:moveTo>
                <a:cubicBezTo>
                  <a:pt x="9384" y="1677191"/>
                  <a:pt x="-7517" y="1667087"/>
                  <a:pt x="3516" y="1673431"/>
                </a:cubicBezTo>
                <a:cubicBezTo>
                  <a:pt x="14482" y="1680830"/>
                  <a:pt x="27381" y="1684834"/>
                  <a:pt x="40605" y="1684944"/>
                </a:cubicBezTo>
                <a:cubicBezTo>
                  <a:pt x="52342" y="1683534"/>
                  <a:pt x="59853" y="1683534"/>
                  <a:pt x="55628" y="1677895"/>
                </a:cubicBezTo>
                <a:cubicBezTo>
                  <a:pt x="52145" y="1674503"/>
                  <a:pt x="50195" y="1669836"/>
                  <a:pt x="50229" y="1664973"/>
                </a:cubicBezTo>
                <a:cubicBezTo>
                  <a:pt x="49759" y="1656984"/>
                  <a:pt x="44595" y="1659803"/>
                  <a:pt x="26990" y="1668497"/>
                </a:cubicBezTo>
                <a:close/>
                <a:moveTo>
                  <a:pt x="5938917" y="4101502"/>
                </a:moveTo>
                <a:cubicBezTo>
                  <a:pt x="5918730" y="4146379"/>
                  <a:pt x="5875772" y="4124998"/>
                  <a:pt x="5841735" y="4157422"/>
                </a:cubicBezTo>
                <a:cubicBezTo>
                  <a:pt x="5807698" y="4189846"/>
                  <a:pt x="5812862" y="4180918"/>
                  <a:pt x="5838449" y="4226030"/>
                </a:cubicBezTo>
                <a:cubicBezTo>
                  <a:pt x="5864035" y="4271142"/>
                  <a:pt x="5817087" y="4266913"/>
                  <a:pt x="5805350" y="4320014"/>
                </a:cubicBezTo>
                <a:cubicBezTo>
                  <a:pt x="5793613" y="4373115"/>
                  <a:pt x="5819200" y="4363717"/>
                  <a:pt x="5833050" y="4409534"/>
                </a:cubicBezTo>
                <a:cubicBezTo>
                  <a:pt x="5846899" y="4455351"/>
                  <a:pt x="5853472" y="4441488"/>
                  <a:pt x="5879998" y="4435379"/>
                </a:cubicBezTo>
                <a:cubicBezTo>
                  <a:pt x="5895490" y="4431808"/>
                  <a:pt x="5910303" y="4425769"/>
                  <a:pt x="5923894" y="4417522"/>
                </a:cubicBezTo>
                <a:cubicBezTo>
                  <a:pt x="5928354" y="4384181"/>
                  <a:pt x="5935514" y="4351263"/>
                  <a:pt x="5945256" y="4319074"/>
                </a:cubicBezTo>
                <a:cubicBezTo>
                  <a:pt x="5960513" y="4273257"/>
                  <a:pt x="5971194" y="4226030"/>
                  <a:pt x="5977180" y="4178098"/>
                </a:cubicBezTo>
                <a:cubicBezTo>
                  <a:pt x="5980467" y="4139330"/>
                  <a:pt x="5983753" y="4111370"/>
                  <a:pt x="5992204" y="4123353"/>
                </a:cubicBezTo>
                <a:cubicBezTo>
                  <a:pt x="6000654" y="4135336"/>
                  <a:pt x="6001828" y="4135336"/>
                  <a:pt x="6001828" y="4116304"/>
                </a:cubicBezTo>
                <a:cubicBezTo>
                  <a:pt x="6001828" y="4097272"/>
                  <a:pt x="5991499" y="4044171"/>
                  <a:pt x="5975067" y="4031719"/>
                </a:cubicBezTo>
                <a:cubicBezTo>
                  <a:pt x="5946194" y="4011042"/>
                  <a:pt x="5960044" y="4056859"/>
                  <a:pt x="5938917" y="4101502"/>
                </a:cubicBezTo>
                <a:close/>
                <a:moveTo>
                  <a:pt x="5969903" y="1038806"/>
                </a:moveTo>
                <a:cubicBezTo>
                  <a:pt x="5941734" y="1045150"/>
                  <a:pt x="5928589" y="1062302"/>
                  <a:pt x="5949011" y="1068881"/>
                </a:cubicBezTo>
                <a:cubicBezTo>
                  <a:pt x="5969434" y="1075459"/>
                  <a:pt x="5967321" y="1071935"/>
                  <a:pt x="6001123" y="1059952"/>
                </a:cubicBezTo>
                <a:cubicBezTo>
                  <a:pt x="6034926" y="1047969"/>
                  <a:pt x="5997368" y="1032462"/>
                  <a:pt x="5969903" y="1038806"/>
                </a:cubicBezTo>
                <a:close/>
                <a:moveTo>
                  <a:pt x="6493138" y="529884"/>
                </a:moveTo>
                <a:cubicBezTo>
                  <a:pt x="6483749" y="514846"/>
                  <a:pt x="6475064" y="534818"/>
                  <a:pt x="6376942" y="576876"/>
                </a:cubicBezTo>
                <a:cubicBezTo>
                  <a:pt x="6278821" y="618933"/>
                  <a:pt x="6279525" y="582750"/>
                  <a:pt x="6187742" y="655352"/>
                </a:cubicBezTo>
                <a:cubicBezTo>
                  <a:pt x="6095959" y="727954"/>
                  <a:pt x="6116146" y="719026"/>
                  <a:pt x="6110747" y="762963"/>
                </a:cubicBezTo>
                <a:cubicBezTo>
                  <a:pt x="6105348" y="806901"/>
                  <a:pt x="6083987" y="787869"/>
                  <a:pt x="6075536" y="827577"/>
                </a:cubicBezTo>
                <a:cubicBezTo>
                  <a:pt x="6067085" y="867285"/>
                  <a:pt x="6020137" y="869635"/>
                  <a:pt x="6043377" y="902294"/>
                </a:cubicBezTo>
                <a:cubicBezTo>
                  <a:pt x="6068799" y="936138"/>
                  <a:pt x="6105700" y="959533"/>
                  <a:pt x="6147132" y="968083"/>
                </a:cubicBezTo>
                <a:cubicBezTo>
                  <a:pt x="6196192" y="981946"/>
                  <a:pt x="6210042" y="968083"/>
                  <a:pt x="6199479" y="962209"/>
                </a:cubicBezTo>
                <a:cubicBezTo>
                  <a:pt x="6188915" y="956335"/>
                  <a:pt x="6151357" y="898300"/>
                  <a:pt x="6158869" y="831572"/>
                </a:cubicBezTo>
                <a:cubicBezTo>
                  <a:pt x="6166381" y="764843"/>
                  <a:pt x="6191028" y="775651"/>
                  <a:pt x="6212389" y="752155"/>
                </a:cubicBezTo>
                <a:cubicBezTo>
                  <a:pt x="6233751" y="728659"/>
                  <a:pt x="6289150" y="662401"/>
                  <a:pt x="6325534" y="640550"/>
                </a:cubicBezTo>
                <a:cubicBezTo>
                  <a:pt x="6382717" y="613513"/>
                  <a:pt x="6441801" y="590663"/>
                  <a:pt x="6502293" y="572176"/>
                </a:cubicBezTo>
                <a:cubicBezTo>
                  <a:pt x="6503702" y="572176"/>
                  <a:pt x="6505345" y="572176"/>
                  <a:pt x="6506284" y="570767"/>
                </a:cubicBezTo>
                <a:cubicBezTo>
                  <a:pt x="6543373" y="528944"/>
                  <a:pt x="6502293" y="544921"/>
                  <a:pt x="6493138" y="529884"/>
                </a:cubicBezTo>
                <a:close/>
                <a:moveTo>
                  <a:pt x="6228352" y="977481"/>
                </a:moveTo>
                <a:cubicBezTo>
                  <a:pt x="6216615" y="979126"/>
                  <a:pt x="6211216" y="979596"/>
                  <a:pt x="6232577" y="1000977"/>
                </a:cubicBezTo>
                <a:cubicBezTo>
                  <a:pt x="6253939" y="1022359"/>
                  <a:pt x="6272718" y="1037866"/>
                  <a:pt x="6265676" y="1010141"/>
                </a:cubicBezTo>
                <a:cubicBezTo>
                  <a:pt x="6258633" y="982416"/>
                  <a:pt x="6238915" y="976072"/>
                  <a:pt x="6228352" y="977481"/>
                </a:cubicBezTo>
                <a:close/>
                <a:moveTo>
                  <a:pt x="6579288" y="775651"/>
                </a:moveTo>
                <a:cubicBezTo>
                  <a:pt x="6563560" y="768367"/>
                  <a:pt x="6555814" y="760614"/>
                  <a:pt x="6551354" y="772597"/>
                </a:cubicBezTo>
                <a:cubicBezTo>
                  <a:pt x="6546894" y="784580"/>
                  <a:pt x="6569195" y="800557"/>
                  <a:pt x="6589852" y="804316"/>
                </a:cubicBezTo>
                <a:cubicBezTo>
                  <a:pt x="6610508" y="808076"/>
                  <a:pt x="6594077" y="781760"/>
                  <a:pt x="6579288" y="775651"/>
                </a:cubicBezTo>
                <a:close/>
                <a:moveTo>
                  <a:pt x="2901616" y="2027985"/>
                </a:moveTo>
                <a:cubicBezTo>
                  <a:pt x="2882438" y="2016751"/>
                  <a:pt x="2861217" y="2009482"/>
                  <a:pt x="2839175" y="2006604"/>
                </a:cubicBezTo>
                <a:cubicBezTo>
                  <a:pt x="2823682" y="2006604"/>
                  <a:pt x="2842462" y="2023051"/>
                  <a:pt x="2867109" y="2036443"/>
                </a:cubicBezTo>
                <a:cubicBezTo>
                  <a:pt x="2891757" y="2049836"/>
                  <a:pt x="2915701" y="2035034"/>
                  <a:pt x="2901616" y="2027985"/>
                </a:cubicBezTo>
                <a:close/>
                <a:moveTo>
                  <a:pt x="2845044" y="2128078"/>
                </a:moveTo>
                <a:cubicBezTo>
                  <a:pt x="2846452" y="2108341"/>
                  <a:pt x="2831898" y="2151574"/>
                  <a:pt x="2849739" y="2160267"/>
                </a:cubicBezTo>
                <a:cubicBezTo>
                  <a:pt x="2867579" y="2168961"/>
                  <a:pt x="2876499" y="2172015"/>
                  <a:pt x="2887532" y="2160267"/>
                </a:cubicBezTo>
                <a:cubicBezTo>
                  <a:pt x="2898565" y="2148519"/>
                  <a:pt x="2889644" y="2156038"/>
                  <a:pt x="2874152" y="2153218"/>
                </a:cubicBezTo>
                <a:cubicBezTo>
                  <a:pt x="2858659" y="2150399"/>
                  <a:pt x="2844105" y="2144525"/>
                  <a:pt x="2845044" y="2128078"/>
                </a:cubicBezTo>
                <a:close/>
                <a:moveTo>
                  <a:pt x="9843583" y="1441996"/>
                </a:moveTo>
                <a:cubicBezTo>
                  <a:pt x="9826587" y="1443895"/>
                  <a:pt x="9809381" y="1442132"/>
                  <a:pt x="9793114" y="1436827"/>
                </a:cubicBezTo>
                <a:cubicBezTo>
                  <a:pt x="9792339" y="1448904"/>
                  <a:pt x="9788818" y="1460640"/>
                  <a:pt x="9782785" y="1471131"/>
                </a:cubicBezTo>
                <a:cubicBezTo>
                  <a:pt x="9777457" y="1477804"/>
                  <a:pt x="9776447" y="1486953"/>
                  <a:pt x="9780203" y="1494627"/>
                </a:cubicBezTo>
                <a:cubicBezTo>
                  <a:pt x="9780203" y="1494627"/>
                  <a:pt x="9751565" y="1481939"/>
                  <a:pt x="9734664" y="1475830"/>
                </a:cubicBezTo>
                <a:cubicBezTo>
                  <a:pt x="9717762" y="1469721"/>
                  <a:pt x="9702504" y="1475830"/>
                  <a:pt x="9692880" y="1449750"/>
                </a:cubicBezTo>
                <a:cubicBezTo>
                  <a:pt x="9683256" y="1423669"/>
                  <a:pt x="9654617" y="1428838"/>
                  <a:pt x="9632082" y="1428838"/>
                </a:cubicBezTo>
                <a:cubicBezTo>
                  <a:pt x="9609547" y="1428838"/>
                  <a:pt x="9616120" y="1399703"/>
                  <a:pt x="9616120" y="1399703"/>
                </a:cubicBezTo>
                <a:lnTo>
                  <a:pt x="9602505" y="1399703"/>
                </a:lnTo>
                <a:cubicBezTo>
                  <a:pt x="9588890" y="1399703"/>
                  <a:pt x="9591237" y="1433303"/>
                  <a:pt x="9573632" y="1443641"/>
                </a:cubicBezTo>
                <a:cubicBezTo>
                  <a:pt x="9550134" y="1452551"/>
                  <a:pt x="9525604" y="1458394"/>
                  <a:pt x="9500628" y="1461028"/>
                </a:cubicBezTo>
                <a:cubicBezTo>
                  <a:pt x="9518116" y="1473309"/>
                  <a:pt x="9532646" y="1489369"/>
                  <a:pt x="9543116" y="1508020"/>
                </a:cubicBezTo>
                <a:cubicBezTo>
                  <a:pt x="9548538" y="1522458"/>
                  <a:pt x="9555533" y="1536250"/>
                  <a:pt x="9564007" y="1549138"/>
                </a:cubicBezTo>
                <a:cubicBezTo>
                  <a:pt x="9564007" y="1549138"/>
                  <a:pt x="9560721" y="1558771"/>
                  <a:pt x="9518233" y="1550547"/>
                </a:cubicBezTo>
                <a:cubicBezTo>
                  <a:pt x="9475745" y="1542324"/>
                  <a:pt x="9478327" y="1558771"/>
                  <a:pt x="9432553" y="1577333"/>
                </a:cubicBezTo>
                <a:cubicBezTo>
                  <a:pt x="9393938" y="1592932"/>
                  <a:pt x="9356920" y="1612210"/>
                  <a:pt x="9321990" y="1634898"/>
                </a:cubicBezTo>
                <a:cubicBezTo>
                  <a:pt x="9309080" y="1645236"/>
                  <a:pt x="9308376" y="1639362"/>
                  <a:pt x="9268235" y="1629729"/>
                </a:cubicBezTo>
                <a:cubicBezTo>
                  <a:pt x="9228094" y="1620095"/>
                  <a:pt x="9221287" y="1640772"/>
                  <a:pt x="9209785" y="1646176"/>
                </a:cubicBezTo>
                <a:cubicBezTo>
                  <a:pt x="9198283" y="1651580"/>
                  <a:pt x="9203447" y="1622680"/>
                  <a:pt x="9203447" y="1622680"/>
                </a:cubicBezTo>
                <a:cubicBezTo>
                  <a:pt x="9192226" y="1623340"/>
                  <a:pt x="9181264" y="1626383"/>
                  <a:pt x="9171288" y="1631608"/>
                </a:cubicBezTo>
                <a:cubicBezTo>
                  <a:pt x="8988660" y="1724417"/>
                  <a:pt x="9114715" y="1719483"/>
                  <a:pt x="9108847" y="1738280"/>
                </a:cubicBezTo>
                <a:lnTo>
                  <a:pt x="9089598" y="1809473"/>
                </a:lnTo>
                <a:cubicBezTo>
                  <a:pt x="9062837" y="1889594"/>
                  <a:pt x="9044293" y="1847536"/>
                  <a:pt x="9021523" y="1910975"/>
                </a:cubicBezTo>
                <a:cubicBezTo>
                  <a:pt x="8949458" y="2112570"/>
                  <a:pt x="8907674" y="1879960"/>
                  <a:pt x="8907674" y="1826625"/>
                </a:cubicBezTo>
                <a:cubicBezTo>
                  <a:pt x="8907674" y="1793730"/>
                  <a:pt x="8900632" y="1751203"/>
                  <a:pt x="8921524" y="1741569"/>
                </a:cubicBezTo>
                <a:cubicBezTo>
                  <a:pt x="9100631" y="1657924"/>
                  <a:pt x="8938190" y="1729821"/>
                  <a:pt x="9106499" y="1614456"/>
                </a:cubicBezTo>
                <a:cubicBezTo>
                  <a:pt x="9160959" y="1577098"/>
                  <a:pt x="9131381" y="1554777"/>
                  <a:pt x="9143353" y="1543968"/>
                </a:cubicBezTo>
                <a:cubicBezTo>
                  <a:pt x="9152484" y="1536936"/>
                  <a:pt x="9163212" y="1532258"/>
                  <a:pt x="9174574" y="1530341"/>
                </a:cubicBezTo>
                <a:lnTo>
                  <a:pt x="9144996" y="1527521"/>
                </a:lnTo>
                <a:cubicBezTo>
                  <a:pt x="9115184" y="1524467"/>
                  <a:pt x="9114480" y="1531281"/>
                  <a:pt x="9091241" y="1556656"/>
                </a:cubicBezTo>
                <a:cubicBezTo>
                  <a:pt x="9068001" y="1582032"/>
                  <a:pt x="9049692" y="1586496"/>
                  <a:pt x="9054387" y="1566995"/>
                </a:cubicBezTo>
                <a:cubicBezTo>
                  <a:pt x="9059082" y="1547493"/>
                  <a:pt x="9060020" y="1527521"/>
                  <a:pt x="9042415" y="1537860"/>
                </a:cubicBezTo>
                <a:cubicBezTo>
                  <a:pt x="9024387" y="1546854"/>
                  <a:pt x="9004762" y="1552204"/>
                  <a:pt x="8984669" y="1553602"/>
                </a:cubicBezTo>
                <a:cubicBezTo>
                  <a:pt x="8945913" y="1560881"/>
                  <a:pt x="8911195" y="1582110"/>
                  <a:pt x="8887017" y="1613282"/>
                </a:cubicBezTo>
                <a:cubicBezTo>
                  <a:pt x="8857440" y="1650640"/>
                  <a:pt x="8874107" y="1646176"/>
                  <a:pt x="8883731" y="1655104"/>
                </a:cubicBezTo>
                <a:cubicBezTo>
                  <a:pt x="8893355" y="1664033"/>
                  <a:pt x="8836783" y="1661918"/>
                  <a:pt x="8809318" y="1659569"/>
                </a:cubicBezTo>
                <a:cubicBezTo>
                  <a:pt x="8781853" y="1657219"/>
                  <a:pt x="8796408" y="1652285"/>
                  <a:pt x="8812370" y="1646881"/>
                </a:cubicBezTo>
                <a:cubicBezTo>
                  <a:pt x="8828332" y="1641477"/>
                  <a:pt x="8788896" y="1637247"/>
                  <a:pt x="8753216" y="1629729"/>
                </a:cubicBezTo>
                <a:cubicBezTo>
                  <a:pt x="8717535" y="1622210"/>
                  <a:pt x="8731619" y="1635838"/>
                  <a:pt x="8710727" y="1643826"/>
                </a:cubicBezTo>
                <a:cubicBezTo>
                  <a:pt x="8689836" y="1651815"/>
                  <a:pt x="8690775" y="1636542"/>
                  <a:pt x="8680211" y="1634193"/>
                </a:cubicBezTo>
                <a:cubicBezTo>
                  <a:pt x="8669648" y="1631843"/>
                  <a:pt x="8623404" y="1629024"/>
                  <a:pt x="8590540" y="1625265"/>
                </a:cubicBezTo>
                <a:cubicBezTo>
                  <a:pt x="8557677" y="1621505"/>
                  <a:pt x="8560024" y="1627614"/>
                  <a:pt x="8551339" y="1638657"/>
                </a:cubicBezTo>
                <a:cubicBezTo>
                  <a:pt x="8542654" y="1649700"/>
                  <a:pt x="8480917" y="1703741"/>
                  <a:pt x="8455096" y="1734286"/>
                </a:cubicBezTo>
                <a:cubicBezTo>
                  <a:pt x="8429274" y="1764830"/>
                  <a:pt x="8395941" y="1771644"/>
                  <a:pt x="8366129" y="1800074"/>
                </a:cubicBezTo>
                <a:cubicBezTo>
                  <a:pt x="8336317" y="1828504"/>
                  <a:pt x="8331622" y="1828034"/>
                  <a:pt x="8356740" y="1832969"/>
                </a:cubicBezTo>
                <a:cubicBezTo>
                  <a:pt x="8381857" y="1837903"/>
                  <a:pt x="8383970" y="1835318"/>
                  <a:pt x="8387960" y="1856464"/>
                </a:cubicBezTo>
                <a:cubicBezTo>
                  <a:pt x="8391950" y="1877611"/>
                  <a:pt x="8403218" y="1886304"/>
                  <a:pt x="8428805" y="1886304"/>
                </a:cubicBezTo>
                <a:cubicBezTo>
                  <a:pt x="8454391" y="1886304"/>
                  <a:pt x="8447349" y="1893118"/>
                  <a:pt x="8452279" y="1873617"/>
                </a:cubicBezTo>
                <a:cubicBezTo>
                  <a:pt x="8457208" y="1854115"/>
                  <a:pt x="8445940" y="1831794"/>
                  <a:pt x="8467537" y="1848946"/>
                </a:cubicBezTo>
                <a:cubicBezTo>
                  <a:pt x="8488076" y="1861561"/>
                  <a:pt x="8503710" y="1880780"/>
                  <a:pt x="8511902" y="1903456"/>
                </a:cubicBezTo>
                <a:cubicBezTo>
                  <a:pt x="8518476" y="1926952"/>
                  <a:pt x="8510260" y="1946219"/>
                  <a:pt x="8499227" y="1987337"/>
                </a:cubicBezTo>
                <a:cubicBezTo>
                  <a:pt x="8488194" y="2028455"/>
                  <a:pt x="8483969" y="2087195"/>
                  <a:pt x="8468710" y="2117034"/>
                </a:cubicBezTo>
                <a:cubicBezTo>
                  <a:pt x="8453452" y="2146874"/>
                  <a:pt x="8441480" y="2169430"/>
                  <a:pt x="8424580" y="2202325"/>
                </a:cubicBezTo>
                <a:cubicBezTo>
                  <a:pt x="8392537" y="2249589"/>
                  <a:pt x="8352866" y="2291196"/>
                  <a:pt x="8307210" y="2325443"/>
                </a:cubicBezTo>
                <a:cubicBezTo>
                  <a:pt x="8288665" y="2332962"/>
                  <a:pt x="8276693" y="2333667"/>
                  <a:pt x="8268008" y="2317220"/>
                </a:cubicBezTo>
                <a:cubicBezTo>
                  <a:pt x="8259323" y="2300773"/>
                  <a:pt x="8252750" y="2303827"/>
                  <a:pt x="8231858" y="2322624"/>
                </a:cubicBezTo>
                <a:cubicBezTo>
                  <a:pt x="8212469" y="2337410"/>
                  <a:pt x="8198830" y="2358526"/>
                  <a:pt x="8193361" y="2382304"/>
                </a:cubicBezTo>
                <a:cubicBezTo>
                  <a:pt x="8185380" y="2412144"/>
                  <a:pt x="8167774" y="2412144"/>
                  <a:pt x="8149465" y="2434465"/>
                </a:cubicBezTo>
                <a:cubicBezTo>
                  <a:pt x="8131155" y="2456786"/>
                  <a:pt x="8125991" y="2451617"/>
                  <a:pt x="8139840" y="2476992"/>
                </a:cubicBezTo>
                <a:cubicBezTo>
                  <a:pt x="8153690" y="2502368"/>
                  <a:pt x="8175755" y="2529388"/>
                  <a:pt x="8178103" y="2554059"/>
                </a:cubicBezTo>
                <a:cubicBezTo>
                  <a:pt x="8178056" y="2580727"/>
                  <a:pt x="8171178" y="2606925"/>
                  <a:pt x="8158150" y="2630186"/>
                </a:cubicBezTo>
                <a:cubicBezTo>
                  <a:pt x="8149465" y="2645928"/>
                  <a:pt x="8107681" y="2653682"/>
                  <a:pt x="8108619" y="2645928"/>
                </a:cubicBezTo>
                <a:cubicBezTo>
                  <a:pt x="8109558" y="2638174"/>
                  <a:pt x="8110028" y="2601051"/>
                  <a:pt x="8108619" y="2579435"/>
                </a:cubicBezTo>
                <a:cubicBezTo>
                  <a:pt x="8107211" y="2557818"/>
                  <a:pt x="8090780" y="2557818"/>
                  <a:pt x="8096413" y="2551004"/>
                </a:cubicBezTo>
                <a:cubicBezTo>
                  <a:pt x="8102047" y="2544191"/>
                  <a:pt x="8125286" y="2533148"/>
                  <a:pt x="8108619" y="2517405"/>
                </a:cubicBezTo>
                <a:cubicBezTo>
                  <a:pt x="8091953" y="2501663"/>
                  <a:pt x="8079747" y="2515291"/>
                  <a:pt x="8072470" y="2496494"/>
                </a:cubicBezTo>
                <a:cubicBezTo>
                  <a:pt x="8065192" y="2477697"/>
                  <a:pt x="8075756" y="2462895"/>
                  <a:pt x="8072470" y="2456081"/>
                </a:cubicBezTo>
                <a:cubicBezTo>
                  <a:pt x="8069183" y="2449267"/>
                  <a:pt x="8056273" y="2441983"/>
                  <a:pt x="8031625" y="2439869"/>
                </a:cubicBezTo>
                <a:cubicBezTo>
                  <a:pt x="8006977" y="2437754"/>
                  <a:pt x="8001109" y="2463365"/>
                  <a:pt x="7995474" y="2439869"/>
                </a:cubicBezTo>
                <a:cubicBezTo>
                  <a:pt x="7989841" y="2416373"/>
                  <a:pt x="7997822" y="2416373"/>
                  <a:pt x="7986555" y="2406974"/>
                </a:cubicBezTo>
                <a:cubicBezTo>
                  <a:pt x="7975287" y="2397576"/>
                  <a:pt x="7965898" y="2403920"/>
                  <a:pt x="7937024" y="2428591"/>
                </a:cubicBezTo>
                <a:cubicBezTo>
                  <a:pt x="7920264" y="2443158"/>
                  <a:pt x="7900194" y="2453402"/>
                  <a:pt x="7878574" y="2458431"/>
                </a:cubicBezTo>
                <a:cubicBezTo>
                  <a:pt x="7855100" y="2469004"/>
                  <a:pt x="7855100" y="2474878"/>
                  <a:pt x="7860030" y="2481927"/>
                </a:cubicBezTo>
                <a:cubicBezTo>
                  <a:pt x="7864959" y="2488975"/>
                  <a:pt x="7885616" y="2526099"/>
                  <a:pt x="7902518" y="2528918"/>
                </a:cubicBezTo>
                <a:cubicBezTo>
                  <a:pt x="7919419" y="2531738"/>
                  <a:pt x="7931391" y="2521635"/>
                  <a:pt x="7956977" y="2521635"/>
                </a:cubicBezTo>
                <a:cubicBezTo>
                  <a:pt x="7982564" y="2521635"/>
                  <a:pt x="7987493" y="2525394"/>
                  <a:pt x="7980451" y="2535027"/>
                </a:cubicBezTo>
                <a:cubicBezTo>
                  <a:pt x="7973410" y="2544661"/>
                  <a:pt x="7956977" y="2554529"/>
                  <a:pt x="7925052" y="2585779"/>
                </a:cubicBezTo>
                <a:cubicBezTo>
                  <a:pt x="7893128" y="2617028"/>
                  <a:pt x="7903457" y="2611154"/>
                  <a:pt x="7913785" y="2623842"/>
                </a:cubicBezTo>
                <a:cubicBezTo>
                  <a:pt x="7928597" y="2639631"/>
                  <a:pt x="7941015" y="2657535"/>
                  <a:pt x="7950640" y="2676943"/>
                </a:cubicBezTo>
                <a:cubicBezTo>
                  <a:pt x="7961907" y="2700439"/>
                  <a:pt x="7950640" y="2710542"/>
                  <a:pt x="7948996" y="2723935"/>
                </a:cubicBezTo>
                <a:cubicBezTo>
                  <a:pt x="7944818" y="2744964"/>
                  <a:pt x="7951109" y="2766697"/>
                  <a:pt x="7965898" y="2782205"/>
                </a:cubicBezTo>
                <a:cubicBezTo>
                  <a:pt x="7986789" y="2805701"/>
                  <a:pt x="7972235" y="2797242"/>
                  <a:pt x="7969888" y="2805701"/>
                </a:cubicBezTo>
                <a:cubicBezTo>
                  <a:pt x="7967541" y="2814159"/>
                  <a:pt x="7932330" y="2878068"/>
                  <a:pt x="7916133" y="2910257"/>
                </a:cubicBezTo>
                <a:cubicBezTo>
                  <a:pt x="7899936" y="2942447"/>
                  <a:pt x="7900170" y="2945266"/>
                  <a:pt x="7848058" y="2980745"/>
                </a:cubicBezTo>
                <a:cubicBezTo>
                  <a:pt x="7819232" y="3006285"/>
                  <a:pt x="7784162" y="3023719"/>
                  <a:pt x="7746416" y="3031262"/>
                </a:cubicBezTo>
                <a:cubicBezTo>
                  <a:pt x="7723693" y="3035491"/>
                  <a:pt x="7701440" y="3041929"/>
                  <a:pt x="7679984" y="3050528"/>
                </a:cubicBezTo>
                <a:cubicBezTo>
                  <a:pt x="7665430" y="3056637"/>
                  <a:pt x="7671064" y="3068620"/>
                  <a:pt x="7669656" y="3075904"/>
                </a:cubicBezTo>
                <a:cubicBezTo>
                  <a:pt x="7668247" y="3083188"/>
                  <a:pt x="7654397" y="3075904"/>
                  <a:pt x="7656745" y="3065566"/>
                </a:cubicBezTo>
                <a:cubicBezTo>
                  <a:pt x="7659092" y="3055227"/>
                  <a:pt x="7656745" y="3046064"/>
                  <a:pt x="7650172" y="3042070"/>
                </a:cubicBezTo>
                <a:cubicBezTo>
                  <a:pt x="7632215" y="3033541"/>
                  <a:pt x="7610782" y="3037746"/>
                  <a:pt x="7597356" y="3052408"/>
                </a:cubicBezTo>
                <a:cubicBezTo>
                  <a:pt x="7573882" y="3075904"/>
                  <a:pt x="7546182" y="3075904"/>
                  <a:pt x="7536558" y="3104804"/>
                </a:cubicBezTo>
                <a:cubicBezTo>
                  <a:pt x="7526934" y="3133704"/>
                  <a:pt x="7528577" y="3123366"/>
                  <a:pt x="7538906" y="3135348"/>
                </a:cubicBezTo>
                <a:cubicBezTo>
                  <a:pt x="7566112" y="3161617"/>
                  <a:pt x="7590572" y="3190588"/>
                  <a:pt x="7611909" y="3221814"/>
                </a:cubicBezTo>
                <a:cubicBezTo>
                  <a:pt x="7622403" y="3245051"/>
                  <a:pt x="7627614" y="3270333"/>
                  <a:pt x="7627168" y="3295826"/>
                </a:cubicBezTo>
                <a:cubicBezTo>
                  <a:pt x="7627168" y="3324256"/>
                  <a:pt x="7569421" y="3376417"/>
                  <a:pt x="7543835" y="3393804"/>
                </a:cubicBezTo>
                <a:cubicBezTo>
                  <a:pt x="7518248" y="3411191"/>
                  <a:pt x="7512380" y="3427403"/>
                  <a:pt x="7516371" y="3400383"/>
                </a:cubicBezTo>
                <a:cubicBezTo>
                  <a:pt x="7520361" y="3373362"/>
                  <a:pt x="7505338" y="3357855"/>
                  <a:pt x="7486793" y="3337648"/>
                </a:cubicBezTo>
                <a:cubicBezTo>
                  <a:pt x="7468249" y="3317442"/>
                  <a:pt x="7412380" y="3300995"/>
                  <a:pt x="7401817" y="3298880"/>
                </a:cubicBezTo>
                <a:cubicBezTo>
                  <a:pt x="7391254" y="3296766"/>
                  <a:pt x="7405808" y="3280319"/>
                  <a:pt x="7398766" y="3281023"/>
                </a:cubicBezTo>
                <a:cubicBezTo>
                  <a:pt x="7391724" y="3281728"/>
                  <a:pt x="7375292" y="3277264"/>
                  <a:pt x="7377169" y="3303345"/>
                </a:cubicBezTo>
                <a:cubicBezTo>
                  <a:pt x="7379048" y="3329425"/>
                  <a:pt x="7360268" y="3321201"/>
                  <a:pt x="7356278" y="3347517"/>
                </a:cubicBezTo>
                <a:cubicBezTo>
                  <a:pt x="7352287" y="3373832"/>
                  <a:pt x="7347358" y="3400383"/>
                  <a:pt x="7364259" y="3398268"/>
                </a:cubicBezTo>
                <a:cubicBezTo>
                  <a:pt x="7381160" y="3396153"/>
                  <a:pt x="7377873" y="3421764"/>
                  <a:pt x="7390785" y="3449724"/>
                </a:cubicBezTo>
                <a:cubicBezTo>
                  <a:pt x="7403695" y="3477684"/>
                  <a:pt x="7398766" y="3462412"/>
                  <a:pt x="7430690" y="3488493"/>
                </a:cubicBezTo>
                <a:cubicBezTo>
                  <a:pt x="7462615" y="3514573"/>
                  <a:pt x="7454164" y="3510109"/>
                  <a:pt x="7461911" y="3535485"/>
                </a:cubicBezTo>
                <a:cubicBezTo>
                  <a:pt x="7464564" y="3558252"/>
                  <a:pt x="7471653" y="3580291"/>
                  <a:pt x="7482802" y="3600333"/>
                </a:cubicBezTo>
                <a:cubicBezTo>
                  <a:pt x="7498765" y="3623829"/>
                  <a:pt x="7499704" y="3629468"/>
                  <a:pt x="7473178" y="3616075"/>
                </a:cubicBezTo>
                <a:cubicBezTo>
                  <a:pt x="7450056" y="3605573"/>
                  <a:pt x="7429963" y="3589408"/>
                  <a:pt x="7414728" y="3569084"/>
                </a:cubicBezTo>
                <a:cubicBezTo>
                  <a:pt x="7404587" y="3543426"/>
                  <a:pt x="7396723" y="3516946"/>
                  <a:pt x="7391254" y="3489902"/>
                </a:cubicBezTo>
                <a:cubicBezTo>
                  <a:pt x="7384916" y="3468991"/>
                  <a:pt x="7341724" y="3444320"/>
                  <a:pt x="7327170" y="3429283"/>
                </a:cubicBezTo>
                <a:cubicBezTo>
                  <a:pt x="7312616" y="3414245"/>
                  <a:pt x="7321536" y="3402497"/>
                  <a:pt x="7328813" y="3368193"/>
                </a:cubicBezTo>
                <a:cubicBezTo>
                  <a:pt x="7332123" y="3338729"/>
                  <a:pt x="7330198" y="3308889"/>
                  <a:pt x="7323179" y="3280083"/>
                </a:cubicBezTo>
                <a:cubicBezTo>
                  <a:pt x="7316888" y="3246249"/>
                  <a:pt x="7307780" y="3213003"/>
                  <a:pt x="7295949" y="3180696"/>
                </a:cubicBezTo>
                <a:cubicBezTo>
                  <a:pt x="7287968" y="3160959"/>
                  <a:pt x="7291020" y="3163544"/>
                  <a:pt x="7278579" y="3180696"/>
                </a:cubicBezTo>
                <a:cubicBezTo>
                  <a:pt x="7266138" y="3197848"/>
                  <a:pt x="7256748" y="3208421"/>
                  <a:pt x="7244541" y="3208421"/>
                </a:cubicBezTo>
                <a:cubicBezTo>
                  <a:pt x="7232335" y="3208421"/>
                  <a:pt x="7214964" y="3206541"/>
                  <a:pt x="7216607" y="3198553"/>
                </a:cubicBezTo>
                <a:cubicBezTo>
                  <a:pt x="7218251" y="3190564"/>
                  <a:pt x="7230223" y="3160959"/>
                  <a:pt x="7226701" y="3149681"/>
                </a:cubicBezTo>
                <a:cubicBezTo>
                  <a:pt x="7221021" y="3127548"/>
                  <a:pt x="7210152" y="3107106"/>
                  <a:pt x="7195012" y="3090001"/>
                </a:cubicBezTo>
                <a:cubicBezTo>
                  <a:pt x="7173720" y="3075269"/>
                  <a:pt x="7157383" y="3054476"/>
                  <a:pt x="7148064" y="3030322"/>
                </a:cubicBezTo>
                <a:cubicBezTo>
                  <a:pt x="7137265" y="3000717"/>
                  <a:pt x="7134448" y="3009410"/>
                  <a:pt x="7113557" y="3024683"/>
                </a:cubicBezTo>
                <a:cubicBezTo>
                  <a:pt x="7092664" y="3039955"/>
                  <a:pt x="7045012" y="3041835"/>
                  <a:pt x="7022242" y="3043714"/>
                </a:cubicBezTo>
                <a:cubicBezTo>
                  <a:pt x="6999473" y="3045594"/>
                  <a:pt x="7018252" y="3056637"/>
                  <a:pt x="7012618" y="3067210"/>
                </a:cubicBezTo>
                <a:cubicBezTo>
                  <a:pt x="7006985" y="3077783"/>
                  <a:pt x="6980224" y="3093056"/>
                  <a:pt x="6926234" y="3149446"/>
                </a:cubicBezTo>
                <a:cubicBezTo>
                  <a:pt x="6872244" y="3205836"/>
                  <a:pt x="6864028" y="3207716"/>
                  <a:pt x="6849943" y="3213590"/>
                </a:cubicBezTo>
                <a:cubicBezTo>
                  <a:pt x="6835859" y="3219464"/>
                  <a:pt x="6826469" y="3217819"/>
                  <a:pt x="6827643" y="3240845"/>
                </a:cubicBezTo>
                <a:cubicBezTo>
                  <a:pt x="6829286" y="3259595"/>
                  <a:pt x="6829286" y="3278486"/>
                  <a:pt x="6827643" y="3297236"/>
                </a:cubicBezTo>
                <a:cubicBezTo>
                  <a:pt x="6825484" y="3312132"/>
                  <a:pt x="6820554" y="3326464"/>
                  <a:pt x="6813089" y="3339528"/>
                </a:cubicBezTo>
                <a:cubicBezTo>
                  <a:pt x="6806681" y="3355529"/>
                  <a:pt x="6801892" y="3372141"/>
                  <a:pt x="6798770" y="3389105"/>
                </a:cubicBezTo>
                <a:cubicBezTo>
                  <a:pt x="6793512" y="3405693"/>
                  <a:pt x="6782315" y="3419767"/>
                  <a:pt x="6767315" y="3428578"/>
                </a:cubicBezTo>
                <a:cubicBezTo>
                  <a:pt x="6749710" y="3441266"/>
                  <a:pt x="6749710" y="3439151"/>
                  <a:pt x="6741729" y="3420589"/>
                </a:cubicBezTo>
                <a:cubicBezTo>
                  <a:pt x="6733747" y="3402027"/>
                  <a:pt x="6690086" y="3333654"/>
                  <a:pt x="6657222" y="3266221"/>
                </a:cubicBezTo>
                <a:cubicBezTo>
                  <a:pt x="6638889" y="3236522"/>
                  <a:pt x="6628913" y="3202430"/>
                  <a:pt x="6628349" y="3167538"/>
                </a:cubicBezTo>
                <a:cubicBezTo>
                  <a:pt x="6625063" y="3148271"/>
                  <a:pt x="6624593" y="3031732"/>
                  <a:pt x="6626001" y="3022803"/>
                </a:cubicBezTo>
                <a:cubicBezTo>
                  <a:pt x="6626001" y="3017869"/>
                  <a:pt x="6609804" y="3036431"/>
                  <a:pt x="6604875" y="3046299"/>
                </a:cubicBezTo>
                <a:cubicBezTo>
                  <a:pt x="6599945" y="3056167"/>
                  <a:pt x="6600415" y="3067210"/>
                  <a:pt x="6581401" y="3069795"/>
                </a:cubicBezTo>
                <a:cubicBezTo>
                  <a:pt x="6562387" y="3072379"/>
                  <a:pt x="6557927" y="3071675"/>
                  <a:pt x="6540086" y="3053583"/>
                </a:cubicBezTo>
                <a:cubicBezTo>
                  <a:pt x="6522247" y="3035491"/>
                  <a:pt x="6513561" y="3025153"/>
                  <a:pt x="6516612" y="3025622"/>
                </a:cubicBezTo>
                <a:cubicBezTo>
                  <a:pt x="6529054" y="3025294"/>
                  <a:pt x="6541331" y="3022591"/>
                  <a:pt x="6552762" y="3017634"/>
                </a:cubicBezTo>
                <a:cubicBezTo>
                  <a:pt x="6564734" y="3011760"/>
                  <a:pt x="6560744" y="3005181"/>
                  <a:pt x="6560744" y="3005181"/>
                </a:cubicBezTo>
                <a:cubicBezTo>
                  <a:pt x="6560744" y="3005181"/>
                  <a:pt x="6547833" y="3006591"/>
                  <a:pt x="6532105" y="3007531"/>
                </a:cubicBezTo>
                <a:cubicBezTo>
                  <a:pt x="6516378" y="3008470"/>
                  <a:pt x="6523655" y="3004006"/>
                  <a:pt x="6502998" y="2995783"/>
                </a:cubicBezTo>
                <a:cubicBezTo>
                  <a:pt x="6482340" y="2987559"/>
                  <a:pt x="6477880" y="2986854"/>
                  <a:pt x="6474594" y="2977691"/>
                </a:cubicBezTo>
                <a:cubicBezTo>
                  <a:pt x="6471308" y="2968527"/>
                  <a:pt x="6465909" y="2954195"/>
                  <a:pt x="6463092" y="2948556"/>
                </a:cubicBezTo>
                <a:cubicBezTo>
                  <a:pt x="6460275" y="2942917"/>
                  <a:pt x="6457693" y="2941037"/>
                  <a:pt x="6454172" y="2932344"/>
                </a:cubicBezTo>
                <a:cubicBezTo>
                  <a:pt x="6450650" y="2923650"/>
                  <a:pt x="6440792" y="2933753"/>
                  <a:pt x="6418726" y="2934223"/>
                </a:cubicBezTo>
                <a:cubicBezTo>
                  <a:pt x="6396660" y="2934693"/>
                  <a:pt x="6401590" y="2935868"/>
                  <a:pt x="6374830" y="2946206"/>
                </a:cubicBezTo>
                <a:cubicBezTo>
                  <a:pt x="6355557" y="2953983"/>
                  <a:pt x="6334431" y="2956027"/>
                  <a:pt x="6314032" y="2952080"/>
                </a:cubicBezTo>
                <a:cubicBezTo>
                  <a:pt x="6290840" y="2949637"/>
                  <a:pt x="6268281" y="2943105"/>
                  <a:pt x="6247366" y="2932813"/>
                </a:cubicBezTo>
                <a:cubicBezTo>
                  <a:pt x="6234338" y="2929195"/>
                  <a:pt x="6220958" y="2927081"/>
                  <a:pt x="6207460" y="2926470"/>
                </a:cubicBezTo>
                <a:cubicBezTo>
                  <a:pt x="6183986" y="2923415"/>
                  <a:pt x="6189855" y="2911902"/>
                  <a:pt x="6183986" y="2902974"/>
                </a:cubicBezTo>
                <a:cubicBezTo>
                  <a:pt x="6178118" y="2894045"/>
                  <a:pt x="6168962" y="2891226"/>
                  <a:pt x="6139620" y="2893340"/>
                </a:cubicBezTo>
                <a:cubicBezTo>
                  <a:pt x="6123916" y="2896277"/>
                  <a:pt x="6107719" y="2894985"/>
                  <a:pt x="6092672" y="2889581"/>
                </a:cubicBezTo>
                <a:cubicBezTo>
                  <a:pt x="6076006" y="2885352"/>
                  <a:pt x="6074832" y="2879243"/>
                  <a:pt x="6060748" y="2866085"/>
                </a:cubicBezTo>
                <a:cubicBezTo>
                  <a:pt x="6046663" y="2852927"/>
                  <a:pt x="6051592" y="2863031"/>
                  <a:pt x="6042438" y="2855747"/>
                </a:cubicBezTo>
                <a:cubicBezTo>
                  <a:pt x="6030583" y="2846372"/>
                  <a:pt x="6021781" y="2833708"/>
                  <a:pt x="6017086" y="2819328"/>
                </a:cubicBezTo>
                <a:cubicBezTo>
                  <a:pt x="6009809" y="2799827"/>
                  <a:pt x="6011452" y="2795832"/>
                  <a:pt x="6003236" y="2786669"/>
                </a:cubicBezTo>
                <a:cubicBezTo>
                  <a:pt x="5995020" y="2777505"/>
                  <a:pt x="5995490" y="2779855"/>
                  <a:pt x="5969434" y="2779855"/>
                </a:cubicBezTo>
                <a:cubicBezTo>
                  <a:pt x="5943378" y="2779855"/>
                  <a:pt x="5955349" y="2781500"/>
                  <a:pt x="5952063" y="2783379"/>
                </a:cubicBezTo>
                <a:cubicBezTo>
                  <a:pt x="5945396" y="2790264"/>
                  <a:pt x="5939293" y="2797641"/>
                  <a:pt x="5933753" y="2805466"/>
                </a:cubicBezTo>
                <a:cubicBezTo>
                  <a:pt x="5926476" y="2814394"/>
                  <a:pt x="5939622" y="2826847"/>
                  <a:pt x="5949950" y="2839065"/>
                </a:cubicBezTo>
                <a:cubicBezTo>
                  <a:pt x="5960279" y="2851283"/>
                  <a:pt x="5951359" y="2850108"/>
                  <a:pt x="5968025" y="2868435"/>
                </a:cubicBezTo>
                <a:cubicBezTo>
                  <a:pt x="5984692" y="2886761"/>
                  <a:pt x="5978823" y="2885117"/>
                  <a:pt x="5991499" y="2910727"/>
                </a:cubicBezTo>
                <a:cubicBezTo>
                  <a:pt x="6004175" y="2936338"/>
                  <a:pt x="6010748" y="2942917"/>
                  <a:pt x="6013330" y="2950670"/>
                </a:cubicBezTo>
                <a:cubicBezTo>
                  <a:pt x="6015912" y="2958424"/>
                  <a:pt x="6018495" y="2947616"/>
                  <a:pt x="6021311" y="2940567"/>
                </a:cubicBezTo>
                <a:cubicBezTo>
                  <a:pt x="6022367" y="2929994"/>
                  <a:pt x="6021968" y="2919327"/>
                  <a:pt x="6020137" y="2908848"/>
                </a:cubicBezTo>
                <a:cubicBezTo>
                  <a:pt x="6024339" y="2918129"/>
                  <a:pt x="6027555" y="2927809"/>
                  <a:pt x="6029762" y="2937748"/>
                </a:cubicBezTo>
                <a:cubicBezTo>
                  <a:pt x="6034222" y="2956075"/>
                  <a:pt x="6031170" y="2956309"/>
                  <a:pt x="6034222" y="2968057"/>
                </a:cubicBezTo>
                <a:cubicBezTo>
                  <a:pt x="6037274" y="2979805"/>
                  <a:pt x="6034222" y="2978161"/>
                  <a:pt x="6054410" y="2978161"/>
                </a:cubicBezTo>
                <a:cubicBezTo>
                  <a:pt x="6072672" y="2979242"/>
                  <a:pt x="6090982" y="2977808"/>
                  <a:pt x="6108869" y="2973931"/>
                </a:cubicBezTo>
                <a:cubicBezTo>
                  <a:pt x="6130935" y="2968527"/>
                  <a:pt x="6140559" y="2948321"/>
                  <a:pt x="6150888" y="2942447"/>
                </a:cubicBezTo>
                <a:cubicBezTo>
                  <a:pt x="6161216" y="2936573"/>
                  <a:pt x="6161451" y="2915427"/>
                  <a:pt x="6168258" y="2918951"/>
                </a:cubicBezTo>
                <a:cubicBezTo>
                  <a:pt x="6175066" y="2922475"/>
                  <a:pt x="6168258" y="2942447"/>
                  <a:pt x="6175066" y="2958189"/>
                </a:cubicBezTo>
                <a:cubicBezTo>
                  <a:pt x="6181873" y="2973931"/>
                  <a:pt x="6183047" y="2967823"/>
                  <a:pt x="6198540" y="2974166"/>
                </a:cubicBezTo>
                <a:cubicBezTo>
                  <a:pt x="6214033" y="2980510"/>
                  <a:pt x="6218258" y="2984505"/>
                  <a:pt x="6233986" y="2990379"/>
                </a:cubicBezTo>
                <a:cubicBezTo>
                  <a:pt x="6249713" y="2996253"/>
                  <a:pt x="6239150" y="2997192"/>
                  <a:pt x="6247600" y="3013874"/>
                </a:cubicBezTo>
                <a:cubicBezTo>
                  <a:pt x="6256051" y="3030557"/>
                  <a:pt x="6255581" y="3020688"/>
                  <a:pt x="6264033" y="3026092"/>
                </a:cubicBezTo>
                <a:cubicBezTo>
                  <a:pt x="6272483" y="3031496"/>
                  <a:pt x="6268962" y="3027737"/>
                  <a:pt x="6264033" y="3046299"/>
                </a:cubicBezTo>
                <a:cubicBezTo>
                  <a:pt x="6261075" y="3059621"/>
                  <a:pt x="6253821" y="3071604"/>
                  <a:pt x="6243375" y="3080368"/>
                </a:cubicBezTo>
                <a:cubicBezTo>
                  <a:pt x="6229291" y="3095641"/>
                  <a:pt x="6229291" y="3090941"/>
                  <a:pt x="6227178" y="3090471"/>
                </a:cubicBezTo>
                <a:cubicBezTo>
                  <a:pt x="6225066" y="3090001"/>
                  <a:pt x="6220840" y="3079193"/>
                  <a:pt x="6220840" y="3079193"/>
                </a:cubicBezTo>
                <a:cubicBezTo>
                  <a:pt x="6215136" y="3091646"/>
                  <a:pt x="6211709" y="3105015"/>
                  <a:pt x="6210746" y="3118666"/>
                </a:cubicBezTo>
                <a:cubicBezTo>
                  <a:pt x="6209338" y="3139813"/>
                  <a:pt x="6217554" y="3132059"/>
                  <a:pt x="6192202" y="3142162"/>
                </a:cubicBezTo>
                <a:cubicBezTo>
                  <a:pt x="6174409" y="3147707"/>
                  <a:pt x="6157437" y="3155626"/>
                  <a:pt x="6141733" y="3165658"/>
                </a:cubicBezTo>
                <a:cubicBezTo>
                  <a:pt x="6131874" y="3174117"/>
                  <a:pt x="6131874" y="3185160"/>
                  <a:pt x="6126240" y="3190799"/>
                </a:cubicBezTo>
                <a:cubicBezTo>
                  <a:pt x="6120606" y="3196438"/>
                  <a:pt x="6112860" y="3190799"/>
                  <a:pt x="6095959" y="3197143"/>
                </a:cubicBezTo>
                <a:cubicBezTo>
                  <a:pt x="6085771" y="3199845"/>
                  <a:pt x="6076522" y="3205296"/>
                  <a:pt x="6069198" y="3212885"/>
                </a:cubicBezTo>
                <a:cubicBezTo>
                  <a:pt x="6054644" y="3223928"/>
                  <a:pt x="6067555" y="3222753"/>
                  <a:pt x="6049246" y="3229802"/>
                </a:cubicBezTo>
                <a:cubicBezTo>
                  <a:pt x="6027133" y="3240211"/>
                  <a:pt x="6004105" y="3248552"/>
                  <a:pt x="5980467" y="3254708"/>
                </a:cubicBezTo>
                <a:cubicBezTo>
                  <a:pt x="5963565" y="3256353"/>
                  <a:pt x="5967086" y="3260817"/>
                  <a:pt x="5962861" y="3267161"/>
                </a:cubicBezTo>
                <a:cubicBezTo>
                  <a:pt x="5958636" y="3273505"/>
                  <a:pt x="5958401" y="3276559"/>
                  <a:pt x="5937039" y="3279849"/>
                </a:cubicBezTo>
                <a:cubicBezTo>
                  <a:pt x="5916218" y="3281775"/>
                  <a:pt x="5895655" y="3286028"/>
                  <a:pt x="5875772" y="3292536"/>
                </a:cubicBezTo>
                <a:cubicBezTo>
                  <a:pt x="5862627" y="3298880"/>
                  <a:pt x="5843378" y="3313448"/>
                  <a:pt x="5828824" y="3310628"/>
                </a:cubicBezTo>
                <a:cubicBezTo>
                  <a:pt x="5814271" y="3307809"/>
                  <a:pt x="5818731" y="3307339"/>
                  <a:pt x="5814271" y="3295121"/>
                </a:cubicBezTo>
                <a:cubicBezTo>
                  <a:pt x="5809153" y="3281705"/>
                  <a:pt x="5806078" y="3267607"/>
                  <a:pt x="5805116" y="3253298"/>
                </a:cubicBezTo>
                <a:cubicBezTo>
                  <a:pt x="5802604" y="3228674"/>
                  <a:pt x="5795421" y="3204756"/>
                  <a:pt x="5783989" y="3182810"/>
                </a:cubicBezTo>
                <a:cubicBezTo>
                  <a:pt x="5772252" y="3163074"/>
                  <a:pt x="5772487" y="3161664"/>
                  <a:pt x="5760515" y="3141222"/>
                </a:cubicBezTo>
                <a:cubicBezTo>
                  <a:pt x="5752205" y="3123906"/>
                  <a:pt x="5741196" y="3108046"/>
                  <a:pt x="5727886" y="3094230"/>
                </a:cubicBezTo>
                <a:cubicBezTo>
                  <a:pt x="5716619" y="3086242"/>
                  <a:pt x="5710985" y="3085772"/>
                  <a:pt x="5704412" y="3079663"/>
                </a:cubicBezTo>
                <a:cubicBezTo>
                  <a:pt x="5697839" y="3073554"/>
                  <a:pt x="5702299" y="3053348"/>
                  <a:pt x="5696666" y="3035961"/>
                </a:cubicBezTo>
                <a:cubicBezTo>
                  <a:pt x="5693379" y="3020336"/>
                  <a:pt x="5687417" y="3005393"/>
                  <a:pt x="5679060" y="2991788"/>
                </a:cubicBezTo>
                <a:cubicBezTo>
                  <a:pt x="5666525" y="2979312"/>
                  <a:pt x="5655563" y="2965355"/>
                  <a:pt x="5646431" y="2950201"/>
                </a:cubicBezTo>
                <a:cubicBezTo>
                  <a:pt x="5635164" y="2929524"/>
                  <a:pt x="5634225" y="2926705"/>
                  <a:pt x="5617793" y="2895455"/>
                </a:cubicBezTo>
                <a:cubicBezTo>
                  <a:pt x="5601361" y="2864205"/>
                  <a:pt x="5594319" y="2859741"/>
                  <a:pt x="5584225" y="2838360"/>
                </a:cubicBezTo>
                <a:cubicBezTo>
                  <a:pt x="5574132" y="2816978"/>
                  <a:pt x="5580469" y="2820973"/>
                  <a:pt x="5576479" y="2808285"/>
                </a:cubicBezTo>
                <a:cubicBezTo>
                  <a:pt x="5572488" y="2795597"/>
                  <a:pt x="5562160" y="2828961"/>
                  <a:pt x="5553005" y="2835540"/>
                </a:cubicBezTo>
                <a:cubicBezTo>
                  <a:pt x="5543850" y="2842119"/>
                  <a:pt x="5540329" y="2838830"/>
                  <a:pt x="5533756" y="2819798"/>
                </a:cubicBezTo>
                <a:cubicBezTo>
                  <a:pt x="5527184" y="2800766"/>
                  <a:pt x="5521315" y="2784319"/>
                  <a:pt x="5516385" y="2791603"/>
                </a:cubicBezTo>
                <a:cubicBezTo>
                  <a:pt x="5511456" y="2798887"/>
                  <a:pt x="5507231" y="2806640"/>
                  <a:pt x="5514273" y="2826847"/>
                </a:cubicBezTo>
                <a:cubicBezTo>
                  <a:pt x="5521315" y="2847053"/>
                  <a:pt x="5524366" y="2842589"/>
                  <a:pt x="5533521" y="2861856"/>
                </a:cubicBezTo>
                <a:cubicBezTo>
                  <a:pt x="5542676" y="2881122"/>
                  <a:pt x="5567324" y="2929054"/>
                  <a:pt x="5577418" y="2949026"/>
                </a:cubicBezTo>
                <a:cubicBezTo>
                  <a:pt x="5584624" y="2961620"/>
                  <a:pt x="5589859" y="2975247"/>
                  <a:pt x="5592911" y="2989439"/>
                </a:cubicBezTo>
                <a:cubicBezTo>
                  <a:pt x="5596432" y="3007742"/>
                  <a:pt x="5606033" y="3024283"/>
                  <a:pt x="5620140" y="3036431"/>
                </a:cubicBezTo>
                <a:cubicBezTo>
                  <a:pt x="5632817" y="3048883"/>
                  <a:pt x="5630704" y="3042305"/>
                  <a:pt x="5636338" y="3062746"/>
                </a:cubicBezTo>
                <a:cubicBezTo>
                  <a:pt x="5639812" y="3081496"/>
                  <a:pt x="5641220" y="3100551"/>
                  <a:pt x="5640563" y="3119606"/>
                </a:cubicBezTo>
                <a:cubicBezTo>
                  <a:pt x="5640563" y="3131824"/>
                  <a:pt x="5648309" y="3138403"/>
                  <a:pt x="5664037" y="3150856"/>
                </a:cubicBezTo>
                <a:cubicBezTo>
                  <a:pt x="5679765" y="3163309"/>
                  <a:pt x="5671314" y="3158844"/>
                  <a:pt x="5678356" y="3172002"/>
                </a:cubicBezTo>
                <a:cubicBezTo>
                  <a:pt x="5685563" y="3186429"/>
                  <a:pt x="5691549" y="3201443"/>
                  <a:pt x="5696196" y="3216879"/>
                </a:cubicBezTo>
                <a:cubicBezTo>
                  <a:pt x="5698497" y="3228745"/>
                  <a:pt x="5706102" y="3238872"/>
                  <a:pt x="5716853" y="3244370"/>
                </a:cubicBezTo>
                <a:cubicBezTo>
                  <a:pt x="5725468" y="3248670"/>
                  <a:pt x="5734412" y="3252288"/>
                  <a:pt x="5743614" y="3255178"/>
                </a:cubicBezTo>
                <a:cubicBezTo>
                  <a:pt x="5755351" y="3259407"/>
                  <a:pt x="5751125" y="3262461"/>
                  <a:pt x="5759341" y="3272565"/>
                </a:cubicBezTo>
                <a:cubicBezTo>
                  <a:pt x="5767557" y="3282668"/>
                  <a:pt x="5782815" y="3290422"/>
                  <a:pt x="5792440" y="3306634"/>
                </a:cubicBezTo>
                <a:cubicBezTo>
                  <a:pt x="5802064" y="3322846"/>
                  <a:pt x="5795491" y="3318147"/>
                  <a:pt x="5795022" y="3333889"/>
                </a:cubicBezTo>
                <a:cubicBezTo>
                  <a:pt x="5794552" y="3349632"/>
                  <a:pt x="5789388" y="3342348"/>
                  <a:pt x="5796430" y="3350571"/>
                </a:cubicBezTo>
                <a:cubicBezTo>
                  <a:pt x="5808355" y="3361473"/>
                  <a:pt x="5821500" y="3370942"/>
                  <a:pt x="5835632" y="3378766"/>
                </a:cubicBezTo>
                <a:cubicBezTo>
                  <a:pt x="5855820" y="3392394"/>
                  <a:pt x="5839622" y="3382761"/>
                  <a:pt x="5857697" y="3382291"/>
                </a:cubicBezTo>
                <a:cubicBezTo>
                  <a:pt x="5871876" y="3380834"/>
                  <a:pt x="5885819" y="3377686"/>
                  <a:pt x="5899246" y="3372892"/>
                </a:cubicBezTo>
                <a:cubicBezTo>
                  <a:pt x="5918730" y="3368663"/>
                  <a:pt x="5943847" y="3361380"/>
                  <a:pt x="5967790" y="3355740"/>
                </a:cubicBezTo>
                <a:cubicBezTo>
                  <a:pt x="5991734" y="3350102"/>
                  <a:pt x="6014739" y="3346342"/>
                  <a:pt x="6027649" y="3342348"/>
                </a:cubicBezTo>
                <a:cubicBezTo>
                  <a:pt x="6040560" y="3338354"/>
                  <a:pt x="6040325" y="3351746"/>
                  <a:pt x="6030936" y="3372658"/>
                </a:cubicBezTo>
                <a:cubicBezTo>
                  <a:pt x="6021546" y="3393569"/>
                  <a:pt x="6017086" y="3410956"/>
                  <a:pt x="6008870" y="3427873"/>
                </a:cubicBezTo>
                <a:cubicBezTo>
                  <a:pt x="6000654" y="3444790"/>
                  <a:pt x="5998072" y="3446435"/>
                  <a:pt x="5992204" y="3460062"/>
                </a:cubicBezTo>
                <a:cubicBezTo>
                  <a:pt x="5986335" y="3473690"/>
                  <a:pt x="5946664" y="3530550"/>
                  <a:pt x="5938448" y="3547467"/>
                </a:cubicBezTo>
                <a:cubicBezTo>
                  <a:pt x="5930467" y="3564361"/>
                  <a:pt x="5920373" y="3580150"/>
                  <a:pt x="5908401" y="3594459"/>
                </a:cubicBezTo>
                <a:cubicBezTo>
                  <a:pt x="5887181" y="3614384"/>
                  <a:pt x="5864669" y="3632922"/>
                  <a:pt x="5841031" y="3649910"/>
                </a:cubicBezTo>
                <a:cubicBezTo>
                  <a:pt x="5823425" y="3664007"/>
                  <a:pt x="5827885" y="3664007"/>
                  <a:pt x="5814740" y="3680924"/>
                </a:cubicBezTo>
                <a:cubicBezTo>
                  <a:pt x="5801594" y="3697841"/>
                  <a:pt x="5761924" y="3743893"/>
                  <a:pt x="5751125" y="3760341"/>
                </a:cubicBezTo>
                <a:cubicBezTo>
                  <a:pt x="5742416" y="3772629"/>
                  <a:pt x="5734553" y="3785505"/>
                  <a:pt x="5727651" y="3798874"/>
                </a:cubicBezTo>
                <a:cubicBezTo>
                  <a:pt x="5719670" y="3815086"/>
                  <a:pt x="5696901" y="3837877"/>
                  <a:pt x="5695492" y="3849625"/>
                </a:cubicBezTo>
                <a:cubicBezTo>
                  <a:pt x="5694084" y="3861373"/>
                  <a:pt x="5681408" y="3862783"/>
                  <a:pt x="5691032" y="3873121"/>
                </a:cubicBezTo>
                <a:cubicBezTo>
                  <a:pt x="5700656" y="3883459"/>
                  <a:pt x="5705586" y="3884869"/>
                  <a:pt x="5709107" y="3896617"/>
                </a:cubicBezTo>
                <a:cubicBezTo>
                  <a:pt x="5712628" y="3908365"/>
                  <a:pt x="5698544" y="3924342"/>
                  <a:pt x="5707698" y="3948073"/>
                </a:cubicBezTo>
                <a:cubicBezTo>
                  <a:pt x="5716853" y="3971804"/>
                  <a:pt x="5710281" y="3954652"/>
                  <a:pt x="5723895" y="3973684"/>
                </a:cubicBezTo>
                <a:cubicBezTo>
                  <a:pt x="5735445" y="3990883"/>
                  <a:pt x="5740515" y="4011606"/>
                  <a:pt x="5738215" y="4032189"/>
                </a:cubicBezTo>
                <a:cubicBezTo>
                  <a:pt x="5740750" y="4056436"/>
                  <a:pt x="5740186" y="4080919"/>
                  <a:pt x="5736572" y="4105026"/>
                </a:cubicBezTo>
                <a:cubicBezTo>
                  <a:pt x="5732323" y="4121074"/>
                  <a:pt x="5726924" y="4136769"/>
                  <a:pt x="5720375" y="4152018"/>
                </a:cubicBezTo>
                <a:cubicBezTo>
                  <a:pt x="5714271" y="4168230"/>
                  <a:pt x="5680703" y="4179273"/>
                  <a:pt x="5660750" y="4187967"/>
                </a:cubicBezTo>
                <a:cubicBezTo>
                  <a:pt x="5640798" y="4196660"/>
                  <a:pt x="5641971" y="4193136"/>
                  <a:pt x="5632817" y="4204179"/>
                </a:cubicBezTo>
                <a:cubicBezTo>
                  <a:pt x="5616549" y="4219686"/>
                  <a:pt x="5601784" y="4236674"/>
                  <a:pt x="5588685" y="4254930"/>
                </a:cubicBezTo>
                <a:cubicBezTo>
                  <a:pt x="5579765" y="4271847"/>
                  <a:pt x="5573192" y="4269968"/>
                  <a:pt x="5576714" y="4280776"/>
                </a:cubicBezTo>
                <a:cubicBezTo>
                  <a:pt x="5580235" y="4291584"/>
                  <a:pt x="5587512" y="4305446"/>
                  <a:pt x="5596666" y="4325418"/>
                </a:cubicBezTo>
                <a:cubicBezTo>
                  <a:pt x="5605821" y="4345389"/>
                  <a:pt x="5599483" y="4343745"/>
                  <a:pt x="5596666" y="4360897"/>
                </a:cubicBezTo>
                <a:cubicBezTo>
                  <a:pt x="5593850" y="4378049"/>
                  <a:pt x="5594788" y="4375465"/>
                  <a:pt x="5592206" y="4396141"/>
                </a:cubicBezTo>
                <a:cubicBezTo>
                  <a:pt x="5589624" y="4416817"/>
                  <a:pt x="5565211" y="4417757"/>
                  <a:pt x="5537277" y="4428565"/>
                </a:cubicBezTo>
                <a:cubicBezTo>
                  <a:pt x="5509343" y="4439373"/>
                  <a:pt x="5519437" y="4434204"/>
                  <a:pt x="5516151" y="4449242"/>
                </a:cubicBezTo>
                <a:cubicBezTo>
                  <a:pt x="5512864" y="4464279"/>
                  <a:pt x="5516151" y="4494354"/>
                  <a:pt x="5513803" y="4512211"/>
                </a:cubicBezTo>
                <a:cubicBezTo>
                  <a:pt x="5511456" y="4530067"/>
                  <a:pt x="5504179" y="4523019"/>
                  <a:pt x="5488921" y="4545105"/>
                </a:cubicBezTo>
                <a:cubicBezTo>
                  <a:pt x="5473663" y="4567191"/>
                  <a:pt x="5467559" y="4577765"/>
                  <a:pt x="5451362" y="4604315"/>
                </a:cubicBezTo>
                <a:cubicBezTo>
                  <a:pt x="5443334" y="4620574"/>
                  <a:pt x="5430987" y="4634319"/>
                  <a:pt x="5415682" y="4644023"/>
                </a:cubicBezTo>
                <a:cubicBezTo>
                  <a:pt x="5395259" y="4660705"/>
                  <a:pt x="5378828" y="4664934"/>
                  <a:pt x="5369907" y="4683966"/>
                </a:cubicBezTo>
                <a:cubicBezTo>
                  <a:pt x="5360988" y="4702998"/>
                  <a:pt x="5350424" y="4690545"/>
                  <a:pt x="5306293" y="4704642"/>
                </a:cubicBezTo>
                <a:cubicBezTo>
                  <a:pt x="5289533" y="4712960"/>
                  <a:pt x="5271012" y="4717072"/>
                  <a:pt x="5252303" y="4716625"/>
                </a:cubicBezTo>
                <a:cubicBezTo>
                  <a:pt x="5210519" y="4721324"/>
                  <a:pt x="5195496" y="4724614"/>
                  <a:pt x="5173196" y="4728608"/>
                </a:cubicBezTo>
                <a:cubicBezTo>
                  <a:pt x="5150895" y="4732603"/>
                  <a:pt x="5153947" y="4727434"/>
                  <a:pt x="5140332" y="4712396"/>
                </a:cubicBezTo>
                <a:cubicBezTo>
                  <a:pt x="5126717" y="4697359"/>
                  <a:pt x="5124604" y="4698769"/>
                  <a:pt x="5118501" y="4686316"/>
                </a:cubicBezTo>
                <a:cubicBezTo>
                  <a:pt x="5112398" y="4673863"/>
                  <a:pt x="5116858" y="4670808"/>
                  <a:pt x="5114980" y="4648487"/>
                </a:cubicBezTo>
                <a:cubicBezTo>
                  <a:pt x="5115309" y="4635118"/>
                  <a:pt x="5111083" y="4622031"/>
                  <a:pt x="5103008" y="4611364"/>
                </a:cubicBezTo>
                <a:cubicBezTo>
                  <a:pt x="5096224" y="4599169"/>
                  <a:pt x="5090661" y="4586340"/>
                  <a:pt x="5086341" y="4573065"/>
                </a:cubicBezTo>
                <a:cubicBezTo>
                  <a:pt x="5080544" y="4557558"/>
                  <a:pt x="5072656" y="4542943"/>
                  <a:pt x="5062867" y="4529598"/>
                </a:cubicBezTo>
                <a:cubicBezTo>
                  <a:pt x="5052774" y="4514795"/>
                  <a:pt x="5049957" y="4519494"/>
                  <a:pt x="5040567" y="4509861"/>
                </a:cubicBezTo>
                <a:cubicBezTo>
                  <a:pt x="5032962" y="4500956"/>
                  <a:pt x="5028807" y="4489607"/>
                  <a:pt x="5028830" y="4477907"/>
                </a:cubicBezTo>
                <a:cubicBezTo>
                  <a:pt x="5026718" y="4464279"/>
                  <a:pt x="5023431" y="4430915"/>
                  <a:pt x="5018971" y="4397786"/>
                </a:cubicBezTo>
                <a:cubicBezTo>
                  <a:pt x="5014511" y="4364656"/>
                  <a:pt x="5018971" y="4381808"/>
                  <a:pt x="5013103" y="4367476"/>
                </a:cubicBezTo>
                <a:cubicBezTo>
                  <a:pt x="5007234" y="4353143"/>
                  <a:pt x="5001366" y="4335521"/>
                  <a:pt x="4992211" y="4316255"/>
                </a:cubicBezTo>
                <a:cubicBezTo>
                  <a:pt x="4986530" y="4303191"/>
                  <a:pt x="4979957" y="4290550"/>
                  <a:pt x="4972493" y="4278426"/>
                </a:cubicBezTo>
                <a:cubicBezTo>
                  <a:pt x="4963925" y="4265597"/>
                  <a:pt x="4956765" y="4251899"/>
                  <a:pt x="4951131" y="4237543"/>
                </a:cubicBezTo>
                <a:cubicBezTo>
                  <a:pt x="4942211" y="4216867"/>
                  <a:pt x="4941038" y="4226030"/>
                  <a:pt x="4940334" y="4218041"/>
                </a:cubicBezTo>
                <a:cubicBezTo>
                  <a:pt x="4939629" y="4210053"/>
                  <a:pt x="4944793" y="4194545"/>
                  <a:pt x="4945497" y="4181623"/>
                </a:cubicBezTo>
                <a:cubicBezTo>
                  <a:pt x="4946202" y="4168700"/>
                  <a:pt x="4950662" y="4151548"/>
                  <a:pt x="4953948" y="4130167"/>
                </a:cubicBezTo>
                <a:cubicBezTo>
                  <a:pt x="4957234" y="4108785"/>
                  <a:pt x="4949253" y="4109020"/>
                  <a:pt x="4958174" y="4094218"/>
                </a:cubicBezTo>
                <a:cubicBezTo>
                  <a:pt x="4967657" y="4080285"/>
                  <a:pt x="4975545" y="4065294"/>
                  <a:pt x="4981648" y="4049575"/>
                </a:cubicBezTo>
                <a:cubicBezTo>
                  <a:pt x="4986530" y="4037287"/>
                  <a:pt x="4988314" y="4023965"/>
                  <a:pt x="4986812" y="4010807"/>
                </a:cubicBezTo>
                <a:cubicBezTo>
                  <a:pt x="4987328" y="3997955"/>
                  <a:pt x="4984324" y="3985197"/>
                  <a:pt x="4978127" y="3973919"/>
                </a:cubicBezTo>
                <a:cubicBezTo>
                  <a:pt x="4971789" y="3956062"/>
                  <a:pt x="4969441" y="3935385"/>
                  <a:pt x="4961695" y="3907190"/>
                </a:cubicBezTo>
                <a:cubicBezTo>
                  <a:pt x="4957376" y="3894714"/>
                  <a:pt x="4954465" y="3881791"/>
                  <a:pt x="4953009" y="3868657"/>
                </a:cubicBezTo>
                <a:cubicBezTo>
                  <a:pt x="4950756" y="3851481"/>
                  <a:pt x="4946836" y="3834541"/>
                  <a:pt x="4941272" y="3818141"/>
                </a:cubicBezTo>
                <a:cubicBezTo>
                  <a:pt x="4935873" y="3803338"/>
                  <a:pt x="4933291" y="3809212"/>
                  <a:pt x="4921554" y="3799579"/>
                </a:cubicBezTo>
                <a:cubicBezTo>
                  <a:pt x="4909817" y="3789945"/>
                  <a:pt x="4917564" y="3794175"/>
                  <a:pt x="4907470" y="3783366"/>
                </a:cubicBezTo>
                <a:cubicBezTo>
                  <a:pt x="4897376" y="3772558"/>
                  <a:pt x="4899019" y="3769269"/>
                  <a:pt x="4889160" y="3757521"/>
                </a:cubicBezTo>
                <a:cubicBezTo>
                  <a:pt x="4881906" y="3749744"/>
                  <a:pt x="4875451" y="3741238"/>
                  <a:pt x="4869912" y="3732145"/>
                </a:cubicBezTo>
                <a:cubicBezTo>
                  <a:pt x="4861930" y="3718988"/>
                  <a:pt x="4866390" y="3726976"/>
                  <a:pt x="4867329" y="3704655"/>
                </a:cubicBezTo>
                <a:cubicBezTo>
                  <a:pt x="4868268" y="3682334"/>
                  <a:pt x="4874841" y="3640276"/>
                  <a:pt x="4878831" y="3615841"/>
                </a:cubicBezTo>
                <a:cubicBezTo>
                  <a:pt x="4882822" y="3591405"/>
                  <a:pt x="4883761" y="3592345"/>
                  <a:pt x="4874371" y="3582476"/>
                </a:cubicBezTo>
                <a:cubicBezTo>
                  <a:pt x="4864982" y="3572608"/>
                  <a:pt x="4858175" y="3557570"/>
                  <a:pt x="4850897" y="3555221"/>
                </a:cubicBezTo>
                <a:cubicBezTo>
                  <a:pt x="4843620" y="3552871"/>
                  <a:pt x="4827423" y="3557570"/>
                  <a:pt x="4800898" y="3557101"/>
                </a:cubicBezTo>
                <a:cubicBezTo>
                  <a:pt x="4774372" y="3556631"/>
                  <a:pt x="4777424" y="3550992"/>
                  <a:pt x="4765687" y="3538069"/>
                </a:cubicBezTo>
                <a:cubicBezTo>
                  <a:pt x="4753950" y="3525146"/>
                  <a:pt x="4740335" y="3507759"/>
                  <a:pt x="4735171" y="3503060"/>
                </a:cubicBezTo>
                <a:cubicBezTo>
                  <a:pt x="4730006" y="3498361"/>
                  <a:pt x="4721321" y="3498596"/>
                  <a:pt x="4678129" y="3501885"/>
                </a:cubicBezTo>
                <a:cubicBezTo>
                  <a:pt x="4634937" y="3505175"/>
                  <a:pt x="4660993" y="3505879"/>
                  <a:pt x="4631181" y="3510344"/>
                </a:cubicBezTo>
                <a:cubicBezTo>
                  <a:pt x="4601369" y="3514808"/>
                  <a:pt x="4591040" y="3529845"/>
                  <a:pt x="4568975" y="3537599"/>
                </a:cubicBezTo>
                <a:cubicBezTo>
                  <a:pt x="4546909" y="3545353"/>
                  <a:pt x="4540336" y="3543473"/>
                  <a:pt x="4501369" y="3535719"/>
                </a:cubicBezTo>
                <a:cubicBezTo>
                  <a:pt x="4474046" y="3531349"/>
                  <a:pt x="4446088" y="3537575"/>
                  <a:pt x="4423201" y="3553107"/>
                </a:cubicBezTo>
                <a:cubicBezTo>
                  <a:pt x="4408929" y="3560884"/>
                  <a:pt x="4391277" y="3558722"/>
                  <a:pt x="4379305" y="3547702"/>
                </a:cubicBezTo>
                <a:cubicBezTo>
                  <a:pt x="4365314" y="3536495"/>
                  <a:pt x="4350197" y="3526721"/>
                  <a:pt x="4334235" y="3518567"/>
                </a:cubicBezTo>
                <a:cubicBezTo>
                  <a:pt x="4311934" y="3507524"/>
                  <a:pt x="4317099" y="3501650"/>
                  <a:pt x="4295268" y="3490842"/>
                </a:cubicBezTo>
                <a:cubicBezTo>
                  <a:pt x="4273437" y="3480034"/>
                  <a:pt x="4280479" y="3479564"/>
                  <a:pt x="4262404" y="3462412"/>
                </a:cubicBezTo>
                <a:cubicBezTo>
                  <a:pt x="4244329" y="3445260"/>
                  <a:pt x="4242921" y="3427873"/>
                  <a:pt x="4230245" y="3410016"/>
                </a:cubicBezTo>
                <a:cubicBezTo>
                  <a:pt x="4218226" y="3388494"/>
                  <a:pt x="4204822" y="3367771"/>
                  <a:pt x="4190104" y="3347987"/>
                </a:cubicBezTo>
                <a:cubicBezTo>
                  <a:pt x="4174893" y="3326065"/>
                  <a:pt x="4161020" y="3303227"/>
                  <a:pt x="4148555" y="3279614"/>
                </a:cubicBezTo>
                <a:cubicBezTo>
                  <a:pt x="4140339" y="3268101"/>
                  <a:pt x="4134001" y="3267161"/>
                  <a:pt x="4134236" y="3261522"/>
                </a:cubicBezTo>
                <a:cubicBezTo>
                  <a:pt x="4134471" y="3255883"/>
                  <a:pt x="4150433" y="3223928"/>
                  <a:pt x="4157710" y="3207246"/>
                </a:cubicBezTo>
                <a:cubicBezTo>
                  <a:pt x="4161982" y="3199234"/>
                  <a:pt x="4165832" y="3191010"/>
                  <a:pt x="4169212" y="3182575"/>
                </a:cubicBezTo>
                <a:cubicBezTo>
                  <a:pt x="4169870" y="3163027"/>
                  <a:pt x="4166349" y="3143549"/>
                  <a:pt x="4158884" y="3125480"/>
                </a:cubicBezTo>
                <a:cubicBezTo>
                  <a:pt x="4152546" y="3109033"/>
                  <a:pt x="4145269" y="3074494"/>
                  <a:pt x="4140104" y="3058282"/>
                </a:cubicBezTo>
                <a:cubicBezTo>
                  <a:pt x="4134940" y="3042070"/>
                  <a:pt x="4142922" y="3041835"/>
                  <a:pt x="4149025" y="3032671"/>
                </a:cubicBezTo>
                <a:cubicBezTo>
                  <a:pt x="4162147" y="3014485"/>
                  <a:pt x="4174142" y="2995477"/>
                  <a:pt x="4184940" y="2975811"/>
                </a:cubicBezTo>
                <a:cubicBezTo>
                  <a:pt x="4200198" y="2947381"/>
                  <a:pt x="4208414" y="2933518"/>
                  <a:pt x="4216865" y="2920361"/>
                </a:cubicBezTo>
                <a:cubicBezTo>
                  <a:pt x="4227639" y="2897593"/>
                  <a:pt x="4240526" y="2875883"/>
                  <a:pt x="4255362" y="2855512"/>
                </a:cubicBezTo>
                <a:cubicBezTo>
                  <a:pt x="4272780" y="2840827"/>
                  <a:pt x="4291395" y="2827622"/>
                  <a:pt x="4310995" y="2816039"/>
                </a:cubicBezTo>
                <a:cubicBezTo>
                  <a:pt x="4324141" y="2809225"/>
                  <a:pt x="4334469" y="2805466"/>
                  <a:pt x="4337051" y="2799592"/>
                </a:cubicBezTo>
                <a:cubicBezTo>
                  <a:pt x="4339634" y="2793718"/>
                  <a:pt x="4344798" y="2744376"/>
                  <a:pt x="4348554" y="2723700"/>
                </a:cubicBezTo>
                <a:cubicBezTo>
                  <a:pt x="4352310" y="2703023"/>
                  <a:pt x="4347145" y="2691510"/>
                  <a:pt x="4362169" y="2683522"/>
                </a:cubicBezTo>
                <a:cubicBezTo>
                  <a:pt x="4377192" y="2675533"/>
                  <a:pt x="4401136" y="2660026"/>
                  <a:pt x="4413577" y="2653682"/>
                </a:cubicBezTo>
                <a:cubicBezTo>
                  <a:pt x="4426018" y="2647338"/>
                  <a:pt x="4428131" y="2636295"/>
                  <a:pt x="4434469" y="2621022"/>
                </a:cubicBezTo>
                <a:cubicBezTo>
                  <a:pt x="4440806" y="2605750"/>
                  <a:pt x="4443624" y="2586718"/>
                  <a:pt x="4453248" y="2580609"/>
                </a:cubicBezTo>
                <a:cubicBezTo>
                  <a:pt x="4462872" y="2574500"/>
                  <a:pt x="4460055" y="2583194"/>
                  <a:pt x="4472731" y="2591653"/>
                </a:cubicBezTo>
                <a:cubicBezTo>
                  <a:pt x="4478647" y="2596704"/>
                  <a:pt x="4485619" y="2600322"/>
                  <a:pt x="4493154" y="2602226"/>
                </a:cubicBezTo>
                <a:cubicBezTo>
                  <a:pt x="4499022" y="2603636"/>
                  <a:pt x="4504421" y="2597527"/>
                  <a:pt x="4519210" y="2597292"/>
                </a:cubicBezTo>
                <a:cubicBezTo>
                  <a:pt x="4528083" y="2596305"/>
                  <a:pt x="4537003" y="2598537"/>
                  <a:pt x="4544327" y="2603636"/>
                </a:cubicBezTo>
                <a:cubicBezTo>
                  <a:pt x="4553012" y="2608335"/>
                  <a:pt x="4548317" y="2608335"/>
                  <a:pt x="4573435" y="2593062"/>
                </a:cubicBezTo>
                <a:cubicBezTo>
                  <a:pt x="4597989" y="2577884"/>
                  <a:pt x="4624115" y="2565431"/>
                  <a:pt x="4651368" y="2555939"/>
                </a:cubicBezTo>
                <a:cubicBezTo>
                  <a:pt x="4674021" y="2546470"/>
                  <a:pt x="4697636" y="2539538"/>
                  <a:pt x="4721790" y="2535262"/>
                </a:cubicBezTo>
                <a:cubicBezTo>
                  <a:pt x="4737049" y="2533383"/>
                  <a:pt x="4729302" y="2535262"/>
                  <a:pt x="4746438" y="2542311"/>
                </a:cubicBezTo>
                <a:cubicBezTo>
                  <a:pt x="4763574" y="2549360"/>
                  <a:pt x="4764279" y="2551944"/>
                  <a:pt x="4767799" y="2547010"/>
                </a:cubicBezTo>
                <a:cubicBezTo>
                  <a:pt x="4771320" y="2542076"/>
                  <a:pt x="4782353" y="2527979"/>
                  <a:pt x="4789630" y="2528448"/>
                </a:cubicBezTo>
                <a:cubicBezTo>
                  <a:pt x="4796907" y="2528918"/>
                  <a:pt x="4805123" y="2531973"/>
                  <a:pt x="4823668" y="2535262"/>
                </a:cubicBezTo>
                <a:cubicBezTo>
                  <a:pt x="4834794" y="2538575"/>
                  <a:pt x="4846743" y="2537659"/>
                  <a:pt x="4857235" y="2532678"/>
                </a:cubicBezTo>
                <a:cubicBezTo>
                  <a:pt x="4864747" y="2528683"/>
                  <a:pt x="4874371" y="2520695"/>
                  <a:pt x="4876249" y="2520695"/>
                </a:cubicBezTo>
                <a:cubicBezTo>
                  <a:pt x="4878127" y="2520695"/>
                  <a:pt x="4893855" y="2526334"/>
                  <a:pt x="4906766" y="2531033"/>
                </a:cubicBezTo>
                <a:cubicBezTo>
                  <a:pt x="4919676" y="2535732"/>
                  <a:pt x="4919676" y="2536437"/>
                  <a:pt x="4917094" y="2539727"/>
                </a:cubicBezTo>
                <a:cubicBezTo>
                  <a:pt x="4911742" y="2545812"/>
                  <a:pt x="4907517" y="2552814"/>
                  <a:pt x="4904653" y="2560403"/>
                </a:cubicBezTo>
                <a:cubicBezTo>
                  <a:pt x="4898315" y="2574266"/>
                  <a:pt x="4901367" y="2566747"/>
                  <a:pt x="4907235" y="2581549"/>
                </a:cubicBezTo>
                <a:cubicBezTo>
                  <a:pt x="4913104" y="2596352"/>
                  <a:pt x="4917329" y="2595412"/>
                  <a:pt x="4914747" y="2605045"/>
                </a:cubicBezTo>
                <a:cubicBezTo>
                  <a:pt x="4908925" y="2616746"/>
                  <a:pt x="4900968" y="2627272"/>
                  <a:pt x="4891273" y="2636060"/>
                </a:cubicBezTo>
                <a:cubicBezTo>
                  <a:pt x="4882353" y="2646633"/>
                  <a:pt x="4884465" y="2648278"/>
                  <a:pt x="4906061" y="2659556"/>
                </a:cubicBezTo>
                <a:cubicBezTo>
                  <a:pt x="4919183" y="2667544"/>
                  <a:pt x="4932822" y="2674617"/>
                  <a:pt x="4946906" y="2680702"/>
                </a:cubicBezTo>
                <a:cubicBezTo>
                  <a:pt x="4964277" y="2687586"/>
                  <a:pt x="4982281" y="2692779"/>
                  <a:pt x="5000662" y="2696209"/>
                </a:cubicBezTo>
                <a:cubicBezTo>
                  <a:pt x="5029065" y="2704668"/>
                  <a:pt x="5025544" y="2705608"/>
                  <a:pt x="5035403" y="2717121"/>
                </a:cubicBezTo>
                <a:cubicBezTo>
                  <a:pt x="5045262" y="2728634"/>
                  <a:pt x="5045732" y="2740617"/>
                  <a:pt x="5062867" y="2745316"/>
                </a:cubicBezTo>
                <a:cubicBezTo>
                  <a:pt x="5078126" y="2748464"/>
                  <a:pt x="5093172" y="2752529"/>
                  <a:pt x="5107938" y="2757534"/>
                </a:cubicBezTo>
                <a:cubicBezTo>
                  <a:pt x="5117750" y="2764794"/>
                  <a:pt x="5128924" y="2769987"/>
                  <a:pt x="5140801" y="2772806"/>
                </a:cubicBezTo>
                <a:cubicBezTo>
                  <a:pt x="5153947" y="2775156"/>
                  <a:pt x="5153947" y="2777035"/>
                  <a:pt x="5160519" y="2767167"/>
                </a:cubicBezTo>
                <a:cubicBezTo>
                  <a:pt x="5167092" y="2757299"/>
                  <a:pt x="5172256" y="2748840"/>
                  <a:pt x="5169909" y="2743671"/>
                </a:cubicBezTo>
                <a:cubicBezTo>
                  <a:pt x="5167562" y="2738502"/>
                  <a:pt x="5160050" y="2730983"/>
                  <a:pt x="5161693" y="2726284"/>
                </a:cubicBezTo>
                <a:cubicBezTo>
                  <a:pt x="5166599" y="2716181"/>
                  <a:pt x="5172092" y="2706383"/>
                  <a:pt x="5178125" y="2696914"/>
                </a:cubicBezTo>
                <a:cubicBezTo>
                  <a:pt x="5181646" y="2691040"/>
                  <a:pt x="5190332" y="2689631"/>
                  <a:pt x="5211458" y="2688691"/>
                </a:cubicBezTo>
                <a:cubicBezTo>
                  <a:pt x="5232585" y="2687751"/>
                  <a:pt x="5247139" y="2684696"/>
                  <a:pt x="5250660" y="2697149"/>
                </a:cubicBezTo>
                <a:cubicBezTo>
                  <a:pt x="5254181" y="2709602"/>
                  <a:pt x="5253477" y="2703728"/>
                  <a:pt x="5269674" y="2710542"/>
                </a:cubicBezTo>
                <a:cubicBezTo>
                  <a:pt x="5285871" y="2717356"/>
                  <a:pt x="5287514" y="2717121"/>
                  <a:pt x="5301129" y="2722525"/>
                </a:cubicBezTo>
                <a:cubicBezTo>
                  <a:pt x="5314744" y="2727929"/>
                  <a:pt x="5307936" y="2735213"/>
                  <a:pt x="5314744" y="2734743"/>
                </a:cubicBezTo>
                <a:cubicBezTo>
                  <a:pt x="5325119" y="2733356"/>
                  <a:pt x="5335636" y="2734085"/>
                  <a:pt x="5345729" y="2736857"/>
                </a:cubicBezTo>
                <a:cubicBezTo>
                  <a:pt x="5365307" y="2744987"/>
                  <a:pt x="5385940" y="2750368"/>
                  <a:pt x="5406996" y="2752835"/>
                </a:cubicBezTo>
                <a:cubicBezTo>
                  <a:pt x="5420283" y="2754103"/>
                  <a:pt x="5433663" y="2751237"/>
                  <a:pt x="5445259" y="2744611"/>
                </a:cubicBezTo>
                <a:cubicBezTo>
                  <a:pt x="5448780" y="2742966"/>
                  <a:pt x="5466386" y="2721115"/>
                  <a:pt x="5476949" y="2736153"/>
                </a:cubicBezTo>
                <a:cubicBezTo>
                  <a:pt x="5487512" y="2751190"/>
                  <a:pt x="5500423" y="2751425"/>
                  <a:pt x="5527184" y="2749780"/>
                </a:cubicBezTo>
                <a:cubicBezTo>
                  <a:pt x="5553944" y="2748135"/>
                  <a:pt x="5553474" y="2744376"/>
                  <a:pt x="5559343" y="2737562"/>
                </a:cubicBezTo>
                <a:cubicBezTo>
                  <a:pt x="5570869" y="2722666"/>
                  <a:pt x="5579906" y="2706007"/>
                  <a:pt x="5586103" y="2688221"/>
                </a:cubicBezTo>
                <a:cubicBezTo>
                  <a:pt x="5591268" y="2670599"/>
                  <a:pt x="5605117" y="2632535"/>
                  <a:pt x="5609577" y="2615383"/>
                </a:cubicBezTo>
                <a:cubicBezTo>
                  <a:pt x="5611807" y="2601873"/>
                  <a:pt x="5611244" y="2588034"/>
                  <a:pt x="5607934" y="2574735"/>
                </a:cubicBezTo>
                <a:cubicBezTo>
                  <a:pt x="5607089" y="2564891"/>
                  <a:pt x="5608873" y="2554999"/>
                  <a:pt x="5613098" y="2546070"/>
                </a:cubicBezTo>
                <a:cubicBezTo>
                  <a:pt x="5617089" y="2534557"/>
                  <a:pt x="5600422" y="2541371"/>
                  <a:pt x="5593850" y="2543721"/>
                </a:cubicBezTo>
                <a:cubicBezTo>
                  <a:pt x="5587277" y="2546070"/>
                  <a:pt x="5585164" y="2540196"/>
                  <a:pt x="5579061" y="2538552"/>
                </a:cubicBezTo>
                <a:cubicBezTo>
                  <a:pt x="5572958" y="2536907"/>
                  <a:pt x="5566620" y="2535262"/>
                  <a:pt x="5561925" y="2546775"/>
                </a:cubicBezTo>
                <a:cubicBezTo>
                  <a:pt x="5557230" y="2558288"/>
                  <a:pt x="5559577" y="2563927"/>
                  <a:pt x="5534930" y="2562752"/>
                </a:cubicBezTo>
                <a:cubicBezTo>
                  <a:pt x="5510282" y="2561578"/>
                  <a:pt x="5514977" y="2559933"/>
                  <a:pt x="5506996" y="2551239"/>
                </a:cubicBezTo>
                <a:cubicBezTo>
                  <a:pt x="5497536" y="2543744"/>
                  <a:pt x="5486292" y="2538810"/>
                  <a:pt x="5474367" y="2536907"/>
                </a:cubicBezTo>
                <a:cubicBezTo>
                  <a:pt x="5463569" y="2533853"/>
                  <a:pt x="5462395" y="2534322"/>
                  <a:pt x="5461691" y="2541136"/>
                </a:cubicBezTo>
                <a:cubicBezTo>
                  <a:pt x="5460987" y="2547950"/>
                  <a:pt x="5461691" y="2552884"/>
                  <a:pt x="5452536" y="2555704"/>
                </a:cubicBezTo>
                <a:cubicBezTo>
                  <a:pt x="5438287" y="2557513"/>
                  <a:pt x="5423851" y="2554811"/>
                  <a:pt x="5411222" y="2547950"/>
                </a:cubicBezTo>
                <a:cubicBezTo>
                  <a:pt x="5397912" y="2542170"/>
                  <a:pt x="5386034" y="2533500"/>
                  <a:pt x="5376480" y="2522574"/>
                </a:cubicBezTo>
                <a:cubicBezTo>
                  <a:pt x="5361457" y="2507772"/>
                  <a:pt x="5363570" y="2507772"/>
                  <a:pt x="5357466" y="2485216"/>
                </a:cubicBezTo>
                <a:cubicBezTo>
                  <a:pt x="5352302" y="2469450"/>
                  <a:pt x="5351105" y="2452674"/>
                  <a:pt x="5353945" y="2436344"/>
                </a:cubicBezTo>
                <a:cubicBezTo>
                  <a:pt x="5356527" y="2429766"/>
                  <a:pt x="5360988" y="2427651"/>
                  <a:pt x="5349485" y="2431175"/>
                </a:cubicBezTo>
                <a:cubicBezTo>
                  <a:pt x="5337983" y="2434700"/>
                  <a:pt x="5330237" y="2436579"/>
                  <a:pt x="5337983" y="2419427"/>
                </a:cubicBezTo>
                <a:cubicBezTo>
                  <a:pt x="5345729" y="2402275"/>
                  <a:pt x="5352772" y="2401570"/>
                  <a:pt x="5361457" y="2399221"/>
                </a:cubicBezTo>
                <a:cubicBezTo>
                  <a:pt x="5373171" y="2397177"/>
                  <a:pt x="5385025" y="2396096"/>
                  <a:pt x="5396903" y="2395931"/>
                </a:cubicBezTo>
                <a:cubicBezTo>
                  <a:pt x="5408311" y="2394404"/>
                  <a:pt x="5419321" y="2390645"/>
                  <a:pt x="5429297" y="2384888"/>
                </a:cubicBezTo>
                <a:cubicBezTo>
                  <a:pt x="5434461" y="2382539"/>
                  <a:pt x="5445494" y="2379014"/>
                  <a:pt x="5439860" y="2377369"/>
                </a:cubicBezTo>
                <a:cubicBezTo>
                  <a:pt x="5434226" y="2375725"/>
                  <a:pt x="5416386" y="2374080"/>
                  <a:pt x="5420377" y="2369381"/>
                </a:cubicBezTo>
                <a:cubicBezTo>
                  <a:pt x="5424367" y="2364682"/>
                  <a:pt x="5425306" y="2364917"/>
                  <a:pt x="5434226" y="2363977"/>
                </a:cubicBezTo>
                <a:cubicBezTo>
                  <a:pt x="5443147" y="2363037"/>
                  <a:pt x="5457700" y="2362567"/>
                  <a:pt x="5469672" y="2361862"/>
                </a:cubicBezTo>
                <a:cubicBezTo>
                  <a:pt x="5481644" y="2361157"/>
                  <a:pt x="5488686" y="2363272"/>
                  <a:pt x="5493146" y="2355988"/>
                </a:cubicBezTo>
                <a:cubicBezTo>
                  <a:pt x="5497066" y="2346672"/>
                  <a:pt x="5503381" y="2338564"/>
                  <a:pt x="5511456" y="2332492"/>
                </a:cubicBezTo>
                <a:cubicBezTo>
                  <a:pt x="5520846" y="2326618"/>
                  <a:pt x="5530939" y="2329673"/>
                  <a:pt x="5555587" y="2328733"/>
                </a:cubicBezTo>
                <a:cubicBezTo>
                  <a:pt x="5580235" y="2327793"/>
                  <a:pt x="5576244" y="2333667"/>
                  <a:pt x="5584460" y="2339306"/>
                </a:cubicBezTo>
                <a:cubicBezTo>
                  <a:pt x="5592676" y="2344945"/>
                  <a:pt x="5597606" y="2342361"/>
                  <a:pt x="5607934" y="2344240"/>
                </a:cubicBezTo>
                <a:cubicBezTo>
                  <a:pt x="5618262" y="2346120"/>
                  <a:pt x="5611925" y="2352464"/>
                  <a:pt x="5619906" y="2355753"/>
                </a:cubicBezTo>
                <a:cubicBezTo>
                  <a:pt x="5627887" y="2359043"/>
                  <a:pt x="5643380" y="2362332"/>
                  <a:pt x="5660516" y="2367971"/>
                </a:cubicBezTo>
                <a:cubicBezTo>
                  <a:pt x="5677652" y="2373610"/>
                  <a:pt x="5666619" y="2371261"/>
                  <a:pt x="5688450" y="2371261"/>
                </a:cubicBezTo>
                <a:cubicBezTo>
                  <a:pt x="5701361" y="2372036"/>
                  <a:pt x="5714295" y="2371073"/>
                  <a:pt x="5726947" y="2368441"/>
                </a:cubicBezTo>
                <a:cubicBezTo>
                  <a:pt x="5740632" y="2365810"/>
                  <a:pt x="5753355" y="2359560"/>
                  <a:pt x="5763801" y="2350349"/>
                </a:cubicBezTo>
                <a:cubicBezTo>
                  <a:pt x="5776243" y="2341656"/>
                  <a:pt x="5767557" y="2322624"/>
                  <a:pt x="5763801" y="2308057"/>
                </a:cubicBezTo>
                <a:cubicBezTo>
                  <a:pt x="5760046" y="2293489"/>
                  <a:pt x="5740327" y="2284561"/>
                  <a:pt x="5731172" y="2277042"/>
                </a:cubicBezTo>
                <a:cubicBezTo>
                  <a:pt x="5722018" y="2269523"/>
                  <a:pt x="5703473" y="2248847"/>
                  <a:pt x="5693379" y="2240388"/>
                </a:cubicBezTo>
                <a:cubicBezTo>
                  <a:pt x="5682933" y="2233328"/>
                  <a:pt x="5671760" y="2227418"/>
                  <a:pt x="5660046" y="2222766"/>
                </a:cubicBezTo>
                <a:cubicBezTo>
                  <a:pt x="5649013" y="2216657"/>
                  <a:pt x="5628826" y="2206319"/>
                  <a:pt x="5626948" y="2199270"/>
                </a:cubicBezTo>
                <a:cubicBezTo>
                  <a:pt x="5625070" y="2192222"/>
                  <a:pt x="5631408" y="2191047"/>
                  <a:pt x="5647840" y="2187052"/>
                </a:cubicBezTo>
                <a:cubicBezTo>
                  <a:pt x="5664272" y="2183058"/>
                  <a:pt x="5659107" y="2179534"/>
                  <a:pt x="5662159" y="2170840"/>
                </a:cubicBezTo>
                <a:cubicBezTo>
                  <a:pt x="5665210" y="2162147"/>
                  <a:pt x="5666854" y="2162382"/>
                  <a:pt x="5680469" y="2157213"/>
                </a:cubicBezTo>
                <a:cubicBezTo>
                  <a:pt x="5694084" y="2152044"/>
                  <a:pt x="5664741" y="2141940"/>
                  <a:pt x="5660750" y="2136301"/>
                </a:cubicBezTo>
                <a:cubicBezTo>
                  <a:pt x="5656760" y="2130662"/>
                  <a:pt x="5669671" y="2132072"/>
                  <a:pt x="5684224" y="2129017"/>
                </a:cubicBezTo>
                <a:cubicBezTo>
                  <a:pt x="5692628" y="2128190"/>
                  <a:pt x="5699459" y="2121844"/>
                  <a:pt x="5700891" y="2113510"/>
                </a:cubicBezTo>
                <a:cubicBezTo>
                  <a:pt x="5702769" y="2107871"/>
                  <a:pt x="5702065" y="2105052"/>
                  <a:pt x="5686102" y="2105286"/>
                </a:cubicBezTo>
                <a:cubicBezTo>
                  <a:pt x="5664647" y="2107859"/>
                  <a:pt x="5643474" y="2112582"/>
                  <a:pt x="5622957" y="2119384"/>
                </a:cubicBezTo>
                <a:cubicBezTo>
                  <a:pt x="5595962" y="2126668"/>
                  <a:pt x="5608169" y="2126903"/>
                  <a:pt x="5591972" y="2139591"/>
                </a:cubicBezTo>
                <a:cubicBezTo>
                  <a:pt x="5575775" y="2152278"/>
                  <a:pt x="5574601" y="2146874"/>
                  <a:pt x="5576714" y="2153923"/>
                </a:cubicBezTo>
                <a:cubicBezTo>
                  <a:pt x="5578826" y="2160972"/>
                  <a:pt x="5579765" y="2167551"/>
                  <a:pt x="5596432" y="2177419"/>
                </a:cubicBezTo>
                <a:cubicBezTo>
                  <a:pt x="5613098" y="2187287"/>
                  <a:pt x="5606056" y="2186348"/>
                  <a:pt x="5610516" y="2187522"/>
                </a:cubicBezTo>
                <a:cubicBezTo>
                  <a:pt x="5614976" y="2188697"/>
                  <a:pt x="5626479" y="2190577"/>
                  <a:pt x="5621314" y="2192222"/>
                </a:cubicBezTo>
                <a:cubicBezTo>
                  <a:pt x="5616150" y="2193866"/>
                  <a:pt x="5611690" y="2201620"/>
                  <a:pt x="5604178" y="2201620"/>
                </a:cubicBezTo>
                <a:cubicBezTo>
                  <a:pt x="5596666" y="2201620"/>
                  <a:pt x="5593380" y="2209139"/>
                  <a:pt x="5580704" y="2216422"/>
                </a:cubicBezTo>
                <a:cubicBezTo>
                  <a:pt x="5572277" y="2221627"/>
                  <a:pt x="5562841" y="2224989"/>
                  <a:pt x="5553005" y="2226291"/>
                </a:cubicBezTo>
                <a:cubicBezTo>
                  <a:pt x="5543615" y="2227700"/>
                  <a:pt x="5536808" y="2224646"/>
                  <a:pt x="5538216" y="2208669"/>
                </a:cubicBezTo>
                <a:cubicBezTo>
                  <a:pt x="5539625" y="2192691"/>
                  <a:pt x="5533521" y="2203500"/>
                  <a:pt x="5523428" y="2199740"/>
                </a:cubicBezTo>
                <a:cubicBezTo>
                  <a:pt x="5518357" y="2198107"/>
                  <a:pt x="5513709" y="2195379"/>
                  <a:pt x="5509813" y="2191752"/>
                </a:cubicBezTo>
                <a:cubicBezTo>
                  <a:pt x="5516784" y="2189261"/>
                  <a:pt x="5523475" y="2186030"/>
                  <a:pt x="5529766" y="2182118"/>
                </a:cubicBezTo>
                <a:cubicBezTo>
                  <a:pt x="5538826" y="2177581"/>
                  <a:pt x="5545752" y="2169644"/>
                  <a:pt x="5549014" y="2160032"/>
                </a:cubicBezTo>
                <a:cubicBezTo>
                  <a:pt x="5553709" y="2147814"/>
                  <a:pt x="5538216" y="2154393"/>
                  <a:pt x="5526949" y="2152983"/>
                </a:cubicBezTo>
                <a:cubicBezTo>
                  <a:pt x="5515681" y="2151574"/>
                  <a:pt x="5518968" y="2150399"/>
                  <a:pt x="5507935" y="2148989"/>
                </a:cubicBezTo>
                <a:cubicBezTo>
                  <a:pt x="5501620" y="2148183"/>
                  <a:pt x="5496057" y="2144438"/>
                  <a:pt x="5492911" y="2138886"/>
                </a:cubicBezTo>
                <a:cubicBezTo>
                  <a:pt x="5497630" y="2139896"/>
                  <a:pt x="5502512" y="2139896"/>
                  <a:pt x="5507231" y="2138886"/>
                </a:cubicBezTo>
                <a:cubicBezTo>
                  <a:pt x="5516620" y="2138886"/>
                  <a:pt x="5514507" y="2135361"/>
                  <a:pt x="5518029" y="2133012"/>
                </a:cubicBezTo>
                <a:cubicBezTo>
                  <a:pt x="5521550" y="2130662"/>
                  <a:pt x="5524132" y="2128078"/>
                  <a:pt x="5521315" y="2128078"/>
                </a:cubicBezTo>
                <a:cubicBezTo>
                  <a:pt x="5518498" y="2128078"/>
                  <a:pt x="5507231" y="2129487"/>
                  <a:pt x="5499484" y="2128078"/>
                </a:cubicBezTo>
                <a:cubicBezTo>
                  <a:pt x="5491714" y="2126764"/>
                  <a:pt x="5483780" y="2126764"/>
                  <a:pt x="5476010" y="2128078"/>
                </a:cubicBezTo>
                <a:cubicBezTo>
                  <a:pt x="5464743" y="2129722"/>
                  <a:pt x="5469203" y="2133952"/>
                  <a:pt x="5461221" y="2139121"/>
                </a:cubicBezTo>
                <a:cubicBezTo>
                  <a:pt x="5455470" y="2142448"/>
                  <a:pt x="5451081" y="2147685"/>
                  <a:pt x="5448780" y="2153923"/>
                </a:cubicBezTo>
                <a:cubicBezTo>
                  <a:pt x="5444555" y="2161677"/>
                  <a:pt x="5443147" y="2160267"/>
                  <a:pt x="5440095" y="2165201"/>
                </a:cubicBezTo>
                <a:cubicBezTo>
                  <a:pt x="5437677" y="2173669"/>
                  <a:pt x="5436809" y="2182504"/>
                  <a:pt x="5437513" y="2191282"/>
                </a:cubicBezTo>
                <a:cubicBezTo>
                  <a:pt x="5437653" y="2198051"/>
                  <a:pt x="5435024" y="2204583"/>
                  <a:pt x="5430236" y="2209373"/>
                </a:cubicBezTo>
                <a:cubicBezTo>
                  <a:pt x="5425306" y="2216422"/>
                  <a:pt x="5425306" y="2213368"/>
                  <a:pt x="5416621" y="2217597"/>
                </a:cubicBezTo>
                <a:cubicBezTo>
                  <a:pt x="5407936" y="2221826"/>
                  <a:pt x="5413804" y="2224881"/>
                  <a:pt x="5412630" y="2233339"/>
                </a:cubicBezTo>
                <a:cubicBezTo>
                  <a:pt x="5411457" y="2241798"/>
                  <a:pt x="5408640" y="2245087"/>
                  <a:pt x="5407936" y="2256835"/>
                </a:cubicBezTo>
                <a:cubicBezTo>
                  <a:pt x="5407231" y="2268583"/>
                  <a:pt x="5402771" y="2268348"/>
                  <a:pt x="5396199" y="2276102"/>
                </a:cubicBezTo>
                <a:cubicBezTo>
                  <a:pt x="5389626" y="2283856"/>
                  <a:pt x="5385635" y="2283621"/>
                  <a:pt x="5385166" y="2291609"/>
                </a:cubicBezTo>
                <a:cubicBezTo>
                  <a:pt x="5383945" y="2300575"/>
                  <a:pt x="5383945" y="2309664"/>
                  <a:pt x="5385166" y="2318630"/>
                </a:cubicBezTo>
                <a:cubicBezTo>
                  <a:pt x="5387044" y="2334137"/>
                  <a:pt x="5391269" y="2330143"/>
                  <a:pt x="5403475" y="2345650"/>
                </a:cubicBezTo>
                <a:cubicBezTo>
                  <a:pt x="5415682" y="2361157"/>
                  <a:pt x="5421785" y="2355518"/>
                  <a:pt x="5417560" y="2363507"/>
                </a:cubicBezTo>
                <a:cubicBezTo>
                  <a:pt x="5413335" y="2371496"/>
                  <a:pt x="5414039" y="2368441"/>
                  <a:pt x="5399250" y="2366561"/>
                </a:cubicBezTo>
                <a:cubicBezTo>
                  <a:pt x="5384462" y="2364682"/>
                  <a:pt x="5382349" y="2366561"/>
                  <a:pt x="5371551" y="2377369"/>
                </a:cubicBezTo>
                <a:cubicBezTo>
                  <a:pt x="5360753" y="2388178"/>
                  <a:pt x="5358640" y="2393347"/>
                  <a:pt x="5353241" y="2397106"/>
                </a:cubicBezTo>
                <a:cubicBezTo>
                  <a:pt x="5347842" y="2400865"/>
                  <a:pt x="5349485" y="2389587"/>
                  <a:pt x="5347373" y="2384418"/>
                </a:cubicBezTo>
                <a:cubicBezTo>
                  <a:pt x="5345260" y="2379249"/>
                  <a:pt x="5320612" y="2377369"/>
                  <a:pt x="5303711" y="2372435"/>
                </a:cubicBezTo>
                <a:cubicBezTo>
                  <a:pt x="5295354" y="2369263"/>
                  <a:pt x="5286810" y="2366585"/>
                  <a:pt x="5278124" y="2364447"/>
                </a:cubicBezTo>
                <a:cubicBezTo>
                  <a:pt x="5267983" y="2364282"/>
                  <a:pt x="5258054" y="2367337"/>
                  <a:pt x="5249721" y="2373140"/>
                </a:cubicBezTo>
                <a:cubicBezTo>
                  <a:pt x="5232115" y="2382774"/>
                  <a:pt x="5236106" y="2388413"/>
                  <a:pt x="5237280" y="2401100"/>
                </a:cubicBezTo>
                <a:cubicBezTo>
                  <a:pt x="5238453" y="2413788"/>
                  <a:pt x="5252537" y="2416373"/>
                  <a:pt x="5248547" y="2446213"/>
                </a:cubicBezTo>
                <a:cubicBezTo>
                  <a:pt x="5244556" y="2476053"/>
                  <a:pt x="5263336" y="2462425"/>
                  <a:pt x="5272021" y="2480752"/>
                </a:cubicBezTo>
                <a:cubicBezTo>
                  <a:pt x="5280707" y="2499078"/>
                  <a:pt x="5272021" y="2497434"/>
                  <a:pt x="5268030" y="2499783"/>
                </a:cubicBezTo>
                <a:cubicBezTo>
                  <a:pt x="5264040" y="2502133"/>
                  <a:pt x="5258406" y="2517640"/>
                  <a:pt x="5254650" y="2532443"/>
                </a:cubicBezTo>
                <a:cubicBezTo>
                  <a:pt x="5250894" y="2547245"/>
                  <a:pt x="5254650" y="2549360"/>
                  <a:pt x="5250660" y="2548655"/>
                </a:cubicBezTo>
                <a:cubicBezTo>
                  <a:pt x="5246669" y="2547950"/>
                  <a:pt x="5241270" y="2551239"/>
                  <a:pt x="5232819" y="2539022"/>
                </a:cubicBezTo>
                <a:cubicBezTo>
                  <a:pt x="5224369" y="2526804"/>
                  <a:pt x="5217561" y="2539022"/>
                  <a:pt x="5216388" y="2531033"/>
                </a:cubicBezTo>
                <a:cubicBezTo>
                  <a:pt x="5215214" y="2523044"/>
                  <a:pt x="5204651" y="2512001"/>
                  <a:pt x="5208641" y="2495554"/>
                </a:cubicBezTo>
                <a:cubicBezTo>
                  <a:pt x="5212632" y="2479107"/>
                  <a:pt x="5219204" y="2477697"/>
                  <a:pt x="5204651" y="2469004"/>
                </a:cubicBezTo>
                <a:cubicBezTo>
                  <a:pt x="5190097" y="2460310"/>
                  <a:pt x="5193852" y="2459370"/>
                  <a:pt x="5187045" y="2441748"/>
                </a:cubicBezTo>
                <a:cubicBezTo>
                  <a:pt x="5182609" y="2428027"/>
                  <a:pt x="5175238" y="2415456"/>
                  <a:pt x="5165449" y="2404860"/>
                </a:cubicBezTo>
                <a:cubicBezTo>
                  <a:pt x="5152304" y="2388883"/>
                  <a:pt x="5153477" y="2393347"/>
                  <a:pt x="5156998" y="2377135"/>
                </a:cubicBezTo>
                <a:cubicBezTo>
                  <a:pt x="5162139" y="2361792"/>
                  <a:pt x="5161552" y="2345093"/>
                  <a:pt x="5155355" y="2330143"/>
                </a:cubicBezTo>
                <a:cubicBezTo>
                  <a:pt x="5135825" y="2307580"/>
                  <a:pt x="5112656" y="2288440"/>
                  <a:pt x="5086811" y="2273517"/>
                </a:cubicBezTo>
                <a:cubicBezTo>
                  <a:pt x="5059581" y="2258950"/>
                  <a:pt x="5053948" y="2270228"/>
                  <a:pt x="5041976" y="2246967"/>
                </a:cubicBezTo>
                <a:cubicBezTo>
                  <a:pt x="5030004" y="2223706"/>
                  <a:pt x="5024370" y="2199975"/>
                  <a:pt x="5004417" y="2185408"/>
                </a:cubicBezTo>
                <a:cubicBezTo>
                  <a:pt x="4984464" y="2170840"/>
                  <a:pt x="4994323" y="2170135"/>
                  <a:pt x="4975075" y="2177184"/>
                </a:cubicBezTo>
                <a:cubicBezTo>
                  <a:pt x="4955826" y="2184233"/>
                  <a:pt x="4955591" y="2187287"/>
                  <a:pt x="4957234" y="2192926"/>
                </a:cubicBezTo>
                <a:cubicBezTo>
                  <a:pt x="4961014" y="2201817"/>
                  <a:pt x="4962070" y="2211627"/>
                  <a:pt x="4960286" y="2221121"/>
                </a:cubicBezTo>
                <a:cubicBezTo>
                  <a:pt x="4957469" y="2236394"/>
                  <a:pt x="4953479" y="2231695"/>
                  <a:pt x="4973432" y="2244617"/>
                </a:cubicBezTo>
                <a:cubicBezTo>
                  <a:pt x="4993385" y="2257540"/>
                  <a:pt x="4985169" y="2253781"/>
                  <a:pt x="4995263" y="2275867"/>
                </a:cubicBezTo>
                <a:cubicBezTo>
                  <a:pt x="4999582" y="2288696"/>
                  <a:pt x="5006178" y="2300636"/>
                  <a:pt x="5014746" y="2311111"/>
                </a:cubicBezTo>
                <a:cubicBezTo>
                  <a:pt x="5021694" y="2322161"/>
                  <a:pt x="5032915" y="2329823"/>
                  <a:pt x="5045732" y="2332257"/>
                </a:cubicBezTo>
                <a:cubicBezTo>
                  <a:pt x="5065685" y="2336722"/>
                  <a:pt x="5062398" y="2332257"/>
                  <a:pt x="5067563" y="2336017"/>
                </a:cubicBezTo>
                <a:cubicBezTo>
                  <a:pt x="5072727" y="2339776"/>
                  <a:pt x="5053713" y="2342830"/>
                  <a:pt x="5057234" y="2344945"/>
                </a:cubicBezTo>
                <a:cubicBezTo>
                  <a:pt x="5064887" y="2352088"/>
                  <a:pt x="5073220" y="2358479"/>
                  <a:pt x="5082116" y="2363977"/>
                </a:cubicBezTo>
                <a:cubicBezTo>
                  <a:pt x="5096647" y="2371425"/>
                  <a:pt x="5109675" y="2381458"/>
                  <a:pt x="5120614" y="2393582"/>
                </a:cubicBezTo>
                <a:cubicBezTo>
                  <a:pt x="5125074" y="2401805"/>
                  <a:pt x="5139863" y="2432820"/>
                  <a:pt x="5118266" y="2410029"/>
                </a:cubicBezTo>
                <a:cubicBezTo>
                  <a:pt x="5096670" y="2387238"/>
                  <a:pt x="5096201" y="2397576"/>
                  <a:pt x="5090097" y="2413318"/>
                </a:cubicBezTo>
                <a:cubicBezTo>
                  <a:pt x="5083994" y="2429061"/>
                  <a:pt x="5095731" y="2441043"/>
                  <a:pt x="5095027" y="2452557"/>
                </a:cubicBezTo>
                <a:cubicBezTo>
                  <a:pt x="5094323" y="2464070"/>
                  <a:pt x="5084229" y="2459605"/>
                  <a:pt x="5077187" y="2469004"/>
                </a:cubicBezTo>
                <a:cubicBezTo>
                  <a:pt x="5072281" y="2478613"/>
                  <a:pt x="5066131" y="2487542"/>
                  <a:pt x="5058877" y="2495554"/>
                </a:cubicBezTo>
                <a:cubicBezTo>
                  <a:pt x="5050896" y="2501428"/>
                  <a:pt x="5053243" y="2488740"/>
                  <a:pt x="5048783" y="2488740"/>
                </a:cubicBezTo>
                <a:cubicBezTo>
                  <a:pt x="5044323" y="2488740"/>
                  <a:pt x="5042915" y="2494379"/>
                  <a:pt x="5037281" y="2505187"/>
                </a:cubicBezTo>
                <a:cubicBezTo>
                  <a:pt x="5031647" y="2515996"/>
                  <a:pt x="5037281" y="2520460"/>
                  <a:pt x="5039628" y="2535027"/>
                </a:cubicBezTo>
                <a:cubicBezTo>
                  <a:pt x="5041976" y="2549595"/>
                  <a:pt x="5045967" y="2550770"/>
                  <a:pt x="5030474" y="2550065"/>
                </a:cubicBezTo>
                <a:cubicBezTo>
                  <a:pt x="5014981" y="2549360"/>
                  <a:pt x="5018502" y="2534557"/>
                  <a:pt x="5003948" y="2524924"/>
                </a:cubicBezTo>
                <a:cubicBezTo>
                  <a:pt x="4989394" y="2515291"/>
                  <a:pt x="4980474" y="2518580"/>
                  <a:pt x="4969206" y="2511061"/>
                </a:cubicBezTo>
                <a:cubicBezTo>
                  <a:pt x="4957939" y="2503543"/>
                  <a:pt x="4974371" y="2501898"/>
                  <a:pt x="5004417" y="2498139"/>
                </a:cubicBezTo>
                <a:cubicBezTo>
                  <a:pt x="5034464" y="2494379"/>
                  <a:pt x="5037985" y="2491325"/>
                  <a:pt x="5047375" y="2484276"/>
                </a:cubicBezTo>
                <a:cubicBezTo>
                  <a:pt x="5056764" y="2477227"/>
                  <a:pt x="5053243" y="2475348"/>
                  <a:pt x="5063337" y="2460780"/>
                </a:cubicBezTo>
                <a:cubicBezTo>
                  <a:pt x="5073431" y="2446213"/>
                  <a:pt x="5063337" y="2441043"/>
                  <a:pt x="5056530" y="2423892"/>
                </a:cubicBezTo>
                <a:cubicBezTo>
                  <a:pt x="5051671" y="2412308"/>
                  <a:pt x="5043502" y="2402416"/>
                  <a:pt x="5033056" y="2395461"/>
                </a:cubicBezTo>
                <a:cubicBezTo>
                  <a:pt x="5024722" y="2388154"/>
                  <a:pt x="5016882" y="2380306"/>
                  <a:pt x="5009582" y="2371966"/>
                </a:cubicBezTo>
                <a:cubicBezTo>
                  <a:pt x="5000591" y="2363295"/>
                  <a:pt x="4988901" y="2358009"/>
                  <a:pt x="4976483" y="2356928"/>
                </a:cubicBezTo>
                <a:cubicBezTo>
                  <a:pt x="4961225" y="2353169"/>
                  <a:pt x="4964042" y="2339541"/>
                  <a:pt x="4955591" y="2335312"/>
                </a:cubicBezTo>
                <a:cubicBezTo>
                  <a:pt x="4942516" y="2325098"/>
                  <a:pt x="4930404" y="2313693"/>
                  <a:pt x="4919442" y="2301243"/>
                </a:cubicBezTo>
                <a:cubicBezTo>
                  <a:pt x="4900427" y="2283386"/>
                  <a:pt x="4907470" y="2269993"/>
                  <a:pt x="4898784" y="2254251"/>
                </a:cubicBezTo>
                <a:cubicBezTo>
                  <a:pt x="4890099" y="2238509"/>
                  <a:pt x="4881179" y="2226761"/>
                  <a:pt x="4861930" y="2226761"/>
                </a:cubicBezTo>
                <a:cubicBezTo>
                  <a:pt x="4842682" y="2226761"/>
                  <a:pt x="4828127" y="2240153"/>
                  <a:pt x="4808879" y="2258715"/>
                </a:cubicBezTo>
                <a:cubicBezTo>
                  <a:pt x="4789630" y="2277277"/>
                  <a:pt x="4793856" y="2286440"/>
                  <a:pt x="4771320" y="2272343"/>
                </a:cubicBezTo>
                <a:cubicBezTo>
                  <a:pt x="4748786" y="2258245"/>
                  <a:pt x="4740805" y="2259655"/>
                  <a:pt x="4724372" y="2272343"/>
                </a:cubicBezTo>
                <a:cubicBezTo>
                  <a:pt x="4709091" y="2285733"/>
                  <a:pt x="4701814" y="2306088"/>
                  <a:pt x="4705124" y="2326148"/>
                </a:cubicBezTo>
                <a:cubicBezTo>
                  <a:pt x="4705124" y="2352934"/>
                  <a:pt x="4685875" y="2341656"/>
                  <a:pt x="4670617" y="2349644"/>
                </a:cubicBezTo>
                <a:cubicBezTo>
                  <a:pt x="4655359" y="2357633"/>
                  <a:pt x="4641744" y="2375725"/>
                  <a:pt x="4618739" y="2420132"/>
                </a:cubicBezTo>
                <a:cubicBezTo>
                  <a:pt x="4595735" y="2464539"/>
                  <a:pt x="4620148" y="2443628"/>
                  <a:pt x="4615453" y="2458196"/>
                </a:cubicBezTo>
                <a:cubicBezTo>
                  <a:pt x="4610758" y="2472763"/>
                  <a:pt x="4617096" y="2484981"/>
                  <a:pt x="4595500" y="2505187"/>
                </a:cubicBezTo>
                <a:cubicBezTo>
                  <a:pt x="4573904" y="2525394"/>
                  <a:pt x="4583294" y="2502838"/>
                  <a:pt x="4570618" y="2518580"/>
                </a:cubicBezTo>
                <a:cubicBezTo>
                  <a:pt x="4556299" y="2537259"/>
                  <a:pt x="4532731" y="2546329"/>
                  <a:pt x="4509585" y="2542076"/>
                </a:cubicBezTo>
                <a:cubicBezTo>
                  <a:pt x="4479304" y="2538317"/>
                  <a:pt x="4487989" y="2550300"/>
                  <a:pt x="4468741" y="2554764"/>
                </a:cubicBezTo>
                <a:cubicBezTo>
                  <a:pt x="4449492" y="2559228"/>
                  <a:pt x="4439163" y="2566042"/>
                  <a:pt x="4443858" y="2544426"/>
                </a:cubicBezTo>
                <a:cubicBezTo>
                  <a:pt x="4448553" y="2522809"/>
                  <a:pt x="4443858" y="2525629"/>
                  <a:pt x="4407943" y="2527039"/>
                </a:cubicBezTo>
                <a:cubicBezTo>
                  <a:pt x="4372028" y="2528448"/>
                  <a:pt x="4358178" y="2538317"/>
                  <a:pt x="4360995" y="2533148"/>
                </a:cubicBezTo>
                <a:cubicBezTo>
                  <a:pt x="4365573" y="2521940"/>
                  <a:pt x="4368554" y="2510169"/>
                  <a:pt x="4369915" y="2498139"/>
                </a:cubicBezTo>
                <a:cubicBezTo>
                  <a:pt x="4373906" y="2477227"/>
                  <a:pt x="4379305" y="2470413"/>
                  <a:pt x="4373906" y="2470413"/>
                </a:cubicBezTo>
                <a:cubicBezTo>
                  <a:pt x="4368507" y="2470413"/>
                  <a:pt x="4356066" y="2473468"/>
                  <a:pt x="4364985" y="2436109"/>
                </a:cubicBezTo>
                <a:cubicBezTo>
                  <a:pt x="4373906" y="2398751"/>
                  <a:pt x="4376957" y="2391937"/>
                  <a:pt x="4372967" y="2370321"/>
                </a:cubicBezTo>
                <a:cubicBezTo>
                  <a:pt x="4368976" y="2348704"/>
                  <a:pt x="4374610" y="2319570"/>
                  <a:pt x="4369915" y="2306882"/>
                </a:cubicBezTo>
                <a:cubicBezTo>
                  <a:pt x="4365220" y="2294194"/>
                  <a:pt x="4379305" y="2281506"/>
                  <a:pt x="4372967" y="2274692"/>
                </a:cubicBezTo>
                <a:cubicBezTo>
                  <a:pt x="4366629" y="2267879"/>
                  <a:pt x="4359352" y="2259185"/>
                  <a:pt x="4364281" y="2259185"/>
                </a:cubicBezTo>
                <a:cubicBezTo>
                  <a:pt x="4381206" y="2259641"/>
                  <a:pt x="4398084" y="2261368"/>
                  <a:pt x="4414751" y="2264354"/>
                </a:cubicBezTo>
                <a:cubicBezTo>
                  <a:pt x="4437145" y="2265301"/>
                  <a:pt x="4459609" y="2264516"/>
                  <a:pt x="4481886" y="2262005"/>
                </a:cubicBezTo>
                <a:cubicBezTo>
                  <a:pt x="4497144" y="2263649"/>
                  <a:pt x="4528834" y="2270228"/>
                  <a:pt x="4561228" y="2275397"/>
                </a:cubicBezTo>
                <a:cubicBezTo>
                  <a:pt x="4593622" y="2280566"/>
                  <a:pt x="4592449" y="2270933"/>
                  <a:pt x="4589397" y="2223941"/>
                </a:cubicBezTo>
                <a:cubicBezTo>
                  <a:pt x="4586346" y="2176949"/>
                  <a:pt x="4591744" y="2155333"/>
                  <a:pt x="4582120" y="2145465"/>
                </a:cubicBezTo>
                <a:cubicBezTo>
                  <a:pt x="4572496" y="2135596"/>
                  <a:pt x="4562167" y="2136536"/>
                  <a:pt x="4551604" y="2123848"/>
                </a:cubicBezTo>
                <a:cubicBezTo>
                  <a:pt x="4541041" y="2111160"/>
                  <a:pt x="4549257" y="2092599"/>
                  <a:pt x="4528130" y="2085785"/>
                </a:cubicBezTo>
                <a:cubicBezTo>
                  <a:pt x="4507003" y="2078971"/>
                  <a:pt x="4481182" y="2084375"/>
                  <a:pt x="4492684" y="2079911"/>
                </a:cubicBezTo>
                <a:cubicBezTo>
                  <a:pt x="4504187" y="2075447"/>
                  <a:pt x="4509585" y="2073802"/>
                  <a:pt x="4496675" y="2064169"/>
                </a:cubicBezTo>
                <a:cubicBezTo>
                  <a:pt x="4483764" y="2054535"/>
                  <a:pt x="4480713" y="2043962"/>
                  <a:pt x="4490337" y="2042552"/>
                </a:cubicBezTo>
                <a:cubicBezTo>
                  <a:pt x="4502590" y="2041373"/>
                  <a:pt x="4514891" y="2040825"/>
                  <a:pt x="4527191" y="2040908"/>
                </a:cubicBezTo>
                <a:cubicBezTo>
                  <a:pt x="4527191" y="2040908"/>
                  <a:pt x="4529538" y="2054535"/>
                  <a:pt x="4544092" y="2048426"/>
                </a:cubicBezTo>
                <a:cubicBezTo>
                  <a:pt x="4558646" y="2042317"/>
                  <a:pt x="4576956" y="2036443"/>
                  <a:pt x="4572965" y="2026810"/>
                </a:cubicBezTo>
                <a:cubicBezTo>
                  <a:pt x="4568975" y="2017177"/>
                  <a:pt x="4561698" y="2005194"/>
                  <a:pt x="4564045" y="2005194"/>
                </a:cubicBezTo>
                <a:cubicBezTo>
                  <a:pt x="4574280" y="2015116"/>
                  <a:pt x="4588364" y="2020017"/>
                  <a:pt x="4602543" y="2018587"/>
                </a:cubicBezTo>
                <a:cubicBezTo>
                  <a:pt x="4632824" y="2018587"/>
                  <a:pt x="4630476" y="2014122"/>
                  <a:pt x="4628129" y="2001434"/>
                </a:cubicBezTo>
                <a:cubicBezTo>
                  <a:pt x="4625782" y="1988747"/>
                  <a:pt x="4648082" y="1989452"/>
                  <a:pt x="4663340" y="1977938"/>
                </a:cubicBezTo>
                <a:cubicBezTo>
                  <a:pt x="4678598" y="1966426"/>
                  <a:pt x="4657706" y="1954443"/>
                  <a:pt x="4660993" y="1945749"/>
                </a:cubicBezTo>
                <a:cubicBezTo>
                  <a:pt x="4664279" y="1937056"/>
                  <a:pt x="4681885" y="1930007"/>
                  <a:pt x="4713105" y="1927892"/>
                </a:cubicBezTo>
                <a:cubicBezTo>
                  <a:pt x="4744325" y="1925777"/>
                  <a:pt x="4738692" y="1920373"/>
                  <a:pt x="4735405" y="1916614"/>
                </a:cubicBezTo>
                <a:cubicBezTo>
                  <a:pt x="4732119" y="1912855"/>
                  <a:pt x="4735405" y="1897113"/>
                  <a:pt x="4738692" y="1877141"/>
                </a:cubicBezTo>
                <a:cubicBezTo>
                  <a:pt x="4741978" y="1857169"/>
                  <a:pt x="4736344" y="1850121"/>
                  <a:pt x="4752307" y="1840487"/>
                </a:cubicBezTo>
                <a:cubicBezTo>
                  <a:pt x="4768269" y="1830854"/>
                  <a:pt x="4763574" y="1834378"/>
                  <a:pt x="4796438" y="1831559"/>
                </a:cubicBezTo>
                <a:cubicBezTo>
                  <a:pt x="4829301" y="1828739"/>
                  <a:pt x="4809114" y="1820986"/>
                  <a:pt x="4814747" y="1819576"/>
                </a:cubicBezTo>
                <a:cubicBezTo>
                  <a:pt x="4820381" y="1818166"/>
                  <a:pt x="4859583" y="1808298"/>
                  <a:pt x="4866860" y="1805243"/>
                </a:cubicBezTo>
                <a:cubicBezTo>
                  <a:pt x="4874137" y="1802189"/>
                  <a:pt x="4873432" y="1803129"/>
                  <a:pt x="4866860" y="1788796"/>
                </a:cubicBezTo>
                <a:cubicBezTo>
                  <a:pt x="4860287" y="1774464"/>
                  <a:pt x="4851601" y="1765300"/>
                  <a:pt x="4843386" y="1700686"/>
                </a:cubicBezTo>
                <a:cubicBezTo>
                  <a:pt x="4835170" y="1636073"/>
                  <a:pt x="4837752" y="1635133"/>
                  <a:pt x="4877658" y="1623150"/>
                </a:cubicBezTo>
                <a:cubicBezTo>
                  <a:pt x="4917564" y="1611167"/>
                  <a:pt x="4909113" y="1614926"/>
                  <a:pt x="4905827" y="1651580"/>
                </a:cubicBezTo>
                <a:cubicBezTo>
                  <a:pt x="4902540" y="1688233"/>
                  <a:pt x="4884935" y="1687999"/>
                  <a:pt x="4880944" y="1715019"/>
                </a:cubicBezTo>
                <a:cubicBezTo>
                  <a:pt x="4876672" y="1739706"/>
                  <a:pt x="4882423" y="1765079"/>
                  <a:pt x="4896906" y="1785507"/>
                </a:cubicBezTo>
                <a:cubicBezTo>
                  <a:pt x="4913808" y="1813937"/>
                  <a:pt x="4912164" y="1799604"/>
                  <a:pt x="4948315" y="1799604"/>
                </a:cubicBezTo>
                <a:cubicBezTo>
                  <a:pt x="4984464" y="1799604"/>
                  <a:pt x="4976249" y="1808533"/>
                  <a:pt x="5000192" y="1816756"/>
                </a:cubicBezTo>
                <a:cubicBezTo>
                  <a:pt x="5024136" y="1824980"/>
                  <a:pt x="5016389" y="1801954"/>
                  <a:pt x="5039628" y="1793260"/>
                </a:cubicBezTo>
                <a:cubicBezTo>
                  <a:pt x="5062867" y="1784567"/>
                  <a:pt x="5057938" y="1798429"/>
                  <a:pt x="5112398" y="1790206"/>
                </a:cubicBezTo>
                <a:lnTo>
                  <a:pt x="5141975" y="1786212"/>
                </a:lnTo>
                <a:cubicBezTo>
                  <a:pt x="5140332" y="1786212"/>
                  <a:pt x="5134229" y="1786212"/>
                  <a:pt x="5140567" y="1782687"/>
                </a:cubicBezTo>
                <a:cubicBezTo>
                  <a:pt x="5153243" y="1775404"/>
                  <a:pt x="5156529" y="1761776"/>
                  <a:pt x="5175074" y="1759191"/>
                </a:cubicBezTo>
                <a:cubicBezTo>
                  <a:pt x="5193618" y="1756607"/>
                  <a:pt x="5206294" y="1764360"/>
                  <a:pt x="5205355" y="1735695"/>
                </a:cubicBezTo>
                <a:cubicBezTo>
                  <a:pt x="5204416" y="1707030"/>
                  <a:pt x="5194322" y="1712199"/>
                  <a:pt x="5197374" y="1690113"/>
                </a:cubicBezTo>
                <a:cubicBezTo>
                  <a:pt x="5200425" y="1668027"/>
                  <a:pt x="5201364" y="1678365"/>
                  <a:pt x="5203007" y="1660978"/>
                </a:cubicBezTo>
                <a:cubicBezTo>
                  <a:pt x="5204651" y="1643591"/>
                  <a:pt x="5200660" y="1641007"/>
                  <a:pt x="5223899" y="1634898"/>
                </a:cubicBezTo>
                <a:cubicBezTo>
                  <a:pt x="5247139" y="1628789"/>
                  <a:pt x="5231176" y="1655809"/>
                  <a:pt x="5259110" y="1661918"/>
                </a:cubicBezTo>
                <a:cubicBezTo>
                  <a:pt x="5287044" y="1668027"/>
                  <a:pt x="5282584" y="1672256"/>
                  <a:pt x="5287983" y="1650640"/>
                </a:cubicBezTo>
                <a:cubicBezTo>
                  <a:pt x="5293382" y="1629024"/>
                  <a:pt x="5307936" y="1600594"/>
                  <a:pt x="5294321" y="1602003"/>
                </a:cubicBezTo>
                <a:cubicBezTo>
                  <a:pt x="5280707" y="1603413"/>
                  <a:pt x="5277655" y="1602003"/>
                  <a:pt x="5263805" y="1581092"/>
                </a:cubicBezTo>
                <a:cubicBezTo>
                  <a:pt x="5249955" y="1560181"/>
                  <a:pt x="5242209" y="1557596"/>
                  <a:pt x="5251129" y="1557596"/>
                </a:cubicBezTo>
                <a:cubicBezTo>
                  <a:pt x="5276739" y="1553313"/>
                  <a:pt x="5302631" y="1551114"/>
                  <a:pt x="5328593" y="1551017"/>
                </a:cubicBezTo>
                <a:cubicBezTo>
                  <a:pt x="5371081" y="1552427"/>
                  <a:pt x="5383288" y="1556186"/>
                  <a:pt x="5385635" y="1551017"/>
                </a:cubicBezTo>
                <a:cubicBezTo>
                  <a:pt x="5387983" y="1545848"/>
                  <a:pt x="5378358" y="1542089"/>
                  <a:pt x="5392912" y="1533160"/>
                </a:cubicBezTo>
                <a:cubicBezTo>
                  <a:pt x="5407466" y="1524232"/>
                  <a:pt x="5454414" y="1537625"/>
                  <a:pt x="5447372" y="1529401"/>
                </a:cubicBezTo>
                <a:cubicBezTo>
                  <a:pt x="5423992" y="1516208"/>
                  <a:pt x="5396997" y="1510933"/>
                  <a:pt x="5370377" y="1514364"/>
                </a:cubicBezTo>
                <a:cubicBezTo>
                  <a:pt x="5342443" y="1518828"/>
                  <a:pt x="5274368" y="1527052"/>
                  <a:pt x="5263805" y="1526346"/>
                </a:cubicBezTo>
                <a:cubicBezTo>
                  <a:pt x="5251364" y="1524815"/>
                  <a:pt x="5239510" y="1520212"/>
                  <a:pt x="5229298" y="1512954"/>
                </a:cubicBezTo>
                <a:cubicBezTo>
                  <a:pt x="5224604" y="1507785"/>
                  <a:pt x="5209345" y="1504025"/>
                  <a:pt x="5209345" y="1479355"/>
                </a:cubicBezTo>
                <a:cubicBezTo>
                  <a:pt x="5209345" y="1454684"/>
                  <a:pt x="5218266" y="1445051"/>
                  <a:pt x="5203711" y="1421085"/>
                </a:cubicBezTo>
                <a:cubicBezTo>
                  <a:pt x="5189158" y="1397119"/>
                  <a:pt x="5230237" y="1376912"/>
                  <a:pt x="5258171" y="1350597"/>
                </a:cubicBezTo>
                <a:cubicBezTo>
                  <a:pt x="5286105" y="1324281"/>
                  <a:pt x="5279063" y="1303605"/>
                  <a:pt x="5295965" y="1303605"/>
                </a:cubicBezTo>
                <a:cubicBezTo>
                  <a:pt x="5312866" y="1303605"/>
                  <a:pt x="5319439" y="1293267"/>
                  <a:pt x="5310988" y="1284808"/>
                </a:cubicBezTo>
                <a:cubicBezTo>
                  <a:pt x="5295894" y="1268657"/>
                  <a:pt x="5277983" y="1255363"/>
                  <a:pt x="5258171" y="1245570"/>
                </a:cubicBezTo>
                <a:cubicBezTo>
                  <a:pt x="5243618" y="1242516"/>
                  <a:pt x="5222022" y="1226068"/>
                  <a:pt x="5199486" y="1265072"/>
                </a:cubicBezTo>
                <a:cubicBezTo>
                  <a:pt x="5176951" y="1304075"/>
                  <a:pt x="5201130" y="1307599"/>
                  <a:pt x="5205120" y="1327806"/>
                </a:cubicBezTo>
                <a:cubicBezTo>
                  <a:pt x="5209111" y="1348012"/>
                  <a:pt x="5173900" y="1362815"/>
                  <a:pt x="5147609" y="1381612"/>
                </a:cubicBezTo>
                <a:cubicBezTo>
                  <a:pt x="5121318" y="1400408"/>
                  <a:pt x="5111459" y="1395709"/>
                  <a:pt x="5103478" y="1443406"/>
                </a:cubicBezTo>
                <a:cubicBezTo>
                  <a:pt x="5095497" y="1491103"/>
                  <a:pt x="5087515" y="1492747"/>
                  <a:pt x="5117093" y="1509195"/>
                </a:cubicBezTo>
                <a:cubicBezTo>
                  <a:pt x="5146670" y="1525642"/>
                  <a:pt x="5152304" y="1532690"/>
                  <a:pt x="5138689" y="1547963"/>
                </a:cubicBezTo>
                <a:cubicBezTo>
                  <a:pt x="5125074" y="1563235"/>
                  <a:pt x="5096201" y="1561590"/>
                  <a:pt x="5078595" y="1594955"/>
                </a:cubicBezTo>
                <a:cubicBezTo>
                  <a:pt x="5060990" y="1628319"/>
                  <a:pt x="5068267" y="1644766"/>
                  <a:pt x="5060990" y="1659803"/>
                </a:cubicBezTo>
                <a:cubicBezTo>
                  <a:pt x="5053713" y="1674841"/>
                  <a:pt x="5031412" y="1681420"/>
                  <a:pt x="5024840" y="1696457"/>
                </a:cubicBezTo>
                <a:cubicBezTo>
                  <a:pt x="5018267" y="1711495"/>
                  <a:pt x="5018502" y="1739690"/>
                  <a:pt x="4991272" y="1735225"/>
                </a:cubicBezTo>
                <a:cubicBezTo>
                  <a:pt x="4964042" y="1730761"/>
                  <a:pt x="4979300" y="1694107"/>
                  <a:pt x="4967798" y="1675546"/>
                </a:cubicBezTo>
                <a:cubicBezTo>
                  <a:pt x="4956296" y="1656984"/>
                  <a:pt x="4945967" y="1641242"/>
                  <a:pt x="4931648" y="1617981"/>
                </a:cubicBezTo>
                <a:cubicBezTo>
                  <a:pt x="4917329" y="1594720"/>
                  <a:pt x="4928597" y="1572399"/>
                  <a:pt x="4914747" y="1560416"/>
                </a:cubicBezTo>
                <a:cubicBezTo>
                  <a:pt x="4905639" y="1550521"/>
                  <a:pt x="4899817" y="1538045"/>
                  <a:pt x="4898080" y="1524702"/>
                </a:cubicBezTo>
                <a:lnTo>
                  <a:pt x="4893151" y="1535745"/>
                </a:lnTo>
                <a:cubicBezTo>
                  <a:pt x="4887752" y="1555174"/>
                  <a:pt x="4877587" y="1572941"/>
                  <a:pt x="4863573" y="1587436"/>
                </a:cubicBezTo>
                <a:cubicBezTo>
                  <a:pt x="4842775" y="1614156"/>
                  <a:pt x="4807588" y="1625119"/>
                  <a:pt x="4775311" y="1614926"/>
                </a:cubicBezTo>
                <a:cubicBezTo>
                  <a:pt x="4755358" y="1606703"/>
                  <a:pt x="4758645" y="1587436"/>
                  <a:pt x="4758645" y="1562765"/>
                </a:cubicBezTo>
                <a:cubicBezTo>
                  <a:pt x="4756555" y="1530689"/>
                  <a:pt x="4756555" y="1498509"/>
                  <a:pt x="4758645" y="1466432"/>
                </a:cubicBezTo>
                <a:cubicBezTo>
                  <a:pt x="4762870" y="1427664"/>
                  <a:pt x="4773903" y="1430483"/>
                  <a:pt x="4816390" y="1405108"/>
                </a:cubicBezTo>
                <a:cubicBezTo>
                  <a:pt x="4858879" y="1379732"/>
                  <a:pt x="4859583" y="1381612"/>
                  <a:pt x="4870146" y="1364929"/>
                </a:cubicBezTo>
                <a:cubicBezTo>
                  <a:pt x="4887517" y="1344542"/>
                  <a:pt x="4907118" y="1326178"/>
                  <a:pt x="4928597" y="1310184"/>
                </a:cubicBezTo>
                <a:cubicBezTo>
                  <a:pt x="4955568" y="1276697"/>
                  <a:pt x="4976812" y="1238991"/>
                  <a:pt x="4991507" y="1198578"/>
                </a:cubicBezTo>
                <a:cubicBezTo>
                  <a:pt x="5007469" y="1158165"/>
                  <a:pt x="5038455" y="1133494"/>
                  <a:pt x="5065919" y="1090262"/>
                </a:cubicBezTo>
                <a:cubicBezTo>
                  <a:pt x="5102961" y="1040789"/>
                  <a:pt x="5153383" y="1002960"/>
                  <a:pt x="5211223" y="981241"/>
                </a:cubicBezTo>
                <a:cubicBezTo>
                  <a:pt x="5276716" y="953516"/>
                  <a:pt x="5265683" y="950696"/>
                  <a:pt x="5281645" y="928845"/>
                </a:cubicBezTo>
                <a:cubicBezTo>
                  <a:pt x="5297608" y="906994"/>
                  <a:pt x="5303476" y="919916"/>
                  <a:pt x="5328593" y="914747"/>
                </a:cubicBezTo>
                <a:cubicBezTo>
                  <a:pt x="5353711" y="909578"/>
                  <a:pt x="5350189" y="914747"/>
                  <a:pt x="5324603" y="940123"/>
                </a:cubicBezTo>
                <a:cubicBezTo>
                  <a:pt x="5299016" y="965498"/>
                  <a:pt x="5287748" y="992519"/>
                  <a:pt x="5309345" y="972312"/>
                </a:cubicBezTo>
                <a:cubicBezTo>
                  <a:pt x="5330941" y="952106"/>
                  <a:pt x="5347842" y="928140"/>
                  <a:pt x="5381410" y="929785"/>
                </a:cubicBezTo>
                <a:cubicBezTo>
                  <a:pt x="5414978" y="931429"/>
                  <a:pt x="5401598" y="929785"/>
                  <a:pt x="5434461" y="944587"/>
                </a:cubicBezTo>
                <a:cubicBezTo>
                  <a:pt x="5467325" y="959389"/>
                  <a:pt x="5472724" y="961034"/>
                  <a:pt x="5454414" y="973017"/>
                </a:cubicBezTo>
                <a:cubicBezTo>
                  <a:pt x="5438945" y="980491"/>
                  <a:pt x="5421738" y="983579"/>
                  <a:pt x="5404649" y="981946"/>
                </a:cubicBezTo>
                <a:cubicBezTo>
                  <a:pt x="5412607" y="997958"/>
                  <a:pt x="5428193" y="1008776"/>
                  <a:pt x="5445963" y="1010611"/>
                </a:cubicBezTo>
                <a:cubicBezTo>
                  <a:pt x="5476480" y="1014370"/>
                  <a:pt x="5492911" y="987115"/>
                  <a:pt x="5513334" y="997218"/>
                </a:cubicBezTo>
                <a:cubicBezTo>
                  <a:pt x="5533756" y="1007321"/>
                  <a:pt x="5538921" y="1015075"/>
                  <a:pt x="5511691" y="1012725"/>
                </a:cubicBezTo>
                <a:cubicBezTo>
                  <a:pt x="5484461" y="1010376"/>
                  <a:pt x="5476480" y="1027763"/>
                  <a:pt x="5510047" y="1039746"/>
                </a:cubicBezTo>
                <a:cubicBezTo>
                  <a:pt x="5535916" y="1050211"/>
                  <a:pt x="5563216" y="1056707"/>
                  <a:pt x="5591033" y="1059012"/>
                </a:cubicBezTo>
                <a:cubicBezTo>
                  <a:pt x="5635164" y="1065121"/>
                  <a:pt x="5654413" y="1097076"/>
                  <a:pt x="5687980" y="1111408"/>
                </a:cubicBezTo>
                <a:cubicBezTo>
                  <a:pt x="5721548" y="1125741"/>
                  <a:pt x="5760984" y="1113523"/>
                  <a:pt x="5749717" y="1144303"/>
                </a:cubicBezTo>
                <a:cubicBezTo>
                  <a:pt x="5738450" y="1175082"/>
                  <a:pt x="5758402" y="1204687"/>
                  <a:pt x="5699952" y="1219020"/>
                </a:cubicBezTo>
                <a:cubicBezTo>
                  <a:pt x="5641502" y="1233352"/>
                  <a:pt x="5643145" y="1214555"/>
                  <a:pt x="5594319" y="1199518"/>
                </a:cubicBezTo>
                <a:cubicBezTo>
                  <a:pt x="5545493" y="1184481"/>
                  <a:pt x="5510986" y="1169678"/>
                  <a:pt x="5510986" y="1169678"/>
                </a:cubicBezTo>
                <a:cubicBezTo>
                  <a:pt x="5521644" y="1183334"/>
                  <a:pt x="5533404" y="1196066"/>
                  <a:pt x="5546197" y="1207742"/>
                </a:cubicBezTo>
                <a:cubicBezTo>
                  <a:pt x="5569671" y="1228653"/>
                  <a:pt x="5571080" y="1248155"/>
                  <a:pt x="5569671" y="1286218"/>
                </a:cubicBezTo>
                <a:cubicBezTo>
                  <a:pt x="5568263" y="1324281"/>
                  <a:pt x="5556995" y="1334620"/>
                  <a:pt x="5595493" y="1353416"/>
                </a:cubicBezTo>
                <a:cubicBezTo>
                  <a:pt x="5633990" y="1372213"/>
                  <a:pt x="5628356" y="1366809"/>
                  <a:pt x="5640328" y="1363755"/>
                </a:cubicBezTo>
                <a:cubicBezTo>
                  <a:pt x="5652300" y="1360700"/>
                  <a:pt x="5672253" y="1357176"/>
                  <a:pt x="5667558" y="1351067"/>
                </a:cubicBezTo>
                <a:cubicBezTo>
                  <a:pt x="5662863" y="1344958"/>
                  <a:pt x="5658638" y="1333915"/>
                  <a:pt x="5645962" y="1327571"/>
                </a:cubicBezTo>
                <a:cubicBezTo>
                  <a:pt x="5638497" y="1324928"/>
                  <a:pt x="5634600" y="1316737"/>
                  <a:pt x="5637253" y="1309275"/>
                </a:cubicBezTo>
                <a:cubicBezTo>
                  <a:pt x="5638685" y="1305200"/>
                  <a:pt x="5641901" y="1301993"/>
                  <a:pt x="5645962" y="1300551"/>
                </a:cubicBezTo>
                <a:cubicBezTo>
                  <a:pt x="5658873" y="1293972"/>
                  <a:pt x="5670844" y="1306659"/>
                  <a:pt x="5699013" y="1305015"/>
                </a:cubicBezTo>
                <a:cubicBezTo>
                  <a:pt x="5727182" y="1303370"/>
                  <a:pt x="5699013" y="1294677"/>
                  <a:pt x="5712628" y="1281519"/>
                </a:cubicBezTo>
                <a:cubicBezTo>
                  <a:pt x="5726243" y="1268361"/>
                  <a:pt x="5726947" y="1243221"/>
                  <a:pt x="5759576" y="1230533"/>
                </a:cubicBezTo>
                <a:cubicBezTo>
                  <a:pt x="5792205" y="1217845"/>
                  <a:pt x="5827651" y="1236642"/>
                  <a:pt x="5836571" y="1222309"/>
                </a:cubicBezTo>
                <a:cubicBezTo>
                  <a:pt x="5850233" y="1207610"/>
                  <a:pt x="5850233" y="1184847"/>
                  <a:pt x="5836571" y="1170148"/>
                </a:cubicBezTo>
                <a:cubicBezTo>
                  <a:pt x="5818026" y="1148532"/>
                  <a:pt x="5803707" y="1141013"/>
                  <a:pt x="5814740" y="1130440"/>
                </a:cubicBezTo>
                <a:cubicBezTo>
                  <a:pt x="5825773" y="1119867"/>
                  <a:pt x="5848542" y="1092377"/>
                  <a:pt x="5858871" y="1106944"/>
                </a:cubicBezTo>
                <a:cubicBezTo>
                  <a:pt x="5869200" y="1121512"/>
                  <a:pt x="5895725" y="1139838"/>
                  <a:pt x="5862157" y="1136784"/>
                </a:cubicBezTo>
                <a:cubicBezTo>
                  <a:pt x="5828590" y="1133729"/>
                  <a:pt x="5851594" y="1186830"/>
                  <a:pt x="5882110" y="1183776"/>
                </a:cubicBezTo>
                <a:cubicBezTo>
                  <a:pt x="5912627" y="1180721"/>
                  <a:pt x="5910279" y="1171088"/>
                  <a:pt x="5935161" y="1160280"/>
                </a:cubicBezTo>
                <a:cubicBezTo>
                  <a:pt x="5960044" y="1149472"/>
                  <a:pt x="6008870" y="1108589"/>
                  <a:pt x="6043142" y="1096606"/>
                </a:cubicBezTo>
                <a:cubicBezTo>
                  <a:pt x="6077414" y="1084623"/>
                  <a:pt x="6084926" y="1087677"/>
                  <a:pt x="6098540" y="1093786"/>
                </a:cubicBezTo>
                <a:cubicBezTo>
                  <a:pt x="6112531" y="1106190"/>
                  <a:pt x="6132179" y="1109890"/>
                  <a:pt x="6149714" y="1103420"/>
                </a:cubicBezTo>
                <a:cubicBezTo>
                  <a:pt x="6187507" y="1095901"/>
                  <a:pt x="6198540" y="1086972"/>
                  <a:pt x="6233986" y="1079924"/>
                </a:cubicBezTo>
                <a:cubicBezTo>
                  <a:pt x="6269431" y="1072875"/>
                  <a:pt x="6231403" y="1092612"/>
                  <a:pt x="6247600" y="1097781"/>
                </a:cubicBezTo>
                <a:cubicBezTo>
                  <a:pt x="6263798" y="1102950"/>
                  <a:pt x="6265206" y="1107414"/>
                  <a:pt x="6277178" y="1099190"/>
                </a:cubicBezTo>
                <a:cubicBezTo>
                  <a:pt x="6289150" y="1090967"/>
                  <a:pt x="6327647" y="1077574"/>
                  <a:pt x="6310041" y="1064181"/>
                </a:cubicBezTo>
                <a:cubicBezTo>
                  <a:pt x="6292436" y="1050789"/>
                  <a:pt x="6279525" y="1040685"/>
                  <a:pt x="6279525" y="1040685"/>
                </a:cubicBezTo>
                <a:cubicBezTo>
                  <a:pt x="6288469" y="1023296"/>
                  <a:pt x="6306990" y="1013005"/>
                  <a:pt x="6326473" y="1014605"/>
                </a:cubicBezTo>
                <a:cubicBezTo>
                  <a:pt x="6360041" y="1016955"/>
                  <a:pt x="6411449" y="1048204"/>
                  <a:pt x="6443843" y="1070760"/>
                </a:cubicBezTo>
                <a:cubicBezTo>
                  <a:pt x="6470627" y="1091561"/>
                  <a:pt x="6495110" y="1115196"/>
                  <a:pt x="6516847" y="1141248"/>
                </a:cubicBezTo>
                <a:cubicBezTo>
                  <a:pt x="6526096" y="1120529"/>
                  <a:pt x="6526941" y="1097022"/>
                  <a:pt x="6519195" y="1075694"/>
                </a:cubicBezTo>
                <a:cubicBezTo>
                  <a:pt x="6506989" y="1034577"/>
                  <a:pt x="6476707" y="1044210"/>
                  <a:pt x="6476707" y="1005207"/>
                </a:cubicBezTo>
                <a:cubicBezTo>
                  <a:pt x="6476707" y="966203"/>
                  <a:pt x="6448538" y="976777"/>
                  <a:pt x="6458162" y="949286"/>
                </a:cubicBezTo>
                <a:cubicBezTo>
                  <a:pt x="6467787" y="921796"/>
                  <a:pt x="6495017" y="910988"/>
                  <a:pt x="6502293" y="875979"/>
                </a:cubicBezTo>
                <a:cubicBezTo>
                  <a:pt x="6509570" y="840970"/>
                  <a:pt x="6515908" y="811835"/>
                  <a:pt x="6540791" y="811835"/>
                </a:cubicBezTo>
                <a:cubicBezTo>
                  <a:pt x="6565674" y="811835"/>
                  <a:pt x="6619194" y="819354"/>
                  <a:pt x="6619194" y="819354"/>
                </a:cubicBezTo>
                <a:cubicBezTo>
                  <a:pt x="6617410" y="846966"/>
                  <a:pt x="6610649" y="874029"/>
                  <a:pt x="6599241" y="899240"/>
                </a:cubicBezTo>
                <a:cubicBezTo>
                  <a:pt x="6579288" y="946232"/>
                  <a:pt x="6609570" y="952106"/>
                  <a:pt x="6604875" y="1010376"/>
                </a:cubicBezTo>
                <a:cubicBezTo>
                  <a:pt x="6600180" y="1068646"/>
                  <a:pt x="6599241" y="1076164"/>
                  <a:pt x="6612856" y="1089557"/>
                </a:cubicBezTo>
                <a:cubicBezTo>
                  <a:pt x="6626471" y="1102950"/>
                  <a:pt x="6652058" y="1119397"/>
                  <a:pt x="6642433" y="1144772"/>
                </a:cubicBezTo>
                <a:cubicBezTo>
                  <a:pt x="6636964" y="1171076"/>
                  <a:pt x="6617621" y="1192317"/>
                  <a:pt x="6591964" y="1200223"/>
                </a:cubicBezTo>
                <a:cubicBezTo>
                  <a:pt x="6556049" y="1214320"/>
                  <a:pt x="6510275" y="1206097"/>
                  <a:pt x="6527176" y="1217375"/>
                </a:cubicBezTo>
                <a:cubicBezTo>
                  <a:pt x="6546096" y="1229560"/>
                  <a:pt x="6567363" y="1237570"/>
                  <a:pt x="6589617" y="1240871"/>
                </a:cubicBezTo>
                <a:cubicBezTo>
                  <a:pt x="6613091" y="1244630"/>
                  <a:pt x="6601589" y="1239461"/>
                  <a:pt x="6620837" y="1223719"/>
                </a:cubicBezTo>
                <a:cubicBezTo>
                  <a:pt x="6640086" y="1207977"/>
                  <a:pt x="6683278" y="1176727"/>
                  <a:pt x="6681869" y="1161690"/>
                </a:cubicBezTo>
                <a:cubicBezTo>
                  <a:pt x="6680461" y="1146652"/>
                  <a:pt x="6656987" y="1123626"/>
                  <a:pt x="6672949" y="1112583"/>
                </a:cubicBezTo>
                <a:cubicBezTo>
                  <a:pt x="6688912" y="1101540"/>
                  <a:pt x="6695250" y="1084153"/>
                  <a:pt x="6719897" y="1098251"/>
                </a:cubicBezTo>
                <a:cubicBezTo>
                  <a:pt x="6744545" y="1112348"/>
                  <a:pt x="6768958" y="1165684"/>
                  <a:pt x="6768958" y="1163334"/>
                </a:cubicBezTo>
                <a:cubicBezTo>
                  <a:pt x="6766188" y="1133020"/>
                  <a:pt x="6754146" y="1104298"/>
                  <a:pt x="6734452" y="1081098"/>
                </a:cubicBezTo>
                <a:cubicBezTo>
                  <a:pt x="6704874" y="1051259"/>
                  <a:pt x="6655814" y="1079689"/>
                  <a:pt x="6655814" y="1053608"/>
                </a:cubicBezTo>
                <a:cubicBezTo>
                  <a:pt x="6655814" y="1027528"/>
                  <a:pt x="6669428" y="991579"/>
                  <a:pt x="6666377" y="963149"/>
                </a:cubicBezTo>
                <a:cubicBezTo>
                  <a:pt x="6663325" y="934719"/>
                  <a:pt x="6651823" y="906289"/>
                  <a:pt x="6670367" y="881853"/>
                </a:cubicBezTo>
                <a:cubicBezTo>
                  <a:pt x="6680696" y="869172"/>
                  <a:pt x="6687363" y="853893"/>
                  <a:pt x="6689616" y="837681"/>
                </a:cubicBezTo>
                <a:cubicBezTo>
                  <a:pt x="6694733" y="855789"/>
                  <a:pt x="6694897" y="874938"/>
                  <a:pt x="6690086" y="893131"/>
                </a:cubicBezTo>
                <a:cubicBezTo>
                  <a:pt x="6683748" y="922266"/>
                  <a:pt x="6693372" y="940123"/>
                  <a:pt x="6706987" y="940123"/>
                </a:cubicBezTo>
                <a:cubicBezTo>
                  <a:pt x="6720601" y="940123"/>
                  <a:pt x="6781634" y="940123"/>
                  <a:pt x="6748771" y="931194"/>
                </a:cubicBezTo>
                <a:cubicBezTo>
                  <a:pt x="6715907" y="922266"/>
                  <a:pt x="6706283" y="912398"/>
                  <a:pt x="6739146" y="894541"/>
                </a:cubicBezTo>
                <a:cubicBezTo>
                  <a:pt x="6772010" y="876684"/>
                  <a:pt x="6770367" y="888432"/>
                  <a:pt x="6818488" y="899710"/>
                </a:cubicBezTo>
                <a:cubicBezTo>
                  <a:pt x="6866610" y="910988"/>
                  <a:pt x="6877643" y="919211"/>
                  <a:pt x="6893605" y="918507"/>
                </a:cubicBezTo>
                <a:cubicBezTo>
                  <a:pt x="6909568" y="917802"/>
                  <a:pt x="6907455" y="916157"/>
                  <a:pt x="6901821" y="902059"/>
                </a:cubicBezTo>
                <a:cubicBezTo>
                  <a:pt x="6896727" y="887863"/>
                  <a:pt x="6886728" y="875951"/>
                  <a:pt x="6873652" y="868460"/>
                </a:cubicBezTo>
                <a:cubicBezTo>
                  <a:pt x="6858394" y="858592"/>
                  <a:pt x="6848066" y="870575"/>
                  <a:pt x="6843136" y="855772"/>
                </a:cubicBezTo>
                <a:cubicBezTo>
                  <a:pt x="6838206" y="840970"/>
                  <a:pt x="6829756" y="803376"/>
                  <a:pt x="6825530" y="789279"/>
                </a:cubicBezTo>
                <a:cubicBezTo>
                  <a:pt x="6821305" y="775181"/>
                  <a:pt x="6837737" y="786224"/>
                  <a:pt x="6863324" y="786224"/>
                </a:cubicBezTo>
                <a:cubicBezTo>
                  <a:pt x="6888910" y="786224"/>
                  <a:pt x="6958628" y="782465"/>
                  <a:pt x="7012384" y="781055"/>
                </a:cubicBezTo>
                <a:cubicBezTo>
                  <a:pt x="7066139" y="779646"/>
                  <a:pt x="7012384" y="723490"/>
                  <a:pt x="7009097" y="683782"/>
                </a:cubicBezTo>
                <a:cubicBezTo>
                  <a:pt x="7005811" y="644074"/>
                  <a:pt x="7108392" y="642899"/>
                  <a:pt x="7158861" y="635381"/>
                </a:cubicBezTo>
                <a:cubicBezTo>
                  <a:pt x="7227241" y="630707"/>
                  <a:pt x="7295245" y="621445"/>
                  <a:pt x="7362381" y="607655"/>
                </a:cubicBezTo>
                <a:cubicBezTo>
                  <a:pt x="7456277" y="585334"/>
                  <a:pt x="7395949" y="589093"/>
                  <a:pt x="7409329" y="562308"/>
                </a:cubicBezTo>
                <a:cubicBezTo>
                  <a:pt x="7422709" y="535523"/>
                  <a:pt x="7446183" y="530824"/>
                  <a:pt x="7474352" y="530824"/>
                </a:cubicBezTo>
                <a:cubicBezTo>
                  <a:pt x="7502520" y="530824"/>
                  <a:pt x="7528108" y="535993"/>
                  <a:pt x="7517544" y="539752"/>
                </a:cubicBezTo>
                <a:cubicBezTo>
                  <a:pt x="7506980" y="543511"/>
                  <a:pt x="7475995" y="559254"/>
                  <a:pt x="7524821" y="569592"/>
                </a:cubicBezTo>
                <a:cubicBezTo>
                  <a:pt x="7573647" y="579930"/>
                  <a:pt x="7560971" y="579225"/>
                  <a:pt x="7535150" y="588389"/>
                </a:cubicBezTo>
                <a:cubicBezTo>
                  <a:pt x="7509328" y="597552"/>
                  <a:pt x="7531159" y="613764"/>
                  <a:pt x="7580924" y="613764"/>
                </a:cubicBezTo>
                <a:cubicBezTo>
                  <a:pt x="7630689" y="613764"/>
                  <a:pt x="7600877" y="609300"/>
                  <a:pt x="7592895" y="592853"/>
                </a:cubicBezTo>
                <a:cubicBezTo>
                  <a:pt x="7584914" y="576406"/>
                  <a:pt x="7600172" y="582280"/>
                  <a:pt x="7641018" y="589093"/>
                </a:cubicBezTo>
                <a:cubicBezTo>
                  <a:pt x="7670712" y="590712"/>
                  <a:pt x="7698834" y="602874"/>
                  <a:pt x="7720360" y="623398"/>
                </a:cubicBezTo>
                <a:cubicBezTo>
                  <a:pt x="7742660" y="644309"/>
                  <a:pt x="7746651" y="639140"/>
                  <a:pt x="7754632" y="668275"/>
                </a:cubicBezTo>
                <a:cubicBezTo>
                  <a:pt x="7762613" y="697410"/>
                  <a:pt x="7754632" y="692946"/>
                  <a:pt x="7719421" y="719731"/>
                </a:cubicBezTo>
                <a:cubicBezTo>
                  <a:pt x="7684210" y="746516"/>
                  <a:pt x="7664257" y="746751"/>
                  <a:pt x="7614492" y="778001"/>
                </a:cubicBezTo>
                <a:cubicBezTo>
                  <a:pt x="7564727" y="809250"/>
                  <a:pt x="7576933" y="824993"/>
                  <a:pt x="7549703" y="846609"/>
                </a:cubicBezTo>
                <a:cubicBezTo>
                  <a:pt x="7522473" y="868225"/>
                  <a:pt x="7529750" y="861646"/>
                  <a:pt x="7587262" y="846609"/>
                </a:cubicBezTo>
                <a:cubicBezTo>
                  <a:pt x="7644773" y="831572"/>
                  <a:pt x="7676229" y="823113"/>
                  <a:pt x="7706040" y="824993"/>
                </a:cubicBezTo>
                <a:cubicBezTo>
                  <a:pt x="7735852" y="826872"/>
                  <a:pt x="7749937" y="839325"/>
                  <a:pt x="7772471" y="839325"/>
                </a:cubicBezTo>
                <a:cubicBezTo>
                  <a:pt x="7795265" y="842380"/>
                  <a:pt x="7818270" y="843637"/>
                  <a:pt x="7841251" y="843085"/>
                </a:cubicBezTo>
                <a:cubicBezTo>
                  <a:pt x="7911673" y="843085"/>
                  <a:pt x="7901344" y="843085"/>
                  <a:pt x="7875758" y="863056"/>
                </a:cubicBezTo>
                <a:cubicBezTo>
                  <a:pt x="7850171" y="883028"/>
                  <a:pt x="7880452" y="889372"/>
                  <a:pt x="7911907" y="889372"/>
                </a:cubicBezTo>
                <a:cubicBezTo>
                  <a:pt x="7944724" y="890626"/>
                  <a:pt x="7977587" y="889604"/>
                  <a:pt x="8010263" y="886317"/>
                </a:cubicBezTo>
                <a:cubicBezTo>
                  <a:pt x="8039136" y="881853"/>
                  <a:pt x="8014254" y="860237"/>
                  <a:pt x="8048761" y="858592"/>
                </a:cubicBezTo>
                <a:cubicBezTo>
                  <a:pt x="8083268" y="856947"/>
                  <a:pt x="8094535" y="854128"/>
                  <a:pt x="8131389" y="854128"/>
                </a:cubicBezTo>
                <a:cubicBezTo>
                  <a:pt x="8168243" y="854128"/>
                  <a:pt x="8156976" y="869165"/>
                  <a:pt x="8169887" y="882558"/>
                </a:cubicBezTo>
                <a:cubicBezTo>
                  <a:pt x="8182797" y="895950"/>
                  <a:pt x="8200168" y="904879"/>
                  <a:pt x="8188197" y="931899"/>
                </a:cubicBezTo>
                <a:cubicBezTo>
                  <a:pt x="8176225" y="958920"/>
                  <a:pt x="8169887" y="959389"/>
                  <a:pt x="8176929" y="996043"/>
                </a:cubicBezTo>
                <a:cubicBezTo>
                  <a:pt x="8183971" y="1032697"/>
                  <a:pt x="8202750" y="1037866"/>
                  <a:pt x="8225051" y="1044680"/>
                </a:cubicBezTo>
                <a:cubicBezTo>
                  <a:pt x="8247351" y="1051494"/>
                  <a:pt x="8248525" y="1011785"/>
                  <a:pt x="8269181" y="997688"/>
                </a:cubicBezTo>
                <a:cubicBezTo>
                  <a:pt x="8289839" y="983590"/>
                  <a:pt x="8295473" y="1024473"/>
                  <a:pt x="8320355" y="1018599"/>
                </a:cubicBezTo>
                <a:cubicBezTo>
                  <a:pt x="8345120" y="1013348"/>
                  <a:pt x="8370824" y="1014560"/>
                  <a:pt x="8395002" y="1022124"/>
                </a:cubicBezTo>
                <a:cubicBezTo>
                  <a:pt x="8417561" y="1030425"/>
                  <a:pt x="8442114" y="1031736"/>
                  <a:pt x="8465424" y="1025883"/>
                </a:cubicBezTo>
                <a:cubicBezTo>
                  <a:pt x="8495940" y="1019304"/>
                  <a:pt x="8486316" y="1007321"/>
                  <a:pt x="8475753" y="988759"/>
                </a:cubicBezTo>
                <a:cubicBezTo>
                  <a:pt x="8465189" y="970198"/>
                  <a:pt x="8464720" y="971372"/>
                  <a:pt x="8483969" y="952106"/>
                </a:cubicBezTo>
                <a:cubicBezTo>
                  <a:pt x="8503217" y="932839"/>
                  <a:pt x="8515893" y="942237"/>
                  <a:pt x="8577865" y="958685"/>
                </a:cubicBezTo>
                <a:cubicBezTo>
                  <a:pt x="8604179" y="966142"/>
                  <a:pt x="8630118" y="974925"/>
                  <a:pt x="8655564" y="985000"/>
                </a:cubicBezTo>
                <a:cubicBezTo>
                  <a:pt x="8682394" y="992072"/>
                  <a:pt x="8708192" y="1002575"/>
                  <a:pt x="8732323" y="1016250"/>
                </a:cubicBezTo>
                <a:cubicBezTo>
                  <a:pt x="8786079" y="1039746"/>
                  <a:pt x="8775751" y="1070055"/>
                  <a:pt x="8800398" y="1086738"/>
                </a:cubicBezTo>
                <a:cubicBezTo>
                  <a:pt x="8825046" y="1103420"/>
                  <a:pt x="8826924" y="1086738"/>
                  <a:pt x="8876688" y="1082273"/>
                </a:cubicBezTo>
                <a:cubicBezTo>
                  <a:pt x="8926453" y="1077809"/>
                  <a:pt x="8925515" y="1088147"/>
                  <a:pt x="8979974" y="1102480"/>
                </a:cubicBezTo>
                <a:cubicBezTo>
                  <a:pt x="9034434" y="1116812"/>
                  <a:pt x="9020115" y="1134434"/>
                  <a:pt x="9020115" y="1149472"/>
                </a:cubicBezTo>
                <a:cubicBezTo>
                  <a:pt x="9020115" y="1164509"/>
                  <a:pt x="9004856" y="1177197"/>
                  <a:pt x="9038425" y="1184481"/>
                </a:cubicBezTo>
                <a:cubicBezTo>
                  <a:pt x="9071992" y="1191764"/>
                  <a:pt x="9085373" y="1198813"/>
                  <a:pt x="9114480" y="1191294"/>
                </a:cubicBezTo>
                <a:cubicBezTo>
                  <a:pt x="9143588" y="1183776"/>
                  <a:pt x="9117767" y="1198813"/>
                  <a:pt x="9181850" y="1199518"/>
                </a:cubicBezTo>
                <a:cubicBezTo>
                  <a:pt x="9245935" y="1200223"/>
                  <a:pt x="9224338" y="1191999"/>
                  <a:pt x="9243587" y="1205392"/>
                </a:cubicBezTo>
                <a:cubicBezTo>
                  <a:pt x="9262836" y="1218785"/>
                  <a:pt x="9267061" y="1245805"/>
                  <a:pt x="9298986" y="1242751"/>
                </a:cubicBezTo>
                <a:cubicBezTo>
                  <a:pt x="9330911" y="1239696"/>
                  <a:pt x="9327624" y="1240636"/>
                  <a:pt x="9314948" y="1212911"/>
                </a:cubicBezTo>
                <a:cubicBezTo>
                  <a:pt x="9302272" y="1185186"/>
                  <a:pt x="9294056" y="1180721"/>
                  <a:pt x="9312601" y="1181661"/>
                </a:cubicBezTo>
                <a:cubicBezTo>
                  <a:pt x="9331145" y="1182601"/>
                  <a:pt x="9368469" y="1190590"/>
                  <a:pt x="9438187" y="1201868"/>
                </a:cubicBezTo>
                <a:cubicBezTo>
                  <a:pt x="9507905" y="1213146"/>
                  <a:pt x="9510252" y="1225364"/>
                  <a:pt x="9567294" y="1261547"/>
                </a:cubicBezTo>
                <a:cubicBezTo>
                  <a:pt x="9606730" y="1282926"/>
                  <a:pt x="9644993" y="1306457"/>
                  <a:pt x="9681847" y="1332035"/>
                </a:cubicBezTo>
                <a:cubicBezTo>
                  <a:pt x="9689030" y="1336739"/>
                  <a:pt x="9695579" y="1342348"/>
                  <a:pt x="9701330" y="1348717"/>
                </a:cubicBezTo>
                <a:cubicBezTo>
                  <a:pt x="9708771" y="1350747"/>
                  <a:pt x="9715955" y="1353666"/>
                  <a:pt x="9722692" y="1357411"/>
                </a:cubicBezTo>
                <a:cubicBezTo>
                  <a:pt x="9767527" y="1378322"/>
                  <a:pt x="9759546" y="1371508"/>
                  <a:pt x="9798043" y="1390305"/>
                </a:cubicBezTo>
                <a:cubicBezTo>
                  <a:pt x="9822925" y="1402842"/>
                  <a:pt x="9846517" y="1417795"/>
                  <a:pt x="9868465" y="1434947"/>
                </a:cubicBezTo>
                <a:cubicBezTo>
                  <a:pt x="9868465" y="1434947"/>
                  <a:pt x="9872456" y="1438942"/>
                  <a:pt x="9843583" y="1441996"/>
                </a:cubicBezTo>
                <a:close/>
                <a:moveTo>
                  <a:pt x="6105583" y="2200915"/>
                </a:moveTo>
                <a:cubicBezTo>
                  <a:pt x="6105583" y="2200915"/>
                  <a:pt x="6101123" y="2206789"/>
                  <a:pt x="6123658" y="2188697"/>
                </a:cubicBezTo>
                <a:cubicBezTo>
                  <a:pt x="6146193" y="2170605"/>
                  <a:pt x="6113095" y="2188697"/>
                  <a:pt x="6100184" y="2184233"/>
                </a:cubicBezTo>
                <a:cubicBezTo>
                  <a:pt x="6087273" y="2179769"/>
                  <a:pt x="6083282" y="2174600"/>
                  <a:pt x="6087273" y="2158152"/>
                </a:cubicBezTo>
                <a:cubicBezTo>
                  <a:pt x="6091263" y="2141705"/>
                  <a:pt x="6085630" y="2141705"/>
                  <a:pt x="6072015" y="2120089"/>
                </a:cubicBezTo>
                <a:cubicBezTo>
                  <a:pt x="6072015" y="2120089"/>
                  <a:pt x="6064973" y="2115625"/>
                  <a:pt x="6049715" y="2124553"/>
                </a:cubicBezTo>
                <a:cubicBezTo>
                  <a:pt x="6034457" y="2133482"/>
                  <a:pt x="6026241" y="2115625"/>
                  <a:pt x="6007227" y="2122439"/>
                </a:cubicBezTo>
                <a:cubicBezTo>
                  <a:pt x="5988213" y="2129252"/>
                  <a:pt x="5968730" y="2125963"/>
                  <a:pt x="5957462" y="2153688"/>
                </a:cubicBezTo>
                <a:cubicBezTo>
                  <a:pt x="5946194" y="2181413"/>
                  <a:pt x="5933988" y="2163321"/>
                  <a:pt x="5929528" y="2185878"/>
                </a:cubicBezTo>
                <a:cubicBezTo>
                  <a:pt x="5925068" y="2208434"/>
                  <a:pt x="5891969" y="2220182"/>
                  <a:pt x="5891969" y="2220182"/>
                </a:cubicBezTo>
                <a:cubicBezTo>
                  <a:pt x="5891969" y="2220182"/>
                  <a:pt x="5905584" y="2233574"/>
                  <a:pt x="5915443" y="2246262"/>
                </a:cubicBezTo>
                <a:cubicBezTo>
                  <a:pt x="5925302" y="2258950"/>
                  <a:pt x="5918730" y="2250726"/>
                  <a:pt x="5929058" y="2293254"/>
                </a:cubicBezTo>
                <a:cubicBezTo>
                  <a:pt x="5939387" y="2335782"/>
                  <a:pt x="5946899" y="2331317"/>
                  <a:pt x="5961218" y="2337426"/>
                </a:cubicBezTo>
                <a:cubicBezTo>
                  <a:pt x="5973964" y="2343277"/>
                  <a:pt x="5986288" y="2350020"/>
                  <a:pt x="5998072" y="2357633"/>
                </a:cubicBezTo>
                <a:cubicBezTo>
                  <a:pt x="5998072" y="2357633"/>
                  <a:pt x="5984457" y="2349409"/>
                  <a:pt x="5984457" y="2371731"/>
                </a:cubicBezTo>
                <a:cubicBezTo>
                  <a:pt x="5984457" y="2394052"/>
                  <a:pt x="5962861" y="2409794"/>
                  <a:pt x="5965208" y="2442218"/>
                </a:cubicBezTo>
                <a:cubicBezTo>
                  <a:pt x="5967556" y="2474643"/>
                  <a:pt x="5935631" y="2505657"/>
                  <a:pt x="5961218" y="2508712"/>
                </a:cubicBezTo>
                <a:cubicBezTo>
                  <a:pt x="5986804" y="2511766"/>
                  <a:pt x="5978823" y="2522809"/>
                  <a:pt x="6006992" y="2530328"/>
                </a:cubicBezTo>
                <a:cubicBezTo>
                  <a:pt x="6034339" y="2539210"/>
                  <a:pt x="6062978" y="2543486"/>
                  <a:pt x="6091733" y="2543016"/>
                </a:cubicBezTo>
                <a:cubicBezTo>
                  <a:pt x="6132578" y="2543016"/>
                  <a:pt x="6110277" y="2527274"/>
                  <a:pt x="6104644" y="2504248"/>
                </a:cubicBezTo>
                <a:cubicBezTo>
                  <a:pt x="6098987" y="2483524"/>
                  <a:pt x="6095512" y="2462260"/>
                  <a:pt x="6094315" y="2440809"/>
                </a:cubicBezTo>
                <a:cubicBezTo>
                  <a:pt x="6092672" y="2415433"/>
                  <a:pt x="6083048" y="2422012"/>
                  <a:pt x="6076475" y="2406270"/>
                </a:cubicBezTo>
                <a:cubicBezTo>
                  <a:pt x="6069902" y="2390527"/>
                  <a:pt x="6079761" y="2382774"/>
                  <a:pt x="6099949" y="2382774"/>
                </a:cubicBezTo>
                <a:cubicBezTo>
                  <a:pt x="6120137" y="2382774"/>
                  <a:pt x="6121545" y="2382774"/>
                  <a:pt x="6111217" y="2364917"/>
                </a:cubicBezTo>
                <a:cubicBezTo>
                  <a:pt x="6100888" y="2347060"/>
                  <a:pt x="6107226" y="2341421"/>
                  <a:pt x="6094315" y="2333667"/>
                </a:cubicBezTo>
                <a:cubicBezTo>
                  <a:pt x="6081405" y="2325914"/>
                  <a:pt x="6076006" y="2357163"/>
                  <a:pt x="6076006" y="2357163"/>
                </a:cubicBezTo>
                <a:cubicBezTo>
                  <a:pt x="6076006" y="2357163"/>
                  <a:pt x="6067789" y="2349644"/>
                  <a:pt x="6071076" y="2318160"/>
                </a:cubicBezTo>
                <a:cubicBezTo>
                  <a:pt x="6074362" y="2286675"/>
                  <a:pt x="6076710" y="2301713"/>
                  <a:pt x="6067085" y="2294664"/>
                </a:cubicBezTo>
                <a:cubicBezTo>
                  <a:pt x="6057461" y="2287615"/>
                  <a:pt x="6051827" y="2296074"/>
                  <a:pt x="6039151" y="2275162"/>
                </a:cubicBezTo>
                <a:cubicBezTo>
                  <a:pt x="6026476" y="2254251"/>
                  <a:pt x="6037509" y="2258715"/>
                  <a:pt x="6022250" y="2233339"/>
                </a:cubicBezTo>
                <a:cubicBezTo>
                  <a:pt x="6006992" y="2207964"/>
                  <a:pt x="6014973" y="2221356"/>
                  <a:pt x="6031874" y="2221356"/>
                </a:cubicBezTo>
                <a:cubicBezTo>
                  <a:pt x="6048776" y="2221356"/>
                  <a:pt x="6039855" y="2217597"/>
                  <a:pt x="6031874" y="2209609"/>
                </a:cubicBezTo>
                <a:cubicBezTo>
                  <a:pt x="6023893" y="2201620"/>
                  <a:pt x="6018260" y="2188697"/>
                  <a:pt x="6039855" y="2190107"/>
                </a:cubicBezTo>
                <a:cubicBezTo>
                  <a:pt x="6061452" y="2191517"/>
                  <a:pt x="6089621" y="2195981"/>
                  <a:pt x="6099949" y="2196921"/>
                </a:cubicBezTo>
                <a:cubicBezTo>
                  <a:pt x="6110277" y="2197861"/>
                  <a:pt x="6105583" y="2200915"/>
                  <a:pt x="6105583" y="2200915"/>
                </a:cubicBezTo>
                <a:close/>
                <a:moveTo>
                  <a:pt x="3116403" y="1049614"/>
                </a:moveTo>
                <a:cubicBezTo>
                  <a:pt x="3108892" y="1062302"/>
                  <a:pt x="3128844" y="1078749"/>
                  <a:pt x="3143398" y="1073110"/>
                </a:cubicBezTo>
                <a:cubicBezTo>
                  <a:pt x="3157952" y="1067471"/>
                  <a:pt x="3162412" y="1073110"/>
                  <a:pt x="3170628" y="1067236"/>
                </a:cubicBezTo>
                <a:cubicBezTo>
                  <a:pt x="3178844" y="1061362"/>
                  <a:pt x="3179783" y="1051024"/>
                  <a:pt x="3170628" y="1041625"/>
                </a:cubicBezTo>
                <a:cubicBezTo>
                  <a:pt x="3161473" y="1032227"/>
                  <a:pt x="3164760" y="1026588"/>
                  <a:pt x="3163117" y="1025413"/>
                </a:cubicBezTo>
                <a:cubicBezTo>
                  <a:pt x="3144103" y="1015310"/>
                  <a:pt x="3123915" y="1037631"/>
                  <a:pt x="3116403" y="1050319"/>
                </a:cubicBezTo>
                <a:close/>
                <a:moveTo>
                  <a:pt x="7077172" y="227256"/>
                </a:moveTo>
                <a:cubicBezTo>
                  <a:pt x="7055341" y="227256"/>
                  <a:pt x="7031398" y="228666"/>
                  <a:pt x="7051351" y="235480"/>
                </a:cubicBezTo>
                <a:cubicBezTo>
                  <a:pt x="7071303" y="242293"/>
                  <a:pt x="7063322" y="275658"/>
                  <a:pt x="7101820" y="257096"/>
                </a:cubicBezTo>
                <a:cubicBezTo>
                  <a:pt x="7140317" y="238534"/>
                  <a:pt x="7132336" y="236889"/>
                  <a:pt x="7158861" y="225611"/>
                </a:cubicBezTo>
                <a:cubicBezTo>
                  <a:pt x="7185387" y="214333"/>
                  <a:pt x="7169894" y="219737"/>
                  <a:pt x="7137969" y="211514"/>
                </a:cubicBezTo>
                <a:cubicBezTo>
                  <a:pt x="7118017" y="206110"/>
                  <a:pt x="7098768" y="226316"/>
                  <a:pt x="7077172" y="227021"/>
                </a:cubicBezTo>
                <a:close/>
              </a:path>
            </a:pathLst>
          </a:custGeom>
          <a:solidFill>
            <a:srgbClr val="E8E8E8">
              <a:alpha val="60000"/>
            </a:srgbClr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F68748BE-EAAE-9443-BB6E-54DD601FEB9A}"/>
              </a:ext>
            </a:extLst>
          </p:cNvPr>
          <p:cNvSpPr/>
          <p:nvPr/>
        </p:nvSpPr>
        <p:spPr>
          <a:xfrm>
            <a:off x="4472023" y="3614857"/>
            <a:ext cx="1704916" cy="1119593"/>
          </a:xfrm>
          <a:custGeom>
            <a:avLst/>
            <a:gdLst>
              <a:gd name="connsiteX0" fmla="*/ 412908 w 1704916"/>
              <a:gd name="connsiteY0" fmla="*/ 1119593 h 1119593"/>
              <a:gd name="connsiteX1" fmla="*/ 0 w 1704916"/>
              <a:gd name="connsiteY1" fmla="*/ 706300 h 1119593"/>
              <a:gd name="connsiteX2" fmla="*/ 1704917 w 1704916"/>
              <a:gd name="connsiteY2" fmla="*/ 12 h 1119593"/>
              <a:gd name="connsiteX3" fmla="*/ 1704917 w 1704916"/>
              <a:gd name="connsiteY3" fmla="*/ 584356 h 1119593"/>
              <a:gd name="connsiteX4" fmla="*/ 412908 w 1704916"/>
              <a:gd name="connsiteY4" fmla="*/ 1119593 h 111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4916" h="1119593">
                <a:moveTo>
                  <a:pt x="412908" y="1119593"/>
                </a:moveTo>
                <a:lnTo>
                  <a:pt x="0" y="706300"/>
                </a:lnTo>
                <a:cubicBezTo>
                  <a:pt x="451217" y="252335"/>
                  <a:pt x="1065156" y="-2009"/>
                  <a:pt x="1704917" y="12"/>
                </a:cubicBezTo>
                <a:lnTo>
                  <a:pt x="1704917" y="584356"/>
                </a:lnTo>
                <a:cubicBezTo>
                  <a:pt x="1220108" y="582805"/>
                  <a:pt x="754830" y="775566"/>
                  <a:pt x="412908" y="1119593"/>
                </a:cubicBezTo>
                <a:close/>
              </a:path>
            </a:pathLst>
          </a:custGeom>
          <a:solidFill>
            <a:srgbClr val="00B0F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EA9B606E-2A98-F04A-910A-B6CD649456C9}"/>
              </a:ext>
            </a:extLst>
          </p:cNvPr>
          <p:cNvSpPr/>
          <p:nvPr/>
        </p:nvSpPr>
        <p:spPr>
          <a:xfrm>
            <a:off x="6177879" y="3614859"/>
            <a:ext cx="1704916" cy="1119591"/>
          </a:xfrm>
          <a:custGeom>
            <a:avLst/>
            <a:gdLst>
              <a:gd name="connsiteX0" fmla="*/ 1291070 w 1704916"/>
              <a:gd name="connsiteY0" fmla="*/ 1119592 h 1119591"/>
              <a:gd name="connsiteX1" fmla="*/ 0 w 1704916"/>
              <a:gd name="connsiteY1" fmla="*/ 584354 h 1119591"/>
              <a:gd name="connsiteX2" fmla="*/ 0 w 1704916"/>
              <a:gd name="connsiteY2" fmla="*/ 10 h 1119591"/>
              <a:gd name="connsiteX3" fmla="*/ 1704917 w 1704916"/>
              <a:gd name="connsiteY3" fmla="*/ 706298 h 111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16" h="1119591">
                <a:moveTo>
                  <a:pt x="1291070" y="1119592"/>
                </a:moveTo>
                <a:cubicBezTo>
                  <a:pt x="949335" y="775846"/>
                  <a:pt x="484480" y="583132"/>
                  <a:pt x="0" y="584354"/>
                </a:cubicBezTo>
                <a:lnTo>
                  <a:pt x="0" y="10"/>
                </a:lnTo>
                <a:cubicBezTo>
                  <a:pt x="639714" y="-1846"/>
                  <a:pt x="1253605" y="252474"/>
                  <a:pt x="1704917" y="706298"/>
                </a:cubicBezTo>
                <a:close/>
              </a:path>
            </a:pathLst>
          </a:custGeom>
          <a:solidFill>
            <a:srgbClr val="FF330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A88F4B27-3EE7-7848-B431-8719C20DD1BA}"/>
              </a:ext>
            </a:extLst>
          </p:cNvPr>
          <p:cNvSpPr/>
          <p:nvPr/>
        </p:nvSpPr>
        <p:spPr>
          <a:xfrm>
            <a:off x="3766382" y="4321157"/>
            <a:ext cx="1118548" cy="1706510"/>
          </a:xfrm>
          <a:custGeom>
            <a:avLst/>
            <a:gdLst>
              <a:gd name="connsiteX0" fmla="*/ 583810 w 1118548"/>
              <a:gd name="connsiteY0" fmla="*/ 1706510 h 1706510"/>
              <a:gd name="connsiteX1" fmla="*/ 12 w 1118548"/>
              <a:gd name="connsiteY1" fmla="*/ 1706510 h 1706510"/>
              <a:gd name="connsiteX2" fmla="*/ 705641 w 1118548"/>
              <a:gd name="connsiteY2" fmla="*/ 0 h 1706510"/>
              <a:gd name="connsiteX3" fmla="*/ 1118548 w 1118548"/>
              <a:gd name="connsiteY3" fmla="*/ 413294 h 1706510"/>
              <a:gd name="connsiteX4" fmla="*/ 583810 w 1118548"/>
              <a:gd name="connsiteY4" fmla="*/ 1706510 h 17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48" h="1706510">
                <a:moveTo>
                  <a:pt x="583810" y="1706510"/>
                </a:moveTo>
                <a:lnTo>
                  <a:pt x="12" y="1706510"/>
                </a:lnTo>
                <a:cubicBezTo>
                  <a:pt x="-2007" y="1066152"/>
                  <a:pt x="252099" y="451639"/>
                  <a:pt x="705641" y="0"/>
                </a:cubicBezTo>
                <a:lnTo>
                  <a:pt x="1118548" y="413294"/>
                </a:lnTo>
                <a:cubicBezTo>
                  <a:pt x="774889" y="755559"/>
                  <a:pt x="582332" y="1221249"/>
                  <a:pt x="583810" y="1706510"/>
                </a:cubicBezTo>
                <a:close/>
              </a:path>
            </a:pathLst>
          </a:custGeom>
          <a:solidFill>
            <a:srgbClr val="00FF0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 smtClean="0"/>
              <a:t>   </a:t>
            </a:r>
            <a:endParaRPr lang="en-US" sz="40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88C8EDEF-F6CA-3C4E-9463-1494C4195FA6}"/>
              </a:ext>
            </a:extLst>
          </p:cNvPr>
          <p:cNvSpPr/>
          <p:nvPr/>
        </p:nvSpPr>
        <p:spPr>
          <a:xfrm>
            <a:off x="7468949" y="4322097"/>
            <a:ext cx="1118543" cy="1705570"/>
          </a:xfrm>
          <a:custGeom>
            <a:avLst/>
            <a:gdLst>
              <a:gd name="connsiteX0" fmla="*/ 1118536 w 1118543"/>
              <a:gd name="connsiteY0" fmla="*/ 1705570 h 1705570"/>
              <a:gd name="connsiteX1" fmla="*/ 534503 w 1118543"/>
              <a:gd name="connsiteY1" fmla="*/ 1705570 h 1705570"/>
              <a:gd name="connsiteX2" fmla="*/ 0 w 1118543"/>
              <a:gd name="connsiteY2" fmla="*/ 413294 h 1705570"/>
              <a:gd name="connsiteX3" fmla="*/ 412908 w 1118543"/>
              <a:gd name="connsiteY3" fmla="*/ 0 h 1705570"/>
              <a:gd name="connsiteX4" fmla="*/ 1118536 w 1118543"/>
              <a:gd name="connsiteY4" fmla="*/ 1705570 h 170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543" h="1705570">
                <a:moveTo>
                  <a:pt x="1118536" y="1705570"/>
                </a:moveTo>
                <a:lnTo>
                  <a:pt x="534503" y="1705570"/>
                </a:lnTo>
                <a:cubicBezTo>
                  <a:pt x="535724" y="1220684"/>
                  <a:pt x="343284" y="755418"/>
                  <a:pt x="0" y="413294"/>
                </a:cubicBezTo>
                <a:lnTo>
                  <a:pt x="412908" y="0"/>
                </a:lnTo>
                <a:cubicBezTo>
                  <a:pt x="866073" y="451498"/>
                  <a:pt x="1120132" y="1065564"/>
                  <a:pt x="1118536" y="1705570"/>
                </a:cubicBezTo>
                <a:close/>
              </a:path>
            </a:pathLst>
          </a:custGeom>
          <a:solidFill>
            <a:srgbClr val="0070C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B68216B-0CB4-0B4A-85B9-51EB8EC790BA}"/>
              </a:ext>
            </a:extLst>
          </p:cNvPr>
          <p:cNvGrpSpPr/>
          <p:nvPr/>
        </p:nvGrpSpPr>
        <p:grpSpPr>
          <a:xfrm>
            <a:off x="5602729" y="2266471"/>
            <a:ext cx="1219612" cy="157281"/>
            <a:chOff x="5602729" y="2266471"/>
            <a:chExt cx="1219612" cy="157281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ECC0C43B-6158-0142-BDC3-0421C0709800}"/>
                </a:ext>
              </a:extLst>
            </p:cNvPr>
            <p:cNvSpPr/>
            <p:nvPr/>
          </p:nvSpPr>
          <p:spPr>
            <a:xfrm>
              <a:off x="5652808" y="2286467"/>
              <a:ext cx="1120785" cy="83178"/>
            </a:xfrm>
            <a:custGeom>
              <a:avLst/>
              <a:gdLst>
                <a:gd name="connsiteX0" fmla="*/ 1099949 w 1120785"/>
                <a:gd name="connsiteY0" fmla="*/ 82883 h 83178"/>
                <a:gd name="connsiteX1" fmla="*/ 1096898 w 1120785"/>
                <a:gd name="connsiteY1" fmla="*/ 82883 h 83178"/>
                <a:gd name="connsiteX2" fmla="*/ 22258 w 1120785"/>
                <a:gd name="connsiteY2" fmla="*/ 72779 h 83178"/>
                <a:gd name="connsiteX3" fmla="*/ 192 w 1120785"/>
                <a:gd name="connsiteY3" fmla="*/ 56097 h 83178"/>
                <a:gd name="connsiteX4" fmla="*/ 16859 w 1120785"/>
                <a:gd name="connsiteY4" fmla="*/ 34011 h 83178"/>
                <a:gd name="connsiteX5" fmla="*/ 1103001 w 1120785"/>
                <a:gd name="connsiteY5" fmla="*/ 44584 h 83178"/>
                <a:gd name="connsiteX6" fmla="*/ 1120724 w 1120785"/>
                <a:gd name="connsiteY6" fmla="*/ 65378 h 83178"/>
                <a:gd name="connsiteX7" fmla="*/ 1099949 w 1120785"/>
                <a:gd name="connsiteY7" fmla="*/ 83118 h 8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785" h="83178">
                  <a:moveTo>
                    <a:pt x="1099949" y="82883"/>
                  </a:moveTo>
                  <a:lnTo>
                    <a:pt x="1096898" y="82883"/>
                  </a:lnTo>
                  <a:cubicBezTo>
                    <a:pt x="741008" y="28078"/>
                    <a:pt x="379110" y="24674"/>
                    <a:pt x="22258" y="72779"/>
                  </a:cubicBezTo>
                  <a:cubicBezTo>
                    <a:pt x="11554" y="74271"/>
                    <a:pt x="1694" y="66802"/>
                    <a:pt x="192" y="56097"/>
                  </a:cubicBezTo>
                  <a:cubicBezTo>
                    <a:pt x="-1310" y="45392"/>
                    <a:pt x="6155" y="35503"/>
                    <a:pt x="16859" y="34011"/>
                  </a:cubicBezTo>
                  <a:cubicBezTo>
                    <a:pt x="377537" y="-14640"/>
                    <a:pt x="743332" y="-11080"/>
                    <a:pt x="1103001" y="44584"/>
                  </a:cubicBezTo>
                  <a:cubicBezTo>
                    <a:pt x="1113635" y="45428"/>
                    <a:pt x="1121569" y="54737"/>
                    <a:pt x="1120724" y="65378"/>
                  </a:cubicBezTo>
                  <a:cubicBezTo>
                    <a:pt x="1119879" y="76019"/>
                    <a:pt x="1110583" y="83961"/>
                    <a:pt x="1099949" y="83118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12965DF-3D2F-7F4C-A115-891A4CD4CC06}"/>
                </a:ext>
              </a:extLst>
            </p:cNvPr>
            <p:cNvSpPr/>
            <p:nvPr/>
          </p:nvSpPr>
          <p:spPr>
            <a:xfrm>
              <a:off x="6675842" y="2277117"/>
              <a:ext cx="146499" cy="146635"/>
            </a:xfrm>
            <a:custGeom>
              <a:avLst/>
              <a:gdLst>
                <a:gd name="connsiteX0" fmla="*/ 84192 w 146499"/>
                <a:gd name="connsiteY0" fmla="*/ 834 h 146635"/>
                <a:gd name="connsiteX1" fmla="*/ 145670 w 146499"/>
                <a:gd name="connsiteY1" fmla="*/ 84275 h 146635"/>
                <a:gd name="connsiteX2" fmla="*/ 62290 w 146499"/>
                <a:gd name="connsiteY2" fmla="*/ 145801 h 146635"/>
                <a:gd name="connsiteX3" fmla="*/ 835 w 146499"/>
                <a:gd name="connsiteY3" fmla="*/ 62360 h 146635"/>
                <a:gd name="connsiteX4" fmla="*/ 859 w 146499"/>
                <a:gd name="connsiteY4" fmla="*/ 62158 h 146635"/>
                <a:gd name="connsiteX5" fmla="*/ 84192 w 146499"/>
                <a:gd name="connsiteY5" fmla="*/ 834 h 14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99" h="146635">
                  <a:moveTo>
                    <a:pt x="84192" y="834"/>
                  </a:moveTo>
                  <a:cubicBezTo>
                    <a:pt x="124191" y="6886"/>
                    <a:pt x="151703" y="44243"/>
                    <a:pt x="145670" y="84275"/>
                  </a:cubicBezTo>
                  <a:cubicBezTo>
                    <a:pt x="139613" y="124307"/>
                    <a:pt x="102290" y="151854"/>
                    <a:pt x="62290" y="145801"/>
                  </a:cubicBezTo>
                  <a:cubicBezTo>
                    <a:pt x="22314" y="139749"/>
                    <a:pt x="-5221" y="102393"/>
                    <a:pt x="835" y="62360"/>
                  </a:cubicBezTo>
                  <a:cubicBezTo>
                    <a:pt x="835" y="62292"/>
                    <a:pt x="859" y="62226"/>
                    <a:pt x="859" y="62158"/>
                  </a:cubicBezTo>
                  <a:cubicBezTo>
                    <a:pt x="7009" y="22222"/>
                    <a:pt x="44285" y="-5207"/>
                    <a:pt x="84192" y="834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DC155687-B915-7743-93D0-482162CE439D}"/>
                </a:ext>
              </a:extLst>
            </p:cNvPr>
            <p:cNvSpPr/>
            <p:nvPr/>
          </p:nvSpPr>
          <p:spPr>
            <a:xfrm>
              <a:off x="5602729" y="2266471"/>
              <a:ext cx="146485" cy="146632"/>
            </a:xfrm>
            <a:custGeom>
              <a:avLst/>
              <a:gdLst>
                <a:gd name="connsiteX0" fmla="*/ 63416 w 146485"/>
                <a:gd name="connsiteY0" fmla="*/ 671 h 146632"/>
                <a:gd name="connsiteX1" fmla="*/ 670 w 146485"/>
                <a:gd name="connsiteY1" fmla="*/ 83151 h 146632"/>
                <a:gd name="connsiteX2" fmla="*/ 83064 w 146485"/>
                <a:gd name="connsiteY2" fmla="*/ 145961 h 146632"/>
                <a:gd name="connsiteX3" fmla="*/ 145810 w 146485"/>
                <a:gd name="connsiteY3" fmla="*/ 63478 h 146632"/>
                <a:gd name="connsiteX4" fmla="*/ 145810 w 146485"/>
                <a:gd name="connsiteY4" fmla="*/ 63406 h 146632"/>
                <a:gd name="connsiteX5" fmla="*/ 63416 w 146485"/>
                <a:gd name="connsiteY5" fmla="*/ 671 h 14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85" h="146632">
                  <a:moveTo>
                    <a:pt x="63416" y="671"/>
                  </a:moveTo>
                  <a:cubicBezTo>
                    <a:pt x="23323" y="6104"/>
                    <a:pt x="-4752" y="43032"/>
                    <a:pt x="670" y="83151"/>
                  </a:cubicBezTo>
                  <a:cubicBezTo>
                    <a:pt x="6093" y="123273"/>
                    <a:pt x="42994" y="151393"/>
                    <a:pt x="83064" y="145961"/>
                  </a:cubicBezTo>
                  <a:cubicBezTo>
                    <a:pt x="123158" y="140529"/>
                    <a:pt x="151256" y="103600"/>
                    <a:pt x="145810" y="63478"/>
                  </a:cubicBezTo>
                  <a:cubicBezTo>
                    <a:pt x="145810" y="63455"/>
                    <a:pt x="145810" y="63429"/>
                    <a:pt x="145810" y="63406"/>
                  </a:cubicBezTo>
                  <a:cubicBezTo>
                    <a:pt x="140341" y="23319"/>
                    <a:pt x="103463" y="-4756"/>
                    <a:pt x="63416" y="671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ED310D3-0723-854E-B01C-77836D723532}"/>
              </a:ext>
            </a:extLst>
          </p:cNvPr>
          <p:cNvGrpSpPr/>
          <p:nvPr/>
        </p:nvGrpSpPr>
        <p:grpSpPr>
          <a:xfrm>
            <a:off x="2386579" y="5411889"/>
            <a:ext cx="184961" cy="615768"/>
            <a:chOff x="2386579" y="5411889"/>
            <a:chExt cx="184961" cy="615768"/>
          </a:xfrm>
          <a:solidFill>
            <a:schemeClr val="tx1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DDA5632-6576-CA46-855F-2F18094B6847}"/>
                </a:ext>
              </a:extLst>
            </p:cNvPr>
            <p:cNvSpPr/>
            <p:nvPr/>
          </p:nvSpPr>
          <p:spPr>
            <a:xfrm>
              <a:off x="2439877" y="5461946"/>
              <a:ext cx="77935" cy="515445"/>
            </a:xfrm>
            <a:custGeom>
              <a:avLst/>
              <a:gdLst>
                <a:gd name="connsiteX0" fmla="*/ 19015 w 77935"/>
                <a:gd name="connsiteY0" fmla="*/ 515440 h 515445"/>
                <a:gd name="connsiteX1" fmla="*/ 19015 w 77935"/>
                <a:gd name="connsiteY1" fmla="*/ 515440 h 515445"/>
                <a:gd name="connsiteX2" fmla="*/ 2 w 77935"/>
                <a:gd name="connsiteY2" fmla="*/ 495704 h 515445"/>
                <a:gd name="connsiteX3" fmla="*/ 39203 w 77935"/>
                <a:gd name="connsiteY3" fmla="*/ 16621 h 515445"/>
                <a:gd name="connsiteX4" fmla="*/ 61269 w 77935"/>
                <a:gd name="connsiteY4" fmla="*/ 174 h 515445"/>
                <a:gd name="connsiteX5" fmla="*/ 77759 w 77935"/>
                <a:gd name="connsiteY5" fmla="*/ 21861 h 515445"/>
                <a:gd name="connsiteX6" fmla="*/ 77700 w 77935"/>
                <a:gd name="connsiteY6" fmla="*/ 22260 h 515445"/>
                <a:gd name="connsiteX7" fmla="*/ 38968 w 77935"/>
                <a:gd name="connsiteY7" fmla="*/ 496408 h 515445"/>
                <a:gd name="connsiteX8" fmla="*/ 19027 w 77935"/>
                <a:gd name="connsiteY8" fmla="*/ 515440 h 515445"/>
                <a:gd name="connsiteX9" fmla="*/ 19015 w 77935"/>
                <a:gd name="connsiteY9" fmla="*/ 515440 h 51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35" h="515445">
                  <a:moveTo>
                    <a:pt x="19015" y="515440"/>
                  </a:moveTo>
                  <a:lnTo>
                    <a:pt x="19015" y="515440"/>
                  </a:lnTo>
                  <a:cubicBezTo>
                    <a:pt x="8346" y="515182"/>
                    <a:pt x="-130" y="506394"/>
                    <a:pt x="2" y="495704"/>
                  </a:cubicBezTo>
                  <a:cubicBezTo>
                    <a:pt x="2943" y="335344"/>
                    <a:pt x="16037" y="175336"/>
                    <a:pt x="39203" y="16621"/>
                  </a:cubicBezTo>
                  <a:cubicBezTo>
                    <a:pt x="40891" y="6072"/>
                    <a:pt x="50677" y="-1236"/>
                    <a:pt x="61269" y="174"/>
                  </a:cubicBezTo>
                  <a:cubicBezTo>
                    <a:pt x="71804" y="1607"/>
                    <a:pt x="79186" y="11311"/>
                    <a:pt x="77759" y="21861"/>
                  </a:cubicBezTo>
                  <a:cubicBezTo>
                    <a:pt x="77743" y="21978"/>
                    <a:pt x="77722" y="22119"/>
                    <a:pt x="77700" y="22260"/>
                  </a:cubicBezTo>
                  <a:cubicBezTo>
                    <a:pt x="54806" y="179331"/>
                    <a:pt x="41870" y="337693"/>
                    <a:pt x="38968" y="496408"/>
                  </a:cubicBezTo>
                  <a:cubicBezTo>
                    <a:pt x="38712" y="507169"/>
                    <a:pt x="29785" y="515699"/>
                    <a:pt x="19027" y="515440"/>
                  </a:cubicBezTo>
                  <a:cubicBezTo>
                    <a:pt x="19022" y="515440"/>
                    <a:pt x="19020" y="515440"/>
                    <a:pt x="19015" y="515440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813C99AA-EB9F-2E4A-8ABF-CB960C9BAC19}"/>
                </a:ext>
              </a:extLst>
            </p:cNvPr>
            <p:cNvSpPr/>
            <p:nvPr/>
          </p:nvSpPr>
          <p:spPr>
            <a:xfrm>
              <a:off x="2425013" y="5411889"/>
              <a:ext cx="146527" cy="146631"/>
            </a:xfrm>
            <a:custGeom>
              <a:avLst/>
              <a:gdLst>
                <a:gd name="connsiteX0" fmla="*/ 781 w 146527"/>
                <a:gd name="connsiteY0" fmla="*/ 62919 h 146631"/>
                <a:gd name="connsiteX1" fmla="*/ 83665 w 146527"/>
                <a:gd name="connsiteY1" fmla="*/ 749 h 146631"/>
                <a:gd name="connsiteX2" fmla="*/ 145777 w 146527"/>
                <a:gd name="connsiteY2" fmla="*/ 83713 h 146631"/>
                <a:gd name="connsiteX3" fmla="*/ 62895 w 146527"/>
                <a:gd name="connsiteY3" fmla="*/ 145883 h 146631"/>
                <a:gd name="connsiteX4" fmla="*/ 62752 w 146527"/>
                <a:gd name="connsiteY4" fmla="*/ 145859 h 146631"/>
                <a:gd name="connsiteX5" fmla="*/ 734 w 146527"/>
                <a:gd name="connsiteY5" fmla="*/ 63247 h 146631"/>
                <a:gd name="connsiteX6" fmla="*/ 781 w 146527"/>
                <a:gd name="connsiteY6" fmla="*/ 62919 h 14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27" h="146631">
                  <a:moveTo>
                    <a:pt x="781" y="62919"/>
                  </a:moveTo>
                  <a:cubicBezTo>
                    <a:pt x="6516" y="22834"/>
                    <a:pt x="43626" y="-4985"/>
                    <a:pt x="83665" y="749"/>
                  </a:cubicBezTo>
                  <a:cubicBezTo>
                    <a:pt x="123705" y="6481"/>
                    <a:pt x="151514" y="43629"/>
                    <a:pt x="145777" y="83713"/>
                  </a:cubicBezTo>
                  <a:cubicBezTo>
                    <a:pt x="140043" y="123797"/>
                    <a:pt x="102935" y="151616"/>
                    <a:pt x="62895" y="145883"/>
                  </a:cubicBezTo>
                  <a:cubicBezTo>
                    <a:pt x="62846" y="145883"/>
                    <a:pt x="62799" y="145859"/>
                    <a:pt x="62752" y="145859"/>
                  </a:cubicBezTo>
                  <a:cubicBezTo>
                    <a:pt x="22832" y="140197"/>
                    <a:pt x="-4933" y="103191"/>
                    <a:pt x="734" y="63247"/>
                  </a:cubicBezTo>
                  <a:cubicBezTo>
                    <a:pt x="750" y="63130"/>
                    <a:pt x="764" y="63036"/>
                    <a:pt x="781" y="62919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975AEBA0-1298-F143-BD18-C44CD210E68E}"/>
                </a:ext>
              </a:extLst>
            </p:cNvPr>
            <p:cNvSpPr/>
            <p:nvPr/>
          </p:nvSpPr>
          <p:spPr>
            <a:xfrm>
              <a:off x="2386579" y="5881039"/>
              <a:ext cx="146479" cy="146618"/>
            </a:xfrm>
            <a:custGeom>
              <a:avLst/>
              <a:gdLst>
                <a:gd name="connsiteX0" fmla="*/ 14 w 146479"/>
                <a:gd name="connsiteY0" fmla="*/ 71911 h 146618"/>
                <a:gd name="connsiteX1" fmla="*/ 71844 w 146479"/>
                <a:gd name="connsiteY1" fmla="*/ 146605 h 146618"/>
                <a:gd name="connsiteX2" fmla="*/ 146465 w 146479"/>
                <a:gd name="connsiteY2" fmla="*/ 74707 h 146618"/>
                <a:gd name="connsiteX3" fmla="*/ 74661 w 146479"/>
                <a:gd name="connsiteY3" fmla="*/ 14 h 146618"/>
                <a:gd name="connsiteX4" fmla="*/ 14 w 146479"/>
                <a:gd name="connsiteY4" fmla="*/ 71888 h 146618"/>
                <a:gd name="connsiteX5" fmla="*/ 14 w 146479"/>
                <a:gd name="connsiteY5" fmla="*/ 71911 h 14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79" h="146618">
                  <a:moveTo>
                    <a:pt x="14" y="71911"/>
                  </a:moveTo>
                  <a:cubicBezTo>
                    <a:pt x="-756" y="112395"/>
                    <a:pt x="31403" y="145830"/>
                    <a:pt x="71844" y="146605"/>
                  </a:cubicBezTo>
                  <a:cubicBezTo>
                    <a:pt x="112285" y="147380"/>
                    <a:pt x="145696" y="115191"/>
                    <a:pt x="146465" y="74707"/>
                  </a:cubicBezTo>
                  <a:cubicBezTo>
                    <a:pt x="147235" y="34224"/>
                    <a:pt x="115092" y="789"/>
                    <a:pt x="74661" y="14"/>
                  </a:cubicBezTo>
                  <a:cubicBezTo>
                    <a:pt x="34220" y="-761"/>
                    <a:pt x="800" y="31404"/>
                    <a:pt x="14" y="71888"/>
                  </a:cubicBezTo>
                  <a:cubicBezTo>
                    <a:pt x="14" y="71888"/>
                    <a:pt x="14" y="71911"/>
                    <a:pt x="14" y="71911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F83F79B-3CD1-9D4B-AA1E-5FC5DF183101}"/>
              </a:ext>
            </a:extLst>
          </p:cNvPr>
          <p:cNvGrpSpPr/>
          <p:nvPr/>
        </p:nvGrpSpPr>
        <p:grpSpPr>
          <a:xfrm>
            <a:off x="3254715" y="3059348"/>
            <a:ext cx="658866" cy="649967"/>
            <a:chOff x="3254715" y="3059348"/>
            <a:chExt cx="658866" cy="649967"/>
          </a:xfrm>
          <a:solidFill>
            <a:schemeClr val="tx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05274EC0-0B0B-474F-9092-4F340CD88333}"/>
                </a:ext>
              </a:extLst>
            </p:cNvPr>
            <p:cNvSpPr/>
            <p:nvPr/>
          </p:nvSpPr>
          <p:spPr>
            <a:xfrm>
              <a:off x="3305330" y="3109769"/>
              <a:ext cx="556445" cy="547629"/>
            </a:xfrm>
            <a:custGeom>
              <a:avLst/>
              <a:gdLst>
                <a:gd name="connsiteX0" fmla="*/ 19519 w 556445"/>
                <a:gd name="connsiteY0" fmla="*/ 547628 h 547629"/>
                <a:gd name="connsiteX1" fmla="*/ 6843 w 556445"/>
                <a:gd name="connsiteY1" fmla="*/ 543164 h 547629"/>
                <a:gd name="connsiteX2" fmla="*/ 4495 w 556445"/>
                <a:gd name="connsiteY2" fmla="*/ 515674 h 547629"/>
                <a:gd name="connsiteX3" fmla="*/ 227733 w 556445"/>
                <a:gd name="connsiteY3" fmla="*/ 271551 h 547629"/>
                <a:gd name="connsiteX4" fmla="*/ 524679 w 556445"/>
                <a:gd name="connsiteY4" fmla="*/ 4402 h 547629"/>
                <a:gd name="connsiteX5" fmla="*/ 552097 w 556445"/>
                <a:gd name="connsiteY5" fmla="*/ 7161 h 547629"/>
                <a:gd name="connsiteX6" fmla="*/ 552144 w 556445"/>
                <a:gd name="connsiteY6" fmla="*/ 7222 h 547629"/>
                <a:gd name="connsiteX7" fmla="*/ 549327 w 556445"/>
                <a:gd name="connsiteY7" fmla="*/ 34712 h 547629"/>
                <a:gd name="connsiteX8" fmla="*/ 255198 w 556445"/>
                <a:gd name="connsiteY8" fmla="*/ 299511 h 547629"/>
                <a:gd name="connsiteX9" fmla="*/ 34307 w 556445"/>
                <a:gd name="connsiteY9" fmla="*/ 540815 h 547629"/>
                <a:gd name="connsiteX10" fmla="*/ 19519 w 556445"/>
                <a:gd name="connsiteY10" fmla="*/ 547628 h 54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445" h="547629">
                  <a:moveTo>
                    <a:pt x="19519" y="547628"/>
                  </a:moveTo>
                  <a:cubicBezTo>
                    <a:pt x="14903" y="547652"/>
                    <a:pt x="10425" y="546078"/>
                    <a:pt x="6843" y="543164"/>
                  </a:cubicBezTo>
                  <a:cubicBezTo>
                    <a:pt x="-1273" y="536162"/>
                    <a:pt x="-2315" y="523945"/>
                    <a:pt x="4495" y="515674"/>
                  </a:cubicBezTo>
                  <a:cubicBezTo>
                    <a:pt x="74917" y="430853"/>
                    <a:pt x="150503" y="348853"/>
                    <a:pt x="227733" y="271551"/>
                  </a:cubicBezTo>
                  <a:cubicBezTo>
                    <a:pt x="321911" y="177297"/>
                    <a:pt x="421041" y="88121"/>
                    <a:pt x="524679" y="4402"/>
                  </a:cubicBezTo>
                  <a:cubicBezTo>
                    <a:pt x="533012" y="-2414"/>
                    <a:pt x="545289" y="-1178"/>
                    <a:pt x="552097" y="7161"/>
                  </a:cubicBezTo>
                  <a:cubicBezTo>
                    <a:pt x="552120" y="7182"/>
                    <a:pt x="552120" y="7201"/>
                    <a:pt x="552144" y="7222"/>
                  </a:cubicBezTo>
                  <a:cubicBezTo>
                    <a:pt x="558834" y="15624"/>
                    <a:pt x="557590" y="27844"/>
                    <a:pt x="549327" y="34712"/>
                  </a:cubicBezTo>
                  <a:cubicBezTo>
                    <a:pt x="446675" y="117711"/>
                    <a:pt x="348483" y="206103"/>
                    <a:pt x="255198" y="299511"/>
                  </a:cubicBezTo>
                  <a:cubicBezTo>
                    <a:pt x="178672" y="375873"/>
                    <a:pt x="104494" y="457169"/>
                    <a:pt x="34307" y="540815"/>
                  </a:cubicBezTo>
                  <a:cubicBezTo>
                    <a:pt x="30647" y="545185"/>
                    <a:pt x="25220" y="547699"/>
                    <a:pt x="19519" y="547628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DC990326-F34F-4E40-911B-307D90C9745F}"/>
                </a:ext>
              </a:extLst>
            </p:cNvPr>
            <p:cNvSpPr/>
            <p:nvPr/>
          </p:nvSpPr>
          <p:spPr>
            <a:xfrm>
              <a:off x="3254715" y="3562702"/>
              <a:ext cx="146472" cy="146613"/>
            </a:xfrm>
            <a:custGeom>
              <a:avLst/>
              <a:gdLst>
                <a:gd name="connsiteX0" fmla="*/ 129053 w 146472"/>
                <a:gd name="connsiteY0" fmla="*/ 120775 h 146613"/>
                <a:gd name="connsiteX1" fmla="*/ 25819 w 146472"/>
                <a:gd name="connsiteY1" fmla="*/ 129163 h 146613"/>
                <a:gd name="connsiteX2" fmla="*/ 17427 w 146472"/>
                <a:gd name="connsiteY2" fmla="*/ 25842 h 146613"/>
                <a:gd name="connsiteX3" fmla="*/ 120603 w 146472"/>
                <a:gd name="connsiteY3" fmla="*/ 17393 h 146613"/>
                <a:gd name="connsiteX4" fmla="*/ 129100 w 146472"/>
                <a:gd name="connsiteY4" fmla="*/ 120705 h 146613"/>
                <a:gd name="connsiteX5" fmla="*/ 129053 w 146472"/>
                <a:gd name="connsiteY5" fmla="*/ 120775 h 14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72" h="146613">
                  <a:moveTo>
                    <a:pt x="129053" y="120775"/>
                  </a:moveTo>
                  <a:cubicBezTo>
                    <a:pt x="102856" y="151625"/>
                    <a:pt x="56643" y="155385"/>
                    <a:pt x="25819" y="129163"/>
                  </a:cubicBezTo>
                  <a:cubicBezTo>
                    <a:pt x="-5007" y="102965"/>
                    <a:pt x="-8763" y="56702"/>
                    <a:pt x="17427" y="25842"/>
                  </a:cubicBezTo>
                  <a:cubicBezTo>
                    <a:pt x="43598" y="-4987"/>
                    <a:pt x="89781" y="-8770"/>
                    <a:pt x="120603" y="17393"/>
                  </a:cubicBezTo>
                  <a:cubicBezTo>
                    <a:pt x="151447" y="43568"/>
                    <a:pt x="155250" y="89831"/>
                    <a:pt x="129100" y="120705"/>
                  </a:cubicBezTo>
                  <a:cubicBezTo>
                    <a:pt x="129077" y="120728"/>
                    <a:pt x="129077" y="120752"/>
                    <a:pt x="129053" y="120775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A68B7076-C1A8-F243-821D-637855C6CC21}"/>
                </a:ext>
              </a:extLst>
            </p:cNvPr>
            <p:cNvSpPr/>
            <p:nvPr/>
          </p:nvSpPr>
          <p:spPr>
            <a:xfrm>
              <a:off x="3767100" y="3059348"/>
              <a:ext cx="146481" cy="146714"/>
            </a:xfrm>
            <a:custGeom>
              <a:avLst/>
              <a:gdLst>
                <a:gd name="connsiteX0" fmla="*/ 119951 w 146481"/>
                <a:gd name="connsiteY0" fmla="*/ 129775 h 146714"/>
                <a:gd name="connsiteX1" fmla="*/ 129669 w 146481"/>
                <a:gd name="connsiteY1" fmla="*/ 26560 h 146714"/>
                <a:gd name="connsiteX2" fmla="*/ 26548 w 146481"/>
                <a:gd name="connsiteY2" fmla="*/ 16842 h 146714"/>
                <a:gd name="connsiteX3" fmla="*/ 16830 w 146481"/>
                <a:gd name="connsiteY3" fmla="*/ 120060 h 146714"/>
                <a:gd name="connsiteX4" fmla="*/ 16900 w 146481"/>
                <a:gd name="connsiteY4" fmla="*/ 120142 h 146714"/>
                <a:gd name="connsiteX5" fmla="*/ 119669 w 146481"/>
                <a:gd name="connsiteY5" fmla="*/ 130006 h 146714"/>
                <a:gd name="connsiteX6" fmla="*/ 119951 w 146481"/>
                <a:gd name="connsiteY6" fmla="*/ 129775 h 14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481" h="146714">
                  <a:moveTo>
                    <a:pt x="119951" y="129775"/>
                  </a:moveTo>
                  <a:cubicBezTo>
                    <a:pt x="151101" y="103956"/>
                    <a:pt x="155444" y="57744"/>
                    <a:pt x="129669" y="26560"/>
                  </a:cubicBezTo>
                  <a:cubicBezTo>
                    <a:pt x="103871" y="-4626"/>
                    <a:pt x="57698" y="-8975"/>
                    <a:pt x="26548" y="16842"/>
                  </a:cubicBezTo>
                  <a:cubicBezTo>
                    <a:pt x="-4626" y="42662"/>
                    <a:pt x="-8968" y="88873"/>
                    <a:pt x="16830" y="120060"/>
                  </a:cubicBezTo>
                  <a:cubicBezTo>
                    <a:pt x="16853" y="120085"/>
                    <a:pt x="16877" y="120114"/>
                    <a:pt x="16900" y="120142"/>
                  </a:cubicBezTo>
                  <a:cubicBezTo>
                    <a:pt x="42557" y="151272"/>
                    <a:pt x="88566" y="155689"/>
                    <a:pt x="119669" y="130006"/>
                  </a:cubicBezTo>
                  <a:cubicBezTo>
                    <a:pt x="119763" y="129930"/>
                    <a:pt x="119857" y="129853"/>
                    <a:pt x="119951" y="129775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C2694DC-4349-6D4C-A65E-B770AF979840}"/>
              </a:ext>
            </a:extLst>
          </p:cNvPr>
          <p:cNvGrpSpPr/>
          <p:nvPr/>
        </p:nvGrpSpPr>
        <p:grpSpPr>
          <a:xfrm>
            <a:off x="8484142" y="3095505"/>
            <a:ext cx="641826" cy="647064"/>
            <a:chOff x="8484142" y="3095505"/>
            <a:chExt cx="641826" cy="647064"/>
          </a:xfrm>
          <a:solidFill>
            <a:schemeClr val="tx1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E7A4BFE5-242F-9E4C-A790-A0BA86E572C6}"/>
                </a:ext>
              </a:extLst>
            </p:cNvPr>
            <p:cNvSpPr/>
            <p:nvPr/>
          </p:nvSpPr>
          <p:spPr>
            <a:xfrm>
              <a:off x="8535962" y="3146364"/>
              <a:ext cx="539723" cy="544866"/>
            </a:xfrm>
            <a:custGeom>
              <a:avLst/>
              <a:gdLst>
                <a:gd name="connsiteX0" fmla="*/ 520299 w 539723"/>
                <a:gd name="connsiteY0" fmla="*/ 544867 h 544866"/>
                <a:gd name="connsiteX1" fmla="*/ 505276 w 539723"/>
                <a:gd name="connsiteY1" fmla="*/ 537583 h 544866"/>
                <a:gd name="connsiteX2" fmla="*/ 257155 w 539723"/>
                <a:gd name="connsiteY2" fmla="*/ 263386 h 544866"/>
                <a:gd name="connsiteX3" fmla="*/ 7157 w 539723"/>
                <a:gd name="connsiteY3" fmla="*/ 34770 h 544866"/>
                <a:gd name="connsiteX4" fmla="*/ 4457 w 539723"/>
                <a:gd name="connsiteY4" fmla="*/ 7162 h 544866"/>
                <a:gd name="connsiteX5" fmla="*/ 32040 w 539723"/>
                <a:gd name="connsiteY5" fmla="*/ 4460 h 544866"/>
                <a:gd name="connsiteX6" fmla="*/ 284620 w 539723"/>
                <a:gd name="connsiteY6" fmla="*/ 235425 h 544866"/>
                <a:gd name="connsiteX7" fmla="*/ 535323 w 539723"/>
                <a:gd name="connsiteY7" fmla="*/ 512443 h 544866"/>
                <a:gd name="connsiteX8" fmla="*/ 532576 w 539723"/>
                <a:gd name="connsiteY8" fmla="*/ 539886 h 544866"/>
                <a:gd name="connsiteX9" fmla="*/ 532505 w 539723"/>
                <a:gd name="connsiteY9" fmla="*/ 539933 h 544866"/>
                <a:gd name="connsiteX10" fmla="*/ 520299 w 539723"/>
                <a:gd name="connsiteY10" fmla="*/ 544867 h 54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723" h="544866">
                  <a:moveTo>
                    <a:pt x="520299" y="544867"/>
                  </a:moveTo>
                  <a:cubicBezTo>
                    <a:pt x="514454" y="544843"/>
                    <a:pt x="508914" y="542165"/>
                    <a:pt x="505276" y="537583"/>
                  </a:cubicBezTo>
                  <a:cubicBezTo>
                    <a:pt x="427342" y="443600"/>
                    <a:pt x="344009" y="349616"/>
                    <a:pt x="257155" y="263386"/>
                  </a:cubicBezTo>
                  <a:cubicBezTo>
                    <a:pt x="177344" y="183499"/>
                    <a:pt x="92837" y="106668"/>
                    <a:pt x="7157" y="34770"/>
                  </a:cubicBezTo>
                  <a:cubicBezTo>
                    <a:pt x="-1200" y="27893"/>
                    <a:pt x="-2420" y="15532"/>
                    <a:pt x="4457" y="7162"/>
                  </a:cubicBezTo>
                  <a:cubicBezTo>
                    <a:pt x="11335" y="-1207"/>
                    <a:pt x="23683" y="-2417"/>
                    <a:pt x="32040" y="4460"/>
                  </a:cubicBezTo>
                  <a:cubicBezTo>
                    <a:pt x="118893" y="76828"/>
                    <a:pt x="204104" y="154599"/>
                    <a:pt x="284620" y="235425"/>
                  </a:cubicBezTo>
                  <a:cubicBezTo>
                    <a:pt x="372741" y="323519"/>
                    <a:pt x="456426" y="415975"/>
                    <a:pt x="535323" y="512443"/>
                  </a:cubicBezTo>
                  <a:cubicBezTo>
                    <a:pt x="542130" y="520784"/>
                    <a:pt x="540909" y="533072"/>
                    <a:pt x="532576" y="539886"/>
                  </a:cubicBezTo>
                  <a:cubicBezTo>
                    <a:pt x="532552" y="539909"/>
                    <a:pt x="532529" y="539909"/>
                    <a:pt x="532505" y="539933"/>
                  </a:cubicBezTo>
                  <a:cubicBezTo>
                    <a:pt x="529102" y="542917"/>
                    <a:pt x="524806" y="544655"/>
                    <a:pt x="520299" y="544867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E15F6DD2-092A-804D-BA31-B588ECEB4859}"/>
                </a:ext>
              </a:extLst>
            </p:cNvPr>
            <p:cNvSpPr/>
            <p:nvPr/>
          </p:nvSpPr>
          <p:spPr>
            <a:xfrm>
              <a:off x="8979489" y="3595858"/>
              <a:ext cx="146479" cy="146711"/>
            </a:xfrm>
            <a:custGeom>
              <a:avLst/>
              <a:gdLst>
                <a:gd name="connsiteX0" fmla="*/ 129353 w 146479"/>
                <a:gd name="connsiteY0" fmla="*/ 26295 h 146711"/>
                <a:gd name="connsiteX1" fmla="*/ 120316 w 146479"/>
                <a:gd name="connsiteY1" fmla="*/ 129560 h 146711"/>
                <a:gd name="connsiteX2" fmla="*/ 17124 w 146479"/>
                <a:gd name="connsiteY2" fmla="*/ 120514 h 146711"/>
                <a:gd name="connsiteX3" fmla="*/ 26185 w 146479"/>
                <a:gd name="connsiteY3" fmla="*/ 17249 h 146711"/>
                <a:gd name="connsiteX4" fmla="*/ 26303 w 146479"/>
                <a:gd name="connsiteY4" fmla="*/ 17132 h 146711"/>
                <a:gd name="connsiteX5" fmla="*/ 129165 w 146479"/>
                <a:gd name="connsiteY5" fmla="*/ 26060 h 146711"/>
                <a:gd name="connsiteX6" fmla="*/ 129353 w 146479"/>
                <a:gd name="connsiteY6" fmla="*/ 26295 h 1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479" h="146711">
                  <a:moveTo>
                    <a:pt x="129353" y="26295"/>
                  </a:moveTo>
                  <a:cubicBezTo>
                    <a:pt x="155339" y="57310"/>
                    <a:pt x="151301" y="103550"/>
                    <a:pt x="120316" y="129560"/>
                  </a:cubicBezTo>
                  <a:cubicBezTo>
                    <a:pt x="89307" y="155593"/>
                    <a:pt x="43110" y="151528"/>
                    <a:pt x="17124" y="120514"/>
                  </a:cubicBezTo>
                  <a:cubicBezTo>
                    <a:pt x="-8862" y="89499"/>
                    <a:pt x="-4824" y="43259"/>
                    <a:pt x="26185" y="17249"/>
                  </a:cubicBezTo>
                  <a:cubicBezTo>
                    <a:pt x="26209" y="17202"/>
                    <a:pt x="26255" y="17178"/>
                    <a:pt x="26303" y="17132"/>
                  </a:cubicBezTo>
                  <a:cubicBezTo>
                    <a:pt x="57171" y="-8831"/>
                    <a:pt x="103227" y="-4832"/>
                    <a:pt x="129165" y="26060"/>
                  </a:cubicBezTo>
                  <a:cubicBezTo>
                    <a:pt x="129213" y="26131"/>
                    <a:pt x="129283" y="26224"/>
                    <a:pt x="129353" y="26295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33049B56-0FE7-3F4C-80E3-89E87BE12FBB}"/>
                </a:ext>
              </a:extLst>
            </p:cNvPr>
            <p:cNvSpPr/>
            <p:nvPr/>
          </p:nvSpPr>
          <p:spPr>
            <a:xfrm>
              <a:off x="8484142" y="3095505"/>
              <a:ext cx="146382" cy="146617"/>
            </a:xfrm>
            <a:custGeom>
              <a:avLst/>
              <a:gdLst>
                <a:gd name="connsiteX0" fmla="*/ 120713 w 146382"/>
                <a:gd name="connsiteY0" fmla="*/ 17491 h 146617"/>
                <a:gd name="connsiteX1" fmla="*/ 17475 w 146382"/>
                <a:gd name="connsiteY1" fmla="*/ 25785 h 146617"/>
                <a:gd name="connsiteX2" fmla="*/ 25761 w 146382"/>
                <a:gd name="connsiteY2" fmla="*/ 129125 h 146617"/>
                <a:gd name="connsiteX3" fmla="*/ 129000 w 146382"/>
                <a:gd name="connsiteY3" fmla="*/ 120831 h 146617"/>
                <a:gd name="connsiteX4" fmla="*/ 129164 w 146382"/>
                <a:gd name="connsiteY4" fmla="*/ 120638 h 146617"/>
                <a:gd name="connsiteX5" fmla="*/ 120713 w 146382"/>
                <a:gd name="connsiteY5" fmla="*/ 17491 h 1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382" h="146617">
                  <a:moveTo>
                    <a:pt x="120713" y="17491"/>
                  </a:moveTo>
                  <a:cubicBezTo>
                    <a:pt x="89916" y="-8754"/>
                    <a:pt x="43696" y="-5041"/>
                    <a:pt x="17475" y="25785"/>
                  </a:cubicBezTo>
                  <a:cubicBezTo>
                    <a:pt x="-8746" y="56614"/>
                    <a:pt x="-5037" y="102880"/>
                    <a:pt x="25761" y="129125"/>
                  </a:cubicBezTo>
                  <a:cubicBezTo>
                    <a:pt x="56559" y="155372"/>
                    <a:pt x="102780" y="151658"/>
                    <a:pt x="129000" y="120831"/>
                  </a:cubicBezTo>
                  <a:cubicBezTo>
                    <a:pt x="129047" y="120768"/>
                    <a:pt x="129117" y="120702"/>
                    <a:pt x="129164" y="120638"/>
                  </a:cubicBezTo>
                  <a:cubicBezTo>
                    <a:pt x="155080" y="89753"/>
                    <a:pt x="151324" y="43736"/>
                    <a:pt x="120713" y="17491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0421830-5DA0-F745-9B83-29C1E1A16286}"/>
              </a:ext>
            </a:extLst>
          </p:cNvPr>
          <p:cNvGrpSpPr/>
          <p:nvPr/>
        </p:nvGrpSpPr>
        <p:grpSpPr>
          <a:xfrm>
            <a:off x="9784452" y="5427121"/>
            <a:ext cx="182613" cy="600536"/>
            <a:chOff x="9784452" y="5427121"/>
            <a:chExt cx="182613" cy="600536"/>
          </a:xfrm>
          <a:solidFill>
            <a:schemeClr val="tx1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6B68C24D-90B8-1249-B2BA-A9F05C648432}"/>
                </a:ext>
              </a:extLst>
            </p:cNvPr>
            <p:cNvSpPr/>
            <p:nvPr/>
          </p:nvSpPr>
          <p:spPr>
            <a:xfrm>
              <a:off x="9838570" y="5479169"/>
              <a:ext cx="75679" cy="499156"/>
            </a:xfrm>
            <a:custGeom>
              <a:avLst/>
              <a:gdLst>
                <a:gd name="connsiteX0" fmla="*/ 56182 w 75679"/>
                <a:gd name="connsiteY0" fmla="*/ 498217 h 499156"/>
                <a:gd name="connsiteX1" fmla="*/ 36699 w 75679"/>
                <a:gd name="connsiteY1" fmla="*/ 479186 h 499156"/>
                <a:gd name="connsiteX2" fmla="*/ 80 w 75679"/>
                <a:gd name="connsiteY2" fmla="*/ 21250 h 499156"/>
                <a:gd name="connsiteX3" fmla="*/ 17732 w 75679"/>
                <a:gd name="connsiteY3" fmla="*/ 80 h 499156"/>
                <a:gd name="connsiteX4" fmla="*/ 38577 w 75679"/>
                <a:gd name="connsiteY4" fmla="*/ 15610 h 499156"/>
                <a:gd name="connsiteX5" fmla="*/ 75665 w 75679"/>
                <a:gd name="connsiteY5" fmla="*/ 479420 h 499156"/>
                <a:gd name="connsiteX6" fmla="*/ 57379 w 75679"/>
                <a:gd name="connsiteY6" fmla="*/ 499134 h 499156"/>
                <a:gd name="connsiteX7" fmla="*/ 56651 w 75679"/>
                <a:gd name="connsiteY7" fmla="*/ 499157 h 49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679" h="499156">
                  <a:moveTo>
                    <a:pt x="56182" y="498217"/>
                  </a:moveTo>
                  <a:cubicBezTo>
                    <a:pt x="45596" y="498217"/>
                    <a:pt x="36957" y="489782"/>
                    <a:pt x="36699" y="479186"/>
                  </a:cubicBezTo>
                  <a:cubicBezTo>
                    <a:pt x="33929" y="325921"/>
                    <a:pt x="21699" y="172986"/>
                    <a:pt x="80" y="21250"/>
                  </a:cubicBezTo>
                  <a:cubicBezTo>
                    <a:pt x="-883" y="10512"/>
                    <a:pt x="7004" y="1043"/>
                    <a:pt x="17732" y="80"/>
                  </a:cubicBezTo>
                  <a:cubicBezTo>
                    <a:pt x="27614" y="-813"/>
                    <a:pt x="36605" y="5883"/>
                    <a:pt x="38577" y="15610"/>
                  </a:cubicBezTo>
                  <a:cubicBezTo>
                    <a:pt x="60478" y="169297"/>
                    <a:pt x="72872" y="324206"/>
                    <a:pt x="75665" y="479420"/>
                  </a:cubicBezTo>
                  <a:cubicBezTo>
                    <a:pt x="76065" y="489923"/>
                    <a:pt x="67872" y="498758"/>
                    <a:pt x="57379" y="499134"/>
                  </a:cubicBezTo>
                  <a:cubicBezTo>
                    <a:pt x="57121" y="499157"/>
                    <a:pt x="56886" y="499157"/>
                    <a:pt x="56651" y="499157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F1E7CEB6-EC62-164D-89FA-40CFE6B791B5}"/>
                </a:ext>
              </a:extLst>
            </p:cNvPr>
            <p:cNvSpPr/>
            <p:nvPr/>
          </p:nvSpPr>
          <p:spPr>
            <a:xfrm>
              <a:off x="9820584" y="5881039"/>
              <a:ext cx="146481" cy="146618"/>
            </a:xfrm>
            <a:custGeom>
              <a:avLst/>
              <a:gdLst>
                <a:gd name="connsiteX0" fmla="*/ 146468 w 146481"/>
                <a:gd name="connsiteY0" fmla="*/ 71911 h 146618"/>
                <a:gd name="connsiteX1" fmla="*/ 74637 w 146481"/>
                <a:gd name="connsiteY1" fmla="*/ 146605 h 146618"/>
                <a:gd name="connsiteX2" fmla="*/ 14 w 146481"/>
                <a:gd name="connsiteY2" fmla="*/ 74707 h 146618"/>
                <a:gd name="connsiteX3" fmla="*/ 71820 w 146481"/>
                <a:gd name="connsiteY3" fmla="*/ 14 h 146618"/>
                <a:gd name="connsiteX4" fmla="*/ 146468 w 146481"/>
                <a:gd name="connsiteY4" fmla="*/ 71888 h 146618"/>
                <a:gd name="connsiteX5" fmla="*/ 146468 w 146481"/>
                <a:gd name="connsiteY5" fmla="*/ 71911 h 14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81" h="146618">
                  <a:moveTo>
                    <a:pt x="146468" y="71911"/>
                  </a:moveTo>
                  <a:cubicBezTo>
                    <a:pt x="147243" y="112395"/>
                    <a:pt x="115083" y="145830"/>
                    <a:pt x="74637" y="146605"/>
                  </a:cubicBezTo>
                  <a:cubicBezTo>
                    <a:pt x="34192" y="147380"/>
                    <a:pt x="788" y="115191"/>
                    <a:pt x="14" y="74707"/>
                  </a:cubicBezTo>
                  <a:cubicBezTo>
                    <a:pt x="-761" y="34224"/>
                    <a:pt x="31399" y="789"/>
                    <a:pt x="71820" y="14"/>
                  </a:cubicBezTo>
                  <a:cubicBezTo>
                    <a:pt x="112267" y="-761"/>
                    <a:pt x="145693" y="31404"/>
                    <a:pt x="146468" y="71888"/>
                  </a:cubicBezTo>
                  <a:cubicBezTo>
                    <a:pt x="146468" y="71888"/>
                    <a:pt x="146468" y="71911"/>
                    <a:pt x="146468" y="71911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4CBA7B6A-1CE3-3A42-833D-92B4B4264069}"/>
                </a:ext>
              </a:extLst>
            </p:cNvPr>
            <p:cNvSpPr/>
            <p:nvPr/>
          </p:nvSpPr>
          <p:spPr>
            <a:xfrm>
              <a:off x="9784452" y="5427121"/>
              <a:ext cx="146486" cy="146636"/>
            </a:xfrm>
            <a:custGeom>
              <a:avLst/>
              <a:gdLst>
                <a:gd name="connsiteX0" fmla="*/ 145746 w 146486"/>
                <a:gd name="connsiteY0" fmla="*/ 62959 h 146636"/>
                <a:gd name="connsiteX1" fmla="*/ 62883 w 146486"/>
                <a:gd name="connsiteY1" fmla="*/ 742 h 146636"/>
                <a:gd name="connsiteX2" fmla="*/ 747 w 146486"/>
                <a:gd name="connsiteY2" fmla="*/ 83683 h 146636"/>
                <a:gd name="connsiteX3" fmla="*/ 83540 w 146486"/>
                <a:gd name="connsiteY3" fmla="*/ 145900 h 146636"/>
                <a:gd name="connsiteX4" fmla="*/ 145746 w 146486"/>
                <a:gd name="connsiteY4" fmla="*/ 63006 h 146636"/>
                <a:gd name="connsiteX5" fmla="*/ 145746 w 146486"/>
                <a:gd name="connsiteY5" fmla="*/ 62959 h 14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86" h="146636">
                  <a:moveTo>
                    <a:pt x="145746" y="62959"/>
                  </a:moveTo>
                  <a:cubicBezTo>
                    <a:pt x="140018" y="22876"/>
                    <a:pt x="102929" y="-4967"/>
                    <a:pt x="62883" y="742"/>
                  </a:cubicBezTo>
                  <a:cubicBezTo>
                    <a:pt x="22859" y="6475"/>
                    <a:pt x="-4981" y="43599"/>
                    <a:pt x="747" y="83683"/>
                  </a:cubicBezTo>
                  <a:cubicBezTo>
                    <a:pt x="6451" y="123744"/>
                    <a:pt x="43516" y="151586"/>
                    <a:pt x="83540" y="145900"/>
                  </a:cubicBezTo>
                  <a:cubicBezTo>
                    <a:pt x="123586" y="140214"/>
                    <a:pt x="151450" y="103091"/>
                    <a:pt x="145746" y="63006"/>
                  </a:cubicBezTo>
                  <a:cubicBezTo>
                    <a:pt x="145746" y="63006"/>
                    <a:pt x="145746" y="62983"/>
                    <a:pt x="145746" y="62959"/>
                  </a:cubicBezTo>
                  <a:close/>
                </a:path>
              </a:pathLst>
            </a:custGeom>
            <a:grpFill/>
            <a:ln w="23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xmlns="" id="{53B74AF6-8EAD-EE47-8113-4FC4609850A5}"/>
              </a:ext>
            </a:extLst>
          </p:cNvPr>
          <p:cNvSpPr/>
          <p:nvPr/>
        </p:nvSpPr>
        <p:spPr>
          <a:xfrm>
            <a:off x="1786208" y="3524834"/>
            <a:ext cx="1985116" cy="1917596"/>
          </a:xfrm>
          <a:custGeom>
            <a:avLst/>
            <a:gdLst>
              <a:gd name="connsiteX0" fmla="*/ 1985116 w 1985116"/>
              <a:gd name="connsiteY0" fmla="*/ 1494152 h 1917596"/>
              <a:gd name="connsiteX1" fmla="*/ 1870798 w 1985116"/>
              <a:gd name="connsiteY1" fmla="*/ 1249090 h 1917596"/>
              <a:gd name="connsiteX2" fmla="*/ 1247922 w 1985116"/>
              <a:gd name="connsiteY2" fmla="*/ 45238 h 1917596"/>
              <a:gd name="connsiteX3" fmla="*/ 45194 w 1985116"/>
              <a:gd name="connsiteY3" fmla="*/ 668693 h 1917596"/>
              <a:gd name="connsiteX4" fmla="*/ 668070 w 1985116"/>
              <a:gd name="connsiteY4" fmla="*/ 1872555 h 1917596"/>
              <a:gd name="connsiteX5" fmla="*/ 1733006 w 1985116"/>
              <a:gd name="connsiteY5" fmla="*/ 1522112 h 19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116" h="1917596">
                <a:moveTo>
                  <a:pt x="1985116" y="1494152"/>
                </a:moveTo>
                <a:lnTo>
                  <a:pt x="1870798" y="1249090"/>
                </a:lnTo>
                <a:cubicBezTo>
                  <a:pt x="2030914" y="744491"/>
                  <a:pt x="1752043" y="205518"/>
                  <a:pt x="1247922" y="45238"/>
                </a:cubicBezTo>
                <a:cubicBezTo>
                  <a:pt x="743797" y="-115035"/>
                  <a:pt x="205315" y="164094"/>
                  <a:pt x="45194" y="668693"/>
                </a:cubicBezTo>
                <a:cubicBezTo>
                  <a:pt x="-114927" y="1173292"/>
                  <a:pt x="163942" y="1712265"/>
                  <a:pt x="668070" y="1872555"/>
                </a:cubicBezTo>
                <a:cubicBezTo>
                  <a:pt x="1061405" y="1997600"/>
                  <a:pt x="1490536" y="1856389"/>
                  <a:pt x="1733006" y="1522112"/>
                </a:cubicBezTo>
                <a:close/>
              </a:path>
            </a:pathLst>
          </a:custGeom>
          <a:solidFill>
            <a:srgbClr val="00FF0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Sales of our biogas, electricity,  bio-fertilizer and other  products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95B264A6-4805-D249-B96A-4ECD320CF1D4}"/>
              </a:ext>
            </a:extLst>
          </p:cNvPr>
          <p:cNvSpPr/>
          <p:nvPr/>
        </p:nvSpPr>
        <p:spPr>
          <a:xfrm>
            <a:off x="3704016" y="1552347"/>
            <a:ext cx="1912581" cy="1990155"/>
          </a:xfrm>
          <a:custGeom>
            <a:avLst/>
            <a:gdLst>
              <a:gd name="connsiteX0" fmla="*/ 1514245 w 1912581"/>
              <a:gd name="connsiteY0" fmla="*/ 179793 h 1990155"/>
              <a:gd name="connsiteX1" fmla="*/ 179631 w 1912581"/>
              <a:gd name="connsiteY1" fmla="*/ 398937 h 1990155"/>
              <a:gd name="connsiteX2" fmla="*/ 398573 w 1912581"/>
              <a:gd name="connsiteY2" fmla="*/ 1734801 h 1990155"/>
              <a:gd name="connsiteX3" fmla="*/ 1258144 w 1912581"/>
              <a:gd name="connsiteY3" fmla="*/ 1865627 h 1990155"/>
              <a:gd name="connsiteX4" fmla="*/ 1479269 w 1912581"/>
              <a:gd name="connsiteY4" fmla="*/ 1990155 h 1990155"/>
              <a:gd name="connsiteX5" fmla="*/ 1529268 w 1912581"/>
              <a:gd name="connsiteY5" fmla="*/ 1724416 h 1990155"/>
              <a:gd name="connsiteX6" fmla="*/ 1721333 w 1912581"/>
              <a:gd name="connsiteY6" fmla="*/ 383073 h 1990155"/>
              <a:gd name="connsiteX7" fmla="*/ 1514245 w 1912581"/>
              <a:gd name="connsiteY7" fmla="*/ 179793 h 199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581" h="1990155">
                <a:moveTo>
                  <a:pt x="1514245" y="179793"/>
                </a:moveTo>
                <a:cubicBezTo>
                  <a:pt x="1085234" y="-128581"/>
                  <a:pt x="487703" y="-30467"/>
                  <a:pt x="179631" y="398937"/>
                </a:cubicBezTo>
                <a:cubicBezTo>
                  <a:pt x="-128466" y="828340"/>
                  <a:pt x="-30438" y="1426426"/>
                  <a:pt x="398573" y="1734801"/>
                </a:cubicBezTo>
                <a:cubicBezTo>
                  <a:pt x="647585" y="1913796"/>
                  <a:pt x="967231" y="1962446"/>
                  <a:pt x="1258144" y="1865627"/>
                </a:cubicBezTo>
                <a:lnTo>
                  <a:pt x="1479269" y="1990155"/>
                </a:lnTo>
                <a:lnTo>
                  <a:pt x="1529268" y="1724416"/>
                </a:lnTo>
                <a:cubicBezTo>
                  <a:pt x="1952364" y="1407099"/>
                  <a:pt x="2038349" y="806559"/>
                  <a:pt x="1721333" y="383073"/>
                </a:cubicBezTo>
                <a:cubicBezTo>
                  <a:pt x="1663023" y="305179"/>
                  <a:pt x="1593188" y="236632"/>
                  <a:pt x="1514245" y="179793"/>
                </a:cubicBezTo>
                <a:close/>
              </a:path>
            </a:pathLst>
          </a:custGeom>
          <a:solidFill>
            <a:srgbClr val="00B0F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xmlns="" id="{241CC1E4-9B29-2F42-BABA-78541BDA15DF}"/>
              </a:ext>
            </a:extLst>
          </p:cNvPr>
          <p:cNvSpPr/>
          <p:nvPr/>
        </p:nvSpPr>
        <p:spPr>
          <a:xfrm>
            <a:off x="8655090" y="3527229"/>
            <a:ext cx="1982357" cy="1914051"/>
          </a:xfrm>
          <a:custGeom>
            <a:avLst/>
            <a:gdLst>
              <a:gd name="connsiteX0" fmla="*/ 1026283 w 1982357"/>
              <a:gd name="connsiteY0" fmla="*/ 705 h 1914051"/>
              <a:gd name="connsiteX1" fmla="*/ 70164 w 1982357"/>
              <a:gd name="connsiteY1" fmla="*/ 959081 h 1914051"/>
              <a:gd name="connsiteX2" fmla="*/ 114318 w 1982357"/>
              <a:gd name="connsiteY2" fmla="*/ 1245990 h 1914051"/>
              <a:gd name="connsiteX3" fmla="*/ 0 w 1982357"/>
              <a:gd name="connsiteY3" fmla="*/ 1491052 h 1914051"/>
              <a:gd name="connsiteX4" fmla="*/ 252346 w 1982357"/>
              <a:gd name="connsiteY4" fmla="*/ 1519013 h 1914051"/>
              <a:gd name="connsiteX5" fmla="*/ 1587687 w 1982357"/>
              <a:gd name="connsiteY5" fmla="*/ 1731557 h 1914051"/>
              <a:gd name="connsiteX6" fmla="*/ 1800034 w 1982357"/>
              <a:gd name="connsiteY6" fmla="*/ 394967 h 1914051"/>
              <a:gd name="connsiteX7" fmla="*/ 1026988 w 1982357"/>
              <a:gd name="connsiteY7" fmla="*/ 0 h 191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2357" h="1914051">
                <a:moveTo>
                  <a:pt x="1026283" y="705"/>
                </a:moveTo>
                <a:cubicBezTo>
                  <a:pt x="497860" y="1079"/>
                  <a:pt x="69788" y="430164"/>
                  <a:pt x="70164" y="959081"/>
                </a:cubicBezTo>
                <a:cubicBezTo>
                  <a:pt x="70234" y="1056401"/>
                  <a:pt x="85117" y="1153157"/>
                  <a:pt x="114318" y="1245990"/>
                </a:cubicBezTo>
                <a:lnTo>
                  <a:pt x="0" y="1491052"/>
                </a:lnTo>
                <a:lnTo>
                  <a:pt x="252346" y="1519013"/>
                </a:lnTo>
                <a:cubicBezTo>
                  <a:pt x="562461" y="1946803"/>
                  <a:pt x="1160296" y="2041962"/>
                  <a:pt x="1587687" y="1731557"/>
                </a:cubicBezTo>
                <a:cubicBezTo>
                  <a:pt x="2015079" y="1421152"/>
                  <a:pt x="2110149" y="822757"/>
                  <a:pt x="1800034" y="394967"/>
                </a:cubicBezTo>
                <a:cubicBezTo>
                  <a:pt x="1620340" y="147085"/>
                  <a:pt x="1332971" y="254"/>
                  <a:pt x="1026988" y="0"/>
                </a:cubicBezTo>
                <a:close/>
              </a:path>
            </a:pathLst>
          </a:custGeom>
          <a:solidFill>
            <a:srgbClr val="0070C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xmlns="" id="{B087B947-5CDB-D944-B3A3-0EB2D5C1DF68}"/>
              </a:ext>
            </a:extLst>
          </p:cNvPr>
          <p:cNvSpPr/>
          <p:nvPr/>
        </p:nvSpPr>
        <p:spPr>
          <a:xfrm>
            <a:off x="6810080" y="1554113"/>
            <a:ext cx="1912106" cy="1989328"/>
          </a:xfrm>
          <a:custGeom>
            <a:avLst/>
            <a:gdLst>
              <a:gd name="connsiteX0" fmla="*/ 1732805 w 1912106"/>
              <a:gd name="connsiteY0" fmla="*/ 398418 h 1989328"/>
              <a:gd name="connsiteX1" fmla="*/ 398050 w 1912106"/>
              <a:gd name="connsiteY1" fmla="*/ 180165 h 1989328"/>
              <a:gd name="connsiteX2" fmla="*/ 179999 w 1912106"/>
              <a:gd name="connsiteY2" fmla="*/ 1516174 h 1989328"/>
              <a:gd name="connsiteX3" fmla="*/ 383285 w 1912106"/>
              <a:gd name="connsiteY3" fmla="*/ 1723589 h 1989328"/>
              <a:gd name="connsiteX4" fmla="*/ 433049 w 1912106"/>
              <a:gd name="connsiteY4" fmla="*/ 1989328 h 1989328"/>
              <a:gd name="connsiteX5" fmla="*/ 654174 w 1912106"/>
              <a:gd name="connsiteY5" fmla="*/ 1864800 h 1989328"/>
              <a:gd name="connsiteX6" fmla="*/ 1863297 w 1912106"/>
              <a:gd name="connsiteY6" fmla="*/ 1258304 h 1989328"/>
              <a:gd name="connsiteX7" fmla="*/ 1732805 w 1912106"/>
              <a:gd name="connsiteY7" fmla="*/ 398418 h 198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106" h="1989328">
                <a:moveTo>
                  <a:pt x="1732805" y="398418"/>
                </a:moveTo>
                <a:cubicBezTo>
                  <a:pt x="1424427" y="-30780"/>
                  <a:pt x="826849" y="-128496"/>
                  <a:pt x="398050" y="180165"/>
                </a:cubicBezTo>
                <a:cubicBezTo>
                  <a:pt x="-30750" y="488824"/>
                  <a:pt x="-128378" y="1086976"/>
                  <a:pt x="179999" y="1516174"/>
                </a:cubicBezTo>
                <a:cubicBezTo>
                  <a:pt x="236806" y="1595264"/>
                  <a:pt x="305374" y="1665209"/>
                  <a:pt x="383285" y="1723589"/>
                </a:cubicBezTo>
                <a:lnTo>
                  <a:pt x="433049" y="1989328"/>
                </a:lnTo>
                <a:lnTo>
                  <a:pt x="654174" y="1864800"/>
                </a:lnTo>
                <a:cubicBezTo>
                  <a:pt x="1155392" y="2031522"/>
                  <a:pt x="1696726" y="1759985"/>
                  <a:pt x="1863297" y="1258304"/>
                </a:cubicBezTo>
                <a:cubicBezTo>
                  <a:pt x="1959916" y="967300"/>
                  <a:pt x="1911395" y="647579"/>
                  <a:pt x="1732805" y="398418"/>
                </a:cubicBezTo>
                <a:close/>
              </a:path>
            </a:pathLst>
          </a:custGeom>
          <a:solidFill>
            <a:srgbClr val="FF3300"/>
          </a:solidFill>
          <a:ln w="2346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Maintenance services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xmlns="" id="{00B77343-844D-D243-8582-2789A17F5165}"/>
              </a:ext>
            </a:extLst>
          </p:cNvPr>
          <p:cNvSpPr txBox="1"/>
          <p:nvPr/>
        </p:nvSpPr>
        <p:spPr>
          <a:xfrm>
            <a:off x="3880628" y="1933037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itchFamily="18" charset="0"/>
                <a:cs typeface="Times New Roman" pitchFamily="18" charset="0"/>
              </a:rPr>
              <a:t>Green-energy Trainings and programs,</a:t>
            </a:r>
          </a:p>
          <a:p>
            <a:pPr algn="ctr"/>
            <a:r>
              <a:rPr lang="en-GB" b="1" dirty="0">
                <a:latin typeface="Times New Roman" pitchFamily="18" charset="0"/>
                <a:cs typeface="Times New Roman" pitchFamily="18" charset="0"/>
              </a:rPr>
              <a:t>Consultancy,</a:t>
            </a:r>
          </a:p>
        </p:txBody>
      </p:sp>
      <p:sp>
        <p:nvSpPr>
          <p:cNvPr id="46" name="CuadroTexto 4">
            <a:extLst>
              <a:ext uri="{FF2B5EF4-FFF2-40B4-BE49-F238E27FC236}">
                <a16:creationId xmlns:a16="http://schemas.microsoft.com/office/drawing/2014/main" xmlns="" id="{927498F2-A6C8-B54B-90DD-999BC1E81CDF}"/>
              </a:ext>
            </a:extLst>
          </p:cNvPr>
          <p:cNvSpPr txBox="1"/>
          <p:nvPr/>
        </p:nvSpPr>
        <p:spPr>
          <a:xfrm>
            <a:off x="8881288" y="3643314"/>
            <a:ext cx="1643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Sewage disposal services.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CuadroTexto 238">
            <a:extLst>
              <a:ext uri="{FF2B5EF4-FFF2-40B4-BE49-F238E27FC236}">
                <a16:creationId xmlns:a16="http://schemas.microsoft.com/office/drawing/2014/main" xmlns="" id="{00472319-8B8F-4F19-A51F-605E4A5A3461}"/>
              </a:ext>
            </a:extLst>
          </p:cNvPr>
          <p:cNvSpPr txBox="1"/>
          <p:nvPr/>
        </p:nvSpPr>
        <p:spPr>
          <a:xfrm>
            <a:off x="622719" y="343215"/>
            <a:ext cx="529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OUR REVENUE STREAM</a:t>
            </a:r>
          </a:p>
        </p:txBody>
      </p:sp>
      <p:sp>
        <p:nvSpPr>
          <p:cNvPr id="75" name="Shape"/>
          <p:cNvSpPr/>
          <p:nvPr/>
        </p:nvSpPr>
        <p:spPr>
          <a:xfrm>
            <a:off x="4116531" y="4962329"/>
            <a:ext cx="264163" cy="324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51" y="4614"/>
                </a:moveTo>
                <a:cubicBezTo>
                  <a:pt x="15250" y="5662"/>
                  <a:pt x="14645" y="7689"/>
                  <a:pt x="15250" y="9227"/>
                </a:cubicBezTo>
                <a:cubicBezTo>
                  <a:pt x="12096" y="6676"/>
                  <a:pt x="12701" y="4089"/>
                  <a:pt x="12701" y="0"/>
                </a:cubicBezTo>
                <a:cubicBezTo>
                  <a:pt x="3802" y="2551"/>
                  <a:pt x="5702" y="9751"/>
                  <a:pt x="5702" y="12338"/>
                </a:cubicBezTo>
                <a:cubicBezTo>
                  <a:pt x="3802" y="10800"/>
                  <a:pt x="3154" y="7165"/>
                  <a:pt x="3154" y="7165"/>
                </a:cubicBezTo>
                <a:cubicBezTo>
                  <a:pt x="605" y="8214"/>
                  <a:pt x="0" y="10800"/>
                  <a:pt x="0" y="12827"/>
                </a:cubicBezTo>
                <a:cubicBezTo>
                  <a:pt x="0" y="18000"/>
                  <a:pt x="4450" y="21600"/>
                  <a:pt x="10800" y="21600"/>
                </a:cubicBezTo>
                <a:cubicBezTo>
                  <a:pt x="17150" y="21600"/>
                  <a:pt x="21600" y="18000"/>
                  <a:pt x="21600" y="12827"/>
                </a:cubicBezTo>
                <a:cubicBezTo>
                  <a:pt x="21600" y="9751"/>
                  <a:pt x="19051" y="8738"/>
                  <a:pt x="19051" y="4614"/>
                </a:cubicBezTo>
                <a:close/>
                <a:moveTo>
                  <a:pt x="11448" y="20551"/>
                </a:moveTo>
                <a:cubicBezTo>
                  <a:pt x="5702" y="20551"/>
                  <a:pt x="1253" y="16951"/>
                  <a:pt x="1253" y="12338"/>
                </a:cubicBezTo>
                <a:cubicBezTo>
                  <a:pt x="1253" y="11814"/>
                  <a:pt x="1253" y="10800"/>
                  <a:pt x="2549" y="10276"/>
                </a:cubicBezTo>
                <a:cubicBezTo>
                  <a:pt x="2549" y="10800"/>
                  <a:pt x="3802" y="14400"/>
                  <a:pt x="7646" y="13876"/>
                </a:cubicBezTo>
                <a:cubicBezTo>
                  <a:pt x="7646" y="11289"/>
                  <a:pt x="6350" y="4089"/>
                  <a:pt x="10800" y="2027"/>
                </a:cubicBezTo>
                <a:cubicBezTo>
                  <a:pt x="10800" y="5662"/>
                  <a:pt x="11448" y="10800"/>
                  <a:pt x="16502" y="11289"/>
                </a:cubicBezTo>
                <a:cubicBezTo>
                  <a:pt x="16502" y="9751"/>
                  <a:pt x="16502" y="7689"/>
                  <a:pt x="17798" y="7165"/>
                </a:cubicBezTo>
                <a:cubicBezTo>
                  <a:pt x="17798" y="9227"/>
                  <a:pt x="20347" y="10800"/>
                  <a:pt x="20347" y="12827"/>
                </a:cubicBezTo>
                <a:cubicBezTo>
                  <a:pt x="20347" y="16951"/>
                  <a:pt x="15250" y="20551"/>
                  <a:pt x="11448" y="20551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60960" tIns="60960" rIns="60960" bIns="60960" numCol="1" anchor="ctr">
            <a:noAutofit/>
          </a:bodyPr>
          <a:lstStyle/>
          <a:p>
            <a:pPr marL="0" marR="0" lvl="0" indent="0" algn="l" defTabSz="609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Shape"/>
          <p:cNvSpPr/>
          <p:nvPr/>
        </p:nvSpPr>
        <p:spPr>
          <a:xfrm>
            <a:off x="5166512" y="3929066"/>
            <a:ext cx="363058" cy="285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87"/>
                </a:moveTo>
                <a:cubicBezTo>
                  <a:pt x="21600" y="21243"/>
                  <a:pt x="21102" y="21600"/>
                  <a:pt x="20853" y="21600"/>
                </a:cubicBezTo>
                <a:cubicBezTo>
                  <a:pt x="15835" y="21600"/>
                  <a:pt x="15835" y="21600"/>
                  <a:pt x="15835" y="21600"/>
                </a:cubicBezTo>
                <a:cubicBezTo>
                  <a:pt x="16333" y="21600"/>
                  <a:pt x="16583" y="21243"/>
                  <a:pt x="16583" y="20530"/>
                </a:cubicBezTo>
                <a:cubicBezTo>
                  <a:pt x="16583" y="20530"/>
                  <a:pt x="16583" y="16200"/>
                  <a:pt x="14341" y="14774"/>
                </a:cubicBezTo>
                <a:cubicBezTo>
                  <a:pt x="13309" y="14060"/>
                  <a:pt x="13309" y="14060"/>
                  <a:pt x="12811" y="14060"/>
                </a:cubicBezTo>
                <a:cubicBezTo>
                  <a:pt x="12811" y="12277"/>
                  <a:pt x="12811" y="12277"/>
                  <a:pt x="12811" y="12277"/>
                </a:cubicBezTo>
                <a:cubicBezTo>
                  <a:pt x="12811" y="12277"/>
                  <a:pt x="12312" y="11513"/>
                  <a:pt x="12063" y="9730"/>
                </a:cubicBezTo>
                <a:cubicBezTo>
                  <a:pt x="11814" y="9730"/>
                  <a:pt x="11814" y="9374"/>
                  <a:pt x="11814" y="8660"/>
                </a:cubicBezTo>
                <a:cubicBezTo>
                  <a:pt x="11814" y="8304"/>
                  <a:pt x="11565" y="7183"/>
                  <a:pt x="11814" y="7183"/>
                </a:cubicBezTo>
                <a:cubicBezTo>
                  <a:pt x="11814" y="6470"/>
                  <a:pt x="11814" y="5400"/>
                  <a:pt x="11814" y="5043"/>
                </a:cubicBezTo>
                <a:cubicBezTo>
                  <a:pt x="11814" y="3617"/>
                  <a:pt x="12811" y="2191"/>
                  <a:pt x="14341" y="2191"/>
                </a:cubicBezTo>
                <a:cubicBezTo>
                  <a:pt x="16084" y="2191"/>
                  <a:pt x="16832" y="3617"/>
                  <a:pt x="17081" y="5043"/>
                </a:cubicBezTo>
                <a:cubicBezTo>
                  <a:pt x="17081" y="5400"/>
                  <a:pt x="16832" y="6470"/>
                  <a:pt x="16832" y="7183"/>
                </a:cubicBezTo>
                <a:cubicBezTo>
                  <a:pt x="17330" y="7183"/>
                  <a:pt x="17081" y="8304"/>
                  <a:pt x="17081" y="8660"/>
                </a:cubicBezTo>
                <a:cubicBezTo>
                  <a:pt x="17081" y="9374"/>
                  <a:pt x="16832" y="9730"/>
                  <a:pt x="16583" y="9730"/>
                </a:cubicBezTo>
                <a:cubicBezTo>
                  <a:pt x="16333" y="11513"/>
                  <a:pt x="15835" y="12277"/>
                  <a:pt x="15835" y="12277"/>
                </a:cubicBezTo>
                <a:cubicBezTo>
                  <a:pt x="15835" y="14060"/>
                  <a:pt x="15835" y="14060"/>
                  <a:pt x="15835" y="14060"/>
                </a:cubicBezTo>
                <a:cubicBezTo>
                  <a:pt x="15835" y="14060"/>
                  <a:pt x="16333" y="14060"/>
                  <a:pt x="17579" y="15130"/>
                </a:cubicBezTo>
                <a:cubicBezTo>
                  <a:pt x="19109" y="15843"/>
                  <a:pt x="18611" y="15130"/>
                  <a:pt x="19607" y="16200"/>
                </a:cubicBezTo>
                <a:cubicBezTo>
                  <a:pt x="21600" y="17270"/>
                  <a:pt x="21600" y="20887"/>
                  <a:pt x="21600" y="20887"/>
                </a:cubicBezTo>
                <a:close/>
                <a:moveTo>
                  <a:pt x="11565" y="14417"/>
                </a:moveTo>
                <a:cubicBezTo>
                  <a:pt x="13060" y="15130"/>
                  <a:pt x="12561" y="14774"/>
                  <a:pt x="13807" y="15487"/>
                </a:cubicBezTo>
                <a:cubicBezTo>
                  <a:pt x="15835" y="16913"/>
                  <a:pt x="15835" y="20530"/>
                  <a:pt x="15835" y="20530"/>
                </a:cubicBezTo>
                <a:cubicBezTo>
                  <a:pt x="15835" y="21243"/>
                  <a:pt x="15337" y="21600"/>
                  <a:pt x="15088" y="21600"/>
                </a:cubicBezTo>
                <a:cubicBezTo>
                  <a:pt x="747" y="21600"/>
                  <a:pt x="747" y="21600"/>
                  <a:pt x="747" y="21600"/>
                </a:cubicBezTo>
                <a:cubicBezTo>
                  <a:pt x="498" y="21600"/>
                  <a:pt x="0" y="21243"/>
                  <a:pt x="0" y="20530"/>
                </a:cubicBezTo>
                <a:cubicBezTo>
                  <a:pt x="0" y="20530"/>
                  <a:pt x="0" y="16913"/>
                  <a:pt x="1993" y="15487"/>
                </a:cubicBezTo>
                <a:cubicBezTo>
                  <a:pt x="3274" y="14774"/>
                  <a:pt x="2740" y="15487"/>
                  <a:pt x="4270" y="14417"/>
                </a:cubicBezTo>
                <a:cubicBezTo>
                  <a:pt x="5765" y="13704"/>
                  <a:pt x="6263" y="13347"/>
                  <a:pt x="6263" y="13347"/>
                </a:cubicBezTo>
                <a:cubicBezTo>
                  <a:pt x="6263" y="11157"/>
                  <a:pt x="6263" y="11157"/>
                  <a:pt x="6263" y="11157"/>
                </a:cubicBezTo>
                <a:cubicBezTo>
                  <a:pt x="6263" y="11157"/>
                  <a:pt x="5516" y="10443"/>
                  <a:pt x="5516" y="8660"/>
                </a:cubicBezTo>
                <a:cubicBezTo>
                  <a:pt x="5017" y="8660"/>
                  <a:pt x="5017" y="7947"/>
                  <a:pt x="5017" y="7591"/>
                </a:cubicBezTo>
                <a:cubicBezTo>
                  <a:pt x="5017" y="7183"/>
                  <a:pt x="4768" y="5757"/>
                  <a:pt x="5267" y="5757"/>
                </a:cubicBezTo>
                <a:cubicBezTo>
                  <a:pt x="5017" y="4687"/>
                  <a:pt x="5017" y="3974"/>
                  <a:pt x="5017" y="3617"/>
                </a:cubicBezTo>
                <a:cubicBezTo>
                  <a:pt x="5267" y="1783"/>
                  <a:pt x="6263" y="357"/>
                  <a:pt x="7793" y="0"/>
                </a:cubicBezTo>
                <a:cubicBezTo>
                  <a:pt x="9786" y="357"/>
                  <a:pt x="10569" y="1783"/>
                  <a:pt x="10818" y="3617"/>
                </a:cubicBezTo>
                <a:cubicBezTo>
                  <a:pt x="10818" y="3974"/>
                  <a:pt x="10818" y="4687"/>
                  <a:pt x="10569" y="5757"/>
                </a:cubicBezTo>
                <a:cubicBezTo>
                  <a:pt x="11067" y="5757"/>
                  <a:pt x="10818" y="7183"/>
                  <a:pt x="10818" y="7591"/>
                </a:cubicBezTo>
                <a:cubicBezTo>
                  <a:pt x="10818" y="7947"/>
                  <a:pt x="10818" y="8660"/>
                  <a:pt x="10320" y="8660"/>
                </a:cubicBezTo>
                <a:cubicBezTo>
                  <a:pt x="10035" y="10443"/>
                  <a:pt x="9537" y="11157"/>
                  <a:pt x="9537" y="11157"/>
                </a:cubicBezTo>
                <a:cubicBezTo>
                  <a:pt x="9537" y="13347"/>
                  <a:pt x="9537" y="13347"/>
                  <a:pt x="9537" y="13347"/>
                </a:cubicBezTo>
                <a:cubicBezTo>
                  <a:pt x="9537" y="13347"/>
                  <a:pt x="10035" y="13347"/>
                  <a:pt x="11565" y="14417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60960" tIns="60960" rIns="60960" bIns="60960" numCol="1" anchor="ctr">
            <a:noAutofit/>
          </a:bodyPr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7" name="Shape"/>
          <p:cNvSpPr/>
          <p:nvPr/>
        </p:nvSpPr>
        <p:spPr>
          <a:xfrm>
            <a:off x="6809586" y="3857629"/>
            <a:ext cx="402555" cy="428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4" h="20816" extrusionOk="0">
                <a:moveTo>
                  <a:pt x="20202" y="3596"/>
                </a:moveTo>
                <a:cubicBezTo>
                  <a:pt x="19678" y="4084"/>
                  <a:pt x="19154" y="4642"/>
                  <a:pt x="18140" y="5654"/>
                </a:cubicBezTo>
                <a:cubicBezTo>
                  <a:pt x="17616" y="6143"/>
                  <a:pt x="16078" y="6143"/>
                  <a:pt x="15589" y="5654"/>
                </a:cubicBezTo>
                <a:cubicBezTo>
                  <a:pt x="14540" y="4642"/>
                  <a:pt x="14540" y="3596"/>
                  <a:pt x="15589" y="2584"/>
                </a:cubicBezTo>
                <a:cubicBezTo>
                  <a:pt x="16078" y="1537"/>
                  <a:pt x="17092" y="525"/>
                  <a:pt x="17092" y="525"/>
                </a:cubicBezTo>
                <a:cubicBezTo>
                  <a:pt x="14540" y="-522"/>
                  <a:pt x="11954" y="1"/>
                  <a:pt x="9892" y="2060"/>
                </a:cubicBezTo>
                <a:cubicBezTo>
                  <a:pt x="8354" y="3596"/>
                  <a:pt x="7865" y="6143"/>
                  <a:pt x="8354" y="8725"/>
                </a:cubicBezTo>
                <a:cubicBezTo>
                  <a:pt x="1154" y="15914"/>
                  <a:pt x="1154" y="15914"/>
                  <a:pt x="1154" y="15914"/>
                </a:cubicBezTo>
                <a:cubicBezTo>
                  <a:pt x="-384" y="16960"/>
                  <a:pt x="-384" y="19019"/>
                  <a:pt x="1154" y="20031"/>
                </a:cubicBezTo>
                <a:cubicBezTo>
                  <a:pt x="2202" y="21078"/>
                  <a:pt x="3740" y="21078"/>
                  <a:pt x="4754" y="20031"/>
                </a:cubicBezTo>
                <a:cubicBezTo>
                  <a:pt x="12478" y="12319"/>
                  <a:pt x="12478" y="12319"/>
                  <a:pt x="12478" y="12319"/>
                </a:cubicBezTo>
                <a:cubicBezTo>
                  <a:pt x="14540" y="13366"/>
                  <a:pt x="17092" y="12843"/>
                  <a:pt x="18665" y="10784"/>
                </a:cubicBezTo>
                <a:cubicBezTo>
                  <a:pt x="20692" y="9249"/>
                  <a:pt x="21216" y="6143"/>
                  <a:pt x="20202" y="3596"/>
                </a:cubicBezTo>
                <a:close/>
                <a:moveTo>
                  <a:pt x="18140" y="9772"/>
                </a:moveTo>
                <a:cubicBezTo>
                  <a:pt x="16078" y="11307"/>
                  <a:pt x="14016" y="11796"/>
                  <a:pt x="11954" y="10784"/>
                </a:cubicBezTo>
                <a:cubicBezTo>
                  <a:pt x="3740" y="19019"/>
                  <a:pt x="3740" y="19019"/>
                  <a:pt x="3740" y="19019"/>
                </a:cubicBezTo>
                <a:cubicBezTo>
                  <a:pt x="3216" y="19508"/>
                  <a:pt x="2692" y="19508"/>
                  <a:pt x="2202" y="19019"/>
                </a:cubicBezTo>
                <a:cubicBezTo>
                  <a:pt x="1154" y="18496"/>
                  <a:pt x="1154" y="17449"/>
                  <a:pt x="2202" y="16960"/>
                </a:cubicBezTo>
                <a:cubicBezTo>
                  <a:pt x="9892" y="8725"/>
                  <a:pt x="9892" y="8725"/>
                  <a:pt x="9892" y="8725"/>
                </a:cubicBezTo>
                <a:cubicBezTo>
                  <a:pt x="8878" y="7190"/>
                  <a:pt x="9402" y="4642"/>
                  <a:pt x="10940" y="3072"/>
                </a:cubicBezTo>
                <a:cubicBezTo>
                  <a:pt x="11954" y="2060"/>
                  <a:pt x="13002" y="1537"/>
                  <a:pt x="14540" y="1537"/>
                </a:cubicBezTo>
                <a:cubicBezTo>
                  <a:pt x="13002" y="3072"/>
                  <a:pt x="13002" y="5131"/>
                  <a:pt x="14540" y="6666"/>
                </a:cubicBezTo>
                <a:cubicBezTo>
                  <a:pt x="15589" y="7713"/>
                  <a:pt x="18140" y="7713"/>
                  <a:pt x="19154" y="6666"/>
                </a:cubicBezTo>
                <a:cubicBezTo>
                  <a:pt x="19154" y="7713"/>
                  <a:pt x="18665" y="9249"/>
                  <a:pt x="18140" y="9772"/>
                </a:cubicBezTo>
                <a:close/>
              </a:path>
            </a:pathLst>
          </a:custGeom>
          <a:solidFill>
            <a:schemeClr val="tx1"/>
          </a:solidFill>
          <a:ln w="12700" cap="flat">
            <a:noFill/>
            <a:miter lim="400000"/>
          </a:ln>
          <a:effectLst/>
        </p:spPr>
        <p:txBody>
          <a:bodyPr wrap="square" lIns="60960" tIns="60960" rIns="60960" bIns="60960" numCol="1" anchor="ctr">
            <a:noAutofit/>
          </a:bodyPr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40" grpId="0" animBg="1"/>
      <p:bldP spid="41" grpId="0" animBg="1"/>
      <p:bldP spid="42" grpId="0" animBg="1"/>
      <p:bldP spid="44" grpId="0"/>
      <p:bldP spid="46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1">
            <a:extLst>
              <a:ext uri="{FF2B5EF4-FFF2-40B4-BE49-F238E27FC236}">
                <a16:creationId xmlns:a16="http://schemas.microsoft.com/office/drawing/2014/main" xmlns="" id="{E0EDE3E0-4AC3-AE4E-A23E-9DDFB123B488}"/>
              </a:ext>
            </a:extLst>
          </p:cNvPr>
          <p:cNvGrpSpPr/>
          <p:nvPr/>
        </p:nvGrpSpPr>
        <p:grpSpPr>
          <a:xfrm>
            <a:off x="3494995" y="696913"/>
            <a:ext cx="2915330" cy="1717675"/>
            <a:chOff x="3494995" y="696913"/>
            <a:chExt cx="2915330" cy="1717675"/>
          </a:xfrm>
        </p:grpSpPr>
        <p:sp>
          <p:nvSpPr>
            <p:cNvPr id="6" name="Google Shape;3776;p79"/>
            <p:cNvSpPr>
              <a:spLocks/>
            </p:cNvSpPr>
            <p:nvPr/>
          </p:nvSpPr>
          <p:spPr bwMode="auto">
            <a:xfrm>
              <a:off x="3494995" y="106203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CB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7" name="Google Shape;3781;p79"/>
            <p:cNvSpPr>
              <a:spLocks/>
            </p:cNvSpPr>
            <p:nvPr/>
          </p:nvSpPr>
          <p:spPr bwMode="auto">
            <a:xfrm>
              <a:off x="4859338" y="696913"/>
              <a:ext cx="1550987" cy="860425"/>
            </a:xfrm>
            <a:custGeom>
              <a:avLst/>
              <a:gdLst>
                <a:gd name="T0" fmla="*/ 2147483646 w 977"/>
                <a:gd name="T1" fmla="*/ 2147483646 h 542"/>
                <a:gd name="T2" fmla="*/ 2147483646 w 977"/>
                <a:gd name="T3" fmla="*/ 0 h 542"/>
                <a:gd name="T4" fmla="*/ 0 w 977"/>
                <a:gd name="T5" fmla="*/ 0 h 542"/>
                <a:gd name="T6" fmla="*/ 2147483646 w 977"/>
                <a:gd name="T7" fmla="*/ 2147483646 h 542"/>
                <a:gd name="T8" fmla="*/ 2147483646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977" y="542"/>
                  </a:moveTo>
                  <a:lnTo>
                    <a:pt x="539" y="0"/>
                  </a:lnTo>
                  <a:lnTo>
                    <a:pt x="0" y="0"/>
                  </a:lnTo>
                  <a:lnTo>
                    <a:pt x="438" y="542"/>
                  </a:lnTo>
                  <a:lnTo>
                    <a:pt x="977" y="542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8" name="Google Shape;3782;p79"/>
            <p:cNvSpPr>
              <a:spLocks/>
            </p:cNvSpPr>
            <p:nvPr/>
          </p:nvSpPr>
          <p:spPr bwMode="auto">
            <a:xfrm>
              <a:off x="4859338" y="1557338"/>
              <a:ext cx="1550987" cy="857250"/>
            </a:xfrm>
            <a:custGeom>
              <a:avLst/>
              <a:gdLst>
                <a:gd name="T0" fmla="*/ 2147483646 w 977"/>
                <a:gd name="T1" fmla="*/ 2147483646 h 540"/>
                <a:gd name="T2" fmla="*/ 2147483646 w 977"/>
                <a:gd name="T3" fmla="*/ 0 h 540"/>
                <a:gd name="T4" fmla="*/ 2147483646 w 977"/>
                <a:gd name="T5" fmla="*/ 0 h 540"/>
                <a:gd name="T6" fmla="*/ 0 w 977"/>
                <a:gd name="T7" fmla="*/ 2147483646 h 540"/>
                <a:gd name="T8" fmla="*/ 2147483646 w 977"/>
                <a:gd name="T9" fmla="*/ 2147483646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540"/>
                  </a:moveTo>
                  <a:lnTo>
                    <a:pt x="977" y="0"/>
                  </a:lnTo>
                  <a:lnTo>
                    <a:pt x="438" y="0"/>
                  </a:lnTo>
                  <a:lnTo>
                    <a:pt x="0" y="540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9" name="Google Shape;3787;p79"/>
            <p:cNvSpPr txBox="1">
              <a:spLocks noChangeArrowheads="1"/>
            </p:cNvSpPr>
            <p:nvPr/>
          </p:nvSpPr>
          <p:spPr bwMode="auto">
            <a:xfrm>
              <a:off x="4103688" y="1109663"/>
              <a:ext cx="865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746F6D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746F6D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01</a:t>
              </a:r>
              <a:endParaRPr lang="en-US" altLang="en-US" dirty="0"/>
            </a:p>
          </p:txBody>
        </p:sp>
      </p:grpSp>
      <p:grpSp>
        <p:nvGrpSpPr>
          <p:cNvPr id="10" name="Группа 3">
            <a:extLst>
              <a:ext uri="{FF2B5EF4-FFF2-40B4-BE49-F238E27FC236}">
                <a16:creationId xmlns:a16="http://schemas.microsoft.com/office/drawing/2014/main" xmlns="" id="{8B1F4C1E-BBEA-0646-A08C-9A1BCB6730A5}"/>
              </a:ext>
            </a:extLst>
          </p:cNvPr>
          <p:cNvGrpSpPr/>
          <p:nvPr/>
        </p:nvGrpSpPr>
        <p:grpSpPr>
          <a:xfrm>
            <a:off x="3494995" y="2568575"/>
            <a:ext cx="2915330" cy="1717675"/>
            <a:chOff x="3494995" y="2568575"/>
            <a:chExt cx="2915330" cy="1717675"/>
          </a:xfrm>
        </p:grpSpPr>
        <p:sp>
          <p:nvSpPr>
            <p:cNvPr id="11" name="Google Shape;3775;p79"/>
            <p:cNvSpPr>
              <a:spLocks/>
            </p:cNvSpPr>
            <p:nvPr/>
          </p:nvSpPr>
          <p:spPr bwMode="auto">
            <a:xfrm>
              <a:off x="3494995" y="2933700"/>
              <a:ext cx="2066925" cy="995363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3"/>
                  </a:moveTo>
                  <a:lnTo>
                    <a:pt x="1302" y="310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5"/>
                  </a:lnTo>
                  <a:lnTo>
                    <a:pt x="5" y="627"/>
                  </a:lnTo>
                  <a:lnTo>
                    <a:pt x="1048" y="623"/>
                  </a:lnTo>
                  <a:close/>
                </a:path>
              </a:pathLst>
            </a:custGeom>
            <a:solidFill>
              <a:srgbClr val="EEF0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2" name="Google Shape;3779;p79"/>
            <p:cNvSpPr>
              <a:spLocks/>
            </p:cNvSpPr>
            <p:nvPr/>
          </p:nvSpPr>
          <p:spPr bwMode="auto">
            <a:xfrm>
              <a:off x="4859338" y="3425825"/>
              <a:ext cx="1550987" cy="860425"/>
            </a:xfrm>
            <a:custGeom>
              <a:avLst/>
              <a:gdLst>
                <a:gd name="T0" fmla="*/ 0 w 977"/>
                <a:gd name="T1" fmla="*/ 2147483646 h 542"/>
                <a:gd name="T2" fmla="*/ 2147483646 w 977"/>
                <a:gd name="T3" fmla="*/ 2147483646 h 542"/>
                <a:gd name="T4" fmla="*/ 2147483646 w 977"/>
                <a:gd name="T5" fmla="*/ 0 h 542"/>
                <a:gd name="T6" fmla="*/ 2147483646 w 977"/>
                <a:gd name="T7" fmla="*/ 0 h 542"/>
                <a:gd name="T8" fmla="*/ 0 w 977"/>
                <a:gd name="T9" fmla="*/ 2147483646 h 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2" extrusionOk="0">
                  <a:moveTo>
                    <a:pt x="0" y="542"/>
                  </a:moveTo>
                  <a:lnTo>
                    <a:pt x="539" y="542"/>
                  </a:lnTo>
                  <a:lnTo>
                    <a:pt x="977" y="0"/>
                  </a:lnTo>
                  <a:lnTo>
                    <a:pt x="438" y="0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CFD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3" name="Google Shape;3780;p79"/>
            <p:cNvSpPr>
              <a:spLocks/>
            </p:cNvSpPr>
            <p:nvPr/>
          </p:nvSpPr>
          <p:spPr bwMode="auto">
            <a:xfrm>
              <a:off x="4859338" y="2568575"/>
              <a:ext cx="1550987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2E6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4" name="Google Shape;3788;p79"/>
            <p:cNvSpPr txBox="1">
              <a:spLocks noChangeArrowheads="1"/>
            </p:cNvSpPr>
            <p:nvPr/>
          </p:nvSpPr>
          <p:spPr bwMode="auto">
            <a:xfrm>
              <a:off x="4056063" y="297180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88987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>
                  <a:solidFill>
                    <a:srgbClr val="888987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03</a:t>
              </a:r>
              <a:endParaRPr lang="en-US" altLang="en-US"/>
            </a:p>
          </p:txBody>
        </p:sp>
      </p:grpSp>
      <p:grpSp>
        <p:nvGrpSpPr>
          <p:cNvPr id="15" name="Группа 5">
            <a:extLst>
              <a:ext uri="{FF2B5EF4-FFF2-40B4-BE49-F238E27FC236}">
                <a16:creationId xmlns:a16="http://schemas.microsoft.com/office/drawing/2014/main" xmlns="" id="{32F5A4F5-684B-DC49-B1C3-0C184D6719AB}"/>
              </a:ext>
            </a:extLst>
          </p:cNvPr>
          <p:cNvGrpSpPr/>
          <p:nvPr/>
        </p:nvGrpSpPr>
        <p:grpSpPr>
          <a:xfrm>
            <a:off x="3494995" y="4440238"/>
            <a:ext cx="2915330" cy="1714500"/>
            <a:chOff x="3494995" y="4440238"/>
            <a:chExt cx="2915330" cy="1714500"/>
          </a:xfrm>
        </p:grpSpPr>
        <p:sp>
          <p:nvSpPr>
            <p:cNvPr id="16" name="Google Shape;3774;p79"/>
            <p:cNvSpPr>
              <a:spLocks/>
            </p:cNvSpPr>
            <p:nvPr/>
          </p:nvSpPr>
          <p:spPr bwMode="auto">
            <a:xfrm>
              <a:off x="3494995" y="4802188"/>
              <a:ext cx="2066925" cy="995362"/>
            </a:xfrm>
            <a:custGeom>
              <a:avLst/>
              <a:gdLst>
                <a:gd name="T0" fmla="*/ 2147483646 w 1302"/>
                <a:gd name="T1" fmla="*/ 2147483646 h 627"/>
                <a:gd name="T2" fmla="*/ 2147483646 w 1302"/>
                <a:gd name="T3" fmla="*/ 2147483646 h 627"/>
                <a:gd name="T4" fmla="*/ 2147483646 w 1302"/>
                <a:gd name="T5" fmla="*/ 0 h 627"/>
                <a:gd name="T6" fmla="*/ 0 w 1302"/>
                <a:gd name="T7" fmla="*/ 0 h 627"/>
                <a:gd name="T8" fmla="*/ 2147483646 w 1302"/>
                <a:gd name="T9" fmla="*/ 2147483646 h 627"/>
                <a:gd name="T10" fmla="*/ 2147483646 w 1302"/>
                <a:gd name="T11" fmla="*/ 2147483646 h 627"/>
                <a:gd name="T12" fmla="*/ 2147483646 w 1302"/>
                <a:gd name="T13" fmla="*/ 2147483646 h 6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2" h="627" extrusionOk="0">
                  <a:moveTo>
                    <a:pt x="1048" y="625"/>
                  </a:moveTo>
                  <a:lnTo>
                    <a:pt x="1302" y="312"/>
                  </a:lnTo>
                  <a:lnTo>
                    <a:pt x="1048" y="0"/>
                  </a:lnTo>
                  <a:lnTo>
                    <a:pt x="0" y="0"/>
                  </a:lnTo>
                  <a:lnTo>
                    <a:pt x="216" y="317"/>
                  </a:lnTo>
                  <a:lnTo>
                    <a:pt x="5" y="627"/>
                  </a:lnTo>
                  <a:lnTo>
                    <a:pt x="1048" y="6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7" name="Google Shape;3785;p79"/>
            <p:cNvSpPr>
              <a:spLocks/>
            </p:cNvSpPr>
            <p:nvPr/>
          </p:nvSpPr>
          <p:spPr bwMode="auto">
            <a:xfrm>
              <a:off x="4859338" y="5302250"/>
              <a:ext cx="1550987" cy="852488"/>
            </a:xfrm>
            <a:custGeom>
              <a:avLst/>
              <a:gdLst>
                <a:gd name="T0" fmla="*/ 0 w 977"/>
                <a:gd name="T1" fmla="*/ 2147483646 h 537"/>
                <a:gd name="T2" fmla="*/ 2147483646 w 977"/>
                <a:gd name="T3" fmla="*/ 2147483646 h 537"/>
                <a:gd name="T4" fmla="*/ 2147483646 w 977"/>
                <a:gd name="T5" fmla="*/ 0 h 537"/>
                <a:gd name="T6" fmla="*/ 2147483646 w 977"/>
                <a:gd name="T7" fmla="*/ 0 h 537"/>
                <a:gd name="T8" fmla="*/ 0 w 977"/>
                <a:gd name="T9" fmla="*/ 2147483646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7" extrusionOk="0">
                  <a:moveTo>
                    <a:pt x="0" y="537"/>
                  </a:moveTo>
                  <a:lnTo>
                    <a:pt x="539" y="537"/>
                  </a:lnTo>
                  <a:lnTo>
                    <a:pt x="977" y="0"/>
                  </a:lnTo>
                  <a:lnTo>
                    <a:pt x="435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8" name="Google Shape;3786;p79"/>
            <p:cNvSpPr>
              <a:spLocks/>
            </p:cNvSpPr>
            <p:nvPr/>
          </p:nvSpPr>
          <p:spPr bwMode="auto">
            <a:xfrm>
              <a:off x="4859338" y="4440238"/>
              <a:ext cx="1550987" cy="862012"/>
            </a:xfrm>
            <a:custGeom>
              <a:avLst/>
              <a:gdLst>
                <a:gd name="T0" fmla="*/ 2147483646 w 977"/>
                <a:gd name="T1" fmla="*/ 0 h 543"/>
                <a:gd name="T2" fmla="*/ 0 w 977"/>
                <a:gd name="T3" fmla="*/ 0 h 543"/>
                <a:gd name="T4" fmla="*/ 2147483646 w 977"/>
                <a:gd name="T5" fmla="*/ 2147483646 h 543"/>
                <a:gd name="T6" fmla="*/ 2147483646 w 977"/>
                <a:gd name="T7" fmla="*/ 2147483646 h 543"/>
                <a:gd name="T8" fmla="*/ 2147483646 w 977"/>
                <a:gd name="T9" fmla="*/ 2147483646 h 543"/>
                <a:gd name="T10" fmla="*/ 2147483646 w 977"/>
                <a:gd name="T11" fmla="*/ 2147483646 h 543"/>
                <a:gd name="T12" fmla="*/ 2147483646 w 977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7" h="543" extrusionOk="0">
                  <a:moveTo>
                    <a:pt x="539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435" y="543"/>
                  </a:lnTo>
                  <a:lnTo>
                    <a:pt x="977" y="543"/>
                  </a:lnTo>
                  <a:lnTo>
                    <a:pt x="977" y="54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9" name="Google Shape;3789;p79"/>
            <p:cNvSpPr txBox="1">
              <a:spLocks noChangeArrowheads="1"/>
            </p:cNvSpPr>
            <p:nvPr/>
          </p:nvSpPr>
          <p:spPr bwMode="auto">
            <a:xfrm>
              <a:off x="4056063" y="4865688"/>
              <a:ext cx="962025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8D6D60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8D6D60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05</a:t>
              </a:r>
              <a:endParaRPr lang="en-US" altLang="en-US" dirty="0"/>
            </a:p>
          </p:txBody>
        </p:sp>
      </p:grpSp>
      <p:grpSp>
        <p:nvGrpSpPr>
          <p:cNvPr id="20" name="Группа 4">
            <a:extLst>
              <a:ext uri="{FF2B5EF4-FFF2-40B4-BE49-F238E27FC236}">
                <a16:creationId xmlns:a16="http://schemas.microsoft.com/office/drawing/2014/main" xmlns="" id="{DBCD292D-9C48-FC47-9A37-52C1618BD79A}"/>
              </a:ext>
            </a:extLst>
          </p:cNvPr>
          <p:cNvGrpSpPr/>
          <p:nvPr/>
        </p:nvGrpSpPr>
        <p:grpSpPr>
          <a:xfrm>
            <a:off x="5857875" y="3502025"/>
            <a:ext cx="2915331" cy="1712913"/>
            <a:chOff x="5857875" y="3502025"/>
            <a:chExt cx="2915331" cy="1712913"/>
          </a:xfrm>
        </p:grpSpPr>
        <p:sp>
          <p:nvSpPr>
            <p:cNvPr id="21" name="Google Shape;3773;p79"/>
            <p:cNvSpPr>
              <a:spLocks/>
            </p:cNvSpPr>
            <p:nvPr/>
          </p:nvSpPr>
          <p:spPr bwMode="auto">
            <a:xfrm>
              <a:off x="6707868" y="3854450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5"/>
                  </a:moveTo>
                  <a:lnTo>
                    <a:pt x="0" y="317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  <a:tint val="66000"/>
                    <a:satMod val="160000"/>
                  </a:schemeClr>
                </a:gs>
                <a:gs pos="50000">
                  <a:schemeClr val="tx1">
                    <a:lumMod val="95000"/>
                    <a:lumOff val="5000"/>
                    <a:tint val="44500"/>
                    <a:satMod val="160000"/>
                  </a:schemeClr>
                </a:gs>
                <a:gs pos="100000">
                  <a:schemeClr val="tx1">
                    <a:lumMod val="95000"/>
                    <a:lumOff val="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2" name="Google Shape;3783;p79"/>
            <p:cNvSpPr>
              <a:spLocks/>
            </p:cNvSpPr>
            <p:nvPr/>
          </p:nvSpPr>
          <p:spPr bwMode="auto">
            <a:xfrm>
              <a:off x="5857875" y="3502025"/>
              <a:ext cx="1550988" cy="855663"/>
            </a:xfrm>
            <a:custGeom>
              <a:avLst/>
              <a:gdLst>
                <a:gd name="T0" fmla="*/ 2147483646 w 977"/>
                <a:gd name="T1" fmla="*/ 0 h 539"/>
                <a:gd name="T2" fmla="*/ 2147483646 w 977"/>
                <a:gd name="T3" fmla="*/ 0 h 539"/>
                <a:gd name="T4" fmla="*/ 0 w 977"/>
                <a:gd name="T5" fmla="*/ 2147483646 h 539"/>
                <a:gd name="T6" fmla="*/ 2147483646 w 977"/>
                <a:gd name="T7" fmla="*/ 2147483646 h 539"/>
                <a:gd name="T8" fmla="*/ 2147483646 w 977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39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39"/>
                  </a:lnTo>
                  <a:lnTo>
                    <a:pt x="540" y="5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3" name="Google Shape;3784;p79"/>
            <p:cNvSpPr>
              <a:spLocks/>
            </p:cNvSpPr>
            <p:nvPr/>
          </p:nvSpPr>
          <p:spPr bwMode="auto">
            <a:xfrm>
              <a:off x="5857875" y="4357688"/>
              <a:ext cx="1550988" cy="857250"/>
            </a:xfrm>
            <a:custGeom>
              <a:avLst/>
              <a:gdLst>
                <a:gd name="T0" fmla="*/ 0 w 977"/>
                <a:gd name="T1" fmla="*/ 0 h 540"/>
                <a:gd name="T2" fmla="*/ 2147483646 w 977"/>
                <a:gd name="T3" fmla="*/ 2147483646 h 540"/>
                <a:gd name="T4" fmla="*/ 2147483646 w 977"/>
                <a:gd name="T5" fmla="*/ 2147483646 h 540"/>
                <a:gd name="T6" fmla="*/ 2147483646 w 977"/>
                <a:gd name="T7" fmla="*/ 0 h 540"/>
                <a:gd name="T8" fmla="*/ 0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0" y="0"/>
                  </a:move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4" name="Google Shape;3790;p79"/>
            <p:cNvSpPr txBox="1">
              <a:spLocks noChangeArrowheads="1"/>
            </p:cNvSpPr>
            <p:nvPr/>
          </p:nvSpPr>
          <p:spPr bwMode="auto">
            <a:xfrm>
              <a:off x="7304088" y="3917950"/>
              <a:ext cx="96043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E6E6E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 dirty="0">
                  <a:solidFill>
                    <a:srgbClr val="6E6E6E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04</a:t>
              </a:r>
              <a:endParaRPr lang="en-US" altLang="en-US" dirty="0"/>
            </a:p>
          </p:txBody>
        </p:sp>
      </p:grpSp>
      <p:grpSp>
        <p:nvGrpSpPr>
          <p:cNvPr id="25" name="Группа 2">
            <a:extLst>
              <a:ext uri="{FF2B5EF4-FFF2-40B4-BE49-F238E27FC236}">
                <a16:creationId xmlns:a16="http://schemas.microsoft.com/office/drawing/2014/main" xmlns="" id="{8432FAF7-600D-154B-9ED9-62F945374D84}"/>
              </a:ext>
            </a:extLst>
          </p:cNvPr>
          <p:cNvGrpSpPr/>
          <p:nvPr/>
        </p:nvGrpSpPr>
        <p:grpSpPr>
          <a:xfrm>
            <a:off x="5857875" y="1628775"/>
            <a:ext cx="2915331" cy="1714500"/>
            <a:chOff x="5857875" y="1628775"/>
            <a:chExt cx="2915331" cy="1714500"/>
          </a:xfrm>
        </p:grpSpPr>
        <p:sp>
          <p:nvSpPr>
            <p:cNvPr id="26" name="Google Shape;3772;p79"/>
            <p:cNvSpPr>
              <a:spLocks/>
            </p:cNvSpPr>
            <p:nvPr/>
          </p:nvSpPr>
          <p:spPr bwMode="auto">
            <a:xfrm>
              <a:off x="6707868" y="1985963"/>
              <a:ext cx="2065338" cy="996950"/>
            </a:xfrm>
            <a:custGeom>
              <a:avLst/>
              <a:gdLst>
                <a:gd name="T0" fmla="*/ 2147483646 w 1301"/>
                <a:gd name="T1" fmla="*/ 2147483646 h 628"/>
                <a:gd name="T2" fmla="*/ 0 w 1301"/>
                <a:gd name="T3" fmla="*/ 2147483646 h 628"/>
                <a:gd name="T4" fmla="*/ 2147483646 w 1301"/>
                <a:gd name="T5" fmla="*/ 2147483646 h 628"/>
                <a:gd name="T6" fmla="*/ 2147483646 w 1301"/>
                <a:gd name="T7" fmla="*/ 2147483646 h 628"/>
                <a:gd name="T8" fmla="*/ 2147483646 w 1301"/>
                <a:gd name="T9" fmla="*/ 2147483646 h 628"/>
                <a:gd name="T10" fmla="*/ 2147483646 w 1301"/>
                <a:gd name="T11" fmla="*/ 0 h 628"/>
                <a:gd name="T12" fmla="*/ 2147483646 w 1301"/>
                <a:gd name="T13" fmla="*/ 2147483646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01" h="628" extrusionOk="0">
                  <a:moveTo>
                    <a:pt x="253" y="3"/>
                  </a:moveTo>
                  <a:lnTo>
                    <a:pt x="0" y="315"/>
                  </a:lnTo>
                  <a:lnTo>
                    <a:pt x="253" y="628"/>
                  </a:lnTo>
                  <a:lnTo>
                    <a:pt x="1301" y="628"/>
                  </a:lnTo>
                  <a:lnTo>
                    <a:pt x="1086" y="313"/>
                  </a:lnTo>
                  <a:lnTo>
                    <a:pt x="1296" y="0"/>
                  </a:lnTo>
                  <a:lnTo>
                    <a:pt x="253" y="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7" name="Google Shape;3777;p79"/>
            <p:cNvSpPr>
              <a:spLocks/>
            </p:cNvSpPr>
            <p:nvPr/>
          </p:nvSpPr>
          <p:spPr bwMode="auto">
            <a:xfrm>
              <a:off x="5857875" y="248602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0 w 977"/>
                <a:gd name="T3" fmla="*/ 0 h 540"/>
                <a:gd name="T4" fmla="*/ 2147483646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540" y="0"/>
                  </a:moveTo>
                  <a:lnTo>
                    <a:pt x="0" y="0"/>
                  </a:lnTo>
                  <a:lnTo>
                    <a:pt x="438" y="540"/>
                  </a:lnTo>
                  <a:lnTo>
                    <a:pt x="977" y="54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8" name="Google Shape;3778;p79"/>
            <p:cNvSpPr>
              <a:spLocks/>
            </p:cNvSpPr>
            <p:nvPr/>
          </p:nvSpPr>
          <p:spPr bwMode="auto">
            <a:xfrm>
              <a:off x="5857875" y="1628775"/>
              <a:ext cx="1550988" cy="857250"/>
            </a:xfrm>
            <a:custGeom>
              <a:avLst/>
              <a:gdLst>
                <a:gd name="T0" fmla="*/ 2147483646 w 977"/>
                <a:gd name="T1" fmla="*/ 0 h 540"/>
                <a:gd name="T2" fmla="*/ 2147483646 w 977"/>
                <a:gd name="T3" fmla="*/ 0 h 540"/>
                <a:gd name="T4" fmla="*/ 0 w 977"/>
                <a:gd name="T5" fmla="*/ 2147483646 h 540"/>
                <a:gd name="T6" fmla="*/ 2147483646 w 977"/>
                <a:gd name="T7" fmla="*/ 2147483646 h 540"/>
                <a:gd name="T8" fmla="*/ 2147483646 w 977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7" h="540" extrusionOk="0">
                  <a:moveTo>
                    <a:pt x="977" y="0"/>
                  </a:moveTo>
                  <a:lnTo>
                    <a:pt x="438" y="0"/>
                  </a:lnTo>
                  <a:lnTo>
                    <a:pt x="0" y="540"/>
                  </a:lnTo>
                  <a:lnTo>
                    <a:pt x="540" y="540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29" name="Google Shape;3791;p79"/>
            <p:cNvSpPr txBox="1">
              <a:spLocks noChangeArrowheads="1"/>
            </p:cNvSpPr>
            <p:nvPr/>
          </p:nvSpPr>
          <p:spPr bwMode="auto">
            <a:xfrm>
              <a:off x="7304088" y="2035175"/>
              <a:ext cx="968375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65858A"/>
                </a:buClr>
                <a:buSzPts val="5600"/>
                <a:buFont typeface="Montserrat" panose="02000505000000020004" pitchFamily="2" charset="0"/>
                <a:buNone/>
              </a:pPr>
              <a:r>
                <a:rPr lang="en-US" altLang="en-US" sz="5600" b="1">
                  <a:solidFill>
                    <a:srgbClr val="65858A"/>
                  </a:solidFill>
                  <a:latin typeface="Montserrat" panose="02000505000000020004" pitchFamily="2" charset="0"/>
                  <a:sym typeface="Montserrat" panose="02000505000000020004" pitchFamily="2" charset="0"/>
                </a:rPr>
                <a:t>02</a:t>
              </a:r>
              <a:endParaRPr lang="en-US" altLang="en-US"/>
            </a:p>
          </p:txBody>
        </p:sp>
      </p:grpSp>
      <p:sp>
        <p:nvSpPr>
          <p:cNvPr id="30" name="Google Shape;3792;p79"/>
          <p:cNvSpPr txBox="1">
            <a:spLocks noChangeArrowheads="1"/>
          </p:cNvSpPr>
          <p:nvPr/>
        </p:nvSpPr>
        <p:spPr bwMode="auto">
          <a:xfrm>
            <a:off x="380166" y="714356"/>
            <a:ext cx="2455997" cy="147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 algn="r"/>
            <a:r>
              <a:rPr lang="en-GB" sz="2000" b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NEW BUSINESSES AND COMPETITION </a:t>
            </a:r>
            <a:r>
              <a:rPr lang="en-GB" sz="2000" b="1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OPENED </a:t>
            </a:r>
            <a:r>
              <a:rPr lang="en-GB" sz="2000" b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IN RELATION TO OUR CREATED NICHE.</a:t>
            </a:r>
            <a:endParaRPr lang="en-GB" sz="2000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Google Shape;3793;p79"/>
          <p:cNvSpPr txBox="1">
            <a:spLocks noChangeArrowheads="1"/>
          </p:cNvSpPr>
          <p:nvPr/>
        </p:nvSpPr>
        <p:spPr bwMode="auto">
          <a:xfrm>
            <a:off x="1380298" y="2786058"/>
            <a:ext cx="1928826" cy="118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AFFORDABLE FOOD PRESERVING AND PROCESSING</a:t>
            </a:r>
          </a:p>
          <a:p>
            <a:pPr algn="r"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SYSTERM.</a:t>
            </a:r>
            <a:endParaRPr lang="en-US" alt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Google Shape;3794;p79"/>
          <p:cNvSpPr txBox="1">
            <a:spLocks noChangeArrowheads="1"/>
          </p:cNvSpPr>
          <p:nvPr/>
        </p:nvSpPr>
        <p:spPr bwMode="auto">
          <a:xfrm>
            <a:off x="9061447" y="1478757"/>
            <a:ext cx="1820105" cy="152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CLEANER AND AFFORDABLE POWER SUPPLY</a:t>
            </a:r>
            <a:endParaRPr lang="en-US" alt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Google Shape;3795;p79"/>
          <p:cNvSpPr txBox="1">
            <a:spLocks noChangeArrowheads="1"/>
          </p:cNvSpPr>
          <p:nvPr/>
        </p:nvSpPr>
        <p:spPr bwMode="auto">
          <a:xfrm>
            <a:off x="9284526" y="3816350"/>
            <a:ext cx="1454150" cy="13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1F20"/>
              </a:buClr>
              <a:buSzPts val="2000"/>
              <a:buFont typeface="Open Sans Semibold" panose="020B0706030804020204" pitchFamily="34" charset="0"/>
              <a:buNone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INCREASE </a:t>
            </a:r>
            <a:r>
              <a:rPr lang="en-US" altLang="en-US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Open Sans Semibold" panose="020B0706030804020204" pitchFamily="34" charset="0"/>
              </a:rPr>
              <a:t>IN CROP YIELD</a:t>
            </a:r>
            <a:endParaRPr lang="en-US" alt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Google Shape;3796;p79"/>
          <p:cNvSpPr txBox="1">
            <a:spLocks noChangeArrowheads="1"/>
          </p:cNvSpPr>
          <p:nvPr/>
        </p:nvSpPr>
        <p:spPr bwMode="auto">
          <a:xfrm>
            <a:off x="594480" y="4857760"/>
            <a:ext cx="2643206" cy="10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0" algn="ctr"/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WASTE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lvl="0" algn="ctr"/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(BIO-DEGRADABLE WASTE) </a:t>
            </a:r>
            <a:endParaRPr lang="en-GB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Google Shape;3798;p79"/>
          <p:cNvSpPr txBox="1">
            <a:spLocks noChangeArrowheads="1"/>
          </p:cNvSpPr>
          <p:nvPr/>
        </p:nvSpPr>
        <p:spPr bwMode="auto">
          <a:xfrm>
            <a:off x="1084263" y="1338263"/>
            <a:ext cx="17970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400"/>
              <a:buFont typeface="Open Sans" panose="020B0606030504020204" pitchFamily="34" charset="0"/>
              <a:buNone/>
            </a:pPr>
            <a:endParaRPr lang="en-US" altLang="en-US" dirty="0"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38016" y="220784"/>
            <a:ext cx="614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SIGNS OF IMPACTS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50"/>
                            </p:stCondLst>
                            <p:childTnLst>
                              <p:par>
                                <p:cTn id="36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6">
            <a:extLst>
              <a:ext uri="{FF2B5EF4-FFF2-40B4-BE49-F238E27FC236}">
                <a16:creationId xmlns:a16="http://schemas.microsoft.com/office/drawing/2014/main" xmlns="" id="{D762377E-2F91-3348-908D-3BEAD17F9828}"/>
              </a:ext>
            </a:extLst>
          </p:cNvPr>
          <p:cNvGrpSpPr/>
          <p:nvPr/>
        </p:nvGrpSpPr>
        <p:grpSpPr>
          <a:xfrm>
            <a:off x="1023108" y="1808174"/>
            <a:ext cx="3271838" cy="3335338"/>
            <a:chOff x="739775" y="3111500"/>
            <a:chExt cx="3271838" cy="3335338"/>
          </a:xfrm>
        </p:grpSpPr>
        <p:pic>
          <p:nvPicPr>
            <p:cNvPr id="5" name="Google Shape;543;p23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5" y="6111875"/>
              <a:ext cx="28924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Группа 1">
              <a:extLst>
                <a:ext uri="{FF2B5EF4-FFF2-40B4-BE49-F238E27FC236}">
                  <a16:creationId xmlns:a16="http://schemas.microsoft.com/office/drawing/2014/main" xmlns="" id="{C34B7884-E639-DE4F-9512-E4C0957B3700}"/>
                </a:ext>
              </a:extLst>
            </p:cNvPr>
            <p:cNvGrpSpPr/>
            <p:nvPr/>
          </p:nvGrpSpPr>
          <p:grpSpPr>
            <a:xfrm>
              <a:off x="974725" y="3111500"/>
              <a:ext cx="3036888" cy="3019425"/>
              <a:chOff x="974725" y="3111500"/>
              <a:chExt cx="3036888" cy="3019425"/>
            </a:xfrm>
          </p:grpSpPr>
          <p:grpSp>
            <p:nvGrpSpPr>
              <p:cNvPr id="7" name="Google Shape;516;p23"/>
              <p:cNvGrpSpPr>
                <a:grpSpLocks/>
              </p:cNvGrpSpPr>
              <p:nvPr/>
            </p:nvGrpSpPr>
            <p:grpSpPr bwMode="auto">
              <a:xfrm>
                <a:off x="974725" y="3111500"/>
                <a:ext cx="3036888" cy="3019425"/>
                <a:chOff x="974725" y="3111501"/>
                <a:chExt cx="3036887" cy="3019425"/>
              </a:xfrm>
            </p:grpSpPr>
            <p:sp>
              <p:nvSpPr>
                <p:cNvPr id="10" name="Google Shape;517;p23"/>
                <p:cNvSpPr>
                  <a:spLocks/>
                </p:cNvSpPr>
                <p:nvPr/>
              </p:nvSpPr>
              <p:spPr bwMode="auto">
                <a:xfrm>
                  <a:off x="974725" y="3111501"/>
                  <a:ext cx="3036887" cy="2071688"/>
                </a:xfrm>
                <a:custGeom>
                  <a:avLst/>
                  <a:gdLst>
                    <a:gd name="T0" fmla="*/ 2147483646 w 734"/>
                    <a:gd name="T1" fmla="*/ 2147483646 h 500"/>
                    <a:gd name="T2" fmla="*/ 0 w 734"/>
                    <a:gd name="T3" fmla="*/ 2147483646 h 500"/>
                    <a:gd name="T4" fmla="*/ 0 w 734"/>
                    <a:gd name="T5" fmla="*/ 2147483646 h 500"/>
                    <a:gd name="T6" fmla="*/ 2147483646 w 734"/>
                    <a:gd name="T7" fmla="*/ 0 h 500"/>
                    <a:gd name="T8" fmla="*/ 2147483646 w 734"/>
                    <a:gd name="T9" fmla="*/ 0 h 500"/>
                    <a:gd name="T10" fmla="*/ 2147483646 w 734"/>
                    <a:gd name="T11" fmla="*/ 2147483646 h 500"/>
                    <a:gd name="T12" fmla="*/ 2147483646 w 734"/>
                    <a:gd name="T13" fmla="*/ 2147483646 h 500"/>
                    <a:gd name="T14" fmla="*/ 2147483646 w 734"/>
                    <a:gd name="T15" fmla="*/ 2147483646 h 5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34" h="500" extrusionOk="0">
                      <a:moveTo>
                        <a:pt x="699" y="500"/>
                      </a:moveTo>
                      <a:cubicBezTo>
                        <a:pt x="0" y="500"/>
                        <a:pt x="0" y="500"/>
                        <a:pt x="0" y="50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5"/>
                        <a:pt x="15" y="0"/>
                        <a:pt x="35" y="0"/>
                      </a:cubicBezTo>
                      <a:cubicBezTo>
                        <a:pt x="699" y="0"/>
                        <a:pt x="699" y="0"/>
                        <a:pt x="699" y="0"/>
                      </a:cubicBezTo>
                      <a:cubicBezTo>
                        <a:pt x="718" y="0"/>
                        <a:pt x="734" y="15"/>
                        <a:pt x="734" y="35"/>
                      </a:cubicBezTo>
                      <a:cubicBezTo>
                        <a:pt x="734" y="465"/>
                        <a:pt x="734" y="465"/>
                        <a:pt x="734" y="465"/>
                      </a:cubicBezTo>
                      <a:cubicBezTo>
                        <a:pt x="734" y="484"/>
                        <a:pt x="718" y="500"/>
                        <a:pt x="699" y="500"/>
                      </a:cubicBezTo>
                      <a:close/>
                    </a:path>
                  </a:pathLst>
                </a:custGeom>
                <a:solidFill>
                  <a:srgbClr val="E23F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Google Shape;518;p23"/>
                <p:cNvSpPr>
                  <a:spLocks/>
                </p:cNvSpPr>
                <p:nvPr/>
              </p:nvSpPr>
              <p:spPr bwMode="auto">
                <a:xfrm>
                  <a:off x="974725" y="5183188"/>
                  <a:ext cx="1787525" cy="496888"/>
                </a:xfrm>
                <a:custGeom>
                  <a:avLst/>
                  <a:gdLst>
                    <a:gd name="T0" fmla="*/ 2147483646 w 1126"/>
                    <a:gd name="T1" fmla="*/ 2147483646 h 313"/>
                    <a:gd name="T2" fmla="*/ 0 w 1126"/>
                    <a:gd name="T3" fmla="*/ 0 h 313"/>
                    <a:gd name="T4" fmla="*/ 2147483646 w 1126"/>
                    <a:gd name="T5" fmla="*/ 0 h 313"/>
                    <a:gd name="T6" fmla="*/ 2147483646 w 1126"/>
                    <a:gd name="T7" fmla="*/ 2147483646 h 3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26" h="313" extrusionOk="0">
                      <a:moveTo>
                        <a:pt x="1126" y="313"/>
                      </a:moveTo>
                      <a:lnTo>
                        <a:pt x="0" y="0"/>
                      </a:lnTo>
                      <a:lnTo>
                        <a:pt x="1126" y="0"/>
                      </a:lnTo>
                      <a:lnTo>
                        <a:pt x="1126" y="313"/>
                      </a:lnTo>
                      <a:close/>
                    </a:path>
                  </a:pathLst>
                </a:custGeom>
                <a:solidFill>
                  <a:srgbClr val="BD2A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Google Shape;519;p23"/>
                <p:cNvSpPr>
                  <a:spLocks/>
                </p:cNvSpPr>
                <p:nvPr/>
              </p:nvSpPr>
              <p:spPr bwMode="auto">
                <a:xfrm>
                  <a:off x="1644650" y="5358652"/>
                  <a:ext cx="1117600" cy="311150"/>
                </a:xfrm>
                <a:custGeom>
                  <a:avLst/>
                  <a:gdLst>
                    <a:gd name="T0" fmla="*/ 0 w 704"/>
                    <a:gd name="T1" fmla="*/ 2147483646 h 196"/>
                    <a:gd name="T2" fmla="*/ 2147483646 w 704"/>
                    <a:gd name="T3" fmla="*/ 2147483646 h 196"/>
                    <a:gd name="T4" fmla="*/ 0 w 704"/>
                    <a:gd name="T5" fmla="*/ 0 h 196"/>
                    <a:gd name="T6" fmla="*/ 0 w 704"/>
                    <a:gd name="T7" fmla="*/ 2147483646 h 19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04" h="196" extrusionOk="0">
                      <a:moveTo>
                        <a:pt x="0" y="196"/>
                      </a:moveTo>
                      <a:lnTo>
                        <a:pt x="704" y="196"/>
                      </a:lnTo>
                      <a:lnTo>
                        <a:pt x="0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solidFill>
                  <a:srgbClr val="E23F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Google Shape;520;p23"/>
                <p:cNvSpPr>
                  <a:spLocks/>
                </p:cNvSpPr>
                <p:nvPr/>
              </p:nvSpPr>
              <p:spPr bwMode="auto">
                <a:xfrm>
                  <a:off x="1644650" y="5669802"/>
                  <a:ext cx="558800" cy="450850"/>
                </a:xfrm>
                <a:custGeom>
                  <a:avLst/>
                  <a:gdLst>
                    <a:gd name="T0" fmla="*/ 2147483646 w 352"/>
                    <a:gd name="T1" fmla="*/ 2147483646 h 284"/>
                    <a:gd name="T2" fmla="*/ 0 w 352"/>
                    <a:gd name="T3" fmla="*/ 0 h 284"/>
                    <a:gd name="T4" fmla="*/ 2147483646 w 352"/>
                    <a:gd name="T5" fmla="*/ 0 h 284"/>
                    <a:gd name="T6" fmla="*/ 2147483646 w 352"/>
                    <a:gd name="T7" fmla="*/ 2147483646 h 2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52" h="284" extrusionOk="0">
                      <a:moveTo>
                        <a:pt x="352" y="284"/>
                      </a:moveTo>
                      <a:lnTo>
                        <a:pt x="0" y="0"/>
                      </a:lnTo>
                      <a:lnTo>
                        <a:pt x="352" y="0"/>
                      </a:lnTo>
                      <a:lnTo>
                        <a:pt x="352" y="284"/>
                      </a:lnTo>
                      <a:close/>
                    </a:path>
                  </a:pathLst>
                </a:custGeom>
                <a:solidFill>
                  <a:srgbClr val="BD2A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14" name="Google Shape;521;p23"/>
                <p:cNvSpPr>
                  <a:spLocks/>
                </p:cNvSpPr>
                <p:nvPr/>
              </p:nvSpPr>
              <p:spPr bwMode="auto">
                <a:xfrm>
                  <a:off x="1644650" y="5680076"/>
                  <a:ext cx="558800" cy="450850"/>
                </a:xfrm>
                <a:custGeom>
                  <a:avLst/>
                  <a:gdLst>
                    <a:gd name="T0" fmla="*/ 2147483646 w 352"/>
                    <a:gd name="T1" fmla="*/ 2147483646 h 284"/>
                    <a:gd name="T2" fmla="*/ 0 w 352"/>
                    <a:gd name="T3" fmla="*/ 0 h 284"/>
                    <a:gd name="T4" fmla="*/ 2147483646 w 352"/>
                    <a:gd name="T5" fmla="*/ 0 h 284"/>
                    <a:gd name="T6" fmla="*/ 2147483646 w 352"/>
                    <a:gd name="T7" fmla="*/ 2147483646 h 2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52" h="284" extrusionOk="0">
                      <a:moveTo>
                        <a:pt x="352" y="284"/>
                      </a:moveTo>
                      <a:lnTo>
                        <a:pt x="0" y="0"/>
                      </a:lnTo>
                      <a:lnTo>
                        <a:pt x="352" y="0"/>
                      </a:lnTo>
                      <a:lnTo>
                        <a:pt x="352" y="28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" name="Google Shape;548;p23"/>
              <p:cNvSpPr txBox="1">
                <a:spLocks noChangeArrowheads="1"/>
              </p:cNvSpPr>
              <p:nvPr/>
            </p:nvSpPr>
            <p:spPr bwMode="auto">
              <a:xfrm>
                <a:off x="1380298" y="3214686"/>
                <a:ext cx="2187576" cy="69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3700"/>
                  <a:buFont typeface="Montserrat" panose="02000505000000020004" pitchFamily="2" charset="0"/>
                  <a:buNone/>
                </a:pPr>
                <a:r>
                  <a:rPr lang="en-US" altLang="en-US" sz="25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Montserrat" panose="02000505000000020004" pitchFamily="2" charset="0"/>
                  </a:rPr>
                  <a:t>Avenam Links Int’l Ltd</a:t>
                </a:r>
                <a:endParaRPr lang="en-US" altLang="en-US" sz="25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Google Shape;553;p23"/>
              <p:cNvSpPr txBox="1">
                <a:spLocks noChangeArrowheads="1"/>
              </p:cNvSpPr>
              <p:nvPr/>
            </p:nvSpPr>
            <p:spPr bwMode="auto">
              <a:xfrm>
                <a:off x="1330325" y="3998913"/>
                <a:ext cx="2328863" cy="87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700"/>
                  <a:buFont typeface="Open Sans" panose="020B0606030504020204" pitchFamily="34" charset="0"/>
                  <a:buNone/>
                </a:pPr>
                <a:r>
                  <a:rPr lang="en-US" altLang="en-US" sz="1700" dirty="0" smtClean="0">
                    <a:solidFill>
                      <a:schemeClr val="tx1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By partnering with electricity distribution companies, we tend to cover a larger market and ensure steady power supply</a:t>
                </a:r>
                <a:endParaRPr lang="en-US" altLang="en-US" dirty="0">
                  <a:solidFill>
                    <a:schemeClr val="tx1"/>
                  </a:solidFill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5" name="Группа 10">
            <a:extLst>
              <a:ext uri="{FF2B5EF4-FFF2-40B4-BE49-F238E27FC236}">
                <a16:creationId xmlns:a16="http://schemas.microsoft.com/office/drawing/2014/main" xmlns="" id="{2BF71458-E8AB-FA48-ADFD-62263AD9F007}"/>
              </a:ext>
            </a:extLst>
          </p:cNvPr>
          <p:cNvGrpSpPr/>
          <p:nvPr/>
        </p:nvGrpSpPr>
        <p:grpSpPr>
          <a:xfrm>
            <a:off x="4595008" y="3116263"/>
            <a:ext cx="2887663" cy="2976562"/>
            <a:chOff x="8588375" y="3116263"/>
            <a:chExt cx="2887663" cy="2976562"/>
          </a:xfrm>
        </p:grpSpPr>
        <p:pic>
          <p:nvPicPr>
            <p:cNvPr id="16" name="Google Shape;544;p23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375" y="5795963"/>
              <a:ext cx="2568575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Группа 2">
              <a:extLst>
                <a:ext uri="{FF2B5EF4-FFF2-40B4-BE49-F238E27FC236}">
                  <a16:creationId xmlns:a16="http://schemas.microsoft.com/office/drawing/2014/main" xmlns="" id="{6769E26F-714D-3A4B-98F9-CC01BD893454}"/>
                </a:ext>
              </a:extLst>
            </p:cNvPr>
            <p:cNvGrpSpPr/>
            <p:nvPr/>
          </p:nvGrpSpPr>
          <p:grpSpPr>
            <a:xfrm>
              <a:off x="8782050" y="3116261"/>
              <a:ext cx="2693988" cy="2682875"/>
              <a:chOff x="8782050" y="3116261"/>
              <a:chExt cx="2693988" cy="2682875"/>
            </a:xfrm>
          </p:grpSpPr>
          <p:grpSp>
            <p:nvGrpSpPr>
              <p:cNvPr id="18" name="Google Shape;522;p23"/>
              <p:cNvGrpSpPr>
                <a:grpSpLocks/>
              </p:cNvGrpSpPr>
              <p:nvPr/>
            </p:nvGrpSpPr>
            <p:grpSpPr bwMode="auto">
              <a:xfrm>
                <a:off x="8782050" y="3116261"/>
                <a:ext cx="2693988" cy="2682875"/>
                <a:chOff x="8782050" y="3116263"/>
                <a:chExt cx="2693987" cy="2682876"/>
              </a:xfrm>
            </p:grpSpPr>
            <p:sp>
              <p:nvSpPr>
                <p:cNvPr id="21" name="Google Shape;523;p23"/>
                <p:cNvSpPr>
                  <a:spLocks/>
                </p:cNvSpPr>
                <p:nvPr/>
              </p:nvSpPr>
              <p:spPr bwMode="auto">
                <a:xfrm>
                  <a:off x="8782050" y="3116263"/>
                  <a:ext cx="2693987" cy="1838325"/>
                </a:xfrm>
                <a:custGeom>
                  <a:avLst/>
                  <a:gdLst>
                    <a:gd name="T0" fmla="*/ 2147483646 w 651"/>
                    <a:gd name="T1" fmla="*/ 2147483646 h 444"/>
                    <a:gd name="T2" fmla="*/ 0 w 651"/>
                    <a:gd name="T3" fmla="*/ 2147483646 h 444"/>
                    <a:gd name="T4" fmla="*/ 0 w 651"/>
                    <a:gd name="T5" fmla="*/ 2147483646 h 444"/>
                    <a:gd name="T6" fmla="*/ 2147483646 w 651"/>
                    <a:gd name="T7" fmla="*/ 0 h 444"/>
                    <a:gd name="T8" fmla="*/ 2147483646 w 651"/>
                    <a:gd name="T9" fmla="*/ 0 h 444"/>
                    <a:gd name="T10" fmla="*/ 2147483646 w 651"/>
                    <a:gd name="T11" fmla="*/ 2147483646 h 444"/>
                    <a:gd name="T12" fmla="*/ 2147483646 w 651"/>
                    <a:gd name="T13" fmla="*/ 2147483646 h 444"/>
                    <a:gd name="T14" fmla="*/ 2147483646 w 651"/>
                    <a:gd name="T15" fmla="*/ 2147483646 h 4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51" h="444" extrusionOk="0">
                      <a:moveTo>
                        <a:pt x="620" y="444"/>
                      </a:moveTo>
                      <a:cubicBezTo>
                        <a:pt x="0" y="444"/>
                        <a:pt x="0" y="444"/>
                        <a:pt x="0" y="444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620" y="0"/>
                        <a:pt x="620" y="0"/>
                        <a:pt x="620" y="0"/>
                      </a:cubicBezTo>
                      <a:cubicBezTo>
                        <a:pt x="637" y="0"/>
                        <a:pt x="651" y="14"/>
                        <a:pt x="651" y="31"/>
                      </a:cubicBezTo>
                      <a:cubicBezTo>
                        <a:pt x="651" y="413"/>
                        <a:pt x="651" y="413"/>
                        <a:pt x="651" y="413"/>
                      </a:cubicBezTo>
                      <a:cubicBezTo>
                        <a:pt x="651" y="430"/>
                        <a:pt x="637" y="444"/>
                        <a:pt x="620" y="444"/>
                      </a:cubicBezTo>
                      <a:close/>
                    </a:path>
                  </a:pathLst>
                </a:custGeom>
                <a:solidFill>
                  <a:srgbClr val="2EC5E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22" name="Google Shape;524;p23"/>
                <p:cNvSpPr>
                  <a:spLocks/>
                </p:cNvSpPr>
                <p:nvPr/>
              </p:nvSpPr>
              <p:spPr bwMode="auto">
                <a:xfrm>
                  <a:off x="8782050" y="4954588"/>
                  <a:ext cx="1589087" cy="442913"/>
                </a:xfrm>
                <a:custGeom>
                  <a:avLst/>
                  <a:gdLst>
                    <a:gd name="T0" fmla="*/ 2147483646 w 1001"/>
                    <a:gd name="T1" fmla="*/ 2147483646 h 279"/>
                    <a:gd name="T2" fmla="*/ 0 w 1001"/>
                    <a:gd name="T3" fmla="*/ 0 h 279"/>
                    <a:gd name="T4" fmla="*/ 2147483646 w 1001"/>
                    <a:gd name="T5" fmla="*/ 0 h 279"/>
                    <a:gd name="T6" fmla="*/ 2147483646 w 1001"/>
                    <a:gd name="T7" fmla="*/ 2147483646 h 27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01" h="279" extrusionOk="0">
                      <a:moveTo>
                        <a:pt x="1001" y="279"/>
                      </a:moveTo>
                      <a:lnTo>
                        <a:pt x="0" y="0"/>
                      </a:lnTo>
                      <a:lnTo>
                        <a:pt x="1001" y="0"/>
                      </a:lnTo>
                      <a:lnTo>
                        <a:pt x="1001" y="279"/>
                      </a:lnTo>
                      <a:close/>
                    </a:path>
                  </a:pathLst>
                </a:custGeom>
                <a:solidFill>
                  <a:srgbClr val="21A7C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23" name="Google Shape;525;p23"/>
                <p:cNvSpPr>
                  <a:spLocks/>
                </p:cNvSpPr>
                <p:nvPr/>
              </p:nvSpPr>
              <p:spPr bwMode="auto">
                <a:xfrm>
                  <a:off x="9378950" y="5119688"/>
                  <a:ext cx="992187" cy="277813"/>
                </a:xfrm>
                <a:custGeom>
                  <a:avLst/>
                  <a:gdLst>
                    <a:gd name="T0" fmla="*/ 0 w 625"/>
                    <a:gd name="T1" fmla="*/ 2147483646 h 175"/>
                    <a:gd name="T2" fmla="*/ 2147483646 w 625"/>
                    <a:gd name="T3" fmla="*/ 2147483646 h 175"/>
                    <a:gd name="T4" fmla="*/ 0 w 625"/>
                    <a:gd name="T5" fmla="*/ 0 h 175"/>
                    <a:gd name="T6" fmla="*/ 0 w 625"/>
                    <a:gd name="T7" fmla="*/ 2147483646 h 17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5" h="175" extrusionOk="0">
                      <a:moveTo>
                        <a:pt x="0" y="175"/>
                      </a:moveTo>
                      <a:lnTo>
                        <a:pt x="625" y="175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2EC5E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24" name="Google Shape;526;p23"/>
                <p:cNvSpPr>
                  <a:spLocks/>
                </p:cNvSpPr>
                <p:nvPr/>
              </p:nvSpPr>
              <p:spPr bwMode="auto">
                <a:xfrm>
                  <a:off x="9378950" y="5397501"/>
                  <a:ext cx="495300" cy="401638"/>
                </a:xfrm>
                <a:custGeom>
                  <a:avLst/>
                  <a:gdLst>
                    <a:gd name="T0" fmla="*/ 2147483646 w 312"/>
                    <a:gd name="T1" fmla="*/ 2147483646 h 253"/>
                    <a:gd name="T2" fmla="*/ 0 w 312"/>
                    <a:gd name="T3" fmla="*/ 0 h 253"/>
                    <a:gd name="T4" fmla="*/ 2147483646 w 312"/>
                    <a:gd name="T5" fmla="*/ 0 h 253"/>
                    <a:gd name="T6" fmla="*/ 2147483646 w 312"/>
                    <a:gd name="T7" fmla="*/ 2147483646 h 25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2" h="253" extrusionOk="0">
                      <a:moveTo>
                        <a:pt x="312" y="253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253"/>
                      </a:lnTo>
                      <a:close/>
                    </a:path>
                  </a:pathLst>
                </a:custGeom>
                <a:solidFill>
                  <a:srgbClr val="21A7C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25" name="Google Shape;527;p23"/>
                <p:cNvSpPr>
                  <a:spLocks/>
                </p:cNvSpPr>
                <p:nvPr/>
              </p:nvSpPr>
              <p:spPr bwMode="auto">
                <a:xfrm>
                  <a:off x="9378950" y="5397501"/>
                  <a:ext cx="495300" cy="401638"/>
                </a:xfrm>
                <a:custGeom>
                  <a:avLst/>
                  <a:gdLst>
                    <a:gd name="T0" fmla="*/ 2147483646 w 312"/>
                    <a:gd name="T1" fmla="*/ 2147483646 h 253"/>
                    <a:gd name="T2" fmla="*/ 0 w 312"/>
                    <a:gd name="T3" fmla="*/ 0 h 253"/>
                    <a:gd name="T4" fmla="*/ 2147483646 w 312"/>
                    <a:gd name="T5" fmla="*/ 0 h 253"/>
                    <a:gd name="T6" fmla="*/ 2147483646 w 312"/>
                    <a:gd name="T7" fmla="*/ 2147483646 h 25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2" h="253" extrusionOk="0">
                      <a:moveTo>
                        <a:pt x="312" y="253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25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19" name="Google Shape;549;p23"/>
              <p:cNvSpPr txBox="1">
                <a:spLocks noChangeArrowheads="1"/>
              </p:cNvSpPr>
              <p:nvPr/>
            </p:nvSpPr>
            <p:spPr bwMode="auto">
              <a:xfrm>
                <a:off x="9238478" y="3278188"/>
                <a:ext cx="1905772" cy="865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>
                  <a:buClr>
                    <a:srgbClr val="FFFFFF"/>
                  </a:buClr>
                  <a:buSzPts val="3300"/>
                </a:pPr>
                <a:r>
                  <a:rPr lang="en-US" alt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Montserrat" panose="02000505000000020004" pitchFamily="2" charset="0"/>
                  </a:rPr>
                  <a:t>Liquefied petroleum Gas Producers</a:t>
                </a:r>
                <a:endParaRPr lang="en-US" alt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buClr>
                    <a:srgbClr val="FFFFFF"/>
                  </a:buClr>
                  <a:buSzPts val="3300"/>
                  <a:buFont typeface="Montserrat" panose="02000505000000020004" pitchFamily="2" charset="0"/>
                  <a:buNone/>
                </a:pPr>
                <a:endParaRPr lang="en-US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Google Shape;554;p23"/>
              <p:cNvSpPr txBox="1">
                <a:spLocks noChangeArrowheads="1"/>
              </p:cNvSpPr>
              <p:nvPr/>
            </p:nvSpPr>
            <p:spPr bwMode="auto">
              <a:xfrm>
                <a:off x="9024164" y="4071942"/>
                <a:ext cx="2243138" cy="830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>
                  <a:buClr>
                    <a:srgbClr val="FFFFFF"/>
                  </a:buClr>
                  <a:buSzPts val="1600"/>
                </a:pPr>
                <a:r>
                  <a:rPr lang="en-US" altLang="en-US" sz="2000" dirty="0" smtClean="0">
                    <a:solidFill>
                      <a:schemeClr val="tx1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Our biogas produces the least greenhouse gas emission</a:t>
                </a:r>
                <a:endParaRPr lang="en-US" altLang="en-US" sz="2000" dirty="0" smtClean="0">
                  <a:solidFill>
                    <a:schemeClr val="tx1"/>
                  </a:solidFill>
                  <a:cs typeface="Open Sans" panose="020B0606030504020204" pitchFamily="34" charset="0"/>
                </a:endParaRPr>
              </a:p>
              <a:p>
                <a:pPr algn="ctr" eaLnBrk="1" hangingPunct="1">
                  <a:buClr>
                    <a:srgbClr val="FFFFFF"/>
                  </a:buClr>
                  <a:buSzPts val="1600"/>
                  <a:buFont typeface="Open Sans" panose="020B0606030504020204" pitchFamily="34" charset="0"/>
                  <a:buNone/>
                </a:pPr>
                <a:endParaRPr lang="en-US" altLang="en-US" sz="2000" dirty="0"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4452132" y="357166"/>
            <a:ext cx="35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OUR COMPETITORS  AND OUR ADVANTAGE OVER THEM</a:t>
            </a:r>
            <a:endParaRPr lang="en-GB" sz="2800" b="1" dirty="0"/>
          </a:p>
        </p:txBody>
      </p:sp>
      <p:grpSp>
        <p:nvGrpSpPr>
          <p:cNvPr id="57" name="Группа 8">
            <a:extLst>
              <a:ext uri="{FF2B5EF4-FFF2-40B4-BE49-F238E27FC236}">
                <a16:creationId xmlns:a16="http://schemas.microsoft.com/office/drawing/2014/main" xmlns="" id="{C8E02F7F-FE4E-1447-AEEC-B33590A45F7B}"/>
              </a:ext>
            </a:extLst>
          </p:cNvPr>
          <p:cNvGrpSpPr/>
          <p:nvPr/>
        </p:nvGrpSpPr>
        <p:grpSpPr>
          <a:xfrm>
            <a:off x="8381222" y="3714752"/>
            <a:ext cx="2763839" cy="2849565"/>
            <a:chOff x="4954588" y="2283573"/>
            <a:chExt cx="2478087" cy="2629740"/>
          </a:xfrm>
        </p:grpSpPr>
        <p:pic>
          <p:nvPicPr>
            <p:cNvPr id="58" name="Google Shape;545;p23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588" y="4652963"/>
              <a:ext cx="22098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Группа 4">
              <a:extLst>
                <a:ext uri="{FF2B5EF4-FFF2-40B4-BE49-F238E27FC236}">
                  <a16:creationId xmlns:a16="http://schemas.microsoft.com/office/drawing/2014/main" xmlns="" id="{C3347A2C-7D8A-A54E-995B-0EAB139927F3}"/>
                </a:ext>
              </a:extLst>
            </p:cNvPr>
            <p:cNvGrpSpPr/>
            <p:nvPr/>
          </p:nvGrpSpPr>
          <p:grpSpPr>
            <a:xfrm>
              <a:off x="5119688" y="2283573"/>
              <a:ext cx="2312987" cy="2364627"/>
              <a:chOff x="5119688" y="2283573"/>
              <a:chExt cx="2312987" cy="2364627"/>
            </a:xfrm>
          </p:grpSpPr>
          <p:grpSp>
            <p:nvGrpSpPr>
              <p:cNvPr id="60" name="Google Shape;528;p23"/>
              <p:cNvGrpSpPr>
                <a:grpSpLocks/>
              </p:cNvGrpSpPr>
              <p:nvPr/>
            </p:nvGrpSpPr>
            <p:grpSpPr bwMode="auto">
              <a:xfrm>
                <a:off x="5119688" y="2349500"/>
                <a:ext cx="2312987" cy="2298700"/>
                <a:chOff x="5119688" y="2349501"/>
                <a:chExt cx="2312987" cy="2298700"/>
              </a:xfrm>
            </p:grpSpPr>
            <p:sp>
              <p:nvSpPr>
                <p:cNvPr id="63" name="Google Shape;529;p23"/>
                <p:cNvSpPr>
                  <a:spLocks/>
                </p:cNvSpPr>
                <p:nvPr/>
              </p:nvSpPr>
              <p:spPr bwMode="auto">
                <a:xfrm>
                  <a:off x="5119688" y="2349501"/>
                  <a:ext cx="2312987" cy="1573213"/>
                </a:xfrm>
                <a:custGeom>
                  <a:avLst/>
                  <a:gdLst>
                    <a:gd name="T0" fmla="*/ 2147483646 w 559"/>
                    <a:gd name="T1" fmla="*/ 2147483646 h 380"/>
                    <a:gd name="T2" fmla="*/ 0 w 559"/>
                    <a:gd name="T3" fmla="*/ 2147483646 h 380"/>
                    <a:gd name="T4" fmla="*/ 0 w 559"/>
                    <a:gd name="T5" fmla="*/ 2147483646 h 380"/>
                    <a:gd name="T6" fmla="*/ 2147483646 w 559"/>
                    <a:gd name="T7" fmla="*/ 0 h 380"/>
                    <a:gd name="T8" fmla="*/ 2147483646 w 559"/>
                    <a:gd name="T9" fmla="*/ 0 h 380"/>
                    <a:gd name="T10" fmla="*/ 2147483646 w 559"/>
                    <a:gd name="T11" fmla="*/ 2147483646 h 380"/>
                    <a:gd name="T12" fmla="*/ 2147483646 w 559"/>
                    <a:gd name="T13" fmla="*/ 2147483646 h 380"/>
                    <a:gd name="T14" fmla="*/ 2147483646 w 559"/>
                    <a:gd name="T15" fmla="*/ 2147483646 h 38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559" h="380" extrusionOk="0">
                      <a:moveTo>
                        <a:pt x="532" y="380"/>
                      </a:moveTo>
                      <a:cubicBezTo>
                        <a:pt x="0" y="380"/>
                        <a:pt x="0" y="380"/>
                        <a:pt x="0" y="38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47" y="0"/>
                        <a:pt x="559" y="12"/>
                        <a:pt x="559" y="26"/>
                      </a:cubicBezTo>
                      <a:cubicBezTo>
                        <a:pt x="559" y="354"/>
                        <a:pt x="559" y="354"/>
                        <a:pt x="559" y="354"/>
                      </a:cubicBezTo>
                      <a:cubicBezTo>
                        <a:pt x="559" y="369"/>
                        <a:pt x="547" y="380"/>
                        <a:pt x="532" y="380"/>
                      </a:cubicBezTo>
                      <a:close/>
                    </a:path>
                  </a:pathLst>
                </a:custGeom>
                <a:solidFill>
                  <a:srgbClr val="B5DA4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64" name="Google Shape;530;p23"/>
                <p:cNvSpPr>
                  <a:spLocks/>
                </p:cNvSpPr>
                <p:nvPr/>
              </p:nvSpPr>
              <p:spPr bwMode="auto">
                <a:xfrm>
                  <a:off x="5119688" y="3922713"/>
                  <a:ext cx="1362075" cy="381000"/>
                </a:xfrm>
                <a:custGeom>
                  <a:avLst/>
                  <a:gdLst>
                    <a:gd name="T0" fmla="*/ 2147483646 w 858"/>
                    <a:gd name="T1" fmla="*/ 2147483646 h 240"/>
                    <a:gd name="T2" fmla="*/ 0 w 858"/>
                    <a:gd name="T3" fmla="*/ 0 h 240"/>
                    <a:gd name="T4" fmla="*/ 2147483646 w 858"/>
                    <a:gd name="T5" fmla="*/ 0 h 240"/>
                    <a:gd name="T6" fmla="*/ 2147483646 w 858"/>
                    <a:gd name="T7" fmla="*/ 2147483646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58" h="240" extrusionOk="0">
                      <a:moveTo>
                        <a:pt x="858" y="240"/>
                      </a:moveTo>
                      <a:lnTo>
                        <a:pt x="0" y="0"/>
                      </a:lnTo>
                      <a:lnTo>
                        <a:pt x="858" y="0"/>
                      </a:lnTo>
                      <a:lnTo>
                        <a:pt x="858" y="240"/>
                      </a:lnTo>
                      <a:close/>
                    </a:path>
                  </a:pathLst>
                </a:custGeom>
                <a:solidFill>
                  <a:srgbClr val="97C22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65" name="Google Shape;531;p23"/>
                <p:cNvSpPr>
                  <a:spLocks/>
                </p:cNvSpPr>
                <p:nvPr/>
              </p:nvSpPr>
              <p:spPr bwMode="auto">
                <a:xfrm>
                  <a:off x="5634038" y="4068763"/>
                  <a:ext cx="847725" cy="234950"/>
                </a:xfrm>
                <a:custGeom>
                  <a:avLst/>
                  <a:gdLst>
                    <a:gd name="T0" fmla="*/ 0 w 534"/>
                    <a:gd name="T1" fmla="*/ 2147483646 h 148"/>
                    <a:gd name="T2" fmla="*/ 2147483646 w 534"/>
                    <a:gd name="T3" fmla="*/ 2147483646 h 148"/>
                    <a:gd name="T4" fmla="*/ 0 w 534"/>
                    <a:gd name="T5" fmla="*/ 0 h 148"/>
                    <a:gd name="T6" fmla="*/ 0 w 534"/>
                    <a:gd name="T7" fmla="*/ 2147483646 h 14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34" h="148" extrusionOk="0">
                      <a:moveTo>
                        <a:pt x="0" y="148"/>
                      </a:moveTo>
                      <a:lnTo>
                        <a:pt x="534" y="148"/>
                      </a:lnTo>
                      <a:lnTo>
                        <a:pt x="0" y="0"/>
                      </a:lnTo>
                      <a:lnTo>
                        <a:pt x="0" y="148"/>
                      </a:lnTo>
                      <a:close/>
                    </a:path>
                  </a:pathLst>
                </a:custGeom>
                <a:solidFill>
                  <a:srgbClr val="B5DA4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  <p:sp>
              <p:nvSpPr>
                <p:cNvPr id="66" name="Google Shape;532;p23"/>
                <p:cNvSpPr>
                  <a:spLocks/>
                </p:cNvSpPr>
                <p:nvPr/>
              </p:nvSpPr>
              <p:spPr bwMode="auto">
                <a:xfrm>
                  <a:off x="5634038" y="4303713"/>
                  <a:ext cx="420687" cy="344488"/>
                </a:xfrm>
                <a:custGeom>
                  <a:avLst/>
                  <a:gdLst>
                    <a:gd name="T0" fmla="*/ 2147483646 w 265"/>
                    <a:gd name="T1" fmla="*/ 2147483646 h 217"/>
                    <a:gd name="T2" fmla="*/ 0 w 265"/>
                    <a:gd name="T3" fmla="*/ 0 h 217"/>
                    <a:gd name="T4" fmla="*/ 2147483646 w 265"/>
                    <a:gd name="T5" fmla="*/ 0 h 217"/>
                    <a:gd name="T6" fmla="*/ 2147483646 w 265"/>
                    <a:gd name="T7" fmla="*/ 2147483646 h 2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5" h="217" extrusionOk="0">
                      <a:moveTo>
                        <a:pt x="265" y="217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217"/>
                      </a:lnTo>
                      <a:close/>
                    </a:path>
                  </a:pathLst>
                </a:custGeom>
                <a:solidFill>
                  <a:srgbClr val="97C22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1425" tIns="45700" rIns="91425" bIns="45700"/>
                <a:lstStyle/>
                <a:p>
                  <a:endParaRPr lang="en-US"/>
                </a:p>
              </p:txBody>
            </p:sp>
          </p:grpSp>
          <p:sp>
            <p:nvSpPr>
              <p:cNvPr id="61" name="Google Shape;550;p23"/>
              <p:cNvSpPr txBox="1">
                <a:spLocks noChangeArrowheads="1"/>
              </p:cNvSpPr>
              <p:nvPr/>
            </p:nvSpPr>
            <p:spPr bwMode="auto">
              <a:xfrm>
                <a:off x="5467004" y="2283573"/>
                <a:ext cx="1547813" cy="659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2700"/>
                  <a:buFont typeface="Montserrat" panose="02000505000000020004" pitchFamily="2" charset="0"/>
                  <a:buNone/>
                </a:pPr>
                <a:r>
                  <a:rPr lang="en-US" altLang="en-US" sz="20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Montserrat" panose="02000505000000020004" pitchFamily="2" charset="0"/>
                  </a:rPr>
                  <a:t>Producers of Chemical fertilizers</a:t>
                </a:r>
                <a:endParaRPr lang="en-US" alt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Google Shape;555;p23"/>
              <p:cNvSpPr txBox="1">
                <a:spLocks noChangeArrowheads="1"/>
              </p:cNvSpPr>
              <p:nvPr/>
            </p:nvSpPr>
            <p:spPr bwMode="auto">
              <a:xfrm>
                <a:off x="5224463" y="3080009"/>
                <a:ext cx="2103437" cy="78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algn="ctr" eaLnBrk="1" hangingPunct="1">
                  <a:buClr>
                    <a:srgbClr val="FFFFFF"/>
                  </a:buClr>
                  <a:buSzPts val="1500"/>
                  <a:buFont typeface="Open Sans" panose="020B0606030504020204" pitchFamily="34" charset="0"/>
                  <a:buNone/>
                </a:pPr>
                <a:r>
                  <a:rPr lang="en-US" altLang="en-US" sz="1900" dirty="0" smtClean="0">
                    <a:solidFill>
                      <a:schemeClr val="tx1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rPr>
                  <a:t>Our bio-fertilizers are  rich in NPK and easily absorbable by plants.</a:t>
                </a:r>
                <a:endParaRPr lang="en-US" altLang="en-US" sz="1900" dirty="0">
                  <a:solidFill>
                    <a:schemeClr val="tx1"/>
                  </a:solidFill>
                  <a:cs typeface="Open Sans" panose="020B0606030504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319</Words>
  <Application>Microsoft Office PowerPoint</Application>
  <PresentationFormat>Custom</PresentationFormat>
  <Paragraphs>84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WHERE WE ARE NOW</vt:lpstr>
      <vt:lpstr>Slide 6</vt:lpstr>
      <vt:lpstr>Slide 7</vt:lpstr>
      <vt:lpstr>Slide 8</vt:lpstr>
      <vt:lpstr>Slide 9</vt:lpstr>
      <vt:lpstr>OUR PROPOSED KEY PARNTHERS</vt:lpstr>
      <vt:lpstr>OUR TEAM  </vt:lpstr>
      <vt:lpstr>CURRENT PROGRESS IN PICTURES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</dc:creator>
  <cp:lastModifiedBy>MC</cp:lastModifiedBy>
  <cp:revision>72</cp:revision>
  <dcterms:created xsi:type="dcterms:W3CDTF">2021-03-16T11:27:06Z</dcterms:created>
  <dcterms:modified xsi:type="dcterms:W3CDTF">2022-03-28T08:20:54Z</dcterms:modified>
</cp:coreProperties>
</file>