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250"/>
    <a:srgbClr val="A00C36"/>
    <a:srgbClr val="840A2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5C2EA-39DE-4491-8513-31DA099F567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F6B80-F6D8-4024-8B3F-A36D7FA69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81;p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658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79;p2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Google Shape;980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1874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Google Shape;5507;p11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315" name="Google Shape;5508;p1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7355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Google Shape;5555;p116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411" name="Google Shape;5556;p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1158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Google Shape;7595;p13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03" name="Google Shape;7596;p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527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Google Shape;8353;p15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739" name="Google Shape;8354;p1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592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Google Shape;8429;p16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883" name="Google Shape;8430;p1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420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Google Shape;8521;p16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027" name="Google Shape;8522;p1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1461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Google Shape;8585;p166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23" name="Google Shape;8586;p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670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Google Shape;8862;p17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507" name="Google Shape;8863;p1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333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6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06;p2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Google Shape;10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8898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487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65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6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198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790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83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8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D49D19B-5D4E-3945-A86E-1D5F3CEE24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46173-6752-8D43-A573-1EFBB59CC870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6145" name="Text Box 1">
            <a:extLst>
              <a:ext uri="{FF2B5EF4-FFF2-40B4-BE49-F238E27FC236}">
                <a16:creationId xmlns="" xmlns:a16="http://schemas.microsoft.com/office/drawing/2014/main" id="{40218C36-F58D-464D-9BCC-106067BE45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8E1222CE-7366-1041-B513-1953134E10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090765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2644C62-D5A2-4547-9BF1-FC676222D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5580CF-03E5-0746-B750-07C05522E9BE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7169" name="Text Box 1">
            <a:extLst>
              <a:ext uri="{FF2B5EF4-FFF2-40B4-BE49-F238E27FC236}">
                <a16:creationId xmlns="" xmlns:a16="http://schemas.microsoft.com/office/drawing/2014/main" id="{B7CDE842-13BA-9648-A56F-740440221D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="" xmlns:a16="http://schemas.microsoft.com/office/drawing/2014/main" id="{9111877E-39F4-2543-B427-667D54B9C9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994865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7600DA8-53F2-5F4D-B07F-7C5293087C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DB96DA-6A65-5847-B964-FA7F86DC2896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8193" name="Text Box 1">
            <a:extLst>
              <a:ext uri="{FF2B5EF4-FFF2-40B4-BE49-F238E27FC236}">
                <a16:creationId xmlns="" xmlns:a16="http://schemas.microsoft.com/office/drawing/2014/main" id="{A00AC24A-337E-7345-ACE3-9E979E8FA4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A6BA19E3-90ED-944C-AF9C-37B973B5B8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8095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128;p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Google Shape;12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1170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07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163;p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Google Shape;16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274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336;p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Google Shape;337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925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24;p9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Google Shape;425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399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02;p1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Google Shape;603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67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7;p17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Google Shape;728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909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9;p1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Google Shape;760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451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95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40975-8F86-B640-9A88-678FFC87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65" y="273844"/>
            <a:ext cx="10970948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C300235-FC11-3043-BAD3-1BFDB895CC1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866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6DCD2A-CA85-AC49-BFD1-C2E0E4DA9B4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3" y="6248136"/>
            <a:ext cx="3862917" cy="470958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C16A0B-5006-844A-875E-6A6DC6B857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8136"/>
            <a:ext cx="2838979" cy="470958"/>
          </a:xfrm>
        </p:spPr>
        <p:txBody>
          <a:bodyPr/>
          <a:lstStyle>
            <a:lvl1pPr>
              <a:defRPr/>
            </a:lvl1pPr>
          </a:lstStyle>
          <a:p>
            <a:fld id="{926A0DDF-D21C-B348-81D2-B2249C7E8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4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5AFE-DF4C-471D-8667-BD5707E2C84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DB07-E299-463D-B132-1A53CFE94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simpleslides.co/animated-template-lander-ne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6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767706" y="-22225"/>
            <a:ext cx="2260199" cy="6907119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0"/>
                </a:schemeClr>
              </a:gs>
              <a:gs pos="91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4901514" cy="6858000"/>
          </a:xfrm>
          <a:custGeom>
            <a:avLst/>
            <a:gdLst>
              <a:gd name="connsiteX0" fmla="*/ 0 w 4901514"/>
              <a:gd name="connsiteY0" fmla="*/ 0 h 6858000"/>
              <a:gd name="connsiteX1" fmla="*/ 4901514 w 4901514"/>
              <a:gd name="connsiteY1" fmla="*/ 0 h 6858000"/>
              <a:gd name="connsiteX2" fmla="*/ 4901514 w 4901514"/>
              <a:gd name="connsiteY2" fmla="*/ 4616073 h 6858000"/>
              <a:gd name="connsiteX3" fmla="*/ 4900457 w 4901514"/>
              <a:gd name="connsiteY3" fmla="*/ 4616073 h 6858000"/>
              <a:gd name="connsiteX4" fmla="*/ 4899667 w 4901514"/>
              <a:gd name="connsiteY4" fmla="*/ 4737484 h 6858000"/>
              <a:gd name="connsiteX5" fmla="*/ 4898369 w 4901514"/>
              <a:gd name="connsiteY5" fmla="*/ 5063589 h 6858000"/>
              <a:gd name="connsiteX6" fmla="*/ 4347612 w 4901514"/>
              <a:gd name="connsiteY6" fmla="*/ 6504198 h 6858000"/>
              <a:gd name="connsiteX7" fmla="*/ 3850724 w 4901514"/>
              <a:gd name="connsiteY7" fmla="*/ 6853409 h 6858000"/>
              <a:gd name="connsiteX8" fmla="*/ 3833460 w 4901514"/>
              <a:gd name="connsiteY8" fmla="*/ 6858000 h 6858000"/>
              <a:gd name="connsiteX9" fmla="*/ 0 w 49015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1514" h="6858000">
                <a:moveTo>
                  <a:pt x="0" y="0"/>
                </a:moveTo>
                <a:lnTo>
                  <a:pt x="4901514" y="0"/>
                </a:lnTo>
                <a:lnTo>
                  <a:pt x="4901514" y="4616073"/>
                </a:lnTo>
                <a:lnTo>
                  <a:pt x="4900457" y="4616073"/>
                </a:lnTo>
                <a:lnTo>
                  <a:pt x="4899667" y="4737484"/>
                </a:lnTo>
                <a:cubicBezTo>
                  <a:pt x="4898838" y="4850948"/>
                  <a:pt x="4898008" y="4964412"/>
                  <a:pt x="4898369" y="5063589"/>
                </a:cubicBezTo>
                <a:cubicBezTo>
                  <a:pt x="4856131" y="6026178"/>
                  <a:pt x="4523064" y="6322109"/>
                  <a:pt x="4347612" y="6504198"/>
                </a:cubicBezTo>
                <a:cubicBezTo>
                  <a:pt x="4199115" y="6670487"/>
                  <a:pt x="3960579" y="6814043"/>
                  <a:pt x="3850724" y="6853409"/>
                </a:cubicBezTo>
                <a:lnTo>
                  <a:pt x="383346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71000">
                <a:srgbClr val="ED1250"/>
              </a:gs>
              <a:gs pos="92000">
                <a:srgbClr val="A00C36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9492" y="257433"/>
            <a:ext cx="4382530" cy="6343135"/>
          </a:xfrm>
          <a:custGeom>
            <a:avLst/>
            <a:gdLst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876122 h 6343135"/>
              <a:gd name="connsiteX3" fmla="*/ 4330730 w 4382530"/>
              <a:gd name="connsiteY3" fmla="*/ 5964736 h 6343135"/>
              <a:gd name="connsiteX4" fmla="*/ 4090501 w 4382530"/>
              <a:gd name="connsiteY4" fmla="*/ 6246765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876122 h 6343135"/>
              <a:gd name="connsiteX3" fmla="*/ 4268818 w 4382530"/>
              <a:gd name="connsiteY3" fmla="*/ 5936161 h 6343135"/>
              <a:gd name="connsiteX4" fmla="*/ 4090501 w 4382530"/>
              <a:gd name="connsiteY4" fmla="*/ 6246765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090501 w 4382530"/>
              <a:gd name="connsiteY4" fmla="*/ 6246765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133364 w 4382530"/>
              <a:gd name="connsiteY4" fmla="*/ 6046740 h 6343135"/>
              <a:gd name="connsiteX5" fmla="*/ 4031021 w 4382530"/>
              <a:gd name="connsiteY5" fmla="*/ 6307899 h 6343135"/>
              <a:gd name="connsiteX6" fmla="*/ 39913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133364 w 4382530"/>
              <a:gd name="connsiteY4" fmla="*/ 6046740 h 6343135"/>
              <a:gd name="connsiteX5" fmla="*/ 4031021 w 4382530"/>
              <a:gd name="connsiteY5" fmla="*/ 6307899 h 6343135"/>
              <a:gd name="connsiteX6" fmla="*/ 38008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68818 w 4382530"/>
              <a:gd name="connsiteY3" fmla="*/ 5936161 h 6343135"/>
              <a:gd name="connsiteX4" fmla="*/ 4133364 w 4382530"/>
              <a:gd name="connsiteY4" fmla="*/ 6046740 h 6343135"/>
              <a:gd name="connsiteX5" fmla="*/ 3978634 w 4382530"/>
              <a:gd name="connsiteY5" fmla="*/ 6193599 h 6343135"/>
              <a:gd name="connsiteX6" fmla="*/ 38008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  <a:gd name="connsiteX0" fmla="*/ 0 w 4382530"/>
              <a:gd name="connsiteY0" fmla="*/ 0 h 6343135"/>
              <a:gd name="connsiteX1" fmla="*/ 4382530 w 4382530"/>
              <a:gd name="connsiteY1" fmla="*/ 0 h 6343135"/>
              <a:gd name="connsiteX2" fmla="*/ 4382530 w 4382530"/>
              <a:gd name="connsiteY2" fmla="*/ 5457022 h 6343135"/>
              <a:gd name="connsiteX3" fmla="*/ 4273580 w 4382530"/>
              <a:gd name="connsiteY3" fmla="*/ 5836149 h 6343135"/>
              <a:gd name="connsiteX4" fmla="*/ 4133364 w 4382530"/>
              <a:gd name="connsiteY4" fmla="*/ 6046740 h 6343135"/>
              <a:gd name="connsiteX5" fmla="*/ 3978634 w 4382530"/>
              <a:gd name="connsiteY5" fmla="*/ 6193599 h 6343135"/>
              <a:gd name="connsiteX6" fmla="*/ 3800848 w 4382530"/>
              <a:gd name="connsiteY6" fmla="*/ 6343135 h 6343135"/>
              <a:gd name="connsiteX7" fmla="*/ 0 w 4382530"/>
              <a:gd name="connsiteY7" fmla="*/ 6343135 h 6343135"/>
              <a:gd name="connsiteX8" fmla="*/ 0 w 4382530"/>
              <a:gd name="connsiteY8" fmla="*/ 0 h 634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2530" h="6343135">
                <a:moveTo>
                  <a:pt x="0" y="0"/>
                </a:moveTo>
                <a:lnTo>
                  <a:pt x="4382530" y="0"/>
                </a:lnTo>
                <a:lnTo>
                  <a:pt x="4382530" y="5457022"/>
                </a:lnTo>
                <a:cubicBezTo>
                  <a:pt x="4365263" y="5486560"/>
                  <a:pt x="4290847" y="5806611"/>
                  <a:pt x="4273580" y="5836149"/>
                </a:cubicBezTo>
                <a:cubicBezTo>
                  <a:pt x="4187105" y="5965602"/>
                  <a:pt x="4199159" y="5978457"/>
                  <a:pt x="4133364" y="6046740"/>
                </a:cubicBezTo>
                <a:cubicBezTo>
                  <a:pt x="4114802" y="6067526"/>
                  <a:pt x="3999583" y="6173682"/>
                  <a:pt x="3978634" y="6193599"/>
                </a:cubicBezTo>
                <a:lnTo>
                  <a:pt x="3800848" y="6343135"/>
                </a:lnTo>
                <a:lnTo>
                  <a:pt x="0" y="6343135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37029" y="569045"/>
            <a:ext cx="3799962" cy="5773698"/>
          </a:xfrm>
          <a:prstGeom prst="roundRect">
            <a:avLst>
              <a:gd name="adj" fmla="val 4826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7000">
                <a:srgbClr val="ED1250"/>
              </a:gs>
              <a:gs pos="92000">
                <a:srgbClr val="A00C36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76942" y="4410477"/>
            <a:ext cx="1138571" cy="2452286"/>
          </a:xfrm>
          <a:custGeom>
            <a:avLst/>
            <a:gdLst>
              <a:gd name="connsiteX0" fmla="*/ 1152772 w 1152772"/>
              <a:gd name="connsiteY0" fmla="*/ 0 h 2060859"/>
              <a:gd name="connsiteX1" fmla="*/ 1150177 w 1152772"/>
              <a:gd name="connsiteY1" fmla="*/ 118810 h 2060859"/>
              <a:gd name="connsiteX2" fmla="*/ 296872 w 1152772"/>
              <a:gd name="connsiteY2" fmla="*/ 2053605 h 2060859"/>
              <a:gd name="connsiteX3" fmla="*/ 273388 w 1152772"/>
              <a:gd name="connsiteY3" fmla="*/ 2060859 h 2060859"/>
              <a:gd name="connsiteX4" fmla="*/ 269832 w 1152772"/>
              <a:gd name="connsiteY4" fmla="*/ 1981534 h 2060859"/>
              <a:gd name="connsiteX5" fmla="*/ 67241 w 1152772"/>
              <a:gd name="connsiteY5" fmla="*/ 1406697 h 2060859"/>
              <a:gd name="connsiteX6" fmla="*/ 0 w 1152772"/>
              <a:gd name="connsiteY6" fmla="*/ 1324339 h 2060859"/>
              <a:gd name="connsiteX7" fmla="*/ 95566 w 1152772"/>
              <a:gd name="connsiteY7" fmla="*/ 1276622 h 2060859"/>
              <a:gd name="connsiteX8" fmla="*/ 1111820 w 1152772"/>
              <a:gd name="connsiteY8" fmla="*/ 115973 h 2060859"/>
              <a:gd name="connsiteX0" fmla="*/ 1152772 w 1152772"/>
              <a:gd name="connsiteY0" fmla="*/ 0 h 2085573"/>
              <a:gd name="connsiteX1" fmla="*/ 1150177 w 1152772"/>
              <a:gd name="connsiteY1" fmla="*/ 118810 h 2085573"/>
              <a:gd name="connsiteX2" fmla="*/ 296872 w 1152772"/>
              <a:gd name="connsiteY2" fmla="*/ 2053605 h 2085573"/>
              <a:gd name="connsiteX3" fmla="*/ 59204 w 1152772"/>
              <a:gd name="connsiteY3" fmla="*/ 2085573 h 2085573"/>
              <a:gd name="connsiteX4" fmla="*/ 269832 w 1152772"/>
              <a:gd name="connsiteY4" fmla="*/ 1981534 h 2085573"/>
              <a:gd name="connsiteX5" fmla="*/ 67241 w 1152772"/>
              <a:gd name="connsiteY5" fmla="*/ 1406697 h 2085573"/>
              <a:gd name="connsiteX6" fmla="*/ 0 w 1152772"/>
              <a:gd name="connsiteY6" fmla="*/ 1324339 h 2085573"/>
              <a:gd name="connsiteX7" fmla="*/ 95566 w 1152772"/>
              <a:gd name="connsiteY7" fmla="*/ 1276622 h 2085573"/>
              <a:gd name="connsiteX8" fmla="*/ 1111820 w 1152772"/>
              <a:gd name="connsiteY8" fmla="*/ 115973 h 2085573"/>
              <a:gd name="connsiteX9" fmla="*/ 1152772 w 1152772"/>
              <a:gd name="connsiteY9" fmla="*/ 0 h 2085573"/>
              <a:gd name="connsiteX0" fmla="*/ 1152772 w 1152772"/>
              <a:gd name="connsiteY0" fmla="*/ 0 h 2085573"/>
              <a:gd name="connsiteX1" fmla="*/ 1150177 w 1152772"/>
              <a:gd name="connsiteY1" fmla="*/ 118810 h 2085573"/>
              <a:gd name="connsiteX2" fmla="*/ 296872 w 1152772"/>
              <a:gd name="connsiteY2" fmla="*/ 2053605 h 2085573"/>
              <a:gd name="connsiteX3" fmla="*/ 59204 w 1152772"/>
              <a:gd name="connsiteY3" fmla="*/ 2085573 h 2085573"/>
              <a:gd name="connsiteX4" fmla="*/ 245119 w 1152772"/>
              <a:gd name="connsiteY4" fmla="*/ 1890918 h 2085573"/>
              <a:gd name="connsiteX5" fmla="*/ 67241 w 1152772"/>
              <a:gd name="connsiteY5" fmla="*/ 1406697 h 2085573"/>
              <a:gd name="connsiteX6" fmla="*/ 0 w 1152772"/>
              <a:gd name="connsiteY6" fmla="*/ 1324339 h 2085573"/>
              <a:gd name="connsiteX7" fmla="*/ 95566 w 1152772"/>
              <a:gd name="connsiteY7" fmla="*/ 1276622 h 2085573"/>
              <a:gd name="connsiteX8" fmla="*/ 1111820 w 1152772"/>
              <a:gd name="connsiteY8" fmla="*/ 115973 h 2085573"/>
              <a:gd name="connsiteX9" fmla="*/ 1152772 w 1152772"/>
              <a:gd name="connsiteY9" fmla="*/ 0 h 208557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5119 w 1152772"/>
              <a:gd name="connsiteY4" fmla="*/ 1890918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09400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09400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09400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96872 w 1152772"/>
              <a:gd name="connsiteY2" fmla="*/ 2053605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84966 w 1152772"/>
              <a:gd name="connsiteY2" fmla="*/ 20393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84966 w 1152772"/>
              <a:gd name="connsiteY2" fmla="*/ 20393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284966 w 1152772"/>
              <a:gd name="connsiteY2" fmla="*/ 20393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59591 w 1152772"/>
              <a:gd name="connsiteY2" fmla="*/ 1915492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59591 w 1152772"/>
              <a:gd name="connsiteY2" fmla="*/ 1915492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94516 w 1152772"/>
              <a:gd name="connsiteY2" fmla="*/ 19377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494516 w 1152772"/>
              <a:gd name="connsiteY2" fmla="*/ 193771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585132 w 1152772"/>
              <a:gd name="connsiteY2" fmla="*/ 170705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585132 w 1152772"/>
              <a:gd name="connsiteY2" fmla="*/ 170705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52772 w 1152772"/>
              <a:gd name="connsiteY0" fmla="*/ 0 h 2066523"/>
              <a:gd name="connsiteX1" fmla="*/ 1150177 w 1152772"/>
              <a:gd name="connsiteY1" fmla="*/ 118810 h 2066523"/>
              <a:gd name="connsiteX2" fmla="*/ 585132 w 1152772"/>
              <a:gd name="connsiteY2" fmla="*/ 1707057 h 2066523"/>
              <a:gd name="connsiteX3" fmla="*/ 49679 w 1152772"/>
              <a:gd name="connsiteY3" fmla="*/ 2066523 h 2066523"/>
              <a:gd name="connsiteX4" fmla="*/ 240357 w 1152772"/>
              <a:gd name="connsiteY4" fmla="*/ 1809955 h 2066523"/>
              <a:gd name="connsiteX5" fmla="*/ 67241 w 1152772"/>
              <a:gd name="connsiteY5" fmla="*/ 1406697 h 2066523"/>
              <a:gd name="connsiteX6" fmla="*/ 0 w 1152772"/>
              <a:gd name="connsiteY6" fmla="*/ 1324339 h 2066523"/>
              <a:gd name="connsiteX7" fmla="*/ 95566 w 1152772"/>
              <a:gd name="connsiteY7" fmla="*/ 1276622 h 2066523"/>
              <a:gd name="connsiteX8" fmla="*/ 1111820 w 1152772"/>
              <a:gd name="connsiteY8" fmla="*/ 115973 h 2066523"/>
              <a:gd name="connsiteX9" fmla="*/ 1152772 w 1152772"/>
              <a:gd name="connsiteY9" fmla="*/ 0 h 2066523"/>
              <a:gd name="connsiteX0" fmla="*/ 1138485 w 1150177"/>
              <a:gd name="connsiteY0" fmla="*/ 0 h 2452286"/>
              <a:gd name="connsiteX1" fmla="*/ 1150177 w 1150177"/>
              <a:gd name="connsiteY1" fmla="*/ 504573 h 2452286"/>
              <a:gd name="connsiteX2" fmla="*/ 585132 w 1150177"/>
              <a:gd name="connsiteY2" fmla="*/ 2092820 h 2452286"/>
              <a:gd name="connsiteX3" fmla="*/ 49679 w 1150177"/>
              <a:gd name="connsiteY3" fmla="*/ 2452286 h 2452286"/>
              <a:gd name="connsiteX4" fmla="*/ 240357 w 1150177"/>
              <a:gd name="connsiteY4" fmla="*/ 2195718 h 2452286"/>
              <a:gd name="connsiteX5" fmla="*/ 67241 w 1150177"/>
              <a:gd name="connsiteY5" fmla="*/ 1792460 h 2452286"/>
              <a:gd name="connsiteX6" fmla="*/ 0 w 1150177"/>
              <a:gd name="connsiteY6" fmla="*/ 1710102 h 2452286"/>
              <a:gd name="connsiteX7" fmla="*/ 95566 w 1150177"/>
              <a:gd name="connsiteY7" fmla="*/ 1662385 h 2452286"/>
              <a:gd name="connsiteX8" fmla="*/ 1111820 w 1150177"/>
              <a:gd name="connsiteY8" fmla="*/ 501736 h 2452286"/>
              <a:gd name="connsiteX9" fmla="*/ 1138485 w 1150177"/>
              <a:gd name="connsiteY9" fmla="*/ 0 h 2452286"/>
              <a:gd name="connsiteX0" fmla="*/ 1138485 w 1150177"/>
              <a:gd name="connsiteY0" fmla="*/ 0 h 2452286"/>
              <a:gd name="connsiteX1" fmla="*/ 1150177 w 1150177"/>
              <a:gd name="connsiteY1" fmla="*/ 504573 h 2452286"/>
              <a:gd name="connsiteX2" fmla="*/ 585132 w 1150177"/>
              <a:gd name="connsiteY2" fmla="*/ 2092820 h 2452286"/>
              <a:gd name="connsiteX3" fmla="*/ 49679 w 1150177"/>
              <a:gd name="connsiteY3" fmla="*/ 2452286 h 2452286"/>
              <a:gd name="connsiteX4" fmla="*/ 240357 w 1150177"/>
              <a:gd name="connsiteY4" fmla="*/ 2195718 h 2452286"/>
              <a:gd name="connsiteX5" fmla="*/ 67241 w 1150177"/>
              <a:gd name="connsiteY5" fmla="*/ 1792460 h 2452286"/>
              <a:gd name="connsiteX6" fmla="*/ 0 w 1150177"/>
              <a:gd name="connsiteY6" fmla="*/ 1710102 h 2452286"/>
              <a:gd name="connsiteX7" fmla="*/ 95566 w 1150177"/>
              <a:gd name="connsiteY7" fmla="*/ 1662385 h 2452286"/>
              <a:gd name="connsiteX8" fmla="*/ 983233 w 1150177"/>
              <a:gd name="connsiteY8" fmla="*/ 663661 h 2452286"/>
              <a:gd name="connsiteX9" fmla="*/ 1138485 w 1150177"/>
              <a:gd name="connsiteY9" fmla="*/ 0 h 2452286"/>
              <a:gd name="connsiteX0" fmla="*/ 1138485 w 1150177"/>
              <a:gd name="connsiteY0" fmla="*/ 0 h 2452286"/>
              <a:gd name="connsiteX1" fmla="*/ 1150177 w 1150177"/>
              <a:gd name="connsiteY1" fmla="*/ 504573 h 2452286"/>
              <a:gd name="connsiteX2" fmla="*/ 585132 w 1150177"/>
              <a:gd name="connsiteY2" fmla="*/ 2092820 h 2452286"/>
              <a:gd name="connsiteX3" fmla="*/ 49679 w 1150177"/>
              <a:gd name="connsiteY3" fmla="*/ 2452286 h 2452286"/>
              <a:gd name="connsiteX4" fmla="*/ 240357 w 1150177"/>
              <a:gd name="connsiteY4" fmla="*/ 2195718 h 2452286"/>
              <a:gd name="connsiteX5" fmla="*/ 67241 w 1150177"/>
              <a:gd name="connsiteY5" fmla="*/ 1792460 h 2452286"/>
              <a:gd name="connsiteX6" fmla="*/ 0 w 1150177"/>
              <a:gd name="connsiteY6" fmla="*/ 1710102 h 2452286"/>
              <a:gd name="connsiteX7" fmla="*/ 95566 w 1150177"/>
              <a:gd name="connsiteY7" fmla="*/ 1662385 h 2452286"/>
              <a:gd name="connsiteX8" fmla="*/ 983233 w 1150177"/>
              <a:gd name="connsiteY8" fmla="*/ 663661 h 2452286"/>
              <a:gd name="connsiteX9" fmla="*/ 1138485 w 1150177"/>
              <a:gd name="connsiteY9" fmla="*/ 0 h 2452286"/>
              <a:gd name="connsiteX0" fmla="*/ 1138485 w 1140652"/>
              <a:gd name="connsiteY0" fmla="*/ 0 h 2452286"/>
              <a:gd name="connsiteX1" fmla="*/ 1140652 w 1140652"/>
              <a:gd name="connsiteY1" fmla="*/ 595061 h 2452286"/>
              <a:gd name="connsiteX2" fmla="*/ 585132 w 1140652"/>
              <a:gd name="connsiteY2" fmla="*/ 2092820 h 2452286"/>
              <a:gd name="connsiteX3" fmla="*/ 49679 w 1140652"/>
              <a:gd name="connsiteY3" fmla="*/ 2452286 h 2452286"/>
              <a:gd name="connsiteX4" fmla="*/ 240357 w 1140652"/>
              <a:gd name="connsiteY4" fmla="*/ 2195718 h 2452286"/>
              <a:gd name="connsiteX5" fmla="*/ 67241 w 1140652"/>
              <a:gd name="connsiteY5" fmla="*/ 1792460 h 2452286"/>
              <a:gd name="connsiteX6" fmla="*/ 0 w 1140652"/>
              <a:gd name="connsiteY6" fmla="*/ 1710102 h 2452286"/>
              <a:gd name="connsiteX7" fmla="*/ 95566 w 1140652"/>
              <a:gd name="connsiteY7" fmla="*/ 1662385 h 2452286"/>
              <a:gd name="connsiteX8" fmla="*/ 983233 w 1140652"/>
              <a:gd name="connsiteY8" fmla="*/ 663661 h 2452286"/>
              <a:gd name="connsiteX9" fmla="*/ 1138485 w 1140652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585132 w 1138571"/>
              <a:gd name="connsiteY2" fmla="*/ 2092820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637520 w 1138571"/>
              <a:gd name="connsiteY2" fmla="*/ 2111870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680383 w 1138571"/>
              <a:gd name="connsiteY2" fmla="*/ 2073770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  <a:gd name="connsiteX0" fmla="*/ 1138485 w 1138571"/>
              <a:gd name="connsiteY0" fmla="*/ 0 h 2452286"/>
              <a:gd name="connsiteX1" fmla="*/ 1135889 w 1138571"/>
              <a:gd name="connsiteY1" fmla="*/ 652211 h 2452286"/>
              <a:gd name="connsiteX2" fmla="*/ 647046 w 1138571"/>
              <a:gd name="connsiteY2" fmla="*/ 2069008 h 2452286"/>
              <a:gd name="connsiteX3" fmla="*/ 49679 w 1138571"/>
              <a:gd name="connsiteY3" fmla="*/ 2452286 h 2452286"/>
              <a:gd name="connsiteX4" fmla="*/ 240357 w 1138571"/>
              <a:gd name="connsiteY4" fmla="*/ 2195718 h 2452286"/>
              <a:gd name="connsiteX5" fmla="*/ 67241 w 1138571"/>
              <a:gd name="connsiteY5" fmla="*/ 1792460 h 2452286"/>
              <a:gd name="connsiteX6" fmla="*/ 0 w 1138571"/>
              <a:gd name="connsiteY6" fmla="*/ 1710102 h 2452286"/>
              <a:gd name="connsiteX7" fmla="*/ 95566 w 1138571"/>
              <a:gd name="connsiteY7" fmla="*/ 1662385 h 2452286"/>
              <a:gd name="connsiteX8" fmla="*/ 983233 w 1138571"/>
              <a:gd name="connsiteY8" fmla="*/ 663661 h 2452286"/>
              <a:gd name="connsiteX9" fmla="*/ 1138485 w 1138571"/>
              <a:gd name="connsiteY9" fmla="*/ 0 h 245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8571" h="2452286">
                <a:moveTo>
                  <a:pt x="1138485" y="0"/>
                </a:moveTo>
                <a:cubicBezTo>
                  <a:pt x="1139207" y="198354"/>
                  <a:pt x="1135167" y="453857"/>
                  <a:pt x="1135889" y="652211"/>
                </a:cubicBezTo>
                <a:cubicBezTo>
                  <a:pt x="1093651" y="1614800"/>
                  <a:pt x="822498" y="1886919"/>
                  <a:pt x="647046" y="2069008"/>
                </a:cubicBezTo>
                <a:cubicBezTo>
                  <a:pt x="477335" y="2259052"/>
                  <a:pt x="128108" y="2443217"/>
                  <a:pt x="49679" y="2452286"/>
                </a:cubicBezTo>
                <a:cubicBezTo>
                  <a:pt x="48494" y="2425844"/>
                  <a:pt x="186773" y="2395991"/>
                  <a:pt x="240357" y="2195718"/>
                </a:cubicBezTo>
                <a:cubicBezTo>
                  <a:pt x="240028" y="1990276"/>
                  <a:pt x="177907" y="1955066"/>
                  <a:pt x="67241" y="1792460"/>
                </a:cubicBezTo>
                <a:lnTo>
                  <a:pt x="0" y="1710102"/>
                </a:lnTo>
                <a:lnTo>
                  <a:pt x="95566" y="1662385"/>
                </a:lnTo>
                <a:cubicBezTo>
                  <a:pt x="548837" y="1407165"/>
                  <a:pt x="780888" y="1159522"/>
                  <a:pt x="983233" y="663661"/>
                </a:cubicBezTo>
                <a:cubicBezTo>
                  <a:pt x="1073084" y="442441"/>
                  <a:pt x="1086734" y="221220"/>
                  <a:pt x="1138485" y="0"/>
                </a:cubicBezTo>
                <a:close/>
              </a:path>
            </a:pathLst>
          </a:custGeom>
          <a:gradFill flip="none" rotWithShape="1">
            <a:gsLst>
              <a:gs pos="38000">
                <a:schemeClr val="bg1">
                  <a:lumMod val="85000"/>
                </a:schemeClr>
              </a:gs>
              <a:gs pos="67000">
                <a:srgbClr val="7A7A7A"/>
              </a:gs>
              <a:gs pos="92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790088" y="302824"/>
            <a:ext cx="1448568" cy="1158390"/>
            <a:chOff x="5835172" y="1090612"/>
            <a:chExt cx="3165952" cy="2531746"/>
          </a:xfrm>
          <a:effectLst/>
        </p:grpSpPr>
        <p:sp>
          <p:nvSpPr>
            <p:cNvPr id="34" name="Freeform 33"/>
            <p:cNvSpPr/>
            <p:nvPr/>
          </p:nvSpPr>
          <p:spPr>
            <a:xfrm>
              <a:off x="5972174" y="109061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835172" y="1860232"/>
              <a:ext cx="3028950" cy="1762126"/>
            </a:xfrm>
            <a:custGeom>
              <a:avLst/>
              <a:gdLst>
                <a:gd name="connsiteX0" fmla="*/ 1807369 w 3028950"/>
                <a:gd name="connsiteY0" fmla="*/ 0 h 1762126"/>
                <a:gd name="connsiteX1" fmla="*/ 3028950 w 3028950"/>
                <a:gd name="connsiteY1" fmla="*/ 709613 h 1762126"/>
                <a:gd name="connsiteX2" fmla="*/ 2440910 w 3028950"/>
                <a:gd name="connsiteY2" fmla="*/ 1051204 h 1762126"/>
                <a:gd name="connsiteX3" fmla="*/ 2443163 w 3028950"/>
                <a:gd name="connsiteY3" fmla="*/ 1052513 h 1762126"/>
                <a:gd name="connsiteX4" fmla="*/ 1221582 w 3028950"/>
                <a:gd name="connsiteY4" fmla="*/ 1762126 h 1762126"/>
                <a:gd name="connsiteX5" fmla="*/ 0 w 3028950"/>
                <a:gd name="connsiteY5" fmla="*/ 1052513 h 1762126"/>
                <a:gd name="connsiteX6" fmla="*/ 588041 w 3028950"/>
                <a:gd name="connsiteY6" fmla="*/ 710922 h 1762126"/>
                <a:gd name="connsiteX7" fmla="*/ 585787 w 3028950"/>
                <a:gd name="connsiteY7" fmla="*/ 709613 h 17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1762126">
                  <a:moveTo>
                    <a:pt x="1807369" y="0"/>
                  </a:moveTo>
                  <a:lnTo>
                    <a:pt x="3028950" y="709613"/>
                  </a:lnTo>
                  <a:lnTo>
                    <a:pt x="2440910" y="1051204"/>
                  </a:lnTo>
                  <a:lnTo>
                    <a:pt x="2443163" y="1052513"/>
                  </a:lnTo>
                  <a:lnTo>
                    <a:pt x="1221582" y="1762126"/>
                  </a:lnTo>
                  <a:lnTo>
                    <a:pt x="0" y="1052513"/>
                  </a:lnTo>
                  <a:lnTo>
                    <a:pt x="588041" y="710922"/>
                  </a:lnTo>
                  <a:lnTo>
                    <a:pt x="585787" y="709613"/>
                  </a:lnTo>
                  <a:close/>
                </a:path>
              </a:pathLst>
            </a:custGeom>
            <a:solidFill>
              <a:srgbClr val="FF505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238656" y="439753"/>
            <a:ext cx="4437283" cy="800219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600" b="1" dirty="0">
                <a:latin typeface="Century Gothic" panose="020B0502020202020204" pitchFamily="34" charset="0"/>
              </a:rPr>
              <a:t>s</a:t>
            </a:r>
            <a:r>
              <a:rPr lang="en-US" sz="4600" b="1" dirty="0" smtClean="0">
                <a:latin typeface="Century Gothic" panose="020B0502020202020204" pitchFamily="34" charset="0"/>
              </a:rPr>
              <a:t>imple slides</a:t>
            </a:r>
            <a:endParaRPr lang="en-US" sz="4600" b="1" dirty="0"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353" y="786775"/>
            <a:ext cx="3396343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25%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297" y="2256371"/>
            <a:ext cx="3396343" cy="1862048"/>
          </a:xfrm>
          <a:prstGeom prst="rect">
            <a:avLst/>
          </a:prstGeom>
          <a:noFill/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OFF</a:t>
            </a:r>
            <a:endParaRPr lang="en-US" sz="115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14543" y="1578009"/>
            <a:ext cx="589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10,000+ PowerPoint Slides (and growing!)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14543" y="2118829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Slide Updates Emailed to You Monthly For Life.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($1000 Value!)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14543" y="2905870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Expert PowerPoint, Excel, &amp; Word Courses 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($399 Value!)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3" y="3692911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Five Users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4543" y="4202953"/>
            <a:ext cx="18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3,000+ Icons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14543" y="4712995"/>
            <a:ext cx="2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One-Time Payment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14543" y="5223035"/>
            <a:ext cx="26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FREE &amp; Fast Support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45029" y="4078993"/>
            <a:ext cx="2873828" cy="122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79460" y="4354037"/>
            <a:ext cx="3061125" cy="707886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CODE</a:t>
            </a:r>
            <a:endParaRPr lang="en-US" sz="40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6410" y="5033257"/>
            <a:ext cx="3061125" cy="1015663"/>
          </a:xfrm>
          <a:prstGeom prst="rect">
            <a:avLst/>
          </a:prstGeom>
          <a:noFill/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COUP25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5505801" y="163372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5505801" y="2175447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>
            <a:off x="5505801" y="2956328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/>
          <p:cNvSpPr/>
          <p:nvPr/>
        </p:nvSpPr>
        <p:spPr>
          <a:xfrm>
            <a:off x="5505801" y="370541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5505801" y="4249389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5505801" y="474217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5505801" y="5248044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914543" y="5753914"/>
            <a:ext cx="41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Fully Animated PowerPoint Slides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5505801" y="5778923"/>
            <a:ext cx="319314" cy="319314"/>
          </a:xfrm>
          <a:prstGeom prst="diamond">
            <a:avLst/>
          </a:prstGeom>
          <a:solidFill>
            <a:srgbClr val="ED1250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hlinkClick r:id="rId2"/>
          </p:cNvPr>
          <p:cNvSpPr txBox="1"/>
          <p:nvPr/>
        </p:nvSpPr>
        <p:spPr>
          <a:xfrm>
            <a:off x="5469394" y="6250402"/>
            <a:ext cx="63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Here To Get Access To Our Animated Slides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Google Shape;7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Google Shape;763;p30"/>
          <p:cNvSpPr txBox="1">
            <a:spLocks noChangeArrowheads="1"/>
          </p:cNvSpPr>
          <p:nvPr/>
        </p:nvSpPr>
        <p:spPr bwMode="auto">
          <a:xfrm>
            <a:off x="3563938" y="1147763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3278" name="Google Shape;790;p30"/>
          <p:cNvSpPr txBox="1">
            <a:spLocks noChangeArrowheads="1"/>
          </p:cNvSpPr>
          <p:nvPr/>
        </p:nvSpPr>
        <p:spPr bwMode="auto">
          <a:xfrm>
            <a:off x="7972425" y="3300413"/>
            <a:ext cx="10556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4B2E3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34B2E3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53279" name="Google Shape;791;p30"/>
          <p:cNvSpPr txBox="1">
            <a:spLocks noChangeArrowheads="1"/>
          </p:cNvSpPr>
          <p:nvPr/>
        </p:nvSpPr>
        <p:spPr bwMode="auto">
          <a:xfrm>
            <a:off x="8848725" y="1841500"/>
            <a:ext cx="11064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4D1D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64D1D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53280" name="Google Shape;792;p30"/>
          <p:cNvSpPr txBox="1">
            <a:spLocks noChangeArrowheads="1"/>
          </p:cNvSpPr>
          <p:nvPr/>
        </p:nvSpPr>
        <p:spPr bwMode="auto">
          <a:xfrm>
            <a:off x="2452688" y="3681413"/>
            <a:ext cx="1077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D135D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8D135D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53282" name="Google Shape;794;p30"/>
          <p:cNvSpPr txBox="1">
            <a:spLocks noChangeArrowheads="1"/>
          </p:cNvSpPr>
          <p:nvPr/>
        </p:nvSpPr>
        <p:spPr bwMode="auto">
          <a:xfrm>
            <a:off x="4230688" y="869950"/>
            <a:ext cx="10842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DAA3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FDAA3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7D9BBCA-5D5B-8240-8A0C-B651DB912F4F}"/>
              </a:ext>
            </a:extLst>
          </p:cNvPr>
          <p:cNvGrpSpPr/>
          <p:nvPr/>
        </p:nvGrpSpPr>
        <p:grpSpPr>
          <a:xfrm>
            <a:off x="4038600" y="407988"/>
            <a:ext cx="4233863" cy="5938837"/>
            <a:chOff x="4038600" y="407988"/>
            <a:chExt cx="4233863" cy="5938837"/>
          </a:xfrm>
        </p:grpSpPr>
        <p:sp>
          <p:nvSpPr>
            <p:cNvPr id="53252" name="Google Shape;764;p30"/>
            <p:cNvSpPr>
              <a:spLocks/>
            </p:cNvSpPr>
            <p:nvPr/>
          </p:nvSpPr>
          <p:spPr bwMode="auto">
            <a:xfrm>
              <a:off x="6224588" y="1001713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6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FFC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3" name="Google Shape;765;p30"/>
            <p:cNvSpPr>
              <a:spLocks/>
            </p:cNvSpPr>
            <p:nvPr/>
          </p:nvSpPr>
          <p:spPr bwMode="auto">
            <a:xfrm>
              <a:off x="6637338" y="1265238"/>
              <a:ext cx="849312" cy="949325"/>
            </a:xfrm>
            <a:custGeom>
              <a:avLst/>
              <a:gdLst>
                <a:gd name="T0" fmla="*/ 2147483646 w 535"/>
                <a:gd name="T1" fmla="*/ 2147483646 h 598"/>
                <a:gd name="T2" fmla="*/ 0 w 535"/>
                <a:gd name="T3" fmla="*/ 2147483646 h 598"/>
                <a:gd name="T4" fmla="*/ 2147483646 w 535"/>
                <a:gd name="T5" fmla="*/ 0 h 598"/>
                <a:gd name="T6" fmla="*/ 2147483646 w 535"/>
                <a:gd name="T7" fmla="*/ 2147483646 h 598"/>
                <a:gd name="T8" fmla="*/ 2147483646 w 535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5" h="598" extrusionOk="0">
                  <a:moveTo>
                    <a:pt x="262" y="598"/>
                  </a:moveTo>
                  <a:lnTo>
                    <a:pt x="0" y="432"/>
                  </a:lnTo>
                  <a:lnTo>
                    <a:pt x="276" y="0"/>
                  </a:lnTo>
                  <a:lnTo>
                    <a:pt x="535" y="167"/>
                  </a:lnTo>
                  <a:lnTo>
                    <a:pt x="262" y="598"/>
                  </a:lnTo>
                  <a:close/>
                </a:path>
              </a:pathLst>
            </a:custGeom>
            <a:solidFill>
              <a:srgbClr val="FFB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4" name="Google Shape;766;p30"/>
            <p:cNvSpPr>
              <a:spLocks/>
            </p:cNvSpPr>
            <p:nvPr/>
          </p:nvSpPr>
          <p:spPr bwMode="auto">
            <a:xfrm>
              <a:off x="7046913" y="1530350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3" y="0"/>
                  </a:lnTo>
                  <a:lnTo>
                    <a:pt x="536" y="169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FAA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5" name="Google Shape;767;p30"/>
            <p:cNvSpPr>
              <a:spLocks/>
            </p:cNvSpPr>
            <p:nvPr/>
          </p:nvSpPr>
          <p:spPr bwMode="auto">
            <a:xfrm>
              <a:off x="6748463" y="407988"/>
              <a:ext cx="723900" cy="720725"/>
            </a:xfrm>
            <a:custGeom>
              <a:avLst/>
              <a:gdLst>
                <a:gd name="T0" fmla="*/ 2147483646 w 200"/>
                <a:gd name="T1" fmla="*/ 2147483646 h 199"/>
                <a:gd name="T2" fmla="*/ 0 w 200"/>
                <a:gd name="T3" fmla="*/ 2147483646 h 199"/>
                <a:gd name="T4" fmla="*/ 2147483646 w 200"/>
                <a:gd name="T5" fmla="*/ 2147483646 h 199"/>
                <a:gd name="T6" fmla="*/ 2147483646 w 200"/>
                <a:gd name="T7" fmla="*/ 2147483646 h 199"/>
                <a:gd name="T8" fmla="*/ 2147483646 w 200"/>
                <a:gd name="T9" fmla="*/ 2147483646 h 199"/>
                <a:gd name="T10" fmla="*/ 2147483646 w 200"/>
                <a:gd name="T11" fmla="*/ 2147483646 h 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0" h="199" extrusionOk="0">
                  <a:moveTo>
                    <a:pt x="115" y="199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8" y="5"/>
                    <a:pt x="98" y="0"/>
                    <a:pt x="113" y="10"/>
                  </a:cubicBezTo>
                  <a:cubicBezTo>
                    <a:pt x="200" y="66"/>
                    <a:pt x="200" y="66"/>
                    <a:pt x="200" y="66"/>
                  </a:cubicBezTo>
                  <a:lnTo>
                    <a:pt x="115" y="199"/>
                  </a:lnTo>
                  <a:close/>
                </a:path>
              </a:pathLst>
            </a:custGeom>
            <a:solidFill>
              <a:srgbClr val="656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6" name="Google Shape;768;p30"/>
            <p:cNvSpPr>
              <a:spLocks/>
            </p:cNvSpPr>
            <p:nvPr/>
          </p:nvSpPr>
          <p:spPr bwMode="auto">
            <a:xfrm>
              <a:off x="7165975" y="646113"/>
              <a:ext cx="719138" cy="746125"/>
            </a:xfrm>
            <a:custGeom>
              <a:avLst/>
              <a:gdLst>
                <a:gd name="T0" fmla="*/ 2147483646 w 453"/>
                <a:gd name="T1" fmla="*/ 2147483646 h 470"/>
                <a:gd name="T2" fmla="*/ 0 w 453"/>
                <a:gd name="T3" fmla="*/ 2147483646 h 470"/>
                <a:gd name="T4" fmla="*/ 2147483646 w 453"/>
                <a:gd name="T5" fmla="*/ 0 h 470"/>
                <a:gd name="T6" fmla="*/ 2147483646 w 453"/>
                <a:gd name="T7" fmla="*/ 2147483646 h 470"/>
                <a:gd name="T8" fmla="*/ 2147483646 w 453"/>
                <a:gd name="T9" fmla="*/ 2147483646 h 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0" extrusionOk="0">
                  <a:moveTo>
                    <a:pt x="259" y="470"/>
                  </a:moveTo>
                  <a:lnTo>
                    <a:pt x="0" y="304"/>
                  </a:lnTo>
                  <a:lnTo>
                    <a:pt x="193" y="0"/>
                  </a:lnTo>
                  <a:lnTo>
                    <a:pt x="453" y="167"/>
                  </a:lnTo>
                  <a:lnTo>
                    <a:pt x="259" y="470"/>
                  </a:lnTo>
                  <a:close/>
                </a:path>
              </a:pathLst>
            </a:custGeom>
            <a:solidFill>
              <a:srgbClr val="464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7" name="Google Shape;769;p30"/>
            <p:cNvSpPr>
              <a:spLocks/>
            </p:cNvSpPr>
            <p:nvPr/>
          </p:nvSpPr>
          <p:spPr bwMode="auto">
            <a:xfrm>
              <a:off x="7577138" y="911225"/>
              <a:ext cx="695325" cy="746125"/>
            </a:xfrm>
            <a:custGeom>
              <a:avLst/>
              <a:gdLst>
                <a:gd name="T0" fmla="*/ 2147483646 w 192"/>
                <a:gd name="T1" fmla="*/ 2147483646 h 206"/>
                <a:gd name="T2" fmla="*/ 0 w 192"/>
                <a:gd name="T3" fmla="*/ 2147483646 h 206"/>
                <a:gd name="T4" fmla="*/ 2147483646 w 192"/>
                <a:gd name="T5" fmla="*/ 0 h 206"/>
                <a:gd name="T6" fmla="*/ 2147483646 w 192"/>
                <a:gd name="T7" fmla="*/ 2147483646 h 206"/>
                <a:gd name="T8" fmla="*/ 2147483646 w 192"/>
                <a:gd name="T9" fmla="*/ 2147483646 h 206"/>
                <a:gd name="T10" fmla="*/ 2147483646 w 192"/>
                <a:gd name="T11" fmla="*/ 2147483646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206" extrusionOk="0">
                  <a:moveTo>
                    <a:pt x="114" y="206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87" y="65"/>
                    <a:pt x="192" y="85"/>
                    <a:pt x="182" y="100"/>
                  </a:cubicBezTo>
                  <a:lnTo>
                    <a:pt x="114" y="206"/>
                  </a:lnTo>
                  <a:close/>
                </a:path>
              </a:pathLst>
            </a:custGeom>
            <a:solidFill>
              <a:srgbClr val="2F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8" name="Google Shape;770;p30"/>
            <p:cNvSpPr>
              <a:spLocks/>
            </p:cNvSpPr>
            <p:nvPr/>
          </p:nvSpPr>
          <p:spPr bwMode="auto">
            <a:xfrm>
              <a:off x="5786438" y="1685925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2" y="598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7"/>
                  </a:lnTo>
                  <a:lnTo>
                    <a:pt x="262" y="598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59" name="Google Shape;771;p30"/>
            <p:cNvSpPr>
              <a:spLocks/>
            </p:cNvSpPr>
            <p:nvPr/>
          </p:nvSpPr>
          <p:spPr bwMode="auto">
            <a:xfrm>
              <a:off x="6202363" y="1951038"/>
              <a:ext cx="850900" cy="947737"/>
            </a:xfrm>
            <a:custGeom>
              <a:avLst/>
              <a:gdLst>
                <a:gd name="T0" fmla="*/ 2147483646 w 536"/>
                <a:gd name="T1" fmla="*/ 2147483646 h 597"/>
                <a:gd name="T2" fmla="*/ 0 w 536"/>
                <a:gd name="T3" fmla="*/ 2147483646 h 597"/>
                <a:gd name="T4" fmla="*/ 2147483646 w 536"/>
                <a:gd name="T5" fmla="*/ 0 h 597"/>
                <a:gd name="T6" fmla="*/ 2147483646 w 536"/>
                <a:gd name="T7" fmla="*/ 2147483646 h 597"/>
                <a:gd name="T8" fmla="*/ 2147483646 w 536"/>
                <a:gd name="T9" fmla="*/ 2147483646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7" extrusionOk="0">
                  <a:moveTo>
                    <a:pt x="260" y="597"/>
                  </a:moveTo>
                  <a:lnTo>
                    <a:pt x="0" y="431"/>
                  </a:lnTo>
                  <a:lnTo>
                    <a:pt x="274" y="0"/>
                  </a:lnTo>
                  <a:lnTo>
                    <a:pt x="536" y="166"/>
                  </a:lnTo>
                  <a:lnTo>
                    <a:pt x="260" y="597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0" name="Google Shape;772;p30"/>
            <p:cNvSpPr>
              <a:spLocks/>
            </p:cNvSpPr>
            <p:nvPr/>
          </p:nvSpPr>
          <p:spPr bwMode="auto">
            <a:xfrm>
              <a:off x="6615113" y="2214563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7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1" name="Google Shape;773;p30"/>
            <p:cNvSpPr>
              <a:spLocks/>
            </p:cNvSpPr>
            <p:nvPr/>
          </p:nvSpPr>
          <p:spPr bwMode="auto">
            <a:xfrm>
              <a:off x="5351463" y="2370138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4" y="0"/>
                  </a:lnTo>
                  <a:lnTo>
                    <a:pt x="536" y="167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2" name="Google Shape;774;p30"/>
            <p:cNvSpPr>
              <a:spLocks/>
            </p:cNvSpPr>
            <p:nvPr/>
          </p:nvSpPr>
          <p:spPr bwMode="auto">
            <a:xfrm>
              <a:off x="5764213" y="2635250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6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3" name="Google Shape;775;p30"/>
            <p:cNvSpPr>
              <a:spLocks/>
            </p:cNvSpPr>
            <p:nvPr/>
          </p:nvSpPr>
          <p:spPr bwMode="auto">
            <a:xfrm>
              <a:off x="6176963" y="2898775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2"/>
                  </a:lnTo>
                  <a:lnTo>
                    <a:pt x="276" y="0"/>
                  </a:lnTo>
                  <a:lnTo>
                    <a:pt x="536" y="167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4" name="Google Shape;776;p30"/>
            <p:cNvSpPr>
              <a:spLocks/>
            </p:cNvSpPr>
            <p:nvPr/>
          </p:nvSpPr>
          <p:spPr bwMode="auto">
            <a:xfrm>
              <a:off x="4914900" y="3054350"/>
              <a:ext cx="849313" cy="949325"/>
            </a:xfrm>
            <a:custGeom>
              <a:avLst/>
              <a:gdLst>
                <a:gd name="T0" fmla="*/ 2147483646 w 535"/>
                <a:gd name="T1" fmla="*/ 2147483646 h 598"/>
                <a:gd name="T2" fmla="*/ 0 w 535"/>
                <a:gd name="T3" fmla="*/ 2147483646 h 598"/>
                <a:gd name="T4" fmla="*/ 2147483646 w 535"/>
                <a:gd name="T5" fmla="*/ 0 h 598"/>
                <a:gd name="T6" fmla="*/ 2147483646 w 535"/>
                <a:gd name="T7" fmla="*/ 2147483646 h 598"/>
                <a:gd name="T8" fmla="*/ 2147483646 w 535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5" h="598" extrusionOk="0">
                  <a:moveTo>
                    <a:pt x="259" y="598"/>
                  </a:moveTo>
                  <a:lnTo>
                    <a:pt x="0" y="432"/>
                  </a:lnTo>
                  <a:lnTo>
                    <a:pt x="275" y="0"/>
                  </a:lnTo>
                  <a:lnTo>
                    <a:pt x="535" y="167"/>
                  </a:lnTo>
                  <a:lnTo>
                    <a:pt x="259" y="598"/>
                  </a:ln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5" name="Google Shape;777;p30"/>
            <p:cNvSpPr>
              <a:spLocks/>
            </p:cNvSpPr>
            <p:nvPr/>
          </p:nvSpPr>
          <p:spPr bwMode="auto">
            <a:xfrm>
              <a:off x="5326063" y="3319463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7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6" name="Google Shape;778;p30"/>
            <p:cNvSpPr>
              <a:spLocks/>
            </p:cNvSpPr>
            <p:nvPr/>
          </p:nvSpPr>
          <p:spPr bwMode="auto">
            <a:xfrm>
              <a:off x="5732463" y="3584575"/>
              <a:ext cx="850900" cy="947738"/>
            </a:xfrm>
            <a:custGeom>
              <a:avLst/>
              <a:gdLst>
                <a:gd name="T0" fmla="*/ 2147483646 w 536"/>
                <a:gd name="T1" fmla="*/ 2147483646 h 597"/>
                <a:gd name="T2" fmla="*/ 0 w 536"/>
                <a:gd name="T3" fmla="*/ 2147483646 h 597"/>
                <a:gd name="T4" fmla="*/ 2147483646 w 536"/>
                <a:gd name="T5" fmla="*/ 0 h 597"/>
                <a:gd name="T6" fmla="*/ 2147483646 w 536"/>
                <a:gd name="T7" fmla="*/ 2147483646 h 597"/>
                <a:gd name="T8" fmla="*/ 2147483646 w 536"/>
                <a:gd name="T9" fmla="*/ 2147483646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7" extrusionOk="0">
                  <a:moveTo>
                    <a:pt x="263" y="597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6"/>
                  </a:lnTo>
                  <a:lnTo>
                    <a:pt x="263" y="597"/>
                  </a:ln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7" name="Google Shape;779;p30"/>
            <p:cNvSpPr>
              <a:spLocks/>
            </p:cNvSpPr>
            <p:nvPr/>
          </p:nvSpPr>
          <p:spPr bwMode="auto">
            <a:xfrm>
              <a:off x="4476750" y="3740150"/>
              <a:ext cx="849313" cy="944563"/>
            </a:xfrm>
            <a:custGeom>
              <a:avLst/>
              <a:gdLst>
                <a:gd name="T0" fmla="*/ 2147483646 w 535"/>
                <a:gd name="T1" fmla="*/ 2147483646 h 595"/>
                <a:gd name="T2" fmla="*/ 0 w 535"/>
                <a:gd name="T3" fmla="*/ 2147483646 h 595"/>
                <a:gd name="T4" fmla="*/ 2147483646 w 535"/>
                <a:gd name="T5" fmla="*/ 0 h 595"/>
                <a:gd name="T6" fmla="*/ 2147483646 w 535"/>
                <a:gd name="T7" fmla="*/ 2147483646 h 595"/>
                <a:gd name="T8" fmla="*/ 2147483646 w 535"/>
                <a:gd name="T9" fmla="*/ 2147483646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5" h="595" extrusionOk="0">
                  <a:moveTo>
                    <a:pt x="260" y="595"/>
                  </a:moveTo>
                  <a:lnTo>
                    <a:pt x="0" y="429"/>
                  </a:lnTo>
                  <a:lnTo>
                    <a:pt x="276" y="0"/>
                  </a:lnTo>
                  <a:lnTo>
                    <a:pt x="535" y="166"/>
                  </a:lnTo>
                  <a:lnTo>
                    <a:pt x="260" y="595"/>
                  </a:lnTo>
                  <a:close/>
                </a:path>
              </a:pathLst>
            </a:custGeom>
            <a:solidFill>
              <a:srgbClr val="68C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8" name="Google Shape;780;p30"/>
            <p:cNvSpPr>
              <a:spLocks/>
            </p:cNvSpPr>
            <p:nvPr/>
          </p:nvSpPr>
          <p:spPr bwMode="auto">
            <a:xfrm>
              <a:off x="4889500" y="4003675"/>
              <a:ext cx="849313" cy="949325"/>
            </a:xfrm>
            <a:custGeom>
              <a:avLst/>
              <a:gdLst>
                <a:gd name="T0" fmla="*/ 2147483646 w 535"/>
                <a:gd name="T1" fmla="*/ 2147483646 h 598"/>
                <a:gd name="T2" fmla="*/ 0 w 535"/>
                <a:gd name="T3" fmla="*/ 2147483646 h 598"/>
                <a:gd name="T4" fmla="*/ 2147483646 w 535"/>
                <a:gd name="T5" fmla="*/ 0 h 598"/>
                <a:gd name="T6" fmla="*/ 2147483646 w 535"/>
                <a:gd name="T7" fmla="*/ 2147483646 h 598"/>
                <a:gd name="T8" fmla="*/ 2147483646 w 535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5" h="598" extrusionOk="0">
                  <a:moveTo>
                    <a:pt x="262" y="598"/>
                  </a:moveTo>
                  <a:lnTo>
                    <a:pt x="0" y="429"/>
                  </a:lnTo>
                  <a:lnTo>
                    <a:pt x="275" y="0"/>
                  </a:lnTo>
                  <a:lnTo>
                    <a:pt x="535" y="167"/>
                  </a:lnTo>
                  <a:lnTo>
                    <a:pt x="262" y="598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69" name="Google Shape;781;p30"/>
            <p:cNvSpPr>
              <a:spLocks/>
            </p:cNvSpPr>
            <p:nvPr/>
          </p:nvSpPr>
          <p:spPr bwMode="auto">
            <a:xfrm>
              <a:off x="5305425" y="4268788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3" y="0"/>
                  </a:lnTo>
                  <a:lnTo>
                    <a:pt x="536" y="166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0A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0" name="Google Shape;782;p30"/>
            <p:cNvSpPr>
              <a:spLocks/>
            </p:cNvSpPr>
            <p:nvPr/>
          </p:nvSpPr>
          <p:spPr bwMode="auto">
            <a:xfrm>
              <a:off x="4038600" y="4421188"/>
              <a:ext cx="850900" cy="947737"/>
            </a:xfrm>
            <a:custGeom>
              <a:avLst/>
              <a:gdLst>
                <a:gd name="T0" fmla="*/ 2147483646 w 536"/>
                <a:gd name="T1" fmla="*/ 2147483646 h 597"/>
                <a:gd name="T2" fmla="*/ 0 w 536"/>
                <a:gd name="T3" fmla="*/ 2147483646 h 597"/>
                <a:gd name="T4" fmla="*/ 2147483646 w 536"/>
                <a:gd name="T5" fmla="*/ 0 h 597"/>
                <a:gd name="T6" fmla="*/ 2147483646 w 536"/>
                <a:gd name="T7" fmla="*/ 2147483646 h 597"/>
                <a:gd name="T8" fmla="*/ 2147483646 w 536"/>
                <a:gd name="T9" fmla="*/ 2147483646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7" extrusionOk="0">
                  <a:moveTo>
                    <a:pt x="262" y="597"/>
                  </a:moveTo>
                  <a:lnTo>
                    <a:pt x="0" y="431"/>
                  </a:lnTo>
                  <a:lnTo>
                    <a:pt x="276" y="0"/>
                  </a:lnTo>
                  <a:lnTo>
                    <a:pt x="536" y="166"/>
                  </a:lnTo>
                  <a:lnTo>
                    <a:pt x="262" y="597"/>
                  </a:lnTo>
                  <a:close/>
                </a:path>
              </a:pathLst>
            </a:custGeom>
            <a:solidFill>
              <a:srgbClr val="207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1" name="Google Shape;783;p30"/>
            <p:cNvSpPr>
              <a:spLocks/>
            </p:cNvSpPr>
            <p:nvPr/>
          </p:nvSpPr>
          <p:spPr bwMode="auto">
            <a:xfrm>
              <a:off x="4454525" y="4684713"/>
              <a:ext cx="850900" cy="949325"/>
            </a:xfrm>
            <a:custGeom>
              <a:avLst/>
              <a:gdLst>
                <a:gd name="T0" fmla="*/ 2147483646 w 536"/>
                <a:gd name="T1" fmla="*/ 2147483646 h 598"/>
                <a:gd name="T2" fmla="*/ 0 w 536"/>
                <a:gd name="T3" fmla="*/ 2147483646 h 598"/>
                <a:gd name="T4" fmla="*/ 2147483646 w 536"/>
                <a:gd name="T5" fmla="*/ 0 h 598"/>
                <a:gd name="T6" fmla="*/ 2147483646 w 536"/>
                <a:gd name="T7" fmla="*/ 2147483646 h 598"/>
                <a:gd name="T8" fmla="*/ 2147483646 w 536"/>
                <a:gd name="T9" fmla="*/ 2147483646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8" extrusionOk="0">
                  <a:moveTo>
                    <a:pt x="260" y="598"/>
                  </a:moveTo>
                  <a:lnTo>
                    <a:pt x="0" y="431"/>
                  </a:lnTo>
                  <a:lnTo>
                    <a:pt x="274" y="0"/>
                  </a:lnTo>
                  <a:lnTo>
                    <a:pt x="536" y="169"/>
                  </a:lnTo>
                  <a:lnTo>
                    <a:pt x="260" y="598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2" name="Google Shape;784;p30"/>
            <p:cNvSpPr>
              <a:spLocks/>
            </p:cNvSpPr>
            <p:nvPr/>
          </p:nvSpPr>
          <p:spPr bwMode="auto">
            <a:xfrm>
              <a:off x="4867275" y="4946650"/>
              <a:ext cx="850900" cy="944563"/>
            </a:xfrm>
            <a:custGeom>
              <a:avLst/>
              <a:gdLst>
                <a:gd name="T0" fmla="*/ 2147483646 w 536"/>
                <a:gd name="T1" fmla="*/ 2147483646 h 595"/>
                <a:gd name="T2" fmla="*/ 0 w 536"/>
                <a:gd name="T3" fmla="*/ 2147483646 h 595"/>
                <a:gd name="T4" fmla="*/ 2147483646 w 536"/>
                <a:gd name="T5" fmla="*/ 0 h 595"/>
                <a:gd name="T6" fmla="*/ 2147483646 w 536"/>
                <a:gd name="T7" fmla="*/ 2147483646 h 595"/>
                <a:gd name="T8" fmla="*/ 2147483646 w 536"/>
                <a:gd name="T9" fmla="*/ 2147483646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595" extrusionOk="0">
                  <a:moveTo>
                    <a:pt x="260" y="595"/>
                  </a:moveTo>
                  <a:lnTo>
                    <a:pt x="0" y="429"/>
                  </a:lnTo>
                  <a:lnTo>
                    <a:pt x="276" y="0"/>
                  </a:lnTo>
                  <a:lnTo>
                    <a:pt x="536" y="167"/>
                  </a:lnTo>
                  <a:lnTo>
                    <a:pt x="260" y="595"/>
                  </a:ln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3" name="Google Shape;785;p30"/>
            <p:cNvSpPr>
              <a:spLocks/>
            </p:cNvSpPr>
            <p:nvPr/>
          </p:nvSpPr>
          <p:spPr bwMode="auto">
            <a:xfrm>
              <a:off x="4381500" y="5634038"/>
              <a:ext cx="912813" cy="576262"/>
            </a:xfrm>
            <a:custGeom>
              <a:avLst/>
              <a:gdLst>
                <a:gd name="T0" fmla="*/ 2147483646 w 252"/>
                <a:gd name="T1" fmla="*/ 2147483646 h 159"/>
                <a:gd name="T2" fmla="*/ 2147483646 w 252"/>
                <a:gd name="T3" fmla="*/ 2147483646 h 159"/>
                <a:gd name="T4" fmla="*/ 2147483646 w 252"/>
                <a:gd name="T5" fmla="*/ 2147483646 h 159"/>
                <a:gd name="T6" fmla="*/ 2147483646 w 252"/>
                <a:gd name="T7" fmla="*/ 0 h 159"/>
                <a:gd name="T8" fmla="*/ 0 w 252"/>
                <a:gd name="T9" fmla="*/ 2147483646 h 159"/>
                <a:gd name="T10" fmla="*/ 2147483646 w 252"/>
                <a:gd name="T11" fmla="*/ 2147483646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2" h="159" extrusionOk="0">
                  <a:moveTo>
                    <a:pt x="26" y="159"/>
                  </a:moveTo>
                  <a:cubicBezTo>
                    <a:pt x="248" y="73"/>
                    <a:pt x="248" y="73"/>
                    <a:pt x="248" y="73"/>
                  </a:cubicBezTo>
                  <a:cubicBezTo>
                    <a:pt x="248" y="73"/>
                    <a:pt x="252" y="50"/>
                    <a:pt x="213" y="25"/>
                  </a:cubicBezTo>
                  <a:cubicBezTo>
                    <a:pt x="187" y="8"/>
                    <a:pt x="134" y="0"/>
                    <a:pt x="134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0" y="137"/>
                    <a:pt x="19" y="148"/>
                    <a:pt x="26" y="159"/>
                  </a:cubicBezTo>
                  <a:close/>
                </a:path>
              </a:pathLst>
            </a:custGeom>
            <a:solidFill>
              <a:srgbClr val="C49E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4" name="Google Shape;786;p30"/>
            <p:cNvSpPr>
              <a:spLocks/>
            </p:cNvSpPr>
            <p:nvPr/>
          </p:nvSpPr>
          <p:spPr bwMode="auto">
            <a:xfrm>
              <a:off x="4038600" y="5057775"/>
              <a:ext cx="415925" cy="949325"/>
            </a:xfrm>
            <a:custGeom>
              <a:avLst/>
              <a:gdLst>
                <a:gd name="T0" fmla="*/ 2147483646 w 115"/>
                <a:gd name="T1" fmla="*/ 2147483646 h 262"/>
                <a:gd name="T2" fmla="*/ 2147483646 w 115"/>
                <a:gd name="T3" fmla="*/ 2147483646 h 262"/>
                <a:gd name="T4" fmla="*/ 2147483646 w 115"/>
                <a:gd name="T5" fmla="*/ 2147483646 h 262"/>
                <a:gd name="T6" fmla="*/ 0 w 115"/>
                <a:gd name="T7" fmla="*/ 2147483646 h 262"/>
                <a:gd name="T8" fmla="*/ 2147483646 w 115"/>
                <a:gd name="T9" fmla="*/ 2147483646 h 262"/>
                <a:gd name="T10" fmla="*/ 2147483646 w 115"/>
                <a:gd name="T11" fmla="*/ 2147483646 h 262"/>
                <a:gd name="T12" fmla="*/ 2147483646 w 115"/>
                <a:gd name="T13" fmla="*/ 2147483646 h 2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" h="262" extrusionOk="0">
                  <a:moveTo>
                    <a:pt x="115" y="86"/>
                  </a:moveTo>
                  <a:cubicBezTo>
                    <a:pt x="115" y="86"/>
                    <a:pt x="115" y="86"/>
                    <a:pt x="115" y="86"/>
                  </a:cubicBezTo>
                  <a:cubicBezTo>
                    <a:pt x="115" y="86"/>
                    <a:pt x="85" y="42"/>
                    <a:pt x="59" y="25"/>
                  </a:cubicBezTo>
                  <a:cubicBezTo>
                    <a:pt x="20" y="0"/>
                    <a:pt x="0" y="13"/>
                    <a:pt x="0" y="13"/>
                  </a:cubicBezTo>
                  <a:cubicBezTo>
                    <a:pt x="16" y="251"/>
                    <a:pt x="16" y="251"/>
                    <a:pt x="16" y="251"/>
                  </a:cubicBezTo>
                  <a:cubicBezTo>
                    <a:pt x="29" y="253"/>
                    <a:pt x="42" y="256"/>
                    <a:pt x="55" y="262"/>
                  </a:cubicBezTo>
                  <a:lnTo>
                    <a:pt x="115" y="86"/>
                  </a:lnTo>
                  <a:close/>
                </a:path>
              </a:pathLst>
            </a:custGeom>
            <a:solidFill>
              <a:srgbClr val="E3C2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5" name="Google Shape;787;p30"/>
            <p:cNvSpPr>
              <a:spLocks/>
            </p:cNvSpPr>
            <p:nvPr/>
          </p:nvSpPr>
          <p:spPr bwMode="auto">
            <a:xfrm>
              <a:off x="4237038" y="5337175"/>
              <a:ext cx="630237" cy="760413"/>
            </a:xfrm>
            <a:custGeom>
              <a:avLst/>
              <a:gdLst>
                <a:gd name="T0" fmla="*/ 0 w 174"/>
                <a:gd name="T1" fmla="*/ 2147483646 h 210"/>
                <a:gd name="T2" fmla="*/ 2147483646 w 174"/>
                <a:gd name="T3" fmla="*/ 2147483646 h 210"/>
                <a:gd name="T4" fmla="*/ 2147483646 w 174"/>
                <a:gd name="T5" fmla="*/ 2147483646 h 210"/>
                <a:gd name="T6" fmla="*/ 2147483646 w 174"/>
                <a:gd name="T7" fmla="*/ 2147483646 h 210"/>
                <a:gd name="T8" fmla="*/ 2147483646 w 174"/>
                <a:gd name="T9" fmla="*/ 2147483646 h 210"/>
                <a:gd name="T10" fmla="*/ 2147483646 w 174"/>
                <a:gd name="T11" fmla="*/ 2147483646 h 210"/>
                <a:gd name="T12" fmla="*/ 2147483646 w 174"/>
                <a:gd name="T13" fmla="*/ 2147483646 h 210"/>
                <a:gd name="T14" fmla="*/ 0 w 174"/>
                <a:gd name="T15" fmla="*/ 2147483646 h 2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4" h="210" extrusionOk="0">
                  <a:moveTo>
                    <a:pt x="0" y="185"/>
                  </a:moveTo>
                  <a:cubicBezTo>
                    <a:pt x="7" y="188"/>
                    <a:pt x="14" y="191"/>
                    <a:pt x="21" y="196"/>
                  </a:cubicBezTo>
                  <a:cubicBezTo>
                    <a:pt x="28" y="200"/>
                    <a:pt x="34" y="205"/>
                    <a:pt x="40" y="210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4" y="82"/>
                    <a:pt x="167" y="46"/>
                    <a:pt x="131" y="23"/>
                  </a:cubicBezTo>
                  <a:cubicBezTo>
                    <a:pt x="95" y="0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D6A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6" name="Google Shape;788;p30"/>
            <p:cNvSpPr>
              <a:spLocks/>
            </p:cNvSpPr>
            <p:nvPr/>
          </p:nvSpPr>
          <p:spPr bwMode="auto">
            <a:xfrm>
              <a:off x="4095750" y="5967413"/>
              <a:ext cx="381000" cy="379412"/>
            </a:xfrm>
            <a:custGeom>
              <a:avLst/>
              <a:gdLst>
                <a:gd name="T0" fmla="*/ 2147483646 w 105"/>
                <a:gd name="T1" fmla="*/ 2147483646 h 105"/>
                <a:gd name="T2" fmla="*/ 2147483646 w 105"/>
                <a:gd name="T3" fmla="*/ 2147483646 h 105"/>
                <a:gd name="T4" fmla="*/ 2147483646 w 105"/>
                <a:gd name="T5" fmla="*/ 2147483646 h 105"/>
                <a:gd name="T6" fmla="*/ 2147483646 w 105"/>
                <a:gd name="T7" fmla="*/ 2147483646 h 105"/>
                <a:gd name="T8" fmla="*/ 2147483646 w 105"/>
                <a:gd name="T9" fmla="*/ 2147483646 h 105"/>
                <a:gd name="T10" fmla="*/ 2147483646 w 105"/>
                <a:gd name="T11" fmla="*/ 2147483646 h 105"/>
                <a:gd name="T12" fmla="*/ 2147483646 w 105"/>
                <a:gd name="T13" fmla="*/ 2147483646 h 105"/>
                <a:gd name="T14" fmla="*/ 0 w 105"/>
                <a:gd name="T15" fmla="*/ 0 h 105"/>
                <a:gd name="T16" fmla="*/ 2147483646 w 105"/>
                <a:gd name="T17" fmla="*/ 2147483646 h 105"/>
                <a:gd name="T18" fmla="*/ 2147483646 w 105"/>
                <a:gd name="T19" fmla="*/ 2147483646 h 105"/>
                <a:gd name="T20" fmla="*/ 2147483646 w 105"/>
                <a:gd name="T21" fmla="*/ 2147483646 h 105"/>
                <a:gd name="T22" fmla="*/ 2147483646 w 105"/>
                <a:gd name="T23" fmla="*/ 2147483646 h 105"/>
                <a:gd name="T24" fmla="*/ 2147483646 w 105"/>
                <a:gd name="T25" fmla="*/ 2147483646 h 105"/>
                <a:gd name="T26" fmla="*/ 2147483646 w 105"/>
                <a:gd name="T27" fmla="*/ 2147483646 h 105"/>
                <a:gd name="T28" fmla="*/ 2147483646 w 105"/>
                <a:gd name="T29" fmla="*/ 2147483646 h 105"/>
                <a:gd name="T30" fmla="*/ 2147483646 w 105"/>
                <a:gd name="T31" fmla="*/ 2147483646 h 105"/>
                <a:gd name="T32" fmla="*/ 2147483646 w 105"/>
                <a:gd name="T33" fmla="*/ 2147483646 h 1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5" h="105" extrusionOk="0">
                  <a:moveTo>
                    <a:pt x="7" y="105"/>
                  </a:moveTo>
                  <a:cubicBezTo>
                    <a:pt x="105" y="67"/>
                    <a:pt x="105" y="67"/>
                    <a:pt x="105" y="67"/>
                  </a:cubicBezTo>
                  <a:cubicBezTo>
                    <a:pt x="98" y="56"/>
                    <a:pt x="89" y="45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3" y="31"/>
                    <a:pt x="67" y="26"/>
                    <a:pt x="60" y="22"/>
                  </a:cubicBezTo>
                  <a:cubicBezTo>
                    <a:pt x="53" y="17"/>
                    <a:pt x="46" y="14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26" y="5"/>
                    <a:pt x="13" y="2"/>
                    <a:pt x="0" y="0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3277" name="Google Shape;789;p30"/>
            <p:cNvSpPr>
              <a:spLocks/>
            </p:cNvSpPr>
            <p:nvPr/>
          </p:nvSpPr>
          <p:spPr bwMode="auto">
            <a:xfrm>
              <a:off x="6662738" y="863600"/>
              <a:ext cx="1327150" cy="935038"/>
            </a:xfrm>
            <a:custGeom>
              <a:avLst/>
              <a:gdLst>
                <a:gd name="T0" fmla="*/ 2147483646 w 836"/>
                <a:gd name="T1" fmla="*/ 2147483646 h 589"/>
                <a:gd name="T2" fmla="*/ 2147483646 w 836"/>
                <a:gd name="T3" fmla="*/ 0 h 589"/>
                <a:gd name="T4" fmla="*/ 0 w 836"/>
                <a:gd name="T5" fmla="*/ 2147483646 h 589"/>
                <a:gd name="T6" fmla="*/ 2147483646 w 836"/>
                <a:gd name="T7" fmla="*/ 2147483646 h 589"/>
                <a:gd name="T8" fmla="*/ 2147483646 w 836"/>
                <a:gd name="T9" fmla="*/ 2147483646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89" extrusionOk="0">
                  <a:moveTo>
                    <a:pt x="836" y="500"/>
                  </a:moveTo>
                  <a:lnTo>
                    <a:pt x="54" y="0"/>
                  </a:lnTo>
                  <a:lnTo>
                    <a:pt x="0" y="87"/>
                  </a:lnTo>
                  <a:lnTo>
                    <a:pt x="782" y="589"/>
                  </a:lnTo>
                  <a:lnTo>
                    <a:pt x="836" y="5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53281" name="Google Shape;793;p30"/>
          <p:cNvSpPr txBox="1">
            <a:spLocks noChangeArrowheads="1"/>
          </p:cNvSpPr>
          <p:nvPr/>
        </p:nvSpPr>
        <p:spPr bwMode="auto">
          <a:xfrm>
            <a:off x="3360738" y="2282825"/>
            <a:ext cx="10842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DA2D40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DA2D4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53283" name="Google Shape;795;p30"/>
          <p:cNvSpPr txBox="1">
            <a:spLocks noChangeArrowheads="1"/>
          </p:cNvSpPr>
          <p:nvPr/>
        </p:nvSpPr>
        <p:spPr bwMode="auto">
          <a:xfrm>
            <a:off x="7089775" y="4756150"/>
            <a:ext cx="10556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65280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06528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53284" name="Google Shape;796;p30"/>
          <p:cNvSpPr>
            <a:spLocks/>
          </p:cNvSpPr>
          <p:nvPr/>
        </p:nvSpPr>
        <p:spPr bwMode="auto">
          <a:xfrm>
            <a:off x="2392363" y="1208088"/>
            <a:ext cx="835025" cy="560387"/>
          </a:xfrm>
          <a:custGeom>
            <a:avLst/>
            <a:gdLst>
              <a:gd name="T0" fmla="*/ 2147483646 w 231"/>
              <a:gd name="T1" fmla="*/ 2147483646 h 155"/>
              <a:gd name="T2" fmla="*/ 2147483646 w 231"/>
              <a:gd name="T3" fmla="*/ 2147483646 h 155"/>
              <a:gd name="T4" fmla="*/ 2147483646 w 231"/>
              <a:gd name="T5" fmla="*/ 2147483646 h 155"/>
              <a:gd name="T6" fmla="*/ 2147483646 w 231"/>
              <a:gd name="T7" fmla="*/ 2147483646 h 155"/>
              <a:gd name="T8" fmla="*/ 2147483646 w 231"/>
              <a:gd name="T9" fmla="*/ 2147483646 h 155"/>
              <a:gd name="T10" fmla="*/ 2147483646 w 231"/>
              <a:gd name="T11" fmla="*/ 2147483646 h 155"/>
              <a:gd name="T12" fmla="*/ 2147483646 w 231"/>
              <a:gd name="T13" fmla="*/ 2147483646 h 155"/>
              <a:gd name="T14" fmla="*/ 2147483646 w 231"/>
              <a:gd name="T15" fmla="*/ 0 h 155"/>
              <a:gd name="T16" fmla="*/ 2147483646 w 231"/>
              <a:gd name="T17" fmla="*/ 2147483646 h 155"/>
              <a:gd name="T18" fmla="*/ 2147483646 w 231"/>
              <a:gd name="T19" fmla="*/ 2147483646 h 155"/>
              <a:gd name="T20" fmla="*/ 2147483646 w 231"/>
              <a:gd name="T21" fmla="*/ 2147483646 h 155"/>
              <a:gd name="T22" fmla="*/ 0 w 231"/>
              <a:gd name="T23" fmla="*/ 2147483646 h 155"/>
              <a:gd name="T24" fmla="*/ 2147483646 w 231"/>
              <a:gd name="T25" fmla="*/ 2147483646 h 155"/>
              <a:gd name="T26" fmla="*/ 2147483646 w 231"/>
              <a:gd name="T27" fmla="*/ 2147483646 h 155"/>
              <a:gd name="T28" fmla="*/ 2147483646 w 231"/>
              <a:gd name="T29" fmla="*/ 2147483646 h 155"/>
              <a:gd name="T30" fmla="*/ 2147483646 w 231"/>
              <a:gd name="T31" fmla="*/ 2147483646 h 155"/>
              <a:gd name="T32" fmla="*/ 2147483646 w 231"/>
              <a:gd name="T33" fmla="*/ 2147483646 h 155"/>
              <a:gd name="T34" fmla="*/ 2147483646 w 231"/>
              <a:gd name="T35" fmla="*/ 2147483646 h 155"/>
              <a:gd name="T36" fmla="*/ 2147483646 w 231"/>
              <a:gd name="T37" fmla="*/ 2147483646 h 155"/>
              <a:gd name="T38" fmla="*/ 2147483646 w 231"/>
              <a:gd name="T39" fmla="*/ 2147483646 h 155"/>
              <a:gd name="T40" fmla="*/ 2147483646 w 231"/>
              <a:gd name="T41" fmla="*/ 2147483646 h 155"/>
              <a:gd name="T42" fmla="*/ 2147483646 w 231"/>
              <a:gd name="T43" fmla="*/ 2147483646 h 155"/>
              <a:gd name="T44" fmla="*/ 2147483646 w 231"/>
              <a:gd name="T45" fmla="*/ 2147483646 h 155"/>
              <a:gd name="T46" fmla="*/ 2147483646 w 231"/>
              <a:gd name="T47" fmla="*/ 2147483646 h 155"/>
              <a:gd name="T48" fmla="*/ 2147483646 w 231"/>
              <a:gd name="T49" fmla="*/ 2147483646 h 155"/>
              <a:gd name="T50" fmla="*/ 2147483646 w 231"/>
              <a:gd name="T51" fmla="*/ 2147483646 h 155"/>
              <a:gd name="T52" fmla="*/ 2147483646 w 231"/>
              <a:gd name="T53" fmla="*/ 2147483646 h 155"/>
              <a:gd name="T54" fmla="*/ 2147483646 w 231"/>
              <a:gd name="T55" fmla="*/ 2147483646 h 155"/>
              <a:gd name="T56" fmla="*/ 2147483646 w 231"/>
              <a:gd name="T57" fmla="*/ 2147483646 h 155"/>
              <a:gd name="T58" fmla="*/ 2147483646 w 231"/>
              <a:gd name="T59" fmla="*/ 2147483646 h 155"/>
              <a:gd name="T60" fmla="*/ 2147483646 w 231"/>
              <a:gd name="T61" fmla="*/ 2147483646 h 155"/>
              <a:gd name="T62" fmla="*/ 2147483646 w 231"/>
              <a:gd name="T63" fmla="*/ 2147483646 h 155"/>
              <a:gd name="T64" fmla="*/ 2147483646 w 231"/>
              <a:gd name="T65" fmla="*/ 2147483646 h 155"/>
              <a:gd name="T66" fmla="*/ 2147483646 w 231"/>
              <a:gd name="T67" fmla="*/ 2147483646 h 155"/>
              <a:gd name="T68" fmla="*/ 2147483646 w 231"/>
              <a:gd name="T69" fmla="*/ 2147483646 h 155"/>
              <a:gd name="T70" fmla="*/ 2147483646 w 231"/>
              <a:gd name="T71" fmla="*/ 2147483646 h 155"/>
              <a:gd name="T72" fmla="*/ 2147483646 w 231"/>
              <a:gd name="T73" fmla="*/ 2147483646 h 155"/>
              <a:gd name="T74" fmla="*/ 2147483646 w 231"/>
              <a:gd name="T75" fmla="*/ 2147483646 h 155"/>
              <a:gd name="T76" fmla="*/ 2147483646 w 231"/>
              <a:gd name="T77" fmla="*/ 2147483646 h 155"/>
              <a:gd name="T78" fmla="*/ 2147483646 w 231"/>
              <a:gd name="T79" fmla="*/ 2147483646 h 155"/>
              <a:gd name="T80" fmla="*/ 2147483646 w 231"/>
              <a:gd name="T81" fmla="*/ 2147483646 h 155"/>
              <a:gd name="T82" fmla="*/ 2147483646 w 231"/>
              <a:gd name="T83" fmla="*/ 2147483646 h 155"/>
              <a:gd name="T84" fmla="*/ 2147483646 w 231"/>
              <a:gd name="T85" fmla="*/ 2147483646 h 155"/>
              <a:gd name="T86" fmla="*/ 2147483646 w 231"/>
              <a:gd name="T87" fmla="*/ 2147483646 h 155"/>
              <a:gd name="T88" fmla="*/ 2147483646 w 231"/>
              <a:gd name="T89" fmla="*/ 2147483646 h 155"/>
              <a:gd name="T90" fmla="*/ 2147483646 w 231"/>
              <a:gd name="T91" fmla="*/ 2147483646 h 15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1" h="155" extrusionOk="0">
                <a:moveTo>
                  <a:pt x="184" y="15"/>
                </a:moveTo>
                <a:cubicBezTo>
                  <a:pt x="205" y="69"/>
                  <a:pt x="205" y="69"/>
                  <a:pt x="205" y="69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64" y="68"/>
                  <a:pt x="121" y="31"/>
                  <a:pt x="117" y="30"/>
                </a:cubicBezTo>
                <a:cubicBezTo>
                  <a:pt x="114" y="30"/>
                  <a:pt x="101" y="35"/>
                  <a:pt x="99" y="36"/>
                </a:cubicBezTo>
                <a:cubicBezTo>
                  <a:pt x="99" y="36"/>
                  <a:pt x="91" y="38"/>
                  <a:pt x="84" y="38"/>
                </a:cubicBezTo>
                <a:cubicBezTo>
                  <a:pt x="80" y="38"/>
                  <a:pt x="78" y="37"/>
                  <a:pt x="76" y="36"/>
                </a:cubicBezTo>
                <a:cubicBezTo>
                  <a:pt x="74" y="35"/>
                  <a:pt x="73" y="34"/>
                  <a:pt x="74" y="33"/>
                </a:cubicBezTo>
                <a:cubicBezTo>
                  <a:pt x="74" y="30"/>
                  <a:pt x="77" y="27"/>
                  <a:pt x="78" y="26"/>
                </a:cubicBezTo>
                <a:cubicBezTo>
                  <a:pt x="90" y="20"/>
                  <a:pt x="120" y="8"/>
                  <a:pt x="124" y="8"/>
                </a:cubicBezTo>
                <a:cubicBezTo>
                  <a:pt x="124" y="8"/>
                  <a:pt x="124" y="8"/>
                  <a:pt x="124" y="8"/>
                </a:cubicBezTo>
                <a:cubicBezTo>
                  <a:pt x="131" y="8"/>
                  <a:pt x="178" y="14"/>
                  <a:pt x="184" y="15"/>
                </a:cubicBezTo>
                <a:close/>
                <a:moveTo>
                  <a:pt x="203" y="0"/>
                </a:moveTo>
                <a:cubicBezTo>
                  <a:pt x="202" y="0"/>
                  <a:pt x="201" y="0"/>
                  <a:pt x="201" y="1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7"/>
                </a:cubicBezTo>
                <a:cubicBezTo>
                  <a:pt x="188" y="9"/>
                  <a:pt x="188" y="10"/>
                  <a:pt x="188" y="12"/>
                </a:cubicBezTo>
                <a:cubicBezTo>
                  <a:pt x="211" y="68"/>
                  <a:pt x="211" y="68"/>
                  <a:pt x="211" y="68"/>
                </a:cubicBezTo>
                <a:cubicBezTo>
                  <a:pt x="212" y="71"/>
                  <a:pt x="215" y="73"/>
                  <a:pt x="218" y="72"/>
                </a:cubicBezTo>
                <a:cubicBezTo>
                  <a:pt x="227" y="68"/>
                  <a:pt x="227" y="68"/>
                  <a:pt x="227" y="68"/>
                </a:cubicBezTo>
                <a:cubicBezTo>
                  <a:pt x="229" y="67"/>
                  <a:pt x="230" y="66"/>
                  <a:pt x="231" y="65"/>
                </a:cubicBezTo>
                <a:cubicBezTo>
                  <a:pt x="231" y="63"/>
                  <a:pt x="231" y="62"/>
                  <a:pt x="231" y="60"/>
                </a:cubicBezTo>
                <a:cubicBezTo>
                  <a:pt x="208" y="4"/>
                  <a:pt x="208" y="4"/>
                  <a:pt x="208" y="4"/>
                </a:cubicBezTo>
                <a:cubicBezTo>
                  <a:pt x="207" y="2"/>
                  <a:pt x="205" y="0"/>
                  <a:pt x="203" y="0"/>
                </a:cubicBezTo>
                <a:close/>
                <a:moveTo>
                  <a:pt x="0" y="77"/>
                </a:moveTo>
                <a:cubicBezTo>
                  <a:pt x="0" y="79"/>
                  <a:pt x="0" y="81"/>
                  <a:pt x="1" y="82"/>
                </a:cubicBezTo>
                <a:cubicBezTo>
                  <a:pt x="2" y="83"/>
                  <a:pt x="4" y="84"/>
                  <a:pt x="5" y="84"/>
                </a:cubicBezTo>
                <a:cubicBezTo>
                  <a:pt x="15" y="85"/>
                  <a:pt x="15" y="85"/>
                  <a:pt x="15" y="85"/>
                </a:cubicBezTo>
                <a:cubicBezTo>
                  <a:pt x="18" y="85"/>
                  <a:pt x="21" y="82"/>
                  <a:pt x="21" y="79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4"/>
                  <a:pt x="26" y="13"/>
                  <a:pt x="25" y="11"/>
                </a:cubicBezTo>
                <a:cubicBezTo>
                  <a:pt x="24" y="10"/>
                  <a:pt x="22" y="9"/>
                  <a:pt x="2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7" y="9"/>
                  <a:pt x="5" y="11"/>
                  <a:pt x="5" y="14"/>
                </a:cubicBezTo>
                <a:lnTo>
                  <a:pt x="0" y="77"/>
                </a:lnTo>
                <a:close/>
                <a:moveTo>
                  <a:pt x="95" y="134"/>
                </a:moveTo>
                <a:cubicBezTo>
                  <a:pt x="94" y="132"/>
                  <a:pt x="93" y="130"/>
                  <a:pt x="91" y="128"/>
                </a:cubicBezTo>
                <a:cubicBezTo>
                  <a:pt x="87" y="125"/>
                  <a:pt x="83" y="125"/>
                  <a:pt x="80" y="130"/>
                </a:cubicBezTo>
                <a:cubicBezTo>
                  <a:pt x="75" y="135"/>
                  <a:pt x="75" y="135"/>
                  <a:pt x="75" y="135"/>
                </a:cubicBezTo>
                <a:cubicBezTo>
                  <a:pt x="75" y="136"/>
                  <a:pt x="75" y="136"/>
                  <a:pt x="75" y="136"/>
                </a:cubicBezTo>
                <a:cubicBezTo>
                  <a:pt x="71" y="140"/>
                  <a:pt x="71" y="140"/>
                  <a:pt x="71" y="140"/>
                </a:cubicBezTo>
                <a:cubicBezTo>
                  <a:pt x="66" y="146"/>
                  <a:pt x="71" y="151"/>
                  <a:pt x="72" y="153"/>
                </a:cubicBezTo>
                <a:cubicBezTo>
                  <a:pt x="74" y="154"/>
                  <a:pt x="76" y="155"/>
                  <a:pt x="78" y="155"/>
                </a:cubicBezTo>
                <a:cubicBezTo>
                  <a:pt x="80" y="155"/>
                  <a:pt x="82" y="154"/>
                  <a:pt x="84" y="151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5" y="138"/>
                  <a:pt x="95" y="136"/>
                  <a:pt x="95" y="134"/>
                </a:cubicBezTo>
                <a:close/>
                <a:moveTo>
                  <a:pt x="50" y="130"/>
                </a:moveTo>
                <a:cubicBezTo>
                  <a:pt x="47" y="134"/>
                  <a:pt x="47" y="137"/>
                  <a:pt x="52" y="141"/>
                </a:cubicBezTo>
                <a:cubicBezTo>
                  <a:pt x="56" y="145"/>
                  <a:pt x="61" y="144"/>
                  <a:pt x="64" y="140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80" y="120"/>
                  <a:pt x="75" y="116"/>
                  <a:pt x="74" y="114"/>
                </a:cubicBezTo>
                <a:cubicBezTo>
                  <a:pt x="70" y="111"/>
                  <a:pt x="66" y="111"/>
                  <a:pt x="62" y="116"/>
                </a:cubicBezTo>
                <a:cubicBezTo>
                  <a:pt x="56" y="123"/>
                  <a:pt x="56" y="123"/>
                  <a:pt x="56" y="123"/>
                </a:cubicBezTo>
                <a:cubicBezTo>
                  <a:pt x="56" y="123"/>
                  <a:pt x="56" y="123"/>
                  <a:pt x="56" y="123"/>
                </a:cubicBezTo>
                <a:cubicBezTo>
                  <a:pt x="55" y="124"/>
                  <a:pt x="55" y="124"/>
                  <a:pt x="55" y="124"/>
                </a:cubicBezTo>
                <a:lnTo>
                  <a:pt x="50" y="130"/>
                </a:lnTo>
                <a:close/>
                <a:moveTo>
                  <a:pt x="34" y="114"/>
                </a:moveTo>
                <a:cubicBezTo>
                  <a:pt x="32" y="116"/>
                  <a:pt x="31" y="119"/>
                  <a:pt x="32" y="121"/>
                </a:cubicBezTo>
                <a:cubicBezTo>
                  <a:pt x="32" y="123"/>
                  <a:pt x="33" y="125"/>
                  <a:pt x="35" y="127"/>
                </a:cubicBezTo>
                <a:cubicBezTo>
                  <a:pt x="39" y="130"/>
                  <a:pt x="44" y="129"/>
                  <a:pt x="47" y="12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61" y="108"/>
                  <a:pt x="62" y="106"/>
                  <a:pt x="61" y="104"/>
                </a:cubicBezTo>
                <a:cubicBezTo>
                  <a:pt x="61" y="102"/>
                  <a:pt x="60" y="100"/>
                  <a:pt x="58" y="98"/>
                </a:cubicBezTo>
                <a:cubicBezTo>
                  <a:pt x="54" y="95"/>
                  <a:pt x="50" y="95"/>
                  <a:pt x="46" y="100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39" y="108"/>
                  <a:pt x="39" y="108"/>
                  <a:pt x="39" y="108"/>
                </a:cubicBezTo>
                <a:lnTo>
                  <a:pt x="34" y="114"/>
                </a:lnTo>
                <a:close/>
                <a:moveTo>
                  <a:pt x="31" y="109"/>
                </a:moveTo>
                <a:cubicBezTo>
                  <a:pt x="43" y="95"/>
                  <a:pt x="43" y="95"/>
                  <a:pt x="43" y="95"/>
                </a:cubicBezTo>
                <a:cubicBezTo>
                  <a:pt x="48" y="89"/>
                  <a:pt x="43" y="84"/>
                  <a:pt x="42" y="82"/>
                </a:cubicBezTo>
                <a:cubicBezTo>
                  <a:pt x="38" y="79"/>
                  <a:pt x="34" y="80"/>
                  <a:pt x="30" y="84"/>
                </a:cubicBezTo>
                <a:cubicBezTo>
                  <a:pt x="26" y="89"/>
                  <a:pt x="26" y="89"/>
                  <a:pt x="26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6" y="90"/>
                  <a:pt x="26" y="90"/>
                  <a:pt x="26" y="90"/>
                </a:cubicBezTo>
                <a:cubicBezTo>
                  <a:pt x="20" y="96"/>
                  <a:pt x="20" y="96"/>
                  <a:pt x="20" y="96"/>
                </a:cubicBezTo>
                <a:cubicBezTo>
                  <a:pt x="18" y="98"/>
                  <a:pt x="17" y="101"/>
                  <a:pt x="17" y="103"/>
                </a:cubicBezTo>
                <a:cubicBezTo>
                  <a:pt x="18" y="105"/>
                  <a:pt x="19" y="107"/>
                  <a:pt x="20" y="108"/>
                </a:cubicBezTo>
                <a:cubicBezTo>
                  <a:pt x="22" y="109"/>
                  <a:pt x="24" y="111"/>
                  <a:pt x="27" y="111"/>
                </a:cubicBezTo>
                <a:cubicBezTo>
                  <a:pt x="28" y="111"/>
                  <a:pt x="30" y="110"/>
                  <a:pt x="31" y="109"/>
                </a:cubicBezTo>
                <a:close/>
                <a:moveTo>
                  <a:pt x="175" y="97"/>
                </a:moveTo>
                <a:cubicBezTo>
                  <a:pt x="178" y="93"/>
                  <a:pt x="180" y="89"/>
                  <a:pt x="174" y="84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48" y="61"/>
                  <a:pt x="122" y="40"/>
                  <a:pt x="117" y="36"/>
                </a:cubicBezTo>
                <a:cubicBezTo>
                  <a:pt x="114" y="37"/>
                  <a:pt x="107" y="39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0" y="41"/>
                  <a:pt x="92" y="44"/>
                  <a:pt x="84" y="44"/>
                </a:cubicBezTo>
                <a:cubicBezTo>
                  <a:pt x="79" y="44"/>
                  <a:pt x="76" y="43"/>
                  <a:pt x="73" y="41"/>
                </a:cubicBezTo>
                <a:cubicBezTo>
                  <a:pt x="68" y="38"/>
                  <a:pt x="68" y="34"/>
                  <a:pt x="68" y="32"/>
                </a:cubicBezTo>
                <a:cubicBezTo>
                  <a:pt x="68" y="27"/>
                  <a:pt x="72" y="23"/>
                  <a:pt x="75" y="21"/>
                </a:cubicBezTo>
                <a:cubicBezTo>
                  <a:pt x="31" y="16"/>
                  <a:pt x="31" y="16"/>
                  <a:pt x="31" y="16"/>
                </a:cubicBezTo>
                <a:cubicBezTo>
                  <a:pt x="27" y="79"/>
                  <a:pt x="27" y="79"/>
                  <a:pt x="27" y="79"/>
                </a:cubicBezTo>
                <a:cubicBezTo>
                  <a:pt x="30" y="76"/>
                  <a:pt x="34" y="75"/>
                  <a:pt x="37" y="75"/>
                </a:cubicBezTo>
                <a:cubicBezTo>
                  <a:pt x="40" y="75"/>
                  <a:pt x="43" y="76"/>
                  <a:pt x="45" y="78"/>
                </a:cubicBezTo>
                <a:cubicBezTo>
                  <a:pt x="49" y="82"/>
                  <a:pt x="51" y="86"/>
                  <a:pt x="51" y="91"/>
                </a:cubicBezTo>
                <a:cubicBezTo>
                  <a:pt x="54" y="90"/>
                  <a:pt x="58" y="91"/>
                  <a:pt x="61" y="94"/>
                </a:cubicBezTo>
                <a:cubicBezTo>
                  <a:pt x="65" y="98"/>
                  <a:pt x="67" y="102"/>
                  <a:pt x="67" y="107"/>
                </a:cubicBezTo>
                <a:cubicBezTo>
                  <a:pt x="70" y="106"/>
                  <a:pt x="74" y="107"/>
                  <a:pt x="77" y="110"/>
                </a:cubicBezTo>
                <a:cubicBezTo>
                  <a:pt x="81" y="113"/>
                  <a:pt x="83" y="117"/>
                  <a:pt x="83" y="121"/>
                </a:cubicBezTo>
                <a:cubicBezTo>
                  <a:pt x="87" y="120"/>
                  <a:pt x="91" y="121"/>
                  <a:pt x="95" y="124"/>
                </a:cubicBezTo>
                <a:cubicBezTo>
                  <a:pt x="100" y="128"/>
                  <a:pt x="102" y="134"/>
                  <a:pt x="100" y="139"/>
                </a:cubicBezTo>
                <a:cubicBezTo>
                  <a:pt x="103" y="142"/>
                  <a:pt x="103" y="142"/>
                  <a:pt x="103" y="142"/>
                </a:cubicBezTo>
                <a:cubicBezTo>
                  <a:pt x="104" y="143"/>
                  <a:pt x="104" y="143"/>
                  <a:pt x="104" y="143"/>
                </a:cubicBezTo>
                <a:cubicBezTo>
                  <a:pt x="104" y="143"/>
                  <a:pt x="104" y="143"/>
                  <a:pt x="104" y="143"/>
                </a:cubicBezTo>
                <a:cubicBezTo>
                  <a:pt x="106" y="144"/>
                  <a:pt x="108" y="145"/>
                  <a:pt x="109" y="145"/>
                </a:cubicBezTo>
                <a:cubicBezTo>
                  <a:pt x="112" y="145"/>
                  <a:pt x="114" y="143"/>
                  <a:pt x="115" y="141"/>
                </a:cubicBezTo>
                <a:cubicBezTo>
                  <a:pt x="118" y="138"/>
                  <a:pt x="119" y="136"/>
                  <a:pt x="116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5" y="115"/>
                  <a:pt x="95" y="114"/>
                  <a:pt x="95" y="113"/>
                </a:cubicBezTo>
                <a:cubicBezTo>
                  <a:pt x="95" y="112"/>
                  <a:pt x="95" y="112"/>
                  <a:pt x="96" y="111"/>
                </a:cubicBezTo>
                <a:cubicBezTo>
                  <a:pt x="97" y="110"/>
                  <a:pt x="99" y="110"/>
                  <a:pt x="100" y="111"/>
                </a:cubicBezTo>
                <a:cubicBezTo>
                  <a:pt x="126" y="132"/>
                  <a:pt x="126" y="132"/>
                  <a:pt x="126" y="132"/>
                </a:cubicBezTo>
                <a:cubicBezTo>
                  <a:pt x="127" y="133"/>
                  <a:pt x="129" y="134"/>
                  <a:pt x="130" y="134"/>
                </a:cubicBezTo>
                <a:cubicBezTo>
                  <a:pt x="133" y="134"/>
                  <a:pt x="135" y="132"/>
                  <a:pt x="137" y="130"/>
                </a:cubicBezTo>
                <a:cubicBezTo>
                  <a:pt x="139" y="128"/>
                  <a:pt x="139" y="126"/>
                  <a:pt x="139" y="124"/>
                </a:cubicBezTo>
                <a:cubicBezTo>
                  <a:pt x="139" y="121"/>
                  <a:pt x="138" y="119"/>
                  <a:pt x="135" y="11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17" y="103"/>
                  <a:pt x="117" y="102"/>
                  <a:pt x="117" y="101"/>
                </a:cubicBezTo>
                <a:cubicBezTo>
                  <a:pt x="117" y="100"/>
                  <a:pt x="117" y="100"/>
                  <a:pt x="118" y="99"/>
                </a:cubicBezTo>
                <a:cubicBezTo>
                  <a:pt x="119" y="98"/>
                  <a:pt x="121" y="97"/>
                  <a:pt x="122" y="99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47" y="119"/>
                  <a:pt x="149" y="120"/>
                  <a:pt x="151" y="120"/>
                </a:cubicBezTo>
                <a:cubicBezTo>
                  <a:pt x="154" y="120"/>
                  <a:pt x="157" y="118"/>
                  <a:pt x="159" y="115"/>
                </a:cubicBezTo>
                <a:cubicBezTo>
                  <a:pt x="160" y="113"/>
                  <a:pt x="161" y="111"/>
                  <a:pt x="161" y="109"/>
                </a:cubicBezTo>
                <a:cubicBezTo>
                  <a:pt x="161" y="107"/>
                  <a:pt x="160" y="105"/>
                  <a:pt x="157" y="103"/>
                </a:cubicBezTo>
                <a:cubicBezTo>
                  <a:pt x="150" y="97"/>
                  <a:pt x="150" y="97"/>
                  <a:pt x="150" y="97"/>
                </a:cubicBezTo>
                <a:cubicBezTo>
                  <a:pt x="150" y="97"/>
                  <a:pt x="150" y="97"/>
                  <a:pt x="150" y="9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7" y="86"/>
                  <a:pt x="137" y="84"/>
                  <a:pt x="138" y="83"/>
                </a:cubicBezTo>
                <a:cubicBezTo>
                  <a:pt x="139" y="82"/>
                  <a:pt x="141" y="82"/>
                  <a:pt x="142" y="83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6" y="102"/>
                  <a:pt x="171" y="101"/>
                  <a:pt x="175" y="97"/>
                </a:cubicBezTo>
                <a:close/>
              </a:path>
            </a:pathLst>
          </a:custGeom>
          <a:solidFill>
            <a:srgbClr val="FFB5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3285" name="Google Shape;797;p30"/>
          <p:cNvSpPr>
            <a:spLocks/>
          </p:cNvSpPr>
          <p:nvPr/>
        </p:nvSpPr>
        <p:spPr bwMode="auto">
          <a:xfrm>
            <a:off x="10701338" y="2112963"/>
            <a:ext cx="746125" cy="627062"/>
          </a:xfrm>
          <a:custGeom>
            <a:avLst/>
            <a:gdLst>
              <a:gd name="T0" fmla="*/ 2147483646 w 206"/>
              <a:gd name="T1" fmla="*/ 2147483646 h 173"/>
              <a:gd name="T2" fmla="*/ 2147483646 w 206"/>
              <a:gd name="T3" fmla="*/ 2147483646 h 173"/>
              <a:gd name="T4" fmla="*/ 2147483646 w 206"/>
              <a:gd name="T5" fmla="*/ 2147483646 h 173"/>
              <a:gd name="T6" fmla="*/ 2147483646 w 206"/>
              <a:gd name="T7" fmla="*/ 2147483646 h 173"/>
              <a:gd name="T8" fmla="*/ 2147483646 w 206"/>
              <a:gd name="T9" fmla="*/ 2147483646 h 173"/>
              <a:gd name="T10" fmla="*/ 2147483646 w 206"/>
              <a:gd name="T11" fmla="*/ 2147483646 h 173"/>
              <a:gd name="T12" fmla="*/ 2147483646 w 206"/>
              <a:gd name="T13" fmla="*/ 2147483646 h 173"/>
              <a:gd name="T14" fmla="*/ 2147483646 w 206"/>
              <a:gd name="T15" fmla="*/ 2147483646 h 173"/>
              <a:gd name="T16" fmla="*/ 2147483646 w 206"/>
              <a:gd name="T17" fmla="*/ 2147483646 h 173"/>
              <a:gd name="T18" fmla="*/ 2147483646 w 206"/>
              <a:gd name="T19" fmla="*/ 2147483646 h 173"/>
              <a:gd name="T20" fmla="*/ 2147483646 w 206"/>
              <a:gd name="T21" fmla="*/ 2147483646 h 173"/>
              <a:gd name="T22" fmla="*/ 2147483646 w 206"/>
              <a:gd name="T23" fmla="*/ 2147483646 h 173"/>
              <a:gd name="T24" fmla="*/ 2147483646 w 206"/>
              <a:gd name="T25" fmla="*/ 2147483646 h 173"/>
              <a:gd name="T26" fmla="*/ 2147483646 w 206"/>
              <a:gd name="T27" fmla="*/ 2147483646 h 173"/>
              <a:gd name="T28" fmla="*/ 2147483646 w 206"/>
              <a:gd name="T29" fmla="*/ 2147483646 h 173"/>
              <a:gd name="T30" fmla="*/ 2147483646 w 206"/>
              <a:gd name="T31" fmla="*/ 2147483646 h 173"/>
              <a:gd name="T32" fmla="*/ 2147483646 w 206"/>
              <a:gd name="T33" fmla="*/ 2147483646 h 173"/>
              <a:gd name="T34" fmla="*/ 2147483646 w 206"/>
              <a:gd name="T35" fmla="*/ 2147483646 h 173"/>
              <a:gd name="T36" fmla="*/ 2147483646 w 206"/>
              <a:gd name="T37" fmla="*/ 2147483646 h 173"/>
              <a:gd name="T38" fmla="*/ 2147483646 w 206"/>
              <a:gd name="T39" fmla="*/ 2147483646 h 173"/>
              <a:gd name="T40" fmla="*/ 2147483646 w 206"/>
              <a:gd name="T41" fmla="*/ 2147483646 h 173"/>
              <a:gd name="T42" fmla="*/ 2147483646 w 206"/>
              <a:gd name="T43" fmla="*/ 2147483646 h 173"/>
              <a:gd name="T44" fmla="*/ 2147483646 w 206"/>
              <a:gd name="T45" fmla="*/ 2147483646 h 173"/>
              <a:gd name="T46" fmla="*/ 2147483646 w 206"/>
              <a:gd name="T47" fmla="*/ 2147483646 h 173"/>
              <a:gd name="T48" fmla="*/ 2147483646 w 206"/>
              <a:gd name="T49" fmla="*/ 2147483646 h 173"/>
              <a:gd name="T50" fmla="*/ 2147483646 w 206"/>
              <a:gd name="T51" fmla="*/ 2147483646 h 173"/>
              <a:gd name="T52" fmla="*/ 2147483646 w 206"/>
              <a:gd name="T53" fmla="*/ 2147483646 h 173"/>
              <a:gd name="T54" fmla="*/ 2147483646 w 206"/>
              <a:gd name="T55" fmla="*/ 2147483646 h 173"/>
              <a:gd name="T56" fmla="*/ 2147483646 w 206"/>
              <a:gd name="T57" fmla="*/ 2147483646 h 173"/>
              <a:gd name="T58" fmla="*/ 2147483646 w 206"/>
              <a:gd name="T59" fmla="*/ 2147483646 h 173"/>
              <a:gd name="T60" fmla="*/ 2147483646 w 206"/>
              <a:gd name="T61" fmla="*/ 2147483646 h 173"/>
              <a:gd name="T62" fmla="*/ 2147483646 w 206"/>
              <a:gd name="T63" fmla="*/ 2147483646 h 173"/>
              <a:gd name="T64" fmla="*/ 2147483646 w 206"/>
              <a:gd name="T65" fmla="*/ 2147483646 h 173"/>
              <a:gd name="T66" fmla="*/ 2147483646 w 206"/>
              <a:gd name="T67" fmla="*/ 2147483646 h 173"/>
              <a:gd name="T68" fmla="*/ 2147483646 w 206"/>
              <a:gd name="T69" fmla="*/ 2147483646 h 173"/>
              <a:gd name="T70" fmla="*/ 2147483646 w 206"/>
              <a:gd name="T71" fmla="*/ 2147483646 h 173"/>
              <a:gd name="T72" fmla="*/ 2147483646 w 206"/>
              <a:gd name="T73" fmla="*/ 2147483646 h 173"/>
              <a:gd name="T74" fmla="*/ 2147483646 w 206"/>
              <a:gd name="T75" fmla="*/ 2147483646 h 173"/>
              <a:gd name="T76" fmla="*/ 2147483646 w 206"/>
              <a:gd name="T77" fmla="*/ 2147483646 h 173"/>
              <a:gd name="T78" fmla="*/ 2147483646 w 206"/>
              <a:gd name="T79" fmla="*/ 2147483646 h 173"/>
              <a:gd name="T80" fmla="*/ 2147483646 w 206"/>
              <a:gd name="T81" fmla="*/ 2147483646 h 173"/>
              <a:gd name="T82" fmla="*/ 2147483646 w 206"/>
              <a:gd name="T83" fmla="*/ 2147483646 h 173"/>
              <a:gd name="T84" fmla="*/ 2147483646 w 206"/>
              <a:gd name="T85" fmla="*/ 2147483646 h 173"/>
              <a:gd name="T86" fmla="*/ 2147483646 w 206"/>
              <a:gd name="T87" fmla="*/ 2147483646 h 173"/>
              <a:gd name="T88" fmla="*/ 2147483646 w 206"/>
              <a:gd name="T89" fmla="*/ 2147483646 h 173"/>
              <a:gd name="T90" fmla="*/ 2147483646 w 206"/>
              <a:gd name="T91" fmla="*/ 2147483646 h 173"/>
              <a:gd name="T92" fmla="*/ 2147483646 w 206"/>
              <a:gd name="T93" fmla="*/ 2147483646 h 173"/>
              <a:gd name="T94" fmla="*/ 2147483646 w 206"/>
              <a:gd name="T95" fmla="*/ 2147483646 h 173"/>
              <a:gd name="T96" fmla="*/ 2147483646 w 206"/>
              <a:gd name="T97" fmla="*/ 2147483646 h 173"/>
              <a:gd name="T98" fmla="*/ 2147483646 w 206"/>
              <a:gd name="T99" fmla="*/ 2147483646 h 173"/>
              <a:gd name="T100" fmla="*/ 2147483646 w 206"/>
              <a:gd name="T101" fmla="*/ 0 h 173"/>
              <a:gd name="T102" fmla="*/ 0 w 206"/>
              <a:gd name="T103" fmla="*/ 2147483646 h 173"/>
              <a:gd name="T104" fmla="*/ 2147483646 w 206"/>
              <a:gd name="T105" fmla="*/ 2147483646 h 173"/>
              <a:gd name="T106" fmla="*/ 2147483646 w 206"/>
              <a:gd name="T107" fmla="*/ 2147483646 h 173"/>
              <a:gd name="T108" fmla="*/ 2147483646 w 206"/>
              <a:gd name="T109" fmla="*/ 2147483646 h 173"/>
              <a:gd name="T110" fmla="*/ 2147483646 w 206"/>
              <a:gd name="T111" fmla="*/ 2147483646 h 173"/>
              <a:gd name="T112" fmla="*/ 2147483646 w 206"/>
              <a:gd name="T113" fmla="*/ 2147483646 h 173"/>
              <a:gd name="T114" fmla="*/ 2147483646 w 206"/>
              <a:gd name="T115" fmla="*/ 2147483646 h 173"/>
              <a:gd name="T116" fmla="*/ 2147483646 w 206"/>
              <a:gd name="T117" fmla="*/ 2147483646 h 17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6" h="173" extrusionOk="0">
                <a:moveTo>
                  <a:pt x="27" y="141"/>
                </a:moveTo>
                <a:cubicBezTo>
                  <a:pt x="27" y="95"/>
                  <a:pt x="27" y="95"/>
                  <a:pt x="27" y="95"/>
                </a:cubicBezTo>
                <a:cubicBezTo>
                  <a:pt x="27" y="91"/>
                  <a:pt x="30" y="88"/>
                  <a:pt x="34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9" y="88"/>
                  <a:pt x="52" y="91"/>
                  <a:pt x="52" y="9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2" y="145"/>
                  <a:pt x="49" y="148"/>
                  <a:pt x="46" y="148"/>
                </a:cubicBezTo>
                <a:cubicBezTo>
                  <a:pt x="34" y="148"/>
                  <a:pt x="34" y="148"/>
                  <a:pt x="34" y="148"/>
                </a:cubicBezTo>
                <a:cubicBezTo>
                  <a:pt x="30" y="148"/>
                  <a:pt x="27" y="145"/>
                  <a:pt x="27" y="141"/>
                </a:cubicBezTo>
                <a:close/>
                <a:moveTo>
                  <a:pt x="75" y="71"/>
                </a:moveTo>
                <a:cubicBezTo>
                  <a:pt x="72" y="71"/>
                  <a:pt x="69" y="74"/>
                  <a:pt x="69" y="78"/>
                </a:cubicBezTo>
                <a:cubicBezTo>
                  <a:pt x="69" y="141"/>
                  <a:pt x="69" y="141"/>
                  <a:pt x="69" y="141"/>
                </a:cubicBezTo>
                <a:cubicBezTo>
                  <a:pt x="69" y="145"/>
                  <a:pt x="72" y="148"/>
                  <a:pt x="75" y="148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91" y="148"/>
                  <a:pt x="94" y="145"/>
                  <a:pt x="94" y="141"/>
                </a:cubicBezTo>
                <a:cubicBezTo>
                  <a:pt x="94" y="78"/>
                  <a:pt x="94" y="78"/>
                  <a:pt x="94" y="78"/>
                </a:cubicBezTo>
                <a:cubicBezTo>
                  <a:pt x="94" y="74"/>
                  <a:pt x="91" y="71"/>
                  <a:pt x="87" y="71"/>
                </a:cubicBezTo>
                <a:lnTo>
                  <a:pt x="75" y="71"/>
                </a:lnTo>
                <a:close/>
                <a:moveTo>
                  <a:pt x="117" y="57"/>
                </a:moveTo>
                <a:cubicBezTo>
                  <a:pt x="113" y="57"/>
                  <a:pt x="110" y="60"/>
                  <a:pt x="110" y="64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10" y="145"/>
                  <a:pt x="113" y="148"/>
                  <a:pt x="117" y="148"/>
                </a:cubicBezTo>
                <a:cubicBezTo>
                  <a:pt x="128" y="148"/>
                  <a:pt x="128" y="148"/>
                  <a:pt x="128" y="148"/>
                </a:cubicBezTo>
                <a:cubicBezTo>
                  <a:pt x="132" y="148"/>
                  <a:pt x="135" y="145"/>
                  <a:pt x="135" y="141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5" y="60"/>
                  <a:pt x="132" y="57"/>
                  <a:pt x="128" y="57"/>
                </a:cubicBezTo>
                <a:lnTo>
                  <a:pt x="117" y="57"/>
                </a:lnTo>
                <a:close/>
                <a:moveTo>
                  <a:pt x="158" y="42"/>
                </a:moveTo>
                <a:cubicBezTo>
                  <a:pt x="154" y="42"/>
                  <a:pt x="151" y="45"/>
                  <a:pt x="151" y="49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1" y="145"/>
                  <a:pt x="154" y="148"/>
                  <a:pt x="158" y="148"/>
                </a:cubicBezTo>
                <a:cubicBezTo>
                  <a:pt x="170" y="148"/>
                  <a:pt x="170" y="148"/>
                  <a:pt x="170" y="148"/>
                </a:cubicBezTo>
                <a:cubicBezTo>
                  <a:pt x="173" y="148"/>
                  <a:pt x="176" y="145"/>
                  <a:pt x="176" y="141"/>
                </a:cubicBezTo>
                <a:cubicBezTo>
                  <a:pt x="176" y="49"/>
                  <a:pt x="176" y="49"/>
                  <a:pt x="176" y="49"/>
                </a:cubicBezTo>
                <a:cubicBezTo>
                  <a:pt x="176" y="45"/>
                  <a:pt x="173" y="42"/>
                  <a:pt x="170" y="42"/>
                </a:cubicBezTo>
                <a:lnTo>
                  <a:pt x="158" y="42"/>
                </a:lnTo>
                <a:close/>
                <a:moveTo>
                  <a:pt x="31" y="70"/>
                </a:moveTo>
                <a:cubicBezTo>
                  <a:pt x="75" y="62"/>
                  <a:pt x="116" y="46"/>
                  <a:pt x="153" y="24"/>
                </a:cubicBezTo>
                <a:cubicBezTo>
                  <a:pt x="157" y="30"/>
                  <a:pt x="157" y="30"/>
                  <a:pt x="157" y="30"/>
                </a:cubicBezTo>
                <a:cubicBezTo>
                  <a:pt x="170" y="9"/>
                  <a:pt x="170" y="9"/>
                  <a:pt x="170" y="9"/>
                </a:cubicBezTo>
                <a:cubicBezTo>
                  <a:pt x="145" y="8"/>
                  <a:pt x="145" y="8"/>
                  <a:pt x="145" y="8"/>
                </a:cubicBezTo>
                <a:cubicBezTo>
                  <a:pt x="149" y="15"/>
                  <a:pt x="149" y="15"/>
                  <a:pt x="149" y="15"/>
                </a:cubicBezTo>
                <a:cubicBezTo>
                  <a:pt x="113" y="37"/>
                  <a:pt x="72" y="53"/>
                  <a:pt x="29" y="61"/>
                </a:cubicBezTo>
                <a:lnTo>
                  <a:pt x="31" y="70"/>
                </a:lnTo>
                <a:close/>
                <a:moveTo>
                  <a:pt x="206" y="161"/>
                </a:moveTo>
                <a:cubicBezTo>
                  <a:pt x="185" y="149"/>
                  <a:pt x="185" y="149"/>
                  <a:pt x="185" y="149"/>
                </a:cubicBezTo>
                <a:cubicBezTo>
                  <a:pt x="185" y="157"/>
                  <a:pt x="185" y="157"/>
                  <a:pt x="185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21"/>
                  <a:pt x="16" y="21"/>
                  <a:pt x="16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157"/>
                  <a:pt x="7" y="157"/>
                  <a:pt x="7" y="157"/>
                </a:cubicBezTo>
                <a:cubicBezTo>
                  <a:pt x="7" y="161"/>
                  <a:pt x="7" y="161"/>
                  <a:pt x="7" y="161"/>
                </a:cubicBezTo>
                <a:cubicBezTo>
                  <a:pt x="7" y="166"/>
                  <a:pt x="7" y="166"/>
                  <a:pt x="7" y="166"/>
                </a:cubicBezTo>
                <a:cubicBezTo>
                  <a:pt x="185" y="166"/>
                  <a:pt x="185" y="166"/>
                  <a:pt x="185" y="166"/>
                </a:cubicBezTo>
                <a:cubicBezTo>
                  <a:pt x="185" y="173"/>
                  <a:pt x="185" y="173"/>
                  <a:pt x="185" y="173"/>
                </a:cubicBezTo>
                <a:lnTo>
                  <a:pt x="206" y="161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3286" name="Google Shape;798;p30"/>
          <p:cNvSpPr>
            <a:spLocks/>
          </p:cNvSpPr>
          <p:nvPr/>
        </p:nvSpPr>
        <p:spPr bwMode="auto">
          <a:xfrm>
            <a:off x="8931275" y="5108575"/>
            <a:ext cx="1042988" cy="542925"/>
          </a:xfrm>
          <a:custGeom>
            <a:avLst/>
            <a:gdLst>
              <a:gd name="T0" fmla="*/ 2147483646 w 288"/>
              <a:gd name="T1" fmla="*/ 2147483646 h 150"/>
              <a:gd name="T2" fmla="*/ 2147483646 w 288"/>
              <a:gd name="T3" fmla="*/ 2147483646 h 150"/>
              <a:gd name="T4" fmla="*/ 2147483646 w 288"/>
              <a:gd name="T5" fmla="*/ 2147483646 h 150"/>
              <a:gd name="T6" fmla="*/ 2147483646 w 288"/>
              <a:gd name="T7" fmla="*/ 2147483646 h 150"/>
              <a:gd name="T8" fmla="*/ 2147483646 w 288"/>
              <a:gd name="T9" fmla="*/ 2147483646 h 150"/>
              <a:gd name="T10" fmla="*/ 2147483646 w 288"/>
              <a:gd name="T11" fmla="*/ 2147483646 h 150"/>
              <a:gd name="T12" fmla="*/ 2147483646 w 288"/>
              <a:gd name="T13" fmla="*/ 2147483646 h 150"/>
              <a:gd name="T14" fmla="*/ 2147483646 w 288"/>
              <a:gd name="T15" fmla="*/ 2147483646 h 150"/>
              <a:gd name="T16" fmla="*/ 2147483646 w 288"/>
              <a:gd name="T17" fmla="*/ 2147483646 h 150"/>
              <a:gd name="T18" fmla="*/ 2147483646 w 288"/>
              <a:gd name="T19" fmla="*/ 2147483646 h 150"/>
              <a:gd name="T20" fmla="*/ 2147483646 w 288"/>
              <a:gd name="T21" fmla="*/ 2147483646 h 150"/>
              <a:gd name="T22" fmla="*/ 2147483646 w 288"/>
              <a:gd name="T23" fmla="*/ 0 h 150"/>
              <a:gd name="T24" fmla="*/ 2147483646 w 288"/>
              <a:gd name="T25" fmla="*/ 2147483646 h 150"/>
              <a:gd name="T26" fmla="*/ 2147483646 w 288"/>
              <a:gd name="T27" fmla="*/ 2147483646 h 150"/>
              <a:gd name="T28" fmla="*/ 2147483646 w 288"/>
              <a:gd name="T29" fmla="*/ 2147483646 h 150"/>
              <a:gd name="T30" fmla="*/ 2147483646 w 288"/>
              <a:gd name="T31" fmla="*/ 2147483646 h 150"/>
              <a:gd name="T32" fmla="*/ 2147483646 w 288"/>
              <a:gd name="T33" fmla="*/ 2147483646 h 150"/>
              <a:gd name="T34" fmla="*/ 2147483646 w 288"/>
              <a:gd name="T35" fmla="*/ 2147483646 h 150"/>
              <a:gd name="T36" fmla="*/ 2147483646 w 288"/>
              <a:gd name="T37" fmla="*/ 2147483646 h 150"/>
              <a:gd name="T38" fmla="*/ 2147483646 w 288"/>
              <a:gd name="T39" fmla="*/ 2147483646 h 150"/>
              <a:gd name="T40" fmla="*/ 2147483646 w 288"/>
              <a:gd name="T41" fmla="*/ 2147483646 h 150"/>
              <a:gd name="T42" fmla="*/ 2147483646 w 288"/>
              <a:gd name="T43" fmla="*/ 2147483646 h 150"/>
              <a:gd name="T44" fmla="*/ 2147483646 w 288"/>
              <a:gd name="T45" fmla="*/ 2147483646 h 150"/>
              <a:gd name="T46" fmla="*/ 2147483646 w 288"/>
              <a:gd name="T47" fmla="*/ 2147483646 h 150"/>
              <a:gd name="T48" fmla="*/ 2147483646 w 288"/>
              <a:gd name="T49" fmla="*/ 2147483646 h 150"/>
              <a:gd name="T50" fmla="*/ 2147483646 w 288"/>
              <a:gd name="T51" fmla="*/ 2147483646 h 150"/>
              <a:gd name="T52" fmla="*/ 2147483646 w 288"/>
              <a:gd name="T53" fmla="*/ 2147483646 h 150"/>
              <a:gd name="T54" fmla="*/ 2147483646 w 288"/>
              <a:gd name="T55" fmla="*/ 2147483646 h 150"/>
              <a:gd name="T56" fmla="*/ 2147483646 w 288"/>
              <a:gd name="T57" fmla="*/ 2147483646 h 150"/>
              <a:gd name="T58" fmla="*/ 2147483646 w 288"/>
              <a:gd name="T59" fmla="*/ 2147483646 h 150"/>
              <a:gd name="T60" fmla="*/ 2147483646 w 288"/>
              <a:gd name="T61" fmla="*/ 2147483646 h 150"/>
              <a:gd name="T62" fmla="*/ 2147483646 w 288"/>
              <a:gd name="T63" fmla="*/ 2147483646 h 150"/>
              <a:gd name="T64" fmla="*/ 2147483646 w 288"/>
              <a:gd name="T65" fmla="*/ 2147483646 h 150"/>
              <a:gd name="T66" fmla="*/ 2147483646 w 288"/>
              <a:gd name="T67" fmla="*/ 2147483646 h 150"/>
              <a:gd name="T68" fmla="*/ 2147483646 w 288"/>
              <a:gd name="T69" fmla="*/ 2147483646 h 150"/>
              <a:gd name="T70" fmla="*/ 2147483646 w 288"/>
              <a:gd name="T71" fmla="*/ 2147483646 h 150"/>
              <a:gd name="T72" fmla="*/ 2147483646 w 288"/>
              <a:gd name="T73" fmla="*/ 2147483646 h 150"/>
              <a:gd name="T74" fmla="*/ 2147483646 w 288"/>
              <a:gd name="T75" fmla="*/ 2147483646 h 150"/>
              <a:gd name="T76" fmla="*/ 2147483646 w 288"/>
              <a:gd name="T77" fmla="*/ 2147483646 h 150"/>
              <a:gd name="T78" fmla="*/ 2147483646 w 288"/>
              <a:gd name="T79" fmla="*/ 2147483646 h 150"/>
              <a:gd name="T80" fmla="*/ 2147483646 w 288"/>
              <a:gd name="T81" fmla="*/ 2147483646 h 150"/>
              <a:gd name="T82" fmla="*/ 2147483646 w 288"/>
              <a:gd name="T83" fmla="*/ 2147483646 h 150"/>
              <a:gd name="T84" fmla="*/ 2147483646 w 288"/>
              <a:gd name="T85" fmla="*/ 2147483646 h 150"/>
              <a:gd name="T86" fmla="*/ 2147483646 w 288"/>
              <a:gd name="T87" fmla="*/ 2147483646 h 150"/>
              <a:gd name="T88" fmla="*/ 2147483646 w 288"/>
              <a:gd name="T89" fmla="*/ 2147483646 h 150"/>
              <a:gd name="T90" fmla="*/ 2147483646 w 288"/>
              <a:gd name="T91" fmla="*/ 2147483646 h 150"/>
              <a:gd name="T92" fmla="*/ 2147483646 w 288"/>
              <a:gd name="T93" fmla="*/ 2147483646 h 150"/>
              <a:gd name="T94" fmla="*/ 2147483646 w 288"/>
              <a:gd name="T95" fmla="*/ 2147483646 h 150"/>
              <a:gd name="T96" fmla="*/ 2147483646 w 288"/>
              <a:gd name="T97" fmla="*/ 2147483646 h 150"/>
              <a:gd name="T98" fmla="*/ 2147483646 w 288"/>
              <a:gd name="T99" fmla="*/ 2147483646 h 150"/>
              <a:gd name="T100" fmla="*/ 2147483646 w 288"/>
              <a:gd name="T101" fmla="*/ 2147483646 h 150"/>
              <a:gd name="T102" fmla="*/ 2147483646 w 288"/>
              <a:gd name="T103" fmla="*/ 2147483646 h 150"/>
              <a:gd name="T104" fmla="*/ 2147483646 w 288"/>
              <a:gd name="T105" fmla="*/ 2147483646 h 150"/>
              <a:gd name="T106" fmla="*/ 2147483646 w 288"/>
              <a:gd name="T107" fmla="*/ 2147483646 h 150"/>
              <a:gd name="T108" fmla="*/ 2147483646 w 288"/>
              <a:gd name="T109" fmla="*/ 2147483646 h 150"/>
              <a:gd name="T110" fmla="*/ 2147483646 w 288"/>
              <a:gd name="T111" fmla="*/ 2147483646 h 150"/>
              <a:gd name="T112" fmla="*/ 2147483646 w 288"/>
              <a:gd name="T113" fmla="*/ 2147483646 h 150"/>
              <a:gd name="T114" fmla="*/ 2147483646 w 288"/>
              <a:gd name="T115" fmla="*/ 2147483646 h 150"/>
              <a:gd name="T116" fmla="*/ 2147483646 w 288"/>
              <a:gd name="T117" fmla="*/ 2147483646 h 1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" h="150" extrusionOk="0">
                <a:moveTo>
                  <a:pt x="208" y="141"/>
                </a:moveTo>
                <a:cubicBezTo>
                  <a:pt x="204" y="143"/>
                  <a:pt x="200" y="145"/>
                  <a:pt x="195" y="146"/>
                </a:cubicBezTo>
                <a:cubicBezTo>
                  <a:pt x="181" y="149"/>
                  <a:pt x="166" y="150"/>
                  <a:pt x="148" y="150"/>
                </a:cubicBezTo>
                <a:cubicBezTo>
                  <a:pt x="129" y="150"/>
                  <a:pt x="115" y="149"/>
                  <a:pt x="100" y="146"/>
                </a:cubicBezTo>
                <a:cubicBezTo>
                  <a:pt x="96" y="145"/>
                  <a:pt x="91" y="143"/>
                  <a:pt x="87" y="141"/>
                </a:cubicBezTo>
                <a:cubicBezTo>
                  <a:pt x="75" y="135"/>
                  <a:pt x="75" y="125"/>
                  <a:pt x="82" y="118"/>
                </a:cubicBezTo>
                <a:cubicBezTo>
                  <a:pt x="90" y="111"/>
                  <a:pt x="99" y="105"/>
                  <a:pt x="109" y="101"/>
                </a:cubicBezTo>
                <a:cubicBezTo>
                  <a:pt x="113" y="99"/>
                  <a:pt x="117" y="97"/>
                  <a:pt x="122" y="95"/>
                </a:cubicBezTo>
                <a:cubicBezTo>
                  <a:pt x="130" y="92"/>
                  <a:pt x="133" y="84"/>
                  <a:pt x="126" y="77"/>
                </a:cubicBezTo>
                <a:cubicBezTo>
                  <a:pt x="114" y="65"/>
                  <a:pt x="109" y="50"/>
                  <a:pt x="110" y="33"/>
                </a:cubicBezTo>
                <a:cubicBezTo>
                  <a:pt x="110" y="15"/>
                  <a:pt x="121" y="5"/>
                  <a:pt x="137" y="1"/>
                </a:cubicBezTo>
                <a:cubicBezTo>
                  <a:pt x="141" y="0"/>
                  <a:pt x="144" y="0"/>
                  <a:pt x="148" y="0"/>
                </a:cubicBezTo>
                <a:cubicBezTo>
                  <a:pt x="151" y="0"/>
                  <a:pt x="155" y="0"/>
                  <a:pt x="158" y="1"/>
                </a:cubicBezTo>
                <a:cubicBezTo>
                  <a:pt x="175" y="5"/>
                  <a:pt x="185" y="15"/>
                  <a:pt x="186" y="33"/>
                </a:cubicBezTo>
                <a:cubicBezTo>
                  <a:pt x="186" y="50"/>
                  <a:pt x="182" y="65"/>
                  <a:pt x="169" y="77"/>
                </a:cubicBezTo>
                <a:cubicBezTo>
                  <a:pt x="163" y="84"/>
                  <a:pt x="165" y="92"/>
                  <a:pt x="174" y="95"/>
                </a:cubicBezTo>
                <a:cubicBezTo>
                  <a:pt x="178" y="97"/>
                  <a:pt x="183" y="99"/>
                  <a:pt x="187" y="101"/>
                </a:cubicBezTo>
                <a:cubicBezTo>
                  <a:pt x="197" y="105"/>
                  <a:pt x="206" y="111"/>
                  <a:pt x="214" y="118"/>
                </a:cubicBezTo>
                <a:cubicBezTo>
                  <a:pt x="218" y="123"/>
                  <a:pt x="221" y="135"/>
                  <a:pt x="208" y="141"/>
                </a:cubicBezTo>
                <a:close/>
                <a:moveTo>
                  <a:pt x="284" y="128"/>
                </a:moveTo>
                <a:cubicBezTo>
                  <a:pt x="278" y="123"/>
                  <a:pt x="272" y="119"/>
                  <a:pt x="265" y="116"/>
                </a:cubicBezTo>
                <a:cubicBezTo>
                  <a:pt x="262" y="114"/>
                  <a:pt x="259" y="113"/>
                  <a:pt x="256" y="112"/>
                </a:cubicBezTo>
                <a:cubicBezTo>
                  <a:pt x="250" y="110"/>
                  <a:pt x="248" y="104"/>
                  <a:pt x="253" y="100"/>
                </a:cubicBezTo>
                <a:cubicBezTo>
                  <a:pt x="261" y="91"/>
                  <a:pt x="265" y="80"/>
                  <a:pt x="264" y="68"/>
                </a:cubicBezTo>
                <a:cubicBezTo>
                  <a:pt x="264" y="56"/>
                  <a:pt x="257" y="49"/>
                  <a:pt x="245" y="47"/>
                </a:cubicBezTo>
                <a:cubicBezTo>
                  <a:pt x="243" y="46"/>
                  <a:pt x="240" y="46"/>
                  <a:pt x="238" y="46"/>
                </a:cubicBezTo>
                <a:cubicBezTo>
                  <a:pt x="236" y="46"/>
                  <a:pt x="233" y="46"/>
                  <a:pt x="231" y="47"/>
                </a:cubicBezTo>
                <a:cubicBezTo>
                  <a:pt x="219" y="49"/>
                  <a:pt x="212" y="56"/>
                  <a:pt x="211" y="68"/>
                </a:cubicBezTo>
                <a:cubicBezTo>
                  <a:pt x="211" y="80"/>
                  <a:pt x="214" y="91"/>
                  <a:pt x="223" y="100"/>
                </a:cubicBezTo>
                <a:cubicBezTo>
                  <a:pt x="227" y="104"/>
                  <a:pt x="226" y="110"/>
                  <a:pt x="220" y="112"/>
                </a:cubicBezTo>
                <a:cubicBezTo>
                  <a:pt x="220" y="112"/>
                  <a:pt x="219" y="112"/>
                  <a:pt x="219" y="112"/>
                </a:cubicBezTo>
                <a:cubicBezTo>
                  <a:pt x="220" y="113"/>
                  <a:pt x="221" y="114"/>
                  <a:pt x="222" y="115"/>
                </a:cubicBezTo>
                <a:cubicBezTo>
                  <a:pt x="226" y="119"/>
                  <a:pt x="228" y="125"/>
                  <a:pt x="227" y="131"/>
                </a:cubicBezTo>
                <a:cubicBezTo>
                  <a:pt x="226" y="138"/>
                  <a:pt x="221" y="143"/>
                  <a:pt x="215" y="146"/>
                </a:cubicBezTo>
                <a:cubicBezTo>
                  <a:pt x="213" y="147"/>
                  <a:pt x="211" y="147"/>
                  <a:pt x="210" y="148"/>
                </a:cubicBezTo>
                <a:cubicBezTo>
                  <a:pt x="218" y="150"/>
                  <a:pt x="227" y="150"/>
                  <a:pt x="238" y="150"/>
                </a:cubicBezTo>
                <a:cubicBezTo>
                  <a:pt x="251" y="150"/>
                  <a:pt x="261" y="149"/>
                  <a:pt x="271" y="147"/>
                </a:cubicBezTo>
                <a:cubicBezTo>
                  <a:pt x="274" y="146"/>
                  <a:pt x="277" y="145"/>
                  <a:pt x="280" y="144"/>
                </a:cubicBezTo>
                <a:cubicBezTo>
                  <a:pt x="288" y="140"/>
                  <a:pt x="287" y="131"/>
                  <a:pt x="284" y="128"/>
                </a:cubicBezTo>
                <a:close/>
                <a:moveTo>
                  <a:pt x="68" y="131"/>
                </a:moveTo>
                <a:cubicBezTo>
                  <a:pt x="67" y="125"/>
                  <a:pt x="69" y="120"/>
                  <a:pt x="74" y="115"/>
                </a:cubicBezTo>
                <a:cubicBezTo>
                  <a:pt x="76" y="113"/>
                  <a:pt x="78" y="111"/>
                  <a:pt x="80" y="109"/>
                </a:cubicBezTo>
                <a:cubicBezTo>
                  <a:pt x="78" y="109"/>
                  <a:pt x="77" y="108"/>
                  <a:pt x="76" y="108"/>
                </a:cubicBezTo>
                <a:cubicBezTo>
                  <a:pt x="70" y="105"/>
                  <a:pt x="68" y="99"/>
                  <a:pt x="73" y="94"/>
                </a:cubicBezTo>
                <a:cubicBezTo>
                  <a:pt x="82" y="85"/>
                  <a:pt x="86" y="73"/>
                  <a:pt x="85" y="60"/>
                </a:cubicBezTo>
                <a:cubicBezTo>
                  <a:pt x="85" y="46"/>
                  <a:pt x="77" y="39"/>
                  <a:pt x="64" y="35"/>
                </a:cubicBezTo>
                <a:cubicBezTo>
                  <a:pt x="61" y="35"/>
                  <a:pt x="59" y="34"/>
                  <a:pt x="56" y="34"/>
                </a:cubicBezTo>
                <a:cubicBezTo>
                  <a:pt x="53" y="34"/>
                  <a:pt x="51" y="35"/>
                  <a:pt x="48" y="35"/>
                </a:cubicBezTo>
                <a:cubicBezTo>
                  <a:pt x="35" y="39"/>
                  <a:pt x="27" y="46"/>
                  <a:pt x="27" y="60"/>
                </a:cubicBezTo>
                <a:cubicBezTo>
                  <a:pt x="26" y="73"/>
                  <a:pt x="30" y="84"/>
                  <a:pt x="40" y="94"/>
                </a:cubicBezTo>
                <a:cubicBezTo>
                  <a:pt x="44" y="99"/>
                  <a:pt x="43" y="105"/>
                  <a:pt x="36" y="108"/>
                </a:cubicBezTo>
                <a:cubicBezTo>
                  <a:pt x="33" y="109"/>
                  <a:pt x="29" y="111"/>
                  <a:pt x="26" y="112"/>
                </a:cubicBezTo>
                <a:cubicBezTo>
                  <a:pt x="18" y="116"/>
                  <a:pt x="11" y="120"/>
                  <a:pt x="5" y="126"/>
                </a:cubicBezTo>
                <a:cubicBezTo>
                  <a:pt x="0" y="131"/>
                  <a:pt x="0" y="139"/>
                  <a:pt x="10" y="143"/>
                </a:cubicBezTo>
                <a:cubicBezTo>
                  <a:pt x="13" y="145"/>
                  <a:pt x="16" y="146"/>
                  <a:pt x="20" y="147"/>
                </a:cubicBezTo>
                <a:cubicBezTo>
                  <a:pt x="31" y="149"/>
                  <a:pt x="42" y="150"/>
                  <a:pt x="56" y="150"/>
                </a:cubicBezTo>
                <a:cubicBezTo>
                  <a:pt x="67" y="150"/>
                  <a:pt x="77" y="150"/>
                  <a:pt x="86" y="148"/>
                </a:cubicBezTo>
                <a:cubicBezTo>
                  <a:pt x="84" y="147"/>
                  <a:pt x="82" y="147"/>
                  <a:pt x="81" y="146"/>
                </a:cubicBezTo>
                <a:cubicBezTo>
                  <a:pt x="73" y="142"/>
                  <a:pt x="69" y="137"/>
                  <a:pt x="68" y="131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3287" name="Google Shape;799;p30"/>
          <p:cNvSpPr>
            <a:spLocks/>
          </p:cNvSpPr>
          <p:nvPr/>
        </p:nvSpPr>
        <p:spPr bwMode="auto">
          <a:xfrm>
            <a:off x="792163" y="3902075"/>
            <a:ext cx="669925" cy="669925"/>
          </a:xfrm>
          <a:custGeom>
            <a:avLst/>
            <a:gdLst>
              <a:gd name="T0" fmla="*/ 2147483646 w 185"/>
              <a:gd name="T1" fmla="*/ 2147483646 h 185"/>
              <a:gd name="T2" fmla="*/ 2147483646 w 185"/>
              <a:gd name="T3" fmla="*/ 2147483646 h 185"/>
              <a:gd name="T4" fmla="*/ 2147483646 w 185"/>
              <a:gd name="T5" fmla="*/ 2147483646 h 185"/>
              <a:gd name="T6" fmla="*/ 0 w 185"/>
              <a:gd name="T7" fmla="*/ 2147483646 h 185"/>
              <a:gd name="T8" fmla="*/ 2147483646 w 185"/>
              <a:gd name="T9" fmla="*/ 2147483646 h 185"/>
              <a:gd name="T10" fmla="*/ 2147483646 w 185"/>
              <a:gd name="T11" fmla="*/ 2147483646 h 185"/>
              <a:gd name="T12" fmla="*/ 2147483646 w 185"/>
              <a:gd name="T13" fmla="*/ 0 h 185"/>
              <a:gd name="T14" fmla="*/ 2147483646 w 185"/>
              <a:gd name="T15" fmla="*/ 2147483646 h 185"/>
              <a:gd name="T16" fmla="*/ 2147483646 w 185"/>
              <a:gd name="T17" fmla="*/ 2147483646 h 185"/>
              <a:gd name="T18" fmla="*/ 2147483646 w 185"/>
              <a:gd name="T19" fmla="*/ 0 h 1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5" h="185" extrusionOk="0">
                <a:moveTo>
                  <a:pt x="87" y="98"/>
                </a:moveTo>
                <a:cubicBezTo>
                  <a:pt x="174" y="98"/>
                  <a:pt x="174" y="98"/>
                  <a:pt x="174" y="98"/>
                </a:cubicBezTo>
                <a:cubicBezTo>
                  <a:pt x="174" y="146"/>
                  <a:pt x="135" y="185"/>
                  <a:pt x="87" y="185"/>
                </a:cubicBezTo>
                <a:cubicBezTo>
                  <a:pt x="39" y="185"/>
                  <a:pt x="0" y="146"/>
                  <a:pt x="0" y="98"/>
                </a:cubicBezTo>
                <a:cubicBezTo>
                  <a:pt x="0" y="50"/>
                  <a:pt x="39" y="11"/>
                  <a:pt x="87" y="11"/>
                </a:cubicBezTo>
                <a:lnTo>
                  <a:pt x="87" y="98"/>
                </a:lnTo>
                <a:close/>
                <a:moveTo>
                  <a:pt x="98" y="0"/>
                </a:moveTo>
                <a:cubicBezTo>
                  <a:pt x="98" y="87"/>
                  <a:pt x="98" y="87"/>
                  <a:pt x="98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85" y="39"/>
                  <a:pt x="146" y="0"/>
                  <a:pt x="98" y="0"/>
                </a:cubicBezTo>
                <a:close/>
              </a:path>
            </a:pathLst>
          </a:custGeom>
          <a:solidFill>
            <a:srgbClr val="8D1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3288" name="Google Shape;800;p30"/>
          <p:cNvSpPr>
            <a:spLocks/>
          </p:cNvSpPr>
          <p:nvPr/>
        </p:nvSpPr>
        <p:spPr bwMode="auto">
          <a:xfrm>
            <a:off x="1660525" y="2443163"/>
            <a:ext cx="669925" cy="796925"/>
          </a:xfrm>
          <a:custGeom>
            <a:avLst/>
            <a:gdLst>
              <a:gd name="T0" fmla="*/ 2147483646 w 185"/>
              <a:gd name="T1" fmla="*/ 2147483646 h 220"/>
              <a:gd name="T2" fmla="*/ 2147483646 w 185"/>
              <a:gd name="T3" fmla="*/ 2147483646 h 220"/>
              <a:gd name="T4" fmla="*/ 2147483646 w 185"/>
              <a:gd name="T5" fmla="*/ 2147483646 h 220"/>
              <a:gd name="T6" fmla="*/ 2147483646 w 185"/>
              <a:gd name="T7" fmla="*/ 2147483646 h 220"/>
              <a:gd name="T8" fmla="*/ 2147483646 w 185"/>
              <a:gd name="T9" fmla="*/ 2147483646 h 220"/>
              <a:gd name="T10" fmla="*/ 2147483646 w 185"/>
              <a:gd name="T11" fmla="*/ 2147483646 h 220"/>
              <a:gd name="T12" fmla="*/ 2147483646 w 185"/>
              <a:gd name="T13" fmla="*/ 2147483646 h 220"/>
              <a:gd name="T14" fmla="*/ 2147483646 w 185"/>
              <a:gd name="T15" fmla="*/ 2147483646 h 220"/>
              <a:gd name="T16" fmla="*/ 2147483646 w 185"/>
              <a:gd name="T17" fmla="*/ 2147483646 h 220"/>
              <a:gd name="T18" fmla="*/ 2147483646 w 185"/>
              <a:gd name="T19" fmla="*/ 2147483646 h 220"/>
              <a:gd name="T20" fmla="*/ 2147483646 w 185"/>
              <a:gd name="T21" fmla="*/ 2147483646 h 220"/>
              <a:gd name="T22" fmla="*/ 2147483646 w 185"/>
              <a:gd name="T23" fmla="*/ 2147483646 h 220"/>
              <a:gd name="T24" fmla="*/ 2147483646 w 185"/>
              <a:gd name="T25" fmla="*/ 2147483646 h 220"/>
              <a:gd name="T26" fmla="*/ 2147483646 w 185"/>
              <a:gd name="T27" fmla="*/ 2147483646 h 220"/>
              <a:gd name="T28" fmla="*/ 2147483646 w 185"/>
              <a:gd name="T29" fmla="*/ 2147483646 h 220"/>
              <a:gd name="T30" fmla="*/ 2147483646 w 185"/>
              <a:gd name="T31" fmla="*/ 2147483646 h 220"/>
              <a:gd name="T32" fmla="*/ 2147483646 w 185"/>
              <a:gd name="T33" fmla="*/ 2147483646 h 220"/>
              <a:gd name="T34" fmla="*/ 2147483646 w 185"/>
              <a:gd name="T35" fmla="*/ 2147483646 h 220"/>
              <a:gd name="T36" fmla="*/ 2147483646 w 185"/>
              <a:gd name="T37" fmla="*/ 2147483646 h 220"/>
              <a:gd name="T38" fmla="*/ 2147483646 w 185"/>
              <a:gd name="T39" fmla="*/ 2147483646 h 220"/>
              <a:gd name="T40" fmla="*/ 2147483646 w 185"/>
              <a:gd name="T41" fmla="*/ 2147483646 h 220"/>
              <a:gd name="T42" fmla="*/ 2147483646 w 185"/>
              <a:gd name="T43" fmla="*/ 2147483646 h 220"/>
              <a:gd name="T44" fmla="*/ 2147483646 w 185"/>
              <a:gd name="T45" fmla="*/ 2147483646 h 220"/>
              <a:gd name="T46" fmla="*/ 2147483646 w 185"/>
              <a:gd name="T47" fmla="*/ 2147483646 h 220"/>
              <a:gd name="T48" fmla="*/ 2147483646 w 185"/>
              <a:gd name="T49" fmla="*/ 0 h 220"/>
              <a:gd name="T50" fmla="*/ 2147483646 w 185"/>
              <a:gd name="T51" fmla="*/ 2147483646 h 220"/>
              <a:gd name="T52" fmla="*/ 2147483646 w 185"/>
              <a:gd name="T53" fmla="*/ 2147483646 h 220"/>
              <a:gd name="T54" fmla="*/ 2147483646 w 185"/>
              <a:gd name="T55" fmla="*/ 2147483646 h 220"/>
              <a:gd name="T56" fmla="*/ 2147483646 w 185"/>
              <a:gd name="T57" fmla="*/ 2147483646 h 220"/>
              <a:gd name="T58" fmla="*/ 2147483646 w 185"/>
              <a:gd name="T59" fmla="*/ 2147483646 h 220"/>
              <a:gd name="T60" fmla="*/ 2147483646 w 185"/>
              <a:gd name="T61" fmla="*/ 2147483646 h 220"/>
              <a:gd name="T62" fmla="*/ 2147483646 w 185"/>
              <a:gd name="T63" fmla="*/ 2147483646 h 220"/>
              <a:gd name="T64" fmla="*/ 2147483646 w 185"/>
              <a:gd name="T65" fmla="*/ 2147483646 h 220"/>
              <a:gd name="T66" fmla="*/ 2147483646 w 185"/>
              <a:gd name="T67" fmla="*/ 2147483646 h 220"/>
              <a:gd name="T68" fmla="*/ 2147483646 w 185"/>
              <a:gd name="T69" fmla="*/ 2147483646 h 220"/>
              <a:gd name="T70" fmla="*/ 2147483646 w 185"/>
              <a:gd name="T71" fmla="*/ 2147483646 h 220"/>
              <a:gd name="T72" fmla="*/ 2147483646 w 185"/>
              <a:gd name="T73" fmla="*/ 2147483646 h 220"/>
              <a:gd name="T74" fmla="*/ 2147483646 w 185"/>
              <a:gd name="T75" fmla="*/ 2147483646 h 220"/>
              <a:gd name="T76" fmla="*/ 2147483646 w 185"/>
              <a:gd name="T77" fmla="*/ 2147483646 h 220"/>
              <a:gd name="T78" fmla="*/ 2147483646 w 185"/>
              <a:gd name="T79" fmla="*/ 2147483646 h 220"/>
              <a:gd name="T80" fmla="*/ 2147483646 w 185"/>
              <a:gd name="T81" fmla="*/ 2147483646 h 220"/>
              <a:gd name="T82" fmla="*/ 2147483646 w 185"/>
              <a:gd name="T83" fmla="*/ 2147483646 h 220"/>
              <a:gd name="T84" fmla="*/ 2147483646 w 185"/>
              <a:gd name="T85" fmla="*/ 2147483646 h 220"/>
              <a:gd name="T86" fmla="*/ 2147483646 w 185"/>
              <a:gd name="T87" fmla="*/ 2147483646 h 220"/>
              <a:gd name="T88" fmla="*/ 2147483646 w 185"/>
              <a:gd name="T89" fmla="*/ 2147483646 h 220"/>
              <a:gd name="T90" fmla="*/ 2147483646 w 185"/>
              <a:gd name="T91" fmla="*/ 2147483646 h 220"/>
              <a:gd name="T92" fmla="*/ 2147483646 w 185"/>
              <a:gd name="T93" fmla="*/ 2147483646 h 220"/>
              <a:gd name="T94" fmla="*/ 2147483646 w 185"/>
              <a:gd name="T95" fmla="*/ 2147483646 h 220"/>
              <a:gd name="T96" fmla="*/ 2147483646 w 185"/>
              <a:gd name="T97" fmla="*/ 2147483646 h 220"/>
              <a:gd name="T98" fmla="*/ 2147483646 w 185"/>
              <a:gd name="T99" fmla="*/ 2147483646 h 220"/>
              <a:gd name="T100" fmla="*/ 2147483646 w 185"/>
              <a:gd name="T101" fmla="*/ 2147483646 h 22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85" h="220" extrusionOk="0">
                <a:moveTo>
                  <a:pt x="124" y="212"/>
                </a:moveTo>
                <a:cubicBezTo>
                  <a:pt x="124" y="217"/>
                  <a:pt x="121" y="220"/>
                  <a:pt x="116" y="220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66" y="220"/>
                  <a:pt x="62" y="217"/>
                  <a:pt x="62" y="212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62" y="208"/>
                  <a:pt x="66" y="205"/>
                  <a:pt x="70" y="205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21" y="205"/>
                  <a:pt x="124" y="208"/>
                  <a:pt x="124" y="212"/>
                </a:cubicBezTo>
                <a:close/>
                <a:moveTo>
                  <a:pt x="124" y="192"/>
                </a:moveTo>
                <a:cubicBezTo>
                  <a:pt x="124" y="188"/>
                  <a:pt x="121" y="185"/>
                  <a:pt x="116" y="185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66" y="185"/>
                  <a:pt x="62" y="188"/>
                  <a:pt x="62" y="192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62" y="196"/>
                  <a:pt x="66" y="200"/>
                  <a:pt x="70" y="200"/>
                </a:cubicBezTo>
                <a:cubicBezTo>
                  <a:pt x="116" y="200"/>
                  <a:pt x="116" y="200"/>
                  <a:pt x="116" y="200"/>
                </a:cubicBezTo>
                <a:cubicBezTo>
                  <a:pt x="121" y="200"/>
                  <a:pt x="124" y="196"/>
                  <a:pt x="124" y="192"/>
                </a:cubicBezTo>
                <a:close/>
                <a:moveTo>
                  <a:pt x="100" y="108"/>
                </a:moveTo>
                <a:cubicBezTo>
                  <a:pt x="91" y="108"/>
                  <a:pt x="91" y="108"/>
                  <a:pt x="91" y="108"/>
                </a:cubicBezTo>
                <a:cubicBezTo>
                  <a:pt x="86" y="108"/>
                  <a:pt x="86" y="108"/>
                  <a:pt x="86" y="108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88" y="180"/>
                  <a:pt x="90" y="180"/>
                  <a:pt x="93" y="180"/>
                </a:cubicBezTo>
                <a:cubicBezTo>
                  <a:pt x="93" y="180"/>
                  <a:pt x="93" y="180"/>
                  <a:pt x="93" y="180"/>
                </a:cubicBezTo>
                <a:cubicBezTo>
                  <a:pt x="93" y="180"/>
                  <a:pt x="93" y="180"/>
                  <a:pt x="93" y="180"/>
                </a:cubicBezTo>
                <a:cubicBezTo>
                  <a:pt x="93" y="180"/>
                  <a:pt x="93" y="180"/>
                  <a:pt x="93" y="180"/>
                </a:cubicBezTo>
                <a:cubicBezTo>
                  <a:pt x="93" y="180"/>
                  <a:pt x="93" y="180"/>
                  <a:pt x="93" y="180"/>
                </a:cubicBezTo>
                <a:cubicBezTo>
                  <a:pt x="96" y="180"/>
                  <a:pt x="98" y="180"/>
                  <a:pt x="100" y="180"/>
                </a:cubicBezTo>
                <a:lnTo>
                  <a:pt x="100" y="108"/>
                </a:lnTo>
                <a:close/>
                <a:moveTo>
                  <a:pt x="68" y="79"/>
                </a:moveTo>
                <a:cubicBezTo>
                  <a:pt x="61" y="79"/>
                  <a:pt x="56" y="84"/>
                  <a:pt x="56" y="90"/>
                </a:cubicBezTo>
                <a:cubicBezTo>
                  <a:pt x="56" y="96"/>
                  <a:pt x="61" y="101"/>
                  <a:pt x="68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84"/>
                  <a:pt x="74" y="79"/>
                  <a:pt x="68" y="79"/>
                </a:cubicBezTo>
                <a:close/>
                <a:moveTo>
                  <a:pt x="130" y="90"/>
                </a:moveTo>
                <a:cubicBezTo>
                  <a:pt x="130" y="84"/>
                  <a:pt x="125" y="79"/>
                  <a:pt x="119" y="79"/>
                </a:cubicBezTo>
                <a:cubicBezTo>
                  <a:pt x="113" y="79"/>
                  <a:pt x="108" y="84"/>
                  <a:pt x="108" y="90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25" y="101"/>
                  <a:pt x="130" y="96"/>
                  <a:pt x="130" y="90"/>
                </a:cubicBezTo>
                <a:close/>
                <a:moveTo>
                  <a:pt x="154" y="70"/>
                </a:moveTo>
                <a:cubicBezTo>
                  <a:pt x="149" y="50"/>
                  <a:pt x="126" y="29"/>
                  <a:pt x="93" y="29"/>
                </a:cubicBezTo>
                <a:cubicBezTo>
                  <a:pt x="61" y="29"/>
                  <a:pt x="37" y="50"/>
                  <a:pt x="32" y="70"/>
                </a:cubicBezTo>
                <a:cubicBezTo>
                  <a:pt x="28" y="85"/>
                  <a:pt x="32" y="99"/>
                  <a:pt x="39" y="113"/>
                </a:cubicBezTo>
                <a:cubicBezTo>
                  <a:pt x="45" y="125"/>
                  <a:pt x="52" y="135"/>
                  <a:pt x="58" y="148"/>
                </a:cubicBezTo>
                <a:cubicBezTo>
                  <a:pt x="61" y="155"/>
                  <a:pt x="62" y="165"/>
                  <a:pt x="64" y="172"/>
                </a:cubicBezTo>
                <a:cubicBezTo>
                  <a:pt x="65" y="178"/>
                  <a:pt x="67" y="180"/>
                  <a:pt x="74" y="180"/>
                </a:cubicBezTo>
                <a:cubicBezTo>
                  <a:pt x="76" y="180"/>
                  <a:pt x="77" y="180"/>
                  <a:pt x="79" y="180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3" y="108"/>
                  <a:pt x="58" y="106"/>
                  <a:pt x="55" y="103"/>
                </a:cubicBezTo>
                <a:cubicBezTo>
                  <a:pt x="51" y="99"/>
                  <a:pt x="49" y="95"/>
                  <a:pt x="49" y="90"/>
                </a:cubicBezTo>
                <a:cubicBezTo>
                  <a:pt x="49" y="85"/>
                  <a:pt x="51" y="80"/>
                  <a:pt x="55" y="77"/>
                </a:cubicBezTo>
                <a:cubicBezTo>
                  <a:pt x="58" y="74"/>
                  <a:pt x="63" y="72"/>
                  <a:pt x="68" y="72"/>
                </a:cubicBezTo>
                <a:cubicBezTo>
                  <a:pt x="78" y="72"/>
                  <a:pt x="86" y="80"/>
                  <a:pt x="86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5"/>
                  <a:pt x="102" y="80"/>
                  <a:pt x="106" y="77"/>
                </a:cubicBezTo>
                <a:cubicBezTo>
                  <a:pt x="109" y="74"/>
                  <a:pt x="114" y="72"/>
                  <a:pt x="119" y="72"/>
                </a:cubicBezTo>
                <a:cubicBezTo>
                  <a:pt x="124" y="72"/>
                  <a:pt x="128" y="74"/>
                  <a:pt x="132" y="77"/>
                </a:cubicBezTo>
                <a:cubicBezTo>
                  <a:pt x="135" y="80"/>
                  <a:pt x="137" y="85"/>
                  <a:pt x="137" y="90"/>
                </a:cubicBezTo>
                <a:cubicBezTo>
                  <a:pt x="137" y="95"/>
                  <a:pt x="135" y="99"/>
                  <a:pt x="132" y="103"/>
                </a:cubicBezTo>
                <a:cubicBezTo>
                  <a:pt x="128" y="106"/>
                  <a:pt x="124" y="108"/>
                  <a:pt x="119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180"/>
                  <a:pt x="108" y="180"/>
                  <a:pt x="108" y="180"/>
                </a:cubicBezTo>
                <a:cubicBezTo>
                  <a:pt x="109" y="180"/>
                  <a:pt x="111" y="180"/>
                  <a:pt x="112" y="180"/>
                </a:cubicBezTo>
                <a:cubicBezTo>
                  <a:pt x="119" y="180"/>
                  <a:pt x="121" y="178"/>
                  <a:pt x="123" y="172"/>
                </a:cubicBezTo>
                <a:cubicBezTo>
                  <a:pt x="124" y="165"/>
                  <a:pt x="126" y="155"/>
                  <a:pt x="129" y="148"/>
                </a:cubicBezTo>
                <a:cubicBezTo>
                  <a:pt x="134" y="135"/>
                  <a:pt x="141" y="125"/>
                  <a:pt x="147" y="113"/>
                </a:cubicBezTo>
                <a:cubicBezTo>
                  <a:pt x="154" y="99"/>
                  <a:pt x="158" y="85"/>
                  <a:pt x="154" y="70"/>
                </a:cubicBezTo>
                <a:close/>
                <a:moveTo>
                  <a:pt x="100" y="6"/>
                </a:moveTo>
                <a:cubicBezTo>
                  <a:pt x="100" y="3"/>
                  <a:pt x="97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9" y="0"/>
                  <a:pt x="86" y="3"/>
                  <a:pt x="86" y="6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22"/>
                  <a:pt x="89" y="25"/>
                  <a:pt x="93" y="25"/>
                </a:cubicBezTo>
                <a:cubicBezTo>
                  <a:pt x="93" y="25"/>
                  <a:pt x="93" y="25"/>
                  <a:pt x="93" y="25"/>
                </a:cubicBezTo>
                <a:cubicBezTo>
                  <a:pt x="97" y="25"/>
                  <a:pt x="100" y="22"/>
                  <a:pt x="100" y="19"/>
                </a:cubicBezTo>
                <a:lnTo>
                  <a:pt x="100" y="6"/>
                </a:lnTo>
                <a:close/>
                <a:moveTo>
                  <a:pt x="137" y="17"/>
                </a:moveTo>
                <a:cubicBezTo>
                  <a:pt x="139" y="14"/>
                  <a:pt x="138" y="10"/>
                  <a:pt x="134" y="8"/>
                </a:cubicBezTo>
                <a:cubicBezTo>
                  <a:pt x="134" y="8"/>
                  <a:pt x="134" y="8"/>
                  <a:pt x="134" y="8"/>
                </a:cubicBezTo>
                <a:cubicBezTo>
                  <a:pt x="131" y="6"/>
                  <a:pt x="127" y="8"/>
                  <a:pt x="125" y="11"/>
                </a:cubicBezTo>
                <a:cubicBezTo>
                  <a:pt x="119" y="22"/>
                  <a:pt x="119" y="22"/>
                  <a:pt x="119" y="22"/>
                </a:cubicBezTo>
                <a:cubicBezTo>
                  <a:pt x="118" y="25"/>
                  <a:pt x="119" y="29"/>
                  <a:pt x="122" y="31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25" y="33"/>
                  <a:pt x="129" y="31"/>
                  <a:pt x="131" y="28"/>
                </a:cubicBezTo>
                <a:lnTo>
                  <a:pt x="137" y="17"/>
                </a:lnTo>
                <a:close/>
                <a:moveTo>
                  <a:pt x="164" y="39"/>
                </a:moveTo>
                <a:cubicBezTo>
                  <a:pt x="167" y="36"/>
                  <a:pt x="167" y="32"/>
                  <a:pt x="165" y="29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3" y="27"/>
                  <a:pt x="158" y="26"/>
                  <a:pt x="156" y="29"/>
                </a:cubicBezTo>
                <a:cubicBezTo>
                  <a:pt x="146" y="37"/>
                  <a:pt x="146" y="37"/>
                  <a:pt x="146" y="37"/>
                </a:cubicBezTo>
                <a:cubicBezTo>
                  <a:pt x="144" y="40"/>
                  <a:pt x="143" y="44"/>
                  <a:pt x="146" y="47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48" y="49"/>
                  <a:pt x="152" y="50"/>
                  <a:pt x="155" y="47"/>
                </a:cubicBezTo>
                <a:lnTo>
                  <a:pt x="164" y="39"/>
                </a:lnTo>
                <a:close/>
                <a:moveTo>
                  <a:pt x="179" y="72"/>
                </a:moveTo>
                <a:cubicBezTo>
                  <a:pt x="183" y="71"/>
                  <a:pt x="185" y="68"/>
                  <a:pt x="184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0"/>
                  <a:pt x="180" y="58"/>
                  <a:pt x="177" y="59"/>
                </a:cubicBezTo>
                <a:cubicBezTo>
                  <a:pt x="164" y="61"/>
                  <a:pt x="164" y="61"/>
                  <a:pt x="164" y="61"/>
                </a:cubicBezTo>
                <a:cubicBezTo>
                  <a:pt x="161" y="62"/>
                  <a:pt x="158" y="65"/>
                  <a:pt x="159" y="69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160" y="72"/>
                  <a:pt x="163" y="75"/>
                  <a:pt x="167" y="74"/>
                </a:cubicBezTo>
                <a:lnTo>
                  <a:pt x="179" y="72"/>
                </a:lnTo>
                <a:close/>
                <a:moveTo>
                  <a:pt x="176" y="108"/>
                </a:moveTo>
                <a:cubicBezTo>
                  <a:pt x="180" y="108"/>
                  <a:pt x="183" y="106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5" y="99"/>
                  <a:pt x="182" y="95"/>
                  <a:pt x="179" y="95"/>
                </a:cubicBezTo>
                <a:cubicBezTo>
                  <a:pt x="166" y="92"/>
                  <a:pt x="166" y="92"/>
                  <a:pt x="166" y="92"/>
                </a:cubicBezTo>
                <a:cubicBezTo>
                  <a:pt x="163" y="91"/>
                  <a:pt x="159" y="94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58" y="101"/>
                  <a:pt x="160" y="105"/>
                  <a:pt x="164" y="105"/>
                </a:cubicBezTo>
                <a:lnTo>
                  <a:pt x="176" y="108"/>
                </a:lnTo>
                <a:close/>
                <a:moveTo>
                  <a:pt x="54" y="28"/>
                </a:moveTo>
                <a:cubicBezTo>
                  <a:pt x="56" y="31"/>
                  <a:pt x="60" y="33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7" y="29"/>
                  <a:pt x="68" y="25"/>
                  <a:pt x="66" y="22"/>
                </a:cubicBezTo>
                <a:cubicBezTo>
                  <a:pt x="60" y="11"/>
                  <a:pt x="60" y="11"/>
                  <a:pt x="60" y="11"/>
                </a:cubicBezTo>
                <a:cubicBezTo>
                  <a:pt x="58" y="8"/>
                  <a:pt x="54" y="6"/>
                  <a:pt x="51" y="8"/>
                </a:cubicBezTo>
                <a:cubicBezTo>
                  <a:pt x="51" y="8"/>
                  <a:pt x="51" y="8"/>
                  <a:pt x="51" y="8"/>
                </a:cubicBezTo>
                <a:cubicBezTo>
                  <a:pt x="48" y="10"/>
                  <a:pt x="47" y="14"/>
                  <a:pt x="48" y="17"/>
                </a:cubicBezTo>
                <a:lnTo>
                  <a:pt x="54" y="28"/>
                </a:lnTo>
                <a:close/>
                <a:moveTo>
                  <a:pt x="30" y="47"/>
                </a:moveTo>
                <a:cubicBezTo>
                  <a:pt x="33" y="50"/>
                  <a:pt x="37" y="49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2" y="44"/>
                  <a:pt x="42" y="40"/>
                  <a:pt x="39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6"/>
                  <a:pt x="23" y="27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8" y="32"/>
                  <a:pt x="18" y="36"/>
                  <a:pt x="21" y="39"/>
                </a:cubicBezTo>
                <a:lnTo>
                  <a:pt x="30" y="47"/>
                </a:lnTo>
                <a:close/>
                <a:moveTo>
                  <a:pt x="19" y="74"/>
                </a:moveTo>
                <a:cubicBezTo>
                  <a:pt x="22" y="75"/>
                  <a:pt x="26" y="72"/>
                  <a:pt x="26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27" y="65"/>
                  <a:pt x="25" y="62"/>
                  <a:pt x="21" y="61"/>
                </a:cubicBezTo>
                <a:cubicBezTo>
                  <a:pt x="9" y="59"/>
                  <a:pt x="9" y="59"/>
                  <a:pt x="9" y="59"/>
                </a:cubicBezTo>
                <a:cubicBezTo>
                  <a:pt x="5" y="58"/>
                  <a:pt x="2" y="60"/>
                  <a:pt x="1" y="64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8"/>
                  <a:pt x="3" y="71"/>
                  <a:pt x="6" y="72"/>
                </a:cubicBezTo>
                <a:lnTo>
                  <a:pt x="19" y="74"/>
                </a:lnTo>
                <a:close/>
                <a:moveTo>
                  <a:pt x="22" y="105"/>
                </a:moveTo>
                <a:cubicBezTo>
                  <a:pt x="25" y="105"/>
                  <a:pt x="28" y="101"/>
                  <a:pt x="27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6" y="94"/>
                  <a:pt x="23" y="91"/>
                  <a:pt x="19" y="92"/>
                </a:cubicBezTo>
                <a:cubicBezTo>
                  <a:pt x="7" y="95"/>
                  <a:pt x="7" y="95"/>
                  <a:pt x="7" y="95"/>
                </a:cubicBezTo>
                <a:cubicBezTo>
                  <a:pt x="3" y="95"/>
                  <a:pt x="1" y="99"/>
                  <a:pt x="2" y="103"/>
                </a:cubicBezTo>
                <a:cubicBezTo>
                  <a:pt x="2" y="103"/>
                  <a:pt x="2" y="103"/>
                  <a:pt x="2" y="103"/>
                </a:cubicBezTo>
                <a:cubicBezTo>
                  <a:pt x="2" y="106"/>
                  <a:pt x="6" y="108"/>
                  <a:pt x="9" y="108"/>
                </a:cubicBezTo>
                <a:lnTo>
                  <a:pt x="22" y="105"/>
                </a:ln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3289" name="Google Shape;801;p30"/>
          <p:cNvSpPr>
            <a:spLocks/>
          </p:cNvSpPr>
          <p:nvPr/>
        </p:nvSpPr>
        <p:spPr bwMode="auto">
          <a:xfrm>
            <a:off x="9847263" y="3594100"/>
            <a:ext cx="650875" cy="584200"/>
          </a:xfrm>
          <a:custGeom>
            <a:avLst/>
            <a:gdLst>
              <a:gd name="T0" fmla="*/ 2147483646 w 180"/>
              <a:gd name="T1" fmla="*/ 2147483646 h 161"/>
              <a:gd name="T2" fmla="*/ 2147483646 w 180"/>
              <a:gd name="T3" fmla="*/ 2147483646 h 161"/>
              <a:gd name="T4" fmla="*/ 2147483646 w 180"/>
              <a:gd name="T5" fmla="*/ 2147483646 h 161"/>
              <a:gd name="T6" fmla="*/ 2147483646 w 180"/>
              <a:gd name="T7" fmla="*/ 0 h 161"/>
              <a:gd name="T8" fmla="*/ 2147483646 w 180"/>
              <a:gd name="T9" fmla="*/ 2147483646 h 161"/>
              <a:gd name="T10" fmla="*/ 2147483646 w 180"/>
              <a:gd name="T11" fmla="*/ 2147483646 h 161"/>
              <a:gd name="T12" fmla="*/ 2147483646 w 180"/>
              <a:gd name="T13" fmla="*/ 2147483646 h 161"/>
              <a:gd name="T14" fmla="*/ 2147483646 w 180"/>
              <a:gd name="T15" fmla="*/ 2147483646 h 161"/>
              <a:gd name="T16" fmla="*/ 2147483646 w 180"/>
              <a:gd name="T17" fmla="*/ 2147483646 h 161"/>
              <a:gd name="T18" fmla="*/ 2147483646 w 180"/>
              <a:gd name="T19" fmla="*/ 2147483646 h 161"/>
              <a:gd name="T20" fmla="*/ 2147483646 w 180"/>
              <a:gd name="T21" fmla="*/ 2147483646 h 161"/>
              <a:gd name="T22" fmla="*/ 2147483646 w 180"/>
              <a:gd name="T23" fmla="*/ 2147483646 h 161"/>
              <a:gd name="T24" fmla="*/ 2147483646 w 180"/>
              <a:gd name="T25" fmla="*/ 2147483646 h 161"/>
              <a:gd name="T26" fmla="*/ 2147483646 w 180"/>
              <a:gd name="T27" fmla="*/ 2147483646 h 161"/>
              <a:gd name="T28" fmla="*/ 2147483646 w 180"/>
              <a:gd name="T29" fmla="*/ 2147483646 h 161"/>
              <a:gd name="T30" fmla="*/ 2147483646 w 180"/>
              <a:gd name="T31" fmla="*/ 2147483646 h 161"/>
              <a:gd name="T32" fmla="*/ 0 w 180"/>
              <a:gd name="T33" fmla="*/ 2147483646 h 161"/>
              <a:gd name="T34" fmla="*/ 2147483646 w 180"/>
              <a:gd name="T35" fmla="*/ 2147483646 h 161"/>
              <a:gd name="T36" fmla="*/ 2147483646 w 180"/>
              <a:gd name="T37" fmla="*/ 2147483646 h 161"/>
              <a:gd name="T38" fmla="*/ 2147483646 w 180"/>
              <a:gd name="T39" fmla="*/ 2147483646 h 161"/>
              <a:gd name="T40" fmla="*/ 2147483646 w 180"/>
              <a:gd name="T41" fmla="*/ 2147483646 h 161"/>
              <a:gd name="T42" fmla="*/ 0 w 180"/>
              <a:gd name="T43" fmla="*/ 2147483646 h 161"/>
              <a:gd name="T44" fmla="*/ 2147483646 w 180"/>
              <a:gd name="T45" fmla="*/ 2147483646 h 161"/>
              <a:gd name="T46" fmla="*/ 2147483646 w 180"/>
              <a:gd name="T47" fmla="*/ 2147483646 h 161"/>
              <a:gd name="T48" fmla="*/ 2147483646 w 180"/>
              <a:gd name="T49" fmla="*/ 2147483646 h 161"/>
              <a:gd name="T50" fmla="*/ 2147483646 w 180"/>
              <a:gd name="T51" fmla="*/ 2147483646 h 161"/>
              <a:gd name="T52" fmla="*/ 2147483646 w 180"/>
              <a:gd name="T53" fmla="*/ 2147483646 h 161"/>
              <a:gd name="T54" fmla="*/ 2147483646 w 180"/>
              <a:gd name="T55" fmla="*/ 2147483646 h 161"/>
              <a:gd name="T56" fmla="*/ 2147483646 w 180"/>
              <a:gd name="T57" fmla="*/ 2147483646 h 161"/>
              <a:gd name="T58" fmla="*/ 2147483646 w 180"/>
              <a:gd name="T59" fmla="*/ 2147483646 h 161"/>
              <a:gd name="T60" fmla="*/ 2147483646 w 180"/>
              <a:gd name="T61" fmla="*/ 2147483646 h 161"/>
              <a:gd name="T62" fmla="*/ 2147483646 w 180"/>
              <a:gd name="T63" fmla="*/ 2147483646 h 161"/>
              <a:gd name="T64" fmla="*/ 2147483646 w 180"/>
              <a:gd name="T65" fmla="*/ 2147483646 h 161"/>
              <a:gd name="T66" fmla="*/ 2147483646 w 180"/>
              <a:gd name="T67" fmla="*/ 2147483646 h 161"/>
              <a:gd name="T68" fmla="*/ 2147483646 w 180"/>
              <a:gd name="T69" fmla="*/ 2147483646 h 161"/>
              <a:gd name="T70" fmla="*/ 2147483646 w 180"/>
              <a:gd name="T71" fmla="*/ 2147483646 h 16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0" h="161" extrusionOk="0">
                <a:moveTo>
                  <a:pt x="123" y="21"/>
                </a:moveTo>
                <a:cubicBezTo>
                  <a:pt x="112" y="21"/>
                  <a:pt x="112" y="21"/>
                  <a:pt x="112" y="21"/>
                </a:cubicBezTo>
                <a:cubicBezTo>
                  <a:pt x="111" y="15"/>
                  <a:pt x="106" y="10"/>
                  <a:pt x="10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74" y="10"/>
                  <a:pt x="69" y="15"/>
                  <a:pt x="69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8" y="9"/>
                  <a:pt x="67" y="0"/>
                  <a:pt x="7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3" y="0"/>
                  <a:pt x="122" y="9"/>
                  <a:pt x="123" y="21"/>
                </a:cubicBezTo>
                <a:close/>
                <a:moveTo>
                  <a:pt x="28" y="89"/>
                </a:moveTo>
                <a:cubicBezTo>
                  <a:pt x="73" y="89"/>
                  <a:pt x="73" y="89"/>
                  <a:pt x="73" y="89"/>
                </a:cubicBezTo>
                <a:cubicBezTo>
                  <a:pt x="73" y="83"/>
                  <a:pt x="73" y="83"/>
                  <a:pt x="73" y="83"/>
                </a:cubicBezTo>
                <a:cubicBezTo>
                  <a:pt x="73" y="78"/>
                  <a:pt x="77" y="74"/>
                  <a:pt x="81" y="74"/>
                </a:cubicBezTo>
                <a:cubicBezTo>
                  <a:pt x="99" y="74"/>
                  <a:pt x="99" y="74"/>
                  <a:pt x="99" y="74"/>
                </a:cubicBezTo>
                <a:cubicBezTo>
                  <a:pt x="104" y="74"/>
                  <a:pt x="108" y="78"/>
                  <a:pt x="108" y="83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66" y="89"/>
                  <a:pt x="178" y="78"/>
                  <a:pt x="180" y="64"/>
                </a:cubicBezTo>
                <a:cubicBezTo>
                  <a:pt x="180" y="50"/>
                  <a:pt x="180" y="50"/>
                  <a:pt x="180" y="50"/>
                </a:cubicBezTo>
                <a:cubicBezTo>
                  <a:pt x="180" y="37"/>
                  <a:pt x="171" y="26"/>
                  <a:pt x="159" y="26"/>
                </a:cubicBezTo>
                <a:cubicBezTo>
                  <a:pt x="149" y="26"/>
                  <a:pt x="149" y="26"/>
                  <a:pt x="149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29" y="26"/>
                  <a:pt x="129" y="26"/>
                  <a:pt x="129" y="2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10" y="26"/>
                  <a:pt x="0" y="37"/>
                  <a:pt x="0" y="50"/>
                </a:cubicBezTo>
                <a:cubicBezTo>
                  <a:pt x="0" y="64"/>
                  <a:pt x="0" y="64"/>
                  <a:pt x="0" y="64"/>
                </a:cubicBezTo>
                <a:cubicBezTo>
                  <a:pt x="3" y="78"/>
                  <a:pt x="14" y="89"/>
                  <a:pt x="28" y="89"/>
                </a:cubicBezTo>
                <a:close/>
                <a:moveTo>
                  <a:pt x="153" y="97"/>
                </a:moveTo>
                <a:cubicBezTo>
                  <a:pt x="108" y="97"/>
                  <a:pt x="108" y="97"/>
                  <a:pt x="108" y="97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108" y="108"/>
                  <a:pt x="104" y="112"/>
                  <a:pt x="99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77" y="112"/>
                  <a:pt x="73" y="108"/>
                  <a:pt x="73" y="103"/>
                </a:cubicBezTo>
                <a:cubicBezTo>
                  <a:pt x="73" y="97"/>
                  <a:pt x="73" y="97"/>
                  <a:pt x="73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16" y="97"/>
                  <a:pt x="6" y="91"/>
                  <a:pt x="0" y="81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0"/>
                  <a:pt x="10" y="161"/>
                  <a:pt x="21" y="161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35" y="161"/>
                  <a:pt x="35" y="161"/>
                  <a:pt x="35" y="161"/>
                </a:cubicBezTo>
                <a:cubicBezTo>
                  <a:pt x="42" y="161"/>
                  <a:pt x="42" y="161"/>
                  <a:pt x="42" y="161"/>
                </a:cubicBezTo>
                <a:cubicBezTo>
                  <a:pt x="137" y="161"/>
                  <a:pt x="137" y="161"/>
                  <a:pt x="137" y="161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9" y="161"/>
                  <a:pt x="149" y="161"/>
                  <a:pt x="149" y="161"/>
                </a:cubicBezTo>
                <a:cubicBezTo>
                  <a:pt x="159" y="161"/>
                  <a:pt x="159" y="161"/>
                  <a:pt x="159" y="161"/>
                </a:cubicBezTo>
                <a:cubicBezTo>
                  <a:pt x="171" y="161"/>
                  <a:pt x="180" y="150"/>
                  <a:pt x="180" y="137"/>
                </a:cubicBezTo>
                <a:cubicBezTo>
                  <a:pt x="180" y="81"/>
                  <a:pt x="180" y="81"/>
                  <a:pt x="180" y="81"/>
                </a:cubicBezTo>
                <a:cubicBezTo>
                  <a:pt x="174" y="91"/>
                  <a:pt x="164" y="97"/>
                  <a:pt x="153" y="97"/>
                </a:cubicBezTo>
                <a:close/>
                <a:moveTo>
                  <a:pt x="99" y="81"/>
                </a:moveTo>
                <a:cubicBezTo>
                  <a:pt x="82" y="81"/>
                  <a:pt x="82" y="81"/>
                  <a:pt x="82" y="81"/>
                </a:cubicBezTo>
                <a:cubicBezTo>
                  <a:pt x="80" y="81"/>
                  <a:pt x="79" y="82"/>
                  <a:pt x="79" y="84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91"/>
                  <a:pt x="79" y="91"/>
                  <a:pt x="79" y="91"/>
                </a:cubicBezTo>
                <a:cubicBezTo>
                  <a:pt x="79" y="96"/>
                  <a:pt x="79" y="96"/>
                  <a:pt x="79" y="96"/>
                </a:cubicBezTo>
                <a:cubicBezTo>
                  <a:pt x="79" y="98"/>
                  <a:pt x="79" y="98"/>
                  <a:pt x="79" y="9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79" y="104"/>
                  <a:pt x="80" y="106"/>
                  <a:pt x="82" y="10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100" y="106"/>
                  <a:pt x="102" y="104"/>
                  <a:pt x="102" y="103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2"/>
                  <a:pt x="100" y="81"/>
                  <a:pt x="99" y="81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3290" name="Google Shape;802;p30"/>
          <p:cNvSpPr txBox="1">
            <a:spLocks noChangeArrowheads="1"/>
          </p:cNvSpPr>
          <p:nvPr/>
        </p:nvSpPr>
        <p:spPr bwMode="auto">
          <a:xfrm>
            <a:off x="2673350" y="2576513"/>
            <a:ext cx="16922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3291" name="Google Shape;803;p30"/>
          <p:cNvSpPr txBox="1">
            <a:spLocks noChangeArrowheads="1"/>
          </p:cNvSpPr>
          <p:nvPr/>
        </p:nvSpPr>
        <p:spPr bwMode="auto">
          <a:xfrm>
            <a:off x="1781175" y="3986213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3292" name="Google Shape;804;p30"/>
          <p:cNvSpPr txBox="1">
            <a:spLocks noChangeArrowheads="1"/>
          </p:cNvSpPr>
          <p:nvPr/>
        </p:nvSpPr>
        <p:spPr bwMode="auto">
          <a:xfrm>
            <a:off x="8755063" y="2160588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3293" name="Google Shape;805;p30"/>
          <p:cNvSpPr txBox="1">
            <a:spLocks noChangeArrowheads="1"/>
          </p:cNvSpPr>
          <p:nvPr/>
        </p:nvSpPr>
        <p:spPr bwMode="auto">
          <a:xfrm>
            <a:off x="7908925" y="362902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3294" name="Google Shape;806;p30"/>
          <p:cNvSpPr txBox="1">
            <a:spLocks noChangeArrowheads="1"/>
          </p:cNvSpPr>
          <p:nvPr/>
        </p:nvSpPr>
        <p:spPr bwMode="auto">
          <a:xfrm>
            <a:off x="7015163" y="5072063"/>
            <a:ext cx="16922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8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53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53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53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53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50" fill="hold"/>
                                            <p:tgtEl>
                                              <p:spTgt spid="53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50" fill="hold"/>
                                            <p:tgtEl>
                                              <p:spTgt spid="53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850" fill="hold"/>
                                            <p:tgtEl>
                                              <p:spTgt spid="53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850" fill="hold"/>
                                            <p:tgtEl>
                                              <p:spTgt spid="53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8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8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53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53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53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53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53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750" fill="hold"/>
                                            <p:tgtEl>
                                              <p:spTgt spid="53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750" fill="hold"/>
                                            <p:tgtEl>
                                              <p:spTgt spid="53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750" fill="hold"/>
                                            <p:tgtEl>
                                              <p:spTgt spid="53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850" fill="hold"/>
                                            <p:tgtEl>
                                              <p:spTgt spid="53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850" fill="hold"/>
                                            <p:tgtEl>
                                              <p:spTgt spid="53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850" fill="hold"/>
                                            <p:tgtEl>
                                              <p:spTgt spid="53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850" fill="hold"/>
                                            <p:tgtEl>
                                              <p:spTgt spid="53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8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8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53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53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100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251" grpId="0"/>
          <p:bldP spid="53278" grpId="0"/>
          <p:bldP spid="53279" grpId="0"/>
          <p:bldP spid="53280" grpId="0"/>
          <p:bldP spid="53282" grpId="0"/>
          <p:bldP spid="53281" grpId="0"/>
          <p:bldP spid="53283" grpId="0"/>
          <p:bldP spid="53284" grpId="0" animBg="1"/>
          <p:bldP spid="53285" grpId="0" animBg="1"/>
          <p:bldP spid="53286" grpId="0" animBg="1"/>
          <p:bldP spid="53287" grpId="0" animBg="1"/>
          <p:bldP spid="53288" grpId="0" animBg="1"/>
          <p:bldP spid="53289" grpId="0" animBg="1"/>
          <p:bldP spid="53290" grpId="0"/>
          <p:bldP spid="53291" grpId="0"/>
          <p:bldP spid="53292" grpId="0"/>
          <p:bldP spid="53293" grpId="0"/>
          <p:bldP spid="5329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53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3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3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3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53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53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50" fill="hold"/>
                                            <p:tgtEl>
                                              <p:spTgt spid="53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50" fill="hold"/>
                                            <p:tgtEl>
                                              <p:spTgt spid="53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850" fill="hold"/>
                                            <p:tgtEl>
                                              <p:spTgt spid="53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850" fill="hold"/>
                                            <p:tgtEl>
                                              <p:spTgt spid="53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8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850" fill="hold"/>
                                            <p:tgtEl>
                                              <p:spTgt spid="53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3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53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53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53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53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3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3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53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53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3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850" fill="hold"/>
                                            <p:tgtEl>
                                              <p:spTgt spid="53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850" fill="hold"/>
                                            <p:tgtEl>
                                              <p:spTgt spid="53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850" fill="hold"/>
                                            <p:tgtEl>
                                              <p:spTgt spid="53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850" fill="hold"/>
                                            <p:tgtEl>
                                              <p:spTgt spid="53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8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850" fill="hold"/>
                                            <p:tgtEl>
                                              <p:spTgt spid="53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3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53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3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3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251" grpId="0"/>
          <p:bldP spid="53278" grpId="0"/>
          <p:bldP spid="53279" grpId="0"/>
          <p:bldP spid="53280" grpId="0"/>
          <p:bldP spid="53282" grpId="0"/>
          <p:bldP spid="53281" grpId="0"/>
          <p:bldP spid="53283" grpId="0"/>
          <p:bldP spid="53284" grpId="0" animBg="1"/>
          <p:bldP spid="53285" grpId="0" animBg="1"/>
          <p:bldP spid="53286" grpId="0" animBg="1"/>
          <p:bldP spid="53287" grpId="0" animBg="1"/>
          <p:bldP spid="53288" grpId="0" animBg="1"/>
          <p:bldP spid="53289" grpId="0" animBg="1"/>
          <p:bldP spid="53290" grpId="0"/>
          <p:bldP spid="53291" grpId="0"/>
          <p:bldP spid="53292" grpId="0"/>
          <p:bldP spid="53293" grpId="0"/>
          <p:bldP spid="5329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982;p36"/>
          <p:cNvSpPr txBox="1">
            <a:spLocks noChangeArrowheads="1"/>
          </p:cNvSpPr>
          <p:nvPr/>
        </p:nvSpPr>
        <p:spPr bwMode="auto">
          <a:xfrm>
            <a:off x="631825" y="570547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35" name="Google Shape;983;p36"/>
          <p:cNvSpPr>
            <a:spLocks/>
          </p:cNvSpPr>
          <p:nvPr/>
        </p:nvSpPr>
        <p:spPr bwMode="auto">
          <a:xfrm>
            <a:off x="4675188" y="4291013"/>
            <a:ext cx="2860675" cy="2570162"/>
          </a:xfrm>
          <a:custGeom>
            <a:avLst/>
            <a:gdLst>
              <a:gd name="T0" fmla="*/ 2147483646 w 655"/>
              <a:gd name="T1" fmla="*/ 2147483646 h 588"/>
              <a:gd name="T2" fmla="*/ 2147483646 w 655"/>
              <a:gd name="T3" fmla="*/ 2147483646 h 588"/>
              <a:gd name="T4" fmla="*/ 2147483646 w 655"/>
              <a:gd name="T5" fmla="*/ 2147483646 h 588"/>
              <a:gd name="T6" fmla="*/ 2147483646 w 655"/>
              <a:gd name="T7" fmla="*/ 2147483646 h 588"/>
              <a:gd name="T8" fmla="*/ 2147483646 w 655"/>
              <a:gd name="T9" fmla="*/ 2147483646 h 588"/>
              <a:gd name="T10" fmla="*/ 2147483646 w 655"/>
              <a:gd name="T11" fmla="*/ 2147483646 h 588"/>
              <a:gd name="T12" fmla="*/ 2147483646 w 655"/>
              <a:gd name="T13" fmla="*/ 0 h 588"/>
              <a:gd name="T14" fmla="*/ 2147483646 w 655"/>
              <a:gd name="T15" fmla="*/ 2147483646 h 588"/>
              <a:gd name="T16" fmla="*/ 2147483646 w 655"/>
              <a:gd name="T17" fmla="*/ 2147483646 h 588"/>
              <a:gd name="T18" fmla="*/ 2147483646 w 655"/>
              <a:gd name="T19" fmla="*/ 2147483646 h 588"/>
              <a:gd name="T20" fmla="*/ 2147483646 w 655"/>
              <a:gd name="T21" fmla="*/ 2147483646 h 588"/>
              <a:gd name="T22" fmla="*/ 2147483646 w 655"/>
              <a:gd name="T23" fmla="*/ 2147483646 h 588"/>
              <a:gd name="T24" fmla="*/ 0 w 655"/>
              <a:gd name="T25" fmla="*/ 2147483646 h 5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5" h="588" extrusionOk="0">
                <a:moveTo>
                  <a:pt x="655" y="588"/>
                </a:moveTo>
                <a:cubicBezTo>
                  <a:pt x="617" y="550"/>
                  <a:pt x="571" y="523"/>
                  <a:pt x="522" y="501"/>
                </a:cubicBezTo>
                <a:cubicBezTo>
                  <a:pt x="501" y="491"/>
                  <a:pt x="478" y="483"/>
                  <a:pt x="456" y="474"/>
                </a:cubicBezTo>
                <a:cubicBezTo>
                  <a:pt x="415" y="458"/>
                  <a:pt x="403" y="415"/>
                  <a:pt x="434" y="385"/>
                </a:cubicBezTo>
                <a:cubicBezTo>
                  <a:pt x="496" y="323"/>
                  <a:pt x="519" y="247"/>
                  <a:pt x="516" y="163"/>
                </a:cubicBezTo>
                <a:cubicBezTo>
                  <a:pt x="513" y="74"/>
                  <a:pt x="461" y="27"/>
                  <a:pt x="379" y="7"/>
                </a:cubicBezTo>
                <a:cubicBezTo>
                  <a:pt x="362" y="2"/>
                  <a:pt x="344" y="0"/>
                  <a:pt x="328" y="0"/>
                </a:cubicBezTo>
                <a:cubicBezTo>
                  <a:pt x="311" y="0"/>
                  <a:pt x="294" y="2"/>
                  <a:pt x="276" y="7"/>
                </a:cubicBezTo>
                <a:cubicBezTo>
                  <a:pt x="195" y="27"/>
                  <a:pt x="143" y="74"/>
                  <a:pt x="139" y="163"/>
                </a:cubicBezTo>
                <a:cubicBezTo>
                  <a:pt x="136" y="247"/>
                  <a:pt x="159" y="322"/>
                  <a:pt x="222" y="385"/>
                </a:cubicBezTo>
                <a:cubicBezTo>
                  <a:pt x="252" y="416"/>
                  <a:pt x="241" y="458"/>
                  <a:pt x="199" y="474"/>
                </a:cubicBezTo>
                <a:cubicBezTo>
                  <a:pt x="177" y="483"/>
                  <a:pt x="155" y="491"/>
                  <a:pt x="133" y="501"/>
                </a:cubicBezTo>
                <a:cubicBezTo>
                  <a:pt x="84" y="523"/>
                  <a:pt x="39" y="550"/>
                  <a:pt x="0" y="588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6" name="Google Shape;984;p36"/>
          <p:cNvSpPr>
            <a:spLocks/>
          </p:cNvSpPr>
          <p:nvPr/>
        </p:nvSpPr>
        <p:spPr bwMode="auto">
          <a:xfrm>
            <a:off x="8685213" y="4460875"/>
            <a:ext cx="361950" cy="874713"/>
          </a:xfrm>
          <a:custGeom>
            <a:avLst/>
            <a:gdLst>
              <a:gd name="T0" fmla="*/ 0 w 83"/>
              <a:gd name="T1" fmla="*/ 0 h 200"/>
              <a:gd name="T2" fmla="*/ 2147483646 w 83"/>
              <a:gd name="T3" fmla="*/ 2147483646 h 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" h="200" extrusionOk="0">
                <a:moveTo>
                  <a:pt x="0" y="0"/>
                </a:moveTo>
                <a:cubicBezTo>
                  <a:pt x="38" y="63"/>
                  <a:pt x="66" y="130"/>
                  <a:pt x="83" y="200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7" name="Google Shape;985;p36"/>
          <p:cNvSpPr>
            <a:spLocks/>
          </p:cNvSpPr>
          <p:nvPr/>
        </p:nvSpPr>
        <p:spPr bwMode="auto">
          <a:xfrm>
            <a:off x="6797675" y="3092450"/>
            <a:ext cx="904875" cy="381000"/>
          </a:xfrm>
          <a:custGeom>
            <a:avLst/>
            <a:gdLst>
              <a:gd name="T0" fmla="*/ 0 w 207"/>
              <a:gd name="T1" fmla="*/ 0 h 87"/>
              <a:gd name="T2" fmla="*/ 2147483646 w 207"/>
              <a:gd name="T3" fmla="*/ 2147483646 h 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7" h="87" extrusionOk="0">
                <a:moveTo>
                  <a:pt x="0" y="0"/>
                </a:moveTo>
                <a:cubicBezTo>
                  <a:pt x="72" y="17"/>
                  <a:pt x="142" y="46"/>
                  <a:pt x="207" y="87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8" name="Google Shape;986;p36"/>
          <p:cNvSpPr>
            <a:spLocks/>
          </p:cNvSpPr>
          <p:nvPr/>
        </p:nvSpPr>
        <p:spPr bwMode="auto">
          <a:xfrm>
            <a:off x="4505325" y="3092450"/>
            <a:ext cx="900113" cy="376238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 extrusionOk="0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39" name="Google Shape;987;p36"/>
          <p:cNvSpPr>
            <a:spLocks/>
          </p:cNvSpPr>
          <p:nvPr/>
        </p:nvSpPr>
        <p:spPr bwMode="auto">
          <a:xfrm>
            <a:off x="3155950" y="4465638"/>
            <a:ext cx="357188" cy="865187"/>
          </a:xfrm>
          <a:custGeom>
            <a:avLst/>
            <a:gdLst>
              <a:gd name="T0" fmla="*/ 0 w 82"/>
              <a:gd name="T1" fmla="*/ 2147483646 h 198"/>
              <a:gd name="T2" fmla="*/ 2147483646 w 82"/>
              <a:gd name="T3" fmla="*/ 0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2" h="198" extrusionOk="0">
                <a:moveTo>
                  <a:pt x="0" y="198"/>
                </a:moveTo>
                <a:cubicBezTo>
                  <a:pt x="17" y="129"/>
                  <a:pt x="44" y="62"/>
                  <a:pt x="82" y="0"/>
                </a:cubicBezTo>
              </a:path>
            </a:pathLst>
          </a:custGeom>
          <a:noFill/>
          <a:ln w="65075" cap="rnd" cmpd="sng">
            <a:solidFill>
              <a:srgbClr val="594F4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40" name="Google Shape;988;p36"/>
          <p:cNvSpPr>
            <a:spLocks/>
          </p:cNvSpPr>
          <p:nvPr/>
        </p:nvSpPr>
        <p:spPr bwMode="auto">
          <a:xfrm>
            <a:off x="7632700" y="3294063"/>
            <a:ext cx="1217613" cy="1214437"/>
          </a:xfrm>
          <a:custGeom>
            <a:avLst/>
            <a:gdLst>
              <a:gd name="T0" fmla="*/ 2147483646 w 279"/>
              <a:gd name="T1" fmla="*/ 2147483646 h 278"/>
              <a:gd name="T2" fmla="*/ 2147483646 w 279"/>
              <a:gd name="T3" fmla="*/ 2147483646 h 278"/>
              <a:gd name="T4" fmla="*/ 2147483646 w 279"/>
              <a:gd name="T5" fmla="*/ 2147483646 h 278"/>
              <a:gd name="T6" fmla="*/ 2147483646 w 279"/>
              <a:gd name="T7" fmla="*/ 2147483646 h 278"/>
              <a:gd name="T8" fmla="*/ 2147483646 w 279"/>
              <a:gd name="T9" fmla="*/ 2147483646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9" h="278" extrusionOk="0">
                <a:moveTo>
                  <a:pt x="229" y="229"/>
                </a:moveTo>
                <a:cubicBezTo>
                  <a:pt x="180" y="278"/>
                  <a:pt x="99" y="278"/>
                  <a:pt x="50" y="229"/>
                </a:cubicBezTo>
                <a:cubicBezTo>
                  <a:pt x="0" y="179"/>
                  <a:pt x="0" y="99"/>
                  <a:pt x="50" y="49"/>
                </a:cubicBezTo>
                <a:cubicBezTo>
                  <a:pt x="99" y="0"/>
                  <a:pt x="180" y="0"/>
                  <a:pt x="229" y="49"/>
                </a:cubicBezTo>
                <a:cubicBezTo>
                  <a:pt x="279" y="99"/>
                  <a:pt x="279" y="179"/>
                  <a:pt x="229" y="229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41" name="Google Shape;989;p36"/>
          <p:cNvSpPr>
            <a:spLocks noChangeArrowheads="1"/>
          </p:cNvSpPr>
          <p:nvPr/>
        </p:nvSpPr>
        <p:spPr bwMode="auto">
          <a:xfrm>
            <a:off x="8575675" y="5492750"/>
            <a:ext cx="1104900" cy="1106488"/>
          </a:xfrm>
          <a:prstGeom prst="ellipse">
            <a:avLst/>
          </a:prstGeom>
          <a:solidFill>
            <a:srgbClr val="70D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642" name="Google Shape;990;p36"/>
          <p:cNvSpPr>
            <a:spLocks noChangeArrowheads="1"/>
          </p:cNvSpPr>
          <p:nvPr/>
        </p:nvSpPr>
        <p:spPr bwMode="auto">
          <a:xfrm>
            <a:off x="2517775" y="5492750"/>
            <a:ext cx="1109663" cy="1106488"/>
          </a:xfrm>
          <a:prstGeom prst="ellipse">
            <a:avLst/>
          </a:prstGeom>
          <a:solidFill>
            <a:srgbClr val="FF87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643" name="Google Shape;991;p36"/>
          <p:cNvSpPr>
            <a:spLocks/>
          </p:cNvSpPr>
          <p:nvPr/>
        </p:nvSpPr>
        <p:spPr bwMode="auto">
          <a:xfrm>
            <a:off x="3352800" y="3294063"/>
            <a:ext cx="1212850" cy="1214437"/>
          </a:xfrm>
          <a:custGeom>
            <a:avLst/>
            <a:gdLst>
              <a:gd name="T0" fmla="*/ 2147483646 w 278"/>
              <a:gd name="T1" fmla="*/ 2147483646 h 278"/>
              <a:gd name="T2" fmla="*/ 2147483646 w 278"/>
              <a:gd name="T3" fmla="*/ 2147483646 h 278"/>
              <a:gd name="T4" fmla="*/ 2147483646 w 278"/>
              <a:gd name="T5" fmla="*/ 2147483646 h 278"/>
              <a:gd name="T6" fmla="*/ 2147483646 w 278"/>
              <a:gd name="T7" fmla="*/ 2147483646 h 278"/>
              <a:gd name="T8" fmla="*/ 2147483646 w 278"/>
              <a:gd name="T9" fmla="*/ 2147483646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" h="278" extrusionOk="0">
                <a:moveTo>
                  <a:pt x="229" y="49"/>
                </a:moveTo>
                <a:cubicBezTo>
                  <a:pt x="278" y="99"/>
                  <a:pt x="278" y="179"/>
                  <a:pt x="229" y="229"/>
                </a:cubicBezTo>
                <a:cubicBezTo>
                  <a:pt x="179" y="278"/>
                  <a:pt x="99" y="278"/>
                  <a:pt x="49" y="229"/>
                </a:cubicBezTo>
                <a:cubicBezTo>
                  <a:pt x="0" y="179"/>
                  <a:pt x="0" y="99"/>
                  <a:pt x="49" y="49"/>
                </a:cubicBezTo>
                <a:cubicBezTo>
                  <a:pt x="99" y="0"/>
                  <a:pt x="179" y="0"/>
                  <a:pt x="229" y="49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44" name="Google Shape;992;p36"/>
          <p:cNvSpPr>
            <a:spLocks noChangeArrowheads="1"/>
          </p:cNvSpPr>
          <p:nvPr/>
        </p:nvSpPr>
        <p:spPr bwMode="auto">
          <a:xfrm>
            <a:off x="5545138" y="2459038"/>
            <a:ext cx="1108075" cy="1109662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645" name="Google Shape;993;p36"/>
          <p:cNvSpPr txBox="1">
            <a:spLocks noChangeArrowheads="1"/>
          </p:cNvSpPr>
          <p:nvPr/>
        </p:nvSpPr>
        <p:spPr bwMode="auto">
          <a:xfrm>
            <a:off x="1736725" y="2411413"/>
            <a:ext cx="9826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C103D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8C103D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PLAN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69646" name="Google Shape;994;p36"/>
          <p:cNvSpPr txBox="1">
            <a:spLocks noChangeArrowheads="1"/>
          </p:cNvSpPr>
          <p:nvPr/>
        </p:nvSpPr>
        <p:spPr bwMode="auto">
          <a:xfrm>
            <a:off x="9091613" y="2332038"/>
            <a:ext cx="16240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4B2E3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34B2E3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69647" name="Google Shape;995;p36"/>
          <p:cNvSpPr txBox="1">
            <a:spLocks noChangeArrowheads="1"/>
          </p:cNvSpPr>
          <p:nvPr/>
        </p:nvSpPr>
        <p:spPr bwMode="auto">
          <a:xfrm>
            <a:off x="719138" y="5357813"/>
            <a:ext cx="1012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872B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rgbClr val="FF872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TEAM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69648" name="Google Shape;996;p36"/>
          <p:cNvSpPr txBox="1">
            <a:spLocks noChangeArrowheads="1"/>
          </p:cNvSpPr>
          <p:nvPr/>
        </p:nvSpPr>
        <p:spPr bwMode="auto">
          <a:xfrm>
            <a:off x="5492750" y="981075"/>
            <a:ext cx="14414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65280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06528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69649" name="Google Shape;997;p36"/>
          <p:cNvSpPr txBox="1">
            <a:spLocks noChangeArrowheads="1"/>
          </p:cNvSpPr>
          <p:nvPr/>
        </p:nvSpPr>
        <p:spPr bwMode="auto">
          <a:xfrm>
            <a:off x="10161588" y="5410200"/>
            <a:ext cx="1476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9D1DA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>
                <a:solidFill>
                  <a:srgbClr val="69D1D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69650" name="Google Shape;998;p36"/>
          <p:cNvSpPr>
            <a:spLocks/>
          </p:cNvSpPr>
          <p:nvPr/>
        </p:nvSpPr>
        <p:spPr bwMode="auto">
          <a:xfrm>
            <a:off x="7942263" y="3582988"/>
            <a:ext cx="611187" cy="611187"/>
          </a:xfrm>
          <a:custGeom>
            <a:avLst/>
            <a:gdLst>
              <a:gd name="T0" fmla="*/ 2147483646 w 140"/>
              <a:gd name="T1" fmla="*/ 2147483646 h 140"/>
              <a:gd name="T2" fmla="*/ 2147483646 w 140"/>
              <a:gd name="T3" fmla="*/ 2147483646 h 140"/>
              <a:gd name="T4" fmla="*/ 2147483646 w 140"/>
              <a:gd name="T5" fmla="*/ 2147483646 h 140"/>
              <a:gd name="T6" fmla="*/ 2147483646 w 140"/>
              <a:gd name="T7" fmla="*/ 2147483646 h 140"/>
              <a:gd name="T8" fmla="*/ 2147483646 w 140"/>
              <a:gd name="T9" fmla="*/ 2147483646 h 140"/>
              <a:gd name="T10" fmla="*/ 0 w 140"/>
              <a:gd name="T11" fmla="*/ 2147483646 h 140"/>
              <a:gd name="T12" fmla="*/ 2147483646 w 140"/>
              <a:gd name="T13" fmla="*/ 2147483646 h 140"/>
              <a:gd name="T14" fmla="*/ 2147483646 w 140"/>
              <a:gd name="T15" fmla="*/ 2147483646 h 140"/>
              <a:gd name="T16" fmla="*/ 2147483646 w 140"/>
              <a:gd name="T17" fmla="*/ 2147483646 h 140"/>
              <a:gd name="T18" fmla="*/ 2147483646 w 140"/>
              <a:gd name="T19" fmla="*/ 2147483646 h 140"/>
              <a:gd name="T20" fmla="*/ 2147483646 w 140"/>
              <a:gd name="T21" fmla="*/ 0 h 140"/>
              <a:gd name="T22" fmla="*/ 2147483646 w 140"/>
              <a:gd name="T23" fmla="*/ 2147483646 h 140"/>
              <a:gd name="T24" fmla="*/ 2147483646 w 140"/>
              <a:gd name="T25" fmla="*/ 2147483646 h 140"/>
              <a:gd name="T26" fmla="*/ 2147483646 w 140"/>
              <a:gd name="T27" fmla="*/ 2147483646 h 140"/>
              <a:gd name="T28" fmla="*/ 2147483646 w 140"/>
              <a:gd name="T29" fmla="*/ 2147483646 h 140"/>
              <a:gd name="T30" fmla="*/ 2147483646 w 140"/>
              <a:gd name="T31" fmla="*/ 2147483646 h 140"/>
              <a:gd name="T32" fmla="*/ 2147483646 w 140"/>
              <a:gd name="T33" fmla="*/ 2147483646 h 140"/>
              <a:gd name="T34" fmla="*/ 2147483646 w 140"/>
              <a:gd name="T35" fmla="*/ 2147483646 h 140"/>
              <a:gd name="T36" fmla="*/ 2147483646 w 140"/>
              <a:gd name="T37" fmla="*/ 2147483646 h 140"/>
              <a:gd name="T38" fmla="*/ 2147483646 w 140"/>
              <a:gd name="T39" fmla="*/ 2147483646 h 140"/>
              <a:gd name="T40" fmla="*/ 2147483646 w 140"/>
              <a:gd name="T41" fmla="*/ 2147483646 h 140"/>
              <a:gd name="T42" fmla="*/ 2147483646 w 140"/>
              <a:gd name="T43" fmla="*/ 2147483646 h 140"/>
              <a:gd name="T44" fmla="*/ 2147483646 w 140"/>
              <a:gd name="T45" fmla="*/ 2147483646 h 140"/>
              <a:gd name="T46" fmla="*/ 2147483646 w 140"/>
              <a:gd name="T47" fmla="*/ 2147483646 h 140"/>
              <a:gd name="T48" fmla="*/ 2147483646 w 140"/>
              <a:gd name="T49" fmla="*/ 2147483646 h 140"/>
              <a:gd name="T50" fmla="*/ 2147483646 w 140"/>
              <a:gd name="T51" fmla="*/ 2147483646 h 140"/>
              <a:gd name="T52" fmla="*/ 2147483646 w 140"/>
              <a:gd name="T53" fmla="*/ 2147483646 h 140"/>
              <a:gd name="T54" fmla="*/ 2147483646 w 140"/>
              <a:gd name="T55" fmla="*/ 2147483646 h 140"/>
              <a:gd name="T56" fmla="*/ 2147483646 w 140"/>
              <a:gd name="T57" fmla="*/ 2147483646 h 140"/>
              <a:gd name="T58" fmla="*/ 2147483646 w 140"/>
              <a:gd name="T59" fmla="*/ 2147483646 h 140"/>
              <a:gd name="T60" fmla="*/ 2147483646 w 140"/>
              <a:gd name="T61" fmla="*/ 2147483646 h 140"/>
              <a:gd name="T62" fmla="*/ 2147483646 w 140"/>
              <a:gd name="T63" fmla="*/ 2147483646 h 140"/>
              <a:gd name="T64" fmla="*/ 2147483646 w 140"/>
              <a:gd name="T65" fmla="*/ 2147483646 h 140"/>
              <a:gd name="T66" fmla="*/ 2147483646 w 140"/>
              <a:gd name="T67" fmla="*/ 2147483646 h 140"/>
              <a:gd name="T68" fmla="*/ 2147483646 w 140"/>
              <a:gd name="T69" fmla="*/ 2147483646 h 140"/>
              <a:gd name="T70" fmla="*/ 2147483646 w 140"/>
              <a:gd name="T71" fmla="*/ 2147483646 h 140"/>
              <a:gd name="T72" fmla="*/ 2147483646 w 140"/>
              <a:gd name="T73" fmla="*/ 2147483646 h 140"/>
              <a:gd name="T74" fmla="*/ 2147483646 w 140"/>
              <a:gd name="T75" fmla="*/ 2147483646 h 140"/>
              <a:gd name="T76" fmla="*/ 2147483646 w 140"/>
              <a:gd name="T77" fmla="*/ 2147483646 h 140"/>
              <a:gd name="T78" fmla="*/ 2147483646 w 140"/>
              <a:gd name="T79" fmla="*/ 2147483646 h 140"/>
              <a:gd name="T80" fmla="*/ 2147483646 w 140"/>
              <a:gd name="T81" fmla="*/ 2147483646 h 140"/>
              <a:gd name="T82" fmla="*/ 2147483646 w 140"/>
              <a:gd name="T83" fmla="*/ 2147483646 h 140"/>
              <a:gd name="T84" fmla="*/ 2147483646 w 140"/>
              <a:gd name="T85" fmla="*/ 2147483646 h 140"/>
              <a:gd name="T86" fmla="*/ 2147483646 w 140"/>
              <a:gd name="T87" fmla="*/ 2147483646 h 140"/>
              <a:gd name="T88" fmla="*/ 2147483646 w 140"/>
              <a:gd name="T89" fmla="*/ 2147483646 h 140"/>
              <a:gd name="T90" fmla="*/ 2147483646 w 140"/>
              <a:gd name="T91" fmla="*/ 2147483646 h 140"/>
              <a:gd name="T92" fmla="*/ 2147483646 w 140"/>
              <a:gd name="T93" fmla="*/ 2147483646 h 140"/>
              <a:gd name="T94" fmla="*/ 2147483646 w 140"/>
              <a:gd name="T95" fmla="*/ 2147483646 h 140"/>
              <a:gd name="T96" fmla="*/ 2147483646 w 140"/>
              <a:gd name="T97" fmla="*/ 2147483646 h 140"/>
              <a:gd name="T98" fmla="*/ 2147483646 w 140"/>
              <a:gd name="T99" fmla="*/ 2147483646 h 1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40" h="140" extrusionOk="0">
                <a:moveTo>
                  <a:pt x="77" y="140"/>
                </a:moveTo>
                <a:cubicBezTo>
                  <a:pt x="63" y="140"/>
                  <a:pt x="63" y="140"/>
                  <a:pt x="63" y="140"/>
                </a:cubicBezTo>
                <a:cubicBezTo>
                  <a:pt x="60" y="140"/>
                  <a:pt x="58" y="137"/>
                  <a:pt x="57" y="135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55" y="120"/>
                  <a:pt x="54" y="120"/>
                  <a:pt x="54" y="120"/>
                </a:cubicBezTo>
                <a:cubicBezTo>
                  <a:pt x="51" y="119"/>
                  <a:pt x="49" y="118"/>
                  <a:pt x="46" y="116"/>
                </a:cubicBezTo>
                <a:cubicBezTo>
                  <a:pt x="46" y="116"/>
                  <a:pt x="45" y="116"/>
                  <a:pt x="44" y="117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1" y="126"/>
                  <a:pt x="28" y="126"/>
                  <a:pt x="25" y="12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4" y="112"/>
                  <a:pt x="14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4" y="95"/>
                  <a:pt x="24" y="94"/>
                  <a:pt x="23" y="94"/>
                </a:cubicBezTo>
                <a:cubicBezTo>
                  <a:pt x="22" y="91"/>
                  <a:pt x="21" y="89"/>
                  <a:pt x="20" y="86"/>
                </a:cubicBezTo>
                <a:cubicBezTo>
                  <a:pt x="20" y="85"/>
                  <a:pt x="20" y="85"/>
                  <a:pt x="19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3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3" y="58"/>
                  <a:pt x="5" y="57"/>
                </a:cubicBezTo>
                <a:cubicBezTo>
                  <a:pt x="19" y="55"/>
                  <a:pt x="19" y="55"/>
                  <a:pt x="19" y="55"/>
                </a:cubicBezTo>
                <a:cubicBezTo>
                  <a:pt x="20" y="55"/>
                  <a:pt x="20" y="55"/>
                  <a:pt x="20" y="54"/>
                </a:cubicBezTo>
                <a:cubicBezTo>
                  <a:pt x="21" y="51"/>
                  <a:pt x="22" y="49"/>
                  <a:pt x="23" y="46"/>
                </a:cubicBezTo>
                <a:cubicBezTo>
                  <a:pt x="24" y="46"/>
                  <a:pt x="24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1"/>
                  <a:pt x="14" y="28"/>
                  <a:pt x="16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8" y="14"/>
                  <a:pt x="31" y="14"/>
                  <a:pt x="33" y="15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4"/>
                  <a:pt x="46" y="24"/>
                  <a:pt x="46" y="24"/>
                </a:cubicBezTo>
                <a:cubicBezTo>
                  <a:pt x="49" y="22"/>
                  <a:pt x="51" y="21"/>
                  <a:pt x="54" y="20"/>
                </a:cubicBezTo>
                <a:cubicBezTo>
                  <a:pt x="55" y="20"/>
                  <a:pt x="55" y="20"/>
                  <a:pt x="55" y="19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3"/>
                  <a:pt x="60" y="0"/>
                  <a:pt x="6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0" y="0"/>
                  <a:pt x="82" y="3"/>
                  <a:pt x="83" y="5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20"/>
                  <a:pt x="85" y="20"/>
                  <a:pt x="86" y="20"/>
                </a:cubicBezTo>
                <a:cubicBezTo>
                  <a:pt x="89" y="21"/>
                  <a:pt x="91" y="22"/>
                  <a:pt x="94" y="24"/>
                </a:cubicBezTo>
                <a:cubicBezTo>
                  <a:pt x="94" y="24"/>
                  <a:pt x="95" y="24"/>
                  <a:pt x="95" y="23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9" y="14"/>
                  <a:pt x="112" y="14"/>
                  <a:pt x="114" y="1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6" y="28"/>
                  <a:pt x="126" y="31"/>
                  <a:pt x="125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5"/>
                  <a:pt x="116" y="46"/>
                  <a:pt x="116" y="46"/>
                </a:cubicBezTo>
                <a:cubicBezTo>
                  <a:pt x="118" y="49"/>
                  <a:pt x="119" y="51"/>
                  <a:pt x="120" y="54"/>
                </a:cubicBezTo>
                <a:cubicBezTo>
                  <a:pt x="120" y="55"/>
                  <a:pt x="120" y="55"/>
                  <a:pt x="121" y="55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7" y="58"/>
                  <a:pt x="140" y="60"/>
                  <a:pt x="140" y="63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0" y="80"/>
                  <a:pt x="137" y="82"/>
                  <a:pt x="134" y="83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0" y="85"/>
                  <a:pt x="120" y="86"/>
                  <a:pt x="120" y="86"/>
                </a:cubicBezTo>
                <a:cubicBezTo>
                  <a:pt x="119" y="89"/>
                  <a:pt x="118" y="91"/>
                  <a:pt x="116" y="94"/>
                </a:cubicBezTo>
                <a:cubicBezTo>
                  <a:pt x="116" y="94"/>
                  <a:pt x="116" y="95"/>
                  <a:pt x="116" y="95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9"/>
                  <a:pt x="126" y="112"/>
                  <a:pt x="124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2" y="126"/>
                  <a:pt x="109" y="126"/>
                  <a:pt x="107" y="125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6"/>
                  <a:pt x="94" y="116"/>
                  <a:pt x="94" y="116"/>
                </a:cubicBezTo>
                <a:cubicBezTo>
                  <a:pt x="91" y="118"/>
                  <a:pt x="89" y="119"/>
                  <a:pt x="86" y="120"/>
                </a:cubicBezTo>
                <a:cubicBezTo>
                  <a:pt x="85" y="120"/>
                  <a:pt x="85" y="120"/>
                  <a:pt x="85" y="121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2" y="137"/>
                  <a:pt x="80" y="140"/>
                  <a:pt x="77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9" y="117"/>
                  <a:pt x="81" y="115"/>
                  <a:pt x="84" y="114"/>
                </a:cubicBezTo>
                <a:cubicBezTo>
                  <a:pt x="86" y="113"/>
                  <a:pt x="89" y="112"/>
                  <a:pt x="91" y="111"/>
                </a:cubicBezTo>
                <a:cubicBezTo>
                  <a:pt x="94" y="109"/>
                  <a:pt x="97" y="110"/>
                  <a:pt x="99" y="111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10" y="97"/>
                  <a:pt x="109" y="94"/>
                  <a:pt x="111" y="91"/>
                </a:cubicBezTo>
                <a:cubicBezTo>
                  <a:pt x="112" y="89"/>
                  <a:pt x="113" y="86"/>
                  <a:pt x="114" y="84"/>
                </a:cubicBezTo>
                <a:cubicBezTo>
                  <a:pt x="115" y="81"/>
                  <a:pt x="117" y="79"/>
                  <a:pt x="120" y="79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17" y="61"/>
                  <a:pt x="115" y="59"/>
                  <a:pt x="114" y="56"/>
                </a:cubicBezTo>
                <a:cubicBezTo>
                  <a:pt x="113" y="54"/>
                  <a:pt x="112" y="51"/>
                  <a:pt x="111" y="49"/>
                </a:cubicBezTo>
                <a:cubicBezTo>
                  <a:pt x="109" y="46"/>
                  <a:pt x="110" y="43"/>
                  <a:pt x="111" y="41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99" y="29"/>
                  <a:pt x="99" y="29"/>
                  <a:pt x="99" y="29"/>
                </a:cubicBezTo>
                <a:cubicBezTo>
                  <a:pt x="97" y="30"/>
                  <a:pt x="94" y="31"/>
                  <a:pt x="91" y="29"/>
                </a:cubicBezTo>
                <a:cubicBezTo>
                  <a:pt x="89" y="28"/>
                  <a:pt x="86" y="27"/>
                  <a:pt x="84" y="26"/>
                </a:cubicBezTo>
                <a:cubicBezTo>
                  <a:pt x="81" y="25"/>
                  <a:pt x="79" y="23"/>
                  <a:pt x="79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3"/>
                  <a:pt x="59" y="25"/>
                  <a:pt x="56" y="26"/>
                </a:cubicBezTo>
                <a:cubicBezTo>
                  <a:pt x="54" y="27"/>
                  <a:pt x="51" y="28"/>
                  <a:pt x="49" y="29"/>
                </a:cubicBezTo>
                <a:cubicBezTo>
                  <a:pt x="46" y="31"/>
                  <a:pt x="43" y="30"/>
                  <a:pt x="41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9" y="41"/>
                  <a:pt x="29" y="41"/>
                  <a:pt x="29" y="41"/>
                </a:cubicBezTo>
                <a:cubicBezTo>
                  <a:pt x="30" y="43"/>
                  <a:pt x="31" y="46"/>
                  <a:pt x="29" y="49"/>
                </a:cubicBezTo>
                <a:cubicBezTo>
                  <a:pt x="28" y="51"/>
                  <a:pt x="27" y="54"/>
                  <a:pt x="26" y="56"/>
                </a:cubicBezTo>
                <a:cubicBezTo>
                  <a:pt x="25" y="59"/>
                  <a:pt x="23" y="61"/>
                  <a:pt x="20" y="61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77"/>
                  <a:pt x="7" y="77"/>
                  <a:pt x="7" y="77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9"/>
                  <a:pt x="25" y="81"/>
                  <a:pt x="26" y="84"/>
                </a:cubicBezTo>
                <a:cubicBezTo>
                  <a:pt x="27" y="86"/>
                  <a:pt x="28" y="89"/>
                  <a:pt x="29" y="91"/>
                </a:cubicBezTo>
                <a:cubicBezTo>
                  <a:pt x="31" y="94"/>
                  <a:pt x="30" y="97"/>
                  <a:pt x="29" y="99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3" y="110"/>
                  <a:pt x="46" y="109"/>
                  <a:pt x="49" y="111"/>
                </a:cubicBezTo>
                <a:cubicBezTo>
                  <a:pt x="51" y="112"/>
                  <a:pt x="54" y="113"/>
                  <a:pt x="56" y="114"/>
                </a:cubicBezTo>
                <a:cubicBezTo>
                  <a:pt x="59" y="115"/>
                  <a:pt x="61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20" y="110"/>
                </a:moveTo>
                <a:cubicBezTo>
                  <a:pt x="119" y="110"/>
                  <a:pt x="119" y="110"/>
                  <a:pt x="119" y="110"/>
                </a:cubicBezTo>
                <a:lnTo>
                  <a:pt x="120" y="110"/>
                </a:lnTo>
                <a:close/>
                <a:moveTo>
                  <a:pt x="133" y="77"/>
                </a:moveTo>
                <a:cubicBezTo>
                  <a:pt x="133" y="77"/>
                  <a:pt x="133" y="77"/>
                  <a:pt x="133" y="77"/>
                </a:cubicBezTo>
                <a:close/>
                <a:moveTo>
                  <a:pt x="7" y="77"/>
                </a:moveTo>
                <a:cubicBezTo>
                  <a:pt x="7" y="77"/>
                  <a:pt x="7" y="77"/>
                  <a:pt x="7" y="77"/>
                </a:cubicBezTo>
                <a:close/>
                <a:moveTo>
                  <a:pt x="134" y="76"/>
                </a:moveTo>
                <a:cubicBezTo>
                  <a:pt x="134" y="76"/>
                  <a:pt x="134" y="76"/>
                  <a:pt x="134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ubicBezTo>
                  <a:pt x="110" y="20"/>
                  <a:pt x="110" y="20"/>
                  <a:pt x="110" y="20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lose/>
                <a:moveTo>
                  <a:pt x="70" y="98"/>
                </a:moveTo>
                <a:cubicBezTo>
                  <a:pt x="63" y="98"/>
                  <a:pt x="56" y="95"/>
                  <a:pt x="50" y="90"/>
                </a:cubicBezTo>
                <a:cubicBezTo>
                  <a:pt x="44" y="83"/>
                  <a:pt x="41" y="73"/>
                  <a:pt x="43" y="64"/>
                </a:cubicBezTo>
                <a:cubicBezTo>
                  <a:pt x="45" y="53"/>
                  <a:pt x="53" y="45"/>
                  <a:pt x="64" y="43"/>
                </a:cubicBezTo>
                <a:cubicBezTo>
                  <a:pt x="73" y="41"/>
                  <a:pt x="83" y="44"/>
                  <a:pt x="90" y="50"/>
                </a:cubicBezTo>
                <a:cubicBezTo>
                  <a:pt x="96" y="57"/>
                  <a:pt x="99" y="67"/>
                  <a:pt x="97" y="76"/>
                </a:cubicBezTo>
                <a:cubicBezTo>
                  <a:pt x="95" y="87"/>
                  <a:pt x="87" y="95"/>
                  <a:pt x="76" y="97"/>
                </a:cubicBezTo>
                <a:cubicBezTo>
                  <a:pt x="74" y="97"/>
                  <a:pt x="72" y="98"/>
                  <a:pt x="70" y="98"/>
                </a:cubicBezTo>
                <a:close/>
                <a:moveTo>
                  <a:pt x="70" y="49"/>
                </a:moveTo>
                <a:cubicBezTo>
                  <a:pt x="68" y="49"/>
                  <a:pt x="67" y="49"/>
                  <a:pt x="65" y="49"/>
                </a:cubicBezTo>
                <a:cubicBezTo>
                  <a:pt x="57" y="51"/>
                  <a:pt x="51" y="57"/>
                  <a:pt x="49" y="65"/>
                </a:cubicBezTo>
                <a:cubicBezTo>
                  <a:pt x="48" y="72"/>
                  <a:pt x="50" y="80"/>
                  <a:pt x="55" y="85"/>
                </a:cubicBezTo>
                <a:cubicBezTo>
                  <a:pt x="60" y="90"/>
                  <a:pt x="68" y="92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83" y="89"/>
                  <a:pt x="89" y="83"/>
                  <a:pt x="91" y="75"/>
                </a:cubicBezTo>
                <a:cubicBezTo>
                  <a:pt x="92" y="68"/>
                  <a:pt x="90" y="60"/>
                  <a:pt x="85" y="55"/>
                </a:cubicBezTo>
                <a:cubicBezTo>
                  <a:pt x="81" y="51"/>
                  <a:pt x="76" y="49"/>
                  <a:pt x="7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1" name="Google Shape;999;p36"/>
          <p:cNvSpPr>
            <a:spLocks/>
          </p:cNvSpPr>
          <p:nvPr/>
        </p:nvSpPr>
        <p:spPr bwMode="auto">
          <a:xfrm>
            <a:off x="3600450" y="3673475"/>
            <a:ext cx="712788" cy="446088"/>
          </a:xfrm>
          <a:custGeom>
            <a:avLst/>
            <a:gdLst>
              <a:gd name="T0" fmla="*/ 2147483646 w 163"/>
              <a:gd name="T1" fmla="*/ 2147483646 h 102"/>
              <a:gd name="T2" fmla="*/ 2147483646 w 163"/>
              <a:gd name="T3" fmla="*/ 2147483646 h 102"/>
              <a:gd name="T4" fmla="*/ 0 w 163"/>
              <a:gd name="T5" fmla="*/ 2147483646 h 102"/>
              <a:gd name="T6" fmla="*/ 0 w 163"/>
              <a:gd name="T7" fmla="*/ 2147483646 h 102"/>
              <a:gd name="T8" fmla="*/ 2147483646 w 163"/>
              <a:gd name="T9" fmla="*/ 0 h 102"/>
              <a:gd name="T10" fmla="*/ 2147483646 w 163"/>
              <a:gd name="T11" fmla="*/ 0 h 102"/>
              <a:gd name="T12" fmla="*/ 2147483646 w 163"/>
              <a:gd name="T13" fmla="*/ 2147483646 h 102"/>
              <a:gd name="T14" fmla="*/ 2147483646 w 163"/>
              <a:gd name="T15" fmla="*/ 2147483646 h 102"/>
              <a:gd name="T16" fmla="*/ 2147483646 w 163"/>
              <a:gd name="T17" fmla="*/ 2147483646 h 102"/>
              <a:gd name="T18" fmla="*/ 2147483646 w 163"/>
              <a:gd name="T19" fmla="*/ 2147483646 h 102"/>
              <a:gd name="T20" fmla="*/ 2147483646 w 163"/>
              <a:gd name="T21" fmla="*/ 2147483646 h 102"/>
              <a:gd name="T22" fmla="*/ 2147483646 w 163"/>
              <a:gd name="T23" fmla="*/ 2147483646 h 102"/>
              <a:gd name="T24" fmla="*/ 2147483646 w 163"/>
              <a:gd name="T25" fmla="*/ 2147483646 h 102"/>
              <a:gd name="T26" fmla="*/ 2147483646 w 163"/>
              <a:gd name="T27" fmla="*/ 2147483646 h 102"/>
              <a:gd name="T28" fmla="*/ 2147483646 w 163"/>
              <a:gd name="T29" fmla="*/ 2147483646 h 102"/>
              <a:gd name="T30" fmla="*/ 2147483646 w 163"/>
              <a:gd name="T31" fmla="*/ 2147483646 h 102"/>
              <a:gd name="T32" fmla="*/ 2147483646 w 163"/>
              <a:gd name="T33" fmla="*/ 2147483646 h 102"/>
              <a:gd name="T34" fmla="*/ 2147483646 w 163"/>
              <a:gd name="T35" fmla="*/ 2147483646 h 102"/>
              <a:gd name="T36" fmla="*/ 2147483646 w 163"/>
              <a:gd name="T37" fmla="*/ 2147483646 h 102"/>
              <a:gd name="T38" fmla="*/ 2147483646 w 163"/>
              <a:gd name="T39" fmla="*/ 2147483646 h 102"/>
              <a:gd name="T40" fmla="*/ 2147483646 w 163"/>
              <a:gd name="T41" fmla="*/ 2147483646 h 102"/>
              <a:gd name="T42" fmla="*/ 2147483646 w 163"/>
              <a:gd name="T43" fmla="*/ 2147483646 h 102"/>
              <a:gd name="T44" fmla="*/ 2147483646 w 163"/>
              <a:gd name="T45" fmla="*/ 2147483646 h 102"/>
              <a:gd name="T46" fmla="*/ 2147483646 w 163"/>
              <a:gd name="T47" fmla="*/ 2147483646 h 102"/>
              <a:gd name="T48" fmla="*/ 2147483646 w 163"/>
              <a:gd name="T49" fmla="*/ 2147483646 h 102"/>
              <a:gd name="T50" fmla="*/ 2147483646 w 163"/>
              <a:gd name="T51" fmla="*/ 2147483646 h 102"/>
              <a:gd name="T52" fmla="*/ 2147483646 w 163"/>
              <a:gd name="T53" fmla="*/ 2147483646 h 102"/>
              <a:gd name="T54" fmla="*/ 2147483646 w 163"/>
              <a:gd name="T55" fmla="*/ 2147483646 h 102"/>
              <a:gd name="T56" fmla="*/ 2147483646 w 163"/>
              <a:gd name="T57" fmla="*/ 2147483646 h 102"/>
              <a:gd name="T58" fmla="*/ 2147483646 w 163"/>
              <a:gd name="T59" fmla="*/ 2147483646 h 102"/>
              <a:gd name="T60" fmla="*/ 2147483646 w 163"/>
              <a:gd name="T61" fmla="*/ 2147483646 h 102"/>
              <a:gd name="T62" fmla="*/ 2147483646 w 163"/>
              <a:gd name="T63" fmla="*/ 2147483646 h 102"/>
              <a:gd name="T64" fmla="*/ 2147483646 w 163"/>
              <a:gd name="T65" fmla="*/ 2147483646 h 102"/>
              <a:gd name="T66" fmla="*/ 2147483646 w 163"/>
              <a:gd name="T67" fmla="*/ 2147483646 h 102"/>
              <a:gd name="T68" fmla="*/ 2147483646 w 163"/>
              <a:gd name="T69" fmla="*/ 2147483646 h 102"/>
              <a:gd name="T70" fmla="*/ 2147483646 w 163"/>
              <a:gd name="T71" fmla="*/ 2147483646 h 102"/>
              <a:gd name="T72" fmla="*/ 2147483646 w 163"/>
              <a:gd name="T73" fmla="*/ 2147483646 h 102"/>
              <a:gd name="T74" fmla="*/ 2147483646 w 163"/>
              <a:gd name="T75" fmla="*/ 2147483646 h 102"/>
              <a:gd name="T76" fmla="*/ 2147483646 w 163"/>
              <a:gd name="T77" fmla="*/ 2147483646 h 1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3" h="102" extrusionOk="0">
                <a:moveTo>
                  <a:pt x="142" y="102"/>
                </a:moveTo>
                <a:cubicBezTo>
                  <a:pt x="20" y="102"/>
                  <a:pt x="20" y="102"/>
                  <a:pt x="20" y="102"/>
                </a:cubicBezTo>
                <a:cubicBezTo>
                  <a:pt x="9" y="102"/>
                  <a:pt x="0" y="93"/>
                  <a:pt x="0" y="8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4" y="0"/>
                  <a:pt x="163" y="9"/>
                  <a:pt x="163" y="20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3" y="93"/>
                  <a:pt x="154" y="102"/>
                  <a:pt x="142" y="102"/>
                </a:cubicBezTo>
                <a:close/>
                <a:moveTo>
                  <a:pt x="20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82"/>
                  <a:pt x="6" y="82"/>
                  <a:pt x="6" y="82"/>
                </a:cubicBezTo>
                <a:cubicBezTo>
                  <a:pt x="6" y="89"/>
                  <a:pt x="13" y="96"/>
                  <a:pt x="20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50" y="96"/>
                  <a:pt x="156" y="89"/>
                  <a:pt x="156" y="82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12"/>
                  <a:pt x="150" y="6"/>
                  <a:pt x="142" y="6"/>
                </a:cubicBezTo>
                <a:lnTo>
                  <a:pt x="20" y="6"/>
                </a:lnTo>
                <a:close/>
                <a:moveTo>
                  <a:pt x="140" y="86"/>
                </a:moveTo>
                <a:cubicBezTo>
                  <a:pt x="139" y="86"/>
                  <a:pt x="138" y="86"/>
                  <a:pt x="138" y="85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83" y="70"/>
                  <a:pt x="83" y="70"/>
                  <a:pt x="83" y="70"/>
                </a:cubicBezTo>
                <a:cubicBezTo>
                  <a:pt x="82" y="71"/>
                  <a:pt x="80" y="71"/>
                  <a:pt x="79" y="70"/>
                </a:cubicBezTo>
                <a:cubicBezTo>
                  <a:pt x="60" y="55"/>
                  <a:pt x="60" y="55"/>
                  <a:pt x="60" y="55"/>
                </a:cubicBezTo>
                <a:cubicBezTo>
                  <a:pt x="25" y="85"/>
                  <a:pt x="25" y="85"/>
                  <a:pt x="25" y="85"/>
                </a:cubicBezTo>
                <a:cubicBezTo>
                  <a:pt x="23" y="86"/>
                  <a:pt x="21" y="86"/>
                  <a:pt x="20" y="85"/>
                </a:cubicBezTo>
                <a:cubicBezTo>
                  <a:pt x="19" y="83"/>
                  <a:pt x="19" y="81"/>
                  <a:pt x="21" y="80"/>
                </a:cubicBezTo>
                <a:cubicBezTo>
                  <a:pt x="55" y="51"/>
                  <a:pt x="55" y="51"/>
                  <a:pt x="55" y="51"/>
                </a:cubicBezTo>
                <a:cubicBezTo>
                  <a:pt x="21" y="24"/>
                  <a:pt x="21" y="24"/>
                  <a:pt x="21" y="24"/>
                </a:cubicBezTo>
                <a:cubicBezTo>
                  <a:pt x="19" y="23"/>
                  <a:pt x="19" y="21"/>
                  <a:pt x="20" y="20"/>
                </a:cubicBezTo>
                <a:cubicBezTo>
                  <a:pt x="21" y="18"/>
                  <a:pt x="23" y="18"/>
                  <a:pt x="25" y="19"/>
                </a:cubicBezTo>
                <a:cubicBezTo>
                  <a:pt x="81" y="63"/>
                  <a:pt x="81" y="63"/>
                  <a:pt x="81" y="6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9" y="18"/>
                  <a:pt x="141" y="18"/>
                  <a:pt x="142" y="20"/>
                </a:cubicBezTo>
                <a:cubicBezTo>
                  <a:pt x="143" y="21"/>
                  <a:pt x="143" y="23"/>
                  <a:pt x="142" y="2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42" y="80"/>
                  <a:pt x="142" y="80"/>
                  <a:pt x="142" y="80"/>
                </a:cubicBezTo>
                <a:cubicBezTo>
                  <a:pt x="143" y="81"/>
                  <a:pt x="143" y="83"/>
                  <a:pt x="142" y="85"/>
                </a:cubicBezTo>
                <a:cubicBezTo>
                  <a:pt x="141" y="86"/>
                  <a:pt x="141" y="86"/>
                  <a:pt x="140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2" name="Google Shape;1000;p36"/>
          <p:cNvSpPr>
            <a:spLocks/>
          </p:cNvSpPr>
          <p:nvPr/>
        </p:nvSpPr>
        <p:spPr bwMode="auto">
          <a:xfrm>
            <a:off x="5784850" y="2690813"/>
            <a:ext cx="638175" cy="555625"/>
          </a:xfrm>
          <a:custGeom>
            <a:avLst/>
            <a:gdLst>
              <a:gd name="T0" fmla="*/ 2147483646 w 146"/>
              <a:gd name="T1" fmla="*/ 2147483646 h 127"/>
              <a:gd name="T2" fmla="*/ 0 w 146"/>
              <a:gd name="T3" fmla="*/ 2147483646 h 127"/>
              <a:gd name="T4" fmla="*/ 2147483646 w 146"/>
              <a:gd name="T5" fmla="*/ 2147483646 h 127"/>
              <a:gd name="T6" fmla="*/ 2147483646 w 146"/>
              <a:gd name="T7" fmla="*/ 2147483646 h 127"/>
              <a:gd name="T8" fmla="*/ 2147483646 w 146"/>
              <a:gd name="T9" fmla="*/ 2147483646 h 127"/>
              <a:gd name="T10" fmla="*/ 2147483646 w 146"/>
              <a:gd name="T11" fmla="*/ 2147483646 h 127"/>
              <a:gd name="T12" fmla="*/ 2147483646 w 146"/>
              <a:gd name="T13" fmla="*/ 2147483646 h 127"/>
              <a:gd name="T14" fmla="*/ 2147483646 w 146"/>
              <a:gd name="T15" fmla="*/ 2147483646 h 127"/>
              <a:gd name="T16" fmla="*/ 2147483646 w 146"/>
              <a:gd name="T17" fmla="*/ 2147483646 h 127"/>
              <a:gd name="T18" fmla="*/ 2147483646 w 146"/>
              <a:gd name="T19" fmla="*/ 2147483646 h 127"/>
              <a:gd name="T20" fmla="*/ 2147483646 w 146"/>
              <a:gd name="T21" fmla="*/ 2147483646 h 127"/>
              <a:gd name="T22" fmla="*/ 2147483646 w 146"/>
              <a:gd name="T23" fmla="*/ 2147483646 h 127"/>
              <a:gd name="T24" fmla="*/ 2147483646 w 146"/>
              <a:gd name="T25" fmla="*/ 2147483646 h 127"/>
              <a:gd name="T26" fmla="*/ 2147483646 w 146"/>
              <a:gd name="T27" fmla="*/ 2147483646 h 127"/>
              <a:gd name="T28" fmla="*/ 2147483646 w 146"/>
              <a:gd name="T29" fmla="*/ 2147483646 h 127"/>
              <a:gd name="T30" fmla="*/ 2147483646 w 146"/>
              <a:gd name="T31" fmla="*/ 2147483646 h 127"/>
              <a:gd name="T32" fmla="*/ 2147483646 w 146"/>
              <a:gd name="T33" fmla="*/ 2147483646 h 127"/>
              <a:gd name="T34" fmla="*/ 2147483646 w 146"/>
              <a:gd name="T35" fmla="*/ 2147483646 h 127"/>
              <a:gd name="T36" fmla="*/ 2147483646 w 146"/>
              <a:gd name="T37" fmla="*/ 2147483646 h 127"/>
              <a:gd name="T38" fmla="*/ 2147483646 w 146"/>
              <a:gd name="T39" fmla="*/ 2147483646 h 127"/>
              <a:gd name="T40" fmla="*/ 2147483646 w 146"/>
              <a:gd name="T41" fmla="*/ 2147483646 h 127"/>
              <a:gd name="T42" fmla="*/ 2147483646 w 146"/>
              <a:gd name="T43" fmla="*/ 2147483646 h 127"/>
              <a:gd name="T44" fmla="*/ 2147483646 w 146"/>
              <a:gd name="T45" fmla="*/ 2147483646 h 127"/>
              <a:gd name="T46" fmla="*/ 2147483646 w 146"/>
              <a:gd name="T47" fmla="*/ 2147483646 h 127"/>
              <a:gd name="T48" fmla="*/ 0 w 146"/>
              <a:gd name="T49" fmla="*/ 2147483646 h 127"/>
              <a:gd name="T50" fmla="*/ 2147483646 w 146"/>
              <a:gd name="T51" fmla="*/ 2147483646 h 127"/>
              <a:gd name="T52" fmla="*/ 2147483646 w 146"/>
              <a:gd name="T53" fmla="*/ 2147483646 h 127"/>
              <a:gd name="T54" fmla="*/ 2147483646 w 146"/>
              <a:gd name="T55" fmla="*/ 2147483646 h 127"/>
              <a:gd name="T56" fmla="*/ 2147483646 w 146"/>
              <a:gd name="T57" fmla="*/ 2147483646 h 127"/>
              <a:gd name="T58" fmla="*/ 2147483646 w 146"/>
              <a:gd name="T59" fmla="*/ 2147483646 h 127"/>
              <a:gd name="T60" fmla="*/ 2147483646 w 146"/>
              <a:gd name="T61" fmla="*/ 2147483646 h 127"/>
              <a:gd name="T62" fmla="*/ 2147483646 w 146"/>
              <a:gd name="T63" fmla="*/ 2147483646 h 127"/>
              <a:gd name="T64" fmla="*/ 2147483646 w 146"/>
              <a:gd name="T65" fmla="*/ 0 h 127"/>
              <a:gd name="T66" fmla="*/ 2147483646 w 146"/>
              <a:gd name="T67" fmla="*/ 2147483646 h 12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46" h="127" extrusionOk="0">
                <a:moveTo>
                  <a:pt x="129" y="127"/>
                </a:moveTo>
                <a:cubicBezTo>
                  <a:pt x="17" y="127"/>
                  <a:pt x="17" y="127"/>
                  <a:pt x="17" y="127"/>
                </a:cubicBezTo>
                <a:cubicBezTo>
                  <a:pt x="8" y="127"/>
                  <a:pt x="0" y="119"/>
                  <a:pt x="0" y="11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0"/>
                  <a:pt x="2" y="79"/>
                  <a:pt x="4" y="79"/>
                </a:cubicBezTo>
                <a:cubicBezTo>
                  <a:pt x="5" y="79"/>
                  <a:pt x="7" y="80"/>
                  <a:pt x="7" y="82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5"/>
                  <a:pt x="12" y="120"/>
                  <a:pt x="1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35" y="120"/>
                  <a:pt x="140" y="115"/>
                  <a:pt x="140" y="11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45" y="79"/>
                  <a:pt x="146" y="80"/>
                  <a:pt x="146" y="82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6" y="119"/>
                  <a:pt x="139" y="127"/>
                  <a:pt x="129" y="127"/>
                </a:cubicBezTo>
                <a:close/>
                <a:moveTo>
                  <a:pt x="79" y="91"/>
                </a:moveTo>
                <a:cubicBezTo>
                  <a:pt x="67" y="91"/>
                  <a:pt x="67" y="91"/>
                  <a:pt x="67" y="91"/>
                </a:cubicBezTo>
                <a:cubicBezTo>
                  <a:pt x="63" y="91"/>
                  <a:pt x="59" y="86"/>
                  <a:pt x="59" y="81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2"/>
                  <a:pt x="63" y="58"/>
                  <a:pt x="67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84" y="58"/>
                  <a:pt x="87" y="62"/>
                  <a:pt x="87" y="68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6"/>
                  <a:pt x="84" y="91"/>
                  <a:pt x="79" y="91"/>
                </a:cubicBezTo>
                <a:close/>
                <a:moveTo>
                  <a:pt x="67" y="65"/>
                </a:moveTo>
                <a:cubicBezTo>
                  <a:pt x="67" y="65"/>
                  <a:pt x="66" y="66"/>
                  <a:pt x="66" y="68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83"/>
                  <a:pt x="67" y="84"/>
                  <a:pt x="67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80" y="84"/>
                  <a:pt x="81" y="83"/>
                  <a:pt x="81" y="81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6"/>
                  <a:pt x="80" y="65"/>
                  <a:pt x="79" y="65"/>
                </a:cubicBezTo>
                <a:lnTo>
                  <a:pt x="67" y="65"/>
                </a:lnTo>
                <a:close/>
                <a:moveTo>
                  <a:pt x="129" y="78"/>
                </a:moveTo>
                <a:cubicBezTo>
                  <a:pt x="96" y="78"/>
                  <a:pt x="96" y="78"/>
                  <a:pt x="96" y="78"/>
                </a:cubicBezTo>
                <a:cubicBezTo>
                  <a:pt x="95" y="78"/>
                  <a:pt x="93" y="76"/>
                  <a:pt x="93" y="74"/>
                </a:cubicBezTo>
                <a:cubicBezTo>
                  <a:pt x="93" y="73"/>
                  <a:pt x="95" y="71"/>
                  <a:pt x="96" y="71"/>
                </a:cubicBezTo>
                <a:cubicBezTo>
                  <a:pt x="129" y="71"/>
                  <a:pt x="129" y="71"/>
                  <a:pt x="129" y="71"/>
                </a:cubicBezTo>
                <a:cubicBezTo>
                  <a:pt x="135" y="71"/>
                  <a:pt x="140" y="67"/>
                  <a:pt x="140" y="61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0" y="33"/>
                  <a:pt x="135" y="29"/>
                  <a:pt x="12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2" y="29"/>
                  <a:pt x="7" y="33"/>
                  <a:pt x="7" y="39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7"/>
                  <a:pt x="12" y="71"/>
                  <a:pt x="17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2" y="71"/>
                  <a:pt x="54" y="73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8" y="78"/>
                  <a:pt x="0" y="70"/>
                  <a:pt x="0" y="6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0"/>
                  <a:pt x="8" y="22"/>
                  <a:pt x="17" y="22"/>
                </a:cubicBezTo>
                <a:cubicBezTo>
                  <a:pt x="129" y="22"/>
                  <a:pt x="129" y="22"/>
                  <a:pt x="129" y="22"/>
                </a:cubicBezTo>
                <a:cubicBezTo>
                  <a:pt x="139" y="22"/>
                  <a:pt x="146" y="30"/>
                  <a:pt x="146" y="39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6" y="64"/>
                  <a:pt x="146" y="64"/>
                  <a:pt x="146" y="65"/>
                </a:cubicBezTo>
                <a:cubicBezTo>
                  <a:pt x="144" y="72"/>
                  <a:pt x="137" y="78"/>
                  <a:pt x="129" y="78"/>
                </a:cubicBezTo>
                <a:close/>
                <a:moveTo>
                  <a:pt x="97" y="17"/>
                </a:moveTo>
                <a:cubicBezTo>
                  <a:pt x="96" y="17"/>
                  <a:pt x="94" y="16"/>
                  <a:pt x="94" y="14"/>
                </a:cubicBezTo>
                <a:cubicBezTo>
                  <a:pt x="94" y="10"/>
                  <a:pt x="90" y="6"/>
                  <a:pt x="85" y="6"/>
                </a:cubicBezTo>
                <a:cubicBezTo>
                  <a:pt x="61" y="6"/>
                  <a:pt x="61" y="6"/>
                  <a:pt x="61" y="6"/>
                </a:cubicBezTo>
                <a:cubicBezTo>
                  <a:pt x="56" y="6"/>
                  <a:pt x="52" y="10"/>
                  <a:pt x="52" y="14"/>
                </a:cubicBezTo>
                <a:cubicBezTo>
                  <a:pt x="52" y="16"/>
                  <a:pt x="51" y="17"/>
                  <a:pt x="49" y="17"/>
                </a:cubicBezTo>
                <a:cubicBezTo>
                  <a:pt x="47" y="17"/>
                  <a:pt x="46" y="16"/>
                  <a:pt x="46" y="14"/>
                </a:cubicBezTo>
                <a:cubicBezTo>
                  <a:pt x="46" y="6"/>
                  <a:pt x="53" y="0"/>
                  <a:pt x="6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1" y="6"/>
                  <a:pt x="101" y="14"/>
                </a:cubicBezTo>
                <a:cubicBezTo>
                  <a:pt x="101" y="16"/>
                  <a:pt x="99" y="17"/>
                  <a:pt x="97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3" name="Google Shape;1001;p36"/>
          <p:cNvSpPr>
            <a:spLocks/>
          </p:cNvSpPr>
          <p:nvPr/>
        </p:nvSpPr>
        <p:spPr bwMode="auto">
          <a:xfrm>
            <a:off x="8820150" y="5737225"/>
            <a:ext cx="646113" cy="582613"/>
          </a:xfrm>
          <a:custGeom>
            <a:avLst/>
            <a:gdLst>
              <a:gd name="T0" fmla="*/ 2147483646 w 148"/>
              <a:gd name="T1" fmla="*/ 2147483646 h 133"/>
              <a:gd name="T2" fmla="*/ 2147483646 w 148"/>
              <a:gd name="T3" fmla="*/ 2147483646 h 133"/>
              <a:gd name="T4" fmla="*/ 2147483646 w 148"/>
              <a:gd name="T5" fmla="*/ 2147483646 h 133"/>
              <a:gd name="T6" fmla="*/ 2147483646 w 148"/>
              <a:gd name="T7" fmla="*/ 2147483646 h 133"/>
              <a:gd name="T8" fmla="*/ 2147483646 w 148"/>
              <a:gd name="T9" fmla="*/ 2147483646 h 133"/>
              <a:gd name="T10" fmla="*/ 2147483646 w 148"/>
              <a:gd name="T11" fmla="*/ 2147483646 h 133"/>
              <a:gd name="T12" fmla="*/ 2147483646 w 148"/>
              <a:gd name="T13" fmla="*/ 2147483646 h 133"/>
              <a:gd name="T14" fmla="*/ 2147483646 w 148"/>
              <a:gd name="T15" fmla="*/ 2147483646 h 133"/>
              <a:gd name="T16" fmla="*/ 2147483646 w 148"/>
              <a:gd name="T17" fmla="*/ 2147483646 h 133"/>
              <a:gd name="T18" fmla="*/ 2147483646 w 148"/>
              <a:gd name="T19" fmla="*/ 2147483646 h 133"/>
              <a:gd name="T20" fmla="*/ 2147483646 w 148"/>
              <a:gd name="T21" fmla="*/ 2147483646 h 133"/>
              <a:gd name="T22" fmla="*/ 2147483646 w 148"/>
              <a:gd name="T23" fmla="*/ 2147483646 h 133"/>
              <a:gd name="T24" fmla="*/ 2147483646 w 148"/>
              <a:gd name="T25" fmla="*/ 2147483646 h 133"/>
              <a:gd name="T26" fmla="*/ 2147483646 w 148"/>
              <a:gd name="T27" fmla="*/ 2147483646 h 133"/>
              <a:gd name="T28" fmla="*/ 2147483646 w 148"/>
              <a:gd name="T29" fmla="*/ 2147483646 h 133"/>
              <a:gd name="T30" fmla="*/ 2147483646 w 148"/>
              <a:gd name="T31" fmla="*/ 2147483646 h 133"/>
              <a:gd name="T32" fmla="*/ 2147483646 w 148"/>
              <a:gd name="T33" fmla="*/ 2147483646 h 133"/>
              <a:gd name="T34" fmla="*/ 2147483646 w 148"/>
              <a:gd name="T35" fmla="*/ 2147483646 h 133"/>
              <a:gd name="T36" fmla="*/ 2147483646 w 148"/>
              <a:gd name="T37" fmla="*/ 2147483646 h 133"/>
              <a:gd name="T38" fmla="*/ 2147483646 w 148"/>
              <a:gd name="T39" fmla="*/ 2147483646 h 133"/>
              <a:gd name="T40" fmla="*/ 2147483646 w 148"/>
              <a:gd name="T41" fmla="*/ 2147483646 h 133"/>
              <a:gd name="T42" fmla="*/ 2147483646 w 148"/>
              <a:gd name="T43" fmla="*/ 2147483646 h 133"/>
              <a:gd name="T44" fmla="*/ 2147483646 w 148"/>
              <a:gd name="T45" fmla="*/ 2147483646 h 133"/>
              <a:gd name="T46" fmla="*/ 2147483646 w 148"/>
              <a:gd name="T47" fmla="*/ 2147483646 h 133"/>
              <a:gd name="T48" fmla="*/ 2147483646 w 148"/>
              <a:gd name="T49" fmla="*/ 2147483646 h 133"/>
              <a:gd name="T50" fmla="*/ 2147483646 w 148"/>
              <a:gd name="T51" fmla="*/ 2147483646 h 133"/>
              <a:gd name="T52" fmla="*/ 2147483646 w 148"/>
              <a:gd name="T53" fmla="*/ 2147483646 h 133"/>
              <a:gd name="T54" fmla="*/ 2147483646 w 148"/>
              <a:gd name="T55" fmla="*/ 2147483646 h 133"/>
              <a:gd name="T56" fmla="*/ 2147483646 w 148"/>
              <a:gd name="T57" fmla="*/ 2147483646 h 133"/>
              <a:gd name="T58" fmla="*/ 2147483646 w 148"/>
              <a:gd name="T59" fmla="*/ 2147483646 h 133"/>
              <a:gd name="T60" fmla="*/ 2147483646 w 148"/>
              <a:gd name="T61" fmla="*/ 2147483646 h 133"/>
              <a:gd name="T62" fmla="*/ 2147483646 w 148"/>
              <a:gd name="T63" fmla="*/ 2147483646 h 133"/>
              <a:gd name="T64" fmla="*/ 2147483646 w 148"/>
              <a:gd name="T65" fmla="*/ 2147483646 h 133"/>
              <a:gd name="T66" fmla="*/ 2147483646 w 148"/>
              <a:gd name="T67" fmla="*/ 2147483646 h 133"/>
              <a:gd name="T68" fmla="*/ 2147483646 w 148"/>
              <a:gd name="T69" fmla="*/ 2147483646 h 133"/>
              <a:gd name="T70" fmla="*/ 2147483646 w 148"/>
              <a:gd name="T71" fmla="*/ 2147483646 h 133"/>
              <a:gd name="T72" fmla="*/ 2147483646 w 148"/>
              <a:gd name="T73" fmla="*/ 2147483646 h 133"/>
              <a:gd name="T74" fmla="*/ 2147483646 w 148"/>
              <a:gd name="T75" fmla="*/ 2147483646 h 133"/>
              <a:gd name="T76" fmla="*/ 2147483646 w 148"/>
              <a:gd name="T77" fmla="*/ 2147483646 h 133"/>
              <a:gd name="T78" fmla="*/ 2147483646 w 148"/>
              <a:gd name="T79" fmla="*/ 2147483646 h 133"/>
              <a:gd name="T80" fmla="*/ 2147483646 w 148"/>
              <a:gd name="T81" fmla="*/ 2147483646 h 133"/>
              <a:gd name="T82" fmla="*/ 2147483646 w 148"/>
              <a:gd name="T83" fmla="*/ 2147483646 h 133"/>
              <a:gd name="T84" fmla="*/ 2147483646 w 148"/>
              <a:gd name="T85" fmla="*/ 2147483646 h 133"/>
              <a:gd name="T86" fmla="*/ 2147483646 w 148"/>
              <a:gd name="T87" fmla="*/ 2147483646 h 133"/>
              <a:gd name="T88" fmla="*/ 2147483646 w 148"/>
              <a:gd name="T89" fmla="*/ 2147483646 h 133"/>
              <a:gd name="T90" fmla="*/ 2147483646 w 148"/>
              <a:gd name="T91" fmla="*/ 2147483646 h 133"/>
              <a:gd name="T92" fmla="*/ 0 w 148"/>
              <a:gd name="T93" fmla="*/ 2147483646 h 133"/>
              <a:gd name="T94" fmla="*/ 2147483646 w 148"/>
              <a:gd name="T95" fmla="*/ 2147483646 h 133"/>
              <a:gd name="T96" fmla="*/ 2147483646 w 148"/>
              <a:gd name="T97" fmla="*/ 2147483646 h 133"/>
              <a:gd name="T98" fmla="*/ 2147483646 w 148"/>
              <a:gd name="T99" fmla="*/ 2147483646 h 133"/>
              <a:gd name="T100" fmla="*/ 2147483646 w 148"/>
              <a:gd name="T101" fmla="*/ 2147483646 h 133"/>
              <a:gd name="T102" fmla="*/ 2147483646 w 148"/>
              <a:gd name="T103" fmla="*/ 2147483646 h 13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8" h="133" extrusionOk="0">
                <a:moveTo>
                  <a:pt x="32" y="60"/>
                </a:moveTo>
                <a:cubicBezTo>
                  <a:pt x="28" y="60"/>
                  <a:pt x="24" y="64"/>
                  <a:pt x="24" y="68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24" y="107"/>
                  <a:pt x="28" y="110"/>
                  <a:pt x="32" y="110"/>
                </a:cubicBezTo>
                <a:cubicBezTo>
                  <a:pt x="40" y="110"/>
                  <a:pt x="40" y="110"/>
                  <a:pt x="40" y="110"/>
                </a:cubicBezTo>
                <a:cubicBezTo>
                  <a:pt x="45" y="110"/>
                  <a:pt x="49" y="107"/>
                  <a:pt x="49" y="102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4"/>
                  <a:pt x="45" y="60"/>
                  <a:pt x="40" y="60"/>
                </a:cubicBezTo>
                <a:lnTo>
                  <a:pt x="32" y="60"/>
                </a:lnTo>
                <a:close/>
                <a:moveTo>
                  <a:pt x="42" y="68"/>
                </a:moveTo>
                <a:cubicBezTo>
                  <a:pt x="42" y="102"/>
                  <a:pt x="42" y="102"/>
                  <a:pt x="42" y="102"/>
                </a:cubicBezTo>
                <a:cubicBezTo>
                  <a:pt x="42" y="103"/>
                  <a:pt x="41" y="104"/>
                  <a:pt x="40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1" y="104"/>
                  <a:pt x="30" y="103"/>
                  <a:pt x="30" y="102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7"/>
                  <a:pt x="31" y="66"/>
                  <a:pt x="32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1" y="66"/>
                  <a:pt x="42" y="67"/>
                  <a:pt x="42" y="68"/>
                </a:cubicBezTo>
                <a:close/>
                <a:moveTo>
                  <a:pt x="62" y="48"/>
                </a:moveTo>
                <a:cubicBezTo>
                  <a:pt x="58" y="48"/>
                  <a:pt x="54" y="52"/>
                  <a:pt x="54" y="5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4" y="107"/>
                  <a:pt x="58" y="110"/>
                  <a:pt x="62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5" y="110"/>
                  <a:pt x="79" y="107"/>
                  <a:pt x="79" y="102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2"/>
                  <a:pt x="75" y="48"/>
                  <a:pt x="71" y="48"/>
                </a:cubicBezTo>
                <a:lnTo>
                  <a:pt x="62" y="48"/>
                </a:lnTo>
                <a:close/>
                <a:moveTo>
                  <a:pt x="72" y="56"/>
                </a:moveTo>
                <a:cubicBezTo>
                  <a:pt x="72" y="102"/>
                  <a:pt x="72" y="102"/>
                  <a:pt x="72" y="102"/>
                </a:cubicBezTo>
                <a:cubicBezTo>
                  <a:pt x="72" y="103"/>
                  <a:pt x="72" y="104"/>
                  <a:pt x="71" y="104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1" y="104"/>
                  <a:pt x="61" y="103"/>
                  <a:pt x="61" y="102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5"/>
                  <a:pt x="61" y="54"/>
                  <a:pt x="62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93" y="38"/>
                </a:moveTo>
                <a:cubicBezTo>
                  <a:pt x="88" y="38"/>
                  <a:pt x="84" y="41"/>
                  <a:pt x="84" y="4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84" y="107"/>
                  <a:pt x="88" y="110"/>
                  <a:pt x="93" y="11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105" y="110"/>
                  <a:pt x="109" y="107"/>
                  <a:pt x="109" y="102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1"/>
                  <a:pt x="105" y="38"/>
                  <a:pt x="101" y="38"/>
                </a:cubicBezTo>
                <a:lnTo>
                  <a:pt x="93" y="38"/>
                </a:lnTo>
                <a:close/>
                <a:moveTo>
                  <a:pt x="103" y="46"/>
                </a:moveTo>
                <a:cubicBezTo>
                  <a:pt x="103" y="102"/>
                  <a:pt x="103" y="102"/>
                  <a:pt x="103" y="102"/>
                </a:cubicBezTo>
                <a:cubicBezTo>
                  <a:pt x="103" y="103"/>
                  <a:pt x="102" y="104"/>
                  <a:pt x="101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2" y="104"/>
                  <a:pt x="91" y="103"/>
                  <a:pt x="91" y="102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45"/>
                  <a:pt x="92" y="44"/>
                  <a:pt x="93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2" y="44"/>
                  <a:pt x="103" y="45"/>
                  <a:pt x="103" y="46"/>
                </a:cubicBezTo>
                <a:close/>
                <a:moveTo>
                  <a:pt x="115" y="35"/>
                </a:moveTo>
                <a:cubicBezTo>
                  <a:pt x="115" y="102"/>
                  <a:pt x="115" y="102"/>
                  <a:pt x="115" y="102"/>
                </a:cubicBezTo>
                <a:cubicBezTo>
                  <a:pt x="115" y="107"/>
                  <a:pt x="118" y="110"/>
                  <a:pt x="123" y="110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6" y="110"/>
                  <a:pt x="139" y="107"/>
                  <a:pt x="139" y="102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1"/>
                  <a:pt x="136" y="27"/>
                  <a:pt x="131" y="27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18" y="27"/>
                  <a:pt x="115" y="31"/>
                  <a:pt x="115" y="35"/>
                </a:cubicBezTo>
                <a:close/>
                <a:moveTo>
                  <a:pt x="133" y="35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3"/>
                  <a:pt x="132" y="104"/>
                  <a:pt x="131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2" y="104"/>
                  <a:pt x="121" y="103"/>
                  <a:pt x="121" y="102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1" y="34"/>
                  <a:pt x="122" y="33"/>
                  <a:pt x="123" y="33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2" y="33"/>
                  <a:pt x="133" y="34"/>
                  <a:pt x="133" y="35"/>
                </a:cubicBezTo>
                <a:close/>
                <a:moveTo>
                  <a:pt x="77" y="26"/>
                </a:moveTo>
                <a:cubicBezTo>
                  <a:pt x="96" y="18"/>
                  <a:pt x="116" y="7"/>
                  <a:pt x="116" y="7"/>
                </a:cubicBezTo>
                <a:cubicBezTo>
                  <a:pt x="113" y="0"/>
                  <a:pt x="113" y="0"/>
                  <a:pt x="113" y="0"/>
                </a:cubicBezTo>
                <a:cubicBezTo>
                  <a:pt x="119" y="2"/>
                  <a:pt x="119" y="2"/>
                  <a:pt x="119" y="2"/>
                </a:cubicBezTo>
                <a:cubicBezTo>
                  <a:pt x="126" y="5"/>
                  <a:pt x="126" y="5"/>
                  <a:pt x="126" y="5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6" y="14"/>
                  <a:pt x="98" y="25"/>
                  <a:pt x="79" y="32"/>
                </a:cubicBezTo>
                <a:cubicBezTo>
                  <a:pt x="57" y="41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5" y="45"/>
                  <a:pt x="25" y="44"/>
                </a:cubicBezTo>
                <a:cubicBezTo>
                  <a:pt x="25" y="42"/>
                  <a:pt x="26" y="40"/>
                  <a:pt x="27" y="40"/>
                </a:cubicBezTo>
                <a:cubicBezTo>
                  <a:pt x="28" y="40"/>
                  <a:pt x="55" y="34"/>
                  <a:pt x="77" y="26"/>
                </a:cubicBezTo>
                <a:close/>
                <a:moveTo>
                  <a:pt x="148" y="122"/>
                </a:moveTo>
                <a:cubicBezTo>
                  <a:pt x="144" y="127"/>
                  <a:pt x="144" y="127"/>
                  <a:pt x="144" y="127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25"/>
                  <a:pt x="139" y="125"/>
                  <a:pt x="139" y="125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1" y="125"/>
                  <a:pt x="9" y="124"/>
                  <a:pt x="9" y="122"/>
                </a:cubicBezTo>
                <a:cubicBezTo>
                  <a:pt x="9" y="21"/>
                  <a:pt x="9" y="21"/>
                  <a:pt x="9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15"/>
                  <a:pt x="6" y="15"/>
                  <a:pt x="6" y="15"/>
                </a:cubicBezTo>
                <a:cubicBezTo>
                  <a:pt x="12" y="10"/>
                  <a:pt x="12" y="10"/>
                  <a:pt x="12" y="10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21"/>
                  <a:pt x="25" y="21"/>
                  <a:pt x="2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39" y="119"/>
                  <a:pt x="139" y="119"/>
                  <a:pt x="139" y="119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44" y="116"/>
                  <a:pt x="144" y="116"/>
                  <a:pt x="144" y="116"/>
                </a:cubicBezTo>
                <a:lnTo>
                  <a:pt x="14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4" name="Google Shape;1002;p36"/>
          <p:cNvSpPr>
            <a:spLocks/>
          </p:cNvSpPr>
          <p:nvPr/>
        </p:nvSpPr>
        <p:spPr bwMode="auto">
          <a:xfrm>
            <a:off x="5640388" y="4702175"/>
            <a:ext cx="960437" cy="1122363"/>
          </a:xfrm>
          <a:custGeom>
            <a:avLst/>
            <a:gdLst>
              <a:gd name="T0" fmla="*/ 2147483646 w 220"/>
              <a:gd name="T1" fmla="*/ 2147483646 h 257"/>
              <a:gd name="T2" fmla="*/ 2147483646 w 220"/>
              <a:gd name="T3" fmla="*/ 2147483646 h 257"/>
              <a:gd name="T4" fmla="*/ 2147483646 w 220"/>
              <a:gd name="T5" fmla="*/ 2147483646 h 257"/>
              <a:gd name="T6" fmla="*/ 2147483646 w 220"/>
              <a:gd name="T7" fmla="*/ 2147483646 h 257"/>
              <a:gd name="T8" fmla="*/ 2147483646 w 220"/>
              <a:gd name="T9" fmla="*/ 2147483646 h 257"/>
              <a:gd name="T10" fmla="*/ 2147483646 w 220"/>
              <a:gd name="T11" fmla="*/ 2147483646 h 257"/>
              <a:gd name="T12" fmla="*/ 2147483646 w 220"/>
              <a:gd name="T13" fmla="*/ 2147483646 h 257"/>
              <a:gd name="T14" fmla="*/ 2147483646 w 220"/>
              <a:gd name="T15" fmla="*/ 2147483646 h 257"/>
              <a:gd name="T16" fmla="*/ 2147483646 w 220"/>
              <a:gd name="T17" fmla="*/ 2147483646 h 257"/>
              <a:gd name="T18" fmla="*/ 2147483646 w 220"/>
              <a:gd name="T19" fmla="*/ 2147483646 h 257"/>
              <a:gd name="T20" fmla="*/ 2147483646 w 220"/>
              <a:gd name="T21" fmla="*/ 2147483646 h 257"/>
              <a:gd name="T22" fmla="*/ 2147483646 w 220"/>
              <a:gd name="T23" fmla="*/ 2147483646 h 257"/>
              <a:gd name="T24" fmla="*/ 2147483646 w 220"/>
              <a:gd name="T25" fmla="*/ 2147483646 h 257"/>
              <a:gd name="T26" fmla="*/ 2147483646 w 220"/>
              <a:gd name="T27" fmla="*/ 2147483646 h 257"/>
              <a:gd name="T28" fmla="*/ 2147483646 w 220"/>
              <a:gd name="T29" fmla="*/ 2147483646 h 257"/>
              <a:gd name="T30" fmla="*/ 2147483646 w 220"/>
              <a:gd name="T31" fmla="*/ 2147483646 h 257"/>
              <a:gd name="T32" fmla="*/ 2147483646 w 220"/>
              <a:gd name="T33" fmla="*/ 2147483646 h 257"/>
              <a:gd name="T34" fmla="*/ 2147483646 w 220"/>
              <a:gd name="T35" fmla="*/ 2147483646 h 257"/>
              <a:gd name="T36" fmla="*/ 2147483646 w 220"/>
              <a:gd name="T37" fmla="*/ 2147483646 h 257"/>
              <a:gd name="T38" fmla="*/ 2147483646 w 220"/>
              <a:gd name="T39" fmla="*/ 2147483646 h 257"/>
              <a:gd name="T40" fmla="*/ 2147483646 w 220"/>
              <a:gd name="T41" fmla="*/ 2147483646 h 257"/>
              <a:gd name="T42" fmla="*/ 2147483646 w 220"/>
              <a:gd name="T43" fmla="*/ 2147483646 h 257"/>
              <a:gd name="T44" fmla="*/ 2147483646 w 220"/>
              <a:gd name="T45" fmla="*/ 2147483646 h 257"/>
              <a:gd name="T46" fmla="*/ 0 w 220"/>
              <a:gd name="T47" fmla="*/ 2147483646 h 257"/>
              <a:gd name="T48" fmla="*/ 2147483646 w 220"/>
              <a:gd name="T49" fmla="*/ 2147483646 h 257"/>
              <a:gd name="T50" fmla="*/ 2147483646 w 220"/>
              <a:gd name="T51" fmla="*/ 2147483646 h 257"/>
              <a:gd name="T52" fmla="*/ 2147483646 w 220"/>
              <a:gd name="T53" fmla="*/ 2147483646 h 257"/>
              <a:gd name="T54" fmla="*/ 2147483646 w 220"/>
              <a:gd name="T55" fmla="*/ 2147483646 h 257"/>
              <a:gd name="T56" fmla="*/ 2147483646 w 220"/>
              <a:gd name="T57" fmla="*/ 2147483646 h 257"/>
              <a:gd name="T58" fmla="*/ 2147483646 w 220"/>
              <a:gd name="T59" fmla="*/ 2147483646 h 257"/>
              <a:gd name="T60" fmla="*/ 2147483646 w 220"/>
              <a:gd name="T61" fmla="*/ 2147483646 h 257"/>
              <a:gd name="T62" fmla="*/ 2147483646 w 220"/>
              <a:gd name="T63" fmla="*/ 2147483646 h 257"/>
              <a:gd name="T64" fmla="*/ 2147483646 w 220"/>
              <a:gd name="T65" fmla="*/ 2147483646 h 257"/>
              <a:gd name="T66" fmla="*/ 2147483646 w 220"/>
              <a:gd name="T67" fmla="*/ 2147483646 h 257"/>
              <a:gd name="T68" fmla="*/ 2147483646 w 220"/>
              <a:gd name="T69" fmla="*/ 2147483646 h 257"/>
              <a:gd name="T70" fmla="*/ 2147483646 w 220"/>
              <a:gd name="T71" fmla="*/ 2147483646 h 257"/>
              <a:gd name="T72" fmla="*/ 2147483646 w 220"/>
              <a:gd name="T73" fmla="*/ 2147483646 h 257"/>
              <a:gd name="T74" fmla="*/ 2147483646 w 220"/>
              <a:gd name="T75" fmla="*/ 2147483646 h 257"/>
              <a:gd name="T76" fmla="*/ 2147483646 w 220"/>
              <a:gd name="T77" fmla="*/ 2147483646 h 257"/>
              <a:gd name="T78" fmla="*/ 2147483646 w 220"/>
              <a:gd name="T79" fmla="*/ 2147483646 h 257"/>
              <a:gd name="T80" fmla="*/ 2147483646 w 220"/>
              <a:gd name="T81" fmla="*/ 2147483646 h 257"/>
              <a:gd name="T82" fmla="*/ 2147483646 w 220"/>
              <a:gd name="T83" fmla="*/ 2147483646 h 257"/>
              <a:gd name="T84" fmla="*/ 2147483646 w 220"/>
              <a:gd name="T85" fmla="*/ 2147483646 h 257"/>
              <a:gd name="T86" fmla="*/ 2147483646 w 220"/>
              <a:gd name="T87" fmla="*/ 0 h 257"/>
              <a:gd name="T88" fmla="*/ 2147483646 w 220"/>
              <a:gd name="T89" fmla="*/ 2147483646 h 2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20" h="257" extrusionOk="0">
                <a:moveTo>
                  <a:pt x="126" y="257"/>
                </a:moveTo>
                <a:cubicBezTo>
                  <a:pt x="91" y="257"/>
                  <a:pt x="91" y="257"/>
                  <a:pt x="91" y="257"/>
                </a:cubicBezTo>
                <a:cubicBezTo>
                  <a:pt x="88" y="257"/>
                  <a:pt x="86" y="255"/>
                  <a:pt x="86" y="252"/>
                </a:cubicBezTo>
                <a:cubicBezTo>
                  <a:pt x="86" y="249"/>
                  <a:pt x="88" y="247"/>
                  <a:pt x="91" y="247"/>
                </a:cubicBezTo>
                <a:cubicBezTo>
                  <a:pt x="126" y="247"/>
                  <a:pt x="126" y="247"/>
                  <a:pt x="126" y="247"/>
                </a:cubicBezTo>
                <a:cubicBezTo>
                  <a:pt x="129" y="247"/>
                  <a:pt x="131" y="249"/>
                  <a:pt x="131" y="252"/>
                </a:cubicBezTo>
                <a:cubicBezTo>
                  <a:pt x="131" y="255"/>
                  <a:pt x="129" y="257"/>
                  <a:pt x="126" y="257"/>
                </a:cubicBezTo>
                <a:close/>
                <a:moveTo>
                  <a:pt x="136" y="240"/>
                </a:moveTo>
                <a:cubicBezTo>
                  <a:pt x="81" y="240"/>
                  <a:pt x="81" y="240"/>
                  <a:pt x="81" y="240"/>
                </a:cubicBezTo>
                <a:cubicBezTo>
                  <a:pt x="78" y="240"/>
                  <a:pt x="76" y="238"/>
                  <a:pt x="76" y="236"/>
                </a:cubicBezTo>
                <a:cubicBezTo>
                  <a:pt x="76" y="233"/>
                  <a:pt x="78" y="231"/>
                  <a:pt x="81" y="231"/>
                </a:cubicBezTo>
                <a:cubicBezTo>
                  <a:pt x="136" y="231"/>
                  <a:pt x="136" y="231"/>
                  <a:pt x="136" y="231"/>
                </a:cubicBezTo>
                <a:cubicBezTo>
                  <a:pt x="139" y="231"/>
                  <a:pt x="141" y="233"/>
                  <a:pt x="141" y="236"/>
                </a:cubicBezTo>
                <a:cubicBezTo>
                  <a:pt x="141" y="238"/>
                  <a:pt x="139" y="240"/>
                  <a:pt x="136" y="240"/>
                </a:cubicBezTo>
                <a:close/>
                <a:moveTo>
                  <a:pt x="108" y="222"/>
                </a:moveTo>
                <a:cubicBezTo>
                  <a:pt x="98" y="222"/>
                  <a:pt x="88" y="222"/>
                  <a:pt x="87" y="222"/>
                </a:cubicBezTo>
                <a:cubicBezTo>
                  <a:pt x="87" y="222"/>
                  <a:pt x="87" y="222"/>
                  <a:pt x="87" y="222"/>
                </a:cubicBezTo>
                <a:cubicBezTo>
                  <a:pt x="77" y="222"/>
                  <a:pt x="72" y="219"/>
                  <a:pt x="70" y="210"/>
                </a:cubicBezTo>
                <a:cubicBezTo>
                  <a:pt x="70" y="206"/>
                  <a:pt x="69" y="203"/>
                  <a:pt x="69" y="199"/>
                </a:cubicBezTo>
                <a:cubicBezTo>
                  <a:pt x="69" y="194"/>
                  <a:pt x="69" y="189"/>
                  <a:pt x="67" y="186"/>
                </a:cubicBezTo>
                <a:cubicBezTo>
                  <a:pt x="59" y="172"/>
                  <a:pt x="54" y="163"/>
                  <a:pt x="47" y="149"/>
                </a:cubicBezTo>
                <a:cubicBezTo>
                  <a:pt x="40" y="135"/>
                  <a:pt x="33" y="114"/>
                  <a:pt x="38" y="95"/>
                </a:cubicBezTo>
                <a:cubicBezTo>
                  <a:pt x="44" y="70"/>
                  <a:pt x="70" y="46"/>
                  <a:pt x="108" y="46"/>
                </a:cubicBezTo>
                <a:cubicBezTo>
                  <a:pt x="146" y="46"/>
                  <a:pt x="172" y="70"/>
                  <a:pt x="178" y="95"/>
                </a:cubicBezTo>
                <a:cubicBezTo>
                  <a:pt x="183" y="114"/>
                  <a:pt x="176" y="135"/>
                  <a:pt x="169" y="149"/>
                </a:cubicBezTo>
                <a:cubicBezTo>
                  <a:pt x="161" y="163"/>
                  <a:pt x="156" y="172"/>
                  <a:pt x="149" y="186"/>
                </a:cubicBezTo>
                <a:cubicBezTo>
                  <a:pt x="147" y="189"/>
                  <a:pt x="147" y="194"/>
                  <a:pt x="146" y="199"/>
                </a:cubicBezTo>
                <a:cubicBezTo>
                  <a:pt x="146" y="203"/>
                  <a:pt x="146" y="206"/>
                  <a:pt x="145" y="210"/>
                </a:cubicBezTo>
                <a:cubicBezTo>
                  <a:pt x="143" y="219"/>
                  <a:pt x="139" y="222"/>
                  <a:pt x="129" y="222"/>
                </a:cubicBezTo>
                <a:cubicBezTo>
                  <a:pt x="129" y="222"/>
                  <a:pt x="118" y="222"/>
                  <a:pt x="108" y="222"/>
                </a:cubicBezTo>
                <a:close/>
                <a:moveTo>
                  <a:pt x="87" y="213"/>
                </a:moveTo>
                <a:cubicBezTo>
                  <a:pt x="88" y="213"/>
                  <a:pt x="128" y="213"/>
                  <a:pt x="129" y="213"/>
                </a:cubicBezTo>
                <a:cubicBezTo>
                  <a:pt x="135" y="213"/>
                  <a:pt x="135" y="212"/>
                  <a:pt x="136" y="208"/>
                </a:cubicBezTo>
                <a:cubicBezTo>
                  <a:pt x="137" y="205"/>
                  <a:pt x="137" y="202"/>
                  <a:pt x="137" y="199"/>
                </a:cubicBezTo>
                <a:cubicBezTo>
                  <a:pt x="137" y="193"/>
                  <a:pt x="137" y="186"/>
                  <a:pt x="140" y="181"/>
                </a:cubicBezTo>
                <a:cubicBezTo>
                  <a:pt x="148" y="168"/>
                  <a:pt x="153" y="158"/>
                  <a:pt x="160" y="144"/>
                </a:cubicBezTo>
                <a:cubicBezTo>
                  <a:pt x="165" y="134"/>
                  <a:pt x="173" y="115"/>
                  <a:pt x="169" y="97"/>
                </a:cubicBezTo>
                <a:cubicBezTo>
                  <a:pt x="164" y="77"/>
                  <a:pt x="141" y="55"/>
                  <a:pt x="108" y="55"/>
                </a:cubicBezTo>
                <a:cubicBezTo>
                  <a:pt x="75" y="55"/>
                  <a:pt x="52" y="77"/>
                  <a:pt x="47" y="97"/>
                </a:cubicBezTo>
                <a:cubicBezTo>
                  <a:pt x="42" y="115"/>
                  <a:pt x="50" y="134"/>
                  <a:pt x="56" y="144"/>
                </a:cubicBezTo>
                <a:cubicBezTo>
                  <a:pt x="63" y="158"/>
                  <a:pt x="68" y="168"/>
                  <a:pt x="75" y="181"/>
                </a:cubicBezTo>
                <a:cubicBezTo>
                  <a:pt x="78" y="186"/>
                  <a:pt x="79" y="193"/>
                  <a:pt x="79" y="199"/>
                </a:cubicBezTo>
                <a:cubicBezTo>
                  <a:pt x="79" y="202"/>
                  <a:pt x="79" y="205"/>
                  <a:pt x="80" y="208"/>
                </a:cubicBezTo>
                <a:cubicBezTo>
                  <a:pt x="81" y="212"/>
                  <a:pt x="81" y="213"/>
                  <a:pt x="87" y="213"/>
                </a:cubicBezTo>
                <a:cubicBezTo>
                  <a:pt x="87" y="213"/>
                  <a:pt x="87" y="213"/>
                  <a:pt x="87" y="213"/>
                </a:cubicBezTo>
                <a:close/>
                <a:moveTo>
                  <a:pt x="24" y="118"/>
                </a:moveTo>
                <a:cubicBezTo>
                  <a:pt x="5" y="118"/>
                  <a:pt x="5" y="118"/>
                  <a:pt x="5" y="118"/>
                </a:cubicBezTo>
                <a:cubicBezTo>
                  <a:pt x="2" y="118"/>
                  <a:pt x="0" y="116"/>
                  <a:pt x="0" y="113"/>
                </a:cubicBezTo>
                <a:cubicBezTo>
                  <a:pt x="0" y="110"/>
                  <a:pt x="2" y="108"/>
                  <a:pt x="5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6" y="108"/>
                  <a:pt x="28" y="110"/>
                  <a:pt x="28" y="113"/>
                </a:cubicBezTo>
                <a:cubicBezTo>
                  <a:pt x="28" y="116"/>
                  <a:pt x="26" y="118"/>
                  <a:pt x="24" y="118"/>
                </a:cubicBezTo>
                <a:close/>
                <a:moveTo>
                  <a:pt x="215" y="114"/>
                </a:moveTo>
                <a:cubicBezTo>
                  <a:pt x="192" y="114"/>
                  <a:pt x="192" y="114"/>
                  <a:pt x="192" y="114"/>
                </a:cubicBezTo>
                <a:cubicBezTo>
                  <a:pt x="190" y="114"/>
                  <a:pt x="187" y="112"/>
                  <a:pt x="187" y="110"/>
                </a:cubicBezTo>
                <a:cubicBezTo>
                  <a:pt x="187" y="107"/>
                  <a:pt x="190" y="105"/>
                  <a:pt x="192" y="105"/>
                </a:cubicBezTo>
                <a:cubicBezTo>
                  <a:pt x="215" y="105"/>
                  <a:pt x="215" y="105"/>
                  <a:pt x="215" y="105"/>
                </a:cubicBezTo>
                <a:cubicBezTo>
                  <a:pt x="218" y="105"/>
                  <a:pt x="220" y="107"/>
                  <a:pt x="220" y="110"/>
                </a:cubicBezTo>
                <a:cubicBezTo>
                  <a:pt x="220" y="112"/>
                  <a:pt x="218" y="114"/>
                  <a:pt x="215" y="114"/>
                </a:cubicBezTo>
                <a:close/>
                <a:moveTo>
                  <a:pt x="65" y="110"/>
                </a:moveTo>
                <a:cubicBezTo>
                  <a:pt x="64" y="110"/>
                  <a:pt x="64" y="110"/>
                  <a:pt x="64" y="110"/>
                </a:cubicBezTo>
                <a:cubicBezTo>
                  <a:pt x="61" y="110"/>
                  <a:pt x="59" y="107"/>
                  <a:pt x="60" y="104"/>
                </a:cubicBezTo>
                <a:cubicBezTo>
                  <a:pt x="65" y="87"/>
                  <a:pt x="83" y="69"/>
                  <a:pt x="110" y="69"/>
                </a:cubicBezTo>
                <a:cubicBezTo>
                  <a:pt x="110" y="69"/>
                  <a:pt x="110" y="69"/>
                  <a:pt x="110" y="69"/>
                </a:cubicBezTo>
                <a:cubicBezTo>
                  <a:pt x="113" y="69"/>
                  <a:pt x="115" y="71"/>
                  <a:pt x="115" y="74"/>
                </a:cubicBezTo>
                <a:cubicBezTo>
                  <a:pt x="115" y="76"/>
                  <a:pt x="113" y="79"/>
                  <a:pt x="110" y="79"/>
                </a:cubicBezTo>
                <a:cubicBezTo>
                  <a:pt x="88" y="79"/>
                  <a:pt x="73" y="93"/>
                  <a:pt x="69" y="107"/>
                </a:cubicBezTo>
                <a:cubicBezTo>
                  <a:pt x="69" y="109"/>
                  <a:pt x="67" y="110"/>
                  <a:pt x="65" y="110"/>
                </a:cubicBezTo>
                <a:close/>
                <a:moveTo>
                  <a:pt x="169" y="58"/>
                </a:moveTo>
                <a:cubicBezTo>
                  <a:pt x="168" y="58"/>
                  <a:pt x="167" y="57"/>
                  <a:pt x="166" y="56"/>
                </a:cubicBezTo>
                <a:cubicBezTo>
                  <a:pt x="164" y="55"/>
                  <a:pt x="164" y="52"/>
                  <a:pt x="166" y="50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84" y="32"/>
                  <a:pt x="187" y="32"/>
                  <a:pt x="189" y="33"/>
                </a:cubicBezTo>
                <a:cubicBezTo>
                  <a:pt x="191" y="35"/>
                  <a:pt x="191" y="38"/>
                  <a:pt x="189" y="40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8"/>
                  <a:pt x="169" y="58"/>
                </a:cubicBezTo>
                <a:close/>
                <a:moveTo>
                  <a:pt x="48" y="58"/>
                </a:moveTo>
                <a:cubicBezTo>
                  <a:pt x="46" y="58"/>
                  <a:pt x="45" y="57"/>
                  <a:pt x="44" y="56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38"/>
                  <a:pt x="26" y="35"/>
                  <a:pt x="28" y="33"/>
                </a:cubicBezTo>
                <a:cubicBezTo>
                  <a:pt x="30" y="32"/>
                  <a:pt x="33" y="32"/>
                  <a:pt x="35" y="33"/>
                </a:cubicBezTo>
                <a:cubicBezTo>
                  <a:pt x="51" y="50"/>
                  <a:pt x="51" y="50"/>
                  <a:pt x="51" y="50"/>
                </a:cubicBezTo>
                <a:cubicBezTo>
                  <a:pt x="53" y="52"/>
                  <a:pt x="53" y="55"/>
                  <a:pt x="51" y="56"/>
                </a:cubicBezTo>
                <a:cubicBezTo>
                  <a:pt x="50" y="57"/>
                  <a:pt x="49" y="58"/>
                  <a:pt x="48" y="58"/>
                </a:cubicBezTo>
                <a:close/>
                <a:moveTo>
                  <a:pt x="108" y="36"/>
                </a:moveTo>
                <a:cubicBezTo>
                  <a:pt x="105" y="36"/>
                  <a:pt x="103" y="34"/>
                  <a:pt x="103" y="31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5" y="0"/>
                  <a:pt x="108" y="0"/>
                </a:cubicBezTo>
                <a:cubicBezTo>
                  <a:pt x="110" y="0"/>
                  <a:pt x="113" y="2"/>
                  <a:pt x="113" y="4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3" y="34"/>
                  <a:pt x="110" y="36"/>
                  <a:pt x="108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5" name="Google Shape;1003;p36"/>
          <p:cNvSpPr>
            <a:spLocks/>
          </p:cNvSpPr>
          <p:nvPr/>
        </p:nvSpPr>
        <p:spPr bwMode="auto">
          <a:xfrm>
            <a:off x="2605088" y="5754688"/>
            <a:ext cx="930275" cy="473075"/>
          </a:xfrm>
          <a:custGeom>
            <a:avLst/>
            <a:gdLst>
              <a:gd name="T0" fmla="*/ 2147483646 w 213"/>
              <a:gd name="T1" fmla="*/ 2147483646 h 108"/>
              <a:gd name="T2" fmla="*/ 2147483646 w 213"/>
              <a:gd name="T3" fmla="*/ 2147483646 h 108"/>
              <a:gd name="T4" fmla="*/ 2147483646 w 213"/>
              <a:gd name="T5" fmla="*/ 2147483646 h 108"/>
              <a:gd name="T6" fmla="*/ 2147483646 w 213"/>
              <a:gd name="T7" fmla="*/ 2147483646 h 108"/>
              <a:gd name="T8" fmla="*/ 2147483646 w 213"/>
              <a:gd name="T9" fmla="*/ 2147483646 h 108"/>
              <a:gd name="T10" fmla="*/ 2147483646 w 213"/>
              <a:gd name="T11" fmla="*/ 2147483646 h 108"/>
              <a:gd name="T12" fmla="*/ 2147483646 w 213"/>
              <a:gd name="T13" fmla="*/ 2147483646 h 108"/>
              <a:gd name="T14" fmla="*/ 2147483646 w 213"/>
              <a:gd name="T15" fmla="*/ 2147483646 h 108"/>
              <a:gd name="T16" fmla="*/ 2147483646 w 213"/>
              <a:gd name="T17" fmla="*/ 2147483646 h 108"/>
              <a:gd name="T18" fmla="*/ 2147483646 w 213"/>
              <a:gd name="T19" fmla="*/ 2147483646 h 108"/>
              <a:gd name="T20" fmla="*/ 2147483646 w 213"/>
              <a:gd name="T21" fmla="*/ 2147483646 h 108"/>
              <a:gd name="T22" fmla="*/ 2147483646 w 213"/>
              <a:gd name="T23" fmla="*/ 2147483646 h 108"/>
              <a:gd name="T24" fmla="*/ 2147483646 w 213"/>
              <a:gd name="T25" fmla="*/ 2147483646 h 108"/>
              <a:gd name="T26" fmla="*/ 2147483646 w 213"/>
              <a:gd name="T27" fmla="*/ 2147483646 h 108"/>
              <a:gd name="T28" fmla="*/ 2147483646 w 213"/>
              <a:gd name="T29" fmla="*/ 2147483646 h 108"/>
              <a:gd name="T30" fmla="*/ 2147483646 w 213"/>
              <a:gd name="T31" fmla="*/ 2147483646 h 108"/>
              <a:gd name="T32" fmla="*/ 2147483646 w 213"/>
              <a:gd name="T33" fmla="*/ 2147483646 h 108"/>
              <a:gd name="T34" fmla="*/ 2147483646 w 213"/>
              <a:gd name="T35" fmla="*/ 2147483646 h 108"/>
              <a:gd name="T36" fmla="*/ 2147483646 w 213"/>
              <a:gd name="T37" fmla="*/ 2147483646 h 108"/>
              <a:gd name="T38" fmla="*/ 2147483646 w 213"/>
              <a:gd name="T39" fmla="*/ 2147483646 h 108"/>
              <a:gd name="T40" fmla="*/ 2147483646 w 213"/>
              <a:gd name="T41" fmla="*/ 2147483646 h 108"/>
              <a:gd name="T42" fmla="*/ 2147483646 w 213"/>
              <a:gd name="T43" fmla="*/ 2147483646 h 108"/>
              <a:gd name="T44" fmla="*/ 2147483646 w 213"/>
              <a:gd name="T45" fmla="*/ 2147483646 h 108"/>
              <a:gd name="T46" fmla="*/ 2147483646 w 213"/>
              <a:gd name="T47" fmla="*/ 2147483646 h 108"/>
              <a:gd name="T48" fmla="*/ 2147483646 w 213"/>
              <a:gd name="T49" fmla="*/ 2147483646 h 108"/>
              <a:gd name="T50" fmla="*/ 2147483646 w 213"/>
              <a:gd name="T51" fmla="*/ 2147483646 h 108"/>
              <a:gd name="T52" fmla="*/ 2147483646 w 213"/>
              <a:gd name="T53" fmla="*/ 2147483646 h 108"/>
              <a:gd name="T54" fmla="*/ 2147483646 w 213"/>
              <a:gd name="T55" fmla="*/ 2147483646 h 108"/>
              <a:gd name="T56" fmla="*/ 2147483646 w 213"/>
              <a:gd name="T57" fmla="*/ 2147483646 h 108"/>
              <a:gd name="T58" fmla="*/ 2147483646 w 213"/>
              <a:gd name="T59" fmla="*/ 2147483646 h 108"/>
              <a:gd name="T60" fmla="*/ 2147483646 w 213"/>
              <a:gd name="T61" fmla="*/ 2147483646 h 108"/>
              <a:gd name="T62" fmla="*/ 2147483646 w 213"/>
              <a:gd name="T63" fmla="*/ 2147483646 h 108"/>
              <a:gd name="T64" fmla="*/ 2147483646 w 213"/>
              <a:gd name="T65" fmla="*/ 2147483646 h 108"/>
              <a:gd name="T66" fmla="*/ 0 w 213"/>
              <a:gd name="T67" fmla="*/ 2147483646 h 108"/>
              <a:gd name="T68" fmla="*/ 2147483646 w 213"/>
              <a:gd name="T69" fmla="*/ 2147483646 h 108"/>
              <a:gd name="T70" fmla="*/ 2147483646 w 213"/>
              <a:gd name="T71" fmla="*/ 2147483646 h 108"/>
              <a:gd name="T72" fmla="*/ 2147483646 w 213"/>
              <a:gd name="T73" fmla="*/ 2147483646 h 108"/>
              <a:gd name="T74" fmla="*/ 2147483646 w 213"/>
              <a:gd name="T75" fmla="*/ 2147483646 h 108"/>
              <a:gd name="T76" fmla="*/ 2147483646 w 213"/>
              <a:gd name="T77" fmla="*/ 2147483646 h 108"/>
              <a:gd name="T78" fmla="*/ 2147483646 w 213"/>
              <a:gd name="T79" fmla="*/ 2147483646 h 108"/>
              <a:gd name="T80" fmla="*/ 2147483646 w 213"/>
              <a:gd name="T81" fmla="*/ 2147483646 h 108"/>
              <a:gd name="T82" fmla="*/ 2147483646 w 213"/>
              <a:gd name="T83" fmla="*/ 2147483646 h 108"/>
              <a:gd name="T84" fmla="*/ 2147483646 w 213"/>
              <a:gd name="T85" fmla="*/ 2147483646 h 108"/>
              <a:gd name="T86" fmla="*/ 2147483646 w 213"/>
              <a:gd name="T87" fmla="*/ 2147483646 h 108"/>
              <a:gd name="T88" fmla="*/ 2147483646 w 213"/>
              <a:gd name="T89" fmla="*/ 2147483646 h 108"/>
              <a:gd name="T90" fmla="*/ 2147483646 w 213"/>
              <a:gd name="T91" fmla="*/ 2147483646 h 108"/>
              <a:gd name="T92" fmla="*/ 2147483646 w 213"/>
              <a:gd name="T93" fmla="*/ 2147483646 h 10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3" h="108" extrusionOk="0">
                <a:moveTo>
                  <a:pt x="109" y="108"/>
                </a:moveTo>
                <a:cubicBezTo>
                  <a:pt x="96" y="107"/>
                  <a:pt x="86" y="107"/>
                  <a:pt x="76" y="105"/>
                </a:cubicBezTo>
                <a:cubicBezTo>
                  <a:pt x="72" y="104"/>
                  <a:pt x="69" y="103"/>
                  <a:pt x="66" y="101"/>
                </a:cubicBezTo>
                <a:cubicBezTo>
                  <a:pt x="60" y="98"/>
                  <a:pt x="58" y="94"/>
                  <a:pt x="58" y="92"/>
                </a:cubicBezTo>
                <a:cubicBezTo>
                  <a:pt x="57" y="88"/>
                  <a:pt x="59" y="84"/>
                  <a:pt x="62" y="81"/>
                </a:cubicBezTo>
                <a:cubicBezTo>
                  <a:pt x="67" y="76"/>
                  <a:pt x="73" y="72"/>
                  <a:pt x="81" y="68"/>
                </a:cubicBezTo>
                <a:cubicBezTo>
                  <a:pt x="83" y="67"/>
                  <a:pt x="86" y="66"/>
                  <a:pt x="88" y="65"/>
                </a:cubicBezTo>
                <a:cubicBezTo>
                  <a:pt x="90" y="65"/>
                  <a:pt x="90" y="65"/>
                  <a:pt x="90" y="65"/>
                </a:cubicBezTo>
                <a:cubicBezTo>
                  <a:pt x="92" y="64"/>
                  <a:pt x="93" y="63"/>
                  <a:pt x="94" y="61"/>
                </a:cubicBezTo>
                <a:cubicBezTo>
                  <a:pt x="94" y="60"/>
                  <a:pt x="93" y="59"/>
                  <a:pt x="92" y="57"/>
                </a:cubicBezTo>
                <a:cubicBezTo>
                  <a:pt x="83" y="49"/>
                  <a:pt x="80" y="38"/>
                  <a:pt x="80" y="25"/>
                </a:cubicBezTo>
                <a:cubicBezTo>
                  <a:pt x="81" y="12"/>
                  <a:pt x="88" y="4"/>
                  <a:pt x="101" y="1"/>
                </a:cubicBezTo>
                <a:cubicBezTo>
                  <a:pt x="104" y="0"/>
                  <a:pt x="106" y="0"/>
                  <a:pt x="109" y="0"/>
                </a:cubicBezTo>
                <a:cubicBezTo>
                  <a:pt x="111" y="0"/>
                  <a:pt x="114" y="0"/>
                  <a:pt x="117" y="1"/>
                </a:cubicBezTo>
                <a:cubicBezTo>
                  <a:pt x="130" y="4"/>
                  <a:pt x="137" y="12"/>
                  <a:pt x="138" y="25"/>
                </a:cubicBezTo>
                <a:cubicBezTo>
                  <a:pt x="138" y="38"/>
                  <a:pt x="134" y="49"/>
                  <a:pt x="125" y="57"/>
                </a:cubicBezTo>
                <a:cubicBezTo>
                  <a:pt x="124" y="59"/>
                  <a:pt x="124" y="60"/>
                  <a:pt x="124" y="61"/>
                </a:cubicBezTo>
                <a:cubicBezTo>
                  <a:pt x="124" y="63"/>
                  <a:pt x="125" y="64"/>
                  <a:pt x="127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2" y="66"/>
                  <a:pt x="134" y="67"/>
                  <a:pt x="137" y="68"/>
                </a:cubicBezTo>
                <a:cubicBezTo>
                  <a:pt x="145" y="72"/>
                  <a:pt x="151" y="76"/>
                  <a:pt x="156" y="81"/>
                </a:cubicBezTo>
                <a:cubicBezTo>
                  <a:pt x="158" y="84"/>
                  <a:pt x="160" y="88"/>
                  <a:pt x="159" y="92"/>
                </a:cubicBezTo>
                <a:cubicBezTo>
                  <a:pt x="158" y="96"/>
                  <a:pt x="155" y="99"/>
                  <a:pt x="151" y="101"/>
                </a:cubicBezTo>
                <a:cubicBezTo>
                  <a:pt x="151" y="101"/>
                  <a:pt x="151" y="101"/>
                  <a:pt x="151" y="101"/>
                </a:cubicBezTo>
                <a:cubicBezTo>
                  <a:pt x="148" y="103"/>
                  <a:pt x="145" y="104"/>
                  <a:pt x="142" y="105"/>
                </a:cubicBezTo>
                <a:cubicBezTo>
                  <a:pt x="131" y="107"/>
                  <a:pt x="121" y="107"/>
                  <a:pt x="109" y="108"/>
                </a:cubicBezTo>
                <a:close/>
                <a:moveTo>
                  <a:pt x="109" y="5"/>
                </a:moveTo>
                <a:cubicBezTo>
                  <a:pt x="107" y="6"/>
                  <a:pt x="105" y="6"/>
                  <a:pt x="102" y="6"/>
                </a:cubicBezTo>
                <a:cubicBezTo>
                  <a:pt x="92" y="9"/>
                  <a:pt x="86" y="15"/>
                  <a:pt x="86" y="25"/>
                </a:cubicBezTo>
                <a:cubicBezTo>
                  <a:pt x="85" y="36"/>
                  <a:pt x="89" y="46"/>
                  <a:pt x="96" y="53"/>
                </a:cubicBezTo>
                <a:cubicBezTo>
                  <a:pt x="99" y="56"/>
                  <a:pt x="100" y="59"/>
                  <a:pt x="99" y="62"/>
                </a:cubicBezTo>
                <a:cubicBezTo>
                  <a:pt x="99" y="66"/>
                  <a:pt x="96" y="69"/>
                  <a:pt x="92" y="70"/>
                </a:cubicBezTo>
                <a:cubicBezTo>
                  <a:pt x="90" y="71"/>
                  <a:pt x="90" y="71"/>
                  <a:pt x="90" y="71"/>
                </a:cubicBezTo>
                <a:cubicBezTo>
                  <a:pt x="88" y="72"/>
                  <a:pt x="86" y="73"/>
                  <a:pt x="83" y="74"/>
                </a:cubicBezTo>
                <a:cubicBezTo>
                  <a:pt x="76" y="77"/>
                  <a:pt x="70" y="81"/>
                  <a:pt x="66" y="85"/>
                </a:cubicBezTo>
                <a:cubicBezTo>
                  <a:pt x="64" y="87"/>
                  <a:pt x="63" y="89"/>
                  <a:pt x="64" y="91"/>
                </a:cubicBezTo>
                <a:cubicBezTo>
                  <a:pt x="64" y="93"/>
                  <a:pt x="66" y="95"/>
                  <a:pt x="69" y="96"/>
                </a:cubicBezTo>
                <a:cubicBezTo>
                  <a:pt x="71" y="97"/>
                  <a:pt x="74" y="98"/>
                  <a:pt x="77" y="99"/>
                </a:cubicBezTo>
                <a:cubicBezTo>
                  <a:pt x="87" y="101"/>
                  <a:pt x="97" y="101"/>
                  <a:pt x="109" y="102"/>
                </a:cubicBezTo>
                <a:cubicBezTo>
                  <a:pt x="121" y="101"/>
                  <a:pt x="131" y="101"/>
                  <a:pt x="140" y="99"/>
                </a:cubicBezTo>
                <a:cubicBezTo>
                  <a:pt x="143" y="98"/>
                  <a:pt x="146" y="97"/>
                  <a:pt x="149" y="96"/>
                </a:cubicBezTo>
                <a:cubicBezTo>
                  <a:pt x="151" y="95"/>
                  <a:pt x="153" y="93"/>
                  <a:pt x="153" y="91"/>
                </a:cubicBezTo>
                <a:cubicBezTo>
                  <a:pt x="153" y="88"/>
                  <a:pt x="153" y="86"/>
                  <a:pt x="152" y="85"/>
                </a:cubicBezTo>
                <a:cubicBezTo>
                  <a:pt x="147" y="81"/>
                  <a:pt x="142" y="77"/>
                  <a:pt x="134" y="74"/>
                </a:cubicBezTo>
                <a:cubicBezTo>
                  <a:pt x="132" y="73"/>
                  <a:pt x="129" y="72"/>
                  <a:pt x="127" y="71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21" y="69"/>
                  <a:pt x="119" y="66"/>
                  <a:pt x="118" y="62"/>
                </a:cubicBezTo>
                <a:cubicBezTo>
                  <a:pt x="117" y="59"/>
                  <a:pt x="119" y="56"/>
                  <a:pt x="121" y="53"/>
                </a:cubicBezTo>
                <a:cubicBezTo>
                  <a:pt x="129" y="46"/>
                  <a:pt x="132" y="37"/>
                  <a:pt x="132" y="25"/>
                </a:cubicBezTo>
                <a:cubicBezTo>
                  <a:pt x="131" y="15"/>
                  <a:pt x="126" y="9"/>
                  <a:pt x="115" y="6"/>
                </a:cubicBezTo>
                <a:cubicBezTo>
                  <a:pt x="113" y="6"/>
                  <a:pt x="111" y="6"/>
                  <a:pt x="109" y="5"/>
                </a:cubicBezTo>
                <a:close/>
                <a:moveTo>
                  <a:pt x="150" y="99"/>
                </a:moveTo>
                <a:cubicBezTo>
                  <a:pt x="150" y="99"/>
                  <a:pt x="150" y="99"/>
                  <a:pt x="150" y="99"/>
                </a:cubicBezTo>
                <a:close/>
                <a:moveTo>
                  <a:pt x="177" y="108"/>
                </a:moveTo>
                <a:cubicBezTo>
                  <a:pt x="175" y="108"/>
                  <a:pt x="175" y="108"/>
                  <a:pt x="175" y="108"/>
                </a:cubicBezTo>
                <a:cubicBezTo>
                  <a:pt x="169" y="107"/>
                  <a:pt x="168" y="107"/>
                  <a:pt x="161" y="107"/>
                </a:cubicBezTo>
                <a:cubicBezTo>
                  <a:pt x="160" y="107"/>
                  <a:pt x="159" y="105"/>
                  <a:pt x="159" y="103"/>
                </a:cubicBezTo>
                <a:cubicBezTo>
                  <a:pt x="159" y="102"/>
                  <a:pt x="160" y="101"/>
                  <a:pt x="162" y="101"/>
                </a:cubicBezTo>
                <a:cubicBezTo>
                  <a:pt x="168" y="101"/>
                  <a:pt x="170" y="102"/>
                  <a:pt x="175" y="102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85" y="102"/>
                  <a:pt x="192" y="101"/>
                  <a:pt x="199" y="100"/>
                </a:cubicBezTo>
                <a:cubicBezTo>
                  <a:pt x="201" y="99"/>
                  <a:pt x="203" y="99"/>
                  <a:pt x="204" y="98"/>
                </a:cubicBezTo>
                <a:cubicBezTo>
                  <a:pt x="206" y="97"/>
                  <a:pt x="207" y="96"/>
                  <a:pt x="207" y="95"/>
                </a:cubicBezTo>
                <a:cubicBezTo>
                  <a:pt x="207" y="94"/>
                  <a:pt x="207" y="92"/>
                  <a:pt x="206" y="92"/>
                </a:cubicBezTo>
                <a:cubicBezTo>
                  <a:pt x="203" y="89"/>
                  <a:pt x="200" y="86"/>
                  <a:pt x="194" y="84"/>
                </a:cubicBezTo>
                <a:cubicBezTo>
                  <a:pt x="193" y="83"/>
                  <a:pt x="191" y="83"/>
                  <a:pt x="189" y="82"/>
                </a:cubicBezTo>
                <a:cubicBezTo>
                  <a:pt x="188" y="81"/>
                  <a:pt x="188" y="81"/>
                  <a:pt x="188" y="81"/>
                </a:cubicBezTo>
                <a:cubicBezTo>
                  <a:pt x="185" y="80"/>
                  <a:pt x="183" y="78"/>
                  <a:pt x="183" y="75"/>
                </a:cubicBezTo>
                <a:cubicBezTo>
                  <a:pt x="182" y="73"/>
                  <a:pt x="183" y="70"/>
                  <a:pt x="185" y="68"/>
                </a:cubicBezTo>
                <a:cubicBezTo>
                  <a:pt x="190" y="63"/>
                  <a:pt x="192" y="57"/>
                  <a:pt x="192" y="49"/>
                </a:cubicBezTo>
                <a:cubicBezTo>
                  <a:pt x="192" y="43"/>
                  <a:pt x="188" y="39"/>
                  <a:pt x="181" y="37"/>
                </a:cubicBezTo>
                <a:cubicBezTo>
                  <a:pt x="180" y="37"/>
                  <a:pt x="178" y="37"/>
                  <a:pt x="177" y="37"/>
                </a:cubicBezTo>
                <a:cubicBezTo>
                  <a:pt x="176" y="37"/>
                  <a:pt x="174" y="37"/>
                  <a:pt x="173" y="37"/>
                </a:cubicBezTo>
                <a:cubicBezTo>
                  <a:pt x="166" y="39"/>
                  <a:pt x="162" y="43"/>
                  <a:pt x="162" y="49"/>
                </a:cubicBezTo>
                <a:cubicBezTo>
                  <a:pt x="162" y="57"/>
                  <a:pt x="164" y="63"/>
                  <a:pt x="169" y="68"/>
                </a:cubicBezTo>
                <a:cubicBezTo>
                  <a:pt x="171" y="70"/>
                  <a:pt x="172" y="73"/>
                  <a:pt x="172" y="76"/>
                </a:cubicBezTo>
                <a:cubicBezTo>
                  <a:pt x="171" y="78"/>
                  <a:pt x="170" y="80"/>
                  <a:pt x="167" y="81"/>
                </a:cubicBezTo>
                <a:cubicBezTo>
                  <a:pt x="166" y="81"/>
                  <a:pt x="166" y="81"/>
                  <a:pt x="166" y="81"/>
                </a:cubicBezTo>
                <a:cubicBezTo>
                  <a:pt x="165" y="82"/>
                  <a:pt x="163" y="81"/>
                  <a:pt x="163" y="79"/>
                </a:cubicBezTo>
                <a:cubicBezTo>
                  <a:pt x="162" y="78"/>
                  <a:pt x="163" y="76"/>
                  <a:pt x="164" y="76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6" y="75"/>
                  <a:pt x="166" y="75"/>
                  <a:pt x="166" y="75"/>
                </a:cubicBezTo>
                <a:cubicBezTo>
                  <a:pt x="166" y="74"/>
                  <a:pt x="166" y="73"/>
                  <a:pt x="165" y="72"/>
                </a:cubicBezTo>
                <a:cubicBezTo>
                  <a:pt x="159" y="66"/>
                  <a:pt x="156" y="58"/>
                  <a:pt x="156" y="49"/>
                </a:cubicBezTo>
                <a:cubicBezTo>
                  <a:pt x="156" y="43"/>
                  <a:pt x="159" y="34"/>
                  <a:pt x="171" y="31"/>
                </a:cubicBezTo>
                <a:cubicBezTo>
                  <a:pt x="173" y="31"/>
                  <a:pt x="175" y="31"/>
                  <a:pt x="177" y="31"/>
                </a:cubicBezTo>
                <a:cubicBezTo>
                  <a:pt x="179" y="31"/>
                  <a:pt x="181" y="31"/>
                  <a:pt x="183" y="31"/>
                </a:cubicBezTo>
                <a:cubicBezTo>
                  <a:pt x="195" y="34"/>
                  <a:pt x="198" y="43"/>
                  <a:pt x="198" y="49"/>
                </a:cubicBezTo>
                <a:cubicBezTo>
                  <a:pt x="198" y="58"/>
                  <a:pt x="195" y="66"/>
                  <a:pt x="189" y="72"/>
                </a:cubicBezTo>
                <a:cubicBezTo>
                  <a:pt x="189" y="73"/>
                  <a:pt x="188" y="73"/>
                  <a:pt x="188" y="74"/>
                </a:cubicBezTo>
                <a:cubicBezTo>
                  <a:pt x="189" y="75"/>
                  <a:pt x="189" y="76"/>
                  <a:pt x="190" y="76"/>
                </a:cubicBezTo>
                <a:cubicBezTo>
                  <a:pt x="192" y="76"/>
                  <a:pt x="192" y="76"/>
                  <a:pt x="192" y="76"/>
                </a:cubicBezTo>
                <a:cubicBezTo>
                  <a:pt x="193" y="77"/>
                  <a:pt x="195" y="78"/>
                  <a:pt x="197" y="79"/>
                </a:cubicBezTo>
                <a:cubicBezTo>
                  <a:pt x="203" y="81"/>
                  <a:pt x="207" y="84"/>
                  <a:pt x="210" y="88"/>
                </a:cubicBezTo>
                <a:cubicBezTo>
                  <a:pt x="212" y="90"/>
                  <a:pt x="213" y="93"/>
                  <a:pt x="213" y="96"/>
                </a:cubicBezTo>
                <a:cubicBezTo>
                  <a:pt x="212" y="99"/>
                  <a:pt x="210" y="102"/>
                  <a:pt x="207" y="103"/>
                </a:cubicBezTo>
                <a:cubicBezTo>
                  <a:pt x="205" y="104"/>
                  <a:pt x="203" y="105"/>
                  <a:pt x="200" y="105"/>
                </a:cubicBezTo>
                <a:cubicBezTo>
                  <a:pt x="193" y="107"/>
                  <a:pt x="186" y="107"/>
                  <a:pt x="177" y="108"/>
                </a:cubicBezTo>
                <a:close/>
                <a:moveTo>
                  <a:pt x="40" y="108"/>
                </a:moveTo>
                <a:cubicBezTo>
                  <a:pt x="30" y="107"/>
                  <a:pt x="22" y="107"/>
                  <a:pt x="15" y="105"/>
                </a:cubicBezTo>
                <a:cubicBezTo>
                  <a:pt x="12" y="105"/>
                  <a:pt x="9" y="104"/>
                  <a:pt x="7" y="103"/>
                </a:cubicBezTo>
                <a:cubicBezTo>
                  <a:pt x="3" y="101"/>
                  <a:pt x="1" y="98"/>
                  <a:pt x="0" y="95"/>
                </a:cubicBezTo>
                <a:cubicBezTo>
                  <a:pt x="0" y="92"/>
                  <a:pt x="1" y="88"/>
                  <a:pt x="3" y="86"/>
                </a:cubicBezTo>
                <a:cubicBezTo>
                  <a:pt x="7" y="82"/>
                  <a:pt x="12" y="79"/>
                  <a:pt x="18" y="76"/>
                </a:cubicBezTo>
                <a:cubicBezTo>
                  <a:pt x="20" y="75"/>
                  <a:pt x="22" y="75"/>
                  <a:pt x="24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7" y="73"/>
                  <a:pt x="28" y="72"/>
                  <a:pt x="28" y="71"/>
                </a:cubicBezTo>
                <a:cubicBezTo>
                  <a:pt x="28" y="70"/>
                  <a:pt x="27" y="69"/>
                  <a:pt x="27" y="69"/>
                </a:cubicBezTo>
                <a:cubicBezTo>
                  <a:pt x="20" y="62"/>
                  <a:pt x="17" y="53"/>
                  <a:pt x="17" y="43"/>
                </a:cubicBezTo>
                <a:cubicBezTo>
                  <a:pt x="17" y="36"/>
                  <a:pt x="21" y="27"/>
                  <a:pt x="34" y="24"/>
                </a:cubicBezTo>
                <a:cubicBezTo>
                  <a:pt x="36" y="23"/>
                  <a:pt x="38" y="23"/>
                  <a:pt x="40" y="23"/>
                </a:cubicBezTo>
                <a:cubicBezTo>
                  <a:pt x="42" y="23"/>
                  <a:pt x="44" y="23"/>
                  <a:pt x="46" y="24"/>
                </a:cubicBezTo>
                <a:cubicBezTo>
                  <a:pt x="59" y="27"/>
                  <a:pt x="63" y="36"/>
                  <a:pt x="63" y="43"/>
                </a:cubicBezTo>
                <a:cubicBezTo>
                  <a:pt x="63" y="53"/>
                  <a:pt x="60" y="62"/>
                  <a:pt x="53" y="69"/>
                </a:cubicBezTo>
                <a:cubicBezTo>
                  <a:pt x="53" y="69"/>
                  <a:pt x="52" y="70"/>
                  <a:pt x="52" y="71"/>
                </a:cubicBezTo>
                <a:cubicBezTo>
                  <a:pt x="53" y="72"/>
                  <a:pt x="53" y="73"/>
                  <a:pt x="55" y="73"/>
                </a:cubicBezTo>
                <a:cubicBezTo>
                  <a:pt x="56" y="74"/>
                  <a:pt x="56" y="74"/>
                  <a:pt x="56" y="74"/>
                </a:cubicBezTo>
                <a:cubicBezTo>
                  <a:pt x="58" y="74"/>
                  <a:pt x="58" y="76"/>
                  <a:pt x="58" y="78"/>
                </a:cubicBezTo>
                <a:cubicBezTo>
                  <a:pt x="57" y="79"/>
                  <a:pt x="55" y="80"/>
                  <a:pt x="54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49" y="77"/>
                  <a:pt x="47" y="75"/>
                  <a:pt x="47" y="72"/>
                </a:cubicBezTo>
                <a:cubicBezTo>
                  <a:pt x="46" y="69"/>
                  <a:pt x="47" y="67"/>
                  <a:pt x="49" y="64"/>
                </a:cubicBezTo>
                <a:cubicBezTo>
                  <a:pt x="55" y="59"/>
                  <a:pt x="57" y="52"/>
                  <a:pt x="57" y="43"/>
                </a:cubicBezTo>
                <a:cubicBezTo>
                  <a:pt x="57" y="36"/>
                  <a:pt x="53" y="32"/>
                  <a:pt x="45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5" y="30"/>
                </a:cubicBezTo>
                <a:cubicBezTo>
                  <a:pt x="27" y="32"/>
                  <a:pt x="23" y="36"/>
                  <a:pt x="23" y="43"/>
                </a:cubicBezTo>
                <a:cubicBezTo>
                  <a:pt x="23" y="52"/>
                  <a:pt x="25" y="59"/>
                  <a:pt x="31" y="65"/>
                </a:cubicBezTo>
                <a:cubicBezTo>
                  <a:pt x="33" y="67"/>
                  <a:pt x="34" y="70"/>
                  <a:pt x="33" y="72"/>
                </a:cubicBezTo>
                <a:cubicBezTo>
                  <a:pt x="33" y="75"/>
                  <a:pt x="31" y="77"/>
                  <a:pt x="28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4" y="80"/>
                  <a:pt x="23" y="81"/>
                  <a:pt x="21" y="81"/>
                </a:cubicBezTo>
                <a:cubicBezTo>
                  <a:pt x="15" y="84"/>
                  <a:pt x="11" y="87"/>
                  <a:pt x="8" y="90"/>
                </a:cubicBezTo>
                <a:cubicBezTo>
                  <a:pt x="6" y="91"/>
                  <a:pt x="6" y="93"/>
                  <a:pt x="6" y="94"/>
                </a:cubicBezTo>
                <a:cubicBezTo>
                  <a:pt x="6" y="95"/>
                  <a:pt x="8" y="96"/>
                  <a:pt x="10" y="97"/>
                </a:cubicBezTo>
                <a:cubicBezTo>
                  <a:pt x="12" y="98"/>
                  <a:pt x="14" y="99"/>
                  <a:pt x="16" y="99"/>
                </a:cubicBezTo>
                <a:cubicBezTo>
                  <a:pt x="23" y="101"/>
                  <a:pt x="31" y="101"/>
                  <a:pt x="40" y="102"/>
                </a:cubicBezTo>
                <a:cubicBezTo>
                  <a:pt x="46" y="102"/>
                  <a:pt x="50" y="101"/>
                  <a:pt x="54" y="101"/>
                </a:cubicBezTo>
                <a:cubicBezTo>
                  <a:pt x="56" y="101"/>
                  <a:pt x="57" y="102"/>
                  <a:pt x="58" y="104"/>
                </a:cubicBezTo>
                <a:cubicBezTo>
                  <a:pt x="58" y="105"/>
                  <a:pt x="57" y="107"/>
                  <a:pt x="55" y="107"/>
                </a:cubicBezTo>
                <a:cubicBezTo>
                  <a:pt x="51" y="107"/>
                  <a:pt x="46" y="107"/>
                  <a:pt x="4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9656" name="Google Shape;1004;p36"/>
          <p:cNvSpPr txBox="1">
            <a:spLocks noChangeArrowheads="1"/>
          </p:cNvSpPr>
          <p:nvPr/>
        </p:nvSpPr>
        <p:spPr bwMode="auto">
          <a:xfrm>
            <a:off x="1643063" y="2747963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57" name="Google Shape;1005;p36"/>
          <p:cNvSpPr txBox="1">
            <a:spLocks noChangeArrowheads="1"/>
          </p:cNvSpPr>
          <p:nvPr/>
        </p:nvSpPr>
        <p:spPr bwMode="auto">
          <a:xfrm>
            <a:off x="5405438" y="134937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58" name="Google Shape;1006;p36"/>
          <p:cNvSpPr txBox="1">
            <a:spLocks noChangeArrowheads="1"/>
          </p:cNvSpPr>
          <p:nvPr/>
        </p:nvSpPr>
        <p:spPr bwMode="auto">
          <a:xfrm>
            <a:off x="9023350" y="2660650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69659" name="Google Shape;1007;p36"/>
          <p:cNvSpPr txBox="1">
            <a:spLocks noChangeArrowheads="1"/>
          </p:cNvSpPr>
          <p:nvPr/>
        </p:nvSpPr>
        <p:spPr bwMode="auto">
          <a:xfrm>
            <a:off x="10096500" y="5754688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animBg="1"/>
      <p:bldP spid="69636" grpId="0" animBg="1"/>
      <p:bldP spid="69637" grpId="0" animBg="1"/>
      <p:bldP spid="69638" grpId="0" animBg="1"/>
      <p:bldP spid="69639" grpId="0" animBg="1"/>
      <p:bldP spid="69640" grpId="0" animBg="1"/>
      <p:bldP spid="69641" grpId="0" animBg="1"/>
      <p:bldP spid="69642" grpId="0" animBg="1"/>
      <p:bldP spid="69643" grpId="0" animBg="1"/>
      <p:bldP spid="69644" grpId="0" animBg="1"/>
      <p:bldP spid="69645" grpId="0"/>
      <p:bldP spid="69646" grpId="0"/>
      <p:bldP spid="69647" grpId="0"/>
      <p:bldP spid="69648" grpId="0"/>
      <p:bldP spid="69649" grpId="0"/>
      <p:bldP spid="69654" grpId="0" animBg="1"/>
      <p:bldP spid="69656" grpId="0"/>
      <p:bldP spid="69657" grpId="0"/>
      <p:bldP spid="69658" grpId="0"/>
      <p:bldP spid="696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Google Shape;5510;p126"/>
          <p:cNvSpPr txBox="1">
            <a:spLocks noChangeArrowheads="1"/>
          </p:cNvSpPr>
          <p:nvPr/>
        </p:nvSpPr>
        <p:spPr bwMode="auto">
          <a:xfrm>
            <a:off x="9299575" y="1227138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268291" name="Google Shape;5511;p126"/>
          <p:cNvSpPr txBox="1">
            <a:spLocks noChangeArrowheads="1"/>
          </p:cNvSpPr>
          <p:nvPr/>
        </p:nvSpPr>
        <p:spPr bwMode="auto">
          <a:xfrm>
            <a:off x="9398000" y="874713"/>
            <a:ext cx="183052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D2D2D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2. STARTUP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68292" name="Google Shape;5512;p126"/>
          <p:cNvSpPr txBox="1">
            <a:spLocks noChangeArrowheads="1"/>
          </p:cNvSpPr>
          <p:nvPr/>
        </p:nvSpPr>
        <p:spPr bwMode="auto">
          <a:xfrm>
            <a:off x="9385299" y="4519613"/>
            <a:ext cx="188971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D2D2D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3. BUSINESS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68293" name="Google Shape;5513;p126"/>
          <p:cNvSpPr txBox="1">
            <a:spLocks noChangeArrowheads="1"/>
          </p:cNvSpPr>
          <p:nvPr/>
        </p:nvSpPr>
        <p:spPr bwMode="auto">
          <a:xfrm>
            <a:off x="984143" y="882650"/>
            <a:ext cx="188457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D2D2D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1. IDEA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68294" name="Google Shape;5514;p126"/>
          <p:cNvSpPr txBox="1">
            <a:spLocks noChangeArrowheads="1"/>
          </p:cNvSpPr>
          <p:nvPr/>
        </p:nvSpPr>
        <p:spPr bwMode="auto">
          <a:xfrm>
            <a:off x="991892" y="4486275"/>
            <a:ext cx="1872711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D2D2D"/>
              </a:buClr>
              <a:buSzPts val="2300"/>
              <a:buFont typeface="Open Sans Semibold" panose="020B0706030804020204" pitchFamily="34" charset="0"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4. SUCCESS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68295" name="Google Shape;5515;p126"/>
          <p:cNvSpPr txBox="1">
            <a:spLocks noChangeArrowheads="1"/>
          </p:cNvSpPr>
          <p:nvPr/>
        </p:nvSpPr>
        <p:spPr bwMode="auto">
          <a:xfrm>
            <a:off x="9286875" y="4862513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268296" name="Google Shape;5516;p126"/>
          <p:cNvSpPr txBox="1">
            <a:spLocks noChangeArrowheads="1"/>
          </p:cNvSpPr>
          <p:nvPr/>
        </p:nvSpPr>
        <p:spPr bwMode="auto">
          <a:xfrm>
            <a:off x="893763" y="1227138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268297" name="Google Shape;5517;p126"/>
          <p:cNvSpPr txBox="1">
            <a:spLocks noChangeArrowheads="1"/>
          </p:cNvSpPr>
          <p:nvPr/>
        </p:nvSpPr>
        <p:spPr bwMode="auto">
          <a:xfrm>
            <a:off x="881063" y="4862513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BA5CDBE8-3AD3-5E4B-91C8-D9EE03154FE5}"/>
              </a:ext>
            </a:extLst>
          </p:cNvPr>
          <p:cNvGrpSpPr/>
          <p:nvPr/>
        </p:nvGrpSpPr>
        <p:grpSpPr>
          <a:xfrm>
            <a:off x="6178550" y="1374775"/>
            <a:ext cx="2487613" cy="2503488"/>
            <a:chOff x="6178550" y="1374775"/>
            <a:chExt cx="2487613" cy="2503488"/>
          </a:xfrm>
        </p:grpSpPr>
        <p:sp>
          <p:nvSpPr>
            <p:cNvPr id="268301" name="Google Shape;5521;p126"/>
            <p:cNvSpPr>
              <a:spLocks/>
            </p:cNvSpPr>
            <p:nvPr/>
          </p:nvSpPr>
          <p:spPr bwMode="auto">
            <a:xfrm>
              <a:off x="6178550" y="1374775"/>
              <a:ext cx="2487613" cy="2503488"/>
            </a:xfrm>
            <a:custGeom>
              <a:avLst/>
              <a:gdLst>
                <a:gd name="T0" fmla="*/ 2147483646 w 606"/>
                <a:gd name="T1" fmla="*/ 2147483646 h 609"/>
                <a:gd name="T2" fmla="*/ 2147483646 w 606"/>
                <a:gd name="T3" fmla="*/ 2147483646 h 609"/>
                <a:gd name="T4" fmla="*/ 2147483646 w 606"/>
                <a:gd name="T5" fmla="*/ 2147483646 h 609"/>
                <a:gd name="T6" fmla="*/ 0 w 606"/>
                <a:gd name="T7" fmla="*/ 2147483646 h 609"/>
                <a:gd name="T8" fmla="*/ 0 w 606"/>
                <a:gd name="T9" fmla="*/ 2147483646 h 609"/>
                <a:gd name="T10" fmla="*/ 2147483646 w 606"/>
                <a:gd name="T11" fmla="*/ 2147483646 h 609"/>
                <a:gd name="T12" fmla="*/ 2147483646 w 606"/>
                <a:gd name="T13" fmla="*/ 2147483646 h 609"/>
                <a:gd name="T14" fmla="*/ 2147483646 w 606"/>
                <a:gd name="T15" fmla="*/ 2147483646 h 609"/>
                <a:gd name="T16" fmla="*/ 2147483646 w 606"/>
                <a:gd name="T17" fmla="*/ 2147483646 h 609"/>
                <a:gd name="T18" fmla="*/ 2147483646 w 606"/>
                <a:gd name="T19" fmla="*/ 2147483646 h 609"/>
                <a:gd name="T20" fmla="*/ 0 w 606"/>
                <a:gd name="T21" fmla="*/ 2147483646 h 609"/>
                <a:gd name="T22" fmla="*/ 0 w 606"/>
                <a:gd name="T23" fmla="*/ 2147483646 h 609"/>
                <a:gd name="T24" fmla="*/ 2147483646 w 606"/>
                <a:gd name="T25" fmla="*/ 2147483646 h 609"/>
                <a:gd name="T26" fmla="*/ 2147483646 w 606"/>
                <a:gd name="T27" fmla="*/ 2147483646 h 609"/>
                <a:gd name="T28" fmla="*/ 2147483646 w 606"/>
                <a:gd name="T29" fmla="*/ 2147483646 h 609"/>
                <a:gd name="T30" fmla="*/ 2147483646 w 606"/>
                <a:gd name="T31" fmla="*/ 2147483646 h 609"/>
                <a:gd name="T32" fmla="*/ 2147483646 w 606"/>
                <a:gd name="T33" fmla="*/ 2147483646 h 609"/>
                <a:gd name="T34" fmla="*/ 2147483646 w 606"/>
                <a:gd name="T35" fmla="*/ 2147483646 h 609"/>
                <a:gd name="T36" fmla="*/ 2147483646 w 606"/>
                <a:gd name="T37" fmla="*/ 2147483646 h 609"/>
                <a:gd name="T38" fmla="*/ 2147483646 w 606"/>
                <a:gd name="T39" fmla="*/ 2147483646 h 609"/>
                <a:gd name="T40" fmla="*/ 2147483646 w 606"/>
                <a:gd name="T41" fmla="*/ 2147483646 h 609"/>
                <a:gd name="T42" fmla="*/ 2147483646 w 606"/>
                <a:gd name="T43" fmla="*/ 2147483646 h 609"/>
                <a:gd name="T44" fmla="*/ 2147483646 w 606"/>
                <a:gd name="T45" fmla="*/ 2147483646 h 609"/>
                <a:gd name="T46" fmla="*/ 2147483646 w 606"/>
                <a:gd name="T47" fmla="*/ 2147483646 h 609"/>
                <a:gd name="T48" fmla="*/ 2147483646 w 606"/>
                <a:gd name="T49" fmla="*/ 2147483646 h 609"/>
                <a:gd name="T50" fmla="*/ 2147483646 w 606"/>
                <a:gd name="T51" fmla="*/ 2147483646 h 609"/>
                <a:gd name="T52" fmla="*/ 2147483646 w 606"/>
                <a:gd name="T53" fmla="*/ 2147483646 h 609"/>
                <a:gd name="T54" fmla="*/ 2147483646 w 606"/>
                <a:gd name="T55" fmla="*/ 2147483646 h 60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rgbClr val="FF8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8302" name="Google Shape;5522;p126"/>
            <p:cNvSpPr>
              <a:spLocks/>
            </p:cNvSpPr>
            <p:nvPr/>
          </p:nvSpPr>
          <p:spPr bwMode="auto">
            <a:xfrm>
              <a:off x="7089775" y="2032000"/>
              <a:ext cx="730250" cy="871538"/>
            </a:xfrm>
            <a:custGeom>
              <a:avLst/>
              <a:gdLst>
                <a:gd name="T0" fmla="*/ 2147483646 w 178"/>
                <a:gd name="T1" fmla="*/ 2147483646 h 212"/>
                <a:gd name="T2" fmla="*/ 2147483646 w 178"/>
                <a:gd name="T3" fmla="*/ 2147483646 h 212"/>
                <a:gd name="T4" fmla="*/ 2147483646 w 178"/>
                <a:gd name="T5" fmla="*/ 2147483646 h 212"/>
                <a:gd name="T6" fmla="*/ 2147483646 w 178"/>
                <a:gd name="T7" fmla="*/ 2147483646 h 212"/>
                <a:gd name="T8" fmla="*/ 2147483646 w 178"/>
                <a:gd name="T9" fmla="*/ 2147483646 h 212"/>
                <a:gd name="T10" fmla="*/ 2147483646 w 178"/>
                <a:gd name="T11" fmla="*/ 2147483646 h 212"/>
                <a:gd name="T12" fmla="*/ 2147483646 w 178"/>
                <a:gd name="T13" fmla="*/ 2147483646 h 212"/>
                <a:gd name="T14" fmla="*/ 2147483646 w 178"/>
                <a:gd name="T15" fmla="*/ 2147483646 h 212"/>
                <a:gd name="T16" fmla="*/ 2147483646 w 178"/>
                <a:gd name="T17" fmla="*/ 2147483646 h 212"/>
                <a:gd name="T18" fmla="*/ 2147483646 w 178"/>
                <a:gd name="T19" fmla="*/ 2147483646 h 212"/>
                <a:gd name="T20" fmla="*/ 2147483646 w 178"/>
                <a:gd name="T21" fmla="*/ 2147483646 h 212"/>
                <a:gd name="T22" fmla="*/ 2147483646 w 178"/>
                <a:gd name="T23" fmla="*/ 2147483646 h 212"/>
                <a:gd name="T24" fmla="*/ 2147483646 w 178"/>
                <a:gd name="T25" fmla="*/ 2147483646 h 212"/>
                <a:gd name="T26" fmla="*/ 2147483646 w 178"/>
                <a:gd name="T27" fmla="*/ 2147483646 h 212"/>
                <a:gd name="T28" fmla="*/ 2147483646 w 178"/>
                <a:gd name="T29" fmla="*/ 2147483646 h 212"/>
                <a:gd name="T30" fmla="*/ 2147483646 w 178"/>
                <a:gd name="T31" fmla="*/ 2147483646 h 212"/>
                <a:gd name="T32" fmla="*/ 2147483646 w 178"/>
                <a:gd name="T33" fmla="*/ 2147483646 h 212"/>
                <a:gd name="T34" fmla="*/ 2147483646 w 178"/>
                <a:gd name="T35" fmla="*/ 2147483646 h 212"/>
                <a:gd name="T36" fmla="*/ 2147483646 w 178"/>
                <a:gd name="T37" fmla="*/ 2147483646 h 212"/>
                <a:gd name="T38" fmla="*/ 2147483646 w 178"/>
                <a:gd name="T39" fmla="*/ 2147483646 h 212"/>
                <a:gd name="T40" fmla="*/ 2147483646 w 178"/>
                <a:gd name="T41" fmla="*/ 2147483646 h 212"/>
                <a:gd name="T42" fmla="*/ 2147483646 w 178"/>
                <a:gd name="T43" fmla="*/ 2147483646 h 212"/>
                <a:gd name="T44" fmla="*/ 2147483646 w 178"/>
                <a:gd name="T45" fmla="*/ 2147483646 h 212"/>
                <a:gd name="T46" fmla="*/ 2147483646 w 178"/>
                <a:gd name="T47" fmla="*/ 2147483646 h 212"/>
                <a:gd name="T48" fmla="*/ 2147483646 w 178"/>
                <a:gd name="T49" fmla="*/ 0 h 212"/>
                <a:gd name="T50" fmla="*/ 2147483646 w 178"/>
                <a:gd name="T51" fmla="*/ 2147483646 h 212"/>
                <a:gd name="T52" fmla="*/ 2147483646 w 178"/>
                <a:gd name="T53" fmla="*/ 2147483646 h 212"/>
                <a:gd name="T54" fmla="*/ 2147483646 w 178"/>
                <a:gd name="T55" fmla="*/ 2147483646 h 212"/>
                <a:gd name="T56" fmla="*/ 2147483646 w 178"/>
                <a:gd name="T57" fmla="*/ 2147483646 h 212"/>
                <a:gd name="T58" fmla="*/ 2147483646 w 178"/>
                <a:gd name="T59" fmla="*/ 2147483646 h 212"/>
                <a:gd name="T60" fmla="*/ 2147483646 w 178"/>
                <a:gd name="T61" fmla="*/ 2147483646 h 212"/>
                <a:gd name="T62" fmla="*/ 2147483646 w 178"/>
                <a:gd name="T63" fmla="*/ 2147483646 h 212"/>
                <a:gd name="T64" fmla="*/ 2147483646 w 178"/>
                <a:gd name="T65" fmla="*/ 2147483646 h 212"/>
                <a:gd name="T66" fmla="*/ 2147483646 w 178"/>
                <a:gd name="T67" fmla="*/ 2147483646 h 212"/>
                <a:gd name="T68" fmla="*/ 2147483646 w 178"/>
                <a:gd name="T69" fmla="*/ 2147483646 h 212"/>
                <a:gd name="T70" fmla="*/ 2147483646 w 178"/>
                <a:gd name="T71" fmla="*/ 2147483646 h 212"/>
                <a:gd name="T72" fmla="*/ 2147483646 w 178"/>
                <a:gd name="T73" fmla="*/ 2147483646 h 212"/>
                <a:gd name="T74" fmla="*/ 2147483646 w 178"/>
                <a:gd name="T75" fmla="*/ 2147483646 h 212"/>
                <a:gd name="T76" fmla="*/ 2147483646 w 178"/>
                <a:gd name="T77" fmla="*/ 2147483646 h 212"/>
                <a:gd name="T78" fmla="*/ 2147483646 w 178"/>
                <a:gd name="T79" fmla="*/ 2147483646 h 212"/>
                <a:gd name="T80" fmla="*/ 2147483646 w 178"/>
                <a:gd name="T81" fmla="*/ 2147483646 h 212"/>
                <a:gd name="T82" fmla="*/ 2147483646 w 178"/>
                <a:gd name="T83" fmla="*/ 2147483646 h 212"/>
                <a:gd name="T84" fmla="*/ 2147483646 w 178"/>
                <a:gd name="T85" fmla="*/ 2147483646 h 212"/>
                <a:gd name="T86" fmla="*/ 2147483646 w 178"/>
                <a:gd name="T87" fmla="*/ 2147483646 h 212"/>
                <a:gd name="T88" fmla="*/ 2147483646 w 178"/>
                <a:gd name="T89" fmla="*/ 2147483646 h 212"/>
                <a:gd name="T90" fmla="*/ 2147483646 w 178"/>
                <a:gd name="T91" fmla="*/ 2147483646 h 212"/>
                <a:gd name="T92" fmla="*/ 2147483646 w 178"/>
                <a:gd name="T93" fmla="*/ 2147483646 h 212"/>
                <a:gd name="T94" fmla="*/ 2147483646 w 178"/>
                <a:gd name="T95" fmla="*/ 2147483646 h 212"/>
                <a:gd name="T96" fmla="*/ 2147483646 w 178"/>
                <a:gd name="T97" fmla="*/ 2147483646 h 212"/>
                <a:gd name="T98" fmla="*/ 2147483646 w 178"/>
                <a:gd name="T99" fmla="*/ 2147483646 h 212"/>
                <a:gd name="T100" fmla="*/ 2147483646 w 178"/>
                <a:gd name="T101" fmla="*/ 2147483646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78" h="212" extrusionOk="0">
                  <a:moveTo>
                    <a:pt x="120" y="205"/>
                  </a:moveTo>
                  <a:cubicBezTo>
                    <a:pt x="120" y="209"/>
                    <a:pt x="116" y="212"/>
                    <a:pt x="112" y="212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3" y="212"/>
                    <a:pt x="60" y="209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1"/>
                    <a:pt x="63" y="198"/>
                    <a:pt x="67" y="198"/>
                  </a:cubicBezTo>
                  <a:cubicBezTo>
                    <a:pt x="112" y="198"/>
                    <a:pt x="112" y="198"/>
                    <a:pt x="112" y="198"/>
                  </a:cubicBezTo>
                  <a:cubicBezTo>
                    <a:pt x="116" y="198"/>
                    <a:pt x="120" y="201"/>
                    <a:pt x="120" y="205"/>
                  </a:cubicBezTo>
                  <a:close/>
                  <a:moveTo>
                    <a:pt x="120" y="186"/>
                  </a:moveTo>
                  <a:cubicBezTo>
                    <a:pt x="120" y="182"/>
                    <a:pt x="116" y="178"/>
                    <a:pt x="112" y="178"/>
                  </a:cubicBezTo>
                  <a:cubicBezTo>
                    <a:pt x="67" y="178"/>
                    <a:pt x="67" y="178"/>
                    <a:pt x="67" y="178"/>
                  </a:cubicBezTo>
                  <a:cubicBezTo>
                    <a:pt x="63" y="178"/>
                    <a:pt x="60" y="182"/>
                    <a:pt x="60" y="186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0" y="190"/>
                    <a:pt x="63" y="193"/>
                    <a:pt x="67" y="193"/>
                  </a:cubicBezTo>
                  <a:cubicBezTo>
                    <a:pt x="112" y="193"/>
                    <a:pt x="112" y="193"/>
                    <a:pt x="112" y="193"/>
                  </a:cubicBezTo>
                  <a:cubicBezTo>
                    <a:pt x="116" y="193"/>
                    <a:pt x="120" y="190"/>
                    <a:pt x="120" y="186"/>
                  </a:cubicBezTo>
                  <a:close/>
                  <a:moveTo>
                    <a:pt x="97" y="105"/>
                  </a:moveTo>
                  <a:cubicBezTo>
                    <a:pt x="87" y="105"/>
                    <a:pt x="87" y="105"/>
                    <a:pt x="87" y="105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5" y="174"/>
                    <a:pt x="87" y="174"/>
                    <a:pt x="89" y="174"/>
                  </a:cubicBezTo>
                  <a:cubicBezTo>
                    <a:pt x="89" y="174"/>
                    <a:pt x="89" y="174"/>
                    <a:pt x="89" y="174"/>
                  </a:cubicBezTo>
                  <a:cubicBezTo>
                    <a:pt x="90" y="174"/>
                    <a:pt x="90" y="174"/>
                    <a:pt x="90" y="174"/>
                  </a:cubicBezTo>
                  <a:cubicBezTo>
                    <a:pt x="90" y="174"/>
                    <a:pt x="90" y="174"/>
                    <a:pt x="90" y="174"/>
                  </a:cubicBezTo>
                  <a:cubicBezTo>
                    <a:pt x="90" y="174"/>
                    <a:pt x="90" y="174"/>
                    <a:pt x="90" y="174"/>
                  </a:cubicBezTo>
                  <a:cubicBezTo>
                    <a:pt x="92" y="174"/>
                    <a:pt x="95" y="174"/>
                    <a:pt x="97" y="174"/>
                  </a:cubicBezTo>
                  <a:lnTo>
                    <a:pt x="97" y="105"/>
                  </a:lnTo>
                  <a:close/>
                  <a:moveTo>
                    <a:pt x="65" y="76"/>
                  </a:moveTo>
                  <a:cubicBezTo>
                    <a:pt x="59" y="76"/>
                    <a:pt x="54" y="81"/>
                    <a:pt x="54" y="87"/>
                  </a:cubicBezTo>
                  <a:cubicBezTo>
                    <a:pt x="54" y="93"/>
                    <a:pt x="59" y="98"/>
                    <a:pt x="65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1"/>
                    <a:pt x="71" y="76"/>
                    <a:pt x="65" y="76"/>
                  </a:cubicBezTo>
                  <a:close/>
                  <a:moveTo>
                    <a:pt x="125" y="87"/>
                  </a:moveTo>
                  <a:cubicBezTo>
                    <a:pt x="125" y="81"/>
                    <a:pt x="120" y="76"/>
                    <a:pt x="114" y="76"/>
                  </a:cubicBezTo>
                  <a:cubicBezTo>
                    <a:pt x="109" y="76"/>
                    <a:pt x="104" y="81"/>
                    <a:pt x="104" y="87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20" y="98"/>
                    <a:pt x="125" y="93"/>
                    <a:pt x="125" y="87"/>
                  </a:cubicBezTo>
                  <a:close/>
                  <a:moveTo>
                    <a:pt x="149" y="68"/>
                  </a:moveTo>
                  <a:cubicBezTo>
                    <a:pt x="144" y="49"/>
                    <a:pt x="121" y="28"/>
                    <a:pt x="90" y="28"/>
                  </a:cubicBezTo>
                  <a:cubicBezTo>
                    <a:pt x="58" y="28"/>
                    <a:pt x="36" y="49"/>
                    <a:pt x="31" y="68"/>
                  </a:cubicBezTo>
                  <a:cubicBezTo>
                    <a:pt x="27" y="82"/>
                    <a:pt x="31" y="96"/>
                    <a:pt x="37" y="109"/>
                  </a:cubicBezTo>
                  <a:cubicBezTo>
                    <a:pt x="44" y="121"/>
                    <a:pt x="50" y="131"/>
                    <a:pt x="56" y="143"/>
                  </a:cubicBezTo>
                  <a:cubicBezTo>
                    <a:pt x="58" y="150"/>
                    <a:pt x="60" y="159"/>
                    <a:pt x="61" y="166"/>
                  </a:cubicBezTo>
                  <a:cubicBezTo>
                    <a:pt x="62" y="172"/>
                    <a:pt x="65" y="174"/>
                    <a:pt x="71" y="174"/>
                  </a:cubicBezTo>
                  <a:cubicBezTo>
                    <a:pt x="73" y="174"/>
                    <a:pt x="74" y="174"/>
                    <a:pt x="76" y="174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0" y="105"/>
                    <a:pt x="56" y="103"/>
                    <a:pt x="53" y="99"/>
                  </a:cubicBezTo>
                  <a:cubicBezTo>
                    <a:pt x="49" y="96"/>
                    <a:pt x="47" y="92"/>
                    <a:pt x="47" y="87"/>
                  </a:cubicBezTo>
                  <a:cubicBezTo>
                    <a:pt x="47" y="82"/>
                    <a:pt x="49" y="78"/>
                    <a:pt x="53" y="74"/>
                  </a:cubicBezTo>
                  <a:cubicBezTo>
                    <a:pt x="56" y="71"/>
                    <a:pt x="60" y="69"/>
                    <a:pt x="65" y="69"/>
                  </a:cubicBezTo>
                  <a:cubicBezTo>
                    <a:pt x="75" y="69"/>
                    <a:pt x="83" y="7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82"/>
                    <a:pt x="99" y="78"/>
                    <a:pt x="102" y="74"/>
                  </a:cubicBezTo>
                  <a:cubicBezTo>
                    <a:pt x="105" y="71"/>
                    <a:pt x="110" y="69"/>
                    <a:pt x="114" y="69"/>
                  </a:cubicBezTo>
                  <a:cubicBezTo>
                    <a:pt x="119" y="69"/>
                    <a:pt x="124" y="71"/>
                    <a:pt x="127" y="74"/>
                  </a:cubicBezTo>
                  <a:cubicBezTo>
                    <a:pt x="130" y="78"/>
                    <a:pt x="132" y="82"/>
                    <a:pt x="132" y="87"/>
                  </a:cubicBezTo>
                  <a:cubicBezTo>
                    <a:pt x="132" y="92"/>
                    <a:pt x="130" y="96"/>
                    <a:pt x="127" y="99"/>
                  </a:cubicBezTo>
                  <a:cubicBezTo>
                    <a:pt x="124" y="103"/>
                    <a:pt x="119" y="105"/>
                    <a:pt x="11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5" y="174"/>
                    <a:pt x="107" y="174"/>
                    <a:pt x="108" y="174"/>
                  </a:cubicBezTo>
                  <a:cubicBezTo>
                    <a:pt x="115" y="174"/>
                    <a:pt x="117" y="172"/>
                    <a:pt x="118" y="166"/>
                  </a:cubicBezTo>
                  <a:cubicBezTo>
                    <a:pt x="120" y="159"/>
                    <a:pt x="121" y="150"/>
                    <a:pt x="124" y="143"/>
                  </a:cubicBezTo>
                  <a:cubicBezTo>
                    <a:pt x="129" y="131"/>
                    <a:pt x="136" y="121"/>
                    <a:pt x="142" y="109"/>
                  </a:cubicBezTo>
                  <a:cubicBezTo>
                    <a:pt x="149" y="96"/>
                    <a:pt x="152" y="82"/>
                    <a:pt x="149" y="68"/>
                  </a:cubicBezTo>
                  <a:close/>
                  <a:moveTo>
                    <a:pt x="96" y="6"/>
                  </a:moveTo>
                  <a:cubicBezTo>
                    <a:pt x="96" y="3"/>
                    <a:pt x="93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3" y="3"/>
                    <a:pt x="83" y="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2"/>
                    <a:pt x="86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3" y="25"/>
                    <a:pt x="96" y="22"/>
                    <a:pt x="96" y="18"/>
                  </a:cubicBezTo>
                  <a:lnTo>
                    <a:pt x="96" y="6"/>
                  </a:lnTo>
                  <a:close/>
                  <a:moveTo>
                    <a:pt x="132" y="17"/>
                  </a:moveTo>
                  <a:cubicBezTo>
                    <a:pt x="134" y="14"/>
                    <a:pt x="133" y="10"/>
                    <a:pt x="129" y="8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6" y="6"/>
                    <a:pt x="122" y="8"/>
                    <a:pt x="121" y="1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3" y="24"/>
                    <a:pt x="114" y="28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1" y="32"/>
                    <a:pt x="125" y="31"/>
                    <a:pt x="126" y="27"/>
                  </a:cubicBezTo>
                  <a:lnTo>
                    <a:pt x="132" y="17"/>
                  </a:lnTo>
                  <a:close/>
                  <a:moveTo>
                    <a:pt x="159" y="38"/>
                  </a:moveTo>
                  <a:cubicBezTo>
                    <a:pt x="161" y="35"/>
                    <a:pt x="161" y="31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7" y="26"/>
                    <a:pt x="153" y="26"/>
                    <a:pt x="150" y="2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8"/>
                    <a:pt x="138" y="42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3" y="48"/>
                    <a:pt x="147" y="48"/>
                    <a:pt x="150" y="46"/>
                  </a:cubicBezTo>
                  <a:lnTo>
                    <a:pt x="159" y="38"/>
                  </a:lnTo>
                  <a:close/>
                  <a:moveTo>
                    <a:pt x="172" y="69"/>
                  </a:moveTo>
                  <a:cubicBezTo>
                    <a:pt x="176" y="69"/>
                    <a:pt x="178" y="65"/>
                    <a:pt x="178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7" y="58"/>
                    <a:pt x="174" y="56"/>
                    <a:pt x="170" y="57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5" y="60"/>
                    <a:pt x="153" y="63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4" y="70"/>
                    <a:pt x="157" y="72"/>
                    <a:pt x="161" y="72"/>
                  </a:cubicBezTo>
                  <a:lnTo>
                    <a:pt x="172" y="69"/>
                  </a:lnTo>
                  <a:close/>
                  <a:moveTo>
                    <a:pt x="170" y="104"/>
                  </a:moveTo>
                  <a:cubicBezTo>
                    <a:pt x="173" y="105"/>
                    <a:pt x="176" y="103"/>
                    <a:pt x="177" y="99"/>
                  </a:cubicBezTo>
                  <a:cubicBezTo>
                    <a:pt x="177" y="99"/>
                    <a:pt x="177" y="99"/>
                    <a:pt x="177" y="99"/>
                  </a:cubicBezTo>
                  <a:cubicBezTo>
                    <a:pt x="178" y="96"/>
                    <a:pt x="176" y="92"/>
                    <a:pt x="172" y="91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8"/>
                    <a:pt x="154" y="91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2" y="98"/>
                    <a:pt x="154" y="101"/>
                    <a:pt x="158" y="102"/>
                  </a:cubicBezTo>
                  <a:lnTo>
                    <a:pt x="170" y="104"/>
                  </a:lnTo>
                  <a:close/>
                  <a:moveTo>
                    <a:pt x="52" y="27"/>
                  </a:moveTo>
                  <a:cubicBezTo>
                    <a:pt x="54" y="31"/>
                    <a:pt x="58" y="32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4" y="28"/>
                    <a:pt x="65" y="24"/>
                    <a:pt x="64" y="2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6" y="8"/>
                    <a:pt x="52" y="6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6" y="10"/>
                    <a:pt x="45" y="14"/>
                    <a:pt x="47" y="17"/>
                  </a:cubicBezTo>
                  <a:lnTo>
                    <a:pt x="52" y="27"/>
                  </a:lnTo>
                  <a:close/>
                  <a:moveTo>
                    <a:pt x="29" y="46"/>
                  </a:moveTo>
                  <a:cubicBezTo>
                    <a:pt x="32" y="48"/>
                    <a:pt x="36" y="48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0" y="38"/>
                    <a:pt x="38" y="36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6" y="26"/>
                    <a:pt x="22" y="26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1"/>
                    <a:pt x="17" y="35"/>
                    <a:pt x="20" y="38"/>
                  </a:cubicBezTo>
                  <a:lnTo>
                    <a:pt x="29" y="46"/>
                  </a:lnTo>
                  <a:close/>
                  <a:moveTo>
                    <a:pt x="18" y="72"/>
                  </a:moveTo>
                  <a:cubicBezTo>
                    <a:pt x="21" y="72"/>
                    <a:pt x="25" y="70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4" y="60"/>
                    <a:pt x="20" y="59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5" y="56"/>
                    <a:pt x="2" y="58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5"/>
                    <a:pt x="3" y="69"/>
                    <a:pt x="6" y="69"/>
                  </a:cubicBezTo>
                  <a:lnTo>
                    <a:pt x="18" y="72"/>
                  </a:lnTo>
                  <a:close/>
                  <a:moveTo>
                    <a:pt x="21" y="102"/>
                  </a:moveTo>
                  <a:cubicBezTo>
                    <a:pt x="24" y="101"/>
                    <a:pt x="26" y="98"/>
                    <a:pt x="26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5" y="91"/>
                    <a:pt x="22" y="88"/>
                    <a:pt x="18" y="89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3" y="92"/>
                    <a:pt x="1" y="96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2" y="103"/>
                    <a:pt x="6" y="105"/>
                    <a:pt x="9" y="104"/>
                  </a:cubicBezTo>
                  <a:lnTo>
                    <a:pt x="2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05F3476E-E2FB-D049-9696-2A6B7D4EE490}"/>
              </a:ext>
            </a:extLst>
          </p:cNvPr>
          <p:cNvGrpSpPr/>
          <p:nvPr/>
        </p:nvGrpSpPr>
        <p:grpSpPr>
          <a:xfrm>
            <a:off x="5730875" y="3552825"/>
            <a:ext cx="2668588" cy="1944688"/>
            <a:chOff x="5730875" y="3552825"/>
            <a:chExt cx="2668588" cy="1944688"/>
          </a:xfrm>
        </p:grpSpPr>
        <p:sp>
          <p:nvSpPr>
            <p:cNvPr id="268299" name="Google Shape;5519;p126"/>
            <p:cNvSpPr>
              <a:spLocks/>
            </p:cNvSpPr>
            <p:nvPr/>
          </p:nvSpPr>
          <p:spPr bwMode="auto">
            <a:xfrm>
              <a:off x="5730875" y="3552825"/>
              <a:ext cx="2668588" cy="1944688"/>
            </a:xfrm>
            <a:custGeom>
              <a:avLst/>
              <a:gdLst>
                <a:gd name="T0" fmla="*/ 2147483646 w 650"/>
                <a:gd name="T1" fmla="*/ 2147483646 h 473"/>
                <a:gd name="T2" fmla="*/ 2147483646 w 650"/>
                <a:gd name="T3" fmla="*/ 2147483646 h 473"/>
                <a:gd name="T4" fmla="*/ 2147483646 w 650"/>
                <a:gd name="T5" fmla="*/ 2147483646 h 473"/>
                <a:gd name="T6" fmla="*/ 2147483646 w 650"/>
                <a:gd name="T7" fmla="*/ 2147483646 h 473"/>
                <a:gd name="T8" fmla="*/ 2147483646 w 650"/>
                <a:gd name="T9" fmla="*/ 2147483646 h 473"/>
                <a:gd name="T10" fmla="*/ 2147483646 w 650"/>
                <a:gd name="T11" fmla="*/ 0 h 473"/>
                <a:gd name="T12" fmla="*/ 2147483646 w 650"/>
                <a:gd name="T13" fmla="*/ 0 h 473"/>
                <a:gd name="T14" fmla="*/ 2147483646 w 650"/>
                <a:gd name="T15" fmla="*/ 2147483646 h 473"/>
                <a:gd name="T16" fmla="*/ 2147483646 w 650"/>
                <a:gd name="T17" fmla="*/ 2147483646 h 473"/>
                <a:gd name="T18" fmla="*/ 2147483646 w 650"/>
                <a:gd name="T19" fmla="*/ 2147483646 h 473"/>
                <a:gd name="T20" fmla="*/ 2147483646 w 650"/>
                <a:gd name="T21" fmla="*/ 2147483646 h 473"/>
                <a:gd name="T22" fmla="*/ 2147483646 w 650"/>
                <a:gd name="T23" fmla="*/ 2147483646 h 473"/>
                <a:gd name="T24" fmla="*/ 2147483646 w 650"/>
                <a:gd name="T25" fmla="*/ 2147483646 h 473"/>
                <a:gd name="T26" fmla="*/ 2147483646 w 650"/>
                <a:gd name="T27" fmla="*/ 2147483646 h 473"/>
                <a:gd name="T28" fmla="*/ 2147483646 w 650"/>
                <a:gd name="T29" fmla="*/ 2147483646 h 473"/>
                <a:gd name="T30" fmla="*/ 2147483646 w 650"/>
                <a:gd name="T31" fmla="*/ 2147483646 h 473"/>
                <a:gd name="T32" fmla="*/ 2147483646 w 650"/>
                <a:gd name="T33" fmla="*/ 2147483646 h 473"/>
                <a:gd name="T34" fmla="*/ 2147483646 w 650"/>
                <a:gd name="T35" fmla="*/ 2147483646 h 473"/>
                <a:gd name="T36" fmla="*/ 2147483646 w 650"/>
                <a:gd name="T37" fmla="*/ 2147483646 h 473"/>
                <a:gd name="T38" fmla="*/ 2147483646 w 650"/>
                <a:gd name="T39" fmla="*/ 2147483646 h 473"/>
                <a:gd name="T40" fmla="*/ 2147483646 w 650"/>
                <a:gd name="T41" fmla="*/ 2147483646 h 473"/>
                <a:gd name="T42" fmla="*/ 2147483646 w 650"/>
                <a:gd name="T43" fmla="*/ 2147483646 h 473"/>
                <a:gd name="T44" fmla="*/ 2147483646 w 650"/>
                <a:gd name="T45" fmla="*/ 2147483646 h 473"/>
                <a:gd name="T46" fmla="*/ 2147483646 w 650"/>
                <a:gd name="T47" fmla="*/ 2147483646 h 473"/>
                <a:gd name="T48" fmla="*/ 2147483646 w 650"/>
                <a:gd name="T49" fmla="*/ 0 h 473"/>
                <a:gd name="T50" fmla="*/ 2147483646 w 650"/>
                <a:gd name="T51" fmla="*/ 0 h 473"/>
                <a:gd name="T52" fmla="*/ 2147483646 w 650"/>
                <a:gd name="T53" fmla="*/ 2147483646 h 4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rgbClr val="E6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8303" name="Google Shape;5523;p126"/>
            <p:cNvSpPr>
              <a:spLocks/>
            </p:cNvSpPr>
            <p:nvPr/>
          </p:nvSpPr>
          <p:spPr bwMode="auto">
            <a:xfrm>
              <a:off x="6502400" y="4173538"/>
              <a:ext cx="981075" cy="654050"/>
            </a:xfrm>
            <a:custGeom>
              <a:avLst/>
              <a:gdLst>
                <a:gd name="T0" fmla="*/ 2147483646 w 239"/>
                <a:gd name="T1" fmla="*/ 2147483646 h 159"/>
                <a:gd name="T2" fmla="*/ 2147483646 w 239"/>
                <a:gd name="T3" fmla="*/ 2147483646 h 159"/>
                <a:gd name="T4" fmla="*/ 2147483646 w 239"/>
                <a:gd name="T5" fmla="*/ 2147483646 h 159"/>
                <a:gd name="T6" fmla="*/ 2147483646 w 239"/>
                <a:gd name="T7" fmla="*/ 2147483646 h 159"/>
                <a:gd name="T8" fmla="*/ 2147483646 w 239"/>
                <a:gd name="T9" fmla="*/ 2147483646 h 159"/>
                <a:gd name="T10" fmla="*/ 2147483646 w 239"/>
                <a:gd name="T11" fmla="*/ 2147483646 h 159"/>
                <a:gd name="T12" fmla="*/ 2147483646 w 239"/>
                <a:gd name="T13" fmla="*/ 2147483646 h 159"/>
                <a:gd name="T14" fmla="*/ 2147483646 w 239"/>
                <a:gd name="T15" fmla="*/ 0 h 159"/>
                <a:gd name="T16" fmla="*/ 2147483646 w 239"/>
                <a:gd name="T17" fmla="*/ 2147483646 h 159"/>
                <a:gd name="T18" fmla="*/ 2147483646 w 239"/>
                <a:gd name="T19" fmla="*/ 2147483646 h 159"/>
                <a:gd name="T20" fmla="*/ 2147483646 w 239"/>
                <a:gd name="T21" fmla="*/ 2147483646 h 159"/>
                <a:gd name="T22" fmla="*/ 0 w 239"/>
                <a:gd name="T23" fmla="*/ 2147483646 h 159"/>
                <a:gd name="T24" fmla="*/ 2147483646 w 239"/>
                <a:gd name="T25" fmla="*/ 2147483646 h 159"/>
                <a:gd name="T26" fmla="*/ 2147483646 w 239"/>
                <a:gd name="T27" fmla="*/ 2147483646 h 159"/>
                <a:gd name="T28" fmla="*/ 2147483646 w 239"/>
                <a:gd name="T29" fmla="*/ 2147483646 h 159"/>
                <a:gd name="T30" fmla="*/ 2147483646 w 239"/>
                <a:gd name="T31" fmla="*/ 2147483646 h 159"/>
                <a:gd name="T32" fmla="*/ 2147483646 w 239"/>
                <a:gd name="T33" fmla="*/ 2147483646 h 159"/>
                <a:gd name="T34" fmla="*/ 2147483646 w 239"/>
                <a:gd name="T35" fmla="*/ 2147483646 h 159"/>
                <a:gd name="T36" fmla="*/ 2147483646 w 239"/>
                <a:gd name="T37" fmla="*/ 2147483646 h 159"/>
                <a:gd name="T38" fmla="*/ 2147483646 w 239"/>
                <a:gd name="T39" fmla="*/ 2147483646 h 159"/>
                <a:gd name="T40" fmla="*/ 2147483646 w 239"/>
                <a:gd name="T41" fmla="*/ 2147483646 h 159"/>
                <a:gd name="T42" fmla="*/ 2147483646 w 239"/>
                <a:gd name="T43" fmla="*/ 2147483646 h 159"/>
                <a:gd name="T44" fmla="*/ 2147483646 w 239"/>
                <a:gd name="T45" fmla="*/ 2147483646 h 159"/>
                <a:gd name="T46" fmla="*/ 2147483646 w 239"/>
                <a:gd name="T47" fmla="*/ 2147483646 h 159"/>
                <a:gd name="T48" fmla="*/ 2147483646 w 239"/>
                <a:gd name="T49" fmla="*/ 2147483646 h 159"/>
                <a:gd name="T50" fmla="*/ 2147483646 w 239"/>
                <a:gd name="T51" fmla="*/ 2147483646 h 159"/>
                <a:gd name="T52" fmla="*/ 2147483646 w 239"/>
                <a:gd name="T53" fmla="*/ 2147483646 h 159"/>
                <a:gd name="T54" fmla="*/ 2147483646 w 239"/>
                <a:gd name="T55" fmla="*/ 2147483646 h 159"/>
                <a:gd name="T56" fmla="*/ 2147483646 w 239"/>
                <a:gd name="T57" fmla="*/ 2147483646 h 159"/>
                <a:gd name="T58" fmla="*/ 2147483646 w 239"/>
                <a:gd name="T59" fmla="*/ 2147483646 h 159"/>
                <a:gd name="T60" fmla="*/ 2147483646 w 239"/>
                <a:gd name="T61" fmla="*/ 2147483646 h 159"/>
                <a:gd name="T62" fmla="*/ 2147483646 w 239"/>
                <a:gd name="T63" fmla="*/ 2147483646 h 159"/>
                <a:gd name="T64" fmla="*/ 2147483646 w 239"/>
                <a:gd name="T65" fmla="*/ 2147483646 h 159"/>
                <a:gd name="T66" fmla="*/ 2147483646 w 239"/>
                <a:gd name="T67" fmla="*/ 2147483646 h 159"/>
                <a:gd name="T68" fmla="*/ 2147483646 w 239"/>
                <a:gd name="T69" fmla="*/ 2147483646 h 159"/>
                <a:gd name="T70" fmla="*/ 2147483646 w 239"/>
                <a:gd name="T71" fmla="*/ 2147483646 h 159"/>
                <a:gd name="T72" fmla="*/ 2147483646 w 239"/>
                <a:gd name="T73" fmla="*/ 2147483646 h 159"/>
                <a:gd name="T74" fmla="*/ 2147483646 w 239"/>
                <a:gd name="T75" fmla="*/ 2147483646 h 159"/>
                <a:gd name="T76" fmla="*/ 2147483646 w 239"/>
                <a:gd name="T77" fmla="*/ 2147483646 h 159"/>
                <a:gd name="T78" fmla="*/ 2147483646 w 239"/>
                <a:gd name="T79" fmla="*/ 2147483646 h 159"/>
                <a:gd name="T80" fmla="*/ 2147483646 w 239"/>
                <a:gd name="T81" fmla="*/ 2147483646 h 159"/>
                <a:gd name="T82" fmla="*/ 2147483646 w 239"/>
                <a:gd name="T83" fmla="*/ 2147483646 h 159"/>
                <a:gd name="T84" fmla="*/ 2147483646 w 239"/>
                <a:gd name="T85" fmla="*/ 2147483646 h 159"/>
                <a:gd name="T86" fmla="*/ 2147483646 w 239"/>
                <a:gd name="T87" fmla="*/ 2147483646 h 159"/>
                <a:gd name="T88" fmla="*/ 2147483646 w 239"/>
                <a:gd name="T89" fmla="*/ 2147483646 h 159"/>
                <a:gd name="T90" fmla="*/ 2147483646 w 239"/>
                <a:gd name="T91" fmla="*/ 2147483646 h 15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39" h="159" extrusionOk="0">
                  <a:moveTo>
                    <a:pt x="190" y="15"/>
                  </a:moveTo>
                  <a:cubicBezTo>
                    <a:pt x="212" y="70"/>
                    <a:pt x="212" y="70"/>
                    <a:pt x="212" y="70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70" y="70"/>
                    <a:pt x="125" y="31"/>
                    <a:pt x="121" y="31"/>
                  </a:cubicBezTo>
                  <a:cubicBezTo>
                    <a:pt x="118" y="31"/>
                    <a:pt x="104" y="36"/>
                    <a:pt x="102" y="36"/>
                  </a:cubicBezTo>
                  <a:cubicBezTo>
                    <a:pt x="102" y="36"/>
                    <a:pt x="94" y="39"/>
                    <a:pt x="87" y="39"/>
                  </a:cubicBezTo>
                  <a:cubicBezTo>
                    <a:pt x="83" y="39"/>
                    <a:pt x="80" y="38"/>
                    <a:pt x="79" y="37"/>
                  </a:cubicBezTo>
                  <a:cubicBezTo>
                    <a:pt x="77" y="36"/>
                    <a:pt x="76" y="35"/>
                    <a:pt x="76" y="33"/>
                  </a:cubicBezTo>
                  <a:cubicBezTo>
                    <a:pt x="76" y="30"/>
                    <a:pt x="79" y="27"/>
                    <a:pt x="81" y="26"/>
                  </a:cubicBezTo>
                  <a:cubicBezTo>
                    <a:pt x="93" y="20"/>
                    <a:pt x="124" y="8"/>
                    <a:pt x="12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6" y="8"/>
                    <a:pt x="184" y="14"/>
                    <a:pt x="190" y="15"/>
                  </a:cubicBezTo>
                  <a:close/>
                  <a:moveTo>
                    <a:pt x="209" y="0"/>
                  </a:moveTo>
                  <a:cubicBezTo>
                    <a:pt x="209" y="0"/>
                    <a:pt x="208" y="0"/>
                    <a:pt x="207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6" y="4"/>
                    <a:pt x="195" y="6"/>
                    <a:pt x="194" y="7"/>
                  </a:cubicBezTo>
                  <a:cubicBezTo>
                    <a:pt x="194" y="9"/>
                    <a:pt x="194" y="10"/>
                    <a:pt x="194" y="12"/>
                  </a:cubicBezTo>
                  <a:cubicBezTo>
                    <a:pt x="217" y="70"/>
                    <a:pt x="217" y="70"/>
                    <a:pt x="217" y="70"/>
                  </a:cubicBezTo>
                  <a:cubicBezTo>
                    <a:pt x="219" y="73"/>
                    <a:pt x="222" y="75"/>
                    <a:pt x="225" y="73"/>
                  </a:cubicBezTo>
                  <a:cubicBezTo>
                    <a:pt x="234" y="70"/>
                    <a:pt x="234" y="70"/>
                    <a:pt x="234" y="70"/>
                  </a:cubicBezTo>
                  <a:cubicBezTo>
                    <a:pt x="236" y="69"/>
                    <a:pt x="237" y="68"/>
                    <a:pt x="238" y="66"/>
                  </a:cubicBezTo>
                  <a:cubicBezTo>
                    <a:pt x="239" y="65"/>
                    <a:pt x="239" y="63"/>
                    <a:pt x="238" y="62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4" y="1"/>
                    <a:pt x="212" y="0"/>
                    <a:pt x="209" y="0"/>
                  </a:cubicBezTo>
                  <a:close/>
                  <a:moveTo>
                    <a:pt x="0" y="79"/>
                  </a:moveTo>
                  <a:cubicBezTo>
                    <a:pt x="0" y="81"/>
                    <a:pt x="1" y="83"/>
                    <a:pt x="2" y="84"/>
                  </a:cubicBezTo>
                  <a:cubicBezTo>
                    <a:pt x="3" y="85"/>
                    <a:pt x="4" y="86"/>
                    <a:pt x="6" y="86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9" y="87"/>
                    <a:pt x="22" y="84"/>
                    <a:pt x="22" y="8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4"/>
                    <a:pt x="27" y="13"/>
                    <a:pt x="26" y="11"/>
                  </a:cubicBezTo>
                  <a:cubicBezTo>
                    <a:pt x="25" y="10"/>
                    <a:pt x="23" y="9"/>
                    <a:pt x="2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8"/>
                    <a:pt x="5" y="11"/>
                    <a:pt x="5" y="14"/>
                  </a:cubicBezTo>
                  <a:lnTo>
                    <a:pt x="0" y="79"/>
                  </a:lnTo>
                  <a:close/>
                  <a:moveTo>
                    <a:pt x="98" y="137"/>
                  </a:moveTo>
                  <a:cubicBezTo>
                    <a:pt x="98" y="135"/>
                    <a:pt x="96" y="133"/>
                    <a:pt x="94" y="132"/>
                  </a:cubicBezTo>
                  <a:cubicBezTo>
                    <a:pt x="90" y="128"/>
                    <a:pt x="86" y="129"/>
                    <a:pt x="82" y="133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7" y="139"/>
                    <a:pt x="77" y="139"/>
                    <a:pt x="77" y="139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68" y="150"/>
                    <a:pt x="73" y="155"/>
                    <a:pt x="75" y="157"/>
                  </a:cubicBezTo>
                  <a:cubicBezTo>
                    <a:pt x="77" y="158"/>
                    <a:pt x="79" y="159"/>
                    <a:pt x="80" y="159"/>
                  </a:cubicBezTo>
                  <a:cubicBezTo>
                    <a:pt x="83" y="159"/>
                    <a:pt x="85" y="158"/>
                    <a:pt x="87" y="155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8" y="142"/>
                    <a:pt x="98" y="140"/>
                    <a:pt x="98" y="137"/>
                  </a:cubicBezTo>
                  <a:close/>
                  <a:moveTo>
                    <a:pt x="52" y="134"/>
                  </a:moveTo>
                  <a:cubicBezTo>
                    <a:pt x="48" y="138"/>
                    <a:pt x="49" y="141"/>
                    <a:pt x="54" y="145"/>
                  </a:cubicBezTo>
                  <a:cubicBezTo>
                    <a:pt x="59" y="149"/>
                    <a:pt x="63" y="148"/>
                    <a:pt x="66" y="144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83" y="124"/>
                    <a:pt x="78" y="119"/>
                    <a:pt x="76" y="117"/>
                  </a:cubicBezTo>
                  <a:cubicBezTo>
                    <a:pt x="72" y="114"/>
                    <a:pt x="68" y="114"/>
                    <a:pt x="64" y="119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7" y="127"/>
                    <a:pt x="57" y="127"/>
                    <a:pt x="57" y="127"/>
                  </a:cubicBezTo>
                  <a:lnTo>
                    <a:pt x="52" y="134"/>
                  </a:lnTo>
                  <a:close/>
                  <a:moveTo>
                    <a:pt x="35" y="117"/>
                  </a:moveTo>
                  <a:cubicBezTo>
                    <a:pt x="33" y="119"/>
                    <a:pt x="33" y="122"/>
                    <a:pt x="33" y="124"/>
                  </a:cubicBezTo>
                  <a:cubicBezTo>
                    <a:pt x="33" y="126"/>
                    <a:pt x="35" y="128"/>
                    <a:pt x="37" y="130"/>
                  </a:cubicBezTo>
                  <a:cubicBezTo>
                    <a:pt x="41" y="133"/>
                    <a:pt x="45" y="133"/>
                    <a:pt x="49" y="128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3" y="111"/>
                    <a:pt x="64" y="109"/>
                    <a:pt x="64" y="107"/>
                  </a:cubicBezTo>
                  <a:cubicBezTo>
                    <a:pt x="63" y="104"/>
                    <a:pt x="62" y="102"/>
                    <a:pt x="60" y="101"/>
                  </a:cubicBezTo>
                  <a:cubicBezTo>
                    <a:pt x="56" y="97"/>
                    <a:pt x="51" y="98"/>
                    <a:pt x="48" y="102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1" y="111"/>
                    <a:pt x="41" y="111"/>
                    <a:pt x="41" y="111"/>
                  </a:cubicBezTo>
                  <a:lnTo>
                    <a:pt x="35" y="117"/>
                  </a:lnTo>
                  <a:close/>
                  <a:moveTo>
                    <a:pt x="33" y="112"/>
                  </a:moveTo>
                  <a:cubicBezTo>
                    <a:pt x="45" y="97"/>
                    <a:pt x="45" y="97"/>
                    <a:pt x="45" y="97"/>
                  </a:cubicBezTo>
                  <a:cubicBezTo>
                    <a:pt x="50" y="91"/>
                    <a:pt x="45" y="86"/>
                    <a:pt x="43" y="84"/>
                  </a:cubicBezTo>
                  <a:cubicBezTo>
                    <a:pt x="39" y="81"/>
                    <a:pt x="35" y="82"/>
                    <a:pt x="31" y="86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101"/>
                    <a:pt x="18" y="103"/>
                    <a:pt x="18" y="106"/>
                  </a:cubicBezTo>
                  <a:cubicBezTo>
                    <a:pt x="18" y="108"/>
                    <a:pt x="20" y="110"/>
                    <a:pt x="21" y="110"/>
                  </a:cubicBezTo>
                  <a:cubicBezTo>
                    <a:pt x="23" y="112"/>
                    <a:pt x="25" y="114"/>
                    <a:pt x="28" y="114"/>
                  </a:cubicBezTo>
                  <a:cubicBezTo>
                    <a:pt x="30" y="114"/>
                    <a:pt x="31" y="113"/>
                    <a:pt x="33" y="112"/>
                  </a:cubicBezTo>
                  <a:close/>
                  <a:moveTo>
                    <a:pt x="181" y="99"/>
                  </a:moveTo>
                  <a:cubicBezTo>
                    <a:pt x="183" y="96"/>
                    <a:pt x="185" y="91"/>
                    <a:pt x="180" y="86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53" y="63"/>
                    <a:pt x="126" y="40"/>
                    <a:pt x="120" y="37"/>
                  </a:cubicBezTo>
                  <a:cubicBezTo>
                    <a:pt x="118" y="37"/>
                    <a:pt x="110" y="40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95" y="44"/>
                    <a:pt x="87" y="44"/>
                  </a:cubicBezTo>
                  <a:cubicBezTo>
                    <a:pt x="82" y="44"/>
                    <a:pt x="78" y="44"/>
                    <a:pt x="76" y="42"/>
                  </a:cubicBezTo>
                  <a:cubicBezTo>
                    <a:pt x="71" y="39"/>
                    <a:pt x="70" y="35"/>
                    <a:pt x="70" y="33"/>
                  </a:cubicBezTo>
                  <a:cubicBezTo>
                    <a:pt x="71" y="28"/>
                    <a:pt x="75" y="23"/>
                    <a:pt x="78" y="2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2" y="77"/>
                    <a:pt x="35" y="77"/>
                    <a:pt x="38" y="77"/>
                  </a:cubicBezTo>
                  <a:cubicBezTo>
                    <a:pt x="41" y="77"/>
                    <a:pt x="44" y="78"/>
                    <a:pt x="47" y="80"/>
                  </a:cubicBezTo>
                  <a:cubicBezTo>
                    <a:pt x="51" y="84"/>
                    <a:pt x="53" y="88"/>
                    <a:pt x="53" y="93"/>
                  </a:cubicBezTo>
                  <a:cubicBezTo>
                    <a:pt x="56" y="93"/>
                    <a:pt x="60" y="94"/>
                    <a:pt x="63" y="96"/>
                  </a:cubicBezTo>
                  <a:cubicBezTo>
                    <a:pt x="68" y="100"/>
                    <a:pt x="70" y="105"/>
                    <a:pt x="69" y="110"/>
                  </a:cubicBezTo>
                  <a:cubicBezTo>
                    <a:pt x="73" y="109"/>
                    <a:pt x="76" y="110"/>
                    <a:pt x="80" y="113"/>
                  </a:cubicBezTo>
                  <a:cubicBezTo>
                    <a:pt x="84" y="116"/>
                    <a:pt x="86" y="120"/>
                    <a:pt x="86" y="124"/>
                  </a:cubicBezTo>
                  <a:cubicBezTo>
                    <a:pt x="90" y="123"/>
                    <a:pt x="94" y="124"/>
                    <a:pt x="98" y="127"/>
                  </a:cubicBezTo>
                  <a:cubicBezTo>
                    <a:pt x="103" y="132"/>
                    <a:pt x="105" y="137"/>
                    <a:pt x="103" y="143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07" y="147"/>
                    <a:pt x="107" y="147"/>
                    <a:pt x="10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10" y="148"/>
                    <a:pt x="111" y="149"/>
                    <a:pt x="113" y="149"/>
                  </a:cubicBezTo>
                  <a:cubicBezTo>
                    <a:pt x="115" y="149"/>
                    <a:pt x="118" y="147"/>
                    <a:pt x="119" y="145"/>
                  </a:cubicBezTo>
                  <a:cubicBezTo>
                    <a:pt x="122" y="142"/>
                    <a:pt x="123" y="139"/>
                    <a:pt x="120" y="136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99" y="118"/>
                    <a:pt x="98" y="117"/>
                    <a:pt x="98" y="116"/>
                  </a:cubicBezTo>
                  <a:cubicBezTo>
                    <a:pt x="98" y="115"/>
                    <a:pt x="98" y="115"/>
                    <a:pt x="99" y="114"/>
                  </a:cubicBezTo>
                  <a:cubicBezTo>
                    <a:pt x="100" y="113"/>
                    <a:pt x="102" y="112"/>
                    <a:pt x="104" y="114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31" y="137"/>
                    <a:pt x="133" y="137"/>
                    <a:pt x="134" y="137"/>
                  </a:cubicBezTo>
                  <a:cubicBezTo>
                    <a:pt x="137" y="137"/>
                    <a:pt x="140" y="136"/>
                    <a:pt x="142" y="133"/>
                  </a:cubicBezTo>
                  <a:cubicBezTo>
                    <a:pt x="143" y="131"/>
                    <a:pt x="144" y="129"/>
                    <a:pt x="144" y="127"/>
                  </a:cubicBezTo>
                  <a:cubicBezTo>
                    <a:pt x="143" y="125"/>
                    <a:pt x="142" y="122"/>
                    <a:pt x="140" y="121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1" y="106"/>
                    <a:pt x="121" y="105"/>
                    <a:pt x="121" y="104"/>
                  </a:cubicBezTo>
                  <a:cubicBezTo>
                    <a:pt x="121" y="103"/>
                    <a:pt x="121" y="102"/>
                    <a:pt x="122" y="102"/>
                  </a:cubicBezTo>
                  <a:cubicBezTo>
                    <a:pt x="123" y="100"/>
                    <a:pt x="125" y="100"/>
                    <a:pt x="126" y="10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2" y="122"/>
                    <a:pt x="154" y="123"/>
                    <a:pt x="156" y="123"/>
                  </a:cubicBezTo>
                  <a:cubicBezTo>
                    <a:pt x="159" y="123"/>
                    <a:pt x="162" y="121"/>
                    <a:pt x="164" y="118"/>
                  </a:cubicBezTo>
                  <a:cubicBezTo>
                    <a:pt x="166" y="116"/>
                    <a:pt x="166" y="114"/>
                    <a:pt x="166" y="112"/>
                  </a:cubicBezTo>
                  <a:cubicBezTo>
                    <a:pt x="166" y="110"/>
                    <a:pt x="165" y="108"/>
                    <a:pt x="162" y="106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1" y="89"/>
                    <a:pt x="141" y="87"/>
                    <a:pt x="142" y="85"/>
                  </a:cubicBezTo>
                  <a:cubicBezTo>
                    <a:pt x="143" y="84"/>
                    <a:pt x="146" y="84"/>
                    <a:pt x="147" y="85"/>
                  </a:cubicBezTo>
                  <a:cubicBezTo>
                    <a:pt x="167" y="101"/>
                    <a:pt x="167" y="101"/>
                    <a:pt x="167" y="101"/>
                  </a:cubicBezTo>
                  <a:cubicBezTo>
                    <a:pt x="172" y="105"/>
                    <a:pt x="177" y="104"/>
                    <a:pt x="181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D3791400-1C3B-7147-98D1-1A3087982DBB}"/>
              </a:ext>
            </a:extLst>
          </p:cNvPr>
          <p:cNvGrpSpPr/>
          <p:nvPr/>
        </p:nvGrpSpPr>
        <p:grpSpPr>
          <a:xfrm>
            <a:off x="3536950" y="1489075"/>
            <a:ext cx="2965450" cy="1941513"/>
            <a:chOff x="3536950" y="1489075"/>
            <a:chExt cx="2965450" cy="1941513"/>
          </a:xfrm>
        </p:grpSpPr>
        <p:sp>
          <p:nvSpPr>
            <p:cNvPr id="268298" name="Google Shape;5518;p126"/>
            <p:cNvSpPr>
              <a:spLocks/>
            </p:cNvSpPr>
            <p:nvPr/>
          </p:nvSpPr>
          <p:spPr bwMode="auto">
            <a:xfrm>
              <a:off x="3536950" y="1489075"/>
              <a:ext cx="2965450" cy="1941513"/>
            </a:xfrm>
            <a:custGeom>
              <a:avLst/>
              <a:gdLst>
                <a:gd name="T0" fmla="*/ 2147483646 w 722"/>
                <a:gd name="T1" fmla="*/ 2147483646 h 472"/>
                <a:gd name="T2" fmla="*/ 2147483646 w 722"/>
                <a:gd name="T3" fmla="*/ 2147483646 h 472"/>
                <a:gd name="T4" fmla="*/ 2147483646 w 722"/>
                <a:gd name="T5" fmla="*/ 2147483646 h 472"/>
                <a:gd name="T6" fmla="*/ 2147483646 w 722"/>
                <a:gd name="T7" fmla="*/ 2147483646 h 472"/>
                <a:gd name="T8" fmla="*/ 2147483646 w 722"/>
                <a:gd name="T9" fmla="*/ 2147483646 h 472"/>
                <a:gd name="T10" fmla="*/ 2147483646 w 722"/>
                <a:gd name="T11" fmla="*/ 2147483646 h 472"/>
                <a:gd name="T12" fmla="*/ 2147483646 w 722"/>
                <a:gd name="T13" fmla="*/ 2147483646 h 472"/>
                <a:gd name="T14" fmla="*/ 2147483646 w 722"/>
                <a:gd name="T15" fmla="*/ 2147483646 h 472"/>
                <a:gd name="T16" fmla="*/ 2147483646 w 722"/>
                <a:gd name="T17" fmla="*/ 2147483646 h 472"/>
                <a:gd name="T18" fmla="*/ 2147483646 w 722"/>
                <a:gd name="T19" fmla="*/ 2147483646 h 472"/>
                <a:gd name="T20" fmla="*/ 2147483646 w 722"/>
                <a:gd name="T21" fmla="*/ 2147483646 h 472"/>
                <a:gd name="T22" fmla="*/ 2147483646 w 722"/>
                <a:gd name="T23" fmla="*/ 2147483646 h 472"/>
                <a:gd name="T24" fmla="*/ 2147483646 w 722"/>
                <a:gd name="T25" fmla="*/ 2147483646 h 472"/>
                <a:gd name="T26" fmla="*/ 2147483646 w 722"/>
                <a:gd name="T27" fmla="*/ 2147483646 h 472"/>
                <a:gd name="T28" fmla="*/ 2147483646 w 722"/>
                <a:gd name="T29" fmla="*/ 2147483646 h 472"/>
                <a:gd name="T30" fmla="*/ 2147483646 w 722"/>
                <a:gd name="T31" fmla="*/ 2147483646 h 472"/>
                <a:gd name="T32" fmla="*/ 2147483646 w 722"/>
                <a:gd name="T33" fmla="*/ 2147483646 h 472"/>
                <a:gd name="T34" fmla="*/ 2147483646 w 722"/>
                <a:gd name="T35" fmla="*/ 2147483646 h 472"/>
                <a:gd name="T36" fmla="*/ 2147483646 w 722"/>
                <a:gd name="T37" fmla="*/ 2147483646 h 472"/>
                <a:gd name="T38" fmla="*/ 2147483646 w 722"/>
                <a:gd name="T39" fmla="*/ 2147483646 h 472"/>
                <a:gd name="T40" fmla="*/ 2147483646 w 722"/>
                <a:gd name="T41" fmla="*/ 2147483646 h 472"/>
                <a:gd name="T42" fmla="*/ 2147483646 w 722"/>
                <a:gd name="T43" fmla="*/ 2147483646 h 472"/>
                <a:gd name="T44" fmla="*/ 2147483646 w 722"/>
                <a:gd name="T45" fmla="*/ 2147483646 h 472"/>
                <a:gd name="T46" fmla="*/ 2147483646 w 722"/>
                <a:gd name="T47" fmla="*/ 2147483646 h 472"/>
                <a:gd name="T48" fmla="*/ 2147483646 w 722"/>
                <a:gd name="T49" fmla="*/ 0 h 472"/>
                <a:gd name="T50" fmla="*/ 2147483646 w 722"/>
                <a:gd name="T51" fmla="*/ 2147483646 h 472"/>
                <a:gd name="T52" fmla="*/ 2147483646 w 722"/>
                <a:gd name="T53" fmla="*/ 2147483646 h 472"/>
                <a:gd name="T54" fmla="*/ 2147483646 w 722"/>
                <a:gd name="T55" fmla="*/ 2147483646 h 472"/>
                <a:gd name="T56" fmla="*/ 2147483646 w 722"/>
                <a:gd name="T57" fmla="*/ 2147483646 h 472"/>
                <a:gd name="T58" fmla="*/ 2147483646 w 722"/>
                <a:gd name="T59" fmla="*/ 2147483646 h 47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rgbClr val="FF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8304" name="Google Shape;5524;p126"/>
            <p:cNvSpPr>
              <a:spLocks/>
            </p:cNvSpPr>
            <p:nvPr/>
          </p:nvSpPr>
          <p:spPr bwMode="auto">
            <a:xfrm>
              <a:off x="4468813" y="1912938"/>
              <a:ext cx="833437" cy="698500"/>
            </a:xfrm>
            <a:custGeom>
              <a:avLst/>
              <a:gdLst>
                <a:gd name="T0" fmla="*/ 2147483646 w 203"/>
                <a:gd name="T1" fmla="*/ 2147483646 h 170"/>
                <a:gd name="T2" fmla="*/ 2147483646 w 203"/>
                <a:gd name="T3" fmla="*/ 2147483646 h 170"/>
                <a:gd name="T4" fmla="*/ 2147483646 w 203"/>
                <a:gd name="T5" fmla="*/ 2147483646 h 170"/>
                <a:gd name="T6" fmla="*/ 2147483646 w 203"/>
                <a:gd name="T7" fmla="*/ 2147483646 h 170"/>
                <a:gd name="T8" fmla="*/ 2147483646 w 203"/>
                <a:gd name="T9" fmla="*/ 2147483646 h 170"/>
                <a:gd name="T10" fmla="*/ 2147483646 w 203"/>
                <a:gd name="T11" fmla="*/ 2147483646 h 170"/>
                <a:gd name="T12" fmla="*/ 2147483646 w 203"/>
                <a:gd name="T13" fmla="*/ 2147483646 h 170"/>
                <a:gd name="T14" fmla="*/ 2147483646 w 203"/>
                <a:gd name="T15" fmla="*/ 2147483646 h 170"/>
                <a:gd name="T16" fmla="*/ 2147483646 w 203"/>
                <a:gd name="T17" fmla="*/ 2147483646 h 170"/>
                <a:gd name="T18" fmla="*/ 2147483646 w 203"/>
                <a:gd name="T19" fmla="*/ 2147483646 h 170"/>
                <a:gd name="T20" fmla="*/ 2147483646 w 203"/>
                <a:gd name="T21" fmla="*/ 2147483646 h 170"/>
                <a:gd name="T22" fmla="*/ 2147483646 w 203"/>
                <a:gd name="T23" fmla="*/ 2147483646 h 170"/>
                <a:gd name="T24" fmla="*/ 2147483646 w 203"/>
                <a:gd name="T25" fmla="*/ 2147483646 h 170"/>
                <a:gd name="T26" fmla="*/ 2147483646 w 203"/>
                <a:gd name="T27" fmla="*/ 2147483646 h 170"/>
                <a:gd name="T28" fmla="*/ 2147483646 w 203"/>
                <a:gd name="T29" fmla="*/ 2147483646 h 170"/>
                <a:gd name="T30" fmla="*/ 2147483646 w 203"/>
                <a:gd name="T31" fmla="*/ 2147483646 h 170"/>
                <a:gd name="T32" fmla="*/ 2147483646 w 203"/>
                <a:gd name="T33" fmla="*/ 2147483646 h 170"/>
                <a:gd name="T34" fmla="*/ 2147483646 w 203"/>
                <a:gd name="T35" fmla="*/ 2147483646 h 170"/>
                <a:gd name="T36" fmla="*/ 2147483646 w 203"/>
                <a:gd name="T37" fmla="*/ 2147483646 h 170"/>
                <a:gd name="T38" fmla="*/ 2147483646 w 203"/>
                <a:gd name="T39" fmla="*/ 2147483646 h 170"/>
                <a:gd name="T40" fmla="*/ 2147483646 w 203"/>
                <a:gd name="T41" fmla="*/ 2147483646 h 170"/>
                <a:gd name="T42" fmla="*/ 2147483646 w 203"/>
                <a:gd name="T43" fmla="*/ 2147483646 h 170"/>
                <a:gd name="T44" fmla="*/ 2147483646 w 203"/>
                <a:gd name="T45" fmla="*/ 2147483646 h 170"/>
                <a:gd name="T46" fmla="*/ 2147483646 w 203"/>
                <a:gd name="T47" fmla="*/ 2147483646 h 170"/>
                <a:gd name="T48" fmla="*/ 2147483646 w 203"/>
                <a:gd name="T49" fmla="*/ 2147483646 h 170"/>
                <a:gd name="T50" fmla="*/ 2147483646 w 203"/>
                <a:gd name="T51" fmla="*/ 2147483646 h 170"/>
                <a:gd name="T52" fmla="*/ 2147483646 w 203"/>
                <a:gd name="T53" fmla="*/ 2147483646 h 170"/>
                <a:gd name="T54" fmla="*/ 2147483646 w 203"/>
                <a:gd name="T55" fmla="*/ 2147483646 h 170"/>
                <a:gd name="T56" fmla="*/ 2147483646 w 203"/>
                <a:gd name="T57" fmla="*/ 2147483646 h 170"/>
                <a:gd name="T58" fmla="*/ 2147483646 w 203"/>
                <a:gd name="T59" fmla="*/ 2147483646 h 170"/>
                <a:gd name="T60" fmla="*/ 2147483646 w 203"/>
                <a:gd name="T61" fmla="*/ 2147483646 h 170"/>
                <a:gd name="T62" fmla="*/ 2147483646 w 203"/>
                <a:gd name="T63" fmla="*/ 2147483646 h 170"/>
                <a:gd name="T64" fmla="*/ 2147483646 w 203"/>
                <a:gd name="T65" fmla="*/ 2147483646 h 170"/>
                <a:gd name="T66" fmla="*/ 2147483646 w 203"/>
                <a:gd name="T67" fmla="*/ 2147483646 h 170"/>
                <a:gd name="T68" fmla="*/ 2147483646 w 203"/>
                <a:gd name="T69" fmla="*/ 2147483646 h 170"/>
                <a:gd name="T70" fmla="*/ 2147483646 w 203"/>
                <a:gd name="T71" fmla="*/ 2147483646 h 170"/>
                <a:gd name="T72" fmla="*/ 2147483646 w 203"/>
                <a:gd name="T73" fmla="*/ 2147483646 h 170"/>
                <a:gd name="T74" fmla="*/ 2147483646 w 203"/>
                <a:gd name="T75" fmla="*/ 2147483646 h 170"/>
                <a:gd name="T76" fmla="*/ 2147483646 w 203"/>
                <a:gd name="T77" fmla="*/ 2147483646 h 170"/>
                <a:gd name="T78" fmla="*/ 2147483646 w 203"/>
                <a:gd name="T79" fmla="*/ 2147483646 h 170"/>
                <a:gd name="T80" fmla="*/ 2147483646 w 203"/>
                <a:gd name="T81" fmla="*/ 2147483646 h 170"/>
                <a:gd name="T82" fmla="*/ 2147483646 w 203"/>
                <a:gd name="T83" fmla="*/ 2147483646 h 170"/>
                <a:gd name="T84" fmla="*/ 2147483646 w 203"/>
                <a:gd name="T85" fmla="*/ 2147483646 h 170"/>
                <a:gd name="T86" fmla="*/ 2147483646 w 203"/>
                <a:gd name="T87" fmla="*/ 2147483646 h 170"/>
                <a:gd name="T88" fmla="*/ 2147483646 w 203"/>
                <a:gd name="T89" fmla="*/ 2147483646 h 170"/>
                <a:gd name="T90" fmla="*/ 2147483646 w 203"/>
                <a:gd name="T91" fmla="*/ 2147483646 h 170"/>
                <a:gd name="T92" fmla="*/ 2147483646 w 203"/>
                <a:gd name="T93" fmla="*/ 2147483646 h 170"/>
                <a:gd name="T94" fmla="*/ 2147483646 w 203"/>
                <a:gd name="T95" fmla="*/ 2147483646 h 170"/>
                <a:gd name="T96" fmla="*/ 2147483646 w 203"/>
                <a:gd name="T97" fmla="*/ 2147483646 h 170"/>
                <a:gd name="T98" fmla="*/ 2147483646 w 203"/>
                <a:gd name="T99" fmla="*/ 2147483646 h 170"/>
                <a:gd name="T100" fmla="*/ 2147483646 w 203"/>
                <a:gd name="T101" fmla="*/ 0 h 170"/>
                <a:gd name="T102" fmla="*/ 0 w 203"/>
                <a:gd name="T103" fmla="*/ 2147483646 h 170"/>
                <a:gd name="T104" fmla="*/ 2147483646 w 203"/>
                <a:gd name="T105" fmla="*/ 2147483646 h 170"/>
                <a:gd name="T106" fmla="*/ 2147483646 w 203"/>
                <a:gd name="T107" fmla="*/ 2147483646 h 170"/>
                <a:gd name="T108" fmla="*/ 2147483646 w 203"/>
                <a:gd name="T109" fmla="*/ 2147483646 h 170"/>
                <a:gd name="T110" fmla="*/ 2147483646 w 203"/>
                <a:gd name="T111" fmla="*/ 2147483646 h 170"/>
                <a:gd name="T112" fmla="*/ 2147483646 w 203"/>
                <a:gd name="T113" fmla="*/ 2147483646 h 170"/>
                <a:gd name="T114" fmla="*/ 2147483646 w 203"/>
                <a:gd name="T115" fmla="*/ 2147483646 h 170"/>
                <a:gd name="T116" fmla="*/ 2147483646 w 203"/>
                <a:gd name="T117" fmla="*/ 2147483646 h 17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3" h="170" extrusionOk="0">
                  <a:moveTo>
                    <a:pt x="27" y="138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7" y="89"/>
                    <a:pt x="30" y="86"/>
                    <a:pt x="34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9" y="86"/>
                    <a:pt x="52" y="89"/>
                    <a:pt x="52" y="92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2" y="142"/>
                    <a:pt x="49" y="145"/>
                    <a:pt x="45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0" y="145"/>
                    <a:pt x="27" y="142"/>
                    <a:pt x="27" y="138"/>
                  </a:cubicBezTo>
                  <a:close/>
                  <a:moveTo>
                    <a:pt x="75" y="69"/>
                  </a:moveTo>
                  <a:cubicBezTo>
                    <a:pt x="71" y="69"/>
                    <a:pt x="68" y="72"/>
                    <a:pt x="68" y="7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142"/>
                    <a:pt x="71" y="145"/>
                    <a:pt x="75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9" y="145"/>
                    <a:pt x="92" y="142"/>
                    <a:pt x="92" y="138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2"/>
                    <a:pt x="89" y="69"/>
                    <a:pt x="86" y="69"/>
                  </a:cubicBezTo>
                  <a:lnTo>
                    <a:pt x="75" y="69"/>
                  </a:lnTo>
                  <a:close/>
                  <a:moveTo>
                    <a:pt x="115" y="55"/>
                  </a:moveTo>
                  <a:cubicBezTo>
                    <a:pt x="111" y="55"/>
                    <a:pt x="108" y="58"/>
                    <a:pt x="108" y="62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8" y="142"/>
                    <a:pt x="111" y="145"/>
                    <a:pt x="115" y="145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30" y="145"/>
                    <a:pt x="133" y="142"/>
                    <a:pt x="133" y="138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58"/>
                    <a:pt x="130" y="55"/>
                    <a:pt x="126" y="55"/>
                  </a:cubicBezTo>
                  <a:lnTo>
                    <a:pt x="115" y="55"/>
                  </a:lnTo>
                  <a:close/>
                  <a:moveTo>
                    <a:pt x="156" y="41"/>
                  </a:moveTo>
                  <a:cubicBezTo>
                    <a:pt x="152" y="41"/>
                    <a:pt x="149" y="44"/>
                    <a:pt x="149" y="4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49" y="142"/>
                    <a:pt x="152" y="145"/>
                    <a:pt x="156" y="145"/>
                  </a:cubicBezTo>
                  <a:cubicBezTo>
                    <a:pt x="167" y="145"/>
                    <a:pt x="167" y="145"/>
                    <a:pt x="167" y="145"/>
                  </a:cubicBezTo>
                  <a:cubicBezTo>
                    <a:pt x="171" y="145"/>
                    <a:pt x="174" y="142"/>
                    <a:pt x="174" y="13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4"/>
                    <a:pt x="171" y="41"/>
                    <a:pt x="167" y="41"/>
                  </a:cubicBezTo>
                  <a:lnTo>
                    <a:pt x="156" y="41"/>
                  </a:lnTo>
                  <a:close/>
                  <a:moveTo>
                    <a:pt x="30" y="68"/>
                  </a:moveTo>
                  <a:cubicBezTo>
                    <a:pt x="74" y="60"/>
                    <a:pt x="114" y="44"/>
                    <a:pt x="151" y="23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11" y="36"/>
                    <a:pt x="71" y="51"/>
                    <a:pt x="29" y="59"/>
                  </a:cubicBezTo>
                  <a:lnTo>
                    <a:pt x="30" y="68"/>
                  </a:lnTo>
                  <a:close/>
                  <a:moveTo>
                    <a:pt x="203" y="158"/>
                  </a:moveTo>
                  <a:cubicBezTo>
                    <a:pt x="183" y="146"/>
                    <a:pt x="183" y="146"/>
                    <a:pt x="183" y="146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3" y="170"/>
                    <a:pt x="183" y="170"/>
                    <a:pt x="183" y="170"/>
                  </a:cubicBezTo>
                  <a:lnTo>
                    <a:pt x="203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A6C9C274-5576-094F-BFB1-7D63176BF0EE}"/>
              </a:ext>
            </a:extLst>
          </p:cNvPr>
          <p:cNvGrpSpPr/>
          <p:nvPr/>
        </p:nvGrpSpPr>
        <p:grpSpPr>
          <a:xfrm>
            <a:off x="3821113" y="3105150"/>
            <a:ext cx="2233612" cy="2397125"/>
            <a:chOff x="3821113" y="3105150"/>
            <a:chExt cx="2233612" cy="2397125"/>
          </a:xfrm>
        </p:grpSpPr>
        <p:sp>
          <p:nvSpPr>
            <p:cNvPr id="268300" name="Google Shape;5520;p126"/>
            <p:cNvSpPr>
              <a:spLocks/>
            </p:cNvSpPr>
            <p:nvPr/>
          </p:nvSpPr>
          <p:spPr bwMode="auto">
            <a:xfrm>
              <a:off x="3821113" y="3105150"/>
              <a:ext cx="2233612" cy="2397125"/>
            </a:xfrm>
            <a:custGeom>
              <a:avLst/>
              <a:gdLst>
                <a:gd name="T0" fmla="*/ 2147483646 w 544"/>
                <a:gd name="T1" fmla="*/ 2147483646 h 583"/>
                <a:gd name="T2" fmla="*/ 2147483646 w 544"/>
                <a:gd name="T3" fmla="*/ 2147483646 h 583"/>
                <a:gd name="T4" fmla="*/ 2147483646 w 544"/>
                <a:gd name="T5" fmla="*/ 2147483646 h 583"/>
                <a:gd name="T6" fmla="*/ 2147483646 w 544"/>
                <a:gd name="T7" fmla="*/ 2147483646 h 583"/>
                <a:gd name="T8" fmla="*/ 2147483646 w 544"/>
                <a:gd name="T9" fmla="*/ 2147483646 h 583"/>
                <a:gd name="T10" fmla="*/ 2147483646 w 544"/>
                <a:gd name="T11" fmla="*/ 2147483646 h 583"/>
                <a:gd name="T12" fmla="*/ 2147483646 w 544"/>
                <a:gd name="T13" fmla="*/ 2147483646 h 583"/>
                <a:gd name="T14" fmla="*/ 2147483646 w 544"/>
                <a:gd name="T15" fmla="*/ 2147483646 h 583"/>
                <a:gd name="T16" fmla="*/ 2147483646 w 544"/>
                <a:gd name="T17" fmla="*/ 2147483646 h 583"/>
                <a:gd name="T18" fmla="*/ 2147483646 w 544"/>
                <a:gd name="T19" fmla="*/ 2147483646 h 583"/>
                <a:gd name="T20" fmla="*/ 2147483646 w 544"/>
                <a:gd name="T21" fmla="*/ 2147483646 h 583"/>
                <a:gd name="T22" fmla="*/ 2147483646 w 544"/>
                <a:gd name="T23" fmla="*/ 2147483646 h 583"/>
                <a:gd name="T24" fmla="*/ 2147483646 w 544"/>
                <a:gd name="T25" fmla="*/ 2147483646 h 583"/>
                <a:gd name="T26" fmla="*/ 2147483646 w 544"/>
                <a:gd name="T27" fmla="*/ 0 h 583"/>
                <a:gd name="T28" fmla="*/ 2147483646 w 544"/>
                <a:gd name="T29" fmla="*/ 2147483646 h 583"/>
                <a:gd name="T30" fmla="*/ 2147483646 w 544"/>
                <a:gd name="T31" fmla="*/ 2147483646 h 583"/>
                <a:gd name="T32" fmla="*/ 2147483646 w 544"/>
                <a:gd name="T33" fmla="*/ 2147483646 h 583"/>
                <a:gd name="T34" fmla="*/ 2147483646 w 544"/>
                <a:gd name="T35" fmla="*/ 2147483646 h 583"/>
                <a:gd name="T36" fmla="*/ 2147483646 w 544"/>
                <a:gd name="T37" fmla="*/ 2147483646 h 583"/>
                <a:gd name="T38" fmla="*/ 2147483646 w 544"/>
                <a:gd name="T39" fmla="*/ 2147483646 h 583"/>
                <a:gd name="T40" fmla="*/ 2147483646 w 544"/>
                <a:gd name="T41" fmla="*/ 2147483646 h 583"/>
                <a:gd name="T42" fmla="*/ 2147483646 w 544"/>
                <a:gd name="T43" fmla="*/ 2147483646 h 583"/>
                <a:gd name="T44" fmla="*/ 2147483646 w 544"/>
                <a:gd name="T45" fmla="*/ 2147483646 h 583"/>
                <a:gd name="T46" fmla="*/ 2147483646 w 544"/>
                <a:gd name="T47" fmla="*/ 2147483646 h 583"/>
                <a:gd name="T48" fmla="*/ 2147483646 w 544"/>
                <a:gd name="T49" fmla="*/ 2147483646 h 583"/>
                <a:gd name="T50" fmla="*/ 2147483646 w 544"/>
                <a:gd name="T51" fmla="*/ 2147483646 h 583"/>
                <a:gd name="T52" fmla="*/ 2147483646 w 544"/>
                <a:gd name="T53" fmla="*/ 2147483646 h 58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rgbClr val="C0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68305" name="Google Shape;5525;p126"/>
            <p:cNvSpPr>
              <a:spLocks/>
            </p:cNvSpPr>
            <p:nvPr/>
          </p:nvSpPr>
          <p:spPr bwMode="auto">
            <a:xfrm>
              <a:off x="4657725" y="3751263"/>
              <a:ext cx="731838" cy="652462"/>
            </a:xfrm>
            <a:custGeom>
              <a:avLst/>
              <a:gdLst>
                <a:gd name="T0" fmla="*/ 2147483646 w 178"/>
                <a:gd name="T1" fmla="*/ 2147483646 h 159"/>
                <a:gd name="T2" fmla="*/ 2147483646 w 178"/>
                <a:gd name="T3" fmla="*/ 2147483646 h 159"/>
                <a:gd name="T4" fmla="*/ 2147483646 w 178"/>
                <a:gd name="T5" fmla="*/ 2147483646 h 159"/>
                <a:gd name="T6" fmla="*/ 2147483646 w 178"/>
                <a:gd name="T7" fmla="*/ 0 h 159"/>
                <a:gd name="T8" fmla="*/ 2147483646 w 178"/>
                <a:gd name="T9" fmla="*/ 2147483646 h 159"/>
                <a:gd name="T10" fmla="*/ 2147483646 w 178"/>
                <a:gd name="T11" fmla="*/ 2147483646 h 159"/>
                <a:gd name="T12" fmla="*/ 2147483646 w 178"/>
                <a:gd name="T13" fmla="*/ 2147483646 h 159"/>
                <a:gd name="T14" fmla="*/ 2147483646 w 178"/>
                <a:gd name="T15" fmla="*/ 2147483646 h 159"/>
                <a:gd name="T16" fmla="*/ 2147483646 w 178"/>
                <a:gd name="T17" fmla="*/ 2147483646 h 159"/>
                <a:gd name="T18" fmla="*/ 2147483646 w 178"/>
                <a:gd name="T19" fmla="*/ 2147483646 h 159"/>
                <a:gd name="T20" fmla="*/ 2147483646 w 178"/>
                <a:gd name="T21" fmla="*/ 2147483646 h 159"/>
                <a:gd name="T22" fmla="*/ 2147483646 w 178"/>
                <a:gd name="T23" fmla="*/ 2147483646 h 159"/>
                <a:gd name="T24" fmla="*/ 2147483646 w 178"/>
                <a:gd name="T25" fmla="*/ 2147483646 h 159"/>
                <a:gd name="T26" fmla="*/ 2147483646 w 178"/>
                <a:gd name="T27" fmla="*/ 2147483646 h 159"/>
                <a:gd name="T28" fmla="*/ 2147483646 w 178"/>
                <a:gd name="T29" fmla="*/ 2147483646 h 159"/>
                <a:gd name="T30" fmla="*/ 2147483646 w 178"/>
                <a:gd name="T31" fmla="*/ 2147483646 h 159"/>
                <a:gd name="T32" fmla="*/ 0 w 178"/>
                <a:gd name="T33" fmla="*/ 2147483646 h 159"/>
                <a:gd name="T34" fmla="*/ 2147483646 w 178"/>
                <a:gd name="T35" fmla="*/ 2147483646 h 159"/>
                <a:gd name="T36" fmla="*/ 2147483646 w 178"/>
                <a:gd name="T37" fmla="*/ 2147483646 h 159"/>
                <a:gd name="T38" fmla="*/ 2147483646 w 178"/>
                <a:gd name="T39" fmla="*/ 2147483646 h 159"/>
                <a:gd name="T40" fmla="*/ 2147483646 w 178"/>
                <a:gd name="T41" fmla="*/ 2147483646 h 159"/>
                <a:gd name="T42" fmla="*/ 0 w 178"/>
                <a:gd name="T43" fmla="*/ 2147483646 h 159"/>
                <a:gd name="T44" fmla="*/ 2147483646 w 178"/>
                <a:gd name="T45" fmla="*/ 2147483646 h 159"/>
                <a:gd name="T46" fmla="*/ 2147483646 w 178"/>
                <a:gd name="T47" fmla="*/ 2147483646 h 159"/>
                <a:gd name="T48" fmla="*/ 2147483646 w 178"/>
                <a:gd name="T49" fmla="*/ 2147483646 h 159"/>
                <a:gd name="T50" fmla="*/ 2147483646 w 178"/>
                <a:gd name="T51" fmla="*/ 2147483646 h 159"/>
                <a:gd name="T52" fmla="*/ 2147483646 w 178"/>
                <a:gd name="T53" fmla="*/ 2147483646 h 159"/>
                <a:gd name="T54" fmla="*/ 2147483646 w 178"/>
                <a:gd name="T55" fmla="*/ 2147483646 h 159"/>
                <a:gd name="T56" fmla="*/ 2147483646 w 178"/>
                <a:gd name="T57" fmla="*/ 2147483646 h 159"/>
                <a:gd name="T58" fmla="*/ 2147483646 w 178"/>
                <a:gd name="T59" fmla="*/ 2147483646 h 159"/>
                <a:gd name="T60" fmla="*/ 2147483646 w 178"/>
                <a:gd name="T61" fmla="*/ 2147483646 h 159"/>
                <a:gd name="T62" fmla="*/ 2147483646 w 178"/>
                <a:gd name="T63" fmla="*/ 2147483646 h 159"/>
                <a:gd name="T64" fmla="*/ 2147483646 w 178"/>
                <a:gd name="T65" fmla="*/ 2147483646 h 159"/>
                <a:gd name="T66" fmla="*/ 2147483646 w 178"/>
                <a:gd name="T67" fmla="*/ 2147483646 h 159"/>
                <a:gd name="T68" fmla="*/ 2147483646 w 178"/>
                <a:gd name="T69" fmla="*/ 2147483646 h 159"/>
                <a:gd name="T70" fmla="*/ 2147483646 w 178"/>
                <a:gd name="T71" fmla="*/ 2147483646 h 15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8" h="159" extrusionOk="0">
                  <a:moveTo>
                    <a:pt x="121" y="21"/>
                  </a:moveTo>
                  <a:cubicBezTo>
                    <a:pt x="110" y="21"/>
                    <a:pt x="110" y="21"/>
                    <a:pt x="110" y="21"/>
                  </a:cubicBezTo>
                  <a:cubicBezTo>
                    <a:pt x="110" y="15"/>
                    <a:pt x="105" y="10"/>
                    <a:pt x="9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3" y="10"/>
                    <a:pt x="68" y="15"/>
                    <a:pt x="68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9"/>
                    <a:pt x="66" y="0"/>
                    <a:pt x="7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2" y="0"/>
                    <a:pt x="120" y="9"/>
                    <a:pt x="121" y="21"/>
                  </a:cubicBezTo>
                  <a:close/>
                  <a:moveTo>
                    <a:pt x="27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2" y="77"/>
                    <a:pt x="76" y="73"/>
                    <a:pt x="80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2" y="73"/>
                    <a:pt x="106" y="77"/>
                    <a:pt x="106" y="82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64" y="88"/>
                    <a:pt x="175" y="77"/>
                    <a:pt x="178" y="63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8" y="36"/>
                    <a:pt x="168" y="26"/>
                    <a:pt x="157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35" y="26"/>
                    <a:pt x="135" y="26"/>
                    <a:pt x="135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0" y="26"/>
                    <a:pt x="0" y="36"/>
                    <a:pt x="0" y="4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77"/>
                    <a:pt x="14" y="88"/>
                    <a:pt x="27" y="88"/>
                  </a:cubicBezTo>
                  <a:close/>
                  <a:moveTo>
                    <a:pt x="151" y="96"/>
                  </a:moveTo>
                  <a:cubicBezTo>
                    <a:pt x="106" y="96"/>
                    <a:pt x="106" y="96"/>
                    <a:pt x="106" y="96"/>
                  </a:cubicBezTo>
                  <a:cubicBezTo>
                    <a:pt x="106" y="102"/>
                    <a:pt x="106" y="102"/>
                    <a:pt x="106" y="102"/>
                  </a:cubicBezTo>
                  <a:cubicBezTo>
                    <a:pt x="106" y="107"/>
                    <a:pt x="102" y="111"/>
                    <a:pt x="98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76" y="111"/>
                    <a:pt x="72" y="107"/>
                    <a:pt x="72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16" y="96"/>
                    <a:pt x="6" y="90"/>
                    <a:pt x="0" y="8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8"/>
                    <a:pt x="10" y="159"/>
                    <a:pt x="21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135" y="159"/>
                    <a:pt x="135" y="159"/>
                    <a:pt x="135" y="159"/>
                  </a:cubicBezTo>
                  <a:cubicBezTo>
                    <a:pt x="142" y="159"/>
                    <a:pt x="142" y="159"/>
                    <a:pt x="142" y="159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68" y="159"/>
                    <a:pt x="178" y="148"/>
                    <a:pt x="178" y="135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2" y="90"/>
                    <a:pt x="162" y="96"/>
                    <a:pt x="151" y="96"/>
                  </a:cubicBezTo>
                  <a:close/>
                  <a:moveTo>
                    <a:pt x="97" y="80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9" y="80"/>
                    <a:pt x="78" y="81"/>
                    <a:pt x="78" y="83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3"/>
                    <a:pt x="79" y="105"/>
                    <a:pt x="81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99" y="105"/>
                    <a:pt x="100" y="103"/>
                    <a:pt x="100" y="101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1"/>
                    <a:pt x="99" y="80"/>
                    <a:pt x="97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5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268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268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68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268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268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268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268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268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268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268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268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268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268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750" fill="hold"/>
                                            <p:tgtEl>
                                              <p:spTgt spid="268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268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750" fill="hold"/>
                                            <p:tgtEl>
                                              <p:spTgt spid="268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8290" grpId="0"/>
          <p:bldP spid="268291" grpId="0"/>
          <p:bldP spid="268292" grpId="0"/>
          <p:bldP spid="268293" grpId="0"/>
          <p:bldP spid="268294" grpId="0"/>
          <p:bldP spid="268295" grpId="0"/>
          <p:bldP spid="268296" grpId="0"/>
          <p:bldP spid="26829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68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68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8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68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68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68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68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68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68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268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68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68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68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68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68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68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8290" grpId="0"/>
          <p:bldP spid="268291" grpId="0"/>
          <p:bldP spid="268292" grpId="0"/>
          <p:bldP spid="268293" grpId="0"/>
          <p:bldP spid="268294" grpId="0"/>
          <p:bldP spid="268295" grpId="0"/>
          <p:bldP spid="268296" grpId="0"/>
          <p:bldP spid="26829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Google Shape;5558;p128"/>
          <p:cNvSpPr txBox="1">
            <a:spLocks noChangeArrowheads="1"/>
          </p:cNvSpPr>
          <p:nvPr/>
        </p:nvSpPr>
        <p:spPr bwMode="auto">
          <a:xfrm>
            <a:off x="1092200" y="2009775"/>
            <a:ext cx="18049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72387" name="Google Shape;5559;p128"/>
          <p:cNvSpPr txBox="1">
            <a:spLocks noChangeArrowheads="1"/>
          </p:cNvSpPr>
          <p:nvPr/>
        </p:nvSpPr>
        <p:spPr bwMode="auto">
          <a:xfrm>
            <a:off x="9436895" y="1672095"/>
            <a:ext cx="1563687" cy="39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D2D2D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72388" name="Google Shape;5560;p128"/>
          <p:cNvSpPr txBox="1">
            <a:spLocks noChangeArrowheads="1"/>
          </p:cNvSpPr>
          <p:nvPr/>
        </p:nvSpPr>
        <p:spPr bwMode="auto">
          <a:xfrm>
            <a:off x="9381332" y="4947108"/>
            <a:ext cx="1674813" cy="39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D2D2D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72389" name="Google Shape;5561;p128"/>
          <p:cNvSpPr txBox="1">
            <a:spLocks noChangeArrowheads="1"/>
          </p:cNvSpPr>
          <p:nvPr/>
        </p:nvSpPr>
        <p:spPr bwMode="auto">
          <a:xfrm>
            <a:off x="1540669" y="1672095"/>
            <a:ext cx="908050" cy="39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D2D2D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272390" name="Google Shape;5562;p128"/>
          <p:cNvSpPr txBox="1">
            <a:spLocks noChangeArrowheads="1"/>
          </p:cNvSpPr>
          <p:nvPr/>
        </p:nvSpPr>
        <p:spPr bwMode="auto">
          <a:xfrm>
            <a:off x="1234282" y="4928058"/>
            <a:ext cx="1520825" cy="39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D2D2D"/>
              </a:buClr>
              <a:buSzPts val="24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71499A8-16AA-1542-B320-614313A1829E}"/>
              </a:ext>
            </a:extLst>
          </p:cNvPr>
          <p:cNvGrpSpPr/>
          <p:nvPr/>
        </p:nvGrpSpPr>
        <p:grpSpPr>
          <a:xfrm>
            <a:off x="8237538" y="1722438"/>
            <a:ext cx="981075" cy="127000"/>
            <a:chOff x="8237538" y="1722438"/>
            <a:chExt cx="981075" cy="127000"/>
          </a:xfrm>
          <a:solidFill>
            <a:schemeClr val="tx1"/>
          </a:solidFill>
        </p:grpSpPr>
        <p:sp>
          <p:nvSpPr>
            <p:cNvPr id="272391" name="Google Shape;5563;p128"/>
            <p:cNvSpPr>
              <a:spLocks/>
            </p:cNvSpPr>
            <p:nvPr/>
          </p:nvSpPr>
          <p:spPr bwMode="auto">
            <a:xfrm>
              <a:off x="8237538" y="1771650"/>
              <a:ext cx="931862" cy="26988"/>
            </a:xfrm>
            <a:custGeom>
              <a:avLst/>
              <a:gdLst>
                <a:gd name="T0" fmla="*/ 2147483646 w 242"/>
                <a:gd name="T1" fmla="*/ 2147483646 h 7"/>
                <a:gd name="T2" fmla="*/ 2147483646 w 242"/>
                <a:gd name="T3" fmla="*/ 2147483646 h 7"/>
                <a:gd name="T4" fmla="*/ 0 w 242"/>
                <a:gd name="T5" fmla="*/ 2147483646 h 7"/>
                <a:gd name="T6" fmla="*/ 2147483646 w 242"/>
                <a:gd name="T7" fmla="*/ 0 h 7"/>
                <a:gd name="T8" fmla="*/ 2147483646 w 242"/>
                <a:gd name="T9" fmla="*/ 0 h 7"/>
                <a:gd name="T10" fmla="*/ 2147483646 w 242"/>
                <a:gd name="T11" fmla="*/ 2147483646 h 7"/>
                <a:gd name="T12" fmla="*/ 2147483646 w 242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2" h="7" extrusionOk="0">
                  <a:moveTo>
                    <a:pt x="23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0" y="0"/>
                    <a:pt x="242" y="2"/>
                    <a:pt x="242" y="4"/>
                  </a:cubicBezTo>
                  <a:cubicBezTo>
                    <a:pt x="242" y="6"/>
                    <a:pt x="240" y="7"/>
                    <a:pt x="23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72392" name="Google Shape;5564;p128"/>
            <p:cNvSpPr>
              <a:spLocks noChangeArrowheads="1"/>
            </p:cNvSpPr>
            <p:nvPr/>
          </p:nvSpPr>
          <p:spPr bwMode="auto">
            <a:xfrm>
              <a:off x="9091613" y="1722438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CCFE2B6-A049-7D4C-93F9-BBB9120158C9}"/>
              </a:ext>
            </a:extLst>
          </p:cNvPr>
          <p:cNvGrpSpPr/>
          <p:nvPr/>
        </p:nvGrpSpPr>
        <p:grpSpPr>
          <a:xfrm>
            <a:off x="8237538" y="5005388"/>
            <a:ext cx="981075" cy="127000"/>
            <a:chOff x="8237538" y="5005388"/>
            <a:chExt cx="981075" cy="127000"/>
          </a:xfrm>
          <a:solidFill>
            <a:schemeClr val="tx1"/>
          </a:solidFill>
        </p:grpSpPr>
        <p:sp>
          <p:nvSpPr>
            <p:cNvPr id="272393" name="Google Shape;5565;p128"/>
            <p:cNvSpPr>
              <a:spLocks/>
            </p:cNvSpPr>
            <p:nvPr/>
          </p:nvSpPr>
          <p:spPr bwMode="auto">
            <a:xfrm>
              <a:off x="8237538" y="5054600"/>
              <a:ext cx="931862" cy="26988"/>
            </a:xfrm>
            <a:custGeom>
              <a:avLst/>
              <a:gdLst>
                <a:gd name="T0" fmla="*/ 2147483646 w 242"/>
                <a:gd name="T1" fmla="*/ 2147483646 h 7"/>
                <a:gd name="T2" fmla="*/ 2147483646 w 242"/>
                <a:gd name="T3" fmla="*/ 2147483646 h 7"/>
                <a:gd name="T4" fmla="*/ 0 w 242"/>
                <a:gd name="T5" fmla="*/ 2147483646 h 7"/>
                <a:gd name="T6" fmla="*/ 2147483646 w 242"/>
                <a:gd name="T7" fmla="*/ 0 h 7"/>
                <a:gd name="T8" fmla="*/ 2147483646 w 242"/>
                <a:gd name="T9" fmla="*/ 0 h 7"/>
                <a:gd name="T10" fmla="*/ 2147483646 w 242"/>
                <a:gd name="T11" fmla="*/ 2147483646 h 7"/>
                <a:gd name="T12" fmla="*/ 2147483646 w 242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2" h="7" extrusionOk="0">
                  <a:moveTo>
                    <a:pt x="23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0" y="0"/>
                    <a:pt x="242" y="2"/>
                    <a:pt x="242" y="4"/>
                  </a:cubicBezTo>
                  <a:cubicBezTo>
                    <a:pt x="242" y="6"/>
                    <a:pt x="240" y="7"/>
                    <a:pt x="23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72394" name="Google Shape;5566;p128"/>
            <p:cNvSpPr>
              <a:spLocks noChangeArrowheads="1"/>
            </p:cNvSpPr>
            <p:nvPr/>
          </p:nvSpPr>
          <p:spPr bwMode="auto">
            <a:xfrm>
              <a:off x="9091613" y="5005388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3CF6F84-A2C4-6642-8D2A-A888F1C524E4}"/>
              </a:ext>
            </a:extLst>
          </p:cNvPr>
          <p:cNvGrpSpPr/>
          <p:nvPr/>
        </p:nvGrpSpPr>
        <p:grpSpPr>
          <a:xfrm>
            <a:off x="2981325" y="1725613"/>
            <a:ext cx="981075" cy="127000"/>
            <a:chOff x="2981325" y="1725613"/>
            <a:chExt cx="981075" cy="127000"/>
          </a:xfrm>
          <a:solidFill>
            <a:schemeClr val="tx1"/>
          </a:solidFill>
        </p:grpSpPr>
        <p:sp>
          <p:nvSpPr>
            <p:cNvPr id="272395" name="Google Shape;5567;p128"/>
            <p:cNvSpPr>
              <a:spLocks/>
            </p:cNvSpPr>
            <p:nvPr/>
          </p:nvSpPr>
          <p:spPr bwMode="auto">
            <a:xfrm>
              <a:off x="3030538" y="1774825"/>
              <a:ext cx="931862" cy="26988"/>
            </a:xfrm>
            <a:custGeom>
              <a:avLst/>
              <a:gdLst>
                <a:gd name="T0" fmla="*/ 2147483646 w 242"/>
                <a:gd name="T1" fmla="*/ 2147483646 h 7"/>
                <a:gd name="T2" fmla="*/ 2147483646 w 242"/>
                <a:gd name="T3" fmla="*/ 2147483646 h 7"/>
                <a:gd name="T4" fmla="*/ 2147483646 w 242"/>
                <a:gd name="T5" fmla="*/ 2147483646 h 7"/>
                <a:gd name="T6" fmla="*/ 2147483646 w 242"/>
                <a:gd name="T7" fmla="*/ 0 h 7"/>
                <a:gd name="T8" fmla="*/ 2147483646 w 242"/>
                <a:gd name="T9" fmla="*/ 0 h 7"/>
                <a:gd name="T10" fmla="*/ 0 w 242"/>
                <a:gd name="T11" fmla="*/ 2147483646 h 7"/>
                <a:gd name="T12" fmla="*/ 2147483646 w 242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2" h="7" extrusionOk="0">
                  <a:moveTo>
                    <a:pt x="4" y="7"/>
                  </a:moveTo>
                  <a:cubicBezTo>
                    <a:pt x="238" y="7"/>
                    <a:pt x="238" y="7"/>
                    <a:pt x="238" y="7"/>
                  </a:cubicBezTo>
                  <a:cubicBezTo>
                    <a:pt x="241" y="7"/>
                    <a:pt x="242" y="6"/>
                    <a:pt x="242" y="4"/>
                  </a:cubicBezTo>
                  <a:cubicBezTo>
                    <a:pt x="242" y="2"/>
                    <a:pt x="241" y="0"/>
                    <a:pt x="2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72396" name="Google Shape;5568;p128"/>
            <p:cNvSpPr>
              <a:spLocks noChangeArrowheads="1"/>
            </p:cNvSpPr>
            <p:nvPr/>
          </p:nvSpPr>
          <p:spPr bwMode="auto">
            <a:xfrm>
              <a:off x="2981325" y="1725613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076CE28-BAC7-BD4A-B764-12F243AB2EE3}"/>
              </a:ext>
            </a:extLst>
          </p:cNvPr>
          <p:cNvGrpSpPr/>
          <p:nvPr/>
        </p:nvGrpSpPr>
        <p:grpSpPr>
          <a:xfrm>
            <a:off x="2981325" y="5008563"/>
            <a:ext cx="981075" cy="127000"/>
            <a:chOff x="2981325" y="5008563"/>
            <a:chExt cx="981075" cy="127000"/>
          </a:xfrm>
          <a:solidFill>
            <a:schemeClr val="tx1"/>
          </a:solidFill>
        </p:grpSpPr>
        <p:sp>
          <p:nvSpPr>
            <p:cNvPr id="272397" name="Google Shape;5569;p128"/>
            <p:cNvSpPr>
              <a:spLocks/>
            </p:cNvSpPr>
            <p:nvPr/>
          </p:nvSpPr>
          <p:spPr bwMode="auto">
            <a:xfrm>
              <a:off x="3030538" y="5057775"/>
              <a:ext cx="931862" cy="26988"/>
            </a:xfrm>
            <a:custGeom>
              <a:avLst/>
              <a:gdLst>
                <a:gd name="T0" fmla="*/ 2147483646 w 242"/>
                <a:gd name="T1" fmla="*/ 2147483646 h 7"/>
                <a:gd name="T2" fmla="*/ 2147483646 w 242"/>
                <a:gd name="T3" fmla="*/ 2147483646 h 7"/>
                <a:gd name="T4" fmla="*/ 2147483646 w 242"/>
                <a:gd name="T5" fmla="*/ 2147483646 h 7"/>
                <a:gd name="T6" fmla="*/ 2147483646 w 242"/>
                <a:gd name="T7" fmla="*/ 0 h 7"/>
                <a:gd name="T8" fmla="*/ 2147483646 w 242"/>
                <a:gd name="T9" fmla="*/ 0 h 7"/>
                <a:gd name="T10" fmla="*/ 0 w 242"/>
                <a:gd name="T11" fmla="*/ 2147483646 h 7"/>
                <a:gd name="T12" fmla="*/ 2147483646 w 242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2" h="7" extrusionOk="0">
                  <a:moveTo>
                    <a:pt x="4" y="7"/>
                  </a:moveTo>
                  <a:cubicBezTo>
                    <a:pt x="238" y="7"/>
                    <a:pt x="238" y="7"/>
                    <a:pt x="238" y="7"/>
                  </a:cubicBezTo>
                  <a:cubicBezTo>
                    <a:pt x="241" y="7"/>
                    <a:pt x="242" y="6"/>
                    <a:pt x="242" y="4"/>
                  </a:cubicBezTo>
                  <a:cubicBezTo>
                    <a:pt x="242" y="2"/>
                    <a:pt x="241" y="0"/>
                    <a:pt x="2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72398" name="Google Shape;5570;p128"/>
            <p:cNvSpPr>
              <a:spLocks noChangeArrowheads="1"/>
            </p:cNvSpPr>
            <p:nvPr/>
          </p:nvSpPr>
          <p:spPr bwMode="auto">
            <a:xfrm>
              <a:off x="2981325" y="5008563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72399" name="Google Shape;5571;p128"/>
          <p:cNvSpPr txBox="1">
            <a:spLocks noChangeArrowheads="1"/>
          </p:cNvSpPr>
          <p:nvPr/>
        </p:nvSpPr>
        <p:spPr bwMode="auto">
          <a:xfrm>
            <a:off x="1092200" y="5291138"/>
            <a:ext cx="18049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72400" name="Google Shape;5572;p128"/>
          <p:cNvSpPr txBox="1">
            <a:spLocks noChangeArrowheads="1"/>
          </p:cNvSpPr>
          <p:nvPr/>
        </p:nvSpPr>
        <p:spPr bwMode="auto">
          <a:xfrm>
            <a:off x="9316245" y="2006600"/>
            <a:ext cx="18049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72401" name="Google Shape;5573;p128"/>
          <p:cNvSpPr txBox="1">
            <a:spLocks noChangeArrowheads="1"/>
          </p:cNvSpPr>
          <p:nvPr/>
        </p:nvSpPr>
        <p:spPr bwMode="auto">
          <a:xfrm>
            <a:off x="9316245" y="5289550"/>
            <a:ext cx="18049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3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72402" name="Google Shape;5574;p128"/>
          <p:cNvSpPr>
            <a:spLocks/>
          </p:cNvSpPr>
          <p:nvPr/>
        </p:nvSpPr>
        <p:spPr bwMode="auto">
          <a:xfrm>
            <a:off x="4256088" y="2305050"/>
            <a:ext cx="919162" cy="1090613"/>
          </a:xfrm>
          <a:custGeom>
            <a:avLst/>
            <a:gdLst>
              <a:gd name="T0" fmla="*/ 2147483646 w 204"/>
              <a:gd name="T1" fmla="*/ 2147483646 h 242"/>
              <a:gd name="T2" fmla="*/ 2147483646 w 204"/>
              <a:gd name="T3" fmla="*/ 2147483646 h 242"/>
              <a:gd name="T4" fmla="*/ 2147483646 w 204"/>
              <a:gd name="T5" fmla="*/ 2147483646 h 242"/>
              <a:gd name="T6" fmla="*/ 2147483646 w 204"/>
              <a:gd name="T7" fmla="*/ 2147483646 h 242"/>
              <a:gd name="T8" fmla="*/ 2147483646 w 204"/>
              <a:gd name="T9" fmla="*/ 2147483646 h 242"/>
              <a:gd name="T10" fmla="*/ 2147483646 w 204"/>
              <a:gd name="T11" fmla="*/ 2147483646 h 242"/>
              <a:gd name="T12" fmla="*/ 2147483646 w 204"/>
              <a:gd name="T13" fmla="*/ 2147483646 h 242"/>
              <a:gd name="T14" fmla="*/ 2147483646 w 204"/>
              <a:gd name="T15" fmla="*/ 2147483646 h 242"/>
              <a:gd name="T16" fmla="*/ 2147483646 w 204"/>
              <a:gd name="T17" fmla="*/ 2147483646 h 242"/>
              <a:gd name="T18" fmla="*/ 2147483646 w 204"/>
              <a:gd name="T19" fmla="*/ 2147483646 h 242"/>
              <a:gd name="T20" fmla="*/ 2147483646 w 204"/>
              <a:gd name="T21" fmla="*/ 2147483646 h 242"/>
              <a:gd name="T22" fmla="*/ 2147483646 w 204"/>
              <a:gd name="T23" fmla="*/ 2147483646 h 242"/>
              <a:gd name="T24" fmla="*/ 2147483646 w 204"/>
              <a:gd name="T25" fmla="*/ 2147483646 h 242"/>
              <a:gd name="T26" fmla="*/ 2147483646 w 204"/>
              <a:gd name="T27" fmla="*/ 2147483646 h 242"/>
              <a:gd name="T28" fmla="*/ 2147483646 w 204"/>
              <a:gd name="T29" fmla="*/ 2147483646 h 242"/>
              <a:gd name="T30" fmla="*/ 2147483646 w 204"/>
              <a:gd name="T31" fmla="*/ 0 h 242"/>
              <a:gd name="T32" fmla="*/ 2147483646 w 204"/>
              <a:gd name="T33" fmla="*/ 2147483646 h 242"/>
              <a:gd name="T34" fmla="*/ 2147483646 w 204"/>
              <a:gd name="T35" fmla="*/ 2147483646 h 242"/>
              <a:gd name="T36" fmla="*/ 2147483646 w 204"/>
              <a:gd name="T37" fmla="*/ 2147483646 h 242"/>
              <a:gd name="T38" fmla="*/ 2147483646 w 204"/>
              <a:gd name="T39" fmla="*/ 2147483646 h 242"/>
              <a:gd name="T40" fmla="*/ 2147483646 w 204"/>
              <a:gd name="T41" fmla="*/ 2147483646 h 242"/>
              <a:gd name="T42" fmla="*/ 2147483646 w 204"/>
              <a:gd name="T43" fmla="*/ 2147483646 h 242"/>
              <a:gd name="T44" fmla="*/ 0 w 204"/>
              <a:gd name="T45" fmla="*/ 2147483646 h 242"/>
              <a:gd name="T46" fmla="*/ 0 w 204"/>
              <a:gd name="T47" fmla="*/ 2147483646 h 242"/>
              <a:gd name="T48" fmla="*/ 2147483646 w 204"/>
              <a:gd name="T49" fmla="*/ 2147483646 h 242"/>
              <a:gd name="T50" fmla="*/ 2147483646 w 204"/>
              <a:gd name="T51" fmla="*/ 2147483646 h 242"/>
              <a:gd name="T52" fmla="*/ 2147483646 w 204"/>
              <a:gd name="T53" fmla="*/ 2147483646 h 2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4" h="242" extrusionOk="0">
                <a:moveTo>
                  <a:pt x="57" y="222"/>
                </a:moveTo>
                <a:cubicBezTo>
                  <a:pt x="57" y="214"/>
                  <a:pt x="61" y="207"/>
                  <a:pt x="67" y="202"/>
                </a:cubicBezTo>
                <a:cubicBezTo>
                  <a:pt x="76" y="195"/>
                  <a:pt x="88" y="191"/>
                  <a:pt x="102" y="191"/>
                </a:cubicBezTo>
                <a:cubicBezTo>
                  <a:pt x="116" y="191"/>
                  <a:pt x="129" y="195"/>
                  <a:pt x="137" y="202"/>
                </a:cubicBezTo>
                <a:cubicBezTo>
                  <a:pt x="144" y="207"/>
                  <a:pt x="147" y="214"/>
                  <a:pt x="147" y="222"/>
                </a:cubicBezTo>
                <a:cubicBezTo>
                  <a:pt x="147" y="230"/>
                  <a:pt x="143" y="237"/>
                  <a:pt x="137" y="242"/>
                </a:cubicBezTo>
                <a:cubicBezTo>
                  <a:pt x="190" y="242"/>
                  <a:pt x="190" y="242"/>
                  <a:pt x="190" y="242"/>
                </a:cubicBezTo>
                <a:cubicBezTo>
                  <a:pt x="198" y="242"/>
                  <a:pt x="204" y="235"/>
                  <a:pt x="204" y="227"/>
                </a:cubicBezTo>
                <a:cubicBezTo>
                  <a:pt x="204" y="67"/>
                  <a:pt x="204" y="67"/>
                  <a:pt x="204" y="67"/>
                </a:cubicBezTo>
                <a:cubicBezTo>
                  <a:pt x="204" y="59"/>
                  <a:pt x="198" y="52"/>
                  <a:pt x="190" y="52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18" y="51"/>
                  <a:pt x="115" y="50"/>
                  <a:pt x="115" y="47"/>
                </a:cubicBezTo>
                <a:cubicBezTo>
                  <a:pt x="115" y="42"/>
                  <a:pt x="115" y="37"/>
                  <a:pt x="120" y="34"/>
                </a:cubicBezTo>
                <a:cubicBezTo>
                  <a:pt x="122" y="32"/>
                  <a:pt x="125" y="31"/>
                  <a:pt x="128" y="30"/>
                </a:cubicBezTo>
                <a:cubicBezTo>
                  <a:pt x="136" y="25"/>
                  <a:pt x="137" y="14"/>
                  <a:pt x="129" y="8"/>
                </a:cubicBezTo>
                <a:cubicBezTo>
                  <a:pt x="122" y="2"/>
                  <a:pt x="112" y="0"/>
                  <a:pt x="102" y="0"/>
                </a:cubicBezTo>
                <a:cubicBezTo>
                  <a:pt x="93" y="0"/>
                  <a:pt x="82" y="2"/>
                  <a:pt x="75" y="8"/>
                </a:cubicBezTo>
                <a:cubicBezTo>
                  <a:pt x="68" y="14"/>
                  <a:pt x="69" y="25"/>
                  <a:pt x="77" y="30"/>
                </a:cubicBezTo>
                <a:cubicBezTo>
                  <a:pt x="80" y="31"/>
                  <a:pt x="82" y="32"/>
                  <a:pt x="85" y="34"/>
                </a:cubicBezTo>
                <a:cubicBezTo>
                  <a:pt x="89" y="37"/>
                  <a:pt x="90" y="42"/>
                  <a:pt x="89" y="47"/>
                </a:cubicBezTo>
                <a:cubicBezTo>
                  <a:pt x="89" y="50"/>
                  <a:pt x="87" y="51"/>
                  <a:pt x="8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7" y="52"/>
                  <a:pt x="0" y="59"/>
                  <a:pt x="0" y="6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35"/>
                  <a:pt x="7" y="242"/>
                  <a:pt x="15" y="242"/>
                </a:cubicBezTo>
                <a:cubicBezTo>
                  <a:pt x="68" y="242"/>
                  <a:pt x="68" y="242"/>
                  <a:pt x="68" y="242"/>
                </a:cubicBezTo>
                <a:cubicBezTo>
                  <a:pt x="61" y="237"/>
                  <a:pt x="57" y="230"/>
                  <a:pt x="57" y="222"/>
                </a:cubicBezTo>
                <a:close/>
              </a:path>
            </a:pathLst>
          </a:custGeom>
          <a:solidFill>
            <a:srgbClr val="76D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3" name="Google Shape;5575;p128"/>
          <p:cNvSpPr>
            <a:spLocks/>
          </p:cNvSpPr>
          <p:nvPr/>
        </p:nvSpPr>
        <p:spPr bwMode="auto">
          <a:xfrm>
            <a:off x="4256088" y="3224213"/>
            <a:ext cx="919162" cy="1092200"/>
          </a:xfrm>
          <a:custGeom>
            <a:avLst/>
            <a:gdLst>
              <a:gd name="T0" fmla="*/ 2147483646 w 204"/>
              <a:gd name="T1" fmla="*/ 2147483646 h 242"/>
              <a:gd name="T2" fmla="*/ 2147483646 w 204"/>
              <a:gd name="T3" fmla="*/ 2147483646 h 242"/>
              <a:gd name="T4" fmla="*/ 2147483646 w 204"/>
              <a:gd name="T5" fmla="*/ 2147483646 h 242"/>
              <a:gd name="T6" fmla="*/ 2147483646 w 204"/>
              <a:gd name="T7" fmla="*/ 2147483646 h 242"/>
              <a:gd name="T8" fmla="*/ 2147483646 w 204"/>
              <a:gd name="T9" fmla="*/ 2147483646 h 242"/>
              <a:gd name="T10" fmla="*/ 2147483646 w 204"/>
              <a:gd name="T11" fmla="*/ 2147483646 h 242"/>
              <a:gd name="T12" fmla="*/ 2147483646 w 204"/>
              <a:gd name="T13" fmla="*/ 2147483646 h 242"/>
              <a:gd name="T14" fmla="*/ 2147483646 w 204"/>
              <a:gd name="T15" fmla="*/ 2147483646 h 242"/>
              <a:gd name="T16" fmla="*/ 2147483646 w 204"/>
              <a:gd name="T17" fmla="*/ 2147483646 h 242"/>
              <a:gd name="T18" fmla="*/ 2147483646 w 204"/>
              <a:gd name="T19" fmla="*/ 2147483646 h 242"/>
              <a:gd name="T20" fmla="*/ 2147483646 w 204"/>
              <a:gd name="T21" fmla="*/ 2147483646 h 242"/>
              <a:gd name="T22" fmla="*/ 2147483646 w 204"/>
              <a:gd name="T23" fmla="*/ 2147483646 h 242"/>
              <a:gd name="T24" fmla="*/ 2147483646 w 204"/>
              <a:gd name="T25" fmla="*/ 2147483646 h 242"/>
              <a:gd name="T26" fmla="*/ 2147483646 w 204"/>
              <a:gd name="T27" fmla="*/ 2147483646 h 242"/>
              <a:gd name="T28" fmla="*/ 2147483646 w 204"/>
              <a:gd name="T29" fmla="*/ 2147483646 h 242"/>
              <a:gd name="T30" fmla="*/ 2147483646 w 204"/>
              <a:gd name="T31" fmla="*/ 2147483646 h 242"/>
              <a:gd name="T32" fmla="*/ 2147483646 w 204"/>
              <a:gd name="T33" fmla="*/ 2147483646 h 242"/>
              <a:gd name="T34" fmla="*/ 2147483646 w 204"/>
              <a:gd name="T35" fmla="*/ 2147483646 h 242"/>
              <a:gd name="T36" fmla="*/ 2147483646 w 204"/>
              <a:gd name="T37" fmla="*/ 2147483646 h 242"/>
              <a:gd name="T38" fmla="*/ 2147483646 w 204"/>
              <a:gd name="T39" fmla="*/ 2147483646 h 242"/>
              <a:gd name="T40" fmla="*/ 2147483646 w 204"/>
              <a:gd name="T41" fmla="*/ 2147483646 h 242"/>
              <a:gd name="T42" fmla="*/ 2147483646 w 204"/>
              <a:gd name="T43" fmla="*/ 2147483646 h 242"/>
              <a:gd name="T44" fmla="*/ 0 w 204"/>
              <a:gd name="T45" fmla="*/ 2147483646 h 242"/>
              <a:gd name="T46" fmla="*/ 0 w 204"/>
              <a:gd name="T47" fmla="*/ 2147483646 h 242"/>
              <a:gd name="T48" fmla="*/ 2147483646 w 204"/>
              <a:gd name="T49" fmla="*/ 2147483646 h 242"/>
              <a:gd name="T50" fmla="*/ 2147483646 w 204"/>
              <a:gd name="T51" fmla="*/ 2147483646 h 242"/>
              <a:gd name="T52" fmla="*/ 2147483646 w 204"/>
              <a:gd name="T53" fmla="*/ 2147483646 h 2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4" h="242" extrusionOk="0">
                <a:moveTo>
                  <a:pt x="57" y="222"/>
                </a:moveTo>
                <a:cubicBezTo>
                  <a:pt x="57" y="214"/>
                  <a:pt x="61" y="207"/>
                  <a:pt x="67" y="202"/>
                </a:cubicBezTo>
                <a:cubicBezTo>
                  <a:pt x="76" y="195"/>
                  <a:pt x="88" y="191"/>
                  <a:pt x="102" y="191"/>
                </a:cubicBezTo>
                <a:cubicBezTo>
                  <a:pt x="116" y="191"/>
                  <a:pt x="129" y="195"/>
                  <a:pt x="137" y="202"/>
                </a:cubicBezTo>
                <a:cubicBezTo>
                  <a:pt x="144" y="207"/>
                  <a:pt x="147" y="214"/>
                  <a:pt x="147" y="222"/>
                </a:cubicBezTo>
                <a:cubicBezTo>
                  <a:pt x="147" y="230"/>
                  <a:pt x="143" y="237"/>
                  <a:pt x="137" y="242"/>
                </a:cubicBezTo>
                <a:cubicBezTo>
                  <a:pt x="190" y="242"/>
                  <a:pt x="190" y="242"/>
                  <a:pt x="190" y="242"/>
                </a:cubicBezTo>
                <a:cubicBezTo>
                  <a:pt x="198" y="242"/>
                  <a:pt x="204" y="236"/>
                  <a:pt x="204" y="227"/>
                </a:cubicBezTo>
                <a:cubicBezTo>
                  <a:pt x="204" y="67"/>
                  <a:pt x="204" y="67"/>
                  <a:pt x="204" y="67"/>
                </a:cubicBezTo>
                <a:cubicBezTo>
                  <a:pt x="204" y="59"/>
                  <a:pt x="198" y="53"/>
                  <a:pt x="190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18" y="52"/>
                  <a:pt x="115" y="50"/>
                  <a:pt x="115" y="47"/>
                </a:cubicBezTo>
                <a:cubicBezTo>
                  <a:pt x="115" y="42"/>
                  <a:pt x="115" y="38"/>
                  <a:pt x="120" y="34"/>
                </a:cubicBezTo>
                <a:cubicBezTo>
                  <a:pt x="122" y="33"/>
                  <a:pt x="125" y="31"/>
                  <a:pt x="128" y="30"/>
                </a:cubicBezTo>
                <a:cubicBezTo>
                  <a:pt x="136" y="25"/>
                  <a:pt x="137" y="15"/>
                  <a:pt x="129" y="9"/>
                </a:cubicBezTo>
                <a:cubicBezTo>
                  <a:pt x="122" y="3"/>
                  <a:pt x="112" y="0"/>
                  <a:pt x="102" y="1"/>
                </a:cubicBezTo>
                <a:cubicBezTo>
                  <a:pt x="93" y="0"/>
                  <a:pt x="82" y="3"/>
                  <a:pt x="75" y="9"/>
                </a:cubicBezTo>
                <a:cubicBezTo>
                  <a:pt x="68" y="15"/>
                  <a:pt x="69" y="25"/>
                  <a:pt x="77" y="30"/>
                </a:cubicBezTo>
                <a:cubicBezTo>
                  <a:pt x="80" y="31"/>
                  <a:pt x="82" y="33"/>
                  <a:pt x="85" y="34"/>
                </a:cubicBezTo>
                <a:cubicBezTo>
                  <a:pt x="89" y="38"/>
                  <a:pt x="90" y="42"/>
                  <a:pt x="89" y="47"/>
                </a:cubicBezTo>
                <a:cubicBezTo>
                  <a:pt x="89" y="50"/>
                  <a:pt x="87" y="52"/>
                  <a:pt x="8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7" y="53"/>
                  <a:pt x="0" y="59"/>
                  <a:pt x="0" y="6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36"/>
                  <a:pt x="7" y="242"/>
                  <a:pt x="15" y="242"/>
                </a:cubicBezTo>
                <a:cubicBezTo>
                  <a:pt x="68" y="242"/>
                  <a:pt x="68" y="242"/>
                  <a:pt x="68" y="242"/>
                </a:cubicBezTo>
                <a:cubicBezTo>
                  <a:pt x="61" y="237"/>
                  <a:pt x="57" y="230"/>
                  <a:pt x="57" y="222"/>
                </a:cubicBezTo>
                <a:close/>
              </a:path>
            </a:pathLst>
          </a:custGeom>
          <a:solidFill>
            <a:srgbClr val="4ED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4" name="Google Shape;5576;p128"/>
          <p:cNvSpPr>
            <a:spLocks/>
          </p:cNvSpPr>
          <p:nvPr/>
        </p:nvSpPr>
        <p:spPr bwMode="auto">
          <a:xfrm>
            <a:off x="5211763" y="1589088"/>
            <a:ext cx="1084262" cy="919162"/>
          </a:xfrm>
          <a:custGeom>
            <a:avLst/>
            <a:gdLst>
              <a:gd name="T0" fmla="*/ 2147483646 w 241"/>
              <a:gd name="T1" fmla="*/ 2147483646 h 204"/>
              <a:gd name="T2" fmla="*/ 2147483646 w 241"/>
              <a:gd name="T3" fmla="*/ 2147483646 h 204"/>
              <a:gd name="T4" fmla="*/ 2147483646 w 241"/>
              <a:gd name="T5" fmla="*/ 2147483646 h 204"/>
              <a:gd name="T6" fmla="*/ 2147483646 w 241"/>
              <a:gd name="T7" fmla="*/ 2147483646 h 204"/>
              <a:gd name="T8" fmla="*/ 2147483646 w 241"/>
              <a:gd name="T9" fmla="*/ 2147483646 h 204"/>
              <a:gd name="T10" fmla="*/ 0 w 241"/>
              <a:gd name="T11" fmla="*/ 2147483646 h 204"/>
              <a:gd name="T12" fmla="*/ 0 w 241"/>
              <a:gd name="T13" fmla="*/ 2147483646 h 204"/>
              <a:gd name="T14" fmla="*/ 2147483646 w 241"/>
              <a:gd name="T15" fmla="*/ 2147483646 h 204"/>
              <a:gd name="T16" fmla="*/ 2147483646 w 241"/>
              <a:gd name="T17" fmla="*/ 2147483646 h 204"/>
              <a:gd name="T18" fmla="*/ 2147483646 w 241"/>
              <a:gd name="T19" fmla="*/ 2147483646 h 204"/>
              <a:gd name="T20" fmla="*/ 2147483646 w 241"/>
              <a:gd name="T21" fmla="*/ 2147483646 h 204"/>
              <a:gd name="T22" fmla="*/ 2147483646 w 241"/>
              <a:gd name="T23" fmla="*/ 2147483646 h 204"/>
              <a:gd name="T24" fmla="*/ 2147483646 w 241"/>
              <a:gd name="T25" fmla="*/ 2147483646 h 204"/>
              <a:gd name="T26" fmla="*/ 2147483646 w 241"/>
              <a:gd name="T27" fmla="*/ 2147483646 h 204"/>
              <a:gd name="T28" fmla="*/ 2147483646 w 241"/>
              <a:gd name="T29" fmla="*/ 2147483646 h 204"/>
              <a:gd name="T30" fmla="*/ 2147483646 w 241"/>
              <a:gd name="T31" fmla="*/ 2147483646 h 204"/>
              <a:gd name="T32" fmla="*/ 2147483646 w 241"/>
              <a:gd name="T33" fmla="*/ 2147483646 h 204"/>
              <a:gd name="T34" fmla="*/ 2147483646 w 241"/>
              <a:gd name="T35" fmla="*/ 2147483646 h 204"/>
              <a:gd name="T36" fmla="*/ 2147483646 w 241"/>
              <a:gd name="T37" fmla="*/ 2147483646 h 204"/>
              <a:gd name="T38" fmla="*/ 2147483646 w 241"/>
              <a:gd name="T39" fmla="*/ 2147483646 h 204"/>
              <a:gd name="T40" fmla="*/ 2147483646 w 241"/>
              <a:gd name="T41" fmla="*/ 2147483646 h 204"/>
              <a:gd name="T42" fmla="*/ 2147483646 w 241"/>
              <a:gd name="T43" fmla="*/ 2147483646 h 204"/>
              <a:gd name="T44" fmla="*/ 2147483646 w 241"/>
              <a:gd name="T45" fmla="*/ 0 h 204"/>
              <a:gd name="T46" fmla="*/ 2147483646 w 241"/>
              <a:gd name="T47" fmla="*/ 0 h 204"/>
              <a:gd name="T48" fmla="*/ 0 w 241"/>
              <a:gd name="T49" fmla="*/ 2147483646 h 204"/>
              <a:gd name="T50" fmla="*/ 0 w 241"/>
              <a:gd name="T51" fmla="*/ 2147483646 h 204"/>
              <a:gd name="T52" fmla="*/ 2147483646 w 241"/>
              <a:gd name="T53" fmla="*/ 2147483646 h 20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1" h="204" extrusionOk="0">
                <a:moveTo>
                  <a:pt x="20" y="57"/>
                </a:moveTo>
                <a:cubicBezTo>
                  <a:pt x="27" y="57"/>
                  <a:pt x="35" y="61"/>
                  <a:pt x="40" y="67"/>
                </a:cubicBezTo>
                <a:cubicBezTo>
                  <a:pt x="47" y="76"/>
                  <a:pt x="51" y="88"/>
                  <a:pt x="51" y="102"/>
                </a:cubicBezTo>
                <a:cubicBezTo>
                  <a:pt x="51" y="116"/>
                  <a:pt x="47" y="128"/>
                  <a:pt x="40" y="137"/>
                </a:cubicBezTo>
                <a:cubicBezTo>
                  <a:pt x="35" y="143"/>
                  <a:pt x="27" y="147"/>
                  <a:pt x="20" y="147"/>
                </a:cubicBezTo>
                <a:cubicBezTo>
                  <a:pt x="12" y="147"/>
                  <a:pt x="5" y="143"/>
                  <a:pt x="0" y="137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4"/>
                  <a:pt x="14" y="204"/>
                </a:cubicBezTo>
                <a:cubicBezTo>
                  <a:pt x="175" y="204"/>
                  <a:pt x="175" y="204"/>
                  <a:pt x="175" y="204"/>
                </a:cubicBezTo>
                <a:cubicBezTo>
                  <a:pt x="183" y="204"/>
                  <a:pt x="189" y="197"/>
                  <a:pt x="189" y="189"/>
                </a:cubicBezTo>
                <a:cubicBezTo>
                  <a:pt x="189" y="119"/>
                  <a:pt x="189" y="119"/>
                  <a:pt x="189" y="119"/>
                </a:cubicBezTo>
                <a:cubicBezTo>
                  <a:pt x="190" y="117"/>
                  <a:pt x="192" y="115"/>
                  <a:pt x="195" y="115"/>
                </a:cubicBezTo>
                <a:cubicBezTo>
                  <a:pt x="200" y="115"/>
                  <a:pt x="204" y="115"/>
                  <a:pt x="207" y="119"/>
                </a:cubicBezTo>
                <a:cubicBezTo>
                  <a:pt x="209" y="122"/>
                  <a:pt x="210" y="125"/>
                  <a:pt x="212" y="127"/>
                </a:cubicBezTo>
                <a:cubicBezTo>
                  <a:pt x="217" y="135"/>
                  <a:pt x="227" y="136"/>
                  <a:pt x="233" y="129"/>
                </a:cubicBezTo>
                <a:cubicBezTo>
                  <a:pt x="239" y="122"/>
                  <a:pt x="241" y="112"/>
                  <a:pt x="241" y="102"/>
                </a:cubicBezTo>
                <a:cubicBezTo>
                  <a:pt x="241" y="92"/>
                  <a:pt x="239" y="82"/>
                  <a:pt x="233" y="75"/>
                </a:cubicBezTo>
                <a:cubicBezTo>
                  <a:pt x="227" y="68"/>
                  <a:pt x="217" y="69"/>
                  <a:pt x="212" y="77"/>
                </a:cubicBezTo>
                <a:cubicBezTo>
                  <a:pt x="210" y="79"/>
                  <a:pt x="209" y="82"/>
                  <a:pt x="207" y="85"/>
                </a:cubicBezTo>
                <a:cubicBezTo>
                  <a:pt x="204" y="89"/>
                  <a:pt x="200" y="89"/>
                  <a:pt x="195" y="89"/>
                </a:cubicBezTo>
                <a:cubicBezTo>
                  <a:pt x="192" y="89"/>
                  <a:pt x="190" y="87"/>
                  <a:pt x="189" y="8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89" y="6"/>
                  <a:pt x="183" y="0"/>
                  <a:pt x="17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5"/>
                </a:cubicBezTo>
                <a:cubicBezTo>
                  <a:pt x="0" y="67"/>
                  <a:pt x="0" y="67"/>
                  <a:pt x="0" y="67"/>
                </a:cubicBezTo>
                <a:cubicBezTo>
                  <a:pt x="5" y="61"/>
                  <a:pt x="12" y="57"/>
                  <a:pt x="20" y="57"/>
                </a:cubicBez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5" name="Google Shape;5577;p128"/>
          <p:cNvSpPr>
            <a:spLocks/>
          </p:cNvSpPr>
          <p:nvPr/>
        </p:nvSpPr>
        <p:spPr bwMode="auto">
          <a:xfrm>
            <a:off x="6129338" y="1589088"/>
            <a:ext cx="1090612" cy="919162"/>
          </a:xfrm>
          <a:custGeom>
            <a:avLst/>
            <a:gdLst>
              <a:gd name="T0" fmla="*/ 2147483646 w 242"/>
              <a:gd name="T1" fmla="*/ 2147483646 h 204"/>
              <a:gd name="T2" fmla="*/ 2147483646 w 242"/>
              <a:gd name="T3" fmla="*/ 2147483646 h 204"/>
              <a:gd name="T4" fmla="*/ 2147483646 w 242"/>
              <a:gd name="T5" fmla="*/ 2147483646 h 204"/>
              <a:gd name="T6" fmla="*/ 2147483646 w 242"/>
              <a:gd name="T7" fmla="*/ 2147483646 h 204"/>
              <a:gd name="T8" fmla="*/ 2147483646 w 242"/>
              <a:gd name="T9" fmla="*/ 2147483646 h 204"/>
              <a:gd name="T10" fmla="*/ 0 w 242"/>
              <a:gd name="T11" fmla="*/ 2147483646 h 204"/>
              <a:gd name="T12" fmla="*/ 0 w 242"/>
              <a:gd name="T13" fmla="*/ 2147483646 h 204"/>
              <a:gd name="T14" fmla="*/ 2147483646 w 242"/>
              <a:gd name="T15" fmla="*/ 2147483646 h 204"/>
              <a:gd name="T16" fmla="*/ 2147483646 w 242"/>
              <a:gd name="T17" fmla="*/ 2147483646 h 204"/>
              <a:gd name="T18" fmla="*/ 2147483646 w 242"/>
              <a:gd name="T19" fmla="*/ 2147483646 h 204"/>
              <a:gd name="T20" fmla="*/ 2147483646 w 242"/>
              <a:gd name="T21" fmla="*/ 2147483646 h 204"/>
              <a:gd name="T22" fmla="*/ 2147483646 w 242"/>
              <a:gd name="T23" fmla="*/ 2147483646 h 204"/>
              <a:gd name="T24" fmla="*/ 2147483646 w 242"/>
              <a:gd name="T25" fmla="*/ 2147483646 h 204"/>
              <a:gd name="T26" fmla="*/ 2147483646 w 242"/>
              <a:gd name="T27" fmla="*/ 2147483646 h 204"/>
              <a:gd name="T28" fmla="*/ 2147483646 w 242"/>
              <a:gd name="T29" fmla="*/ 2147483646 h 204"/>
              <a:gd name="T30" fmla="*/ 2147483646 w 242"/>
              <a:gd name="T31" fmla="*/ 2147483646 h 204"/>
              <a:gd name="T32" fmla="*/ 2147483646 w 242"/>
              <a:gd name="T33" fmla="*/ 2147483646 h 204"/>
              <a:gd name="T34" fmla="*/ 2147483646 w 242"/>
              <a:gd name="T35" fmla="*/ 2147483646 h 204"/>
              <a:gd name="T36" fmla="*/ 2147483646 w 242"/>
              <a:gd name="T37" fmla="*/ 2147483646 h 204"/>
              <a:gd name="T38" fmla="*/ 2147483646 w 242"/>
              <a:gd name="T39" fmla="*/ 2147483646 h 204"/>
              <a:gd name="T40" fmla="*/ 2147483646 w 242"/>
              <a:gd name="T41" fmla="*/ 2147483646 h 204"/>
              <a:gd name="T42" fmla="*/ 2147483646 w 242"/>
              <a:gd name="T43" fmla="*/ 2147483646 h 204"/>
              <a:gd name="T44" fmla="*/ 2147483646 w 242"/>
              <a:gd name="T45" fmla="*/ 0 h 204"/>
              <a:gd name="T46" fmla="*/ 2147483646 w 242"/>
              <a:gd name="T47" fmla="*/ 0 h 204"/>
              <a:gd name="T48" fmla="*/ 0 w 242"/>
              <a:gd name="T49" fmla="*/ 2147483646 h 204"/>
              <a:gd name="T50" fmla="*/ 0 w 242"/>
              <a:gd name="T51" fmla="*/ 2147483646 h 204"/>
              <a:gd name="T52" fmla="*/ 2147483646 w 242"/>
              <a:gd name="T53" fmla="*/ 2147483646 h 20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2" h="204" extrusionOk="0">
                <a:moveTo>
                  <a:pt x="20" y="57"/>
                </a:moveTo>
                <a:cubicBezTo>
                  <a:pt x="28" y="57"/>
                  <a:pt x="35" y="61"/>
                  <a:pt x="40" y="67"/>
                </a:cubicBezTo>
                <a:cubicBezTo>
                  <a:pt x="47" y="76"/>
                  <a:pt x="51" y="88"/>
                  <a:pt x="51" y="102"/>
                </a:cubicBezTo>
                <a:cubicBezTo>
                  <a:pt x="51" y="116"/>
                  <a:pt x="47" y="128"/>
                  <a:pt x="40" y="137"/>
                </a:cubicBezTo>
                <a:cubicBezTo>
                  <a:pt x="35" y="143"/>
                  <a:pt x="28" y="147"/>
                  <a:pt x="20" y="147"/>
                </a:cubicBezTo>
                <a:cubicBezTo>
                  <a:pt x="12" y="147"/>
                  <a:pt x="5" y="143"/>
                  <a:pt x="0" y="137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4"/>
                  <a:pt x="14" y="204"/>
                </a:cubicBezTo>
                <a:cubicBezTo>
                  <a:pt x="175" y="204"/>
                  <a:pt x="175" y="204"/>
                  <a:pt x="175" y="204"/>
                </a:cubicBezTo>
                <a:cubicBezTo>
                  <a:pt x="183" y="204"/>
                  <a:pt x="189" y="197"/>
                  <a:pt x="189" y="189"/>
                </a:cubicBezTo>
                <a:cubicBezTo>
                  <a:pt x="189" y="119"/>
                  <a:pt x="189" y="119"/>
                  <a:pt x="189" y="119"/>
                </a:cubicBezTo>
                <a:cubicBezTo>
                  <a:pt x="190" y="117"/>
                  <a:pt x="192" y="115"/>
                  <a:pt x="195" y="115"/>
                </a:cubicBezTo>
                <a:cubicBezTo>
                  <a:pt x="200" y="115"/>
                  <a:pt x="204" y="115"/>
                  <a:pt x="208" y="119"/>
                </a:cubicBezTo>
                <a:cubicBezTo>
                  <a:pt x="209" y="122"/>
                  <a:pt x="211" y="125"/>
                  <a:pt x="212" y="127"/>
                </a:cubicBezTo>
                <a:cubicBezTo>
                  <a:pt x="217" y="135"/>
                  <a:pt x="227" y="136"/>
                  <a:pt x="233" y="129"/>
                </a:cubicBezTo>
                <a:cubicBezTo>
                  <a:pt x="239" y="122"/>
                  <a:pt x="242" y="112"/>
                  <a:pt x="241" y="102"/>
                </a:cubicBezTo>
                <a:cubicBezTo>
                  <a:pt x="242" y="92"/>
                  <a:pt x="239" y="82"/>
                  <a:pt x="233" y="75"/>
                </a:cubicBezTo>
                <a:cubicBezTo>
                  <a:pt x="227" y="68"/>
                  <a:pt x="217" y="69"/>
                  <a:pt x="212" y="77"/>
                </a:cubicBezTo>
                <a:cubicBezTo>
                  <a:pt x="211" y="79"/>
                  <a:pt x="209" y="82"/>
                  <a:pt x="208" y="85"/>
                </a:cubicBezTo>
                <a:cubicBezTo>
                  <a:pt x="204" y="89"/>
                  <a:pt x="200" y="89"/>
                  <a:pt x="195" y="89"/>
                </a:cubicBezTo>
                <a:cubicBezTo>
                  <a:pt x="192" y="89"/>
                  <a:pt x="190" y="87"/>
                  <a:pt x="189" y="8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89" y="6"/>
                  <a:pt x="183" y="0"/>
                  <a:pt x="17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5"/>
                </a:cubicBezTo>
                <a:cubicBezTo>
                  <a:pt x="0" y="67"/>
                  <a:pt x="0" y="67"/>
                  <a:pt x="0" y="67"/>
                </a:cubicBezTo>
                <a:cubicBezTo>
                  <a:pt x="5" y="61"/>
                  <a:pt x="12" y="57"/>
                  <a:pt x="20" y="57"/>
                </a:cubicBezTo>
                <a:close/>
              </a:path>
            </a:pathLst>
          </a:custGeom>
          <a:solidFill>
            <a:srgbClr val="FF6A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6" name="Google Shape;5578;p128"/>
          <p:cNvSpPr>
            <a:spLocks/>
          </p:cNvSpPr>
          <p:nvPr/>
        </p:nvSpPr>
        <p:spPr bwMode="auto">
          <a:xfrm>
            <a:off x="4256088" y="4144963"/>
            <a:ext cx="887412" cy="1127125"/>
          </a:xfrm>
          <a:custGeom>
            <a:avLst/>
            <a:gdLst>
              <a:gd name="T0" fmla="*/ 2147483646 w 197"/>
              <a:gd name="T1" fmla="*/ 2147483646 h 250"/>
              <a:gd name="T2" fmla="*/ 2147483646 w 197"/>
              <a:gd name="T3" fmla="*/ 2147483646 h 250"/>
              <a:gd name="T4" fmla="*/ 2147483646 w 197"/>
              <a:gd name="T5" fmla="*/ 2147483646 h 250"/>
              <a:gd name="T6" fmla="*/ 2147483646 w 197"/>
              <a:gd name="T7" fmla="*/ 2147483646 h 250"/>
              <a:gd name="T8" fmla="*/ 2147483646 w 197"/>
              <a:gd name="T9" fmla="*/ 2147483646 h 250"/>
              <a:gd name="T10" fmla="*/ 2147483646 w 197"/>
              <a:gd name="T11" fmla="*/ 2147483646 h 250"/>
              <a:gd name="T12" fmla="*/ 2147483646 w 197"/>
              <a:gd name="T13" fmla="*/ 2147483646 h 250"/>
              <a:gd name="T14" fmla="*/ 2147483646 w 197"/>
              <a:gd name="T15" fmla="*/ 2147483646 h 250"/>
              <a:gd name="T16" fmla="*/ 2147483646 w 197"/>
              <a:gd name="T17" fmla="*/ 2147483646 h 250"/>
              <a:gd name="T18" fmla="*/ 2147483646 w 197"/>
              <a:gd name="T19" fmla="*/ 2147483646 h 250"/>
              <a:gd name="T20" fmla="*/ 2147483646 w 197"/>
              <a:gd name="T21" fmla="*/ 2147483646 h 250"/>
              <a:gd name="T22" fmla="*/ 2147483646 w 197"/>
              <a:gd name="T23" fmla="*/ 2147483646 h 250"/>
              <a:gd name="T24" fmla="*/ 2147483646 w 197"/>
              <a:gd name="T25" fmla="*/ 2147483646 h 250"/>
              <a:gd name="T26" fmla="*/ 2147483646 w 197"/>
              <a:gd name="T27" fmla="*/ 2147483646 h 250"/>
              <a:gd name="T28" fmla="*/ 2147483646 w 197"/>
              <a:gd name="T29" fmla="*/ 2147483646 h 250"/>
              <a:gd name="T30" fmla="*/ 2147483646 w 197"/>
              <a:gd name="T31" fmla="*/ 2147483646 h 250"/>
              <a:gd name="T32" fmla="*/ 2147483646 w 197"/>
              <a:gd name="T33" fmla="*/ 2147483646 h 250"/>
              <a:gd name="T34" fmla="*/ 2147483646 w 197"/>
              <a:gd name="T35" fmla="*/ 2147483646 h 250"/>
              <a:gd name="T36" fmla="*/ 2147483646 w 197"/>
              <a:gd name="T37" fmla="*/ 2147483646 h 250"/>
              <a:gd name="T38" fmla="*/ 2147483646 w 197"/>
              <a:gd name="T39" fmla="*/ 2147483646 h 250"/>
              <a:gd name="T40" fmla="*/ 0 w 197"/>
              <a:gd name="T41" fmla="*/ 2147483646 h 250"/>
              <a:gd name="T42" fmla="*/ 0 w 197"/>
              <a:gd name="T43" fmla="*/ 2147483646 h 250"/>
              <a:gd name="T44" fmla="*/ 2147483646 w 197"/>
              <a:gd name="T45" fmla="*/ 2147483646 h 250"/>
              <a:gd name="T46" fmla="*/ 2147483646 w 197"/>
              <a:gd name="T47" fmla="*/ 2147483646 h 250"/>
              <a:gd name="T48" fmla="*/ 2147483646 w 197"/>
              <a:gd name="T49" fmla="*/ 2147483646 h 250"/>
              <a:gd name="T50" fmla="*/ 2147483646 w 197"/>
              <a:gd name="T51" fmla="*/ 2147483646 h 250"/>
              <a:gd name="T52" fmla="*/ 2147483646 w 197"/>
              <a:gd name="T53" fmla="*/ 2147483646 h 2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97" h="250" extrusionOk="0">
                <a:moveTo>
                  <a:pt x="177" y="192"/>
                </a:moveTo>
                <a:cubicBezTo>
                  <a:pt x="169" y="192"/>
                  <a:pt x="162" y="189"/>
                  <a:pt x="157" y="183"/>
                </a:cubicBezTo>
                <a:cubicBezTo>
                  <a:pt x="150" y="174"/>
                  <a:pt x="146" y="161"/>
                  <a:pt x="146" y="147"/>
                </a:cubicBezTo>
                <a:cubicBezTo>
                  <a:pt x="146" y="134"/>
                  <a:pt x="150" y="121"/>
                  <a:pt x="157" y="112"/>
                </a:cubicBezTo>
                <a:cubicBezTo>
                  <a:pt x="162" y="106"/>
                  <a:pt x="169" y="103"/>
                  <a:pt x="177" y="103"/>
                </a:cubicBezTo>
                <a:cubicBezTo>
                  <a:pt x="185" y="103"/>
                  <a:pt x="192" y="106"/>
                  <a:pt x="197" y="113"/>
                </a:cubicBezTo>
                <a:cubicBezTo>
                  <a:pt x="197" y="67"/>
                  <a:pt x="197" y="67"/>
                  <a:pt x="197" y="67"/>
                </a:cubicBezTo>
                <a:cubicBezTo>
                  <a:pt x="197" y="59"/>
                  <a:pt x="191" y="53"/>
                  <a:pt x="182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18" y="52"/>
                  <a:pt x="115" y="50"/>
                  <a:pt x="115" y="47"/>
                </a:cubicBezTo>
                <a:cubicBezTo>
                  <a:pt x="115" y="42"/>
                  <a:pt x="115" y="38"/>
                  <a:pt x="120" y="35"/>
                </a:cubicBezTo>
                <a:cubicBezTo>
                  <a:pt x="122" y="33"/>
                  <a:pt x="125" y="32"/>
                  <a:pt x="128" y="30"/>
                </a:cubicBezTo>
                <a:cubicBezTo>
                  <a:pt x="136" y="25"/>
                  <a:pt x="137" y="15"/>
                  <a:pt x="129" y="9"/>
                </a:cubicBezTo>
                <a:cubicBezTo>
                  <a:pt x="122" y="3"/>
                  <a:pt x="112" y="0"/>
                  <a:pt x="102" y="1"/>
                </a:cubicBezTo>
                <a:cubicBezTo>
                  <a:pt x="93" y="0"/>
                  <a:pt x="82" y="3"/>
                  <a:pt x="75" y="9"/>
                </a:cubicBezTo>
                <a:cubicBezTo>
                  <a:pt x="68" y="15"/>
                  <a:pt x="69" y="25"/>
                  <a:pt x="77" y="30"/>
                </a:cubicBezTo>
                <a:cubicBezTo>
                  <a:pt x="80" y="32"/>
                  <a:pt x="82" y="33"/>
                  <a:pt x="85" y="35"/>
                </a:cubicBezTo>
                <a:cubicBezTo>
                  <a:pt x="89" y="38"/>
                  <a:pt x="90" y="42"/>
                  <a:pt x="89" y="47"/>
                </a:cubicBezTo>
                <a:cubicBezTo>
                  <a:pt x="89" y="50"/>
                  <a:pt x="87" y="52"/>
                  <a:pt x="8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7" y="53"/>
                  <a:pt x="0" y="59"/>
                  <a:pt x="0" y="6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43"/>
                  <a:pt x="7" y="250"/>
                  <a:pt x="15" y="250"/>
                </a:cubicBezTo>
                <a:cubicBezTo>
                  <a:pt x="182" y="250"/>
                  <a:pt x="182" y="250"/>
                  <a:pt x="182" y="250"/>
                </a:cubicBezTo>
                <a:cubicBezTo>
                  <a:pt x="191" y="250"/>
                  <a:pt x="197" y="243"/>
                  <a:pt x="197" y="235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2" y="189"/>
                  <a:pt x="185" y="192"/>
                  <a:pt x="177" y="192"/>
                </a:cubicBez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7" name="Google Shape;5579;p128"/>
          <p:cNvSpPr>
            <a:spLocks/>
          </p:cNvSpPr>
          <p:nvPr/>
        </p:nvSpPr>
        <p:spPr bwMode="auto">
          <a:xfrm>
            <a:off x="4256088" y="1589088"/>
            <a:ext cx="1122362" cy="887412"/>
          </a:xfrm>
          <a:custGeom>
            <a:avLst/>
            <a:gdLst>
              <a:gd name="T0" fmla="*/ 2147483646 w 249"/>
              <a:gd name="T1" fmla="*/ 2147483646 h 197"/>
              <a:gd name="T2" fmla="*/ 2147483646 w 249"/>
              <a:gd name="T3" fmla="*/ 2147483646 h 197"/>
              <a:gd name="T4" fmla="*/ 2147483646 w 249"/>
              <a:gd name="T5" fmla="*/ 2147483646 h 197"/>
              <a:gd name="T6" fmla="*/ 2147483646 w 249"/>
              <a:gd name="T7" fmla="*/ 2147483646 h 197"/>
              <a:gd name="T8" fmla="*/ 2147483646 w 249"/>
              <a:gd name="T9" fmla="*/ 2147483646 h 197"/>
              <a:gd name="T10" fmla="*/ 2147483646 w 249"/>
              <a:gd name="T11" fmla="*/ 2147483646 h 197"/>
              <a:gd name="T12" fmla="*/ 2147483646 w 249"/>
              <a:gd name="T13" fmla="*/ 2147483646 h 197"/>
              <a:gd name="T14" fmla="*/ 2147483646 w 249"/>
              <a:gd name="T15" fmla="*/ 2147483646 h 197"/>
              <a:gd name="T16" fmla="*/ 2147483646 w 249"/>
              <a:gd name="T17" fmla="*/ 2147483646 h 197"/>
              <a:gd name="T18" fmla="*/ 2147483646 w 249"/>
              <a:gd name="T19" fmla="*/ 2147483646 h 197"/>
              <a:gd name="T20" fmla="*/ 2147483646 w 249"/>
              <a:gd name="T21" fmla="*/ 2147483646 h 197"/>
              <a:gd name="T22" fmla="*/ 2147483646 w 249"/>
              <a:gd name="T23" fmla="*/ 2147483646 h 197"/>
              <a:gd name="T24" fmla="*/ 2147483646 w 249"/>
              <a:gd name="T25" fmla="*/ 2147483646 h 197"/>
              <a:gd name="T26" fmla="*/ 2147483646 w 249"/>
              <a:gd name="T27" fmla="*/ 2147483646 h 197"/>
              <a:gd name="T28" fmla="*/ 2147483646 w 249"/>
              <a:gd name="T29" fmla="*/ 2147483646 h 197"/>
              <a:gd name="T30" fmla="*/ 2147483646 w 249"/>
              <a:gd name="T31" fmla="*/ 2147483646 h 197"/>
              <a:gd name="T32" fmla="*/ 2147483646 w 249"/>
              <a:gd name="T33" fmla="*/ 2147483646 h 197"/>
              <a:gd name="T34" fmla="*/ 2147483646 w 249"/>
              <a:gd name="T35" fmla="*/ 2147483646 h 197"/>
              <a:gd name="T36" fmla="*/ 2147483646 w 249"/>
              <a:gd name="T37" fmla="*/ 2147483646 h 197"/>
              <a:gd name="T38" fmla="*/ 2147483646 w 249"/>
              <a:gd name="T39" fmla="*/ 2147483646 h 197"/>
              <a:gd name="T40" fmla="*/ 2147483646 w 249"/>
              <a:gd name="T41" fmla="*/ 0 h 197"/>
              <a:gd name="T42" fmla="*/ 2147483646 w 249"/>
              <a:gd name="T43" fmla="*/ 0 h 197"/>
              <a:gd name="T44" fmla="*/ 0 w 249"/>
              <a:gd name="T45" fmla="*/ 2147483646 h 197"/>
              <a:gd name="T46" fmla="*/ 0 w 249"/>
              <a:gd name="T47" fmla="*/ 2147483646 h 197"/>
              <a:gd name="T48" fmla="*/ 2147483646 w 249"/>
              <a:gd name="T49" fmla="*/ 2147483646 h 197"/>
              <a:gd name="T50" fmla="*/ 2147483646 w 249"/>
              <a:gd name="T51" fmla="*/ 2147483646 h 197"/>
              <a:gd name="T52" fmla="*/ 2147483646 w 249"/>
              <a:gd name="T53" fmla="*/ 2147483646 h 19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9" h="197" extrusionOk="0">
                <a:moveTo>
                  <a:pt x="57" y="177"/>
                </a:moveTo>
                <a:cubicBezTo>
                  <a:pt x="57" y="169"/>
                  <a:pt x="61" y="162"/>
                  <a:pt x="67" y="157"/>
                </a:cubicBezTo>
                <a:cubicBezTo>
                  <a:pt x="76" y="149"/>
                  <a:pt x="88" y="146"/>
                  <a:pt x="102" y="146"/>
                </a:cubicBezTo>
                <a:cubicBezTo>
                  <a:pt x="116" y="146"/>
                  <a:pt x="129" y="149"/>
                  <a:pt x="137" y="157"/>
                </a:cubicBezTo>
                <a:cubicBezTo>
                  <a:pt x="144" y="162"/>
                  <a:pt x="147" y="169"/>
                  <a:pt x="147" y="177"/>
                </a:cubicBezTo>
                <a:cubicBezTo>
                  <a:pt x="147" y="185"/>
                  <a:pt x="143" y="192"/>
                  <a:pt x="137" y="197"/>
                </a:cubicBezTo>
                <a:cubicBezTo>
                  <a:pt x="182" y="197"/>
                  <a:pt x="182" y="197"/>
                  <a:pt x="182" y="197"/>
                </a:cubicBezTo>
                <a:cubicBezTo>
                  <a:pt x="191" y="197"/>
                  <a:pt x="197" y="190"/>
                  <a:pt x="197" y="182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7"/>
                  <a:pt x="200" y="115"/>
                  <a:pt x="202" y="115"/>
                </a:cubicBezTo>
                <a:cubicBezTo>
                  <a:pt x="207" y="115"/>
                  <a:pt x="212" y="115"/>
                  <a:pt x="215" y="119"/>
                </a:cubicBezTo>
                <a:cubicBezTo>
                  <a:pt x="217" y="122"/>
                  <a:pt x="218" y="125"/>
                  <a:pt x="220" y="127"/>
                </a:cubicBezTo>
                <a:cubicBezTo>
                  <a:pt x="225" y="135"/>
                  <a:pt x="235" y="136"/>
                  <a:pt x="241" y="129"/>
                </a:cubicBezTo>
                <a:cubicBezTo>
                  <a:pt x="247" y="122"/>
                  <a:pt x="249" y="112"/>
                  <a:pt x="249" y="102"/>
                </a:cubicBezTo>
                <a:cubicBezTo>
                  <a:pt x="249" y="92"/>
                  <a:pt x="247" y="82"/>
                  <a:pt x="241" y="75"/>
                </a:cubicBezTo>
                <a:cubicBezTo>
                  <a:pt x="235" y="68"/>
                  <a:pt x="225" y="69"/>
                  <a:pt x="220" y="77"/>
                </a:cubicBezTo>
                <a:cubicBezTo>
                  <a:pt x="218" y="79"/>
                  <a:pt x="217" y="82"/>
                  <a:pt x="215" y="85"/>
                </a:cubicBezTo>
                <a:cubicBezTo>
                  <a:pt x="212" y="89"/>
                  <a:pt x="207" y="89"/>
                  <a:pt x="202" y="89"/>
                </a:cubicBezTo>
                <a:cubicBezTo>
                  <a:pt x="200" y="89"/>
                  <a:pt x="198" y="87"/>
                  <a:pt x="197" y="85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197" y="6"/>
                  <a:pt x="191" y="0"/>
                  <a:pt x="18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5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0"/>
                  <a:pt x="7" y="197"/>
                  <a:pt x="15" y="197"/>
                </a:cubicBezTo>
                <a:cubicBezTo>
                  <a:pt x="68" y="197"/>
                  <a:pt x="68" y="197"/>
                  <a:pt x="68" y="197"/>
                </a:cubicBezTo>
                <a:cubicBezTo>
                  <a:pt x="61" y="192"/>
                  <a:pt x="57" y="185"/>
                  <a:pt x="57" y="177"/>
                </a:cubicBezTo>
                <a:close/>
              </a:path>
            </a:pathLst>
          </a:custGeom>
          <a:solidFill>
            <a:srgbClr val="FFC5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8" name="Google Shape;5580;p128"/>
          <p:cNvSpPr>
            <a:spLocks/>
          </p:cNvSpPr>
          <p:nvPr/>
        </p:nvSpPr>
        <p:spPr bwMode="auto">
          <a:xfrm>
            <a:off x="5895975" y="4346575"/>
            <a:ext cx="1085850" cy="925513"/>
          </a:xfrm>
          <a:custGeom>
            <a:avLst/>
            <a:gdLst>
              <a:gd name="T0" fmla="*/ 2147483646 w 241"/>
              <a:gd name="T1" fmla="*/ 2147483646 h 205"/>
              <a:gd name="T2" fmla="*/ 2147483646 w 241"/>
              <a:gd name="T3" fmla="*/ 2147483646 h 205"/>
              <a:gd name="T4" fmla="*/ 2147483646 w 241"/>
              <a:gd name="T5" fmla="*/ 2147483646 h 205"/>
              <a:gd name="T6" fmla="*/ 2147483646 w 241"/>
              <a:gd name="T7" fmla="*/ 2147483646 h 205"/>
              <a:gd name="T8" fmla="*/ 2147483646 w 241"/>
              <a:gd name="T9" fmla="*/ 2147483646 h 205"/>
              <a:gd name="T10" fmla="*/ 2147483646 w 241"/>
              <a:gd name="T11" fmla="*/ 2147483646 h 205"/>
              <a:gd name="T12" fmla="*/ 2147483646 w 241"/>
              <a:gd name="T13" fmla="*/ 2147483646 h 205"/>
              <a:gd name="T14" fmla="*/ 2147483646 w 241"/>
              <a:gd name="T15" fmla="*/ 0 h 205"/>
              <a:gd name="T16" fmla="*/ 2147483646 w 241"/>
              <a:gd name="T17" fmla="*/ 0 h 205"/>
              <a:gd name="T18" fmla="*/ 2147483646 w 241"/>
              <a:gd name="T19" fmla="*/ 2147483646 h 205"/>
              <a:gd name="T20" fmla="*/ 2147483646 w 241"/>
              <a:gd name="T21" fmla="*/ 2147483646 h 205"/>
              <a:gd name="T22" fmla="*/ 2147483646 w 241"/>
              <a:gd name="T23" fmla="*/ 2147483646 h 205"/>
              <a:gd name="T24" fmla="*/ 2147483646 w 241"/>
              <a:gd name="T25" fmla="*/ 2147483646 h 205"/>
              <a:gd name="T26" fmla="*/ 2147483646 w 241"/>
              <a:gd name="T27" fmla="*/ 2147483646 h 205"/>
              <a:gd name="T28" fmla="*/ 2147483646 w 241"/>
              <a:gd name="T29" fmla="*/ 2147483646 h 205"/>
              <a:gd name="T30" fmla="*/ 0 w 241"/>
              <a:gd name="T31" fmla="*/ 2147483646 h 205"/>
              <a:gd name="T32" fmla="*/ 2147483646 w 241"/>
              <a:gd name="T33" fmla="*/ 2147483646 h 205"/>
              <a:gd name="T34" fmla="*/ 2147483646 w 241"/>
              <a:gd name="T35" fmla="*/ 2147483646 h 205"/>
              <a:gd name="T36" fmla="*/ 2147483646 w 241"/>
              <a:gd name="T37" fmla="*/ 2147483646 h 205"/>
              <a:gd name="T38" fmla="*/ 2147483646 w 241"/>
              <a:gd name="T39" fmla="*/ 2147483646 h 205"/>
              <a:gd name="T40" fmla="*/ 2147483646 w 241"/>
              <a:gd name="T41" fmla="*/ 2147483646 h 205"/>
              <a:gd name="T42" fmla="*/ 2147483646 w 241"/>
              <a:gd name="T43" fmla="*/ 2147483646 h 205"/>
              <a:gd name="T44" fmla="*/ 2147483646 w 241"/>
              <a:gd name="T45" fmla="*/ 2147483646 h 205"/>
              <a:gd name="T46" fmla="*/ 2147483646 w 241"/>
              <a:gd name="T47" fmla="*/ 2147483646 h 205"/>
              <a:gd name="T48" fmla="*/ 2147483646 w 241"/>
              <a:gd name="T49" fmla="*/ 2147483646 h 205"/>
              <a:gd name="T50" fmla="*/ 2147483646 w 241"/>
              <a:gd name="T51" fmla="*/ 2147483646 h 205"/>
              <a:gd name="T52" fmla="*/ 2147483646 w 241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1" h="205" extrusionOk="0">
                <a:moveTo>
                  <a:pt x="221" y="147"/>
                </a:moveTo>
                <a:cubicBezTo>
                  <a:pt x="214" y="147"/>
                  <a:pt x="206" y="144"/>
                  <a:pt x="201" y="138"/>
                </a:cubicBezTo>
                <a:cubicBezTo>
                  <a:pt x="194" y="129"/>
                  <a:pt x="190" y="116"/>
                  <a:pt x="190" y="102"/>
                </a:cubicBezTo>
                <a:cubicBezTo>
                  <a:pt x="190" y="89"/>
                  <a:pt x="194" y="76"/>
                  <a:pt x="201" y="67"/>
                </a:cubicBezTo>
                <a:cubicBezTo>
                  <a:pt x="206" y="61"/>
                  <a:pt x="214" y="58"/>
                  <a:pt x="221" y="58"/>
                </a:cubicBezTo>
                <a:cubicBezTo>
                  <a:pt x="229" y="58"/>
                  <a:pt x="236" y="61"/>
                  <a:pt x="241" y="68"/>
                </a:cubicBezTo>
                <a:cubicBezTo>
                  <a:pt x="241" y="15"/>
                  <a:pt x="241" y="15"/>
                  <a:pt x="241" y="15"/>
                </a:cubicBezTo>
                <a:cubicBezTo>
                  <a:pt x="241" y="7"/>
                  <a:pt x="235" y="0"/>
                  <a:pt x="22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58" y="0"/>
                  <a:pt x="52" y="7"/>
                  <a:pt x="52" y="15"/>
                </a:cubicBezTo>
                <a:cubicBezTo>
                  <a:pt x="52" y="85"/>
                  <a:pt x="52" y="85"/>
                  <a:pt x="52" y="85"/>
                </a:cubicBezTo>
                <a:cubicBezTo>
                  <a:pt x="51" y="87"/>
                  <a:pt x="49" y="89"/>
                  <a:pt x="46" y="90"/>
                </a:cubicBezTo>
                <a:cubicBezTo>
                  <a:pt x="41" y="90"/>
                  <a:pt x="37" y="90"/>
                  <a:pt x="34" y="85"/>
                </a:cubicBezTo>
                <a:cubicBezTo>
                  <a:pt x="32" y="83"/>
                  <a:pt x="31" y="80"/>
                  <a:pt x="29" y="77"/>
                </a:cubicBezTo>
                <a:cubicBezTo>
                  <a:pt x="24" y="69"/>
                  <a:pt x="14" y="68"/>
                  <a:pt x="8" y="75"/>
                </a:cubicBezTo>
                <a:cubicBezTo>
                  <a:pt x="2" y="83"/>
                  <a:pt x="0" y="93"/>
                  <a:pt x="0" y="102"/>
                </a:cubicBezTo>
                <a:cubicBezTo>
                  <a:pt x="0" y="112"/>
                  <a:pt x="2" y="122"/>
                  <a:pt x="8" y="129"/>
                </a:cubicBezTo>
                <a:cubicBezTo>
                  <a:pt x="14" y="137"/>
                  <a:pt x="24" y="136"/>
                  <a:pt x="29" y="128"/>
                </a:cubicBezTo>
                <a:cubicBezTo>
                  <a:pt x="31" y="125"/>
                  <a:pt x="32" y="122"/>
                  <a:pt x="34" y="120"/>
                </a:cubicBezTo>
                <a:cubicBezTo>
                  <a:pt x="37" y="115"/>
                  <a:pt x="41" y="115"/>
                  <a:pt x="46" y="115"/>
                </a:cubicBezTo>
                <a:cubicBezTo>
                  <a:pt x="49" y="115"/>
                  <a:pt x="51" y="118"/>
                  <a:pt x="52" y="120"/>
                </a:cubicBezTo>
                <a:cubicBezTo>
                  <a:pt x="52" y="190"/>
                  <a:pt x="52" y="190"/>
                  <a:pt x="52" y="190"/>
                </a:cubicBezTo>
                <a:cubicBezTo>
                  <a:pt x="52" y="198"/>
                  <a:pt x="58" y="205"/>
                  <a:pt x="67" y="205"/>
                </a:cubicBezTo>
                <a:cubicBezTo>
                  <a:pt x="227" y="205"/>
                  <a:pt x="227" y="205"/>
                  <a:pt x="227" y="205"/>
                </a:cubicBezTo>
                <a:cubicBezTo>
                  <a:pt x="235" y="205"/>
                  <a:pt x="241" y="198"/>
                  <a:pt x="241" y="190"/>
                </a:cubicBezTo>
                <a:cubicBezTo>
                  <a:pt x="241" y="137"/>
                  <a:pt x="241" y="137"/>
                  <a:pt x="241" y="137"/>
                </a:cubicBezTo>
                <a:cubicBezTo>
                  <a:pt x="236" y="144"/>
                  <a:pt x="229" y="147"/>
                  <a:pt x="221" y="147"/>
                </a:cubicBezTo>
                <a:close/>
              </a:path>
            </a:pathLst>
          </a:custGeom>
          <a:solidFill>
            <a:srgbClr val="1B8C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09" name="Google Shape;5581;p128"/>
          <p:cNvSpPr>
            <a:spLocks/>
          </p:cNvSpPr>
          <p:nvPr/>
        </p:nvSpPr>
        <p:spPr bwMode="auto">
          <a:xfrm>
            <a:off x="7048500" y="1589088"/>
            <a:ext cx="887413" cy="1122362"/>
          </a:xfrm>
          <a:custGeom>
            <a:avLst/>
            <a:gdLst>
              <a:gd name="T0" fmla="*/ 0 w 197"/>
              <a:gd name="T1" fmla="*/ 2147483646 h 249"/>
              <a:gd name="T2" fmla="*/ 0 w 197"/>
              <a:gd name="T3" fmla="*/ 2147483646 h 249"/>
              <a:gd name="T4" fmla="*/ 2147483646 w 197"/>
              <a:gd name="T5" fmla="*/ 2147483646 h 249"/>
              <a:gd name="T6" fmla="*/ 2147483646 w 197"/>
              <a:gd name="T7" fmla="*/ 2147483646 h 249"/>
              <a:gd name="T8" fmla="*/ 2147483646 w 197"/>
              <a:gd name="T9" fmla="*/ 2147483646 h 249"/>
              <a:gd name="T10" fmla="*/ 2147483646 w 197"/>
              <a:gd name="T11" fmla="*/ 2147483646 h 249"/>
              <a:gd name="T12" fmla="*/ 2147483646 w 197"/>
              <a:gd name="T13" fmla="*/ 2147483646 h 249"/>
              <a:gd name="T14" fmla="*/ 0 w 197"/>
              <a:gd name="T15" fmla="*/ 2147483646 h 249"/>
              <a:gd name="T16" fmla="*/ 0 w 197"/>
              <a:gd name="T17" fmla="*/ 2147483646 h 249"/>
              <a:gd name="T18" fmla="*/ 2147483646 w 197"/>
              <a:gd name="T19" fmla="*/ 2147483646 h 249"/>
              <a:gd name="T20" fmla="*/ 2147483646 w 197"/>
              <a:gd name="T21" fmla="*/ 2147483646 h 249"/>
              <a:gd name="T22" fmla="*/ 2147483646 w 197"/>
              <a:gd name="T23" fmla="*/ 2147483646 h 249"/>
              <a:gd name="T24" fmla="*/ 2147483646 w 197"/>
              <a:gd name="T25" fmla="*/ 2147483646 h 249"/>
              <a:gd name="T26" fmla="*/ 2147483646 w 197"/>
              <a:gd name="T27" fmla="*/ 2147483646 h 249"/>
              <a:gd name="T28" fmla="*/ 2147483646 w 197"/>
              <a:gd name="T29" fmla="*/ 2147483646 h 249"/>
              <a:gd name="T30" fmla="*/ 2147483646 w 197"/>
              <a:gd name="T31" fmla="*/ 2147483646 h 249"/>
              <a:gd name="T32" fmla="*/ 2147483646 w 197"/>
              <a:gd name="T33" fmla="*/ 2147483646 h 249"/>
              <a:gd name="T34" fmla="*/ 2147483646 w 197"/>
              <a:gd name="T35" fmla="*/ 2147483646 h 249"/>
              <a:gd name="T36" fmla="*/ 2147483646 w 197"/>
              <a:gd name="T37" fmla="*/ 2147483646 h 249"/>
              <a:gd name="T38" fmla="*/ 2147483646 w 197"/>
              <a:gd name="T39" fmla="*/ 2147483646 h 249"/>
              <a:gd name="T40" fmla="*/ 2147483646 w 197"/>
              <a:gd name="T41" fmla="*/ 2147483646 h 249"/>
              <a:gd name="T42" fmla="*/ 2147483646 w 197"/>
              <a:gd name="T43" fmla="*/ 2147483646 h 249"/>
              <a:gd name="T44" fmla="*/ 2147483646 w 197"/>
              <a:gd name="T45" fmla="*/ 2147483646 h 249"/>
              <a:gd name="T46" fmla="*/ 2147483646 w 197"/>
              <a:gd name="T47" fmla="*/ 2147483646 h 249"/>
              <a:gd name="T48" fmla="*/ 2147483646 w 197"/>
              <a:gd name="T49" fmla="*/ 0 h 249"/>
              <a:gd name="T50" fmla="*/ 2147483646 w 197"/>
              <a:gd name="T51" fmla="*/ 0 h 249"/>
              <a:gd name="T52" fmla="*/ 0 w 197"/>
              <a:gd name="T53" fmla="*/ 2147483646 h 24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97" h="249" extrusionOk="0">
                <a:moveTo>
                  <a:pt x="0" y="15"/>
                </a:moveTo>
                <a:cubicBezTo>
                  <a:pt x="0" y="67"/>
                  <a:pt x="0" y="67"/>
                  <a:pt x="0" y="67"/>
                </a:cubicBezTo>
                <a:cubicBezTo>
                  <a:pt x="5" y="61"/>
                  <a:pt x="12" y="57"/>
                  <a:pt x="20" y="57"/>
                </a:cubicBezTo>
                <a:cubicBezTo>
                  <a:pt x="28" y="57"/>
                  <a:pt x="35" y="61"/>
                  <a:pt x="40" y="67"/>
                </a:cubicBezTo>
                <a:cubicBezTo>
                  <a:pt x="47" y="76"/>
                  <a:pt x="51" y="88"/>
                  <a:pt x="51" y="102"/>
                </a:cubicBezTo>
                <a:cubicBezTo>
                  <a:pt x="51" y="116"/>
                  <a:pt x="47" y="128"/>
                  <a:pt x="40" y="137"/>
                </a:cubicBezTo>
                <a:cubicBezTo>
                  <a:pt x="35" y="143"/>
                  <a:pt x="28" y="147"/>
                  <a:pt x="20" y="147"/>
                </a:cubicBezTo>
                <a:cubicBezTo>
                  <a:pt x="12" y="147"/>
                  <a:pt x="5" y="143"/>
                  <a:pt x="0" y="137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0"/>
                  <a:pt x="6" y="197"/>
                  <a:pt x="15" y="197"/>
                </a:cubicBezTo>
                <a:cubicBezTo>
                  <a:pt x="77" y="197"/>
                  <a:pt x="77" y="197"/>
                  <a:pt x="77" y="197"/>
                </a:cubicBezTo>
                <a:cubicBezTo>
                  <a:pt x="80" y="198"/>
                  <a:pt x="82" y="199"/>
                  <a:pt x="82" y="202"/>
                </a:cubicBezTo>
                <a:cubicBezTo>
                  <a:pt x="82" y="207"/>
                  <a:pt x="82" y="212"/>
                  <a:pt x="77" y="215"/>
                </a:cubicBezTo>
                <a:cubicBezTo>
                  <a:pt x="75" y="217"/>
                  <a:pt x="72" y="218"/>
                  <a:pt x="69" y="219"/>
                </a:cubicBezTo>
                <a:cubicBezTo>
                  <a:pt x="61" y="224"/>
                  <a:pt x="60" y="235"/>
                  <a:pt x="68" y="241"/>
                </a:cubicBezTo>
                <a:cubicBezTo>
                  <a:pt x="75" y="247"/>
                  <a:pt x="85" y="249"/>
                  <a:pt x="95" y="249"/>
                </a:cubicBezTo>
                <a:cubicBezTo>
                  <a:pt x="104" y="249"/>
                  <a:pt x="115" y="247"/>
                  <a:pt x="122" y="241"/>
                </a:cubicBezTo>
                <a:cubicBezTo>
                  <a:pt x="129" y="235"/>
                  <a:pt x="128" y="224"/>
                  <a:pt x="120" y="219"/>
                </a:cubicBezTo>
                <a:cubicBezTo>
                  <a:pt x="118" y="218"/>
                  <a:pt x="115" y="217"/>
                  <a:pt x="112" y="215"/>
                </a:cubicBezTo>
                <a:cubicBezTo>
                  <a:pt x="108" y="212"/>
                  <a:pt x="107" y="207"/>
                  <a:pt x="108" y="202"/>
                </a:cubicBezTo>
                <a:cubicBezTo>
                  <a:pt x="108" y="199"/>
                  <a:pt x="110" y="198"/>
                  <a:pt x="112" y="197"/>
                </a:cubicBezTo>
                <a:cubicBezTo>
                  <a:pt x="182" y="197"/>
                  <a:pt x="182" y="197"/>
                  <a:pt x="182" y="197"/>
                </a:cubicBezTo>
                <a:cubicBezTo>
                  <a:pt x="190" y="197"/>
                  <a:pt x="197" y="190"/>
                  <a:pt x="197" y="182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197" y="6"/>
                  <a:pt x="190" y="0"/>
                  <a:pt x="18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6"/>
                  <a:pt x="0" y="15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0" name="Google Shape;5582;p128"/>
          <p:cNvSpPr>
            <a:spLocks/>
          </p:cNvSpPr>
          <p:nvPr/>
        </p:nvSpPr>
        <p:spPr bwMode="auto">
          <a:xfrm>
            <a:off x="7016750" y="2540000"/>
            <a:ext cx="919163" cy="1090613"/>
          </a:xfrm>
          <a:custGeom>
            <a:avLst/>
            <a:gdLst>
              <a:gd name="T0" fmla="*/ 2147483646 w 204"/>
              <a:gd name="T1" fmla="*/ 2147483646 h 242"/>
              <a:gd name="T2" fmla="*/ 2147483646 w 204"/>
              <a:gd name="T3" fmla="*/ 2147483646 h 242"/>
              <a:gd name="T4" fmla="*/ 2147483646 w 204"/>
              <a:gd name="T5" fmla="*/ 2147483646 h 242"/>
              <a:gd name="T6" fmla="*/ 2147483646 w 204"/>
              <a:gd name="T7" fmla="*/ 2147483646 h 242"/>
              <a:gd name="T8" fmla="*/ 2147483646 w 204"/>
              <a:gd name="T9" fmla="*/ 2147483646 h 242"/>
              <a:gd name="T10" fmla="*/ 2147483646 w 204"/>
              <a:gd name="T11" fmla="*/ 0 h 242"/>
              <a:gd name="T12" fmla="*/ 2147483646 w 204"/>
              <a:gd name="T13" fmla="*/ 0 h 242"/>
              <a:gd name="T14" fmla="*/ 0 w 204"/>
              <a:gd name="T15" fmla="*/ 2147483646 h 242"/>
              <a:gd name="T16" fmla="*/ 0 w 204"/>
              <a:gd name="T17" fmla="*/ 2147483646 h 242"/>
              <a:gd name="T18" fmla="*/ 2147483646 w 204"/>
              <a:gd name="T19" fmla="*/ 2147483646 h 242"/>
              <a:gd name="T20" fmla="*/ 2147483646 w 204"/>
              <a:gd name="T21" fmla="*/ 2147483646 h 242"/>
              <a:gd name="T22" fmla="*/ 2147483646 w 204"/>
              <a:gd name="T23" fmla="*/ 2147483646 h 242"/>
              <a:gd name="T24" fmla="*/ 2147483646 w 204"/>
              <a:gd name="T25" fmla="*/ 2147483646 h 242"/>
              <a:gd name="T26" fmla="*/ 2147483646 w 204"/>
              <a:gd name="T27" fmla="*/ 2147483646 h 242"/>
              <a:gd name="T28" fmla="*/ 2147483646 w 204"/>
              <a:gd name="T29" fmla="*/ 2147483646 h 242"/>
              <a:gd name="T30" fmla="*/ 2147483646 w 204"/>
              <a:gd name="T31" fmla="*/ 2147483646 h 242"/>
              <a:gd name="T32" fmla="*/ 2147483646 w 204"/>
              <a:gd name="T33" fmla="*/ 2147483646 h 242"/>
              <a:gd name="T34" fmla="*/ 2147483646 w 204"/>
              <a:gd name="T35" fmla="*/ 2147483646 h 242"/>
              <a:gd name="T36" fmla="*/ 2147483646 w 204"/>
              <a:gd name="T37" fmla="*/ 2147483646 h 242"/>
              <a:gd name="T38" fmla="*/ 2147483646 w 204"/>
              <a:gd name="T39" fmla="*/ 2147483646 h 242"/>
              <a:gd name="T40" fmla="*/ 2147483646 w 204"/>
              <a:gd name="T41" fmla="*/ 2147483646 h 242"/>
              <a:gd name="T42" fmla="*/ 2147483646 w 204"/>
              <a:gd name="T43" fmla="*/ 2147483646 h 242"/>
              <a:gd name="T44" fmla="*/ 2147483646 w 204"/>
              <a:gd name="T45" fmla="*/ 2147483646 h 242"/>
              <a:gd name="T46" fmla="*/ 2147483646 w 204"/>
              <a:gd name="T47" fmla="*/ 2147483646 h 242"/>
              <a:gd name="T48" fmla="*/ 2147483646 w 204"/>
              <a:gd name="T49" fmla="*/ 0 h 242"/>
              <a:gd name="T50" fmla="*/ 2147483646 w 204"/>
              <a:gd name="T51" fmla="*/ 0 h 242"/>
              <a:gd name="T52" fmla="*/ 2147483646 w 204"/>
              <a:gd name="T53" fmla="*/ 2147483646 h 2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4" h="242" extrusionOk="0">
                <a:moveTo>
                  <a:pt x="147" y="20"/>
                </a:moveTo>
                <a:cubicBezTo>
                  <a:pt x="147" y="28"/>
                  <a:pt x="143" y="35"/>
                  <a:pt x="137" y="40"/>
                </a:cubicBezTo>
                <a:cubicBezTo>
                  <a:pt x="128" y="48"/>
                  <a:pt x="116" y="51"/>
                  <a:pt x="102" y="51"/>
                </a:cubicBezTo>
                <a:cubicBezTo>
                  <a:pt x="88" y="51"/>
                  <a:pt x="75" y="48"/>
                  <a:pt x="67" y="40"/>
                </a:cubicBezTo>
                <a:cubicBezTo>
                  <a:pt x="60" y="35"/>
                  <a:pt x="57" y="28"/>
                  <a:pt x="57" y="20"/>
                </a:cubicBezTo>
                <a:cubicBezTo>
                  <a:pt x="57" y="12"/>
                  <a:pt x="61" y="5"/>
                  <a:pt x="67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83"/>
                  <a:pt x="6" y="190"/>
                  <a:pt x="14" y="190"/>
                </a:cubicBezTo>
                <a:cubicBezTo>
                  <a:pt x="84" y="190"/>
                  <a:pt x="84" y="190"/>
                  <a:pt x="84" y="190"/>
                </a:cubicBezTo>
                <a:cubicBezTo>
                  <a:pt x="87" y="191"/>
                  <a:pt x="89" y="192"/>
                  <a:pt x="89" y="195"/>
                </a:cubicBezTo>
                <a:cubicBezTo>
                  <a:pt x="89" y="200"/>
                  <a:pt x="89" y="205"/>
                  <a:pt x="84" y="208"/>
                </a:cubicBezTo>
                <a:cubicBezTo>
                  <a:pt x="82" y="210"/>
                  <a:pt x="79" y="211"/>
                  <a:pt x="76" y="212"/>
                </a:cubicBezTo>
                <a:cubicBezTo>
                  <a:pt x="68" y="217"/>
                  <a:pt x="67" y="228"/>
                  <a:pt x="75" y="234"/>
                </a:cubicBezTo>
                <a:cubicBezTo>
                  <a:pt x="82" y="240"/>
                  <a:pt x="92" y="242"/>
                  <a:pt x="102" y="242"/>
                </a:cubicBezTo>
                <a:cubicBezTo>
                  <a:pt x="111" y="242"/>
                  <a:pt x="122" y="240"/>
                  <a:pt x="129" y="234"/>
                </a:cubicBezTo>
                <a:cubicBezTo>
                  <a:pt x="136" y="228"/>
                  <a:pt x="135" y="217"/>
                  <a:pt x="127" y="212"/>
                </a:cubicBezTo>
                <a:cubicBezTo>
                  <a:pt x="125" y="211"/>
                  <a:pt x="122" y="210"/>
                  <a:pt x="119" y="208"/>
                </a:cubicBezTo>
                <a:cubicBezTo>
                  <a:pt x="115" y="205"/>
                  <a:pt x="114" y="200"/>
                  <a:pt x="115" y="195"/>
                </a:cubicBezTo>
                <a:cubicBezTo>
                  <a:pt x="115" y="192"/>
                  <a:pt x="117" y="191"/>
                  <a:pt x="119" y="190"/>
                </a:cubicBezTo>
                <a:cubicBezTo>
                  <a:pt x="189" y="190"/>
                  <a:pt x="189" y="190"/>
                  <a:pt x="189" y="190"/>
                </a:cubicBezTo>
                <a:cubicBezTo>
                  <a:pt x="197" y="190"/>
                  <a:pt x="204" y="183"/>
                  <a:pt x="204" y="175"/>
                </a:cubicBezTo>
                <a:cubicBezTo>
                  <a:pt x="204" y="15"/>
                  <a:pt x="204" y="15"/>
                  <a:pt x="204" y="15"/>
                </a:cubicBezTo>
                <a:cubicBezTo>
                  <a:pt x="204" y="7"/>
                  <a:pt x="197" y="0"/>
                  <a:pt x="18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3" y="5"/>
                  <a:pt x="147" y="12"/>
                  <a:pt x="147" y="20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1" name="Google Shape;5583;p128"/>
          <p:cNvSpPr>
            <a:spLocks/>
          </p:cNvSpPr>
          <p:nvPr/>
        </p:nvSpPr>
        <p:spPr bwMode="auto">
          <a:xfrm>
            <a:off x="4972050" y="4346575"/>
            <a:ext cx="1090613" cy="925513"/>
          </a:xfrm>
          <a:custGeom>
            <a:avLst/>
            <a:gdLst>
              <a:gd name="T0" fmla="*/ 2147483646 w 242"/>
              <a:gd name="T1" fmla="*/ 2147483646 h 205"/>
              <a:gd name="T2" fmla="*/ 2147483646 w 242"/>
              <a:gd name="T3" fmla="*/ 2147483646 h 205"/>
              <a:gd name="T4" fmla="*/ 2147483646 w 242"/>
              <a:gd name="T5" fmla="*/ 2147483646 h 205"/>
              <a:gd name="T6" fmla="*/ 2147483646 w 242"/>
              <a:gd name="T7" fmla="*/ 2147483646 h 205"/>
              <a:gd name="T8" fmla="*/ 2147483646 w 242"/>
              <a:gd name="T9" fmla="*/ 2147483646 h 205"/>
              <a:gd name="T10" fmla="*/ 2147483646 w 242"/>
              <a:gd name="T11" fmla="*/ 2147483646 h 205"/>
              <a:gd name="T12" fmla="*/ 2147483646 w 242"/>
              <a:gd name="T13" fmla="*/ 2147483646 h 205"/>
              <a:gd name="T14" fmla="*/ 2147483646 w 242"/>
              <a:gd name="T15" fmla="*/ 0 h 205"/>
              <a:gd name="T16" fmla="*/ 2147483646 w 242"/>
              <a:gd name="T17" fmla="*/ 0 h 205"/>
              <a:gd name="T18" fmla="*/ 2147483646 w 242"/>
              <a:gd name="T19" fmla="*/ 2147483646 h 205"/>
              <a:gd name="T20" fmla="*/ 2147483646 w 242"/>
              <a:gd name="T21" fmla="*/ 2147483646 h 205"/>
              <a:gd name="T22" fmla="*/ 2147483646 w 242"/>
              <a:gd name="T23" fmla="*/ 2147483646 h 205"/>
              <a:gd name="T24" fmla="*/ 2147483646 w 242"/>
              <a:gd name="T25" fmla="*/ 2147483646 h 205"/>
              <a:gd name="T26" fmla="*/ 2147483646 w 242"/>
              <a:gd name="T27" fmla="*/ 2147483646 h 205"/>
              <a:gd name="T28" fmla="*/ 2147483646 w 242"/>
              <a:gd name="T29" fmla="*/ 2147483646 h 205"/>
              <a:gd name="T30" fmla="*/ 2147483646 w 242"/>
              <a:gd name="T31" fmla="*/ 2147483646 h 205"/>
              <a:gd name="T32" fmla="*/ 2147483646 w 242"/>
              <a:gd name="T33" fmla="*/ 2147483646 h 205"/>
              <a:gd name="T34" fmla="*/ 2147483646 w 242"/>
              <a:gd name="T35" fmla="*/ 2147483646 h 205"/>
              <a:gd name="T36" fmla="*/ 2147483646 w 242"/>
              <a:gd name="T37" fmla="*/ 2147483646 h 205"/>
              <a:gd name="T38" fmla="*/ 2147483646 w 242"/>
              <a:gd name="T39" fmla="*/ 2147483646 h 205"/>
              <a:gd name="T40" fmla="*/ 2147483646 w 242"/>
              <a:gd name="T41" fmla="*/ 2147483646 h 205"/>
              <a:gd name="T42" fmla="*/ 2147483646 w 242"/>
              <a:gd name="T43" fmla="*/ 2147483646 h 205"/>
              <a:gd name="T44" fmla="*/ 2147483646 w 242"/>
              <a:gd name="T45" fmla="*/ 2147483646 h 205"/>
              <a:gd name="T46" fmla="*/ 2147483646 w 242"/>
              <a:gd name="T47" fmla="*/ 2147483646 h 205"/>
              <a:gd name="T48" fmla="*/ 2147483646 w 242"/>
              <a:gd name="T49" fmla="*/ 2147483646 h 205"/>
              <a:gd name="T50" fmla="*/ 2147483646 w 242"/>
              <a:gd name="T51" fmla="*/ 2147483646 h 205"/>
              <a:gd name="T52" fmla="*/ 2147483646 w 242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2" h="205" extrusionOk="0">
                <a:moveTo>
                  <a:pt x="222" y="147"/>
                </a:moveTo>
                <a:cubicBezTo>
                  <a:pt x="214" y="147"/>
                  <a:pt x="207" y="144"/>
                  <a:pt x="202" y="138"/>
                </a:cubicBezTo>
                <a:cubicBezTo>
                  <a:pt x="195" y="129"/>
                  <a:pt x="191" y="116"/>
                  <a:pt x="191" y="102"/>
                </a:cubicBezTo>
                <a:cubicBezTo>
                  <a:pt x="191" y="89"/>
                  <a:pt x="195" y="76"/>
                  <a:pt x="202" y="67"/>
                </a:cubicBezTo>
                <a:cubicBezTo>
                  <a:pt x="207" y="61"/>
                  <a:pt x="214" y="58"/>
                  <a:pt x="222" y="58"/>
                </a:cubicBezTo>
                <a:cubicBezTo>
                  <a:pt x="230" y="58"/>
                  <a:pt x="237" y="61"/>
                  <a:pt x="242" y="68"/>
                </a:cubicBezTo>
                <a:cubicBezTo>
                  <a:pt x="242" y="15"/>
                  <a:pt x="242" y="15"/>
                  <a:pt x="242" y="15"/>
                </a:cubicBezTo>
                <a:cubicBezTo>
                  <a:pt x="242" y="7"/>
                  <a:pt x="236" y="0"/>
                  <a:pt x="22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59" y="0"/>
                  <a:pt x="53" y="7"/>
                  <a:pt x="53" y="15"/>
                </a:cubicBezTo>
                <a:cubicBezTo>
                  <a:pt x="53" y="85"/>
                  <a:pt x="53" y="85"/>
                  <a:pt x="53" y="85"/>
                </a:cubicBezTo>
                <a:cubicBezTo>
                  <a:pt x="52" y="87"/>
                  <a:pt x="50" y="89"/>
                  <a:pt x="47" y="90"/>
                </a:cubicBezTo>
                <a:cubicBezTo>
                  <a:pt x="42" y="90"/>
                  <a:pt x="38" y="90"/>
                  <a:pt x="34" y="85"/>
                </a:cubicBezTo>
                <a:cubicBezTo>
                  <a:pt x="33" y="83"/>
                  <a:pt x="32" y="80"/>
                  <a:pt x="30" y="77"/>
                </a:cubicBezTo>
                <a:cubicBezTo>
                  <a:pt x="25" y="69"/>
                  <a:pt x="15" y="68"/>
                  <a:pt x="9" y="75"/>
                </a:cubicBezTo>
                <a:cubicBezTo>
                  <a:pt x="3" y="83"/>
                  <a:pt x="0" y="93"/>
                  <a:pt x="1" y="102"/>
                </a:cubicBezTo>
                <a:cubicBezTo>
                  <a:pt x="0" y="112"/>
                  <a:pt x="3" y="122"/>
                  <a:pt x="9" y="129"/>
                </a:cubicBezTo>
                <a:cubicBezTo>
                  <a:pt x="15" y="137"/>
                  <a:pt x="25" y="136"/>
                  <a:pt x="30" y="128"/>
                </a:cubicBezTo>
                <a:cubicBezTo>
                  <a:pt x="32" y="125"/>
                  <a:pt x="33" y="122"/>
                  <a:pt x="34" y="120"/>
                </a:cubicBezTo>
                <a:cubicBezTo>
                  <a:pt x="38" y="115"/>
                  <a:pt x="42" y="115"/>
                  <a:pt x="47" y="115"/>
                </a:cubicBezTo>
                <a:cubicBezTo>
                  <a:pt x="50" y="115"/>
                  <a:pt x="52" y="118"/>
                  <a:pt x="53" y="120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3" y="198"/>
                  <a:pt x="59" y="205"/>
                  <a:pt x="67" y="205"/>
                </a:cubicBezTo>
                <a:cubicBezTo>
                  <a:pt x="228" y="205"/>
                  <a:pt x="228" y="205"/>
                  <a:pt x="228" y="205"/>
                </a:cubicBezTo>
                <a:cubicBezTo>
                  <a:pt x="236" y="205"/>
                  <a:pt x="242" y="198"/>
                  <a:pt x="242" y="190"/>
                </a:cubicBezTo>
                <a:cubicBezTo>
                  <a:pt x="242" y="137"/>
                  <a:pt x="242" y="137"/>
                  <a:pt x="242" y="137"/>
                </a:cubicBezTo>
                <a:cubicBezTo>
                  <a:pt x="237" y="144"/>
                  <a:pt x="230" y="147"/>
                  <a:pt x="222" y="147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2" name="Google Shape;5584;p128"/>
          <p:cNvSpPr>
            <a:spLocks/>
          </p:cNvSpPr>
          <p:nvPr/>
        </p:nvSpPr>
        <p:spPr bwMode="auto">
          <a:xfrm>
            <a:off x="7016750" y="3459163"/>
            <a:ext cx="919163" cy="1090612"/>
          </a:xfrm>
          <a:custGeom>
            <a:avLst/>
            <a:gdLst>
              <a:gd name="T0" fmla="*/ 2147483646 w 204"/>
              <a:gd name="T1" fmla="*/ 2147483646 h 242"/>
              <a:gd name="T2" fmla="*/ 2147483646 w 204"/>
              <a:gd name="T3" fmla="*/ 2147483646 h 242"/>
              <a:gd name="T4" fmla="*/ 2147483646 w 204"/>
              <a:gd name="T5" fmla="*/ 2147483646 h 242"/>
              <a:gd name="T6" fmla="*/ 2147483646 w 204"/>
              <a:gd name="T7" fmla="*/ 2147483646 h 242"/>
              <a:gd name="T8" fmla="*/ 2147483646 w 204"/>
              <a:gd name="T9" fmla="*/ 2147483646 h 242"/>
              <a:gd name="T10" fmla="*/ 2147483646 w 204"/>
              <a:gd name="T11" fmla="*/ 0 h 242"/>
              <a:gd name="T12" fmla="*/ 2147483646 w 204"/>
              <a:gd name="T13" fmla="*/ 0 h 242"/>
              <a:gd name="T14" fmla="*/ 0 w 204"/>
              <a:gd name="T15" fmla="*/ 2147483646 h 242"/>
              <a:gd name="T16" fmla="*/ 0 w 204"/>
              <a:gd name="T17" fmla="*/ 2147483646 h 242"/>
              <a:gd name="T18" fmla="*/ 2147483646 w 204"/>
              <a:gd name="T19" fmla="*/ 2147483646 h 242"/>
              <a:gd name="T20" fmla="*/ 2147483646 w 204"/>
              <a:gd name="T21" fmla="*/ 2147483646 h 242"/>
              <a:gd name="T22" fmla="*/ 2147483646 w 204"/>
              <a:gd name="T23" fmla="*/ 2147483646 h 242"/>
              <a:gd name="T24" fmla="*/ 2147483646 w 204"/>
              <a:gd name="T25" fmla="*/ 2147483646 h 242"/>
              <a:gd name="T26" fmla="*/ 2147483646 w 204"/>
              <a:gd name="T27" fmla="*/ 2147483646 h 242"/>
              <a:gd name="T28" fmla="*/ 2147483646 w 204"/>
              <a:gd name="T29" fmla="*/ 2147483646 h 242"/>
              <a:gd name="T30" fmla="*/ 2147483646 w 204"/>
              <a:gd name="T31" fmla="*/ 2147483646 h 242"/>
              <a:gd name="T32" fmla="*/ 2147483646 w 204"/>
              <a:gd name="T33" fmla="*/ 2147483646 h 242"/>
              <a:gd name="T34" fmla="*/ 2147483646 w 204"/>
              <a:gd name="T35" fmla="*/ 2147483646 h 242"/>
              <a:gd name="T36" fmla="*/ 2147483646 w 204"/>
              <a:gd name="T37" fmla="*/ 2147483646 h 242"/>
              <a:gd name="T38" fmla="*/ 2147483646 w 204"/>
              <a:gd name="T39" fmla="*/ 2147483646 h 242"/>
              <a:gd name="T40" fmla="*/ 2147483646 w 204"/>
              <a:gd name="T41" fmla="*/ 2147483646 h 242"/>
              <a:gd name="T42" fmla="*/ 2147483646 w 204"/>
              <a:gd name="T43" fmla="*/ 2147483646 h 242"/>
              <a:gd name="T44" fmla="*/ 2147483646 w 204"/>
              <a:gd name="T45" fmla="*/ 2147483646 h 242"/>
              <a:gd name="T46" fmla="*/ 2147483646 w 204"/>
              <a:gd name="T47" fmla="*/ 2147483646 h 242"/>
              <a:gd name="T48" fmla="*/ 2147483646 w 204"/>
              <a:gd name="T49" fmla="*/ 0 h 242"/>
              <a:gd name="T50" fmla="*/ 2147483646 w 204"/>
              <a:gd name="T51" fmla="*/ 0 h 242"/>
              <a:gd name="T52" fmla="*/ 2147483646 w 204"/>
              <a:gd name="T53" fmla="*/ 2147483646 h 2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4" h="242" extrusionOk="0">
                <a:moveTo>
                  <a:pt x="147" y="20"/>
                </a:moveTo>
                <a:cubicBezTo>
                  <a:pt x="147" y="28"/>
                  <a:pt x="143" y="35"/>
                  <a:pt x="137" y="40"/>
                </a:cubicBezTo>
                <a:cubicBezTo>
                  <a:pt x="128" y="48"/>
                  <a:pt x="116" y="52"/>
                  <a:pt x="102" y="51"/>
                </a:cubicBezTo>
                <a:cubicBezTo>
                  <a:pt x="88" y="52"/>
                  <a:pt x="75" y="48"/>
                  <a:pt x="67" y="40"/>
                </a:cubicBezTo>
                <a:cubicBezTo>
                  <a:pt x="60" y="35"/>
                  <a:pt x="57" y="28"/>
                  <a:pt x="57" y="20"/>
                </a:cubicBezTo>
                <a:cubicBezTo>
                  <a:pt x="57" y="13"/>
                  <a:pt x="61" y="5"/>
                  <a:pt x="67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83"/>
                  <a:pt x="6" y="190"/>
                  <a:pt x="14" y="190"/>
                </a:cubicBezTo>
                <a:cubicBezTo>
                  <a:pt x="84" y="190"/>
                  <a:pt x="84" y="190"/>
                  <a:pt x="84" y="190"/>
                </a:cubicBezTo>
                <a:cubicBezTo>
                  <a:pt x="87" y="191"/>
                  <a:pt x="89" y="193"/>
                  <a:pt x="89" y="195"/>
                </a:cubicBezTo>
                <a:cubicBezTo>
                  <a:pt x="89" y="200"/>
                  <a:pt x="89" y="205"/>
                  <a:pt x="84" y="208"/>
                </a:cubicBezTo>
                <a:cubicBezTo>
                  <a:pt x="82" y="210"/>
                  <a:pt x="79" y="211"/>
                  <a:pt x="76" y="213"/>
                </a:cubicBezTo>
                <a:cubicBezTo>
                  <a:pt x="68" y="218"/>
                  <a:pt x="67" y="228"/>
                  <a:pt x="75" y="234"/>
                </a:cubicBezTo>
                <a:cubicBezTo>
                  <a:pt x="82" y="240"/>
                  <a:pt x="92" y="242"/>
                  <a:pt x="102" y="242"/>
                </a:cubicBezTo>
                <a:cubicBezTo>
                  <a:pt x="111" y="242"/>
                  <a:pt x="122" y="240"/>
                  <a:pt x="129" y="234"/>
                </a:cubicBezTo>
                <a:cubicBezTo>
                  <a:pt x="136" y="228"/>
                  <a:pt x="135" y="218"/>
                  <a:pt x="127" y="213"/>
                </a:cubicBezTo>
                <a:cubicBezTo>
                  <a:pt x="125" y="211"/>
                  <a:pt x="122" y="210"/>
                  <a:pt x="119" y="208"/>
                </a:cubicBezTo>
                <a:cubicBezTo>
                  <a:pt x="115" y="205"/>
                  <a:pt x="114" y="200"/>
                  <a:pt x="115" y="195"/>
                </a:cubicBezTo>
                <a:cubicBezTo>
                  <a:pt x="115" y="193"/>
                  <a:pt x="117" y="191"/>
                  <a:pt x="119" y="190"/>
                </a:cubicBezTo>
                <a:cubicBezTo>
                  <a:pt x="189" y="190"/>
                  <a:pt x="189" y="190"/>
                  <a:pt x="189" y="190"/>
                </a:cubicBezTo>
                <a:cubicBezTo>
                  <a:pt x="197" y="190"/>
                  <a:pt x="204" y="183"/>
                  <a:pt x="204" y="175"/>
                </a:cubicBezTo>
                <a:cubicBezTo>
                  <a:pt x="204" y="15"/>
                  <a:pt x="204" y="15"/>
                  <a:pt x="204" y="15"/>
                </a:cubicBezTo>
                <a:cubicBezTo>
                  <a:pt x="204" y="7"/>
                  <a:pt x="197" y="0"/>
                  <a:pt x="18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3" y="5"/>
                  <a:pt x="147" y="13"/>
                  <a:pt x="147" y="20"/>
                </a:cubicBezTo>
                <a:close/>
              </a:path>
            </a:pathLst>
          </a:custGeom>
          <a:solidFill>
            <a:srgbClr val="7D3C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3" name="Google Shape;5585;p128"/>
          <p:cNvSpPr>
            <a:spLocks/>
          </p:cNvSpPr>
          <p:nvPr/>
        </p:nvSpPr>
        <p:spPr bwMode="auto">
          <a:xfrm>
            <a:off x="6815138" y="4378325"/>
            <a:ext cx="1120775" cy="893763"/>
          </a:xfrm>
          <a:custGeom>
            <a:avLst/>
            <a:gdLst>
              <a:gd name="T0" fmla="*/ 2147483646 w 249"/>
              <a:gd name="T1" fmla="*/ 2147483646 h 198"/>
              <a:gd name="T2" fmla="*/ 2147483646 w 249"/>
              <a:gd name="T3" fmla="*/ 2147483646 h 198"/>
              <a:gd name="T4" fmla="*/ 2147483646 w 249"/>
              <a:gd name="T5" fmla="*/ 2147483646 h 198"/>
              <a:gd name="T6" fmla="*/ 2147483646 w 249"/>
              <a:gd name="T7" fmla="*/ 2147483646 h 198"/>
              <a:gd name="T8" fmla="*/ 2147483646 w 249"/>
              <a:gd name="T9" fmla="*/ 2147483646 h 198"/>
              <a:gd name="T10" fmla="*/ 2147483646 w 249"/>
              <a:gd name="T11" fmla="*/ 0 h 198"/>
              <a:gd name="T12" fmla="*/ 2147483646 w 249"/>
              <a:gd name="T13" fmla="*/ 0 h 198"/>
              <a:gd name="T14" fmla="*/ 2147483646 w 249"/>
              <a:gd name="T15" fmla="*/ 2147483646 h 198"/>
              <a:gd name="T16" fmla="*/ 2147483646 w 249"/>
              <a:gd name="T17" fmla="*/ 2147483646 h 198"/>
              <a:gd name="T18" fmla="*/ 2147483646 w 249"/>
              <a:gd name="T19" fmla="*/ 2147483646 h 198"/>
              <a:gd name="T20" fmla="*/ 2147483646 w 249"/>
              <a:gd name="T21" fmla="*/ 2147483646 h 198"/>
              <a:gd name="T22" fmla="*/ 2147483646 w 249"/>
              <a:gd name="T23" fmla="*/ 2147483646 h 198"/>
              <a:gd name="T24" fmla="*/ 2147483646 w 249"/>
              <a:gd name="T25" fmla="*/ 2147483646 h 198"/>
              <a:gd name="T26" fmla="*/ 0 w 249"/>
              <a:gd name="T27" fmla="*/ 2147483646 h 198"/>
              <a:gd name="T28" fmla="*/ 2147483646 w 249"/>
              <a:gd name="T29" fmla="*/ 2147483646 h 198"/>
              <a:gd name="T30" fmla="*/ 2147483646 w 249"/>
              <a:gd name="T31" fmla="*/ 2147483646 h 198"/>
              <a:gd name="T32" fmla="*/ 2147483646 w 249"/>
              <a:gd name="T33" fmla="*/ 2147483646 h 198"/>
              <a:gd name="T34" fmla="*/ 2147483646 w 249"/>
              <a:gd name="T35" fmla="*/ 2147483646 h 198"/>
              <a:gd name="T36" fmla="*/ 2147483646 w 249"/>
              <a:gd name="T37" fmla="*/ 2147483646 h 198"/>
              <a:gd name="T38" fmla="*/ 2147483646 w 249"/>
              <a:gd name="T39" fmla="*/ 2147483646 h 198"/>
              <a:gd name="T40" fmla="*/ 2147483646 w 249"/>
              <a:gd name="T41" fmla="*/ 2147483646 h 198"/>
              <a:gd name="T42" fmla="*/ 2147483646 w 249"/>
              <a:gd name="T43" fmla="*/ 2147483646 h 198"/>
              <a:gd name="T44" fmla="*/ 2147483646 w 249"/>
              <a:gd name="T45" fmla="*/ 2147483646 h 198"/>
              <a:gd name="T46" fmla="*/ 2147483646 w 249"/>
              <a:gd name="T47" fmla="*/ 2147483646 h 198"/>
              <a:gd name="T48" fmla="*/ 2147483646 w 249"/>
              <a:gd name="T49" fmla="*/ 0 h 198"/>
              <a:gd name="T50" fmla="*/ 2147483646 w 249"/>
              <a:gd name="T51" fmla="*/ 0 h 198"/>
              <a:gd name="T52" fmla="*/ 2147483646 w 249"/>
              <a:gd name="T53" fmla="*/ 2147483646 h 19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9" h="198" extrusionOk="0">
                <a:moveTo>
                  <a:pt x="192" y="21"/>
                </a:moveTo>
                <a:cubicBezTo>
                  <a:pt x="192" y="28"/>
                  <a:pt x="188" y="35"/>
                  <a:pt x="182" y="41"/>
                </a:cubicBezTo>
                <a:cubicBezTo>
                  <a:pt x="173" y="48"/>
                  <a:pt x="161" y="52"/>
                  <a:pt x="147" y="52"/>
                </a:cubicBezTo>
                <a:cubicBezTo>
                  <a:pt x="133" y="52"/>
                  <a:pt x="120" y="48"/>
                  <a:pt x="112" y="41"/>
                </a:cubicBezTo>
                <a:cubicBezTo>
                  <a:pt x="105" y="35"/>
                  <a:pt x="102" y="28"/>
                  <a:pt x="102" y="21"/>
                </a:cubicBezTo>
                <a:cubicBezTo>
                  <a:pt x="102" y="13"/>
                  <a:pt x="106" y="5"/>
                  <a:pt x="11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59" y="0"/>
                  <a:pt x="52" y="7"/>
                  <a:pt x="52" y="15"/>
                </a:cubicBezTo>
                <a:cubicBezTo>
                  <a:pt x="52" y="78"/>
                  <a:pt x="52" y="78"/>
                  <a:pt x="52" y="78"/>
                </a:cubicBezTo>
                <a:cubicBezTo>
                  <a:pt x="51" y="80"/>
                  <a:pt x="49" y="82"/>
                  <a:pt x="47" y="83"/>
                </a:cubicBezTo>
                <a:cubicBezTo>
                  <a:pt x="42" y="83"/>
                  <a:pt x="37" y="83"/>
                  <a:pt x="34" y="78"/>
                </a:cubicBezTo>
                <a:cubicBezTo>
                  <a:pt x="32" y="76"/>
                  <a:pt x="31" y="73"/>
                  <a:pt x="29" y="70"/>
                </a:cubicBezTo>
                <a:cubicBezTo>
                  <a:pt x="24" y="62"/>
                  <a:pt x="14" y="61"/>
                  <a:pt x="8" y="68"/>
                </a:cubicBezTo>
                <a:cubicBezTo>
                  <a:pt x="2" y="76"/>
                  <a:pt x="0" y="86"/>
                  <a:pt x="0" y="95"/>
                </a:cubicBezTo>
                <a:cubicBezTo>
                  <a:pt x="0" y="105"/>
                  <a:pt x="2" y="115"/>
                  <a:pt x="8" y="122"/>
                </a:cubicBezTo>
                <a:cubicBezTo>
                  <a:pt x="14" y="130"/>
                  <a:pt x="24" y="129"/>
                  <a:pt x="29" y="121"/>
                </a:cubicBezTo>
                <a:cubicBezTo>
                  <a:pt x="31" y="118"/>
                  <a:pt x="32" y="115"/>
                  <a:pt x="34" y="113"/>
                </a:cubicBezTo>
                <a:cubicBezTo>
                  <a:pt x="37" y="108"/>
                  <a:pt x="42" y="108"/>
                  <a:pt x="47" y="108"/>
                </a:cubicBezTo>
                <a:cubicBezTo>
                  <a:pt x="49" y="108"/>
                  <a:pt x="51" y="111"/>
                  <a:pt x="52" y="113"/>
                </a:cubicBezTo>
                <a:cubicBezTo>
                  <a:pt x="52" y="183"/>
                  <a:pt x="52" y="183"/>
                  <a:pt x="52" y="183"/>
                </a:cubicBezTo>
                <a:cubicBezTo>
                  <a:pt x="52" y="191"/>
                  <a:pt x="59" y="198"/>
                  <a:pt x="67" y="198"/>
                </a:cubicBezTo>
                <a:cubicBezTo>
                  <a:pt x="234" y="198"/>
                  <a:pt x="234" y="198"/>
                  <a:pt x="234" y="198"/>
                </a:cubicBezTo>
                <a:cubicBezTo>
                  <a:pt x="242" y="198"/>
                  <a:pt x="249" y="191"/>
                  <a:pt x="249" y="183"/>
                </a:cubicBezTo>
                <a:cubicBezTo>
                  <a:pt x="249" y="15"/>
                  <a:pt x="249" y="15"/>
                  <a:pt x="249" y="15"/>
                </a:cubicBezTo>
                <a:cubicBezTo>
                  <a:pt x="249" y="7"/>
                  <a:pt x="242" y="0"/>
                  <a:pt x="234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88" y="5"/>
                  <a:pt x="192" y="13"/>
                  <a:pt x="192" y="21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4" name="Google Shape;5586;p128"/>
          <p:cNvSpPr>
            <a:spLocks/>
          </p:cNvSpPr>
          <p:nvPr/>
        </p:nvSpPr>
        <p:spPr bwMode="auto">
          <a:xfrm>
            <a:off x="1677194" y="673100"/>
            <a:ext cx="635000" cy="762000"/>
          </a:xfrm>
          <a:custGeom>
            <a:avLst/>
            <a:gdLst>
              <a:gd name="T0" fmla="*/ 2147483646 w 141"/>
              <a:gd name="T1" fmla="*/ 2147483646 h 169"/>
              <a:gd name="T2" fmla="*/ 2147483646 w 141"/>
              <a:gd name="T3" fmla="*/ 2147483646 h 169"/>
              <a:gd name="T4" fmla="*/ 2147483646 w 141"/>
              <a:gd name="T5" fmla="*/ 2147483646 h 169"/>
              <a:gd name="T6" fmla="*/ 2147483646 w 141"/>
              <a:gd name="T7" fmla="*/ 2147483646 h 169"/>
              <a:gd name="T8" fmla="*/ 2147483646 w 141"/>
              <a:gd name="T9" fmla="*/ 2147483646 h 169"/>
              <a:gd name="T10" fmla="*/ 2147483646 w 141"/>
              <a:gd name="T11" fmla="*/ 2147483646 h 169"/>
              <a:gd name="T12" fmla="*/ 2147483646 w 141"/>
              <a:gd name="T13" fmla="*/ 2147483646 h 169"/>
              <a:gd name="T14" fmla="*/ 2147483646 w 141"/>
              <a:gd name="T15" fmla="*/ 2147483646 h 169"/>
              <a:gd name="T16" fmla="*/ 2147483646 w 141"/>
              <a:gd name="T17" fmla="*/ 2147483646 h 169"/>
              <a:gd name="T18" fmla="*/ 2147483646 w 141"/>
              <a:gd name="T19" fmla="*/ 2147483646 h 169"/>
              <a:gd name="T20" fmla="*/ 2147483646 w 141"/>
              <a:gd name="T21" fmla="*/ 2147483646 h 169"/>
              <a:gd name="T22" fmla="*/ 2147483646 w 141"/>
              <a:gd name="T23" fmla="*/ 2147483646 h 169"/>
              <a:gd name="T24" fmla="*/ 2147483646 w 141"/>
              <a:gd name="T25" fmla="*/ 2147483646 h 169"/>
              <a:gd name="T26" fmla="*/ 2147483646 w 141"/>
              <a:gd name="T27" fmla="*/ 2147483646 h 169"/>
              <a:gd name="T28" fmla="*/ 2147483646 w 141"/>
              <a:gd name="T29" fmla="*/ 2147483646 h 169"/>
              <a:gd name="T30" fmla="*/ 2147483646 w 141"/>
              <a:gd name="T31" fmla="*/ 2147483646 h 169"/>
              <a:gd name="T32" fmla="*/ 2147483646 w 141"/>
              <a:gd name="T33" fmla="*/ 2147483646 h 169"/>
              <a:gd name="T34" fmla="*/ 2147483646 w 141"/>
              <a:gd name="T35" fmla="*/ 2147483646 h 169"/>
              <a:gd name="T36" fmla="*/ 2147483646 w 141"/>
              <a:gd name="T37" fmla="*/ 2147483646 h 169"/>
              <a:gd name="T38" fmla="*/ 2147483646 w 141"/>
              <a:gd name="T39" fmla="*/ 2147483646 h 169"/>
              <a:gd name="T40" fmla="*/ 2147483646 w 141"/>
              <a:gd name="T41" fmla="*/ 2147483646 h 169"/>
              <a:gd name="T42" fmla="*/ 2147483646 w 141"/>
              <a:gd name="T43" fmla="*/ 2147483646 h 169"/>
              <a:gd name="T44" fmla="*/ 2147483646 w 141"/>
              <a:gd name="T45" fmla="*/ 2147483646 h 169"/>
              <a:gd name="T46" fmla="*/ 2147483646 w 141"/>
              <a:gd name="T47" fmla="*/ 2147483646 h 169"/>
              <a:gd name="T48" fmla="*/ 2147483646 w 141"/>
              <a:gd name="T49" fmla="*/ 0 h 169"/>
              <a:gd name="T50" fmla="*/ 2147483646 w 141"/>
              <a:gd name="T51" fmla="*/ 2147483646 h 169"/>
              <a:gd name="T52" fmla="*/ 2147483646 w 141"/>
              <a:gd name="T53" fmla="*/ 2147483646 h 169"/>
              <a:gd name="T54" fmla="*/ 2147483646 w 141"/>
              <a:gd name="T55" fmla="*/ 2147483646 h 169"/>
              <a:gd name="T56" fmla="*/ 2147483646 w 141"/>
              <a:gd name="T57" fmla="*/ 2147483646 h 169"/>
              <a:gd name="T58" fmla="*/ 2147483646 w 141"/>
              <a:gd name="T59" fmla="*/ 2147483646 h 169"/>
              <a:gd name="T60" fmla="*/ 2147483646 w 141"/>
              <a:gd name="T61" fmla="*/ 2147483646 h 169"/>
              <a:gd name="T62" fmla="*/ 2147483646 w 141"/>
              <a:gd name="T63" fmla="*/ 2147483646 h 169"/>
              <a:gd name="T64" fmla="*/ 2147483646 w 141"/>
              <a:gd name="T65" fmla="*/ 2147483646 h 169"/>
              <a:gd name="T66" fmla="*/ 2147483646 w 141"/>
              <a:gd name="T67" fmla="*/ 2147483646 h 169"/>
              <a:gd name="T68" fmla="*/ 2147483646 w 141"/>
              <a:gd name="T69" fmla="*/ 2147483646 h 169"/>
              <a:gd name="T70" fmla="*/ 2147483646 w 141"/>
              <a:gd name="T71" fmla="*/ 2147483646 h 169"/>
              <a:gd name="T72" fmla="*/ 2147483646 w 141"/>
              <a:gd name="T73" fmla="*/ 2147483646 h 169"/>
              <a:gd name="T74" fmla="*/ 2147483646 w 141"/>
              <a:gd name="T75" fmla="*/ 2147483646 h 169"/>
              <a:gd name="T76" fmla="*/ 2147483646 w 141"/>
              <a:gd name="T77" fmla="*/ 2147483646 h 169"/>
              <a:gd name="T78" fmla="*/ 2147483646 w 141"/>
              <a:gd name="T79" fmla="*/ 2147483646 h 169"/>
              <a:gd name="T80" fmla="*/ 2147483646 w 141"/>
              <a:gd name="T81" fmla="*/ 2147483646 h 169"/>
              <a:gd name="T82" fmla="*/ 2147483646 w 141"/>
              <a:gd name="T83" fmla="*/ 2147483646 h 169"/>
              <a:gd name="T84" fmla="*/ 2147483646 w 141"/>
              <a:gd name="T85" fmla="*/ 2147483646 h 169"/>
              <a:gd name="T86" fmla="*/ 2147483646 w 141"/>
              <a:gd name="T87" fmla="*/ 2147483646 h 169"/>
              <a:gd name="T88" fmla="*/ 2147483646 w 141"/>
              <a:gd name="T89" fmla="*/ 2147483646 h 169"/>
              <a:gd name="T90" fmla="*/ 2147483646 w 141"/>
              <a:gd name="T91" fmla="*/ 2147483646 h 169"/>
              <a:gd name="T92" fmla="*/ 2147483646 w 141"/>
              <a:gd name="T93" fmla="*/ 2147483646 h 169"/>
              <a:gd name="T94" fmla="*/ 2147483646 w 141"/>
              <a:gd name="T95" fmla="*/ 2147483646 h 169"/>
              <a:gd name="T96" fmla="*/ 2147483646 w 141"/>
              <a:gd name="T97" fmla="*/ 2147483646 h 169"/>
              <a:gd name="T98" fmla="*/ 2147483646 w 141"/>
              <a:gd name="T99" fmla="*/ 2147483646 h 169"/>
              <a:gd name="T100" fmla="*/ 2147483646 w 141"/>
              <a:gd name="T101" fmla="*/ 2147483646 h 16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41" h="169" extrusionOk="0">
                <a:moveTo>
                  <a:pt x="95" y="163"/>
                </a:moveTo>
                <a:cubicBezTo>
                  <a:pt x="95" y="166"/>
                  <a:pt x="92" y="169"/>
                  <a:pt x="89" y="169"/>
                </a:cubicBezTo>
                <a:cubicBezTo>
                  <a:pt x="53" y="169"/>
                  <a:pt x="53" y="169"/>
                  <a:pt x="53" y="169"/>
                </a:cubicBezTo>
                <a:cubicBezTo>
                  <a:pt x="50" y="169"/>
                  <a:pt x="47" y="166"/>
                  <a:pt x="47" y="163"/>
                </a:cubicBezTo>
                <a:cubicBezTo>
                  <a:pt x="47" y="163"/>
                  <a:pt x="47" y="163"/>
                  <a:pt x="47" y="163"/>
                </a:cubicBezTo>
                <a:cubicBezTo>
                  <a:pt x="47" y="160"/>
                  <a:pt x="50" y="157"/>
                  <a:pt x="53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92" y="157"/>
                  <a:pt x="95" y="160"/>
                  <a:pt x="95" y="163"/>
                </a:cubicBezTo>
                <a:close/>
                <a:moveTo>
                  <a:pt x="95" y="148"/>
                </a:moveTo>
                <a:cubicBezTo>
                  <a:pt x="95" y="144"/>
                  <a:pt x="92" y="142"/>
                  <a:pt x="89" y="142"/>
                </a:cubicBezTo>
                <a:cubicBezTo>
                  <a:pt x="53" y="142"/>
                  <a:pt x="53" y="142"/>
                  <a:pt x="53" y="142"/>
                </a:cubicBezTo>
                <a:cubicBezTo>
                  <a:pt x="50" y="142"/>
                  <a:pt x="47" y="144"/>
                  <a:pt x="47" y="148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47" y="151"/>
                  <a:pt x="50" y="153"/>
                  <a:pt x="53" y="153"/>
                </a:cubicBezTo>
                <a:cubicBezTo>
                  <a:pt x="89" y="153"/>
                  <a:pt x="89" y="153"/>
                  <a:pt x="89" y="153"/>
                </a:cubicBezTo>
                <a:cubicBezTo>
                  <a:pt x="92" y="153"/>
                  <a:pt x="95" y="151"/>
                  <a:pt x="95" y="148"/>
                </a:cubicBezTo>
                <a:close/>
                <a:moveTo>
                  <a:pt x="77" y="83"/>
                </a:moveTo>
                <a:cubicBezTo>
                  <a:pt x="69" y="83"/>
                  <a:pt x="69" y="83"/>
                  <a:pt x="69" y="83"/>
                </a:cubicBezTo>
                <a:cubicBezTo>
                  <a:pt x="65" y="83"/>
                  <a:pt x="65" y="83"/>
                  <a:pt x="65" y="83"/>
                </a:cubicBezTo>
                <a:cubicBezTo>
                  <a:pt x="65" y="138"/>
                  <a:pt x="65" y="138"/>
                  <a:pt x="65" y="138"/>
                </a:cubicBezTo>
                <a:cubicBezTo>
                  <a:pt x="67" y="138"/>
                  <a:pt x="69" y="138"/>
                  <a:pt x="71" y="138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3" y="138"/>
                  <a:pt x="75" y="138"/>
                  <a:pt x="77" y="138"/>
                </a:cubicBezTo>
                <a:lnTo>
                  <a:pt x="77" y="83"/>
                </a:lnTo>
                <a:close/>
                <a:moveTo>
                  <a:pt x="51" y="61"/>
                </a:moveTo>
                <a:cubicBezTo>
                  <a:pt x="47" y="61"/>
                  <a:pt x="43" y="64"/>
                  <a:pt x="43" y="69"/>
                </a:cubicBezTo>
                <a:cubicBezTo>
                  <a:pt x="43" y="74"/>
                  <a:pt x="47" y="78"/>
                  <a:pt x="51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4"/>
                  <a:pt x="56" y="61"/>
                  <a:pt x="51" y="61"/>
                </a:cubicBezTo>
                <a:close/>
                <a:moveTo>
                  <a:pt x="99" y="69"/>
                </a:moveTo>
                <a:cubicBezTo>
                  <a:pt x="99" y="64"/>
                  <a:pt x="95" y="61"/>
                  <a:pt x="91" y="61"/>
                </a:cubicBezTo>
                <a:cubicBezTo>
                  <a:pt x="86" y="61"/>
                  <a:pt x="82" y="64"/>
                  <a:pt x="82" y="69"/>
                </a:cubicBezTo>
                <a:cubicBezTo>
                  <a:pt x="82" y="78"/>
                  <a:pt x="82" y="78"/>
                  <a:pt x="82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5" y="78"/>
                  <a:pt x="99" y="74"/>
                  <a:pt x="99" y="69"/>
                </a:cubicBezTo>
                <a:close/>
                <a:moveTo>
                  <a:pt x="118" y="54"/>
                </a:moveTo>
                <a:cubicBezTo>
                  <a:pt x="114" y="39"/>
                  <a:pt x="96" y="22"/>
                  <a:pt x="71" y="22"/>
                </a:cubicBezTo>
                <a:cubicBezTo>
                  <a:pt x="46" y="22"/>
                  <a:pt x="28" y="39"/>
                  <a:pt x="24" y="54"/>
                </a:cubicBezTo>
                <a:cubicBezTo>
                  <a:pt x="21" y="65"/>
                  <a:pt x="24" y="76"/>
                  <a:pt x="29" y="87"/>
                </a:cubicBezTo>
                <a:cubicBezTo>
                  <a:pt x="34" y="96"/>
                  <a:pt x="39" y="104"/>
                  <a:pt x="44" y="114"/>
                </a:cubicBezTo>
                <a:cubicBezTo>
                  <a:pt x="46" y="119"/>
                  <a:pt x="47" y="127"/>
                  <a:pt x="48" y="132"/>
                </a:cubicBezTo>
                <a:cubicBezTo>
                  <a:pt x="49" y="137"/>
                  <a:pt x="51" y="138"/>
                  <a:pt x="56" y="138"/>
                </a:cubicBezTo>
                <a:cubicBezTo>
                  <a:pt x="58" y="138"/>
                  <a:pt x="59" y="138"/>
                  <a:pt x="60" y="138"/>
                </a:cubicBezTo>
                <a:cubicBezTo>
                  <a:pt x="60" y="83"/>
                  <a:pt x="60" y="83"/>
                  <a:pt x="60" y="83"/>
                </a:cubicBezTo>
                <a:cubicBezTo>
                  <a:pt x="51" y="83"/>
                  <a:pt x="51" y="83"/>
                  <a:pt x="51" y="83"/>
                </a:cubicBezTo>
                <a:cubicBezTo>
                  <a:pt x="48" y="83"/>
                  <a:pt x="44" y="82"/>
                  <a:pt x="41" y="79"/>
                </a:cubicBezTo>
                <a:cubicBezTo>
                  <a:pt x="39" y="76"/>
                  <a:pt x="37" y="73"/>
                  <a:pt x="37" y="69"/>
                </a:cubicBezTo>
                <a:cubicBezTo>
                  <a:pt x="37" y="65"/>
                  <a:pt x="39" y="62"/>
                  <a:pt x="41" y="59"/>
                </a:cubicBezTo>
                <a:cubicBezTo>
                  <a:pt x="44" y="57"/>
                  <a:pt x="48" y="55"/>
                  <a:pt x="51" y="55"/>
                </a:cubicBezTo>
                <a:cubicBezTo>
                  <a:pt x="59" y="55"/>
                  <a:pt x="65" y="61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78"/>
                  <a:pt x="65" y="78"/>
                  <a:pt x="65" y="78"/>
                </a:cubicBezTo>
                <a:cubicBezTo>
                  <a:pt x="69" y="78"/>
                  <a:pt x="69" y="78"/>
                  <a:pt x="69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5"/>
                  <a:pt x="78" y="62"/>
                  <a:pt x="81" y="59"/>
                </a:cubicBezTo>
                <a:cubicBezTo>
                  <a:pt x="83" y="57"/>
                  <a:pt x="87" y="55"/>
                  <a:pt x="91" y="55"/>
                </a:cubicBezTo>
                <a:cubicBezTo>
                  <a:pt x="94" y="55"/>
                  <a:pt x="98" y="57"/>
                  <a:pt x="100" y="59"/>
                </a:cubicBezTo>
                <a:cubicBezTo>
                  <a:pt x="103" y="62"/>
                  <a:pt x="105" y="65"/>
                  <a:pt x="105" y="69"/>
                </a:cubicBezTo>
                <a:cubicBezTo>
                  <a:pt x="105" y="73"/>
                  <a:pt x="103" y="76"/>
                  <a:pt x="100" y="79"/>
                </a:cubicBezTo>
                <a:cubicBezTo>
                  <a:pt x="98" y="82"/>
                  <a:pt x="94" y="83"/>
                  <a:pt x="91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83" y="138"/>
                  <a:pt x="84" y="138"/>
                  <a:pt x="85" y="138"/>
                </a:cubicBezTo>
                <a:cubicBezTo>
                  <a:pt x="91" y="138"/>
                  <a:pt x="93" y="137"/>
                  <a:pt x="94" y="132"/>
                </a:cubicBezTo>
                <a:cubicBezTo>
                  <a:pt x="95" y="127"/>
                  <a:pt x="96" y="119"/>
                  <a:pt x="98" y="114"/>
                </a:cubicBezTo>
                <a:cubicBezTo>
                  <a:pt x="102" y="104"/>
                  <a:pt x="108" y="96"/>
                  <a:pt x="112" y="87"/>
                </a:cubicBezTo>
                <a:cubicBezTo>
                  <a:pt x="118" y="76"/>
                  <a:pt x="121" y="65"/>
                  <a:pt x="118" y="54"/>
                </a:cubicBezTo>
                <a:close/>
                <a:moveTo>
                  <a:pt x="76" y="5"/>
                </a:moveTo>
                <a:cubicBezTo>
                  <a:pt x="76" y="2"/>
                  <a:pt x="74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6" y="2"/>
                  <a:pt x="66" y="5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7"/>
                  <a:pt x="68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4" y="20"/>
                  <a:pt x="76" y="17"/>
                  <a:pt x="76" y="14"/>
                </a:cubicBezTo>
                <a:lnTo>
                  <a:pt x="76" y="5"/>
                </a:lnTo>
                <a:close/>
                <a:moveTo>
                  <a:pt x="105" y="13"/>
                </a:moveTo>
                <a:cubicBezTo>
                  <a:pt x="106" y="11"/>
                  <a:pt x="105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100" y="5"/>
                  <a:pt x="97" y="6"/>
                  <a:pt x="96" y="8"/>
                </a:cubicBezTo>
                <a:cubicBezTo>
                  <a:pt x="91" y="17"/>
                  <a:pt x="91" y="17"/>
                  <a:pt x="91" y="17"/>
                </a:cubicBezTo>
                <a:cubicBezTo>
                  <a:pt x="90" y="19"/>
                  <a:pt x="91" y="22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6" y="25"/>
                  <a:pt x="99" y="24"/>
                  <a:pt x="100" y="22"/>
                </a:cubicBezTo>
                <a:lnTo>
                  <a:pt x="105" y="13"/>
                </a:lnTo>
                <a:close/>
                <a:moveTo>
                  <a:pt x="126" y="30"/>
                </a:moveTo>
                <a:cubicBezTo>
                  <a:pt x="128" y="28"/>
                  <a:pt x="128" y="25"/>
                  <a:pt x="126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4" y="21"/>
                  <a:pt x="121" y="20"/>
                  <a:pt x="119" y="22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0" y="30"/>
                  <a:pt x="109" y="34"/>
                  <a:pt x="111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3" y="38"/>
                  <a:pt x="116" y="38"/>
                  <a:pt x="119" y="36"/>
                </a:cubicBezTo>
                <a:lnTo>
                  <a:pt x="126" y="30"/>
                </a:lnTo>
                <a:close/>
                <a:moveTo>
                  <a:pt x="137" y="55"/>
                </a:moveTo>
                <a:cubicBezTo>
                  <a:pt x="140" y="55"/>
                  <a:pt x="141" y="52"/>
                  <a:pt x="141" y="49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0" y="46"/>
                  <a:pt x="138" y="45"/>
                  <a:pt x="135" y="45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23" y="47"/>
                  <a:pt x="121" y="50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2" y="56"/>
                  <a:pt x="125" y="57"/>
                  <a:pt x="127" y="57"/>
                </a:cubicBezTo>
                <a:lnTo>
                  <a:pt x="137" y="55"/>
                </a:lnTo>
                <a:close/>
                <a:moveTo>
                  <a:pt x="134" y="83"/>
                </a:moveTo>
                <a:cubicBezTo>
                  <a:pt x="137" y="83"/>
                  <a:pt x="140" y="82"/>
                  <a:pt x="141" y="79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6"/>
                  <a:pt x="139" y="73"/>
                  <a:pt x="137" y="73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4" y="70"/>
                  <a:pt x="122" y="72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8"/>
                  <a:pt x="122" y="80"/>
                  <a:pt x="125" y="81"/>
                </a:cubicBezTo>
                <a:lnTo>
                  <a:pt x="134" y="83"/>
                </a:lnTo>
                <a:close/>
                <a:moveTo>
                  <a:pt x="41" y="22"/>
                </a:moveTo>
                <a:cubicBezTo>
                  <a:pt x="42" y="24"/>
                  <a:pt x="46" y="25"/>
                  <a:pt x="48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1" y="22"/>
                  <a:pt x="51" y="19"/>
                  <a:pt x="50" y="17"/>
                </a:cubicBezTo>
                <a:cubicBezTo>
                  <a:pt x="46" y="8"/>
                  <a:pt x="46" y="8"/>
                  <a:pt x="46" y="8"/>
                </a:cubicBezTo>
                <a:cubicBezTo>
                  <a:pt x="44" y="6"/>
                  <a:pt x="41" y="5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6" y="8"/>
                  <a:pt x="35" y="11"/>
                  <a:pt x="37" y="13"/>
                </a:cubicBezTo>
                <a:lnTo>
                  <a:pt x="41" y="22"/>
                </a:lnTo>
                <a:close/>
                <a:moveTo>
                  <a:pt x="23" y="36"/>
                </a:moveTo>
                <a:cubicBezTo>
                  <a:pt x="25" y="38"/>
                  <a:pt x="28" y="38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2" y="34"/>
                  <a:pt x="32" y="30"/>
                  <a:pt x="29" y="29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17" y="21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3" y="25"/>
                  <a:pt x="13" y="28"/>
                  <a:pt x="16" y="30"/>
                </a:cubicBezTo>
                <a:lnTo>
                  <a:pt x="23" y="36"/>
                </a:lnTo>
                <a:close/>
                <a:moveTo>
                  <a:pt x="14" y="57"/>
                </a:moveTo>
                <a:cubicBezTo>
                  <a:pt x="17" y="57"/>
                  <a:pt x="19" y="56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0"/>
                  <a:pt x="18" y="47"/>
                  <a:pt x="16" y="47"/>
                </a:cubicBezTo>
                <a:cubicBezTo>
                  <a:pt x="6" y="45"/>
                  <a:pt x="6" y="45"/>
                  <a:pt x="6" y="45"/>
                </a:cubicBezTo>
                <a:cubicBezTo>
                  <a:pt x="3" y="45"/>
                  <a:pt x="1" y="46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2"/>
                  <a:pt x="2" y="55"/>
                  <a:pt x="4" y="55"/>
                </a:cubicBezTo>
                <a:lnTo>
                  <a:pt x="14" y="57"/>
                </a:lnTo>
                <a:close/>
                <a:moveTo>
                  <a:pt x="16" y="81"/>
                </a:moveTo>
                <a:cubicBezTo>
                  <a:pt x="19" y="80"/>
                  <a:pt x="21" y="78"/>
                  <a:pt x="20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19" y="72"/>
                  <a:pt x="17" y="70"/>
                  <a:pt x="14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6"/>
                  <a:pt x="1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1" y="82"/>
                  <a:pt x="4" y="83"/>
                  <a:pt x="7" y="83"/>
                </a:cubicBezTo>
                <a:lnTo>
                  <a:pt x="16" y="81"/>
                </a:lnTo>
                <a:close/>
              </a:path>
            </a:pathLst>
          </a:custGeom>
          <a:solidFill>
            <a:srgbClr val="FFC5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5" name="Google Shape;5587;p128"/>
          <p:cNvSpPr>
            <a:spLocks/>
          </p:cNvSpPr>
          <p:nvPr/>
        </p:nvSpPr>
        <p:spPr bwMode="auto">
          <a:xfrm>
            <a:off x="9793288" y="4144963"/>
            <a:ext cx="850900" cy="571500"/>
          </a:xfrm>
          <a:custGeom>
            <a:avLst/>
            <a:gdLst>
              <a:gd name="T0" fmla="*/ 2147483646 w 189"/>
              <a:gd name="T1" fmla="*/ 2147483646 h 127"/>
              <a:gd name="T2" fmla="*/ 2147483646 w 189"/>
              <a:gd name="T3" fmla="*/ 2147483646 h 127"/>
              <a:gd name="T4" fmla="*/ 2147483646 w 189"/>
              <a:gd name="T5" fmla="*/ 2147483646 h 127"/>
              <a:gd name="T6" fmla="*/ 2147483646 w 189"/>
              <a:gd name="T7" fmla="*/ 2147483646 h 127"/>
              <a:gd name="T8" fmla="*/ 2147483646 w 189"/>
              <a:gd name="T9" fmla="*/ 2147483646 h 127"/>
              <a:gd name="T10" fmla="*/ 2147483646 w 189"/>
              <a:gd name="T11" fmla="*/ 2147483646 h 127"/>
              <a:gd name="T12" fmla="*/ 2147483646 w 189"/>
              <a:gd name="T13" fmla="*/ 2147483646 h 127"/>
              <a:gd name="T14" fmla="*/ 2147483646 w 189"/>
              <a:gd name="T15" fmla="*/ 0 h 127"/>
              <a:gd name="T16" fmla="*/ 2147483646 w 189"/>
              <a:gd name="T17" fmla="*/ 2147483646 h 127"/>
              <a:gd name="T18" fmla="*/ 2147483646 w 189"/>
              <a:gd name="T19" fmla="*/ 2147483646 h 127"/>
              <a:gd name="T20" fmla="*/ 2147483646 w 189"/>
              <a:gd name="T21" fmla="*/ 2147483646 h 127"/>
              <a:gd name="T22" fmla="*/ 0 w 189"/>
              <a:gd name="T23" fmla="*/ 2147483646 h 127"/>
              <a:gd name="T24" fmla="*/ 2147483646 w 189"/>
              <a:gd name="T25" fmla="*/ 2147483646 h 127"/>
              <a:gd name="T26" fmla="*/ 2147483646 w 189"/>
              <a:gd name="T27" fmla="*/ 2147483646 h 127"/>
              <a:gd name="T28" fmla="*/ 2147483646 w 189"/>
              <a:gd name="T29" fmla="*/ 2147483646 h 127"/>
              <a:gd name="T30" fmla="*/ 2147483646 w 189"/>
              <a:gd name="T31" fmla="*/ 2147483646 h 127"/>
              <a:gd name="T32" fmla="*/ 2147483646 w 189"/>
              <a:gd name="T33" fmla="*/ 2147483646 h 127"/>
              <a:gd name="T34" fmla="*/ 2147483646 w 189"/>
              <a:gd name="T35" fmla="*/ 2147483646 h 127"/>
              <a:gd name="T36" fmla="*/ 2147483646 w 189"/>
              <a:gd name="T37" fmla="*/ 2147483646 h 127"/>
              <a:gd name="T38" fmla="*/ 2147483646 w 189"/>
              <a:gd name="T39" fmla="*/ 2147483646 h 127"/>
              <a:gd name="T40" fmla="*/ 2147483646 w 189"/>
              <a:gd name="T41" fmla="*/ 2147483646 h 127"/>
              <a:gd name="T42" fmla="*/ 2147483646 w 189"/>
              <a:gd name="T43" fmla="*/ 2147483646 h 127"/>
              <a:gd name="T44" fmla="*/ 2147483646 w 189"/>
              <a:gd name="T45" fmla="*/ 2147483646 h 127"/>
              <a:gd name="T46" fmla="*/ 2147483646 w 189"/>
              <a:gd name="T47" fmla="*/ 2147483646 h 127"/>
              <a:gd name="T48" fmla="*/ 2147483646 w 189"/>
              <a:gd name="T49" fmla="*/ 2147483646 h 127"/>
              <a:gd name="T50" fmla="*/ 2147483646 w 189"/>
              <a:gd name="T51" fmla="*/ 2147483646 h 127"/>
              <a:gd name="T52" fmla="*/ 2147483646 w 189"/>
              <a:gd name="T53" fmla="*/ 2147483646 h 127"/>
              <a:gd name="T54" fmla="*/ 2147483646 w 189"/>
              <a:gd name="T55" fmla="*/ 2147483646 h 127"/>
              <a:gd name="T56" fmla="*/ 2147483646 w 189"/>
              <a:gd name="T57" fmla="*/ 2147483646 h 127"/>
              <a:gd name="T58" fmla="*/ 2147483646 w 189"/>
              <a:gd name="T59" fmla="*/ 2147483646 h 127"/>
              <a:gd name="T60" fmla="*/ 2147483646 w 189"/>
              <a:gd name="T61" fmla="*/ 2147483646 h 127"/>
              <a:gd name="T62" fmla="*/ 2147483646 w 189"/>
              <a:gd name="T63" fmla="*/ 2147483646 h 127"/>
              <a:gd name="T64" fmla="*/ 2147483646 w 189"/>
              <a:gd name="T65" fmla="*/ 2147483646 h 127"/>
              <a:gd name="T66" fmla="*/ 2147483646 w 189"/>
              <a:gd name="T67" fmla="*/ 2147483646 h 127"/>
              <a:gd name="T68" fmla="*/ 2147483646 w 189"/>
              <a:gd name="T69" fmla="*/ 2147483646 h 127"/>
              <a:gd name="T70" fmla="*/ 2147483646 w 189"/>
              <a:gd name="T71" fmla="*/ 2147483646 h 127"/>
              <a:gd name="T72" fmla="*/ 2147483646 w 189"/>
              <a:gd name="T73" fmla="*/ 2147483646 h 127"/>
              <a:gd name="T74" fmla="*/ 2147483646 w 189"/>
              <a:gd name="T75" fmla="*/ 2147483646 h 127"/>
              <a:gd name="T76" fmla="*/ 2147483646 w 189"/>
              <a:gd name="T77" fmla="*/ 2147483646 h 127"/>
              <a:gd name="T78" fmla="*/ 2147483646 w 189"/>
              <a:gd name="T79" fmla="*/ 2147483646 h 127"/>
              <a:gd name="T80" fmla="*/ 2147483646 w 189"/>
              <a:gd name="T81" fmla="*/ 2147483646 h 127"/>
              <a:gd name="T82" fmla="*/ 2147483646 w 189"/>
              <a:gd name="T83" fmla="*/ 2147483646 h 127"/>
              <a:gd name="T84" fmla="*/ 2147483646 w 189"/>
              <a:gd name="T85" fmla="*/ 2147483646 h 127"/>
              <a:gd name="T86" fmla="*/ 2147483646 w 189"/>
              <a:gd name="T87" fmla="*/ 2147483646 h 127"/>
              <a:gd name="T88" fmla="*/ 2147483646 w 189"/>
              <a:gd name="T89" fmla="*/ 2147483646 h 127"/>
              <a:gd name="T90" fmla="*/ 2147483646 w 189"/>
              <a:gd name="T91" fmla="*/ 2147483646 h 12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9" h="127" extrusionOk="0">
                <a:moveTo>
                  <a:pt x="151" y="13"/>
                </a:moveTo>
                <a:cubicBezTo>
                  <a:pt x="168" y="56"/>
                  <a:pt x="168" y="56"/>
                  <a:pt x="168" y="56"/>
                </a:cubicBezTo>
                <a:cubicBezTo>
                  <a:pt x="146" y="66"/>
                  <a:pt x="146" y="66"/>
                  <a:pt x="146" y="66"/>
                </a:cubicBezTo>
                <a:cubicBezTo>
                  <a:pt x="135" y="56"/>
                  <a:pt x="99" y="25"/>
                  <a:pt x="96" y="25"/>
                </a:cubicBezTo>
                <a:cubicBezTo>
                  <a:pt x="93" y="25"/>
                  <a:pt x="82" y="29"/>
                  <a:pt x="81" y="29"/>
                </a:cubicBezTo>
                <a:cubicBezTo>
                  <a:pt x="81" y="29"/>
                  <a:pt x="74" y="31"/>
                  <a:pt x="68" y="31"/>
                </a:cubicBezTo>
                <a:cubicBezTo>
                  <a:pt x="66" y="31"/>
                  <a:pt x="64" y="31"/>
                  <a:pt x="62" y="30"/>
                </a:cubicBezTo>
                <a:cubicBezTo>
                  <a:pt x="61" y="29"/>
                  <a:pt x="60" y="28"/>
                  <a:pt x="60" y="27"/>
                </a:cubicBezTo>
                <a:cubicBezTo>
                  <a:pt x="60" y="24"/>
                  <a:pt x="63" y="22"/>
                  <a:pt x="64" y="21"/>
                </a:cubicBezTo>
                <a:cubicBezTo>
                  <a:pt x="73" y="16"/>
                  <a:pt x="99" y="7"/>
                  <a:pt x="101" y="7"/>
                </a:cubicBezTo>
                <a:cubicBezTo>
                  <a:pt x="101" y="7"/>
                  <a:pt x="101" y="7"/>
                  <a:pt x="101" y="7"/>
                </a:cubicBezTo>
                <a:cubicBezTo>
                  <a:pt x="108" y="7"/>
                  <a:pt x="146" y="12"/>
                  <a:pt x="151" y="13"/>
                </a:cubicBezTo>
                <a:close/>
                <a:moveTo>
                  <a:pt x="166" y="0"/>
                </a:moveTo>
                <a:cubicBezTo>
                  <a:pt x="165" y="0"/>
                  <a:pt x="165" y="0"/>
                  <a:pt x="164" y="1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4"/>
                  <a:pt x="155" y="5"/>
                  <a:pt x="154" y="6"/>
                </a:cubicBezTo>
                <a:cubicBezTo>
                  <a:pt x="154" y="7"/>
                  <a:pt x="154" y="9"/>
                  <a:pt x="154" y="10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3" y="58"/>
                  <a:pt x="176" y="60"/>
                  <a:pt x="179" y="59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87" y="55"/>
                  <a:pt x="188" y="54"/>
                  <a:pt x="189" y="53"/>
                </a:cubicBezTo>
                <a:cubicBezTo>
                  <a:pt x="189" y="52"/>
                  <a:pt x="189" y="51"/>
                  <a:pt x="189" y="49"/>
                </a:cubicBezTo>
                <a:cubicBezTo>
                  <a:pt x="171" y="3"/>
                  <a:pt x="171" y="3"/>
                  <a:pt x="171" y="3"/>
                </a:cubicBezTo>
                <a:cubicBezTo>
                  <a:pt x="170" y="1"/>
                  <a:pt x="168" y="0"/>
                  <a:pt x="166" y="0"/>
                </a:cubicBezTo>
                <a:close/>
                <a:moveTo>
                  <a:pt x="0" y="64"/>
                </a:moveTo>
                <a:cubicBezTo>
                  <a:pt x="0" y="65"/>
                  <a:pt x="0" y="66"/>
                  <a:pt x="1" y="67"/>
                </a:cubicBezTo>
                <a:cubicBezTo>
                  <a:pt x="2" y="68"/>
                  <a:pt x="3" y="69"/>
                  <a:pt x="4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5" y="70"/>
                  <a:pt x="17" y="68"/>
                  <a:pt x="17" y="65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2"/>
                  <a:pt x="21" y="10"/>
                  <a:pt x="20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8" y="7"/>
                </a:cubicBezTo>
                <a:cubicBezTo>
                  <a:pt x="6" y="7"/>
                  <a:pt x="4" y="9"/>
                  <a:pt x="4" y="12"/>
                </a:cubicBezTo>
                <a:lnTo>
                  <a:pt x="0" y="64"/>
                </a:lnTo>
                <a:close/>
                <a:moveTo>
                  <a:pt x="78" y="110"/>
                </a:moveTo>
                <a:cubicBezTo>
                  <a:pt x="77" y="108"/>
                  <a:pt x="76" y="106"/>
                  <a:pt x="75" y="105"/>
                </a:cubicBezTo>
                <a:cubicBezTo>
                  <a:pt x="71" y="102"/>
                  <a:pt x="68" y="103"/>
                  <a:pt x="65" y="106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4" y="120"/>
                  <a:pt x="58" y="124"/>
                  <a:pt x="59" y="125"/>
                </a:cubicBezTo>
                <a:cubicBezTo>
                  <a:pt x="61" y="126"/>
                  <a:pt x="62" y="127"/>
                  <a:pt x="63" y="127"/>
                </a:cubicBezTo>
                <a:cubicBezTo>
                  <a:pt x="65" y="127"/>
                  <a:pt x="67" y="126"/>
                  <a:pt x="69" y="124"/>
                </a:cubicBezTo>
                <a:cubicBezTo>
                  <a:pt x="74" y="118"/>
                  <a:pt x="74" y="118"/>
                  <a:pt x="74" y="118"/>
                </a:cubicBezTo>
                <a:cubicBezTo>
                  <a:pt x="74" y="118"/>
                  <a:pt x="74" y="118"/>
                  <a:pt x="74" y="118"/>
                </a:cubicBezTo>
                <a:cubicBezTo>
                  <a:pt x="76" y="115"/>
                  <a:pt x="76" y="115"/>
                  <a:pt x="76" y="115"/>
                </a:cubicBezTo>
                <a:cubicBezTo>
                  <a:pt x="77" y="113"/>
                  <a:pt x="78" y="112"/>
                  <a:pt x="78" y="110"/>
                </a:cubicBezTo>
                <a:close/>
                <a:moveTo>
                  <a:pt x="41" y="107"/>
                </a:moveTo>
                <a:cubicBezTo>
                  <a:pt x="38" y="110"/>
                  <a:pt x="39" y="113"/>
                  <a:pt x="43" y="116"/>
                </a:cubicBezTo>
                <a:cubicBezTo>
                  <a:pt x="46" y="119"/>
                  <a:pt x="49" y="118"/>
                  <a:pt x="52" y="115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6" y="99"/>
                  <a:pt x="62" y="95"/>
                  <a:pt x="60" y="94"/>
                </a:cubicBezTo>
                <a:cubicBezTo>
                  <a:pt x="57" y="91"/>
                  <a:pt x="53" y="91"/>
                  <a:pt x="51" y="95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45" y="101"/>
                  <a:pt x="45" y="101"/>
                  <a:pt x="45" y="101"/>
                </a:cubicBezTo>
                <a:lnTo>
                  <a:pt x="41" y="107"/>
                </a:lnTo>
                <a:close/>
                <a:moveTo>
                  <a:pt x="28" y="94"/>
                </a:moveTo>
                <a:cubicBezTo>
                  <a:pt x="26" y="95"/>
                  <a:pt x="25" y="97"/>
                  <a:pt x="26" y="99"/>
                </a:cubicBezTo>
                <a:cubicBezTo>
                  <a:pt x="26" y="101"/>
                  <a:pt x="27" y="102"/>
                  <a:pt x="29" y="104"/>
                </a:cubicBezTo>
                <a:cubicBezTo>
                  <a:pt x="32" y="107"/>
                  <a:pt x="35" y="106"/>
                  <a:pt x="38" y="102"/>
                </a:cubicBezTo>
                <a:cubicBezTo>
                  <a:pt x="48" y="91"/>
                  <a:pt x="48" y="91"/>
                  <a:pt x="48" y="91"/>
                </a:cubicBezTo>
                <a:cubicBezTo>
                  <a:pt x="50" y="89"/>
                  <a:pt x="50" y="87"/>
                  <a:pt x="50" y="85"/>
                </a:cubicBezTo>
                <a:cubicBezTo>
                  <a:pt x="50" y="84"/>
                  <a:pt x="49" y="82"/>
                  <a:pt x="47" y="81"/>
                </a:cubicBezTo>
                <a:cubicBezTo>
                  <a:pt x="44" y="78"/>
                  <a:pt x="40" y="78"/>
                  <a:pt x="37" y="82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2" y="88"/>
                  <a:pt x="32" y="88"/>
                  <a:pt x="32" y="88"/>
                </a:cubicBezTo>
                <a:lnTo>
                  <a:pt x="28" y="94"/>
                </a:lnTo>
                <a:close/>
                <a:moveTo>
                  <a:pt x="25" y="89"/>
                </a:moveTo>
                <a:cubicBezTo>
                  <a:pt x="35" y="78"/>
                  <a:pt x="35" y="78"/>
                  <a:pt x="35" y="78"/>
                </a:cubicBezTo>
                <a:cubicBezTo>
                  <a:pt x="39" y="73"/>
                  <a:pt x="35" y="69"/>
                  <a:pt x="34" y="68"/>
                </a:cubicBezTo>
                <a:cubicBezTo>
                  <a:pt x="31" y="65"/>
                  <a:pt x="27" y="65"/>
                  <a:pt x="24" y="69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4"/>
                  <a:pt x="21" y="74"/>
                  <a:pt x="21" y="74"/>
                </a:cubicBezTo>
                <a:cubicBezTo>
                  <a:pt x="16" y="79"/>
                  <a:pt x="16" y="79"/>
                  <a:pt x="16" y="79"/>
                </a:cubicBezTo>
                <a:cubicBezTo>
                  <a:pt x="15" y="81"/>
                  <a:pt x="14" y="83"/>
                  <a:pt x="14" y="84"/>
                </a:cubicBezTo>
                <a:cubicBezTo>
                  <a:pt x="14" y="86"/>
                  <a:pt x="15" y="88"/>
                  <a:pt x="16" y="88"/>
                </a:cubicBezTo>
                <a:cubicBezTo>
                  <a:pt x="18" y="90"/>
                  <a:pt x="20" y="91"/>
                  <a:pt x="22" y="91"/>
                </a:cubicBezTo>
                <a:cubicBezTo>
                  <a:pt x="23" y="91"/>
                  <a:pt x="24" y="90"/>
                  <a:pt x="25" y="89"/>
                </a:cubicBezTo>
                <a:close/>
                <a:moveTo>
                  <a:pt x="143" y="79"/>
                </a:moveTo>
                <a:cubicBezTo>
                  <a:pt x="145" y="77"/>
                  <a:pt x="147" y="73"/>
                  <a:pt x="142" y="69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21" y="50"/>
                  <a:pt x="100" y="33"/>
                  <a:pt x="95" y="30"/>
                </a:cubicBezTo>
                <a:cubicBezTo>
                  <a:pt x="93" y="30"/>
                  <a:pt x="87" y="32"/>
                  <a:pt x="83" y="34"/>
                </a:cubicBezTo>
                <a:cubicBezTo>
                  <a:pt x="82" y="34"/>
                  <a:pt x="82" y="34"/>
                  <a:pt x="82" y="34"/>
                </a:cubicBezTo>
                <a:cubicBezTo>
                  <a:pt x="82" y="34"/>
                  <a:pt x="75" y="36"/>
                  <a:pt x="68" y="36"/>
                </a:cubicBezTo>
                <a:cubicBezTo>
                  <a:pt x="65" y="36"/>
                  <a:pt x="62" y="35"/>
                  <a:pt x="60" y="34"/>
                </a:cubicBezTo>
                <a:cubicBezTo>
                  <a:pt x="56" y="31"/>
                  <a:pt x="55" y="28"/>
                  <a:pt x="55" y="27"/>
                </a:cubicBezTo>
                <a:cubicBezTo>
                  <a:pt x="56" y="23"/>
                  <a:pt x="59" y="19"/>
                  <a:pt x="62" y="18"/>
                </a:cubicBezTo>
                <a:cubicBezTo>
                  <a:pt x="26" y="13"/>
                  <a:pt x="26" y="13"/>
                  <a:pt x="26" y="13"/>
                </a:cubicBezTo>
                <a:cubicBezTo>
                  <a:pt x="22" y="65"/>
                  <a:pt x="22" y="65"/>
                  <a:pt x="22" y="65"/>
                </a:cubicBezTo>
                <a:cubicBezTo>
                  <a:pt x="25" y="62"/>
                  <a:pt x="28" y="61"/>
                  <a:pt x="30" y="61"/>
                </a:cubicBezTo>
                <a:cubicBezTo>
                  <a:pt x="32" y="61"/>
                  <a:pt x="35" y="62"/>
                  <a:pt x="37" y="64"/>
                </a:cubicBezTo>
                <a:cubicBezTo>
                  <a:pt x="40" y="67"/>
                  <a:pt x="42" y="71"/>
                  <a:pt x="41" y="75"/>
                </a:cubicBezTo>
                <a:cubicBezTo>
                  <a:pt x="44" y="74"/>
                  <a:pt x="47" y="75"/>
                  <a:pt x="50" y="77"/>
                </a:cubicBezTo>
                <a:cubicBezTo>
                  <a:pt x="53" y="80"/>
                  <a:pt x="55" y="84"/>
                  <a:pt x="54" y="88"/>
                </a:cubicBezTo>
                <a:cubicBezTo>
                  <a:pt x="57" y="87"/>
                  <a:pt x="60" y="88"/>
                  <a:pt x="63" y="90"/>
                </a:cubicBezTo>
                <a:cubicBezTo>
                  <a:pt x="66" y="93"/>
                  <a:pt x="68" y="96"/>
                  <a:pt x="68" y="99"/>
                </a:cubicBezTo>
                <a:cubicBezTo>
                  <a:pt x="71" y="98"/>
                  <a:pt x="74" y="99"/>
                  <a:pt x="77" y="102"/>
                </a:cubicBezTo>
                <a:cubicBezTo>
                  <a:pt x="82" y="105"/>
                  <a:pt x="83" y="110"/>
                  <a:pt x="81" y="114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7" y="118"/>
                  <a:pt x="88" y="119"/>
                  <a:pt x="89" y="119"/>
                </a:cubicBezTo>
                <a:cubicBezTo>
                  <a:pt x="91" y="119"/>
                  <a:pt x="93" y="117"/>
                  <a:pt x="94" y="116"/>
                </a:cubicBezTo>
                <a:cubicBezTo>
                  <a:pt x="96" y="113"/>
                  <a:pt x="98" y="111"/>
                  <a:pt x="95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79" y="95"/>
                  <a:pt x="79" y="95"/>
                  <a:pt x="79" y="95"/>
                </a:cubicBezTo>
                <a:cubicBezTo>
                  <a:pt x="78" y="94"/>
                  <a:pt x="78" y="94"/>
                  <a:pt x="78" y="93"/>
                </a:cubicBezTo>
                <a:cubicBezTo>
                  <a:pt x="78" y="92"/>
                  <a:pt x="78" y="92"/>
                  <a:pt x="78" y="91"/>
                </a:cubicBezTo>
                <a:cubicBezTo>
                  <a:pt x="79" y="90"/>
                  <a:pt x="81" y="90"/>
                  <a:pt x="82" y="91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4" y="109"/>
                  <a:pt x="105" y="109"/>
                  <a:pt x="106" y="109"/>
                </a:cubicBezTo>
                <a:cubicBezTo>
                  <a:pt x="108" y="109"/>
                  <a:pt x="111" y="108"/>
                  <a:pt x="112" y="106"/>
                </a:cubicBezTo>
                <a:cubicBezTo>
                  <a:pt x="113" y="105"/>
                  <a:pt x="114" y="103"/>
                  <a:pt x="114" y="101"/>
                </a:cubicBezTo>
                <a:cubicBezTo>
                  <a:pt x="114" y="100"/>
                  <a:pt x="113" y="98"/>
                  <a:pt x="111" y="96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97" y="85"/>
                  <a:pt x="97" y="85"/>
                  <a:pt x="97" y="85"/>
                </a:cubicBezTo>
                <a:cubicBezTo>
                  <a:pt x="96" y="84"/>
                  <a:pt x="96" y="84"/>
                  <a:pt x="96" y="83"/>
                </a:cubicBezTo>
                <a:cubicBezTo>
                  <a:pt x="96" y="82"/>
                  <a:pt x="96" y="82"/>
                  <a:pt x="96" y="81"/>
                </a:cubicBezTo>
                <a:cubicBezTo>
                  <a:pt x="97" y="80"/>
                  <a:pt x="99" y="80"/>
                  <a:pt x="100" y="81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20" y="98"/>
                  <a:pt x="122" y="98"/>
                  <a:pt x="123" y="98"/>
                </a:cubicBezTo>
                <a:cubicBezTo>
                  <a:pt x="126" y="98"/>
                  <a:pt x="128" y="97"/>
                  <a:pt x="130" y="95"/>
                </a:cubicBezTo>
                <a:cubicBezTo>
                  <a:pt x="131" y="93"/>
                  <a:pt x="132" y="91"/>
                  <a:pt x="132" y="90"/>
                </a:cubicBezTo>
                <a:cubicBezTo>
                  <a:pt x="132" y="88"/>
                  <a:pt x="131" y="86"/>
                  <a:pt x="129" y="84"/>
                </a:cubicBezTo>
                <a:cubicBezTo>
                  <a:pt x="123" y="80"/>
                  <a:pt x="123" y="80"/>
                  <a:pt x="123" y="80"/>
                </a:cubicBezTo>
                <a:cubicBezTo>
                  <a:pt x="123" y="80"/>
                  <a:pt x="123" y="80"/>
                  <a:pt x="123" y="80"/>
                </a:cubicBezTo>
                <a:cubicBezTo>
                  <a:pt x="113" y="72"/>
                  <a:pt x="113" y="72"/>
                  <a:pt x="113" y="72"/>
                </a:cubicBezTo>
                <a:cubicBezTo>
                  <a:pt x="112" y="71"/>
                  <a:pt x="112" y="69"/>
                  <a:pt x="113" y="68"/>
                </a:cubicBezTo>
                <a:cubicBezTo>
                  <a:pt x="114" y="67"/>
                  <a:pt x="115" y="67"/>
                  <a:pt x="116" y="68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36" y="84"/>
                  <a:pt x="140" y="83"/>
                  <a:pt x="143" y="79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6" name="Google Shape;5588;p128"/>
          <p:cNvSpPr>
            <a:spLocks/>
          </p:cNvSpPr>
          <p:nvPr/>
        </p:nvSpPr>
        <p:spPr bwMode="auto">
          <a:xfrm>
            <a:off x="1630363" y="4086225"/>
            <a:ext cx="728662" cy="612775"/>
          </a:xfrm>
          <a:custGeom>
            <a:avLst/>
            <a:gdLst>
              <a:gd name="T0" fmla="*/ 2147483646 w 162"/>
              <a:gd name="T1" fmla="*/ 2147483646 h 136"/>
              <a:gd name="T2" fmla="*/ 2147483646 w 162"/>
              <a:gd name="T3" fmla="*/ 2147483646 h 136"/>
              <a:gd name="T4" fmla="*/ 2147483646 w 162"/>
              <a:gd name="T5" fmla="*/ 2147483646 h 136"/>
              <a:gd name="T6" fmla="*/ 2147483646 w 162"/>
              <a:gd name="T7" fmla="*/ 2147483646 h 136"/>
              <a:gd name="T8" fmla="*/ 2147483646 w 162"/>
              <a:gd name="T9" fmla="*/ 2147483646 h 136"/>
              <a:gd name="T10" fmla="*/ 2147483646 w 162"/>
              <a:gd name="T11" fmla="*/ 2147483646 h 136"/>
              <a:gd name="T12" fmla="*/ 2147483646 w 162"/>
              <a:gd name="T13" fmla="*/ 2147483646 h 136"/>
              <a:gd name="T14" fmla="*/ 2147483646 w 162"/>
              <a:gd name="T15" fmla="*/ 2147483646 h 136"/>
              <a:gd name="T16" fmla="*/ 2147483646 w 162"/>
              <a:gd name="T17" fmla="*/ 2147483646 h 136"/>
              <a:gd name="T18" fmla="*/ 2147483646 w 162"/>
              <a:gd name="T19" fmla="*/ 2147483646 h 136"/>
              <a:gd name="T20" fmla="*/ 2147483646 w 162"/>
              <a:gd name="T21" fmla="*/ 2147483646 h 136"/>
              <a:gd name="T22" fmla="*/ 2147483646 w 162"/>
              <a:gd name="T23" fmla="*/ 2147483646 h 136"/>
              <a:gd name="T24" fmla="*/ 2147483646 w 162"/>
              <a:gd name="T25" fmla="*/ 2147483646 h 136"/>
              <a:gd name="T26" fmla="*/ 2147483646 w 162"/>
              <a:gd name="T27" fmla="*/ 2147483646 h 136"/>
              <a:gd name="T28" fmla="*/ 2147483646 w 162"/>
              <a:gd name="T29" fmla="*/ 2147483646 h 136"/>
              <a:gd name="T30" fmla="*/ 2147483646 w 162"/>
              <a:gd name="T31" fmla="*/ 2147483646 h 136"/>
              <a:gd name="T32" fmla="*/ 2147483646 w 162"/>
              <a:gd name="T33" fmla="*/ 2147483646 h 136"/>
              <a:gd name="T34" fmla="*/ 2147483646 w 162"/>
              <a:gd name="T35" fmla="*/ 2147483646 h 136"/>
              <a:gd name="T36" fmla="*/ 2147483646 w 162"/>
              <a:gd name="T37" fmla="*/ 2147483646 h 136"/>
              <a:gd name="T38" fmla="*/ 2147483646 w 162"/>
              <a:gd name="T39" fmla="*/ 2147483646 h 136"/>
              <a:gd name="T40" fmla="*/ 2147483646 w 162"/>
              <a:gd name="T41" fmla="*/ 2147483646 h 136"/>
              <a:gd name="T42" fmla="*/ 2147483646 w 162"/>
              <a:gd name="T43" fmla="*/ 2147483646 h 136"/>
              <a:gd name="T44" fmla="*/ 2147483646 w 162"/>
              <a:gd name="T45" fmla="*/ 2147483646 h 136"/>
              <a:gd name="T46" fmla="*/ 2147483646 w 162"/>
              <a:gd name="T47" fmla="*/ 2147483646 h 136"/>
              <a:gd name="T48" fmla="*/ 2147483646 w 162"/>
              <a:gd name="T49" fmla="*/ 2147483646 h 136"/>
              <a:gd name="T50" fmla="*/ 2147483646 w 162"/>
              <a:gd name="T51" fmla="*/ 2147483646 h 136"/>
              <a:gd name="T52" fmla="*/ 2147483646 w 162"/>
              <a:gd name="T53" fmla="*/ 2147483646 h 136"/>
              <a:gd name="T54" fmla="*/ 2147483646 w 162"/>
              <a:gd name="T55" fmla="*/ 2147483646 h 136"/>
              <a:gd name="T56" fmla="*/ 2147483646 w 162"/>
              <a:gd name="T57" fmla="*/ 2147483646 h 136"/>
              <a:gd name="T58" fmla="*/ 2147483646 w 162"/>
              <a:gd name="T59" fmla="*/ 2147483646 h 136"/>
              <a:gd name="T60" fmla="*/ 2147483646 w 162"/>
              <a:gd name="T61" fmla="*/ 2147483646 h 136"/>
              <a:gd name="T62" fmla="*/ 2147483646 w 162"/>
              <a:gd name="T63" fmla="*/ 2147483646 h 136"/>
              <a:gd name="T64" fmla="*/ 2147483646 w 162"/>
              <a:gd name="T65" fmla="*/ 2147483646 h 136"/>
              <a:gd name="T66" fmla="*/ 2147483646 w 162"/>
              <a:gd name="T67" fmla="*/ 2147483646 h 136"/>
              <a:gd name="T68" fmla="*/ 2147483646 w 162"/>
              <a:gd name="T69" fmla="*/ 2147483646 h 136"/>
              <a:gd name="T70" fmla="*/ 2147483646 w 162"/>
              <a:gd name="T71" fmla="*/ 2147483646 h 136"/>
              <a:gd name="T72" fmla="*/ 2147483646 w 162"/>
              <a:gd name="T73" fmla="*/ 2147483646 h 136"/>
              <a:gd name="T74" fmla="*/ 2147483646 w 162"/>
              <a:gd name="T75" fmla="*/ 2147483646 h 136"/>
              <a:gd name="T76" fmla="*/ 2147483646 w 162"/>
              <a:gd name="T77" fmla="*/ 2147483646 h 136"/>
              <a:gd name="T78" fmla="*/ 2147483646 w 162"/>
              <a:gd name="T79" fmla="*/ 2147483646 h 136"/>
              <a:gd name="T80" fmla="*/ 2147483646 w 162"/>
              <a:gd name="T81" fmla="*/ 2147483646 h 136"/>
              <a:gd name="T82" fmla="*/ 2147483646 w 162"/>
              <a:gd name="T83" fmla="*/ 2147483646 h 136"/>
              <a:gd name="T84" fmla="*/ 2147483646 w 162"/>
              <a:gd name="T85" fmla="*/ 2147483646 h 136"/>
              <a:gd name="T86" fmla="*/ 2147483646 w 162"/>
              <a:gd name="T87" fmla="*/ 2147483646 h 136"/>
              <a:gd name="T88" fmla="*/ 2147483646 w 162"/>
              <a:gd name="T89" fmla="*/ 2147483646 h 136"/>
              <a:gd name="T90" fmla="*/ 2147483646 w 162"/>
              <a:gd name="T91" fmla="*/ 2147483646 h 136"/>
              <a:gd name="T92" fmla="*/ 2147483646 w 162"/>
              <a:gd name="T93" fmla="*/ 2147483646 h 136"/>
              <a:gd name="T94" fmla="*/ 2147483646 w 162"/>
              <a:gd name="T95" fmla="*/ 2147483646 h 136"/>
              <a:gd name="T96" fmla="*/ 2147483646 w 162"/>
              <a:gd name="T97" fmla="*/ 2147483646 h 136"/>
              <a:gd name="T98" fmla="*/ 2147483646 w 162"/>
              <a:gd name="T99" fmla="*/ 2147483646 h 136"/>
              <a:gd name="T100" fmla="*/ 2147483646 w 162"/>
              <a:gd name="T101" fmla="*/ 0 h 136"/>
              <a:gd name="T102" fmla="*/ 0 w 162"/>
              <a:gd name="T103" fmla="*/ 2147483646 h 136"/>
              <a:gd name="T104" fmla="*/ 2147483646 w 162"/>
              <a:gd name="T105" fmla="*/ 2147483646 h 136"/>
              <a:gd name="T106" fmla="*/ 2147483646 w 162"/>
              <a:gd name="T107" fmla="*/ 2147483646 h 136"/>
              <a:gd name="T108" fmla="*/ 2147483646 w 162"/>
              <a:gd name="T109" fmla="*/ 2147483646 h 136"/>
              <a:gd name="T110" fmla="*/ 2147483646 w 162"/>
              <a:gd name="T111" fmla="*/ 2147483646 h 136"/>
              <a:gd name="T112" fmla="*/ 2147483646 w 162"/>
              <a:gd name="T113" fmla="*/ 2147483646 h 136"/>
              <a:gd name="T114" fmla="*/ 2147483646 w 162"/>
              <a:gd name="T115" fmla="*/ 2147483646 h 136"/>
              <a:gd name="T116" fmla="*/ 2147483646 w 162"/>
              <a:gd name="T117" fmla="*/ 2147483646 h 1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2" h="136" extrusionOk="0">
                <a:moveTo>
                  <a:pt x="22" y="111"/>
                </a:moveTo>
                <a:cubicBezTo>
                  <a:pt x="22" y="74"/>
                  <a:pt x="22" y="74"/>
                  <a:pt x="22" y="74"/>
                </a:cubicBezTo>
                <a:cubicBezTo>
                  <a:pt x="22" y="71"/>
                  <a:pt x="24" y="69"/>
                  <a:pt x="27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9" y="69"/>
                  <a:pt x="41" y="71"/>
                  <a:pt x="41" y="74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4"/>
                  <a:pt x="39" y="116"/>
                  <a:pt x="36" y="116"/>
                </a:cubicBezTo>
                <a:cubicBezTo>
                  <a:pt x="27" y="116"/>
                  <a:pt x="27" y="116"/>
                  <a:pt x="27" y="116"/>
                </a:cubicBezTo>
                <a:cubicBezTo>
                  <a:pt x="24" y="116"/>
                  <a:pt x="22" y="114"/>
                  <a:pt x="22" y="111"/>
                </a:cubicBezTo>
                <a:close/>
                <a:moveTo>
                  <a:pt x="59" y="56"/>
                </a:moveTo>
                <a:cubicBezTo>
                  <a:pt x="56" y="56"/>
                  <a:pt x="54" y="58"/>
                  <a:pt x="54" y="61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14"/>
                  <a:pt x="56" y="116"/>
                  <a:pt x="59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71" y="116"/>
                  <a:pt x="73" y="114"/>
                  <a:pt x="73" y="11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58"/>
                  <a:pt x="71" y="56"/>
                  <a:pt x="68" y="56"/>
                </a:cubicBezTo>
                <a:lnTo>
                  <a:pt x="59" y="56"/>
                </a:lnTo>
                <a:close/>
                <a:moveTo>
                  <a:pt x="92" y="45"/>
                </a:moveTo>
                <a:cubicBezTo>
                  <a:pt x="89" y="45"/>
                  <a:pt x="86" y="47"/>
                  <a:pt x="86" y="50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6" y="114"/>
                  <a:pt x="89" y="116"/>
                  <a:pt x="92" y="116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03" y="116"/>
                  <a:pt x="106" y="114"/>
                  <a:pt x="106" y="111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47"/>
                  <a:pt x="103" y="45"/>
                  <a:pt x="100" y="45"/>
                </a:cubicBezTo>
                <a:lnTo>
                  <a:pt x="92" y="45"/>
                </a:lnTo>
                <a:close/>
                <a:moveTo>
                  <a:pt x="124" y="33"/>
                </a:moveTo>
                <a:cubicBezTo>
                  <a:pt x="121" y="33"/>
                  <a:pt x="119" y="36"/>
                  <a:pt x="119" y="39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114"/>
                  <a:pt x="121" y="116"/>
                  <a:pt x="124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6" y="116"/>
                  <a:pt x="138" y="114"/>
                  <a:pt x="138" y="111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38" y="36"/>
                  <a:pt x="136" y="33"/>
                  <a:pt x="133" y="33"/>
                </a:cubicBezTo>
                <a:lnTo>
                  <a:pt x="124" y="33"/>
                </a:lnTo>
                <a:close/>
                <a:moveTo>
                  <a:pt x="24" y="55"/>
                </a:moveTo>
                <a:cubicBezTo>
                  <a:pt x="59" y="48"/>
                  <a:pt x="91" y="36"/>
                  <a:pt x="120" y="18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33" y="7"/>
                  <a:pt x="133" y="7"/>
                  <a:pt x="133" y="7"/>
                </a:cubicBezTo>
                <a:cubicBezTo>
                  <a:pt x="114" y="7"/>
                  <a:pt x="114" y="7"/>
                  <a:pt x="114" y="7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88" y="29"/>
                  <a:pt x="57" y="41"/>
                  <a:pt x="23" y="48"/>
                </a:cubicBezTo>
                <a:lnTo>
                  <a:pt x="24" y="55"/>
                </a:lnTo>
                <a:close/>
                <a:moveTo>
                  <a:pt x="162" y="126"/>
                </a:moveTo>
                <a:cubicBezTo>
                  <a:pt x="145" y="117"/>
                  <a:pt x="145" y="117"/>
                  <a:pt x="145" y="117"/>
                </a:cubicBezTo>
                <a:cubicBezTo>
                  <a:pt x="145" y="123"/>
                  <a:pt x="145" y="123"/>
                  <a:pt x="145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3" y="17"/>
                  <a:pt x="13" y="17"/>
                  <a:pt x="13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9" y="0"/>
                  <a:pt x="9" y="0"/>
                  <a:pt x="9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23"/>
                  <a:pt x="6" y="123"/>
                  <a:pt x="6" y="123"/>
                </a:cubicBezTo>
                <a:cubicBezTo>
                  <a:pt x="6" y="126"/>
                  <a:pt x="6" y="126"/>
                  <a:pt x="6" y="126"/>
                </a:cubicBezTo>
                <a:cubicBezTo>
                  <a:pt x="6" y="130"/>
                  <a:pt x="6" y="130"/>
                  <a:pt x="6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36"/>
                  <a:pt x="145" y="136"/>
                  <a:pt x="145" y="136"/>
                </a:cubicBezTo>
                <a:lnTo>
                  <a:pt x="162" y="126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72417" name="Google Shape;5589;p128"/>
          <p:cNvSpPr>
            <a:spLocks/>
          </p:cNvSpPr>
          <p:nvPr/>
        </p:nvSpPr>
        <p:spPr bwMode="auto">
          <a:xfrm>
            <a:off x="9901238" y="903288"/>
            <a:ext cx="635000" cy="568325"/>
          </a:xfrm>
          <a:custGeom>
            <a:avLst/>
            <a:gdLst>
              <a:gd name="T0" fmla="*/ 2147483646 w 141"/>
              <a:gd name="T1" fmla="*/ 2147483646 h 126"/>
              <a:gd name="T2" fmla="*/ 2147483646 w 141"/>
              <a:gd name="T3" fmla="*/ 2147483646 h 126"/>
              <a:gd name="T4" fmla="*/ 2147483646 w 141"/>
              <a:gd name="T5" fmla="*/ 2147483646 h 126"/>
              <a:gd name="T6" fmla="*/ 2147483646 w 141"/>
              <a:gd name="T7" fmla="*/ 0 h 126"/>
              <a:gd name="T8" fmla="*/ 2147483646 w 141"/>
              <a:gd name="T9" fmla="*/ 2147483646 h 126"/>
              <a:gd name="T10" fmla="*/ 2147483646 w 141"/>
              <a:gd name="T11" fmla="*/ 2147483646 h 126"/>
              <a:gd name="T12" fmla="*/ 2147483646 w 141"/>
              <a:gd name="T13" fmla="*/ 2147483646 h 126"/>
              <a:gd name="T14" fmla="*/ 2147483646 w 141"/>
              <a:gd name="T15" fmla="*/ 2147483646 h 126"/>
              <a:gd name="T16" fmla="*/ 2147483646 w 141"/>
              <a:gd name="T17" fmla="*/ 2147483646 h 126"/>
              <a:gd name="T18" fmla="*/ 2147483646 w 141"/>
              <a:gd name="T19" fmla="*/ 2147483646 h 126"/>
              <a:gd name="T20" fmla="*/ 2147483646 w 141"/>
              <a:gd name="T21" fmla="*/ 2147483646 h 126"/>
              <a:gd name="T22" fmla="*/ 2147483646 w 141"/>
              <a:gd name="T23" fmla="*/ 2147483646 h 126"/>
              <a:gd name="T24" fmla="*/ 2147483646 w 141"/>
              <a:gd name="T25" fmla="*/ 2147483646 h 126"/>
              <a:gd name="T26" fmla="*/ 2147483646 w 141"/>
              <a:gd name="T27" fmla="*/ 2147483646 h 126"/>
              <a:gd name="T28" fmla="*/ 2147483646 w 141"/>
              <a:gd name="T29" fmla="*/ 2147483646 h 126"/>
              <a:gd name="T30" fmla="*/ 2147483646 w 141"/>
              <a:gd name="T31" fmla="*/ 2147483646 h 126"/>
              <a:gd name="T32" fmla="*/ 0 w 141"/>
              <a:gd name="T33" fmla="*/ 2147483646 h 126"/>
              <a:gd name="T34" fmla="*/ 2147483646 w 141"/>
              <a:gd name="T35" fmla="*/ 2147483646 h 126"/>
              <a:gd name="T36" fmla="*/ 2147483646 w 141"/>
              <a:gd name="T37" fmla="*/ 2147483646 h 126"/>
              <a:gd name="T38" fmla="*/ 2147483646 w 141"/>
              <a:gd name="T39" fmla="*/ 2147483646 h 126"/>
              <a:gd name="T40" fmla="*/ 2147483646 w 141"/>
              <a:gd name="T41" fmla="*/ 2147483646 h 126"/>
              <a:gd name="T42" fmla="*/ 0 w 141"/>
              <a:gd name="T43" fmla="*/ 2147483646 h 126"/>
              <a:gd name="T44" fmla="*/ 2147483646 w 141"/>
              <a:gd name="T45" fmla="*/ 2147483646 h 126"/>
              <a:gd name="T46" fmla="*/ 2147483646 w 141"/>
              <a:gd name="T47" fmla="*/ 2147483646 h 126"/>
              <a:gd name="T48" fmla="*/ 2147483646 w 141"/>
              <a:gd name="T49" fmla="*/ 2147483646 h 126"/>
              <a:gd name="T50" fmla="*/ 2147483646 w 141"/>
              <a:gd name="T51" fmla="*/ 2147483646 h 126"/>
              <a:gd name="T52" fmla="*/ 2147483646 w 141"/>
              <a:gd name="T53" fmla="*/ 2147483646 h 126"/>
              <a:gd name="T54" fmla="*/ 2147483646 w 141"/>
              <a:gd name="T55" fmla="*/ 2147483646 h 126"/>
              <a:gd name="T56" fmla="*/ 2147483646 w 141"/>
              <a:gd name="T57" fmla="*/ 2147483646 h 126"/>
              <a:gd name="T58" fmla="*/ 2147483646 w 141"/>
              <a:gd name="T59" fmla="*/ 2147483646 h 126"/>
              <a:gd name="T60" fmla="*/ 2147483646 w 141"/>
              <a:gd name="T61" fmla="*/ 2147483646 h 126"/>
              <a:gd name="T62" fmla="*/ 2147483646 w 141"/>
              <a:gd name="T63" fmla="*/ 2147483646 h 126"/>
              <a:gd name="T64" fmla="*/ 2147483646 w 141"/>
              <a:gd name="T65" fmla="*/ 2147483646 h 126"/>
              <a:gd name="T66" fmla="*/ 2147483646 w 141"/>
              <a:gd name="T67" fmla="*/ 2147483646 h 126"/>
              <a:gd name="T68" fmla="*/ 2147483646 w 141"/>
              <a:gd name="T69" fmla="*/ 2147483646 h 126"/>
              <a:gd name="T70" fmla="*/ 2147483646 w 141"/>
              <a:gd name="T71" fmla="*/ 2147483646 h 12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41" h="126" extrusionOk="0">
                <a:moveTo>
                  <a:pt x="96" y="17"/>
                </a:moveTo>
                <a:cubicBezTo>
                  <a:pt x="88" y="17"/>
                  <a:pt x="88" y="17"/>
                  <a:pt x="88" y="17"/>
                </a:cubicBezTo>
                <a:cubicBezTo>
                  <a:pt x="87" y="12"/>
                  <a:pt x="83" y="8"/>
                  <a:pt x="79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58" y="8"/>
                  <a:pt x="54" y="12"/>
                  <a:pt x="54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7"/>
                  <a:pt x="52" y="0"/>
                  <a:pt x="6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6" y="7"/>
                  <a:pt x="96" y="17"/>
                </a:cubicBezTo>
                <a:close/>
                <a:moveTo>
                  <a:pt x="22" y="70"/>
                </a:moveTo>
                <a:cubicBezTo>
                  <a:pt x="57" y="70"/>
                  <a:pt x="57" y="70"/>
                  <a:pt x="57" y="70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1"/>
                  <a:pt x="60" y="58"/>
                  <a:pt x="64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81" y="58"/>
                  <a:pt x="84" y="61"/>
                  <a:pt x="84" y="65"/>
                </a:cubicBezTo>
                <a:cubicBezTo>
                  <a:pt x="84" y="70"/>
                  <a:pt x="84" y="70"/>
                  <a:pt x="84" y="70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30" y="70"/>
                  <a:pt x="139" y="61"/>
                  <a:pt x="141" y="50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1" y="29"/>
                  <a:pt x="134" y="20"/>
                  <a:pt x="125" y="20"/>
                </a:cubicBezTo>
                <a:cubicBezTo>
                  <a:pt x="117" y="20"/>
                  <a:pt x="117" y="20"/>
                  <a:pt x="117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8" y="20"/>
                  <a:pt x="0" y="29"/>
                  <a:pt x="0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2" y="61"/>
                  <a:pt x="11" y="70"/>
                  <a:pt x="22" y="70"/>
                </a:cubicBezTo>
                <a:close/>
                <a:moveTo>
                  <a:pt x="120" y="76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5"/>
                  <a:pt x="81" y="88"/>
                  <a:pt x="78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0" y="88"/>
                  <a:pt x="57" y="85"/>
                  <a:pt x="57" y="81"/>
                </a:cubicBezTo>
                <a:cubicBezTo>
                  <a:pt x="57" y="76"/>
                  <a:pt x="57" y="76"/>
                  <a:pt x="57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13" y="76"/>
                  <a:pt x="5" y="71"/>
                  <a:pt x="0" y="6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8"/>
                  <a:pt x="8" y="126"/>
                  <a:pt x="17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7" y="126"/>
                  <a:pt x="27" y="126"/>
                  <a:pt x="27" y="126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34" y="126"/>
                  <a:pt x="141" y="118"/>
                  <a:pt x="141" y="108"/>
                </a:cubicBezTo>
                <a:cubicBezTo>
                  <a:pt x="141" y="64"/>
                  <a:pt x="141" y="64"/>
                  <a:pt x="141" y="64"/>
                </a:cubicBezTo>
                <a:cubicBezTo>
                  <a:pt x="136" y="71"/>
                  <a:pt x="129" y="76"/>
                  <a:pt x="120" y="76"/>
                </a:cubicBezTo>
                <a:close/>
                <a:moveTo>
                  <a:pt x="77" y="63"/>
                </a:moveTo>
                <a:cubicBezTo>
                  <a:pt x="64" y="63"/>
                  <a:pt x="64" y="63"/>
                  <a:pt x="64" y="63"/>
                </a:cubicBezTo>
                <a:cubicBezTo>
                  <a:pt x="63" y="63"/>
                  <a:pt x="62" y="65"/>
                  <a:pt x="62" y="66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82"/>
                  <a:pt x="63" y="83"/>
                  <a:pt x="64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9" y="83"/>
                  <a:pt x="80" y="82"/>
                  <a:pt x="80" y="80"/>
                </a:cubicBezTo>
                <a:cubicBezTo>
                  <a:pt x="80" y="77"/>
                  <a:pt x="80" y="77"/>
                  <a:pt x="80" y="77"/>
                </a:cubicBezTo>
                <a:cubicBezTo>
                  <a:pt x="80" y="75"/>
                  <a:pt x="80" y="75"/>
                  <a:pt x="80" y="75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69"/>
                  <a:pt x="80" y="69"/>
                  <a:pt x="80" y="69"/>
                </a:cubicBezTo>
                <a:cubicBezTo>
                  <a:pt x="80" y="66"/>
                  <a:pt x="80" y="66"/>
                  <a:pt x="80" y="66"/>
                </a:cubicBezTo>
                <a:cubicBezTo>
                  <a:pt x="80" y="65"/>
                  <a:pt x="79" y="63"/>
                  <a:pt x="77" y="63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24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24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72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24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24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2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24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24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24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724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724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72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24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724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2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24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24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24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724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724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724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724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724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72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724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724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724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724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24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2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724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724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724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724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724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72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6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72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72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72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272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272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272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8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272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500" fill="hold"/>
                                            <p:tgtEl>
                                              <p:spTgt spid="272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272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500" fill="hold"/>
                                            <p:tgtEl>
                                              <p:spTgt spid="272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72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72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72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72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500" fill="hold"/>
                                            <p:tgtEl>
                                              <p:spTgt spid="272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272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500" fill="hold"/>
                                            <p:tgtEl>
                                              <p:spTgt spid="272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500" fill="hold"/>
                                            <p:tgtEl>
                                              <p:spTgt spid="272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1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500" fill="hold"/>
                                            <p:tgtEl>
                                              <p:spTgt spid="272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500" fill="hold"/>
                                            <p:tgtEl>
                                              <p:spTgt spid="272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500" fill="hold"/>
                                            <p:tgtEl>
                                              <p:spTgt spid="272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500" fill="hold"/>
                                            <p:tgtEl>
                                              <p:spTgt spid="272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500" fill="hold"/>
                                            <p:tgtEl>
                                              <p:spTgt spid="272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500" fill="hold"/>
                                            <p:tgtEl>
                                              <p:spTgt spid="272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2386" grpId="0"/>
          <p:bldP spid="272387" grpId="0"/>
          <p:bldP spid="272388" grpId="0"/>
          <p:bldP spid="272389" grpId="0"/>
          <p:bldP spid="272390" grpId="0"/>
          <p:bldP spid="272399" grpId="0"/>
          <p:bldP spid="272400" grpId="0"/>
          <p:bldP spid="272401" grpId="0"/>
          <p:bldP spid="272402" grpId="0" animBg="1"/>
          <p:bldP spid="272403" grpId="0" animBg="1"/>
          <p:bldP spid="272404" grpId="0" animBg="1"/>
          <p:bldP spid="272405" grpId="0" animBg="1"/>
          <p:bldP spid="272406" grpId="0" animBg="1"/>
          <p:bldP spid="272407" grpId="0" animBg="1"/>
          <p:bldP spid="272408" grpId="0" animBg="1"/>
          <p:bldP spid="272409" grpId="0" animBg="1"/>
          <p:bldP spid="272410" grpId="0" animBg="1"/>
          <p:bldP spid="272411" grpId="0" animBg="1"/>
          <p:bldP spid="272412" grpId="0" animBg="1"/>
          <p:bldP spid="272413" grpId="0" animBg="1"/>
          <p:bldP spid="272414" grpId="0" animBg="1"/>
          <p:bldP spid="272415" grpId="0" animBg="1"/>
          <p:bldP spid="272416" grpId="0" animBg="1"/>
          <p:bldP spid="2724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24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24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72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24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24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2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24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24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24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724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724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72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24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724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2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24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24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24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724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724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724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724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724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72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724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724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724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724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24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2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724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724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724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724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724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72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6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72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72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2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2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72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72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8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72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72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72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72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723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723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72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72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72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2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72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72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1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72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72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72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72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724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724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2386" grpId="0"/>
          <p:bldP spid="272387" grpId="0"/>
          <p:bldP spid="272388" grpId="0"/>
          <p:bldP spid="272389" grpId="0"/>
          <p:bldP spid="272390" grpId="0"/>
          <p:bldP spid="272399" grpId="0"/>
          <p:bldP spid="272400" grpId="0"/>
          <p:bldP spid="272401" grpId="0"/>
          <p:bldP spid="272402" grpId="0" animBg="1"/>
          <p:bldP spid="272403" grpId="0" animBg="1"/>
          <p:bldP spid="272404" grpId="0" animBg="1"/>
          <p:bldP spid="272405" grpId="0" animBg="1"/>
          <p:bldP spid="272406" grpId="0" animBg="1"/>
          <p:bldP spid="272407" grpId="0" animBg="1"/>
          <p:bldP spid="272408" grpId="0" animBg="1"/>
          <p:bldP spid="272409" grpId="0" animBg="1"/>
          <p:bldP spid="272410" grpId="0" animBg="1"/>
          <p:bldP spid="272411" grpId="0" animBg="1"/>
          <p:bldP spid="272412" grpId="0" animBg="1"/>
          <p:bldP spid="272413" grpId="0" animBg="1"/>
          <p:bldP spid="272414" grpId="0" animBg="1"/>
          <p:bldP spid="272415" grpId="0" animBg="1"/>
          <p:bldP spid="272416" grpId="0" animBg="1"/>
          <p:bldP spid="272417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6687A2D-AFC8-5E42-807D-D2916F087C08}"/>
              </a:ext>
            </a:extLst>
          </p:cNvPr>
          <p:cNvGrpSpPr/>
          <p:nvPr/>
        </p:nvGrpSpPr>
        <p:grpSpPr>
          <a:xfrm>
            <a:off x="8234363" y="1263650"/>
            <a:ext cx="2136775" cy="1590675"/>
            <a:chOff x="8234363" y="1263650"/>
            <a:chExt cx="2136775" cy="1590675"/>
          </a:xfrm>
        </p:grpSpPr>
        <p:sp>
          <p:nvSpPr>
            <p:cNvPr id="306179" name="Google Shape;7599;p143"/>
            <p:cNvSpPr>
              <a:spLocks/>
            </p:cNvSpPr>
            <p:nvPr/>
          </p:nvSpPr>
          <p:spPr bwMode="auto">
            <a:xfrm>
              <a:off x="8234363" y="2360613"/>
              <a:ext cx="2136775" cy="487362"/>
            </a:xfrm>
            <a:custGeom>
              <a:avLst/>
              <a:gdLst>
                <a:gd name="T0" fmla="*/ 2147483646 w 1346"/>
                <a:gd name="T1" fmla="*/ 2147483646 h 307"/>
                <a:gd name="T2" fmla="*/ 2147483646 w 1346"/>
                <a:gd name="T3" fmla="*/ 0 h 307"/>
                <a:gd name="T4" fmla="*/ 0 w 1346"/>
                <a:gd name="T5" fmla="*/ 2147483646 h 307"/>
                <a:gd name="T6" fmla="*/ 2147483646 w 1346"/>
                <a:gd name="T7" fmla="*/ 2147483646 h 307"/>
                <a:gd name="T8" fmla="*/ 2147483646 w 1346"/>
                <a:gd name="T9" fmla="*/ 2147483646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6" h="307" extrusionOk="0">
                  <a:moveTo>
                    <a:pt x="1346" y="307"/>
                  </a:moveTo>
                  <a:lnTo>
                    <a:pt x="672" y="0"/>
                  </a:lnTo>
                  <a:lnTo>
                    <a:pt x="0" y="307"/>
                  </a:lnTo>
                  <a:lnTo>
                    <a:pt x="672" y="307"/>
                  </a:lnTo>
                  <a:lnTo>
                    <a:pt x="1346" y="307"/>
                  </a:ln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0" name="Google Shape;7600;p143"/>
            <p:cNvSpPr>
              <a:spLocks/>
            </p:cNvSpPr>
            <p:nvPr/>
          </p:nvSpPr>
          <p:spPr bwMode="auto">
            <a:xfrm>
              <a:off x="9301163" y="1263650"/>
              <a:ext cx="1069975" cy="1590675"/>
            </a:xfrm>
            <a:custGeom>
              <a:avLst/>
              <a:gdLst>
                <a:gd name="T0" fmla="*/ 2147483646 w 674"/>
                <a:gd name="T1" fmla="*/ 2147483646 h 1002"/>
                <a:gd name="T2" fmla="*/ 0 w 674"/>
                <a:gd name="T3" fmla="*/ 0 h 1002"/>
                <a:gd name="T4" fmla="*/ 0 w 674"/>
                <a:gd name="T5" fmla="*/ 2147483646 h 1002"/>
                <a:gd name="T6" fmla="*/ 2147483646 w 674"/>
                <a:gd name="T7" fmla="*/ 2147483646 h 1002"/>
                <a:gd name="T8" fmla="*/ 2147483646 w 674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002" extrusionOk="0">
                  <a:moveTo>
                    <a:pt x="337" y="501"/>
                  </a:moveTo>
                  <a:lnTo>
                    <a:pt x="0" y="0"/>
                  </a:lnTo>
                  <a:lnTo>
                    <a:pt x="0" y="695"/>
                  </a:lnTo>
                  <a:lnTo>
                    <a:pt x="674" y="1002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1" name="Google Shape;7601;p143"/>
            <p:cNvSpPr>
              <a:spLocks/>
            </p:cNvSpPr>
            <p:nvPr/>
          </p:nvSpPr>
          <p:spPr bwMode="auto">
            <a:xfrm>
              <a:off x="8234363" y="1263650"/>
              <a:ext cx="1066800" cy="1590675"/>
            </a:xfrm>
            <a:custGeom>
              <a:avLst/>
              <a:gdLst>
                <a:gd name="T0" fmla="*/ 2147483646 w 672"/>
                <a:gd name="T1" fmla="*/ 2147483646 h 1002"/>
                <a:gd name="T2" fmla="*/ 0 w 672"/>
                <a:gd name="T3" fmla="*/ 2147483646 h 1002"/>
                <a:gd name="T4" fmla="*/ 2147483646 w 672"/>
                <a:gd name="T5" fmla="*/ 2147483646 h 1002"/>
                <a:gd name="T6" fmla="*/ 2147483646 w 672"/>
                <a:gd name="T7" fmla="*/ 0 h 1002"/>
                <a:gd name="T8" fmla="*/ 2147483646 w 672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1002" extrusionOk="0">
                  <a:moveTo>
                    <a:pt x="335" y="501"/>
                  </a:moveTo>
                  <a:lnTo>
                    <a:pt x="0" y="1002"/>
                  </a:lnTo>
                  <a:lnTo>
                    <a:pt x="672" y="695"/>
                  </a:lnTo>
                  <a:lnTo>
                    <a:pt x="672" y="0"/>
                  </a:lnTo>
                  <a:lnTo>
                    <a:pt x="335" y="501"/>
                  </a:lnTo>
                  <a:close/>
                </a:path>
              </a:pathLst>
            </a:custGeom>
            <a:solidFill>
              <a:srgbClr val="207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E209DCE-E5A0-2341-91C9-A2814E86C812}"/>
              </a:ext>
            </a:extLst>
          </p:cNvPr>
          <p:cNvGrpSpPr/>
          <p:nvPr/>
        </p:nvGrpSpPr>
        <p:grpSpPr>
          <a:xfrm>
            <a:off x="8234363" y="4006850"/>
            <a:ext cx="2136775" cy="1585913"/>
            <a:chOff x="8234363" y="4006850"/>
            <a:chExt cx="2136775" cy="1585913"/>
          </a:xfrm>
        </p:grpSpPr>
        <p:sp>
          <p:nvSpPr>
            <p:cNvPr id="306182" name="Google Shape;7602;p143"/>
            <p:cNvSpPr>
              <a:spLocks/>
            </p:cNvSpPr>
            <p:nvPr/>
          </p:nvSpPr>
          <p:spPr bwMode="auto">
            <a:xfrm>
              <a:off x="8234363" y="4013200"/>
              <a:ext cx="2136775" cy="482600"/>
            </a:xfrm>
            <a:custGeom>
              <a:avLst/>
              <a:gdLst>
                <a:gd name="T0" fmla="*/ 0 w 1346"/>
                <a:gd name="T1" fmla="*/ 0 h 304"/>
                <a:gd name="T2" fmla="*/ 2147483646 w 1346"/>
                <a:gd name="T3" fmla="*/ 2147483646 h 304"/>
                <a:gd name="T4" fmla="*/ 2147483646 w 1346"/>
                <a:gd name="T5" fmla="*/ 0 h 304"/>
                <a:gd name="T6" fmla="*/ 2147483646 w 1346"/>
                <a:gd name="T7" fmla="*/ 0 h 304"/>
                <a:gd name="T8" fmla="*/ 0 w 1346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6" h="304" extrusionOk="0">
                  <a:moveTo>
                    <a:pt x="0" y="0"/>
                  </a:moveTo>
                  <a:lnTo>
                    <a:pt x="672" y="304"/>
                  </a:lnTo>
                  <a:lnTo>
                    <a:pt x="1346" y="0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3" name="Google Shape;7603;p143"/>
            <p:cNvSpPr>
              <a:spLocks/>
            </p:cNvSpPr>
            <p:nvPr/>
          </p:nvSpPr>
          <p:spPr bwMode="auto">
            <a:xfrm>
              <a:off x="8234363" y="4006850"/>
              <a:ext cx="1066800" cy="1585913"/>
            </a:xfrm>
            <a:custGeom>
              <a:avLst/>
              <a:gdLst>
                <a:gd name="T0" fmla="*/ 2147483646 w 672"/>
                <a:gd name="T1" fmla="*/ 2147483646 h 999"/>
                <a:gd name="T2" fmla="*/ 2147483646 w 672"/>
                <a:gd name="T3" fmla="*/ 2147483646 h 999"/>
                <a:gd name="T4" fmla="*/ 2147483646 w 672"/>
                <a:gd name="T5" fmla="*/ 2147483646 h 999"/>
                <a:gd name="T6" fmla="*/ 0 w 672"/>
                <a:gd name="T7" fmla="*/ 0 h 999"/>
                <a:gd name="T8" fmla="*/ 2147483646 w 672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999" extrusionOk="0">
                  <a:moveTo>
                    <a:pt x="335" y="501"/>
                  </a:moveTo>
                  <a:lnTo>
                    <a:pt x="672" y="999"/>
                  </a:lnTo>
                  <a:lnTo>
                    <a:pt x="672" y="304"/>
                  </a:lnTo>
                  <a:lnTo>
                    <a:pt x="0" y="0"/>
                  </a:lnTo>
                  <a:lnTo>
                    <a:pt x="335" y="501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4" name="Google Shape;7604;p143"/>
            <p:cNvSpPr>
              <a:spLocks/>
            </p:cNvSpPr>
            <p:nvPr/>
          </p:nvSpPr>
          <p:spPr bwMode="auto">
            <a:xfrm>
              <a:off x="9301163" y="4006850"/>
              <a:ext cx="1069975" cy="1585913"/>
            </a:xfrm>
            <a:custGeom>
              <a:avLst/>
              <a:gdLst>
                <a:gd name="T0" fmla="*/ 2147483646 w 674"/>
                <a:gd name="T1" fmla="*/ 2147483646 h 999"/>
                <a:gd name="T2" fmla="*/ 2147483646 w 674"/>
                <a:gd name="T3" fmla="*/ 0 h 999"/>
                <a:gd name="T4" fmla="*/ 0 w 674"/>
                <a:gd name="T5" fmla="*/ 2147483646 h 999"/>
                <a:gd name="T6" fmla="*/ 0 w 674"/>
                <a:gd name="T7" fmla="*/ 2147483646 h 999"/>
                <a:gd name="T8" fmla="*/ 2147483646 w 674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999" extrusionOk="0">
                  <a:moveTo>
                    <a:pt x="337" y="501"/>
                  </a:moveTo>
                  <a:lnTo>
                    <a:pt x="674" y="0"/>
                  </a:lnTo>
                  <a:lnTo>
                    <a:pt x="0" y="304"/>
                  </a:lnTo>
                  <a:lnTo>
                    <a:pt x="0" y="999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FAB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3394246-D0A8-214D-A488-93CC5D8EDAC9}"/>
              </a:ext>
            </a:extLst>
          </p:cNvPr>
          <p:cNvGrpSpPr/>
          <p:nvPr/>
        </p:nvGrpSpPr>
        <p:grpSpPr>
          <a:xfrm>
            <a:off x="6097588" y="1263650"/>
            <a:ext cx="2136775" cy="1590675"/>
            <a:chOff x="6097588" y="1263650"/>
            <a:chExt cx="2136775" cy="1590675"/>
          </a:xfrm>
        </p:grpSpPr>
        <p:sp>
          <p:nvSpPr>
            <p:cNvPr id="306185" name="Google Shape;7605;p143"/>
            <p:cNvSpPr>
              <a:spLocks/>
            </p:cNvSpPr>
            <p:nvPr/>
          </p:nvSpPr>
          <p:spPr bwMode="auto">
            <a:xfrm>
              <a:off x="6097588" y="2360613"/>
              <a:ext cx="2136775" cy="487362"/>
            </a:xfrm>
            <a:custGeom>
              <a:avLst/>
              <a:gdLst>
                <a:gd name="T0" fmla="*/ 2147483646 w 1346"/>
                <a:gd name="T1" fmla="*/ 2147483646 h 307"/>
                <a:gd name="T2" fmla="*/ 2147483646 w 1346"/>
                <a:gd name="T3" fmla="*/ 0 h 307"/>
                <a:gd name="T4" fmla="*/ 0 w 1346"/>
                <a:gd name="T5" fmla="*/ 2147483646 h 307"/>
                <a:gd name="T6" fmla="*/ 2147483646 w 1346"/>
                <a:gd name="T7" fmla="*/ 2147483646 h 307"/>
                <a:gd name="T8" fmla="*/ 2147483646 w 1346"/>
                <a:gd name="T9" fmla="*/ 2147483646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6" h="307" extrusionOk="0">
                  <a:moveTo>
                    <a:pt x="1346" y="307"/>
                  </a:moveTo>
                  <a:lnTo>
                    <a:pt x="672" y="0"/>
                  </a:lnTo>
                  <a:lnTo>
                    <a:pt x="0" y="307"/>
                  </a:lnTo>
                  <a:lnTo>
                    <a:pt x="672" y="307"/>
                  </a:lnTo>
                  <a:lnTo>
                    <a:pt x="1346" y="307"/>
                  </a:lnTo>
                  <a:close/>
                </a:path>
              </a:pathLst>
            </a:custGeom>
            <a:solidFill>
              <a:srgbClr val="0A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6" name="Google Shape;7606;p143"/>
            <p:cNvSpPr>
              <a:spLocks/>
            </p:cNvSpPr>
            <p:nvPr/>
          </p:nvSpPr>
          <p:spPr bwMode="auto">
            <a:xfrm>
              <a:off x="7164388" y="1263650"/>
              <a:ext cx="1069975" cy="1590675"/>
            </a:xfrm>
            <a:custGeom>
              <a:avLst/>
              <a:gdLst>
                <a:gd name="T0" fmla="*/ 2147483646 w 674"/>
                <a:gd name="T1" fmla="*/ 2147483646 h 1002"/>
                <a:gd name="T2" fmla="*/ 0 w 674"/>
                <a:gd name="T3" fmla="*/ 0 h 1002"/>
                <a:gd name="T4" fmla="*/ 0 w 674"/>
                <a:gd name="T5" fmla="*/ 2147483646 h 1002"/>
                <a:gd name="T6" fmla="*/ 2147483646 w 674"/>
                <a:gd name="T7" fmla="*/ 2147483646 h 1002"/>
                <a:gd name="T8" fmla="*/ 2147483646 w 674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002" extrusionOk="0">
                  <a:moveTo>
                    <a:pt x="337" y="501"/>
                  </a:moveTo>
                  <a:lnTo>
                    <a:pt x="0" y="0"/>
                  </a:lnTo>
                  <a:lnTo>
                    <a:pt x="0" y="695"/>
                  </a:lnTo>
                  <a:lnTo>
                    <a:pt x="674" y="1002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7" name="Google Shape;7607;p143"/>
            <p:cNvSpPr>
              <a:spLocks/>
            </p:cNvSpPr>
            <p:nvPr/>
          </p:nvSpPr>
          <p:spPr bwMode="auto">
            <a:xfrm>
              <a:off x="6097588" y="1263650"/>
              <a:ext cx="1066800" cy="1590675"/>
            </a:xfrm>
            <a:custGeom>
              <a:avLst/>
              <a:gdLst>
                <a:gd name="T0" fmla="*/ 2147483646 w 672"/>
                <a:gd name="T1" fmla="*/ 2147483646 h 1002"/>
                <a:gd name="T2" fmla="*/ 0 w 672"/>
                <a:gd name="T3" fmla="*/ 2147483646 h 1002"/>
                <a:gd name="T4" fmla="*/ 2147483646 w 672"/>
                <a:gd name="T5" fmla="*/ 2147483646 h 1002"/>
                <a:gd name="T6" fmla="*/ 2147483646 w 672"/>
                <a:gd name="T7" fmla="*/ 0 h 1002"/>
                <a:gd name="T8" fmla="*/ 2147483646 w 672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1002" extrusionOk="0">
                  <a:moveTo>
                    <a:pt x="335" y="501"/>
                  </a:moveTo>
                  <a:lnTo>
                    <a:pt x="0" y="1002"/>
                  </a:lnTo>
                  <a:lnTo>
                    <a:pt x="672" y="695"/>
                  </a:lnTo>
                  <a:lnTo>
                    <a:pt x="672" y="0"/>
                  </a:lnTo>
                  <a:lnTo>
                    <a:pt x="335" y="501"/>
                  </a:lnTo>
                  <a:close/>
                </a:path>
              </a:pathLst>
            </a:custGeom>
            <a:solidFill>
              <a:srgbClr val="68C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E703E13-044F-1C4E-9C00-07C2A59E499C}"/>
              </a:ext>
            </a:extLst>
          </p:cNvPr>
          <p:cNvGrpSpPr/>
          <p:nvPr/>
        </p:nvGrpSpPr>
        <p:grpSpPr>
          <a:xfrm>
            <a:off x="6097588" y="4006850"/>
            <a:ext cx="2136775" cy="1585913"/>
            <a:chOff x="6097588" y="4006850"/>
            <a:chExt cx="2136775" cy="1585913"/>
          </a:xfrm>
        </p:grpSpPr>
        <p:sp>
          <p:nvSpPr>
            <p:cNvPr id="306188" name="Google Shape;7608;p143"/>
            <p:cNvSpPr>
              <a:spLocks/>
            </p:cNvSpPr>
            <p:nvPr/>
          </p:nvSpPr>
          <p:spPr bwMode="auto">
            <a:xfrm>
              <a:off x="6097588" y="4013200"/>
              <a:ext cx="2136775" cy="482600"/>
            </a:xfrm>
            <a:custGeom>
              <a:avLst/>
              <a:gdLst>
                <a:gd name="T0" fmla="*/ 0 w 1346"/>
                <a:gd name="T1" fmla="*/ 0 h 304"/>
                <a:gd name="T2" fmla="*/ 2147483646 w 1346"/>
                <a:gd name="T3" fmla="*/ 2147483646 h 304"/>
                <a:gd name="T4" fmla="*/ 2147483646 w 1346"/>
                <a:gd name="T5" fmla="*/ 0 h 304"/>
                <a:gd name="T6" fmla="*/ 2147483646 w 1346"/>
                <a:gd name="T7" fmla="*/ 0 h 304"/>
                <a:gd name="T8" fmla="*/ 0 w 1346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6" h="304" extrusionOk="0">
                  <a:moveTo>
                    <a:pt x="0" y="0"/>
                  </a:moveTo>
                  <a:lnTo>
                    <a:pt x="672" y="304"/>
                  </a:lnTo>
                  <a:lnTo>
                    <a:pt x="1346" y="0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89" name="Google Shape;7609;p143"/>
            <p:cNvSpPr>
              <a:spLocks/>
            </p:cNvSpPr>
            <p:nvPr/>
          </p:nvSpPr>
          <p:spPr bwMode="auto">
            <a:xfrm>
              <a:off x="6097588" y="4006850"/>
              <a:ext cx="1066800" cy="1585913"/>
            </a:xfrm>
            <a:custGeom>
              <a:avLst/>
              <a:gdLst>
                <a:gd name="T0" fmla="*/ 2147483646 w 672"/>
                <a:gd name="T1" fmla="*/ 2147483646 h 999"/>
                <a:gd name="T2" fmla="*/ 2147483646 w 672"/>
                <a:gd name="T3" fmla="*/ 2147483646 h 999"/>
                <a:gd name="T4" fmla="*/ 2147483646 w 672"/>
                <a:gd name="T5" fmla="*/ 2147483646 h 999"/>
                <a:gd name="T6" fmla="*/ 0 w 672"/>
                <a:gd name="T7" fmla="*/ 0 h 999"/>
                <a:gd name="T8" fmla="*/ 2147483646 w 672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999" extrusionOk="0">
                  <a:moveTo>
                    <a:pt x="335" y="501"/>
                  </a:moveTo>
                  <a:lnTo>
                    <a:pt x="672" y="999"/>
                  </a:lnTo>
                  <a:lnTo>
                    <a:pt x="672" y="304"/>
                  </a:lnTo>
                  <a:lnTo>
                    <a:pt x="0" y="0"/>
                  </a:lnTo>
                  <a:lnTo>
                    <a:pt x="335" y="501"/>
                  </a:lnTo>
                  <a:close/>
                </a:path>
              </a:pathLst>
            </a:custGeom>
            <a:solidFill>
              <a:srgbClr val="FF9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0" name="Google Shape;7610;p143"/>
            <p:cNvSpPr>
              <a:spLocks/>
            </p:cNvSpPr>
            <p:nvPr/>
          </p:nvSpPr>
          <p:spPr bwMode="auto">
            <a:xfrm>
              <a:off x="7164388" y="4006850"/>
              <a:ext cx="1069975" cy="1585913"/>
            </a:xfrm>
            <a:custGeom>
              <a:avLst/>
              <a:gdLst>
                <a:gd name="T0" fmla="*/ 2147483646 w 674"/>
                <a:gd name="T1" fmla="*/ 2147483646 h 999"/>
                <a:gd name="T2" fmla="*/ 2147483646 w 674"/>
                <a:gd name="T3" fmla="*/ 0 h 999"/>
                <a:gd name="T4" fmla="*/ 0 w 674"/>
                <a:gd name="T5" fmla="*/ 2147483646 h 999"/>
                <a:gd name="T6" fmla="*/ 0 w 674"/>
                <a:gd name="T7" fmla="*/ 2147483646 h 999"/>
                <a:gd name="T8" fmla="*/ 2147483646 w 674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999" extrusionOk="0">
                  <a:moveTo>
                    <a:pt x="337" y="501"/>
                  </a:moveTo>
                  <a:lnTo>
                    <a:pt x="674" y="0"/>
                  </a:lnTo>
                  <a:lnTo>
                    <a:pt x="0" y="304"/>
                  </a:lnTo>
                  <a:lnTo>
                    <a:pt x="0" y="999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22BDCF6-3C61-7145-9657-AC22A03AA359}"/>
              </a:ext>
            </a:extLst>
          </p:cNvPr>
          <p:cNvGrpSpPr/>
          <p:nvPr/>
        </p:nvGrpSpPr>
        <p:grpSpPr>
          <a:xfrm>
            <a:off x="3956050" y="1263650"/>
            <a:ext cx="2141538" cy="1590675"/>
            <a:chOff x="3956050" y="1263650"/>
            <a:chExt cx="2141538" cy="1590675"/>
          </a:xfrm>
        </p:grpSpPr>
        <p:sp>
          <p:nvSpPr>
            <p:cNvPr id="306191" name="Google Shape;7611;p143"/>
            <p:cNvSpPr>
              <a:spLocks/>
            </p:cNvSpPr>
            <p:nvPr/>
          </p:nvSpPr>
          <p:spPr bwMode="auto">
            <a:xfrm>
              <a:off x="3956050" y="2360613"/>
              <a:ext cx="2141538" cy="487362"/>
            </a:xfrm>
            <a:custGeom>
              <a:avLst/>
              <a:gdLst>
                <a:gd name="T0" fmla="*/ 2147483646 w 1349"/>
                <a:gd name="T1" fmla="*/ 2147483646 h 307"/>
                <a:gd name="T2" fmla="*/ 2147483646 w 1349"/>
                <a:gd name="T3" fmla="*/ 0 h 307"/>
                <a:gd name="T4" fmla="*/ 0 w 1349"/>
                <a:gd name="T5" fmla="*/ 2147483646 h 307"/>
                <a:gd name="T6" fmla="*/ 2147483646 w 1349"/>
                <a:gd name="T7" fmla="*/ 2147483646 h 307"/>
                <a:gd name="T8" fmla="*/ 2147483646 w 1349"/>
                <a:gd name="T9" fmla="*/ 2147483646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9" h="307" extrusionOk="0">
                  <a:moveTo>
                    <a:pt x="1349" y="307"/>
                  </a:moveTo>
                  <a:lnTo>
                    <a:pt x="675" y="0"/>
                  </a:lnTo>
                  <a:lnTo>
                    <a:pt x="0" y="307"/>
                  </a:lnTo>
                  <a:lnTo>
                    <a:pt x="675" y="307"/>
                  </a:lnTo>
                  <a:lnTo>
                    <a:pt x="1349" y="307"/>
                  </a:lnTo>
                  <a:close/>
                </a:path>
              </a:pathLst>
            </a:custGeom>
            <a:solidFill>
              <a:srgbClr val="2CC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2" name="Google Shape;7612;p143"/>
            <p:cNvSpPr>
              <a:spLocks/>
            </p:cNvSpPr>
            <p:nvPr/>
          </p:nvSpPr>
          <p:spPr bwMode="auto">
            <a:xfrm>
              <a:off x="5027613" y="1263650"/>
              <a:ext cx="1069975" cy="1590675"/>
            </a:xfrm>
            <a:custGeom>
              <a:avLst/>
              <a:gdLst>
                <a:gd name="T0" fmla="*/ 2147483646 w 674"/>
                <a:gd name="T1" fmla="*/ 2147483646 h 1002"/>
                <a:gd name="T2" fmla="*/ 0 w 674"/>
                <a:gd name="T3" fmla="*/ 0 h 1002"/>
                <a:gd name="T4" fmla="*/ 0 w 674"/>
                <a:gd name="T5" fmla="*/ 2147483646 h 1002"/>
                <a:gd name="T6" fmla="*/ 2147483646 w 674"/>
                <a:gd name="T7" fmla="*/ 2147483646 h 1002"/>
                <a:gd name="T8" fmla="*/ 2147483646 w 674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002" extrusionOk="0">
                  <a:moveTo>
                    <a:pt x="337" y="501"/>
                  </a:moveTo>
                  <a:lnTo>
                    <a:pt x="0" y="0"/>
                  </a:lnTo>
                  <a:lnTo>
                    <a:pt x="0" y="695"/>
                  </a:lnTo>
                  <a:lnTo>
                    <a:pt x="674" y="1002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3" name="Google Shape;7613;p143"/>
            <p:cNvSpPr>
              <a:spLocks/>
            </p:cNvSpPr>
            <p:nvPr/>
          </p:nvSpPr>
          <p:spPr bwMode="auto">
            <a:xfrm>
              <a:off x="3956050" y="1263650"/>
              <a:ext cx="1071563" cy="1590675"/>
            </a:xfrm>
            <a:custGeom>
              <a:avLst/>
              <a:gdLst>
                <a:gd name="T0" fmla="*/ 2147483646 w 675"/>
                <a:gd name="T1" fmla="*/ 2147483646 h 1002"/>
                <a:gd name="T2" fmla="*/ 0 w 675"/>
                <a:gd name="T3" fmla="*/ 2147483646 h 1002"/>
                <a:gd name="T4" fmla="*/ 2147483646 w 675"/>
                <a:gd name="T5" fmla="*/ 2147483646 h 1002"/>
                <a:gd name="T6" fmla="*/ 2147483646 w 675"/>
                <a:gd name="T7" fmla="*/ 0 h 1002"/>
                <a:gd name="T8" fmla="*/ 2147483646 w 675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5" h="1002" extrusionOk="0">
                  <a:moveTo>
                    <a:pt x="338" y="501"/>
                  </a:moveTo>
                  <a:lnTo>
                    <a:pt x="0" y="1002"/>
                  </a:lnTo>
                  <a:lnTo>
                    <a:pt x="675" y="695"/>
                  </a:lnTo>
                  <a:lnTo>
                    <a:pt x="675" y="0"/>
                  </a:lnTo>
                  <a:lnTo>
                    <a:pt x="338" y="501"/>
                  </a:lnTo>
                  <a:close/>
                </a:path>
              </a:pathLst>
            </a:custGeom>
            <a:solidFill>
              <a:srgbClr val="91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D45DA2C-CBFF-9144-B54C-AA01646639F2}"/>
              </a:ext>
            </a:extLst>
          </p:cNvPr>
          <p:cNvGrpSpPr/>
          <p:nvPr/>
        </p:nvGrpSpPr>
        <p:grpSpPr>
          <a:xfrm>
            <a:off x="3956050" y="4006850"/>
            <a:ext cx="2141538" cy="1585913"/>
            <a:chOff x="3956050" y="4006850"/>
            <a:chExt cx="2141538" cy="1585913"/>
          </a:xfrm>
        </p:grpSpPr>
        <p:sp>
          <p:nvSpPr>
            <p:cNvPr id="306194" name="Google Shape;7614;p143"/>
            <p:cNvSpPr>
              <a:spLocks/>
            </p:cNvSpPr>
            <p:nvPr/>
          </p:nvSpPr>
          <p:spPr bwMode="auto">
            <a:xfrm>
              <a:off x="3956050" y="4013200"/>
              <a:ext cx="2141538" cy="482600"/>
            </a:xfrm>
            <a:custGeom>
              <a:avLst/>
              <a:gdLst>
                <a:gd name="T0" fmla="*/ 0 w 1349"/>
                <a:gd name="T1" fmla="*/ 0 h 304"/>
                <a:gd name="T2" fmla="*/ 2147483646 w 1349"/>
                <a:gd name="T3" fmla="*/ 2147483646 h 304"/>
                <a:gd name="T4" fmla="*/ 2147483646 w 1349"/>
                <a:gd name="T5" fmla="*/ 0 h 304"/>
                <a:gd name="T6" fmla="*/ 2147483646 w 1349"/>
                <a:gd name="T7" fmla="*/ 0 h 304"/>
                <a:gd name="T8" fmla="*/ 0 w 1349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9" h="304" extrusionOk="0">
                  <a:moveTo>
                    <a:pt x="0" y="0"/>
                  </a:moveTo>
                  <a:lnTo>
                    <a:pt x="675" y="304"/>
                  </a:lnTo>
                  <a:lnTo>
                    <a:pt x="1349" y="0"/>
                  </a:lnTo>
                  <a:lnTo>
                    <a:pt x="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5" name="Google Shape;7615;p143"/>
            <p:cNvSpPr>
              <a:spLocks/>
            </p:cNvSpPr>
            <p:nvPr/>
          </p:nvSpPr>
          <p:spPr bwMode="auto">
            <a:xfrm>
              <a:off x="3956050" y="4006850"/>
              <a:ext cx="1071563" cy="1585913"/>
            </a:xfrm>
            <a:custGeom>
              <a:avLst/>
              <a:gdLst>
                <a:gd name="T0" fmla="*/ 2147483646 w 675"/>
                <a:gd name="T1" fmla="*/ 2147483646 h 999"/>
                <a:gd name="T2" fmla="*/ 2147483646 w 675"/>
                <a:gd name="T3" fmla="*/ 2147483646 h 999"/>
                <a:gd name="T4" fmla="*/ 2147483646 w 675"/>
                <a:gd name="T5" fmla="*/ 2147483646 h 999"/>
                <a:gd name="T6" fmla="*/ 0 w 675"/>
                <a:gd name="T7" fmla="*/ 0 h 999"/>
                <a:gd name="T8" fmla="*/ 2147483646 w 675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5" h="999" extrusionOk="0">
                  <a:moveTo>
                    <a:pt x="338" y="501"/>
                  </a:moveTo>
                  <a:lnTo>
                    <a:pt x="675" y="999"/>
                  </a:lnTo>
                  <a:lnTo>
                    <a:pt x="675" y="304"/>
                  </a:lnTo>
                  <a:lnTo>
                    <a:pt x="0" y="0"/>
                  </a:lnTo>
                  <a:lnTo>
                    <a:pt x="338" y="501"/>
                  </a:ln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6" name="Google Shape;7616;p143"/>
            <p:cNvSpPr>
              <a:spLocks/>
            </p:cNvSpPr>
            <p:nvPr/>
          </p:nvSpPr>
          <p:spPr bwMode="auto">
            <a:xfrm>
              <a:off x="5027613" y="4006850"/>
              <a:ext cx="1069975" cy="1585913"/>
            </a:xfrm>
            <a:custGeom>
              <a:avLst/>
              <a:gdLst>
                <a:gd name="T0" fmla="*/ 2147483646 w 674"/>
                <a:gd name="T1" fmla="*/ 2147483646 h 999"/>
                <a:gd name="T2" fmla="*/ 2147483646 w 674"/>
                <a:gd name="T3" fmla="*/ 0 h 999"/>
                <a:gd name="T4" fmla="*/ 0 w 674"/>
                <a:gd name="T5" fmla="*/ 2147483646 h 999"/>
                <a:gd name="T6" fmla="*/ 0 w 674"/>
                <a:gd name="T7" fmla="*/ 2147483646 h 999"/>
                <a:gd name="T8" fmla="*/ 2147483646 w 674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999" extrusionOk="0">
                  <a:moveTo>
                    <a:pt x="337" y="501"/>
                  </a:moveTo>
                  <a:lnTo>
                    <a:pt x="674" y="0"/>
                  </a:lnTo>
                  <a:lnTo>
                    <a:pt x="0" y="304"/>
                  </a:lnTo>
                  <a:lnTo>
                    <a:pt x="0" y="999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CC2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ABF53A8-BE68-EE4B-ABDF-BF6BC1CD8C08}"/>
              </a:ext>
            </a:extLst>
          </p:cNvPr>
          <p:cNvGrpSpPr/>
          <p:nvPr/>
        </p:nvGrpSpPr>
        <p:grpSpPr>
          <a:xfrm>
            <a:off x="1819275" y="1263650"/>
            <a:ext cx="2136775" cy="1590675"/>
            <a:chOff x="1819275" y="1263650"/>
            <a:chExt cx="2136775" cy="1590675"/>
          </a:xfrm>
        </p:grpSpPr>
        <p:sp>
          <p:nvSpPr>
            <p:cNvPr id="306197" name="Google Shape;7617;p143"/>
            <p:cNvSpPr>
              <a:spLocks/>
            </p:cNvSpPr>
            <p:nvPr/>
          </p:nvSpPr>
          <p:spPr bwMode="auto">
            <a:xfrm>
              <a:off x="1819275" y="2360613"/>
              <a:ext cx="2136775" cy="487362"/>
            </a:xfrm>
            <a:custGeom>
              <a:avLst/>
              <a:gdLst>
                <a:gd name="T0" fmla="*/ 2147483646 w 1346"/>
                <a:gd name="T1" fmla="*/ 2147483646 h 307"/>
                <a:gd name="T2" fmla="*/ 2147483646 w 1346"/>
                <a:gd name="T3" fmla="*/ 0 h 307"/>
                <a:gd name="T4" fmla="*/ 0 w 1346"/>
                <a:gd name="T5" fmla="*/ 2147483646 h 307"/>
                <a:gd name="T6" fmla="*/ 2147483646 w 1346"/>
                <a:gd name="T7" fmla="*/ 2147483646 h 307"/>
                <a:gd name="T8" fmla="*/ 2147483646 w 1346"/>
                <a:gd name="T9" fmla="*/ 2147483646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6" h="307" extrusionOk="0">
                  <a:moveTo>
                    <a:pt x="1346" y="307"/>
                  </a:moveTo>
                  <a:lnTo>
                    <a:pt x="675" y="0"/>
                  </a:lnTo>
                  <a:lnTo>
                    <a:pt x="0" y="307"/>
                  </a:lnTo>
                  <a:lnTo>
                    <a:pt x="675" y="307"/>
                  </a:lnTo>
                  <a:lnTo>
                    <a:pt x="1346" y="307"/>
                  </a:lnTo>
                  <a:close/>
                </a:path>
              </a:pathLst>
            </a:custGeom>
            <a:solidFill>
              <a:srgbClr val="3AC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8" name="Google Shape;7618;p143"/>
            <p:cNvSpPr>
              <a:spLocks/>
            </p:cNvSpPr>
            <p:nvPr/>
          </p:nvSpPr>
          <p:spPr bwMode="auto">
            <a:xfrm>
              <a:off x="2890838" y="1263650"/>
              <a:ext cx="1065212" cy="1590675"/>
            </a:xfrm>
            <a:custGeom>
              <a:avLst/>
              <a:gdLst>
                <a:gd name="T0" fmla="*/ 2147483646 w 671"/>
                <a:gd name="T1" fmla="*/ 2147483646 h 1002"/>
                <a:gd name="T2" fmla="*/ 0 w 671"/>
                <a:gd name="T3" fmla="*/ 0 h 1002"/>
                <a:gd name="T4" fmla="*/ 0 w 671"/>
                <a:gd name="T5" fmla="*/ 2147483646 h 1002"/>
                <a:gd name="T6" fmla="*/ 2147483646 w 671"/>
                <a:gd name="T7" fmla="*/ 2147483646 h 1002"/>
                <a:gd name="T8" fmla="*/ 2147483646 w 671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1002" extrusionOk="0">
                  <a:moveTo>
                    <a:pt x="337" y="501"/>
                  </a:moveTo>
                  <a:lnTo>
                    <a:pt x="0" y="0"/>
                  </a:lnTo>
                  <a:lnTo>
                    <a:pt x="0" y="695"/>
                  </a:lnTo>
                  <a:lnTo>
                    <a:pt x="671" y="1002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64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199" name="Google Shape;7619;p143"/>
            <p:cNvSpPr>
              <a:spLocks/>
            </p:cNvSpPr>
            <p:nvPr/>
          </p:nvSpPr>
          <p:spPr bwMode="auto">
            <a:xfrm>
              <a:off x="1819275" y="1263650"/>
              <a:ext cx="1071563" cy="1590675"/>
            </a:xfrm>
            <a:custGeom>
              <a:avLst/>
              <a:gdLst>
                <a:gd name="T0" fmla="*/ 2147483646 w 675"/>
                <a:gd name="T1" fmla="*/ 2147483646 h 1002"/>
                <a:gd name="T2" fmla="*/ 0 w 675"/>
                <a:gd name="T3" fmla="*/ 2147483646 h 1002"/>
                <a:gd name="T4" fmla="*/ 2147483646 w 675"/>
                <a:gd name="T5" fmla="*/ 2147483646 h 1002"/>
                <a:gd name="T6" fmla="*/ 2147483646 w 675"/>
                <a:gd name="T7" fmla="*/ 0 h 1002"/>
                <a:gd name="T8" fmla="*/ 2147483646 w 675"/>
                <a:gd name="T9" fmla="*/ 2147483646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5" h="1002" extrusionOk="0">
                  <a:moveTo>
                    <a:pt x="337" y="501"/>
                  </a:moveTo>
                  <a:lnTo>
                    <a:pt x="0" y="1002"/>
                  </a:lnTo>
                  <a:lnTo>
                    <a:pt x="675" y="695"/>
                  </a:lnTo>
                  <a:lnTo>
                    <a:pt x="675" y="0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7DE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BB60630-D5A9-BA43-AD87-246678A41D8C}"/>
              </a:ext>
            </a:extLst>
          </p:cNvPr>
          <p:cNvGrpSpPr/>
          <p:nvPr/>
        </p:nvGrpSpPr>
        <p:grpSpPr>
          <a:xfrm>
            <a:off x="1819275" y="4006850"/>
            <a:ext cx="2136775" cy="1585913"/>
            <a:chOff x="1819275" y="4006850"/>
            <a:chExt cx="2136775" cy="1585913"/>
          </a:xfrm>
        </p:grpSpPr>
        <p:sp>
          <p:nvSpPr>
            <p:cNvPr id="306200" name="Google Shape;7620;p143"/>
            <p:cNvSpPr>
              <a:spLocks/>
            </p:cNvSpPr>
            <p:nvPr/>
          </p:nvSpPr>
          <p:spPr bwMode="auto">
            <a:xfrm>
              <a:off x="1819275" y="4013200"/>
              <a:ext cx="2136775" cy="482600"/>
            </a:xfrm>
            <a:custGeom>
              <a:avLst/>
              <a:gdLst>
                <a:gd name="T0" fmla="*/ 0 w 1346"/>
                <a:gd name="T1" fmla="*/ 0 h 304"/>
                <a:gd name="T2" fmla="*/ 2147483646 w 1346"/>
                <a:gd name="T3" fmla="*/ 2147483646 h 304"/>
                <a:gd name="T4" fmla="*/ 2147483646 w 1346"/>
                <a:gd name="T5" fmla="*/ 0 h 304"/>
                <a:gd name="T6" fmla="*/ 2147483646 w 1346"/>
                <a:gd name="T7" fmla="*/ 0 h 304"/>
                <a:gd name="T8" fmla="*/ 0 w 1346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6" h="304" extrusionOk="0">
                  <a:moveTo>
                    <a:pt x="0" y="0"/>
                  </a:moveTo>
                  <a:lnTo>
                    <a:pt x="675" y="304"/>
                  </a:lnTo>
                  <a:lnTo>
                    <a:pt x="1346" y="0"/>
                  </a:lnTo>
                  <a:lnTo>
                    <a:pt x="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201" name="Google Shape;7621;p143"/>
            <p:cNvSpPr>
              <a:spLocks/>
            </p:cNvSpPr>
            <p:nvPr/>
          </p:nvSpPr>
          <p:spPr bwMode="auto">
            <a:xfrm>
              <a:off x="1819275" y="4006850"/>
              <a:ext cx="1071563" cy="1585913"/>
            </a:xfrm>
            <a:custGeom>
              <a:avLst/>
              <a:gdLst>
                <a:gd name="T0" fmla="*/ 2147483646 w 675"/>
                <a:gd name="T1" fmla="*/ 2147483646 h 999"/>
                <a:gd name="T2" fmla="*/ 2147483646 w 675"/>
                <a:gd name="T3" fmla="*/ 2147483646 h 999"/>
                <a:gd name="T4" fmla="*/ 2147483646 w 675"/>
                <a:gd name="T5" fmla="*/ 2147483646 h 999"/>
                <a:gd name="T6" fmla="*/ 0 w 675"/>
                <a:gd name="T7" fmla="*/ 0 h 999"/>
                <a:gd name="T8" fmla="*/ 2147483646 w 675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5" h="999" extrusionOk="0">
                  <a:moveTo>
                    <a:pt x="337" y="501"/>
                  </a:moveTo>
                  <a:lnTo>
                    <a:pt x="675" y="999"/>
                  </a:lnTo>
                  <a:lnTo>
                    <a:pt x="675" y="304"/>
                  </a:lnTo>
                  <a:lnTo>
                    <a:pt x="0" y="0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6202" name="Google Shape;7622;p143"/>
            <p:cNvSpPr>
              <a:spLocks/>
            </p:cNvSpPr>
            <p:nvPr/>
          </p:nvSpPr>
          <p:spPr bwMode="auto">
            <a:xfrm>
              <a:off x="2890838" y="4006850"/>
              <a:ext cx="1065212" cy="1585913"/>
            </a:xfrm>
            <a:custGeom>
              <a:avLst/>
              <a:gdLst>
                <a:gd name="T0" fmla="*/ 2147483646 w 671"/>
                <a:gd name="T1" fmla="*/ 2147483646 h 999"/>
                <a:gd name="T2" fmla="*/ 2147483646 w 671"/>
                <a:gd name="T3" fmla="*/ 0 h 999"/>
                <a:gd name="T4" fmla="*/ 0 w 671"/>
                <a:gd name="T5" fmla="*/ 2147483646 h 999"/>
                <a:gd name="T6" fmla="*/ 0 w 671"/>
                <a:gd name="T7" fmla="*/ 2147483646 h 999"/>
                <a:gd name="T8" fmla="*/ 2147483646 w 671"/>
                <a:gd name="T9" fmla="*/ 2147483646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999" extrusionOk="0">
                  <a:moveTo>
                    <a:pt x="337" y="501"/>
                  </a:moveTo>
                  <a:lnTo>
                    <a:pt x="671" y="0"/>
                  </a:lnTo>
                  <a:lnTo>
                    <a:pt x="0" y="304"/>
                  </a:lnTo>
                  <a:lnTo>
                    <a:pt x="0" y="999"/>
                  </a:lnTo>
                  <a:lnTo>
                    <a:pt x="337" y="501"/>
                  </a:lnTo>
                  <a:close/>
                </a:path>
              </a:pathLst>
            </a:custGeom>
            <a:solidFill>
              <a:srgbClr val="780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06203" name="Google Shape;7623;p143"/>
          <p:cNvSpPr txBox="1">
            <a:spLocks noChangeArrowheads="1"/>
          </p:cNvSpPr>
          <p:nvPr/>
        </p:nvSpPr>
        <p:spPr bwMode="auto">
          <a:xfrm>
            <a:off x="1629905" y="3147502"/>
            <a:ext cx="8932190" cy="56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3A3A3A"/>
              </a:buClr>
              <a:buSzPts val="4100"/>
              <a:buFont typeface="Montserrat" panose="02000505000000020004" pitchFamily="2" charset="0"/>
              <a:buNone/>
            </a:pPr>
            <a:r>
              <a:rPr lang="en-US" altLang="en-US" sz="3800" b="1" dirty="0">
                <a:solidFill>
                  <a:schemeClr val="tx1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PLACE FOR YOUR AWESOME TITLE</a:t>
            </a:r>
            <a:endParaRPr lang="en-US" altLang="en-US" sz="3800" dirty="0">
              <a:solidFill>
                <a:schemeClr val="tx1"/>
              </a:solidFill>
            </a:endParaRPr>
          </a:p>
        </p:txBody>
      </p:sp>
      <p:sp>
        <p:nvSpPr>
          <p:cNvPr id="51" name="Google Shape;8438;p173">
            <a:extLst>
              <a:ext uri="{FF2B5EF4-FFF2-40B4-BE49-F238E27FC236}">
                <a16:creationId xmlns="" xmlns:a16="http://schemas.microsoft.com/office/drawing/2014/main" id="{D02246E4-98C9-104F-A310-EE301AA2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874" y="69496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2" name="Google Shape;8438;p173">
            <a:extLst>
              <a:ext uri="{FF2B5EF4-FFF2-40B4-BE49-F238E27FC236}">
                <a16:creationId xmlns="" xmlns:a16="http://schemas.microsoft.com/office/drawing/2014/main" id="{07FE781B-200C-A643-87C6-61B3F755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889" y="69496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3" name="Google Shape;8438;p173">
            <a:extLst>
              <a:ext uri="{FF2B5EF4-FFF2-40B4-BE49-F238E27FC236}">
                <a16:creationId xmlns="" xmlns:a16="http://schemas.microsoft.com/office/drawing/2014/main" id="{5A8443F1-A418-D64D-92A6-034265E7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406" y="69496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4" name="Google Shape;8438;p173">
            <a:extLst>
              <a:ext uri="{FF2B5EF4-FFF2-40B4-BE49-F238E27FC236}">
                <a16:creationId xmlns="" xmlns:a16="http://schemas.microsoft.com/office/drawing/2014/main" id="{3A1980D8-FB3F-CD43-BB18-FA557F18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421" y="69496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5" name="Google Shape;8438;p173">
            <a:extLst>
              <a:ext uri="{FF2B5EF4-FFF2-40B4-BE49-F238E27FC236}">
                <a16:creationId xmlns="" xmlns:a16="http://schemas.microsoft.com/office/drawing/2014/main" id="{0AAF7144-A9E4-A048-AD81-5DC019D6B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874" y="582490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6" name="Google Shape;8438;p173">
            <a:extLst>
              <a:ext uri="{FF2B5EF4-FFF2-40B4-BE49-F238E27FC236}">
                <a16:creationId xmlns="" xmlns:a16="http://schemas.microsoft.com/office/drawing/2014/main" id="{E718320C-AC3E-4B45-8DC2-BFB900BE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889" y="582490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7" name="Google Shape;8438;p173">
            <a:extLst>
              <a:ext uri="{FF2B5EF4-FFF2-40B4-BE49-F238E27FC236}">
                <a16:creationId xmlns="" xmlns:a16="http://schemas.microsoft.com/office/drawing/2014/main" id="{950A2766-D6DC-AF40-9E0E-2EBD4D39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406" y="582490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G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58" name="Google Shape;8438;p173">
            <a:extLst>
              <a:ext uri="{FF2B5EF4-FFF2-40B4-BE49-F238E27FC236}">
                <a16:creationId xmlns="" xmlns:a16="http://schemas.microsoft.com/office/drawing/2014/main" id="{9CED2004-6E42-ED49-94F0-427AFC49E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421" y="5824901"/>
            <a:ext cx="19037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TITLE H</a:t>
            </a:r>
            <a:endParaRPr lang="en-US" altLang="en-US" sz="2400" dirty="0">
              <a:solidFill>
                <a:schemeClr val="tx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3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Google Shape;8356;p170"/>
          <p:cNvSpPr txBox="1">
            <a:spLocks noChangeArrowheads="1"/>
          </p:cNvSpPr>
          <p:nvPr/>
        </p:nvSpPr>
        <p:spPr bwMode="auto">
          <a:xfrm>
            <a:off x="9398000" y="2260600"/>
            <a:ext cx="18938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1715" name="Google Shape;8357;p170"/>
          <p:cNvSpPr txBox="1">
            <a:spLocks noChangeArrowheads="1"/>
          </p:cNvSpPr>
          <p:nvPr/>
        </p:nvSpPr>
        <p:spPr bwMode="auto">
          <a:xfrm>
            <a:off x="1745739" y="1023938"/>
            <a:ext cx="10112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1716" name="Google Shape;8358;p170"/>
          <p:cNvSpPr txBox="1">
            <a:spLocks noChangeArrowheads="1"/>
          </p:cNvSpPr>
          <p:nvPr/>
        </p:nvSpPr>
        <p:spPr bwMode="auto">
          <a:xfrm>
            <a:off x="1445701" y="2890838"/>
            <a:ext cx="1319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1717" name="Google Shape;8359;p170"/>
          <p:cNvSpPr txBox="1">
            <a:spLocks noChangeArrowheads="1"/>
          </p:cNvSpPr>
          <p:nvPr/>
        </p:nvSpPr>
        <p:spPr bwMode="auto">
          <a:xfrm>
            <a:off x="9490075" y="1947863"/>
            <a:ext cx="7635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1718" name="Google Shape;8360;p170"/>
          <p:cNvSpPr txBox="1">
            <a:spLocks noChangeArrowheads="1"/>
          </p:cNvSpPr>
          <p:nvPr/>
        </p:nvSpPr>
        <p:spPr bwMode="auto">
          <a:xfrm>
            <a:off x="9490075" y="3816350"/>
            <a:ext cx="14541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STRATEGY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1719" name="Google Shape;8361;p170"/>
          <p:cNvSpPr txBox="1">
            <a:spLocks noChangeArrowheads="1"/>
          </p:cNvSpPr>
          <p:nvPr/>
        </p:nvSpPr>
        <p:spPr bwMode="auto">
          <a:xfrm>
            <a:off x="1352039" y="4756150"/>
            <a:ext cx="14128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1720" name="Google Shape;8362;p170"/>
          <p:cNvSpPr txBox="1">
            <a:spLocks noChangeArrowheads="1"/>
          </p:cNvSpPr>
          <p:nvPr/>
        </p:nvSpPr>
        <p:spPr bwMode="auto">
          <a:xfrm>
            <a:off x="9380538" y="4129088"/>
            <a:ext cx="18954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1721" name="Google Shape;8363;p170"/>
          <p:cNvSpPr txBox="1">
            <a:spLocks noChangeArrowheads="1"/>
          </p:cNvSpPr>
          <p:nvPr/>
        </p:nvSpPr>
        <p:spPr bwMode="auto">
          <a:xfrm>
            <a:off x="1084263" y="1338263"/>
            <a:ext cx="17970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1722" name="Google Shape;8364;p170"/>
          <p:cNvSpPr txBox="1">
            <a:spLocks noChangeArrowheads="1"/>
          </p:cNvSpPr>
          <p:nvPr/>
        </p:nvSpPr>
        <p:spPr bwMode="auto">
          <a:xfrm>
            <a:off x="1054100" y="3190875"/>
            <a:ext cx="17986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1723" name="Google Shape;8365;p170"/>
          <p:cNvSpPr txBox="1">
            <a:spLocks noChangeArrowheads="1"/>
          </p:cNvSpPr>
          <p:nvPr/>
        </p:nvSpPr>
        <p:spPr bwMode="auto">
          <a:xfrm>
            <a:off x="1054100" y="5059363"/>
            <a:ext cx="17986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1724" name="Google Shape;8366;p170"/>
          <p:cNvSpPr>
            <a:spLocks/>
          </p:cNvSpPr>
          <p:nvPr/>
        </p:nvSpPr>
        <p:spPr bwMode="auto">
          <a:xfrm>
            <a:off x="3638550" y="1147763"/>
            <a:ext cx="2417763" cy="2239962"/>
          </a:xfrm>
          <a:custGeom>
            <a:avLst/>
            <a:gdLst>
              <a:gd name="T0" fmla="*/ 2147483646 w 590"/>
              <a:gd name="T1" fmla="*/ 2147483646 h 546"/>
              <a:gd name="T2" fmla="*/ 2147483646 w 590"/>
              <a:gd name="T3" fmla="*/ 0 h 546"/>
              <a:gd name="T4" fmla="*/ 2147483646 w 590"/>
              <a:gd name="T5" fmla="*/ 2147483646 h 546"/>
              <a:gd name="T6" fmla="*/ 0 w 590"/>
              <a:gd name="T7" fmla="*/ 2147483646 h 546"/>
              <a:gd name="T8" fmla="*/ 2147483646 w 590"/>
              <a:gd name="T9" fmla="*/ 2147483646 h 546"/>
              <a:gd name="T10" fmla="*/ 2147483646 w 590"/>
              <a:gd name="T11" fmla="*/ 2147483646 h 546"/>
              <a:gd name="T12" fmla="*/ 2147483646 w 590"/>
              <a:gd name="T13" fmla="*/ 2147483646 h 546"/>
              <a:gd name="T14" fmla="*/ 2147483646 w 590"/>
              <a:gd name="T15" fmla="*/ 2147483646 h 546"/>
              <a:gd name="T16" fmla="*/ 2147483646 w 590"/>
              <a:gd name="T17" fmla="*/ 2147483646 h 546"/>
              <a:gd name="T18" fmla="*/ 2147483646 w 590"/>
              <a:gd name="T19" fmla="*/ 2147483646 h 5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0" h="546" extrusionOk="0">
                <a:moveTo>
                  <a:pt x="497" y="24"/>
                </a:moveTo>
                <a:cubicBezTo>
                  <a:pt x="461" y="5"/>
                  <a:pt x="428" y="0"/>
                  <a:pt x="404" y="0"/>
                </a:cubicBezTo>
                <a:cubicBezTo>
                  <a:pt x="379" y="0"/>
                  <a:pt x="363" y="5"/>
                  <a:pt x="362" y="6"/>
                </a:cubicBezTo>
                <a:cubicBezTo>
                  <a:pt x="145" y="99"/>
                  <a:pt x="4" y="310"/>
                  <a:pt x="0" y="546"/>
                </a:cubicBezTo>
                <a:cubicBezTo>
                  <a:pt x="9" y="525"/>
                  <a:pt x="24" y="500"/>
                  <a:pt x="48" y="477"/>
                </a:cubicBezTo>
                <a:cubicBezTo>
                  <a:pt x="104" y="421"/>
                  <a:pt x="181" y="413"/>
                  <a:pt x="185" y="413"/>
                </a:cubicBezTo>
                <a:cubicBezTo>
                  <a:pt x="185" y="413"/>
                  <a:pt x="185" y="413"/>
                  <a:pt x="185" y="413"/>
                </a:cubicBezTo>
                <a:cubicBezTo>
                  <a:pt x="495" y="413"/>
                  <a:pt x="495" y="413"/>
                  <a:pt x="495" y="413"/>
                </a:cubicBezTo>
                <a:cubicBezTo>
                  <a:pt x="590" y="122"/>
                  <a:pt x="590" y="122"/>
                  <a:pt x="590" y="122"/>
                </a:cubicBezTo>
                <a:cubicBezTo>
                  <a:pt x="583" y="108"/>
                  <a:pt x="554" y="53"/>
                  <a:pt x="497" y="24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25" name="Google Shape;8367;p170"/>
          <p:cNvSpPr>
            <a:spLocks/>
          </p:cNvSpPr>
          <p:nvPr/>
        </p:nvSpPr>
        <p:spPr bwMode="auto">
          <a:xfrm>
            <a:off x="5380038" y="971550"/>
            <a:ext cx="2717800" cy="1870075"/>
          </a:xfrm>
          <a:custGeom>
            <a:avLst/>
            <a:gdLst>
              <a:gd name="T0" fmla="*/ 2147483646 w 663"/>
              <a:gd name="T1" fmla="*/ 2147483646 h 456"/>
              <a:gd name="T2" fmla="*/ 2147483646 w 663"/>
              <a:gd name="T3" fmla="*/ 0 h 456"/>
              <a:gd name="T4" fmla="*/ 0 w 663"/>
              <a:gd name="T5" fmla="*/ 2147483646 h 456"/>
              <a:gd name="T6" fmla="*/ 2147483646 w 663"/>
              <a:gd name="T7" fmla="*/ 2147483646 h 456"/>
              <a:gd name="T8" fmla="*/ 2147483646 w 663"/>
              <a:gd name="T9" fmla="*/ 2147483646 h 456"/>
              <a:gd name="T10" fmla="*/ 2147483646 w 663"/>
              <a:gd name="T11" fmla="*/ 2147483646 h 456"/>
              <a:gd name="T12" fmla="*/ 2147483646 w 663"/>
              <a:gd name="T13" fmla="*/ 2147483646 h 456"/>
              <a:gd name="T14" fmla="*/ 2147483646 w 663"/>
              <a:gd name="T15" fmla="*/ 2147483646 h 456"/>
              <a:gd name="T16" fmla="*/ 2147483646 w 663"/>
              <a:gd name="T17" fmla="*/ 2147483646 h 4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3" h="456" extrusionOk="0">
                <a:moveTo>
                  <a:pt x="627" y="205"/>
                </a:moveTo>
                <a:cubicBezTo>
                  <a:pt x="513" y="74"/>
                  <a:pt x="348" y="0"/>
                  <a:pt x="175" y="0"/>
                </a:cubicBezTo>
                <a:cubicBezTo>
                  <a:pt x="115" y="0"/>
                  <a:pt x="56" y="8"/>
                  <a:pt x="0" y="26"/>
                </a:cubicBezTo>
                <a:cubicBezTo>
                  <a:pt x="23" y="28"/>
                  <a:pt x="51" y="35"/>
                  <a:pt x="81" y="50"/>
                </a:cubicBezTo>
                <a:cubicBezTo>
                  <a:pt x="151" y="87"/>
                  <a:pt x="182" y="158"/>
                  <a:pt x="184" y="161"/>
                </a:cubicBezTo>
                <a:cubicBezTo>
                  <a:pt x="280" y="456"/>
                  <a:pt x="280" y="456"/>
                  <a:pt x="280" y="456"/>
                </a:cubicBezTo>
                <a:cubicBezTo>
                  <a:pt x="586" y="456"/>
                  <a:pt x="586" y="456"/>
                  <a:pt x="586" y="456"/>
                </a:cubicBezTo>
                <a:cubicBezTo>
                  <a:pt x="597" y="446"/>
                  <a:pt x="640" y="400"/>
                  <a:pt x="651" y="338"/>
                </a:cubicBezTo>
                <a:cubicBezTo>
                  <a:pt x="663" y="263"/>
                  <a:pt x="634" y="215"/>
                  <a:pt x="627" y="205"/>
                </a:cubicBezTo>
                <a:close/>
              </a:path>
            </a:pathLst>
          </a:custGeom>
          <a:solidFill>
            <a:srgbClr val="FF53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26" name="Google Shape;8368;p170"/>
          <p:cNvSpPr>
            <a:spLocks/>
          </p:cNvSpPr>
          <p:nvPr/>
        </p:nvSpPr>
        <p:spPr bwMode="auto">
          <a:xfrm>
            <a:off x="5035550" y="4162425"/>
            <a:ext cx="3024188" cy="1735138"/>
          </a:xfrm>
          <a:custGeom>
            <a:avLst/>
            <a:gdLst>
              <a:gd name="T0" fmla="*/ 2147483646 w 738"/>
              <a:gd name="T1" fmla="*/ 2147483646 h 423"/>
              <a:gd name="T2" fmla="*/ 2147483646 w 738"/>
              <a:gd name="T3" fmla="*/ 2147483646 h 423"/>
              <a:gd name="T4" fmla="*/ 2147483646 w 738"/>
              <a:gd name="T5" fmla="*/ 0 h 423"/>
              <a:gd name="T6" fmla="*/ 2147483646 w 738"/>
              <a:gd name="T7" fmla="*/ 2147483646 h 423"/>
              <a:gd name="T8" fmla="*/ 2147483646 w 738"/>
              <a:gd name="T9" fmla="*/ 2147483646 h 423"/>
              <a:gd name="T10" fmla="*/ 2147483646 w 738"/>
              <a:gd name="T11" fmla="*/ 2147483646 h 423"/>
              <a:gd name="T12" fmla="*/ 2147483646 w 738"/>
              <a:gd name="T13" fmla="*/ 2147483646 h 423"/>
              <a:gd name="T14" fmla="*/ 2147483646 w 738"/>
              <a:gd name="T15" fmla="*/ 2147483646 h 423"/>
              <a:gd name="T16" fmla="*/ 2147483646 w 738"/>
              <a:gd name="T17" fmla="*/ 2147483646 h 4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8" h="423" extrusionOk="0">
                <a:moveTo>
                  <a:pt x="659" y="212"/>
                </a:moveTo>
                <a:cubicBezTo>
                  <a:pt x="580" y="224"/>
                  <a:pt x="513" y="184"/>
                  <a:pt x="510" y="183"/>
                </a:cubicBezTo>
                <a:cubicBezTo>
                  <a:pt x="259" y="0"/>
                  <a:pt x="259" y="0"/>
                  <a:pt x="259" y="0"/>
                </a:cubicBezTo>
                <a:cubicBezTo>
                  <a:pt x="11" y="180"/>
                  <a:pt x="11" y="180"/>
                  <a:pt x="11" y="180"/>
                </a:cubicBezTo>
                <a:cubicBezTo>
                  <a:pt x="9" y="195"/>
                  <a:pt x="0" y="257"/>
                  <a:pt x="29" y="314"/>
                </a:cubicBezTo>
                <a:cubicBezTo>
                  <a:pt x="65" y="386"/>
                  <a:pt x="121" y="406"/>
                  <a:pt x="127" y="408"/>
                </a:cubicBezTo>
                <a:cubicBezTo>
                  <a:pt x="170" y="418"/>
                  <a:pt x="214" y="423"/>
                  <a:pt x="259" y="423"/>
                </a:cubicBezTo>
                <a:cubicBezTo>
                  <a:pt x="447" y="423"/>
                  <a:pt x="626" y="333"/>
                  <a:pt x="738" y="184"/>
                </a:cubicBezTo>
                <a:cubicBezTo>
                  <a:pt x="718" y="196"/>
                  <a:pt x="692" y="207"/>
                  <a:pt x="659" y="212"/>
                </a:cubicBezTo>
                <a:close/>
              </a:path>
            </a:pathLst>
          </a:custGeom>
          <a:solidFill>
            <a:srgbClr val="3F57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27" name="Google Shape;8369;p170"/>
          <p:cNvSpPr>
            <a:spLocks/>
          </p:cNvSpPr>
          <p:nvPr/>
        </p:nvSpPr>
        <p:spPr bwMode="auto">
          <a:xfrm>
            <a:off x="6789738" y="2020888"/>
            <a:ext cx="1770062" cy="2974975"/>
          </a:xfrm>
          <a:custGeom>
            <a:avLst/>
            <a:gdLst>
              <a:gd name="T0" fmla="*/ 2147483646 w 432"/>
              <a:gd name="T1" fmla="*/ 2147483646 h 725"/>
              <a:gd name="T2" fmla="*/ 2147483646 w 432"/>
              <a:gd name="T3" fmla="*/ 2147483646 h 725"/>
              <a:gd name="T4" fmla="*/ 2147483646 w 432"/>
              <a:gd name="T5" fmla="*/ 0 h 725"/>
              <a:gd name="T6" fmla="*/ 2147483646 w 432"/>
              <a:gd name="T7" fmla="*/ 2147483646 h 725"/>
              <a:gd name="T8" fmla="*/ 2147483646 w 432"/>
              <a:gd name="T9" fmla="*/ 2147483646 h 725"/>
              <a:gd name="T10" fmla="*/ 0 w 432"/>
              <a:gd name="T11" fmla="*/ 2147483646 h 725"/>
              <a:gd name="T12" fmla="*/ 2147483646 w 432"/>
              <a:gd name="T13" fmla="*/ 2147483646 h 725"/>
              <a:gd name="T14" fmla="*/ 2147483646 w 432"/>
              <a:gd name="T15" fmla="*/ 2147483646 h 725"/>
              <a:gd name="T16" fmla="*/ 2147483646 w 432"/>
              <a:gd name="T17" fmla="*/ 2147483646 h 7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2" h="725" extrusionOk="0">
                <a:moveTo>
                  <a:pt x="347" y="651"/>
                </a:moveTo>
                <a:cubicBezTo>
                  <a:pt x="402" y="559"/>
                  <a:pt x="432" y="452"/>
                  <a:pt x="432" y="344"/>
                </a:cubicBezTo>
                <a:cubicBezTo>
                  <a:pt x="432" y="220"/>
                  <a:pt x="393" y="100"/>
                  <a:pt x="323" y="0"/>
                </a:cubicBezTo>
                <a:cubicBezTo>
                  <a:pt x="328" y="23"/>
                  <a:pt x="330" y="51"/>
                  <a:pt x="325" y="85"/>
                </a:cubicBezTo>
                <a:cubicBezTo>
                  <a:pt x="312" y="163"/>
                  <a:pt x="254" y="214"/>
                  <a:pt x="252" y="216"/>
                </a:cubicBezTo>
                <a:cubicBezTo>
                  <a:pt x="0" y="399"/>
                  <a:pt x="0" y="399"/>
                  <a:pt x="0" y="399"/>
                </a:cubicBezTo>
                <a:cubicBezTo>
                  <a:pt x="95" y="690"/>
                  <a:pt x="95" y="690"/>
                  <a:pt x="95" y="690"/>
                </a:cubicBezTo>
                <a:cubicBezTo>
                  <a:pt x="108" y="697"/>
                  <a:pt x="165" y="725"/>
                  <a:pt x="228" y="715"/>
                </a:cubicBezTo>
                <a:cubicBezTo>
                  <a:pt x="305" y="703"/>
                  <a:pt x="342" y="658"/>
                  <a:pt x="347" y="651"/>
                </a:cubicBezTo>
                <a:close/>
              </a:path>
            </a:pathLst>
          </a:custGeom>
          <a:solidFill>
            <a:srgbClr val="2B3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28" name="Google Shape;8370;p170"/>
          <p:cNvSpPr>
            <a:spLocks/>
          </p:cNvSpPr>
          <p:nvPr/>
        </p:nvSpPr>
        <p:spPr bwMode="auto">
          <a:xfrm>
            <a:off x="3646488" y="2919413"/>
            <a:ext cx="1757362" cy="2843212"/>
          </a:xfrm>
          <a:custGeom>
            <a:avLst/>
            <a:gdLst>
              <a:gd name="T0" fmla="*/ 2147483646 w 429"/>
              <a:gd name="T1" fmla="*/ 2147483646 h 693"/>
              <a:gd name="T2" fmla="*/ 0 w 429"/>
              <a:gd name="T3" fmla="*/ 2147483646 h 693"/>
              <a:gd name="T4" fmla="*/ 2147483646 w 429"/>
              <a:gd name="T5" fmla="*/ 2147483646 h 693"/>
              <a:gd name="T6" fmla="*/ 2147483646 w 429"/>
              <a:gd name="T7" fmla="*/ 2147483646 h 693"/>
              <a:gd name="T8" fmla="*/ 2147483646 w 429"/>
              <a:gd name="T9" fmla="*/ 2147483646 h 693"/>
              <a:gd name="T10" fmla="*/ 2147483646 w 429"/>
              <a:gd name="T11" fmla="*/ 2147483646 h 693"/>
              <a:gd name="T12" fmla="*/ 2147483646 w 429"/>
              <a:gd name="T13" fmla="*/ 0 h 693"/>
              <a:gd name="T14" fmla="*/ 2147483646 w 429"/>
              <a:gd name="T15" fmla="*/ 2147483646 h 6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9" h="693" extrusionOk="0">
                <a:moveTo>
                  <a:pt x="59" y="58"/>
                </a:moveTo>
                <a:cubicBezTo>
                  <a:pt x="5" y="111"/>
                  <a:pt x="0" y="167"/>
                  <a:pt x="0" y="180"/>
                </a:cubicBezTo>
                <a:cubicBezTo>
                  <a:pt x="21" y="418"/>
                  <a:pt x="180" y="617"/>
                  <a:pt x="402" y="693"/>
                </a:cubicBezTo>
                <a:cubicBezTo>
                  <a:pt x="385" y="678"/>
                  <a:pt x="366" y="656"/>
                  <a:pt x="351" y="625"/>
                </a:cubicBezTo>
                <a:cubicBezTo>
                  <a:pt x="316" y="555"/>
                  <a:pt x="332" y="479"/>
                  <a:pt x="333" y="476"/>
                </a:cubicBezTo>
                <a:cubicBezTo>
                  <a:pt x="429" y="180"/>
                  <a:pt x="429" y="180"/>
                  <a:pt x="429" y="180"/>
                </a:cubicBezTo>
                <a:cubicBezTo>
                  <a:pt x="181" y="0"/>
                  <a:pt x="181" y="0"/>
                  <a:pt x="181" y="0"/>
                </a:cubicBezTo>
                <a:cubicBezTo>
                  <a:pt x="166" y="2"/>
                  <a:pt x="104" y="13"/>
                  <a:pt x="59" y="58"/>
                </a:cubicBezTo>
                <a:close/>
              </a:path>
            </a:pathLst>
          </a:custGeom>
          <a:solidFill>
            <a:srgbClr val="BDD4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29" name="Google Shape;8371;p170"/>
          <p:cNvSpPr>
            <a:spLocks/>
          </p:cNvSpPr>
          <p:nvPr/>
        </p:nvSpPr>
        <p:spPr bwMode="auto">
          <a:xfrm>
            <a:off x="6657975" y="1577975"/>
            <a:ext cx="627063" cy="750888"/>
          </a:xfrm>
          <a:custGeom>
            <a:avLst/>
            <a:gdLst>
              <a:gd name="T0" fmla="*/ 2147483646 w 153"/>
              <a:gd name="T1" fmla="*/ 2147483646 h 183"/>
              <a:gd name="T2" fmla="*/ 2147483646 w 153"/>
              <a:gd name="T3" fmla="*/ 2147483646 h 183"/>
              <a:gd name="T4" fmla="*/ 2147483646 w 153"/>
              <a:gd name="T5" fmla="*/ 2147483646 h 183"/>
              <a:gd name="T6" fmla="*/ 2147483646 w 153"/>
              <a:gd name="T7" fmla="*/ 2147483646 h 183"/>
              <a:gd name="T8" fmla="*/ 2147483646 w 153"/>
              <a:gd name="T9" fmla="*/ 2147483646 h 183"/>
              <a:gd name="T10" fmla="*/ 2147483646 w 153"/>
              <a:gd name="T11" fmla="*/ 2147483646 h 183"/>
              <a:gd name="T12" fmla="*/ 2147483646 w 153"/>
              <a:gd name="T13" fmla="*/ 2147483646 h 183"/>
              <a:gd name="T14" fmla="*/ 2147483646 w 153"/>
              <a:gd name="T15" fmla="*/ 2147483646 h 183"/>
              <a:gd name="T16" fmla="*/ 2147483646 w 153"/>
              <a:gd name="T17" fmla="*/ 2147483646 h 183"/>
              <a:gd name="T18" fmla="*/ 2147483646 w 153"/>
              <a:gd name="T19" fmla="*/ 2147483646 h 183"/>
              <a:gd name="T20" fmla="*/ 2147483646 w 153"/>
              <a:gd name="T21" fmla="*/ 2147483646 h 183"/>
              <a:gd name="T22" fmla="*/ 2147483646 w 153"/>
              <a:gd name="T23" fmla="*/ 2147483646 h 183"/>
              <a:gd name="T24" fmla="*/ 2147483646 w 153"/>
              <a:gd name="T25" fmla="*/ 2147483646 h 183"/>
              <a:gd name="T26" fmla="*/ 2147483646 w 153"/>
              <a:gd name="T27" fmla="*/ 2147483646 h 183"/>
              <a:gd name="T28" fmla="*/ 2147483646 w 153"/>
              <a:gd name="T29" fmla="*/ 2147483646 h 183"/>
              <a:gd name="T30" fmla="*/ 2147483646 w 153"/>
              <a:gd name="T31" fmla="*/ 2147483646 h 183"/>
              <a:gd name="T32" fmla="*/ 2147483646 w 153"/>
              <a:gd name="T33" fmla="*/ 2147483646 h 183"/>
              <a:gd name="T34" fmla="*/ 2147483646 w 153"/>
              <a:gd name="T35" fmla="*/ 2147483646 h 183"/>
              <a:gd name="T36" fmla="*/ 2147483646 w 153"/>
              <a:gd name="T37" fmla="*/ 2147483646 h 183"/>
              <a:gd name="T38" fmla="*/ 2147483646 w 153"/>
              <a:gd name="T39" fmla="*/ 2147483646 h 183"/>
              <a:gd name="T40" fmla="*/ 2147483646 w 153"/>
              <a:gd name="T41" fmla="*/ 2147483646 h 183"/>
              <a:gd name="T42" fmla="*/ 2147483646 w 153"/>
              <a:gd name="T43" fmla="*/ 2147483646 h 183"/>
              <a:gd name="T44" fmla="*/ 2147483646 w 153"/>
              <a:gd name="T45" fmla="*/ 2147483646 h 183"/>
              <a:gd name="T46" fmla="*/ 2147483646 w 153"/>
              <a:gd name="T47" fmla="*/ 2147483646 h 183"/>
              <a:gd name="T48" fmla="*/ 2147483646 w 153"/>
              <a:gd name="T49" fmla="*/ 0 h 183"/>
              <a:gd name="T50" fmla="*/ 2147483646 w 153"/>
              <a:gd name="T51" fmla="*/ 2147483646 h 183"/>
              <a:gd name="T52" fmla="*/ 2147483646 w 153"/>
              <a:gd name="T53" fmla="*/ 2147483646 h 183"/>
              <a:gd name="T54" fmla="*/ 2147483646 w 153"/>
              <a:gd name="T55" fmla="*/ 2147483646 h 183"/>
              <a:gd name="T56" fmla="*/ 2147483646 w 153"/>
              <a:gd name="T57" fmla="*/ 2147483646 h 183"/>
              <a:gd name="T58" fmla="*/ 2147483646 w 153"/>
              <a:gd name="T59" fmla="*/ 2147483646 h 183"/>
              <a:gd name="T60" fmla="*/ 2147483646 w 153"/>
              <a:gd name="T61" fmla="*/ 2147483646 h 183"/>
              <a:gd name="T62" fmla="*/ 2147483646 w 153"/>
              <a:gd name="T63" fmla="*/ 2147483646 h 183"/>
              <a:gd name="T64" fmla="*/ 2147483646 w 153"/>
              <a:gd name="T65" fmla="*/ 2147483646 h 183"/>
              <a:gd name="T66" fmla="*/ 2147483646 w 153"/>
              <a:gd name="T67" fmla="*/ 2147483646 h 183"/>
              <a:gd name="T68" fmla="*/ 2147483646 w 153"/>
              <a:gd name="T69" fmla="*/ 2147483646 h 183"/>
              <a:gd name="T70" fmla="*/ 2147483646 w 153"/>
              <a:gd name="T71" fmla="*/ 2147483646 h 183"/>
              <a:gd name="T72" fmla="*/ 2147483646 w 153"/>
              <a:gd name="T73" fmla="*/ 2147483646 h 183"/>
              <a:gd name="T74" fmla="*/ 2147483646 w 153"/>
              <a:gd name="T75" fmla="*/ 2147483646 h 183"/>
              <a:gd name="T76" fmla="*/ 2147483646 w 153"/>
              <a:gd name="T77" fmla="*/ 2147483646 h 183"/>
              <a:gd name="T78" fmla="*/ 2147483646 w 153"/>
              <a:gd name="T79" fmla="*/ 2147483646 h 183"/>
              <a:gd name="T80" fmla="*/ 2147483646 w 153"/>
              <a:gd name="T81" fmla="*/ 2147483646 h 183"/>
              <a:gd name="T82" fmla="*/ 2147483646 w 153"/>
              <a:gd name="T83" fmla="*/ 2147483646 h 183"/>
              <a:gd name="T84" fmla="*/ 2147483646 w 153"/>
              <a:gd name="T85" fmla="*/ 2147483646 h 183"/>
              <a:gd name="T86" fmla="*/ 2147483646 w 153"/>
              <a:gd name="T87" fmla="*/ 2147483646 h 183"/>
              <a:gd name="T88" fmla="*/ 2147483646 w 153"/>
              <a:gd name="T89" fmla="*/ 2147483646 h 183"/>
              <a:gd name="T90" fmla="*/ 2147483646 w 153"/>
              <a:gd name="T91" fmla="*/ 2147483646 h 183"/>
              <a:gd name="T92" fmla="*/ 2147483646 w 153"/>
              <a:gd name="T93" fmla="*/ 2147483646 h 183"/>
              <a:gd name="T94" fmla="*/ 2147483646 w 153"/>
              <a:gd name="T95" fmla="*/ 2147483646 h 183"/>
              <a:gd name="T96" fmla="*/ 2147483646 w 153"/>
              <a:gd name="T97" fmla="*/ 2147483646 h 183"/>
              <a:gd name="T98" fmla="*/ 2147483646 w 153"/>
              <a:gd name="T99" fmla="*/ 2147483646 h 183"/>
              <a:gd name="T100" fmla="*/ 2147483646 w 153"/>
              <a:gd name="T101" fmla="*/ 2147483646 h 18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3" h="183" extrusionOk="0">
                <a:moveTo>
                  <a:pt x="103" y="176"/>
                </a:moveTo>
                <a:cubicBezTo>
                  <a:pt x="103" y="180"/>
                  <a:pt x="100" y="183"/>
                  <a:pt x="96" y="183"/>
                </a:cubicBezTo>
                <a:cubicBezTo>
                  <a:pt x="58" y="183"/>
                  <a:pt x="58" y="183"/>
                  <a:pt x="58" y="183"/>
                </a:cubicBezTo>
                <a:cubicBezTo>
                  <a:pt x="54" y="183"/>
                  <a:pt x="51" y="180"/>
                  <a:pt x="51" y="176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1" y="173"/>
                  <a:pt x="54" y="170"/>
                  <a:pt x="58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100" y="170"/>
                  <a:pt x="103" y="173"/>
                  <a:pt x="103" y="176"/>
                </a:cubicBezTo>
                <a:close/>
                <a:moveTo>
                  <a:pt x="103" y="160"/>
                </a:moveTo>
                <a:cubicBezTo>
                  <a:pt x="103" y="156"/>
                  <a:pt x="100" y="153"/>
                  <a:pt x="96" y="153"/>
                </a:cubicBezTo>
                <a:cubicBezTo>
                  <a:pt x="58" y="153"/>
                  <a:pt x="58" y="153"/>
                  <a:pt x="58" y="153"/>
                </a:cubicBezTo>
                <a:cubicBezTo>
                  <a:pt x="54" y="153"/>
                  <a:pt x="51" y="156"/>
                  <a:pt x="51" y="160"/>
                </a:cubicBezTo>
                <a:cubicBezTo>
                  <a:pt x="51" y="160"/>
                  <a:pt x="51" y="160"/>
                  <a:pt x="51" y="160"/>
                </a:cubicBezTo>
                <a:cubicBezTo>
                  <a:pt x="51" y="163"/>
                  <a:pt x="54" y="166"/>
                  <a:pt x="58" y="166"/>
                </a:cubicBezTo>
                <a:cubicBezTo>
                  <a:pt x="96" y="166"/>
                  <a:pt x="96" y="166"/>
                  <a:pt x="96" y="166"/>
                </a:cubicBezTo>
                <a:cubicBezTo>
                  <a:pt x="100" y="166"/>
                  <a:pt x="103" y="163"/>
                  <a:pt x="103" y="160"/>
                </a:cubicBezTo>
                <a:close/>
                <a:moveTo>
                  <a:pt x="83" y="90"/>
                </a:moveTo>
                <a:cubicBezTo>
                  <a:pt x="75" y="90"/>
                  <a:pt x="75" y="90"/>
                  <a:pt x="75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3" y="150"/>
                  <a:pt x="75" y="150"/>
                  <a:pt x="77" y="150"/>
                </a:cubicBezTo>
                <a:cubicBezTo>
                  <a:pt x="77" y="150"/>
                  <a:pt x="77" y="150"/>
                  <a:pt x="77" y="150"/>
                </a:cubicBezTo>
                <a:cubicBezTo>
                  <a:pt x="77" y="150"/>
                  <a:pt x="77" y="150"/>
                  <a:pt x="77" y="150"/>
                </a:cubicBezTo>
                <a:cubicBezTo>
                  <a:pt x="77" y="150"/>
                  <a:pt x="77" y="150"/>
                  <a:pt x="77" y="150"/>
                </a:cubicBezTo>
                <a:cubicBezTo>
                  <a:pt x="77" y="150"/>
                  <a:pt x="77" y="150"/>
                  <a:pt x="77" y="150"/>
                </a:cubicBezTo>
                <a:cubicBezTo>
                  <a:pt x="79" y="150"/>
                  <a:pt x="81" y="150"/>
                  <a:pt x="83" y="150"/>
                </a:cubicBezTo>
                <a:lnTo>
                  <a:pt x="83" y="90"/>
                </a:lnTo>
                <a:close/>
                <a:moveTo>
                  <a:pt x="56" y="66"/>
                </a:moveTo>
                <a:cubicBezTo>
                  <a:pt x="51" y="66"/>
                  <a:pt x="47" y="70"/>
                  <a:pt x="47" y="75"/>
                </a:cubicBezTo>
                <a:cubicBezTo>
                  <a:pt x="47" y="80"/>
                  <a:pt x="51" y="84"/>
                  <a:pt x="5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5" y="75"/>
                  <a:pt x="65" y="75"/>
                  <a:pt x="65" y="75"/>
                </a:cubicBezTo>
                <a:cubicBezTo>
                  <a:pt x="65" y="70"/>
                  <a:pt x="61" y="66"/>
                  <a:pt x="56" y="66"/>
                </a:cubicBezTo>
                <a:close/>
                <a:moveTo>
                  <a:pt x="107" y="75"/>
                </a:moveTo>
                <a:cubicBezTo>
                  <a:pt x="107" y="70"/>
                  <a:pt x="103" y="66"/>
                  <a:pt x="98" y="66"/>
                </a:cubicBezTo>
                <a:cubicBezTo>
                  <a:pt x="93" y="66"/>
                  <a:pt x="89" y="70"/>
                  <a:pt x="89" y="75"/>
                </a:cubicBezTo>
                <a:cubicBezTo>
                  <a:pt x="89" y="84"/>
                  <a:pt x="89" y="84"/>
                  <a:pt x="89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103" y="84"/>
                  <a:pt x="107" y="80"/>
                  <a:pt x="107" y="75"/>
                </a:cubicBezTo>
                <a:close/>
                <a:moveTo>
                  <a:pt x="128" y="58"/>
                </a:moveTo>
                <a:cubicBezTo>
                  <a:pt x="123" y="42"/>
                  <a:pt x="104" y="24"/>
                  <a:pt x="77" y="24"/>
                </a:cubicBezTo>
                <a:cubicBezTo>
                  <a:pt x="50" y="24"/>
                  <a:pt x="30" y="42"/>
                  <a:pt x="26" y="58"/>
                </a:cubicBezTo>
                <a:cubicBezTo>
                  <a:pt x="23" y="71"/>
                  <a:pt x="26" y="82"/>
                  <a:pt x="32" y="94"/>
                </a:cubicBezTo>
                <a:cubicBezTo>
                  <a:pt x="37" y="104"/>
                  <a:pt x="43" y="113"/>
                  <a:pt x="48" y="123"/>
                </a:cubicBezTo>
                <a:cubicBezTo>
                  <a:pt x="50" y="129"/>
                  <a:pt x="51" y="137"/>
                  <a:pt x="52" y="143"/>
                </a:cubicBezTo>
                <a:cubicBezTo>
                  <a:pt x="53" y="148"/>
                  <a:pt x="55" y="150"/>
                  <a:pt x="61" y="150"/>
                </a:cubicBezTo>
                <a:cubicBezTo>
                  <a:pt x="62" y="150"/>
                  <a:pt x="64" y="150"/>
                  <a:pt x="65" y="150"/>
                </a:cubicBezTo>
                <a:cubicBezTo>
                  <a:pt x="65" y="90"/>
                  <a:pt x="65" y="90"/>
                  <a:pt x="65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2" y="90"/>
                  <a:pt x="48" y="88"/>
                  <a:pt x="45" y="85"/>
                </a:cubicBezTo>
                <a:cubicBezTo>
                  <a:pt x="42" y="83"/>
                  <a:pt x="41" y="79"/>
                  <a:pt x="41" y="75"/>
                </a:cubicBezTo>
                <a:cubicBezTo>
                  <a:pt x="41" y="71"/>
                  <a:pt x="42" y="67"/>
                  <a:pt x="45" y="64"/>
                </a:cubicBezTo>
                <a:cubicBezTo>
                  <a:pt x="48" y="61"/>
                  <a:pt x="52" y="60"/>
                  <a:pt x="56" y="60"/>
                </a:cubicBezTo>
                <a:cubicBezTo>
                  <a:pt x="64" y="60"/>
                  <a:pt x="71" y="66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84"/>
                  <a:pt x="71" y="84"/>
                  <a:pt x="71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75"/>
                  <a:pt x="83" y="75"/>
                  <a:pt x="83" y="75"/>
                </a:cubicBezTo>
                <a:cubicBezTo>
                  <a:pt x="83" y="75"/>
                  <a:pt x="83" y="75"/>
                  <a:pt x="83" y="75"/>
                </a:cubicBezTo>
                <a:cubicBezTo>
                  <a:pt x="83" y="71"/>
                  <a:pt x="85" y="67"/>
                  <a:pt x="87" y="64"/>
                </a:cubicBezTo>
                <a:cubicBezTo>
                  <a:pt x="90" y="61"/>
                  <a:pt x="94" y="60"/>
                  <a:pt x="98" y="60"/>
                </a:cubicBezTo>
                <a:cubicBezTo>
                  <a:pt x="102" y="60"/>
                  <a:pt x="106" y="61"/>
                  <a:pt x="109" y="64"/>
                </a:cubicBezTo>
                <a:cubicBezTo>
                  <a:pt x="112" y="67"/>
                  <a:pt x="113" y="71"/>
                  <a:pt x="113" y="75"/>
                </a:cubicBezTo>
                <a:cubicBezTo>
                  <a:pt x="113" y="79"/>
                  <a:pt x="112" y="83"/>
                  <a:pt x="109" y="85"/>
                </a:cubicBezTo>
                <a:cubicBezTo>
                  <a:pt x="106" y="88"/>
                  <a:pt x="102" y="90"/>
                  <a:pt x="98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0" y="150"/>
                  <a:pt x="91" y="150"/>
                  <a:pt x="93" y="150"/>
                </a:cubicBezTo>
                <a:cubicBezTo>
                  <a:pt x="99" y="150"/>
                  <a:pt x="100" y="148"/>
                  <a:pt x="101" y="143"/>
                </a:cubicBezTo>
                <a:cubicBezTo>
                  <a:pt x="103" y="137"/>
                  <a:pt x="104" y="129"/>
                  <a:pt x="106" y="123"/>
                </a:cubicBezTo>
                <a:cubicBezTo>
                  <a:pt x="111" y="113"/>
                  <a:pt x="117" y="104"/>
                  <a:pt x="122" y="94"/>
                </a:cubicBezTo>
                <a:cubicBezTo>
                  <a:pt x="128" y="82"/>
                  <a:pt x="131" y="71"/>
                  <a:pt x="128" y="58"/>
                </a:cubicBezTo>
                <a:close/>
                <a:moveTo>
                  <a:pt x="82" y="5"/>
                </a:moveTo>
                <a:cubicBezTo>
                  <a:pt x="82" y="2"/>
                  <a:pt x="80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4" y="0"/>
                  <a:pt x="71" y="2"/>
                  <a:pt x="71" y="5"/>
                </a:cubicBezTo>
                <a:cubicBezTo>
                  <a:pt x="71" y="16"/>
                  <a:pt x="71" y="16"/>
                  <a:pt x="71" y="16"/>
                </a:cubicBezTo>
                <a:cubicBezTo>
                  <a:pt x="71" y="19"/>
                  <a:pt x="74" y="21"/>
                  <a:pt x="77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80" y="21"/>
                  <a:pt x="82" y="19"/>
                  <a:pt x="82" y="16"/>
                </a:cubicBezTo>
                <a:lnTo>
                  <a:pt x="82" y="5"/>
                </a:lnTo>
                <a:close/>
                <a:moveTo>
                  <a:pt x="113" y="14"/>
                </a:moveTo>
                <a:cubicBezTo>
                  <a:pt x="115" y="12"/>
                  <a:pt x="114" y="8"/>
                  <a:pt x="111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08" y="5"/>
                  <a:pt x="105" y="6"/>
                  <a:pt x="104" y="9"/>
                </a:cubicBezTo>
                <a:cubicBezTo>
                  <a:pt x="99" y="18"/>
                  <a:pt x="99" y="18"/>
                  <a:pt x="99" y="18"/>
                </a:cubicBezTo>
                <a:cubicBezTo>
                  <a:pt x="97" y="21"/>
                  <a:pt x="98" y="24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4" y="27"/>
                  <a:pt x="107" y="26"/>
                  <a:pt x="108" y="23"/>
                </a:cubicBezTo>
                <a:lnTo>
                  <a:pt x="113" y="14"/>
                </a:lnTo>
                <a:close/>
                <a:moveTo>
                  <a:pt x="136" y="32"/>
                </a:moveTo>
                <a:cubicBezTo>
                  <a:pt x="138" y="30"/>
                  <a:pt x="139" y="27"/>
                  <a:pt x="137" y="25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5" y="22"/>
                  <a:pt x="131" y="22"/>
                  <a:pt x="129" y="24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19" y="33"/>
                  <a:pt x="119" y="36"/>
                  <a:pt x="121" y="39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3" y="41"/>
                  <a:pt x="126" y="41"/>
                  <a:pt x="128" y="39"/>
                </a:cubicBezTo>
                <a:lnTo>
                  <a:pt x="136" y="32"/>
                </a:lnTo>
                <a:close/>
                <a:moveTo>
                  <a:pt x="148" y="60"/>
                </a:moveTo>
                <a:cubicBezTo>
                  <a:pt x="151" y="59"/>
                  <a:pt x="153" y="56"/>
                  <a:pt x="153" y="53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52" y="50"/>
                  <a:pt x="149" y="48"/>
                  <a:pt x="146" y="49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3" y="51"/>
                  <a:pt x="131" y="54"/>
                  <a:pt x="132" y="57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2" y="60"/>
                  <a:pt x="135" y="62"/>
                  <a:pt x="138" y="62"/>
                </a:cubicBezTo>
                <a:lnTo>
                  <a:pt x="148" y="60"/>
                </a:lnTo>
                <a:close/>
                <a:moveTo>
                  <a:pt x="146" y="90"/>
                </a:moveTo>
                <a:cubicBezTo>
                  <a:pt x="149" y="90"/>
                  <a:pt x="152" y="88"/>
                  <a:pt x="152" y="85"/>
                </a:cubicBezTo>
                <a:cubicBezTo>
                  <a:pt x="152" y="85"/>
                  <a:pt x="152" y="85"/>
                  <a:pt x="152" y="85"/>
                </a:cubicBezTo>
                <a:cubicBezTo>
                  <a:pt x="153" y="82"/>
                  <a:pt x="151" y="79"/>
                  <a:pt x="148" y="79"/>
                </a:cubicBezTo>
                <a:cubicBezTo>
                  <a:pt x="138" y="77"/>
                  <a:pt x="138" y="77"/>
                  <a:pt x="138" y="77"/>
                </a:cubicBezTo>
                <a:cubicBezTo>
                  <a:pt x="135" y="76"/>
                  <a:pt x="132" y="78"/>
                  <a:pt x="131" y="81"/>
                </a:cubicBezTo>
                <a:cubicBezTo>
                  <a:pt x="131" y="81"/>
                  <a:pt x="131" y="81"/>
                  <a:pt x="131" y="81"/>
                </a:cubicBezTo>
                <a:cubicBezTo>
                  <a:pt x="131" y="84"/>
                  <a:pt x="133" y="87"/>
                  <a:pt x="136" y="88"/>
                </a:cubicBezTo>
                <a:lnTo>
                  <a:pt x="146" y="90"/>
                </a:lnTo>
                <a:close/>
                <a:moveTo>
                  <a:pt x="45" y="23"/>
                </a:moveTo>
                <a:cubicBezTo>
                  <a:pt x="46" y="26"/>
                  <a:pt x="49" y="27"/>
                  <a:pt x="52" y="26"/>
                </a:cubicBezTo>
                <a:cubicBezTo>
                  <a:pt x="52" y="26"/>
                  <a:pt x="52" y="26"/>
                  <a:pt x="52" y="26"/>
                </a:cubicBezTo>
                <a:cubicBezTo>
                  <a:pt x="55" y="24"/>
                  <a:pt x="56" y="21"/>
                  <a:pt x="54" y="18"/>
                </a:cubicBezTo>
                <a:cubicBezTo>
                  <a:pt x="50" y="9"/>
                  <a:pt x="50" y="9"/>
                  <a:pt x="50" y="9"/>
                </a:cubicBezTo>
                <a:cubicBezTo>
                  <a:pt x="48" y="6"/>
                  <a:pt x="45" y="5"/>
                  <a:pt x="42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39" y="8"/>
                  <a:pt x="38" y="12"/>
                  <a:pt x="40" y="14"/>
                </a:cubicBezTo>
                <a:lnTo>
                  <a:pt x="45" y="23"/>
                </a:lnTo>
                <a:close/>
                <a:moveTo>
                  <a:pt x="25" y="39"/>
                </a:moveTo>
                <a:cubicBezTo>
                  <a:pt x="27" y="41"/>
                  <a:pt x="30" y="41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5" y="36"/>
                  <a:pt x="34" y="33"/>
                  <a:pt x="32" y="31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2"/>
                  <a:pt x="19" y="22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4" y="27"/>
                  <a:pt x="15" y="30"/>
                  <a:pt x="17" y="32"/>
                </a:cubicBezTo>
                <a:lnTo>
                  <a:pt x="25" y="39"/>
                </a:lnTo>
                <a:close/>
                <a:moveTo>
                  <a:pt x="15" y="62"/>
                </a:moveTo>
                <a:cubicBezTo>
                  <a:pt x="18" y="62"/>
                  <a:pt x="21" y="60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4"/>
                  <a:pt x="20" y="51"/>
                  <a:pt x="17" y="51"/>
                </a:cubicBezTo>
                <a:cubicBezTo>
                  <a:pt x="7" y="49"/>
                  <a:pt x="7" y="49"/>
                  <a:pt x="7" y="49"/>
                </a:cubicBezTo>
                <a:cubicBezTo>
                  <a:pt x="4" y="48"/>
                  <a:pt x="1" y="50"/>
                  <a:pt x="1" y="53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6"/>
                  <a:pt x="2" y="59"/>
                  <a:pt x="5" y="60"/>
                </a:cubicBezTo>
                <a:lnTo>
                  <a:pt x="15" y="62"/>
                </a:lnTo>
                <a:close/>
                <a:moveTo>
                  <a:pt x="18" y="88"/>
                </a:moveTo>
                <a:cubicBezTo>
                  <a:pt x="21" y="87"/>
                  <a:pt x="22" y="84"/>
                  <a:pt x="22" y="81"/>
                </a:cubicBezTo>
                <a:cubicBezTo>
                  <a:pt x="22" y="81"/>
                  <a:pt x="22" y="81"/>
                  <a:pt x="22" y="81"/>
                </a:cubicBezTo>
                <a:cubicBezTo>
                  <a:pt x="21" y="78"/>
                  <a:pt x="18" y="76"/>
                  <a:pt x="15" y="77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9"/>
                  <a:pt x="0" y="82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2" y="88"/>
                  <a:pt x="4" y="90"/>
                  <a:pt x="7" y="90"/>
                </a:cubicBezTo>
                <a:lnTo>
                  <a:pt x="18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30" name="Google Shape;8372;p170"/>
          <p:cNvSpPr>
            <a:spLocks/>
          </p:cNvSpPr>
          <p:nvPr/>
        </p:nvSpPr>
        <p:spPr bwMode="auto">
          <a:xfrm>
            <a:off x="4256088" y="3698875"/>
            <a:ext cx="484187" cy="706438"/>
          </a:xfrm>
          <a:custGeom>
            <a:avLst/>
            <a:gdLst>
              <a:gd name="T0" fmla="*/ 2147483646 w 118"/>
              <a:gd name="T1" fmla="*/ 2147483646 h 172"/>
              <a:gd name="T2" fmla="*/ 2147483646 w 118"/>
              <a:gd name="T3" fmla="*/ 2147483646 h 172"/>
              <a:gd name="T4" fmla="*/ 2147483646 w 118"/>
              <a:gd name="T5" fmla="*/ 2147483646 h 172"/>
              <a:gd name="T6" fmla="*/ 2147483646 w 118"/>
              <a:gd name="T7" fmla="*/ 2147483646 h 172"/>
              <a:gd name="T8" fmla="*/ 2147483646 w 118"/>
              <a:gd name="T9" fmla="*/ 2147483646 h 172"/>
              <a:gd name="T10" fmla="*/ 2147483646 w 118"/>
              <a:gd name="T11" fmla="*/ 2147483646 h 172"/>
              <a:gd name="T12" fmla="*/ 2147483646 w 118"/>
              <a:gd name="T13" fmla="*/ 2147483646 h 172"/>
              <a:gd name="T14" fmla="*/ 2147483646 w 118"/>
              <a:gd name="T15" fmla="*/ 2147483646 h 172"/>
              <a:gd name="T16" fmla="*/ 2147483646 w 118"/>
              <a:gd name="T17" fmla="*/ 2147483646 h 172"/>
              <a:gd name="T18" fmla="*/ 2147483646 w 118"/>
              <a:gd name="T19" fmla="*/ 2147483646 h 172"/>
              <a:gd name="T20" fmla="*/ 2147483646 w 118"/>
              <a:gd name="T21" fmla="*/ 2147483646 h 172"/>
              <a:gd name="T22" fmla="*/ 2147483646 w 118"/>
              <a:gd name="T23" fmla="*/ 2147483646 h 172"/>
              <a:gd name="T24" fmla="*/ 2147483646 w 118"/>
              <a:gd name="T25" fmla="*/ 2147483646 h 172"/>
              <a:gd name="T26" fmla="*/ 0 w 118"/>
              <a:gd name="T27" fmla="*/ 2147483646 h 172"/>
              <a:gd name="T28" fmla="*/ 2147483646 w 118"/>
              <a:gd name="T29" fmla="*/ 2147483646 h 172"/>
              <a:gd name="T30" fmla="*/ 2147483646 w 118"/>
              <a:gd name="T31" fmla="*/ 2147483646 h 172"/>
              <a:gd name="T32" fmla="*/ 2147483646 w 118"/>
              <a:gd name="T33" fmla="*/ 0 h 172"/>
              <a:gd name="T34" fmla="*/ 2147483646 w 118"/>
              <a:gd name="T35" fmla="*/ 0 h 172"/>
              <a:gd name="T36" fmla="*/ 2147483646 w 118"/>
              <a:gd name="T37" fmla="*/ 2147483646 h 172"/>
              <a:gd name="T38" fmla="*/ 2147483646 w 118"/>
              <a:gd name="T39" fmla="*/ 2147483646 h 172"/>
              <a:gd name="T40" fmla="*/ 2147483646 w 118"/>
              <a:gd name="T41" fmla="*/ 2147483646 h 172"/>
              <a:gd name="T42" fmla="*/ 2147483646 w 118"/>
              <a:gd name="T43" fmla="*/ 2147483646 h 172"/>
              <a:gd name="T44" fmla="*/ 2147483646 w 118"/>
              <a:gd name="T45" fmla="*/ 2147483646 h 172"/>
              <a:gd name="T46" fmla="*/ 2147483646 w 118"/>
              <a:gd name="T47" fmla="*/ 2147483646 h 172"/>
              <a:gd name="T48" fmla="*/ 2147483646 w 118"/>
              <a:gd name="T49" fmla="*/ 2147483646 h 172"/>
              <a:gd name="T50" fmla="*/ 2147483646 w 118"/>
              <a:gd name="T51" fmla="*/ 2147483646 h 172"/>
              <a:gd name="T52" fmla="*/ 2147483646 w 118"/>
              <a:gd name="T53" fmla="*/ 2147483646 h 172"/>
              <a:gd name="T54" fmla="*/ 2147483646 w 118"/>
              <a:gd name="T55" fmla="*/ 2147483646 h 172"/>
              <a:gd name="T56" fmla="*/ 2147483646 w 118"/>
              <a:gd name="T57" fmla="*/ 2147483646 h 17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8" h="172" extrusionOk="0">
                <a:moveTo>
                  <a:pt x="71" y="153"/>
                </a:moveTo>
                <a:cubicBezTo>
                  <a:pt x="71" y="166"/>
                  <a:pt x="71" y="166"/>
                  <a:pt x="71" y="166"/>
                </a:cubicBezTo>
                <a:cubicBezTo>
                  <a:pt x="71" y="170"/>
                  <a:pt x="68" y="172"/>
                  <a:pt x="63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0" y="172"/>
                  <a:pt x="47" y="170"/>
                  <a:pt x="47" y="166"/>
                </a:cubicBezTo>
                <a:cubicBezTo>
                  <a:pt x="47" y="152"/>
                  <a:pt x="47" y="152"/>
                  <a:pt x="47" y="152"/>
                </a:cubicBezTo>
                <a:cubicBezTo>
                  <a:pt x="26" y="148"/>
                  <a:pt x="4" y="137"/>
                  <a:pt x="4" y="129"/>
                </a:cubicBezTo>
                <a:cubicBezTo>
                  <a:pt x="4" y="124"/>
                  <a:pt x="8" y="119"/>
                  <a:pt x="8" y="119"/>
                </a:cubicBezTo>
                <a:cubicBezTo>
                  <a:pt x="13" y="113"/>
                  <a:pt x="18" y="112"/>
                  <a:pt x="24" y="116"/>
                </a:cubicBezTo>
                <a:cubicBezTo>
                  <a:pt x="24" y="116"/>
                  <a:pt x="45" y="129"/>
                  <a:pt x="60" y="129"/>
                </a:cubicBezTo>
                <a:cubicBezTo>
                  <a:pt x="82" y="129"/>
                  <a:pt x="90" y="122"/>
                  <a:pt x="90" y="115"/>
                </a:cubicBezTo>
                <a:cubicBezTo>
                  <a:pt x="90" y="111"/>
                  <a:pt x="86" y="104"/>
                  <a:pt x="69" y="100"/>
                </a:cubicBezTo>
                <a:cubicBezTo>
                  <a:pt x="66" y="99"/>
                  <a:pt x="47" y="95"/>
                  <a:pt x="44" y="94"/>
                </a:cubicBezTo>
                <a:cubicBezTo>
                  <a:pt x="21" y="88"/>
                  <a:pt x="0" y="79"/>
                  <a:pt x="0" y="57"/>
                </a:cubicBezTo>
                <a:cubicBezTo>
                  <a:pt x="0" y="38"/>
                  <a:pt x="16" y="22"/>
                  <a:pt x="47" y="19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2"/>
                  <a:pt x="50" y="0"/>
                  <a:pt x="5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8" y="0"/>
                  <a:pt x="71" y="2"/>
                  <a:pt x="71" y="6"/>
                </a:cubicBezTo>
                <a:cubicBezTo>
                  <a:pt x="71" y="20"/>
                  <a:pt x="71" y="20"/>
                  <a:pt x="71" y="20"/>
                </a:cubicBezTo>
                <a:cubicBezTo>
                  <a:pt x="91" y="24"/>
                  <a:pt x="109" y="35"/>
                  <a:pt x="109" y="43"/>
                </a:cubicBezTo>
                <a:cubicBezTo>
                  <a:pt x="109" y="48"/>
                  <a:pt x="103" y="53"/>
                  <a:pt x="103" y="53"/>
                </a:cubicBezTo>
                <a:cubicBezTo>
                  <a:pt x="98" y="58"/>
                  <a:pt x="94" y="58"/>
                  <a:pt x="88" y="54"/>
                </a:cubicBezTo>
                <a:cubicBezTo>
                  <a:pt x="88" y="54"/>
                  <a:pt x="73" y="43"/>
                  <a:pt x="57" y="43"/>
                </a:cubicBezTo>
                <a:cubicBezTo>
                  <a:pt x="36" y="43"/>
                  <a:pt x="28" y="50"/>
                  <a:pt x="28" y="56"/>
                </a:cubicBezTo>
                <a:cubicBezTo>
                  <a:pt x="28" y="61"/>
                  <a:pt x="34" y="65"/>
                  <a:pt x="55" y="70"/>
                </a:cubicBezTo>
                <a:cubicBezTo>
                  <a:pt x="58" y="71"/>
                  <a:pt x="74" y="75"/>
                  <a:pt x="77" y="76"/>
                </a:cubicBezTo>
                <a:cubicBezTo>
                  <a:pt x="104" y="82"/>
                  <a:pt x="118" y="97"/>
                  <a:pt x="118" y="114"/>
                </a:cubicBezTo>
                <a:cubicBezTo>
                  <a:pt x="118" y="133"/>
                  <a:pt x="104" y="150"/>
                  <a:pt x="71" y="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31" name="Google Shape;8373;p170"/>
          <p:cNvSpPr>
            <a:spLocks/>
          </p:cNvSpPr>
          <p:nvPr/>
        </p:nvSpPr>
        <p:spPr bwMode="auto">
          <a:xfrm>
            <a:off x="5797550" y="4851400"/>
            <a:ext cx="673100" cy="561975"/>
          </a:xfrm>
          <a:custGeom>
            <a:avLst/>
            <a:gdLst>
              <a:gd name="T0" fmla="*/ 2147483646 w 164"/>
              <a:gd name="T1" fmla="*/ 2147483646 h 137"/>
              <a:gd name="T2" fmla="*/ 2147483646 w 164"/>
              <a:gd name="T3" fmla="*/ 2147483646 h 137"/>
              <a:gd name="T4" fmla="*/ 2147483646 w 164"/>
              <a:gd name="T5" fmla="*/ 2147483646 h 137"/>
              <a:gd name="T6" fmla="*/ 2147483646 w 164"/>
              <a:gd name="T7" fmla="*/ 2147483646 h 137"/>
              <a:gd name="T8" fmla="*/ 2147483646 w 164"/>
              <a:gd name="T9" fmla="*/ 2147483646 h 137"/>
              <a:gd name="T10" fmla="*/ 2147483646 w 164"/>
              <a:gd name="T11" fmla="*/ 2147483646 h 137"/>
              <a:gd name="T12" fmla="*/ 2147483646 w 164"/>
              <a:gd name="T13" fmla="*/ 2147483646 h 137"/>
              <a:gd name="T14" fmla="*/ 2147483646 w 164"/>
              <a:gd name="T15" fmla="*/ 2147483646 h 137"/>
              <a:gd name="T16" fmla="*/ 2147483646 w 164"/>
              <a:gd name="T17" fmla="*/ 2147483646 h 137"/>
              <a:gd name="T18" fmla="*/ 2147483646 w 164"/>
              <a:gd name="T19" fmla="*/ 2147483646 h 137"/>
              <a:gd name="T20" fmla="*/ 2147483646 w 164"/>
              <a:gd name="T21" fmla="*/ 2147483646 h 137"/>
              <a:gd name="T22" fmla="*/ 2147483646 w 164"/>
              <a:gd name="T23" fmla="*/ 2147483646 h 137"/>
              <a:gd name="T24" fmla="*/ 2147483646 w 164"/>
              <a:gd name="T25" fmla="*/ 2147483646 h 137"/>
              <a:gd name="T26" fmla="*/ 2147483646 w 164"/>
              <a:gd name="T27" fmla="*/ 2147483646 h 137"/>
              <a:gd name="T28" fmla="*/ 2147483646 w 164"/>
              <a:gd name="T29" fmla="*/ 2147483646 h 137"/>
              <a:gd name="T30" fmla="*/ 2147483646 w 164"/>
              <a:gd name="T31" fmla="*/ 2147483646 h 137"/>
              <a:gd name="T32" fmla="*/ 2147483646 w 164"/>
              <a:gd name="T33" fmla="*/ 2147483646 h 137"/>
              <a:gd name="T34" fmla="*/ 2147483646 w 164"/>
              <a:gd name="T35" fmla="*/ 2147483646 h 137"/>
              <a:gd name="T36" fmla="*/ 2147483646 w 164"/>
              <a:gd name="T37" fmla="*/ 2147483646 h 137"/>
              <a:gd name="T38" fmla="*/ 2147483646 w 164"/>
              <a:gd name="T39" fmla="*/ 2147483646 h 137"/>
              <a:gd name="T40" fmla="*/ 2147483646 w 164"/>
              <a:gd name="T41" fmla="*/ 2147483646 h 137"/>
              <a:gd name="T42" fmla="*/ 2147483646 w 164"/>
              <a:gd name="T43" fmla="*/ 2147483646 h 137"/>
              <a:gd name="T44" fmla="*/ 2147483646 w 164"/>
              <a:gd name="T45" fmla="*/ 2147483646 h 137"/>
              <a:gd name="T46" fmla="*/ 2147483646 w 164"/>
              <a:gd name="T47" fmla="*/ 2147483646 h 137"/>
              <a:gd name="T48" fmla="*/ 2147483646 w 164"/>
              <a:gd name="T49" fmla="*/ 2147483646 h 137"/>
              <a:gd name="T50" fmla="*/ 2147483646 w 164"/>
              <a:gd name="T51" fmla="*/ 2147483646 h 137"/>
              <a:gd name="T52" fmla="*/ 2147483646 w 164"/>
              <a:gd name="T53" fmla="*/ 2147483646 h 137"/>
              <a:gd name="T54" fmla="*/ 2147483646 w 164"/>
              <a:gd name="T55" fmla="*/ 2147483646 h 137"/>
              <a:gd name="T56" fmla="*/ 2147483646 w 164"/>
              <a:gd name="T57" fmla="*/ 2147483646 h 137"/>
              <a:gd name="T58" fmla="*/ 2147483646 w 164"/>
              <a:gd name="T59" fmla="*/ 2147483646 h 137"/>
              <a:gd name="T60" fmla="*/ 2147483646 w 164"/>
              <a:gd name="T61" fmla="*/ 2147483646 h 137"/>
              <a:gd name="T62" fmla="*/ 2147483646 w 164"/>
              <a:gd name="T63" fmla="*/ 2147483646 h 137"/>
              <a:gd name="T64" fmla="*/ 2147483646 w 164"/>
              <a:gd name="T65" fmla="*/ 2147483646 h 137"/>
              <a:gd name="T66" fmla="*/ 2147483646 w 164"/>
              <a:gd name="T67" fmla="*/ 2147483646 h 137"/>
              <a:gd name="T68" fmla="*/ 2147483646 w 164"/>
              <a:gd name="T69" fmla="*/ 2147483646 h 137"/>
              <a:gd name="T70" fmla="*/ 2147483646 w 164"/>
              <a:gd name="T71" fmla="*/ 2147483646 h 137"/>
              <a:gd name="T72" fmla="*/ 2147483646 w 164"/>
              <a:gd name="T73" fmla="*/ 2147483646 h 137"/>
              <a:gd name="T74" fmla="*/ 2147483646 w 164"/>
              <a:gd name="T75" fmla="*/ 2147483646 h 137"/>
              <a:gd name="T76" fmla="*/ 2147483646 w 164"/>
              <a:gd name="T77" fmla="*/ 2147483646 h 137"/>
              <a:gd name="T78" fmla="*/ 2147483646 w 164"/>
              <a:gd name="T79" fmla="*/ 2147483646 h 137"/>
              <a:gd name="T80" fmla="*/ 2147483646 w 164"/>
              <a:gd name="T81" fmla="*/ 2147483646 h 137"/>
              <a:gd name="T82" fmla="*/ 2147483646 w 164"/>
              <a:gd name="T83" fmla="*/ 2147483646 h 137"/>
              <a:gd name="T84" fmla="*/ 2147483646 w 164"/>
              <a:gd name="T85" fmla="*/ 2147483646 h 137"/>
              <a:gd name="T86" fmla="*/ 2147483646 w 164"/>
              <a:gd name="T87" fmla="*/ 2147483646 h 137"/>
              <a:gd name="T88" fmla="*/ 2147483646 w 164"/>
              <a:gd name="T89" fmla="*/ 2147483646 h 137"/>
              <a:gd name="T90" fmla="*/ 2147483646 w 164"/>
              <a:gd name="T91" fmla="*/ 2147483646 h 137"/>
              <a:gd name="T92" fmla="*/ 2147483646 w 164"/>
              <a:gd name="T93" fmla="*/ 2147483646 h 137"/>
              <a:gd name="T94" fmla="*/ 2147483646 w 164"/>
              <a:gd name="T95" fmla="*/ 2147483646 h 137"/>
              <a:gd name="T96" fmla="*/ 2147483646 w 164"/>
              <a:gd name="T97" fmla="*/ 2147483646 h 137"/>
              <a:gd name="T98" fmla="*/ 2147483646 w 164"/>
              <a:gd name="T99" fmla="*/ 2147483646 h 137"/>
              <a:gd name="T100" fmla="*/ 2147483646 w 164"/>
              <a:gd name="T101" fmla="*/ 0 h 137"/>
              <a:gd name="T102" fmla="*/ 0 w 164"/>
              <a:gd name="T103" fmla="*/ 2147483646 h 137"/>
              <a:gd name="T104" fmla="*/ 2147483646 w 164"/>
              <a:gd name="T105" fmla="*/ 2147483646 h 137"/>
              <a:gd name="T106" fmla="*/ 2147483646 w 164"/>
              <a:gd name="T107" fmla="*/ 2147483646 h 137"/>
              <a:gd name="T108" fmla="*/ 2147483646 w 164"/>
              <a:gd name="T109" fmla="*/ 2147483646 h 137"/>
              <a:gd name="T110" fmla="*/ 2147483646 w 164"/>
              <a:gd name="T111" fmla="*/ 2147483646 h 137"/>
              <a:gd name="T112" fmla="*/ 2147483646 w 164"/>
              <a:gd name="T113" fmla="*/ 2147483646 h 137"/>
              <a:gd name="T114" fmla="*/ 2147483646 w 164"/>
              <a:gd name="T115" fmla="*/ 2147483646 h 137"/>
              <a:gd name="T116" fmla="*/ 2147483646 w 164"/>
              <a:gd name="T117" fmla="*/ 2147483646 h 1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4" h="137" extrusionOk="0">
                <a:moveTo>
                  <a:pt x="22" y="112"/>
                </a:moveTo>
                <a:cubicBezTo>
                  <a:pt x="22" y="75"/>
                  <a:pt x="22" y="75"/>
                  <a:pt x="22" y="75"/>
                </a:cubicBezTo>
                <a:cubicBezTo>
                  <a:pt x="22" y="72"/>
                  <a:pt x="24" y="69"/>
                  <a:pt x="27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9" y="69"/>
                  <a:pt x="41" y="72"/>
                  <a:pt x="41" y="75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41" y="115"/>
                  <a:pt x="39" y="117"/>
                  <a:pt x="36" y="117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24" y="117"/>
                  <a:pt x="22" y="115"/>
                  <a:pt x="22" y="112"/>
                </a:cubicBezTo>
                <a:close/>
                <a:moveTo>
                  <a:pt x="60" y="56"/>
                </a:moveTo>
                <a:cubicBezTo>
                  <a:pt x="57" y="56"/>
                  <a:pt x="54" y="59"/>
                  <a:pt x="54" y="62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4" y="115"/>
                  <a:pt x="57" y="117"/>
                  <a:pt x="60" y="117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2" y="117"/>
                  <a:pt x="74" y="115"/>
                  <a:pt x="74" y="11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59"/>
                  <a:pt x="72" y="56"/>
                  <a:pt x="69" y="56"/>
                </a:cubicBezTo>
                <a:lnTo>
                  <a:pt x="60" y="56"/>
                </a:lnTo>
                <a:close/>
                <a:moveTo>
                  <a:pt x="93" y="45"/>
                </a:moveTo>
                <a:cubicBezTo>
                  <a:pt x="90" y="45"/>
                  <a:pt x="87" y="47"/>
                  <a:pt x="87" y="50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7" y="115"/>
                  <a:pt x="90" y="117"/>
                  <a:pt x="93" y="117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105" y="117"/>
                  <a:pt x="107" y="115"/>
                  <a:pt x="107" y="112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47"/>
                  <a:pt x="105" y="45"/>
                  <a:pt x="102" y="45"/>
                </a:cubicBezTo>
                <a:lnTo>
                  <a:pt x="93" y="45"/>
                </a:lnTo>
                <a:close/>
                <a:moveTo>
                  <a:pt x="126" y="33"/>
                </a:moveTo>
                <a:cubicBezTo>
                  <a:pt x="123" y="33"/>
                  <a:pt x="120" y="36"/>
                  <a:pt x="120" y="39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120" y="115"/>
                  <a:pt x="123" y="117"/>
                  <a:pt x="126" y="117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37" y="117"/>
                  <a:pt x="140" y="115"/>
                  <a:pt x="140" y="112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0" y="36"/>
                  <a:pt x="137" y="33"/>
                  <a:pt x="135" y="33"/>
                </a:cubicBezTo>
                <a:lnTo>
                  <a:pt x="126" y="33"/>
                </a:lnTo>
                <a:close/>
                <a:moveTo>
                  <a:pt x="24" y="55"/>
                </a:moveTo>
                <a:cubicBezTo>
                  <a:pt x="59" y="49"/>
                  <a:pt x="92" y="36"/>
                  <a:pt x="122" y="18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35" y="7"/>
                  <a:pt x="135" y="7"/>
                  <a:pt x="135" y="7"/>
                </a:cubicBezTo>
                <a:cubicBezTo>
                  <a:pt x="115" y="6"/>
                  <a:pt x="115" y="6"/>
                  <a:pt x="115" y="6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89" y="29"/>
                  <a:pt x="57" y="42"/>
                  <a:pt x="23" y="48"/>
                </a:cubicBezTo>
                <a:lnTo>
                  <a:pt x="24" y="55"/>
                </a:lnTo>
                <a:close/>
                <a:moveTo>
                  <a:pt x="164" y="128"/>
                </a:moveTo>
                <a:cubicBezTo>
                  <a:pt x="147" y="118"/>
                  <a:pt x="147" y="118"/>
                  <a:pt x="147" y="118"/>
                </a:cubicBezTo>
                <a:cubicBezTo>
                  <a:pt x="147" y="124"/>
                  <a:pt x="147" y="124"/>
                  <a:pt x="147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3" y="17"/>
                  <a:pt x="13" y="17"/>
                  <a:pt x="13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9" y="0"/>
                  <a:pt x="9" y="0"/>
                  <a:pt x="9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24"/>
                  <a:pt x="6" y="124"/>
                  <a:pt x="6" y="124"/>
                </a:cubicBezTo>
                <a:cubicBezTo>
                  <a:pt x="6" y="128"/>
                  <a:pt x="6" y="128"/>
                  <a:pt x="6" y="128"/>
                </a:cubicBezTo>
                <a:cubicBezTo>
                  <a:pt x="6" y="131"/>
                  <a:pt x="6" y="131"/>
                  <a:pt x="6" y="131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7" y="137"/>
                  <a:pt x="147" y="137"/>
                  <a:pt x="147" y="137"/>
                </a:cubicBezTo>
                <a:lnTo>
                  <a:pt x="16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32" name="Google Shape;8374;p170"/>
          <p:cNvSpPr>
            <a:spLocks/>
          </p:cNvSpPr>
          <p:nvPr/>
        </p:nvSpPr>
        <p:spPr bwMode="auto">
          <a:xfrm>
            <a:off x="4621213" y="1841500"/>
            <a:ext cx="849312" cy="569913"/>
          </a:xfrm>
          <a:custGeom>
            <a:avLst/>
            <a:gdLst>
              <a:gd name="T0" fmla="*/ 2147483646 w 207"/>
              <a:gd name="T1" fmla="*/ 2147483646 h 139"/>
              <a:gd name="T2" fmla="*/ 2147483646 w 207"/>
              <a:gd name="T3" fmla="*/ 2147483646 h 139"/>
              <a:gd name="T4" fmla="*/ 2147483646 w 207"/>
              <a:gd name="T5" fmla="*/ 2147483646 h 139"/>
              <a:gd name="T6" fmla="*/ 2147483646 w 207"/>
              <a:gd name="T7" fmla="*/ 2147483646 h 139"/>
              <a:gd name="T8" fmla="*/ 2147483646 w 207"/>
              <a:gd name="T9" fmla="*/ 2147483646 h 139"/>
              <a:gd name="T10" fmla="*/ 2147483646 w 207"/>
              <a:gd name="T11" fmla="*/ 2147483646 h 139"/>
              <a:gd name="T12" fmla="*/ 2147483646 w 207"/>
              <a:gd name="T13" fmla="*/ 2147483646 h 139"/>
              <a:gd name="T14" fmla="*/ 2147483646 w 207"/>
              <a:gd name="T15" fmla="*/ 0 h 139"/>
              <a:gd name="T16" fmla="*/ 2147483646 w 207"/>
              <a:gd name="T17" fmla="*/ 2147483646 h 139"/>
              <a:gd name="T18" fmla="*/ 2147483646 w 207"/>
              <a:gd name="T19" fmla="*/ 2147483646 h 139"/>
              <a:gd name="T20" fmla="*/ 2147483646 w 207"/>
              <a:gd name="T21" fmla="*/ 2147483646 h 139"/>
              <a:gd name="T22" fmla="*/ 0 w 207"/>
              <a:gd name="T23" fmla="*/ 2147483646 h 139"/>
              <a:gd name="T24" fmla="*/ 2147483646 w 207"/>
              <a:gd name="T25" fmla="*/ 2147483646 h 139"/>
              <a:gd name="T26" fmla="*/ 2147483646 w 207"/>
              <a:gd name="T27" fmla="*/ 2147483646 h 139"/>
              <a:gd name="T28" fmla="*/ 2147483646 w 207"/>
              <a:gd name="T29" fmla="*/ 2147483646 h 139"/>
              <a:gd name="T30" fmla="*/ 2147483646 w 207"/>
              <a:gd name="T31" fmla="*/ 2147483646 h 139"/>
              <a:gd name="T32" fmla="*/ 2147483646 w 207"/>
              <a:gd name="T33" fmla="*/ 2147483646 h 139"/>
              <a:gd name="T34" fmla="*/ 2147483646 w 207"/>
              <a:gd name="T35" fmla="*/ 2147483646 h 139"/>
              <a:gd name="T36" fmla="*/ 2147483646 w 207"/>
              <a:gd name="T37" fmla="*/ 2147483646 h 139"/>
              <a:gd name="T38" fmla="*/ 2147483646 w 207"/>
              <a:gd name="T39" fmla="*/ 2147483646 h 139"/>
              <a:gd name="T40" fmla="*/ 2147483646 w 207"/>
              <a:gd name="T41" fmla="*/ 2147483646 h 139"/>
              <a:gd name="T42" fmla="*/ 2147483646 w 207"/>
              <a:gd name="T43" fmla="*/ 2147483646 h 139"/>
              <a:gd name="T44" fmla="*/ 2147483646 w 207"/>
              <a:gd name="T45" fmla="*/ 2147483646 h 139"/>
              <a:gd name="T46" fmla="*/ 2147483646 w 207"/>
              <a:gd name="T47" fmla="*/ 2147483646 h 139"/>
              <a:gd name="T48" fmla="*/ 2147483646 w 207"/>
              <a:gd name="T49" fmla="*/ 2147483646 h 139"/>
              <a:gd name="T50" fmla="*/ 2147483646 w 207"/>
              <a:gd name="T51" fmla="*/ 2147483646 h 139"/>
              <a:gd name="T52" fmla="*/ 2147483646 w 207"/>
              <a:gd name="T53" fmla="*/ 2147483646 h 139"/>
              <a:gd name="T54" fmla="*/ 2147483646 w 207"/>
              <a:gd name="T55" fmla="*/ 2147483646 h 139"/>
              <a:gd name="T56" fmla="*/ 2147483646 w 207"/>
              <a:gd name="T57" fmla="*/ 2147483646 h 139"/>
              <a:gd name="T58" fmla="*/ 2147483646 w 207"/>
              <a:gd name="T59" fmla="*/ 2147483646 h 139"/>
              <a:gd name="T60" fmla="*/ 2147483646 w 207"/>
              <a:gd name="T61" fmla="*/ 2147483646 h 139"/>
              <a:gd name="T62" fmla="*/ 2147483646 w 207"/>
              <a:gd name="T63" fmla="*/ 2147483646 h 139"/>
              <a:gd name="T64" fmla="*/ 2147483646 w 207"/>
              <a:gd name="T65" fmla="*/ 2147483646 h 139"/>
              <a:gd name="T66" fmla="*/ 2147483646 w 207"/>
              <a:gd name="T67" fmla="*/ 2147483646 h 139"/>
              <a:gd name="T68" fmla="*/ 2147483646 w 207"/>
              <a:gd name="T69" fmla="*/ 2147483646 h 139"/>
              <a:gd name="T70" fmla="*/ 2147483646 w 207"/>
              <a:gd name="T71" fmla="*/ 2147483646 h 139"/>
              <a:gd name="T72" fmla="*/ 2147483646 w 207"/>
              <a:gd name="T73" fmla="*/ 2147483646 h 139"/>
              <a:gd name="T74" fmla="*/ 2147483646 w 207"/>
              <a:gd name="T75" fmla="*/ 2147483646 h 139"/>
              <a:gd name="T76" fmla="*/ 2147483646 w 207"/>
              <a:gd name="T77" fmla="*/ 2147483646 h 139"/>
              <a:gd name="T78" fmla="*/ 2147483646 w 207"/>
              <a:gd name="T79" fmla="*/ 2147483646 h 139"/>
              <a:gd name="T80" fmla="*/ 2147483646 w 207"/>
              <a:gd name="T81" fmla="*/ 2147483646 h 139"/>
              <a:gd name="T82" fmla="*/ 2147483646 w 207"/>
              <a:gd name="T83" fmla="*/ 2147483646 h 139"/>
              <a:gd name="T84" fmla="*/ 2147483646 w 207"/>
              <a:gd name="T85" fmla="*/ 2147483646 h 139"/>
              <a:gd name="T86" fmla="*/ 2147483646 w 207"/>
              <a:gd name="T87" fmla="*/ 2147483646 h 139"/>
              <a:gd name="T88" fmla="*/ 2147483646 w 207"/>
              <a:gd name="T89" fmla="*/ 2147483646 h 139"/>
              <a:gd name="T90" fmla="*/ 2147483646 w 207"/>
              <a:gd name="T91" fmla="*/ 2147483646 h 13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7" h="139" extrusionOk="0">
                <a:moveTo>
                  <a:pt x="165" y="14"/>
                </a:moveTo>
                <a:cubicBezTo>
                  <a:pt x="184" y="62"/>
                  <a:pt x="184" y="62"/>
                  <a:pt x="184" y="62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47" y="61"/>
                  <a:pt x="108" y="28"/>
                  <a:pt x="105" y="28"/>
                </a:cubicBezTo>
                <a:cubicBezTo>
                  <a:pt x="102" y="28"/>
                  <a:pt x="90" y="32"/>
                  <a:pt x="89" y="32"/>
                </a:cubicBezTo>
                <a:cubicBezTo>
                  <a:pt x="89" y="32"/>
                  <a:pt x="82" y="34"/>
                  <a:pt x="75" y="34"/>
                </a:cubicBezTo>
                <a:cubicBezTo>
                  <a:pt x="72" y="34"/>
                  <a:pt x="70" y="34"/>
                  <a:pt x="68" y="33"/>
                </a:cubicBezTo>
                <a:cubicBezTo>
                  <a:pt x="67" y="32"/>
                  <a:pt x="66" y="31"/>
                  <a:pt x="66" y="29"/>
                </a:cubicBezTo>
                <a:cubicBezTo>
                  <a:pt x="66" y="27"/>
                  <a:pt x="69" y="24"/>
                  <a:pt x="70" y="24"/>
                </a:cubicBezTo>
                <a:cubicBezTo>
                  <a:pt x="81" y="18"/>
                  <a:pt x="108" y="8"/>
                  <a:pt x="111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8" y="8"/>
                  <a:pt x="160" y="13"/>
                  <a:pt x="165" y="14"/>
                </a:cubicBezTo>
                <a:close/>
                <a:moveTo>
                  <a:pt x="182" y="0"/>
                </a:moveTo>
                <a:cubicBezTo>
                  <a:pt x="181" y="0"/>
                  <a:pt x="181" y="1"/>
                  <a:pt x="180" y="1"/>
                </a:cubicBezTo>
                <a:cubicBezTo>
                  <a:pt x="172" y="4"/>
                  <a:pt x="172" y="4"/>
                  <a:pt x="172" y="4"/>
                </a:cubicBezTo>
                <a:cubicBezTo>
                  <a:pt x="171" y="5"/>
                  <a:pt x="170" y="6"/>
                  <a:pt x="169" y="7"/>
                </a:cubicBezTo>
                <a:cubicBezTo>
                  <a:pt x="168" y="8"/>
                  <a:pt x="168" y="10"/>
                  <a:pt x="169" y="11"/>
                </a:cubicBezTo>
                <a:cubicBezTo>
                  <a:pt x="189" y="61"/>
                  <a:pt x="189" y="61"/>
                  <a:pt x="189" y="61"/>
                </a:cubicBezTo>
                <a:cubicBezTo>
                  <a:pt x="190" y="64"/>
                  <a:pt x="193" y="66"/>
                  <a:pt x="196" y="64"/>
                </a:cubicBezTo>
                <a:cubicBezTo>
                  <a:pt x="204" y="61"/>
                  <a:pt x="204" y="61"/>
                  <a:pt x="204" y="61"/>
                </a:cubicBezTo>
                <a:cubicBezTo>
                  <a:pt x="205" y="61"/>
                  <a:pt x="206" y="60"/>
                  <a:pt x="207" y="58"/>
                </a:cubicBezTo>
                <a:cubicBezTo>
                  <a:pt x="207" y="57"/>
                  <a:pt x="207" y="56"/>
                  <a:pt x="207" y="54"/>
                </a:cubicBezTo>
                <a:cubicBezTo>
                  <a:pt x="187" y="4"/>
                  <a:pt x="187" y="4"/>
                  <a:pt x="187" y="4"/>
                </a:cubicBezTo>
                <a:cubicBezTo>
                  <a:pt x="186" y="2"/>
                  <a:pt x="184" y="0"/>
                  <a:pt x="182" y="0"/>
                </a:cubicBezTo>
                <a:close/>
                <a:moveTo>
                  <a:pt x="0" y="70"/>
                </a:moveTo>
                <a:cubicBezTo>
                  <a:pt x="0" y="71"/>
                  <a:pt x="0" y="73"/>
                  <a:pt x="1" y="74"/>
                </a:cubicBezTo>
                <a:cubicBezTo>
                  <a:pt x="2" y="75"/>
                  <a:pt x="3" y="75"/>
                  <a:pt x="5" y="75"/>
                </a:cubicBezTo>
                <a:cubicBezTo>
                  <a:pt x="13" y="76"/>
                  <a:pt x="13" y="76"/>
                  <a:pt x="13" y="76"/>
                </a:cubicBezTo>
                <a:cubicBezTo>
                  <a:pt x="16" y="76"/>
                  <a:pt x="19" y="74"/>
                  <a:pt x="19" y="7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3"/>
                  <a:pt x="23" y="12"/>
                  <a:pt x="22" y="11"/>
                </a:cubicBezTo>
                <a:cubicBezTo>
                  <a:pt x="21" y="9"/>
                  <a:pt x="20" y="9"/>
                  <a:pt x="18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9" y="8"/>
                </a:cubicBezTo>
                <a:cubicBezTo>
                  <a:pt x="7" y="8"/>
                  <a:pt x="4" y="10"/>
                  <a:pt x="4" y="13"/>
                </a:cubicBezTo>
                <a:lnTo>
                  <a:pt x="0" y="70"/>
                </a:lnTo>
                <a:close/>
                <a:moveTo>
                  <a:pt x="85" y="120"/>
                </a:moveTo>
                <a:cubicBezTo>
                  <a:pt x="85" y="118"/>
                  <a:pt x="84" y="117"/>
                  <a:pt x="82" y="115"/>
                </a:cubicBezTo>
                <a:cubicBezTo>
                  <a:pt x="78" y="112"/>
                  <a:pt x="75" y="113"/>
                  <a:pt x="71" y="117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59" y="132"/>
                  <a:pt x="63" y="136"/>
                  <a:pt x="65" y="137"/>
                </a:cubicBezTo>
                <a:cubicBezTo>
                  <a:pt x="66" y="138"/>
                  <a:pt x="68" y="139"/>
                  <a:pt x="70" y="139"/>
                </a:cubicBezTo>
                <a:cubicBezTo>
                  <a:pt x="72" y="139"/>
                  <a:pt x="74" y="138"/>
                  <a:pt x="75" y="136"/>
                </a:cubicBezTo>
                <a:cubicBezTo>
                  <a:pt x="81" y="129"/>
                  <a:pt x="81" y="129"/>
                  <a:pt x="81" y="129"/>
                </a:cubicBezTo>
                <a:cubicBezTo>
                  <a:pt x="81" y="129"/>
                  <a:pt x="81" y="129"/>
                  <a:pt x="81" y="129"/>
                </a:cubicBezTo>
                <a:cubicBezTo>
                  <a:pt x="83" y="126"/>
                  <a:pt x="83" y="126"/>
                  <a:pt x="83" y="126"/>
                </a:cubicBezTo>
                <a:cubicBezTo>
                  <a:pt x="85" y="124"/>
                  <a:pt x="85" y="122"/>
                  <a:pt x="85" y="120"/>
                </a:cubicBezTo>
                <a:close/>
                <a:moveTo>
                  <a:pt x="45" y="117"/>
                </a:moveTo>
                <a:cubicBezTo>
                  <a:pt x="42" y="120"/>
                  <a:pt x="43" y="123"/>
                  <a:pt x="47" y="127"/>
                </a:cubicBezTo>
                <a:cubicBezTo>
                  <a:pt x="51" y="130"/>
                  <a:pt x="54" y="130"/>
                  <a:pt x="58" y="126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72" y="108"/>
                  <a:pt x="68" y="104"/>
                  <a:pt x="66" y="103"/>
                </a:cubicBezTo>
                <a:cubicBezTo>
                  <a:pt x="62" y="100"/>
                  <a:pt x="59" y="100"/>
                  <a:pt x="56" y="104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lnTo>
                  <a:pt x="45" y="117"/>
                </a:lnTo>
                <a:close/>
                <a:moveTo>
                  <a:pt x="30" y="103"/>
                </a:moveTo>
                <a:cubicBezTo>
                  <a:pt x="29" y="105"/>
                  <a:pt x="28" y="107"/>
                  <a:pt x="29" y="109"/>
                </a:cubicBezTo>
                <a:cubicBezTo>
                  <a:pt x="29" y="111"/>
                  <a:pt x="30" y="112"/>
                  <a:pt x="32" y="114"/>
                </a:cubicBezTo>
                <a:cubicBezTo>
                  <a:pt x="35" y="117"/>
                  <a:pt x="39" y="116"/>
                  <a:pt x="42" y="112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5" y="98"/>
                  <a:pt x="55" y="95"/>
                  <a:pt x="55" y="93"/>
                </a:cubicBezTo>
                <a:cubicBezTo>
                  <a:pt x="55" y="92"/>
                  <a:pt x="54" y="90"/>
                  <a:pt x="52" y="88"/>
                </a:cubicBezTo>
                <a:cubicBezTo>
                  <a:pt x="48" y="85"/>
                  <a:pt x="44" y="86"/>
                  <a:pt x="41" y="90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96"/>
                  <a:pt x="36" y="96"/>
                  <a:pt x="36" y="96"/>
                </a:cubicBezTo>
                <a:cubicBezTo>
                  <a:pt x="35" y="97"/>
                  <a:pt x="35" y="97"/>
                  <a:pt x="35" y="97"/>
                </a:cubicBezTo>
                <a:lnTo>
                  <a:pt x="30" y="103"/>
                </a:lnTo>
                <a:close/>
                <a:moveTo>
                  <a:pt x="28" y="98"/>
                </a:moveTo>
                <a:cubicBezTo>
                  <a:pt x="39" y="85"/>
                  <a:pt x="39" y="85"/>
                  <a:pt x="39" y="85"/>
                </a:cubicBezTo>
                <a:cubicBezTo>
                  <a:pt x="43" y="80"/>
                  <a:pt x="39" y="75"/>
                  <a:pt x="38" y="74"/>
                </a:cubicBezTo>
                <a:cubicBezTo>
                  <a:pt x="34" y="71"/>
                  <a:pt x="30" y="72"/>
                  <a:pt x="27" y="76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18" y="86"/>
                  <a:pt x="18" y="86"/>
                  <a:pt x="18" y="86"/>
                </a:cubicBezTo>
                <a:cubicBezTo>
                  <a:pt x="16" y="89"/>
                  <a:pt x="15" y="91"/>
                  <a:pt x="16" y="93"/>
                </a:cubicBezTo>
                <a:cubicBezTo>
                  <a:pt x="16" y="95"/>
                  <a:pt x="17" y="96"/>
                  <a:pt x="18" y="97"/>
                </a:cubicBezTo>
                <a:cubicBezTo>
                  <a:pt x="20" y="98"/>
                  <a:pt x="22" y="100"/>
                  <a:pt x="24" y="100"/>
                </a:cubicBezTo>
                <a:cubicBezTo>
                  <a:pt x="25" y="100"/>
                  <a:pt x="27" y="99"/>
                  <a:pt x="28" y="98"/>
                </a:cubicBezTo>
                <a:close/>
                <a:moveTo>
                  <a:pt x="157" y="87"/>
                </a:moveTo>
                <a:cubicBezTo>
                  <a:pt x="159" y="84"/>
                  <a:pt x="161" y="80"/>
                  <a:pt x="156" y="76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33" y="55"/>
                  <a:pt x="110" y="36"/>
                  <a:pt x="105" y="33"/>
                </a:cubicBezTo>
                <a:cubicBezTo>
                  <a:pt x="102" y="33"/>
                  <a:pt x="96" y="35"/>
                  <a:pt x="91" y="37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7"/>
                  <a:pt x="82" y="39"/>
                  <a:pt x="75" y="39"/>
                </a:cubicBezTo>
                <a:cubicBezTo>
                  <a:pt x="71" y="39"/>
                  <a:pt x="68" y="39"/>
                  <a:pt x="66" y="37"/>
                </a:cubicBezTo>
                <a:cubicBezTo>
                  <a:pt x="61" y="34"/>
                  <a:pt x="61" y="31"/>
                  <a:pt x="61" y="29"/>
                </a:cubicBezTo>
                <a:cubicBezTo>
                  <a:pt x="61" y="25"/>
                  <a:pt x="65" y="21"/>
                  <a:pt x="68" y="19"/>
                </a:cubicBezTo>
                <a:cubicBezTo>
                  <a:pt x="28" y="15"/>
                  <a:pt x="28" y="15"/>
                  <a:pt x="28" y="15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31" y="67"/>
                  <a:pt x="33" y="67"/>
                </a:cubicBezTo>
                <a:cubicBezTo>
                  <a:pt x="35" y="67"/>
                  <a:pt x="38" y="68"/>
                  <a:pt x="41" y="70"/>
                </a:cubicBezTo>
                <a:cubicBezTo>
                  <a:pt x="44" y="73"/>
                  <a:pt x="46" y="78"/>
                  <a:pt x="46" y="82"/>
                </a:cubicBezTo>
                <a:cubicBezTo>
                  <a:pt x="49" y="81"/>
                  <a:pt x="52" y="82"/>
                  <a:pt x="55" y="85"/>
                </a:cubicBezTo>
                <a:cubicBezTo>
                  <a:pt x="59" y="88"/>
                  <a:pt x="60" y="92"/>
                  <a:pt x="60" y="96"/>
                </a:cubicBezTo>
                <a:cubicBezTo>
                  <a:pt x="63" y="95"/>
                  <a:pt x="66" y="97"/>
                  <a:pt x="69" y="99"/>
                </a:cubicBezTo>
                <a:cubicBezTo>
                  <a:pt x="72" y="102"/>
                  <a:pt x="74" y="105"/>
                  <a:pt x="74" y="109"/>
                </a:cubicBezTo>
                <a:cubicBezTo>
                  <a:pt x="78" y="108"/>
                  <a:pt x="82" y="109"/>
                  <a:pt x="85" y="111"/>
                </a:cubicBezTo>
                <a:cubicBezTo>
                  <a:pt x="89" y="115"/>
                  <a:pt x="91" y="120"/>
                  <a:pt x="89" y="125"/>
                </a:cubicBezTo>
                <a:cubicBezTo>
                  <a:pt x="93" y="128"/>
                  <a:pt x="93" y="128"/>
                  <a:pt x="93" y="128"/>
                </a:cubicBezTo>
                <a:cubicBezTo>
                  <a:pt x="93" y="128"/>
                  <a:pt x="93" y="128"/>
                  <a:pt x="93" y="129"/>
                </a:cubicBezTo>
                <a:cubicBezTo>
                  <a:pt x="94" y="129"/>
                  <a:pt x="94" y="129"/>
                  <a:pt x="94" y="129"/>
                </a:cubicBezTo>
                <a:cubicBezTo>
                  <a:pt x="95" y="130"/>
                  <a:pt x="96" y="130"/>
                  <a:pt x="98" y="130"/>
                </a:cubicBezTo>
                <a:cubicBezTo>
                  <a:pt x="100" y="130"/>
                  <a:pt x="102" y="128"/>
                  <a:pt x="103" y="127"/>
                </a:cubicBezTo>
                <a:cubicBezTo>
                  <a:pt x="106" y="124"/>
                  <a:pt x="107" y="122"/>
                  <a:pt x="104" y="119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3"/>
                  <a:pt x="85" y="103"/>
                  <a:pt x="85" y="102"/>
                </a:cubicBezTo>
                <a:cubicBezTo>
                  <a:pt x="85" y="101"/>
                  <a:pt x="85" y="100"/>
                  <a:pt x="86" y="100"/>
                </a:cubicBezTo>
                <a:cubicBezTo>
                  <a:pt x="87" y="99"/>
                  <a:pt x="89" y="98"/>
                  <a:pt x="90" y="9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4" y="120"/>
                  <a:pt x="115" y="120"/>
                  <a:pt x="117" y="120"/>
                </a:cubicBezTo>
                <a:cubicBezTo>
                  <a:pt x="119" y="120"/>
                  <a:pt x="121" y="119"/>
                  <a:pt x="123" y="117"/>
                </a:cubicBezTo>
                <a:cubicBezTo>
                  <a:pt x="124" y="115"/>
                  <a:pt x="125" y="113"/>
                  <a:pt x="125" y="111"/>
                </a:cubicBezTo>
                <a:cubicBezTo>
                  <a:pt x="125" y="109"/>
                  <a:pt x="123" y="107"/>
                  <a:pt x="121" y="106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06" y="93"/>
                  <a:pt x="106" y="93"/>
                  <a:pt x="106" y="93"/>
                </a:cubicBezTo>
                <a:cubicBezTo>
                  <a:pt x="105" y="93"/>
                  <a:pt x="105" y="92"/>
                  <a:pt x="105" y="91"/>
                </a:cubicBezTo>
                <a:cubicBezTo>
                  <a:pt x="105" y="90"/>
                  <a:pt x="105" y="90"/>
                  <a:pt x="106" y="89"/>
                </a:cubicBezTo>
                <a:cubicBezTo>
                  <a:pt x="106" y="88"/>
                  <a:pt x="108" y="88"/>
                  <a:pt x="110" y="89"/>
                </a:cubicBezTo>
                <a:cubicBezTo>
                  <a:pt x="130" y="106"/>
                  <a:pt x="130" y="106"/>
                  <a:pt x="130" y="106"/>
                </a:cubicBezTo>
                <a:cubicBezTo>
                  <a:pt x="132" y="107"/>
                  <a:pt x="134" y="108"/>
                  <a:pt x="135" y="108"/>
                </a:cubicBezTo>
                <a:cubicBezTo>
                  <a:pt x="138" y="108"/>
                  <a:pt x="140" y="106"/>
                  <a:pt x="142" y="104"/>
                </a:cubicBezTo>
                <a:cubicBezTo>
                  <a:pt x="144" y="102"/>
                  <a:pt x="145" y="100"/>
                  <a:pt x="144" y="98"/>
                </a:cubicBezTo>
                <a:cubicBezTo>
                  <a:pt x="144" y="96"/>
                  <a:pt x="143" y="94"/>
                  <a:pt x="141" y="93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23" y="78"/>
                  <a:pt x="123" y="76"/>
                  <a:pt x="124" y="75"/>
                </a:cubicBezTo>
                <a:cubicBezTo>
                  <a:pt x="125" y="74"/>
                  <a:pt x="126" y="73"/>
                  <a:pt x="128" y="74"/>
                </a:cubicBezTo>
                <a:cubicBezTo>
                  <a:pt x="145" y="89"/>
                  <a:pt x="145" y="89"/>
                  <a:pt x="145" y="89"/>
                </a:cubicBezTo>
                <a:cubicBezTo>
                  <a:pt x="149" y="92"/>
                  <a:pt x="154" y="91"/>
                  <a:pt x="157" y="87"/>
                </a:cubicBezTo>
                <a:close/>
              </a:path>
            </a:pathLst>
          </a:custGeom>
          <a:solidFill>
            <a:srgbClr val="2B3A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71733" name="Google Shape;8375;p170"/>
          <p:cNvSpPr>
            <a:spLocks/>
          </p:cNvSpPr>
          <p:nvPr/>
        </p:nvSpPr>
        <p:spPr bwMode="auto">
          <a:xfrm>
            <a:off x="7404100" y="3556000"/>
            <a:ext cx="655638" cy="590550"/>
          </a:xfrm>
          <a:custGeom>
            <a:avLst/>
            <a:gdLst>
              <a:gd name="T0" fmla="*/ 2147483646 w 160"/>
              <a:gd name="T1" fmla="*/ 2147483646 h 144"/>
              <a:gd name="T2" fmla="*/ 2147483646 w 160"/>
              <a:gd name="T3" fmla="*/ 2147483646 h 144"/>
              <a:gd name="T4" fmla="*/ 2147483646 w 160"/>
              <a:gd name="T5" fmla="*/ 2147483646 h 144"/>
              <a:gd name="T6" fmla="*/ 2147483646 w 160"/>
              <a:gd name="T7" fmla="*/ 0 h 144"/>
              <a:gd name="T8" fmla="*/ 2147483646 w 160"/>
              <a:gd name="T9" fmla="*/ 2147483646 h 144"/>
              <a:gd name="T10" fmla="*/ 2147483646 w 160"/>
              <a:gd name="T11" fmla="*/ 2147483646 h 144"/>
              <a:gd name="T12" fmla="*/ 2147483646 w 160"/>
              <a:gd name="T13" fmla="*/ 2147483646 h 144"/>
              <a:gd name="T14" fmla="*/ 2147483646 w 160"/>
              <a:gd name="T15" fmla="*/ 2147483646 h 144"/>
              <a:gd name="T16" fmla="*/ 2147483646 w 160"/>
              <a:gd name="T17" fmla="*/ 2147483646 h 144"/>
              <a:gd name="T18" fmla="*/ 2147483646 w 160"/>
              <a:gd name="T19" fmla="*/ 2147483646 h 144"/>
              <a:gd name="T20" fmla="*/ 2147483646 w 160"/>
              <a:gd name="T21" fmla="*/ 2147483646 h 144"/>
              <a:gd name="T22" fmla="*/ 2147483646 w 160"/>
              <a:gd name="T23" fmla="*/ 2147483646 h 144"/>
              <a:gd name="T24" fmla="*/ 2147483646 w 160"/>
              <a:gd name="T25" fmla="*/ 2147483646 h 144"/>
              <a:gd name="T26" fmla="*/ 2147483646 w 160"/>
              <a:gd name="T27" fmla="*/ 2147483646 h 144"/>
              <a:gd name="T28" fmla="*/ 2147483646 w 160"/>
              <a:gd name="T29" fmla="*/ 2147483646 h 144"/>
              <a:gd name="T30" fmla="*/ 2147483646 w 160"/>
              <a:gd name="T31" fmla="*/ 2147483646 h 144"/>
              <a:gd name="T32" fmla="*/ 0 w 160"/>
              <a:gd name="T33" fmla="*/ 2147483646 h 144"/>
              <a:gd name="T34" fmla="*/ 2147483646 w 160"/>
              <a:gd name="T35" fmla="*/ 2147483646 h 144"/>
              <a:gd name="T36" fmla="*/ 2147483646 w 160"/>
              <a:gd name="T37" fmla="*/ 2147483646 h 144"/>
              <a:gd name="T38" fmla="*/ 2147483646 w 160"/>
              <a:gd name="T39" fmla="*/ 2147483646 h 144"/>
              <a:gd name="T40" fmla="*/ 2147483646 w 160"/>
              <a:gd name="T41" fmla="*/ 2147483646 h 144"/>
              <a:gd name="T42" fmla="*/ 0 w 160"/>
              <a:gd name="T43" fmla="*/ 2147483646 h 144"/>
              <a:gd name="T44" fmla="*/ 2147483646 w 160"/>
              <a:gd name="T45" fmla="*/ 2147483646 h 144"/>
              <a:gd name="T46" fmla="*/ 2147483646 w 160"/>
              <a:gd name="T47" fmla="*/ 2147483646 h 144"/>
              <a:gd name="T48" fmla="*/ 2147483646 w 160"/>
              <a:gd name="T49" fmla="*/ 2147483646 h 144"/>
              <a:gd name="T50" fmla="*/ 2147483646 w 160"/>
              <a:gd name="T51" fmla="*/ 2147483646 h 144"/>
              <a:gd name="T52" fmla="*/ 2147483646 w 160"/>
              <a:gd name="T53" fmla="*/ 2147483646 h 144"/>
              <a:gd name="T54" fmla="*/ 2147483646 w 160"/>
              <a:gd name="T55" fmla="*/ 2147483646 h 144"/>
              <a:gd name="T56" fmla="*/ 2147483646 w 160"/>
              <a:gd name="T57" fmla="*/ 2147483646 h 144"/>
              <a:gd name="T58" fmla="*/ 2147483646 w 160"/>
              <a:gd name="T59" fmla="*/ 2147483646 h 144"/>
              <a:gd name="T60" fmla="*/ 2147483646 w 160"/>
              <a:gd name="T61" fmla="*/ 2147483646 h 144"/>
              <a:gd name="T62" fmla="*/ 2147483646 w 160"/>
              <a:gd name="T63" fmla="*/ 2147483646 h 144"/>
              <a:gd name="T64" fmla="*/ 2147483646 w 160"/>
              <a:gd name="T65" fmla="*/ 2147483646 h 144"/>
              <a:gd name="T66" fmla="*/ 2147483646 w 160"/>
              <a:gd name="T67" fmla="*/ 2147483646 h 144"/>
              <a:gd name="T68" fmla="*/ 2147483646 w 160"/>
              <a:gd name="T69" fmla="*/ 2147483646 h 144"/>
              <a:gd name="T70" fmla="*/ 2147483646 w 160"/>
              <a:gd name="T71" fmla="*/ 2147483646 h 1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0" h="144" extrusionOk="0">
                <a:moveTo>
                  <a:pt x="108" y="19"/>
                </a:moveTo>
                <a:cubicBezTo>
                  <a:pt x="99" y="19"/>
                  <a:pt x="99" y="19"/>
                  <a:pt x="99" y="19"/>
                </a:cubicBezTo>
                <a:cubicBezTo>
                  <a:pt x="98" y="14"/>
                  <a:pt x="94" y="9"/>
                  <a:pt x="89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65" y="9"/>
                  <a:pt x="61" y="14"/>
                  <a:pt x="6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9"/>
                  <a:pt x="59" y="0"/>
                  <a:pt x="6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9"/>
                  <a:pt x="108" y="19"/>
                </a:cubicBezTo>
                <a:close/>
                <a:moveTo>
                  <a:pt x="24" y="80"/>
                </a:moveTo>
                <a:cubicBezTo>
                  <a:pt x="64" y="80"/>
                  <a:pt x="64" y="80"/>
                  <a:pt x="64" y="80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70"/>
                  <a:pt x="68" y="66"/>
                  <a:pt x="72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92" y="66"/>
                  <a:pt x="95" y="70"/>
                  <a:pt x="95" y="74"/>
                </a:cubicBezTo>
                <a:cubicBezTo>
                  <a:pt x="95" y="80"/>
                  <a:pt x="95" y="80"/>
                  <a:pt x="95" y="80"/>
                </a:cubicBezTo>
                <a:cubicBezTo>
                  <a:pt x="135" y="80"/>
                  <a:pt x="135" y="80"/>
                  <a:pt x="135" y="80"/>
                </a:cubicBezTo>
                <a:cubicBezTo>
                  <a:pt x="147" y="80"/>
                  <a:pt x="158" y="70"/>
                  <a:pt x="160" y="57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60" y="33"/>
                  <a:pt x="151" y="23"/>
                  <a:pt x="141" y="23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8" y="23"/>
                  <a:pt x="0" y="33"/>
                  <a:pt x="0" y="45"/>
                </a:cubicBezTo>
                <a:cubicBezTo>
                  <a:pt x="0" y="57"/>
                  <a:pt x="0" y="57"/>
                  <a:pt x="0" y="57"/>
                </a:cubicBezTo>
                <a:cubicBezTo>
                  <a:pt x="2" y="70"/>
                  <a:pt x="12" y="80"/>
                  <a:pt x="24" y="80"/>
                </a:cubicBezTo>
                <a:close/>
                <a:moveTo>
                  <a:pt x="135" y="87"/>
                </a:moveTo>
                <a:cubicBezTo>
                  <a:pt x="95" y="87"/>
                  <a:pt x="95" y="87"/>
                  <a:pt x="95" y="87"/>
                </a:cubicBezTo>
                <a:cubicBezTo>
                  <a:pt x="95" y="93"/>
                  <a:pt x="95" y="93"/>
                  <a:pt x="95" y="93"/>
                </a:cubicBezTo>
                <a:cubicBezTo>
                  <a:pt x="95" y="97"/>
                  <a:pt x="92" y="100"/>
                  <a:pt x="87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68" y="100"/>
                  <a:pt x="64" y="97"/>
                  <a:pt x="64" y="93"/>
                </a:cubicBezTo>
                <a:cubicBezTo>
                  <a:pt x="64" y="87"/>
                  <a:pt x="64" y="87"/>
                  <a:pt x="64" y="87"/>
                </a:cubicBezTo>
                <a:cubicBezTo>
                  <a:pt x="24" y="87"/>
                  <a:pt x="24" y="87"/>
                  <a:pt x="24" y="87"/>
                </a:cubicBezTo>
                <a:cubicBezTo>
                  <a:pt x="14" y="87"/>
                  <a:pt x="5" y="81"/>
                  <a:pt x="0" y="7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4"/>
                  <a:pt x="8" y="144"/>
                  <a:pt x="18" y="144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30" y="144"/>
                  <a:pt x="30" y="144"/>
                  <a:pt x="30" y="144"/>
                </a:cubicBezTo>
                <a:cubicBezTo>
                  <a:pt x="37" y="144"/>
                  <a:pt x="37" y="144"/>
                  <a:pt x="37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41" y="144"/>
                  <a:pt x="141" y="144"/>
                  <a:pt x="141" y="144"/>
                </a:cubicBezTo>
                <a:cubicBezTo>
                  <a:pt x="151" y="144"/>
                  <a:pt x="160" y="134"/>
                  <a:pt x="160" y="123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54" y="81"/>
                  <a:pt x="145" y="87"/>
                  <a:pt x="135" y="87"/>
                </a:cubicBezTo>
                <a:close/>
                <a:moveTo>
                  <a:pt x="87" y="72"/>
                </a:moveTo>
                <a:cubicBezTo>
                  <a:pt x="72" y="72"/>
                  <a:pt x="72" y="72"/>
                  <a:pt x="72" y="72"/>
                </a:cubicBezTo>
                <a:cubicBezTo>
                  <a:pt x="71" y="72"/>
                  <a:pt x="69" y="74"/>
                  <a:pt x="69" y="75"/>
                </a:cubicBezTo>
                <a:cubicBezTo>
                  <a:pt x="69" y="79"/>
                  <a:pt x="69" y="79"/>
                  <a:pt x="69" y="79"/>
                </a:cubicBezTo>
                <a:cubicBezTo>
                  <a:pt x="69" y="81"/>
                  <a:pt x="69" y="81"/>
                  <a:pt x="69" y="81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88"/>
                  <a:pt x="69" y="88"/>
                  <a:pt x="69" y="88"/>
                </a:cubicBezTo>
                <a:cubicBezTo>
                  <a:pt x="69" y="92"/>
                  <a:pt x="69" y="92"/>
                  <a:pt x="69" y="92"/>
                </a:cubicBezTo>
                <a:cubicBezTo>
                  <a:pt x="69" y="93"/>
                  <a:pt x="71" y="95"/>
                  <a:pt x="72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8" y="95"/>
                  <a:pt x="90" y="93"/>
                  <a:pt x="90" y="92"/>
                </a:cubicBezTo>
                <a:cubicBezTo>
                  <a:pt x="90" y="88"/>
                  <a:pt x="90" y="88"/>
                  <a:pt x="90" y="88"/>
                </a:cubicBezTo>
                <a:cubicBezTo>
                  <a:pt x="90" y="86"/>
                  <a:pt x="90" y="86"/>
                  <a:pt x="90" y="86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79"/>
                  <a:pt x="90" y="79"/>
                  <a:pt x="90" y="79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4"/>
                  <a:pt x="88" y="72"/>
                  <a:pt x="8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"/>
                            </p:stCondLst>
                            <p:childTnLst>
                              <p:par>
                                <p:cTn id="45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00"/>
                            </p:stCondLst>
                            <p:childTnLst>
                              <p:par>
                                <p:cTn id="73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900"/>
                            </p:stCondLst>
                            <p:childTnLst>
                              <p:par>
                                <p:cTn id="87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/>
      <p:bldP spid="371715" grpId="0"/>
      <p:bldP spid="371716" grpId="0"/>
      <p:bldP spid="371717" grpId="0"/>
      <p:bldP spid="371718" grpId="0"/>
      <p:bldP spid="371719" grpId="0"/>
      <p:bldP spid="371720" grpId="0"/>
      <p:bldP spid="371721" grpId="0"/>
      <p:bldP spid="371722" grpId="0"/>
      <p:bldP spid="371723" grpId="0"/>
      <p:bldP spid="371724" grpId="0" animBg="1"/>
      <p:bldP spid="371725" grpId="0" animBg="1"/>
      <p:bldP spid="371726" grpId="0" animBg="1"/>
      <p:bldP spid="371727" grpId="0" animBg="1"/>
      <p:bldP spid="371728" grpId="0" animBg="1"/>
      <p:bldP spid="371729" grpId="0" animBg="1"/>
      <p:bldP spid="371730" grpId="0" animBg="1"/>
      <p:bldP spid="371731" grpId="0" animBg="1"/>
      <p:bldP spid="371732" grpId="0" animBg="1"/>
      <p:bldP spid="3717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Google Shape;8432;p173"/>
          <p:cNvSpPr txBox="1">
            <a:spLocks noChangeArrowheads="1"/>
          </p:cNvSpPr>
          <p:nvPr/>
        </p:nvSpPr>
        <p:spPr bwMode="auto">
          <a:xfrm>
            <a:off x="8712200" y="1108075"/>
            <a:ext cx="17192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7859" name="Google Shape;8433;p173"/>
          <p:cNvSpPr txBox="1">
            <a:spLocks noChangeArrowheads="1"/>
          </p:cNvSpPr>
          <p:nvPr/>
        </p:nvSpPr>
        <p:spPr bwMode="auto">
          <a:xfrm>
            <a:off x="8839200" y="4987925"/>
            <a:ext cx="143617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F</a:t>
            </a:r>
            <a:endParaRPr lang="en-US" altLang="en-US" sz="210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7860" name="Google Shape;8434;p173"/>
          <p:cNvSpPr txBox="1">
            <a:spLocks noChangeArrowheads="1"/>
          </p:cNvSpPr>
          <p:nvPr/>
        </p:nvSpPr>
        <p:spPr bwMode="auto">
          <a:xfrm>
            <a:off x="9663113" y="2903538"/>
            <a:ext cx="1445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 sz="210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7861" name="Google Shape;8435;p173"/>
          <p:cNvSpPr txBox="1">
            <a:spLocks noChangeArrowheads="1"/>
          </p:cNvSpPr>
          <p:nvPr/>
        </p:nvSpPr>
        <p:spPr bwMode="auto">
          <a:xfrm>
            <a:off x="8839199" y="811213"/>
            <a:ext cx="1520941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sz="21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7862" name="Google Shape;8436;p173"/>
          <p:cNvSpPr txBox="1">
            <a:spLocks noChangeArrowheads="1"/>
          </p:cNvSpPr>
          <p:nvPr/>
        </p:nvSpPr>
        <p:spPr bwMode="auto">
          <a:xfrm>
            <a:off x="1858398" y="4987925"/>
            <a:ext cx="148366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 sz="210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7863" name="Google Shape;8437;p173"/>
          <p:cNvSpPr txBox="1">
            <a:spLocks noChangeArrowheads="1"/>
          </p:cNvSpPr>
          <p:nvPr/>
        </p:nvSpPr>
        <p:spPr bwMode="auto">
          <a:xfrm>
            <a:off x="1027947" y="2903538"/>
            <a:ext cx="149338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 sz="210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7864" name="Google Shape;8438;p173"/>
          <p:cNvSpPr txBox="1">
            <a:spLocks noChangeArrowheads="1"/>
          </p:cNvSpPr>
          <p:nvPr/>
        </p:nvSpPr>
        <p:spPr bwMode="auto">
          <a:xfrm>
            <a:off x="1859797" y="793750"/>
            <a:ext cx="149338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22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 sz="2100" dirty="0">
              <a:solidFill>
                <a:schemeClr val="tx1"/>
              </a:solidFill>
              <a:cs typeface="Open Sans Semibold" panose="020B0706030804020204" pitchFamily="34" charset="0"/>
            </a:endParaRPr>
          </a:p>
        </p:txBody>
      </p:sp>
      <p:sp>
        <p:nvSpPr>
          <p:cNvPr id="377865" name="Google Shape;8439;p173"/>
          <p:cNvSpPr txBox="1">
            <a:spLocks noChangeArrowheads="1"/>
          </p:cNvSpPr>
          <p:nvPr/>
        </p:nvSpPr>
        <p:spPr bwMode="auto">
          <a:xfrm>
            <a:off x="9553575" y="3192463"/>
            <a:ext cx="17176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7866" name="Google Shape;8440;p173"/>
          <p:cNvSpPr txBox="1">
            <a:spLocks noChangeArrowheads="1"/>
          </p:cNvSpPr>
          <p:nvPr/>
        </p:nvSpPr>
        <p:spPr bwMode="auto">
          <a:xfrm>
            <a:off x="8753475" y="5281613"/>
            <a:ext cx="17192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7867" name="Google Shape;8441;p173"/>
          <p:cNvSpPr txBox="1">
            <a:spLocks noChangeArrowheads="1"/>
          </p:cNvSpPr>
          <p:nvPr/>
        </p:nvSpPr>
        <p:spPr bwMode="auto">
          <a:xfrm>
            <a:off x="1733550" y="1108075"/>
            <a:ext cx="17192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7868" name="Google Shape;8442;p173"/>
          <p:cNvSpPr txBox="1">
            <a:spLocks noChangeArrowheads="1"/>
          </p:cNvSpPr>
          <p:nvPr/>
        </p:nvSpPr>
        <p:spPr bwMode="auto">
          <a:xfrm>
            <a:off x="881063" y="3217863"/>
            <a:ext cx="17192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sp>
        <p:nvSpPr>
          <p:cNvPr id="377869" name="Google Shape;8443;p173"/>
          <p:cNvSpPr txBox="1">
            <a:spLocks noChangeArrowheads="1"/>
          </p:cNvSpPr>
          <p:nvPr/>
        </p:nvSpPr>
        <p:spPr bwMode="auto">
          <a:xfrm>
            <a:off x="1716088" y="5287963"/>
            <a:ext cx="17192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solidFill>
                <a:schemeClr val="tx1"/>
              </a:solidFill>
              <a:cs typeface="Open Sans" panose="020B060603050402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9A1C1222-4A39-EC45-BBCE-7C0AFD70CB77}"/>
              </a:ext>
            </a:extLst>
          </p:cNvPr>
          <p:cNvGrpSpPr/>
          <p:nvPr/>
        </p:nvGrpSpPr>
        <p:grpSpPr>
          <a:xfrm>
            <a:off x="5567363" y="4421188"/>
            <a:ext cx="2673350" cy="1358900"/>
            <a:chOff x="5567363" y="4421188"/>
            <a:chExt cx="2673350" cy="1358900"/>
          </a:xfrm>
        </p:grpSpPr>
        <p:sp>
          <p:nvSpPr>
            <p:cNvPr id="377874" name="Google Shape;8448;p173"/>
            <p:cNvSpPr>
              <a:spLocks/>
            </p:cNvSpPr>
            <p:nvPr/>
          </p:nvSpPr>
          <p:spPr bwMode="auto">
            <a:xfrm>
              <a:off x="5567363" y="4421188"/>
              <a:ext cx="2673350" cy="1358900"/>
            </a:xfrm>
            <a:custGeom>
              <a:avLst/>
              <a:gdLst>
                <a:gd name="T0" fmla="*/ 2147483646 w 583"/>
                <a:gd name="T1" fmla="*/ 0 h 296"/>
                <a:gd name="T2" fmla="*/ 2147483646 w 583"/>
                <a:gd name="T3" fmla="*/ 2147483646 h 296"/>
                <a:gd name="T4" fmla="*/ 2147483646 w 583"/>
                <a:gd name="T5" fmla="*/ 2147483646 h 296"/>
                <a:gd name="T6" fmla="*/ 2147483646 w 583"/>
                <a:gd name="T7" fmla="*/ 2147483646 h 296"/>
                <a:gd name="T8" fmla="*/ 0 w 583"/>
                <a:gd name="T9" fmla="*/ 2147483646 h 296"/>
                <a:gd name="T10" fmla="*/ 2147483646 w 583"/>
                <a:gd name="T11" fmla="*/ 2147483646 h 296"/>
                <a:gd name="T12" fmla="*/ 2147483646 w 583"/>
                <a:gd name="T13" fmla="*/ 2147483646 h 296"/>
                <a:gd name="T14" fmla="*/ 2147483646 w 583"/>
                <a:gd name="T15" fmla="*/ 2147483646 h 296"/>
                <a:gd name="T16" fmla="*/ 2147483646 w 583"/>
                <a:gd name="T17" fmla="*/ 2147483646 h 296"/>
                <a:gd name="T18" fmla="*/ 2147483646 w 583"/>
                <a:gd name="T19" fmla="*/ 2147483646 h 296"/>
                <a:gd name="T20" fmla="*/ 2147483646 w 583"/>
                <a:gd name="T21" fmla="*/ 0 h 2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3" h="296" extrusionOk="0">
                  <a:moveTo>
                    <a:pt x="583" y="0"/>
                  </a:moveTo>
                  <a:cubicBezTo>
                    <a:pt x="580" y="1"/>
                    <a:pt x="577" y="3"/>
                    <a:pt x="574" y="4"/>
                  </a:cubicBezTo>
                  <a:cubicBezTo>
                    <a:pt x="539" y="22"/>
                    <a:pt x="496" y="24"/>
                    <a:pt x="484" y="24"/>
                  </a:cubicBezTo>
                  <a:cubicBezTo>
                    <a:pt x="483" y="24"/>
                    <a:pt x="482" y="24"/>
                    <a:pt x="48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8" y="211"/>
                    <a:pt x="108" y="211"/>
                    <a:pt x="108" y="211"/>
                  </a:cubicBezTo>
                  <a:cubicBezTo>
                    <a:pt x="109" y="211"/>
                    <a:pt x="131" y="252"/>
                    <a:pt x="165" y="274"/>
                  </a:cubicBezTo>
                  <a:cubicBezTo>
                    <a:pt x="192" y="292"/>
                    <a:pt x="216" y="296"/>
                    <a:pt x="228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81" y="296"/>
                    <a:pt x="426" y="270"/>
                    <a:pt x="451" y="228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rgbClr val="3B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77876" name="Google Shape;8450;p173"/>
            <p:cNvSpPr>
              <a:spLocks/>
            </p:cNvSpPr>
            <p:nvPr/>
          </p:nvSpPr>
          <p:spPr bwMode="auto">
            <a:xfrm>
              <a:off x="6534150" y="4903788"/>
              <a:ext cx="720725" cy="481012"/>
            </a:xfrm>
            <a:custGeom>
              <a:avLst/>
              <a:gdLst>
                <a:gd name="T0" fmla="*/ 2147483646 w 157"/>
                <a:gd name="T1" fmla="*/ 2147483646 h 105"/>
                <a:gd name="T2" fmla="*/ 2147483646 w 157"/>
                <a:gd name="T3" fmla="*/ 2147483646 h 105"/>
                <a:gd name="T4" fmla="*/ 2147483646 w 157"/>
                <a:gd name="T5" fmla="*/ 2147483646 h 105"/>
                <a:gd name="T6" fmla="*/ 2147483646 w 157"/>
                <a:gd name="T7" fmla="*/ 2147483646 h 105"/>
                <a:gd name="T8" fmla="*/ 2147483646 w 157"/>
                <a:gd name="T9" fmla="*/ 2147483646 h 105"/>
                <a:gd name="T10" fmla="*/ 2147483646 w 157"/>
                <a:gd name="T11" fmla="*/ 2147483646 h 105"/>
                <a:gd name="T12" fmla="*/ 2147483646 w 157"/>
                <a:gd name="T13" fmla="*/ 2147483646 h 105"/>
                <a:gd name="T14" fmla="*/ 2147483646 w 157"/>
                <a:gd name="T15" fmla="*/ 0 h 105"/>
                <a:gd name="T16" fmla="*/ 2147483646 w 157"/>
                <a:gd name="T17" fmla="*/ 2147483646 h 105"/>
                <a:gd name="T18" fmla="*/ 2147483646 w 157"/>
                <a:gd name="T19" fmla="*/ 2147483646 h 105"/>
                <a:gd name="T20" fmla="*/ 2147483646 w 157"/>
                <a:gd name="T21" fmla="*/ 2147483646 h 105"/>
                <a:gd name="T22" fmla="*/ 0 w 157"/>
                <a:gd name="T23" fmla="*/ 2147483646 h 105"/>
                <a:gd name="T24" fmla="*/ 2147483646 w 157"/>
                <a:gd name="T25" fmla="*/ 2147483646 h 105"/>
                <a:gd name="T26" fmla="*/ 2147483646 w 157"/>
                <a:gd name="T27" fmla="*/ 2147483646 h 105"/>
                <a:gd name="T28" fmla="*/ 2147483646 w 157"/>
                <a:gd name="T29" fmla="*/ 2147483646 h 105"/>
                <a:gd name="T30" fmla="*/ 2147483646 w 157"/>
                <a:gd name="T31" fmla="*/ 2147483646 h 105"/>
                <a:gd name="T32" fmla="*/ 2147483646 w 157"/>
                <a:gd name="T33" fmla="*/ 2147483646 h 105"/>
                <a:gd name="T34" fmla="*/ 2147483646 w 157"/>
                <a:gd name="T35" fmla="*/ 2147483646 h 105"/>
                <a:gd name="T36" fmla="*/ 2147483646 w 157"/>
                <a:gd name="T37" fmla="*/ 2147483646 h 105"/>
                <a:gd name="T38" fmla="*/ 2147483646 w 157"/>
                <a:gd name="T39" fmla="*/ 2147483646 h 105"/>
                <a:gd name="T40" fmla="*/ 2147483646 w 157"/>
                <a:gd name="T41" fmla="*/ 2147483646 h 105"/>
                <a:gd name="T42" fmla="*/ 2147483646 w 157"/>
                <a:gd name="T43" fmla="*/ 2147483646 h 105"/>
                <a:gd name="T44" fmla="*/ 2147483646 w 157"/>
                <a:gd name="T45" fmla="*/ 2147483646 h 105"/>
                <a:gd name="T46" fmla="*/ 2147483646 w 157"/>
                <a:gd name="T47" fmla="*/ 2147483646 h 105"/>
                <a:gd name="T48" fmla="*/ 2147483646 w 157"/>
                <a:gd name="T49" fmla="*/ 2147483646 h 105"/>
                <a:gd name="T50" fmla="*/ 2147483646 w 157"/>
                <a:gd name="T51" fmla="*/ 2147483646 h 105"/>
                <a:gd name="T52" fmla="*/ 2147483646 w 157"/>
                <a:gd name="T53" fmla="*/ 2147483646 h 105"/>
                <a:gd name="T54" fmla="*/ 2147483646 w 157"/>
                <a:gd name="T55" fmla="*/ 2147483646 h 105"/>
                <a:gd name="T56" fmla="*/ 2147483646 w 157"/>
                <a:gd name="T57" fmla="*/ 2147483646 h 105"/>
                <a:gd name="T58" fmla="*/ 2147483646 w 157"/>
                <a:gd name="T59" fmla="*/ 2147483646 h 105"/>
                <a:gd name="T60" fmla="*/ 2147483646 w 157"/>
                <a:gd name="T61" fmla="*/ 2147483646 h 105"/>
                <a:gd name="T62" fmla="*/ 2147483646 w 157"/>
                <a:gd name="T63" fmla="*/ 2147483646 h 105"/>
                <a:gd name="T64" fmla="*/ 2147483646 w 157"/>
                <a:gd name="T65" fmla="*/ 2147483646 h 105"/>
                <a:gd name="T66" fmla="*/ 2147483646 w 157"/>
                <a:gd name="T67" fmla="*/ 2147483646 h 105"/>
                <a:gd name="T68" fmla="*/ 2147483646 w 157"/>
                <a:gd name="T69" fmla="*/ 2147483646 h 105"/>
                <a:gd name="T70" fmla="*/ 2147483646 w 157"/>
                <a:gd name="T71" fmla="*/ 2147483646 h 105"/>
                <a:gd name="T72" fmla="*/ 2147483646 w 157"/>
                <a:gd name="T73" fmla="*/ 2147483646 h 105"/>
                <a:gd name="T74" fmla="*/ 2147483646 w 157"/>
                <a:gd name="T75" fmla="*/ 2147483646 h 105"/>
                <a:gd name="T76" fmla="*/ 2147483646 w 157"/>
                <a:gd name="T77" fmla="*/ 2147483646 h 105"/>
                <a:gd name="T78" fmla="*/ 2147483646 w 157"/>
                <a:gd name="T79" fmla="*/ 2147483646 h 105"/>
                <a:gd name="T80" fmla="*/ 2147483646 w 157"/>
                <a:gd name="T81" fmla="*/ 2147483646 h 105"/>
                <a:gd name="T82" fmla="*/ 2147483646 w 157"/>
                <a:gd name="T83" fmla="*/ 2147483646 h 105"/>
                <a:gd name="T84" fmla="*/ 2147483646 w 157"/>
                <a:gd name="T85" fmla="*/ 2147483646 h 105"/>
                <a:gd name="T86" fmla="*/ 2147483646 w 157"/>
                <a:gd name="T87" fmla="*/ 2147483646 h 105"/>
                <a:gd name="T88" fmla="*/ 2147483646 w 157"/>
                <a:gd name="T89" fmla="*/ 2147483646 h 105"/>
                <a:gd name="T90" fmla="*/ 2147483646 w 157"/>
                <a:gd name="T91" fmla="*/ 2147483646 h 1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7" h="105" extrusionOk="0">
                  <a:moveTo>
                    <a:pt x="125" y="10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12" y="46"/>
                    <a:pt x="82" y="20"/>
                    <a:pt x="80" y="20"/>
                  </a:cubicBezTo>
                  <a:cubicBezTo>
                    <a:pt x="77" y="20"/>
                    <a:pt x="68" y="24"/>
                    <a:pt x="67" y="24"/>
                  </a:cubicBezTo>
                  <a:cubicBezTo>
                    <a:pt x="67" y="24"/>
                    <a:pt x="62" y="26"/>
                    <a:pt x="57" y="26"/>
                  </a:cubicBezTo>
                  <a:cubicBezTo>
                    <a:pt x="54" y="26"/>
                    <a:pt x="53" y="25"/>
                    <a:pt x="52" y="24"/>
                  </a:cubicBezTo>
                  <a:cubicBezTo>
                    <a:pt x="50" y="24"/>
                    <a:pt x="50" y="23"/>
                    <a:pt x="50" y="22"/>
                  </a:cubicBezTo>
                  <a:cubicBezTo>
                    <a:pt x="50" y="20"/>
                    <a:pt x="52" y="18"/>
                    <a:pt x="53" y="17"/>
                  </a:cubicBezTo>
                  <a:cubicBezTo>
                    <a:pt x="61" y="13"/>
                    <a:pt x="82" y="5"/>
                    <a:pt x="84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9" y="5"/>
                    <a:pt x="121" y="9"/>
                    <a:pt x="125" y="10"/>
                  </a:cubicBezTo>
                  <a:close/>
                  <a:moveTo>
                    <a:pt x="138" y="0"/>
                  </a:moveTo>
                  <a:cubicBezTo>
                    <a:pt x="137" y="0"/>
                    <a:pt x="137" y="0"/>
                    <a:pt x="13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9" y="3"/>
                    <a:pt x="129" y="4"/>
                    <a:pt x="128" y="5"/>
                  </a:cubicBezTo>
                  <a:cubicBezTo>
                    <a:pt x="128" y="6"/>
                    <a:pt x="128" y="7"/>
                    <a:pt x="128" y="8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4" y="48"/>
                    <a:pt x="146" y="49"/>
                    <a:pt x="149" y="48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6" y="46"/>
                    <a:pt x="156" y="45"/>
                    <a:pt x="157" y="44"/>
                  </a:cubicBezTo>
                  <a:cubicBezTo>
                    <a:pt x="157" y="43"/>
                    <a:pt x="157" y="42"/>
                    <a:pt x="157" y="41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1" y="1"/>
                    <a:pt x="140" y="0"/>
                    <a:pt x="138" y="0"/>
                  </a:cubicBezTo>
                  <a:close/>
                  <a:moveTo>
                    <a:pt x="0" y="52"/>
                  </a:moveTo>
                  <a:cubicBezTo>
                    <a:pt x="0" y="53"/>
                    <a:pt x="0" y="54"/>
                    <a:pt x="1" y="55"/>
                  </a:cubicBezTo>
                  <a:cubicBezTo>
                    <a:pt x="1" y="56"/>
                    <a:pt x="2" y="57"/>
                    <a:pt x="3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2" y="57"/>
                    <a:pt x="14" y="56"/>
                    <a:pt x="14" y="5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3" y="7"/>
                    <a:pt x="3" y="9"/>
                  </a:cubicBezTo>
                  <a:lnTo>
                    <a:pt x="0" y="52"/>
                  </a:lnTo>
                  <a:close/>
                  <a:moveTo>
                    <a:pt x="64" y="91"/>
                  </a:moveTo>
                  <a:cubicBezTo>
                    <a:pt x="64" y="89"/>
                    <a:pt x="63" y="88"/>
                    <a:pt x="62" y="87"/>
                  </a:cubicBezTo>
                  <a:cubicBezTo>
                    <a:pt x="59" y="85"/>
                    <a:pt x="56" y="85"/>
                    <a:pt x="54" y="88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5" y="99"/>
                    <a:pt x="48" y="103"/>
                    <a:pt x="49" y="104"/>
                  </a:cubicBezTo>
                  <a:cubicBezTo>
                    <a:pt x="50" y="105"/>
                    <a:pt x="51" y="105"/>
                    <a:pt x="53" y="105"/>
                  </a:cubicBezTo>
                  <a:cubicBezTo>
                    <a:pt x="54" y="105"/>
                    <a:pt x="56" y="104"/>
                    <a:pt x="57" y="103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4" y="94"/>
                    <a:pt x="65" y="92"/>
                    <a:pt x="64" y="91"/>
                  </a:cubicBezTo>
                  <a:close/>
                  <a:moveTo>
                    <a:pt x="34" y="88"/>
                  </a:moveTo>
                  <a:cubicBezTo>
                    <a:pt x="32" y="91"/>
                    <a:pt x="32" y="93"/>
                    <a:pt x="35" y="96"/>
                  </a:cubicBezTo>
                  <a:cubicBezTo>
                    <a:pt x="38" y="98"/>
                    <a:pt x="41" y="98"/>
                    <a:pt x="43" y="95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4" y="82"/>
                    <a:pt x="51" y="78"/>
                    <a:pt x="50" y="77"/>
                  </a:cubicBezTo>
                  <a:cubicBezTo>
                    <a:pt x="47" y="75"/>
                    <a:pt x="44" y="75"/>
                    <a:pt x="42" y="7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4"/>
                    <a:pt x="37" y="84"/>
                    <a:pt x="37" y="84"/>
                  </a:cubicBezTo>
                  <a:lnTo>
                    <a:pt x="34" y="88"/>
                  </a:lnTo>
                  <a:close/>
                  <a:moveTo>
                    <a:pt x="23" y="77"/>
                  </a:moveTo>
                  <a:cubicBezTo>
                    <a:pt x="22" y="79"/>
                    <a:pt x="21" y="80"/>
                    <a:pt x="21" y="82"/>
                  </a:cubicBezTo>
                  <a:cubicBezTo>
                    <a:pt x="22" y="83"/>
                    <a:pt x="22" y="85"/>
                    <a:pt x="24" y="86"/>
                  </a:cubicBezTo>
                  <a:cubicBezTo>
                    <a:pt x="27" y="88"/>
                    <a:pt x="29" y="88"/>
                    <a:pt x="32" y="8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3"/>
                    <a:pt x="42" y="72"/>
                    <a:pt x="42" y="70"/>
                  </a:cubicBezTo>
                  <a:cubicBezTo>
                    <a:pt x="41" y="69"/>
                    <a:pt x="40" y="68"/>
                    <a:pt x="39" y="67"/>
                  </a:cubicBezTo>
                  <a:cubicBezTo>
                    <a:pt x="36" y="64"/>
                    <a:pt x="34" y="65"/>
                    <a:pt x="31" y="6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lnTo>
                    <a:pt x="23" y="77"/>
                  </a:lnTo>
                  <a:close/>
                  <a:moveTo>
                    <a:pt x="21" y="74"/>
                  </a:moveTo>
                  <a:cubicBezTo>
                    <a:pt x="29" y="64"/>
                    <a:pt x="29" y="64"/>
                    <a:pt x="29" y="64"/>
                  </a:cubicBezTo>
                  <a:cubicBezTo>
                    <a:pt x="33" y="60"/>
                    <a:pt x="29" y="57"/>
                    <a:pt x="28" y="56"/>
                  </a:cubicBezTo>
                  <a:cubicBezTo>
                    <a:pt x="25" y="53"/>
                    <a:pt x="23" y="54"/>
                    <a:pt x="20" y="5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7"/>
                    <a:pt x="11" y="68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15" y="74"/>
                    <a:pt x="16" y="75"/>
                    <a:pt x="18" y="75"/>
                  </a:cubicBezTo>
                  <a:cubicBezTo>
                    <a:pt x="19" y="75"/>
                    <a:pt x="20" y="75"/>
                    <a:pt x="21" y="74"/>
                  </a:cubicBezTo>
                  <a:close/>
                  <a:moveTo>
                    <a:pt x="119" y="65"/>
                  </a:moveTo>
                  <a:cubicBezTo>
                    <a:pt x="121" y="63"/>
                    <a:pt x="122" y="60"/>
                    <a:pt x="118" y="57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00" y="41"/>
                    <a:pt x="83" y="27"/>
                    <a:pt x="79" y="24"/>
                  </a:cubicBezTo>
                  <a:cubicBezTo>
                    <a:pt x="77" y="25"/>
                    <a:pt x="72" y="26"/>
                    <a:pt x="69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62" y="29"/>
                    <a:pt x="57" y="29"/>
                  </a:cubicBezTo>
                  <a:cubicBezTo>
                    <a:pt x="54" y="29"/>
                    <a:pt x="51" y="29"/>
                    <a:pt x="50" y="28"/>
                  </a:cubicBezTo>
                  <a:cubicBezTo>
                    <a:pt x="46" y="26"/>
                    <a:pt x="46" y="23"/>
                    <a:pt x="46" y="22"/>
                  </a:cubicBezTo>
                  <a:cubicBezTo>
                    <a:pt x="46" y="18"/>
                    <a:pt x="49" y="15"/>
                    <a:pt x="51" y="14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27" y="51"/>
                    <a:pt x="29" y="51"/>
                    <a:pt x="31" y="53"/>
                  </a:cubicBezTo>
                  <a:cubicBezTo>
                    <a:pt x="33" y="55"/>
                    <a:pt x="35" y="58"/>
                    <a:pt x="34" y="61"/>
                  </a:cubicBezTo>
                  <a:cubicBezTo>
                    <a:pt x="37" y="61"/>
                    <a:pt x="39" y="62"/>
                    <a:pt x="41" y="64"/>
                  </a:cubicBezTo>
                  <a:cubicBezTo>
                    <a:pt x="44" y="66"/>
                    <a:pt x="46" y="69"/>
                    <a:pt x="45" y="72"/>
                  </a:cubicBezTo>
                  <a:cubicBezTo>
                    <a:pt x="48" y="72"/>
                    <a:pt x="50" y="73"/>
                    <a:pt x="52" y="75"/>
                  </a:cubicBezTo>
                  <a:cubicBezTo>
                    <a:pt x="55" y="77"/>
                    <a:pt x="56" y="79"/>
                    <a:pt x="56" y="82"/>
                  </a:cubicBezTo>
                  <a:cubicBezTo>
                    <a:pt x="59" y="81"/>
                    <a:pt x="62" y="82"/>
                    <a:pt x="64" y="84"/>
                  </a:cubicBezTo>
                  <a:cubicBezTo>
                    <a:pt x="68" y="87"/>
                    <a:pt x="69" y="91"/>
                    <a:pt x="68" y="95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2" y="98"/>
                    <a:pt x="73" y="98"/>
                    <a:pt x="74" y="98"/>
                  </a:cubicBezTo>
                  <a:cubicBezTo>
                    <a:pt x="76" y="98"/>
                    <a:pt x="77" y="97"/>
                    <a:pt x="78" y="96"/>
                  </a:cubicBezTo>
                  <a:cubicBezTo>
                    <a:pt x="80" y="94"/>
                    <a:pt x="81" y="92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7"/>
                    <a:pt x="64" y="77"/>
                  </a:cubicBezTo>
                  <a:cubicBezTo>
                    <a:pt x="64" y="76"/>
                    <a:pt x="65" y="76"/>
                    <a:pt x="65" y="75"/>
                  </a:cubicBezTo>
                  <a:cubicBezTo>
                    <a:pt x="66" y="74"/>
                    <a:pt x="67" y="74"/>
                    <a:pt x="68" y="75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7" y="91"/>
                    <a:pt x="88" y="91"/>
                  </a:cubicBezTo>
                  <a:cubicBezTo>
                    <a:pt x="90" y="91"/>
                    <a:pt x="92" y="90"/>
                    <a:pt x="93" y="88"/>
                  </a:cubicBezTo>
                  <a:cubicBezTo>
                    <a:pt x="94" y="87"/>
                    <a:pt x="95" y="85"/>
                    <a:pt x="95" y="84"/>
                  </a:cubicBezTo>
                  <a:cubicBezTo>
                    <a:pt x="94" y="82"/>
                    <a:pt x="94" y="81"/>
                    <a:pt x="92" y="80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69"/>
                    <a:pt x="79" y="69"/>
                  </a:cubicBezTo>
                  <a:cubicBezTo>
                    <a:pt x="79" y="68"/>
                    <a:pt x="80" y="67"/>
                    <a:pt x="80" y="67"/>
                  </a:cubicBezTo>
                  <a:cubicBezTo>
                    <a:pt x="81" y="66"/>
                    <a:pt x="82" y="66"/>
                    <a:pt x="83" y="67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100" y="81"/>
                    <a:pt x="101" y="81"/>
                    <a:pt x="103" y="81"/>
                  </a:cubicBezTo>
                  <a:cubicBezTo>
                    <a:pt x="104" y="81"/>
                    <a:pt x="106" y="80"/>
                    <a:pt x="108" y="78"/>
                  </a:cubicBezTo>
                  <a:cubicBezTo>
                    <a:pt x="109" y="77"/>
                    <a:pt x="110" y="75"/>
                    <a:pt x="109" y="74"/>
                  </a:cubicBezTo>
                  <a:cubicBezTo>
                    <a:pt x="109" y="72"/>
                    <a:pt x="108" y="71"/>
                    <a:pt x="107" y="70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3" y="58"/>
                    <a:pt x="93" y="57"/>
                    <a:pt x="94" y="56"/>
                  </a:cubicBezTo>
                  <a:cubicBezTo>
                    <a:pt x="94" y="55"/>
                    <a:pt x="96" y="55"/>
                    <a:pt x="97" y="56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3" y="69"/>
                    <a:pt x="116" y="69"/>
                    <a:pt x="119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EA35A92F-93DD-0F44-93FE-B569A27C7752}"/>
              </a:ext>
            </a:extLst>
          </p:cNvPr>
          <p:cNvGrpSpPr/>
          <p:nvPr/>
        </p:nvGrpSpPr>
        <p:grpSpPr>
          <a:xfrm>
            <a:off x="3454400" y="2420938"/>
            <a:ext cx="1952625" cy="2359025"/>
            <a:chOff x="3454400" y="2420938"/>
            <a:chExt cx="1952625" cy="2359025"/>
          </a:xfrm>
        </p:grpSpPr>
        <p:sp>
          <p:nvSpPr>
            <p:cNvPr id="377875" name="Google Shape;8449;p173"/>
            <p:cNvSpPr>
              <a:spLocks/>
            </p:cNvSpPr>
            <p:nvPr/>
          </p:nvSpPr>
          <p:spPr bwMode="auto">
            <a:xfrm>
              <a:off x="3454400" y="2420938"/>
              <a:ext cx="1952625" cy="2359025"/>
            </a:xfrm>
            <a:custGeom>
              <a:avLst/>
              <a:gdLst>
                <a:gd name="T0" fmla="*/ 2147483646 w 426"/>
                <a:gd name="T1" fmla="*/ 0 h 514"/>
                <a:gd name="T2" fmla="*/ 2147483646 w 426"/>
                <a:gd name="T3" fmla="*/ 0 h 514"/>
                <a:gd name="T4" fmla="*/ 2147483646 w 426"/>
                <a:gd name="T5" fmla="*/ 0 h 514"/>
                <a:gd name="T6" fmla="*/ 2147483646 w 426"/>
                <a:gd name="T7" fmla="*/ 2147483646 h 514"/>
                <a:gd name="T8" fmla="*/ 2147483646 w 426"/>
                <a:gd name="T9" fmla="*/ 2147483646 h 514"/>
                <a:gd name="T10" fmla="*/ 2147483646 w 426"/>
                <a:gd name="T11" fmla="*/ 2147483646 h 514"/>
                <a:gd name="T12" fmla="*/ 2147483646 w 426"/>
                <a:gd name="T13" fmla="*/ 2147483646 h 514"/>
                <a:gd name="T14" fmla="*/ 2147483646 w 426"/>
                <a:gd name="T15" fmla="*/ 2147483646 h 514"/>
                <a:gd name="T16" fmla="*/ 2147483646 w 426"/>
                <a:gd name="T17" fmla="*/ 2147483646 h 514"/>
                <a:gd name="T18" fmla="*/ 2147483646 w 426"/>
                <a:gd name="T19" fmla="*/ 2147483646 h 514"/>
                <a:gd name="T20" fmla="*/ 2147483646 w 426"/>
                <a:gd name="T21" fmla="*/ 2147483646 h 514"/>
                <a:gd name="T22" fmla="*/ 2147483646 w 426"/>
                <a:gd name="T23" fmla="*/ 0 h 5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" h="514" extrusionOk="0">
                  <a:moveTo>
                    <a:pt x="426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9" y="0"/>
                    <a:pt x="208" y="0"/>
                  </a:cubicBezTo>
                  <a:cubicBezTo>
                    <a:pt x="200" y="0"/>
                    <a:pt x="159" y="1"/>
                    <a:pt x="127" y="17"/>
                  </a:cubicBezTo>
                  <a:cubicBezTo>
                    <a:pt x="98" y="32"/>
                    <a:pt x="82" y="52"/>
                    <a:pt x="75" y="64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0" y="194"/>
                    <a:pt x="0" y="246"/>
                    <a:pt x="24" y="288"/>
                  </a:cubicBezTo>
                  <a:cubicBezTo>
                    <a:pt x="155" y="514"/>
                    <a:pt x="155" y="514"/>
                    <a:pt x="155" y="514"/>
                  </a:cubicBezTo>
                  <a:cubicBezTo>
                    <a:pt x="155" y="510"/>
                    <a:pt x="155" y="506"/>
                    <a:pt x="155" y="503"/>
                  </a:cubicBezTo>
                  <a:cubicBezTo>
                    <a:pt x="157" y="457"/>
                    <a:pt x="184" y="415"/>
                    <a:pt x="185" y="413"/>
                  </a:cubicBezTo>
                  <a:cubicBezTo>
                    <a:pt x="302" y="215"/>
                    <a:pt x="302" y="215"/>
                    <a:pt x="302" y="21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306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77877" name="Google Shape;8451;p173"/>
            <p:cNvSpPr>
              <a:spLocks/>
            </p:cNvSpPr>
            <p:nvPr/>
          </p:nvSpPr>
          <p:spPr bwMode="auto">
            <a:xfrm>
              <a:off x="3930650" y="2903538"/>
              <a:ext cx="641350" cy="536575"/>
            </a:xfrm>
            <a:custGeom>
              <a:avLst/>
              <a:gdLst>
                <a:gd name="T0" fmla="*/ 2147483646 w 140"/>
                <a:gd name="T1" fmla="*/ 2147483646 h 117"/>
                <a:gd name="T2" fmla="*/ 2147483646 w 140"/>
                <a:gd name="T3" fmla="*/ 2147483646 h 117"/>
                <a:gd name="T4" fmla="*/ 2147483646 w 140"/>
                <a:gd name="T5" fmla="*/ 2147483646 h 117"/>
                <a:gd name="T6" fmla="*/ 2147483646 w 140"/>
                <a:gd name="T7" fmla="*/ 2147483646 h 117"/>
                <a:gd name="T8" fmla="*/ 2147483646 w 140"/>
                <a:gd name="T9" fmla="*/ 2147483646 h 117"/>
                <a:gd name="T10" fmla="*/ 2147483646 w 140"/>
                <a:gd name="T11" fmla="*/ 2147483646 h 117"/>
                <a:gd name="T12" fmla="*/ 2147483646 w 140"/>
                <a:gd name="T13" fmla="*/ 2147483646 h 117"/>
                <a:gd name="T14" fmla="*/ 2147483646 w 140"/>
                <a:gd name="T15" fmla="*/ 2147483646 h 117"/>
                <a:gd name="T16" fmla="*/ 2147483646 w 140"/>
                <a:gd name="T17" fmla="*/ 2147483646 h 117"/>
                <a:gd name="T18" fmla="*/ 2147483646 w 140"/>
                <a:gd name="T19" fmla="*/ 2147483646 h 117"/>
                <a:gd name="T20" fmla="*/ 2147483646 w 140"/>
                <a:gd name="T21" fmla="*/ 2147483646 h 117"/>
                <a:gd name="T22" fmla="*/ 2147483646 w 140"/>
                <a:gd name="T23" fmla="*/ 2147483646 h 117"/>
                <a:gd name="T24" fmla="*/ 2147483646 w 140"/>
                <a:gd name="T25" fmla="*/ 2147483646 h 117"/>
                <a:gd name="T26" fmla="*/ 2147483646 w 140"/>
                <a:gd name="T27" fmla="*/ 2147483646 h 117"/>
                <a:gd name="T28" fmla="*/ 2147483646 w 140"/>
                <a:gd name="T29" fmla="*/ 2147483646 h 117"/>
                <a:gd name="T30" fmla="*/ 2147483646 w 140"/>
                <a:gd name="T31" fmla="*/ 2147483646 h 117"/>
                <a:gd name="T32" fmla="*/ 2147483646 w 140"/>
                <a:gd name="T33" fmla="*/ 2147483646 h 117"/>
                <a:gd name="T34" fmla="*/ 2147483646 w 140"/>
                <a:gd name="T35" fmla="*/ 2147483646 h 117"/>
                <a:gd name="T36" fmla="*/ 2147483646 w 140"/>
                <a:gd name="T37" fmla="*/ 2147483646 h 117"/>
                <a:gd name="T38" fmla="*/ 2147483646 w 140"/>
                <a:gd name="T39" fmla="*/ 2147483646 h 117"/>
                <a:gd name="T40" fmla="*/ 2147483646 w 140"/>
                <a:gd name="T41" fmla="*/ 2147483646 h 117"/>
                <a:gd name="T42" fmla="*/ 2147483646 w 140"/>
                <a:gd name="T43" fmla="*/ 2147483646 h 117"/>
                <a:gd name="T44" fmla="*/ 2147483646 w 140"/>
                <a:gd name="T45" fmla="*/ 2147483646 h 117"/>
                <a:gd name="T46" fmla="*/ 2147483646 w 140"/>
                <a:gd name="T47" fmla="*/ 2147483646 h 117"/>
                <a:gd name="T48" fmla="*/ 2147483646 w 140"/>
                <a:gd name="T49" fmla="*/ 2147483646 h 117"/>
                <a:gd name="T50" fmla="*/ 2147483646 w 140"/>
                <a:gd name="T51" fmla="*/ 2147483646 h 117"/>
                <a:gd name="T52" fmla="*/ 2147483646 w 140"/>
                <a:gd name="T53" fmla="*/ 2147483646 h 117"/>
                <a:gd name="T54" fmla="*/ 2147483646 w 140"/>
                <a:gd name="T55" fmla="*/ 2147483646 h 117"/>
                <a:gd name="T56" fmla="*/ 2147483646 w 140"/>
                <a:gd name="T57" fmla="*/ 2147483646 h 117"/>
                <a:gd name="T58" fmla="*/ 2147483646 w 140"/>
                <a:gd name="T59" fmla="*/ 2147483646 h 117"/>
                <a:gd name="T60" fmla="*/ 2147483646 w 140"/>
                <a:gd name="T61" fmla="*/ 2147483646 h 117"/>
                <a:gd name="T62" fmla="*/ 2147483646 w 140"/>
                <a:gd name="T63" fmla="*/ 2147483646 h 117"/>
                <a:gd name="T64" fmla="*/ 2147483646 w 140"/>
                <a:gd name="T65" fmla="*/ 2147483646 h 117"/>
                <a:gd name="T66" fmla="*/ 2147483646 w 140"/>
                <a:gd name="T67" fmla="*/ 2147483646 h 117"/>
                <a:gd name="T68" fmla="*/ 2147483646 w 140"/>
                <a:gd name="T69" fmla="*/ 2147483646 h 117"/>
                <a:gd name="T70" fmla="*/ 2147483646 w 140"/>
                <a:gd name="T71" fmla="*/ 2147483646 h 117"/>
                <a:gd name="T72" fmla="*/ 2147483646 w 140"/>
                <a:gd name="T73" fmla="*/ 2147483646 h 117"/>
                <a:gd name="T74" fmla="*/ 2147483646 w 140"/>
                <a:gd name="T75" fmla="*/ 2147483646 h 117"/>
                <a:gd name="T76" fmla="*/ 2147483646 w 140"/>
                <a:gd name="T77" fmla="*/ 2147483646 h 117"/>
                <a:gd name="T78" fmla="*/ 2147483646 w 140"/>
                <a:gd name="T79" fmla="*/ 2147483646 h 117"/>
                <a:gd name="T80" fmla="*/ 2147483646 w 140"/>
                <a:gd name="T81" fmla="*/ 2147483646 h 117"/>
                <a:gd name="T82" fmla="*/ 2147483646 w 140"/>
                <a:gd name="T83" fmla="*/ 2147483646 h 117"/>
                <a:gd name="T84" fmla="*/ 2147483646 w 140"/>
                <a:gd name="T85" fmla="*/ 2147483646 h 117"/>
                <a:gd name="T86" fmla="*/ 2147483646 w 140"/>
                <a:gd name="T87" fmla="*/ 2147483646 h 117"/>
                <a:gd name="T88" fmla="*/ 2147483646 w 140"/>
                <a:gd name="T89" fmla="*/ 2147483646 h 117"/>
                <a:gd name="T90" fmla="*/ 2147483646 w 140"/>
                <a:gd name="T91" fmla="*/ 2147483646 h 117"/>
                <a:gd name="T92" fmla="*/ 2147483646 w 140"/>
                <a:gd name="T93" fmla="*/ 2147483646 h 117"/>
                <a:gd name="T94" fmla="*/ 2147483646 w 140"/>
                <a:gd name="T95" fmla="*/ 2147483646 h 117"/>
                <a:gd name="T96" fmla="*/ 2147483646 w 140"/>
                <a:gd name="T97" fmla="*/ 2147483646 h 117"/>
                <a:gd name="T98" fmla="*/ 2147483646 w 140"/>
                <a:gd name="T99" fmla="*/ 2147483646 h 117"/>
                <a:gd name="T100" fmla="*/ 2147483646 w 140"/>
                <a:gd name="T101" fmla="*/ 0 h 117"/>
                <a:gd name="T102" fmla="*/ 0 w 140"/>
                <a:gd name="T103" fmla="*/ 2147483646 h 117"/>
                <a:gd name="T104" fmla="*/ 2147483646 w 140"/>
                <a:gd name="T105" fmla="*/ 2147483646 h 117"/>
                <a:gd name="T106" fmla="*/ 2147483646 w 140"/>
                <a:gd name="T107" fmla="*/ 2147483646 h 117"/>
                <a:gd name="T108" fmla="*/ 2147483646 w 140"/>
                <a:gd name="T109" fmla="*/ 2147483646 h 117"/>
                <a:gd name="T110" fmla="*/ 2147483646 w 140"/>
                <a:gd name="T111" fmla="*/ 2147483646 h 117"/>
                <a:gd name="T112" fmla="*/ 2147483646 w 140"/>
                <a:gd name="T113" fmla="*/ 2147483646 h 117"/>
                <a:gd name="T114" fmla="*/ 2147483646 w 140"/>
                <a:gd name="T115" fmla="*/ 2147483646 h 117"/>
                <a:gd name="T116" fmla="*/ 2147483646 w 140"/>
                <a:gd name="T117" fmla="*/ 2147483646 h 11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117" extrusionOk="0">
                  <a:moveTo>
                    <a:pt x="18" y="96"/>
                  </a:moveTo>
                  <a:cubicBezTo>
                    <a:pt x="18" y="64"/>
                    <a:pt x="18" y="64"/>
                    <a:pt x="18" y="64"/>
                  </a:cubicBezTo>
                  <a:cubicBezTo>
                    <a:pt x="18" y="61"/>
                    <a:pt x="21" y="59"/>
                    <a:pt x="23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3" y="59"/>
                    <a:pt x="35" y="61"/>
                    <a:pt x="35" y="6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8"/>
                    <a:pt x="33" y="100"/>
                    <a:pt x="31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1" y="100"/>
                    <a:pt x="18" y="98"/>
                    <a:pt x="18" y="96"/>
                  </a:cubicBezTo>
                  <a:close/>
                  <a:moveTo>
                    <a:pt x="51" y="48"/>
                  </a:moveTo>
                  <a:cubicBezTo>
                    <a:pt x="49" y="48"/>
                    <a:pt x="47" y="50"/>
                    <a:pt x="47" y="52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8"/>
                    <a:pt x="49" y="100"/>
                    <a:pt x="51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2" y="100"/>
                    <a:pt x="64" y="98"/>
                    <a:pt x="64" y="9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0"/>
                    <a:pt x="62" y="48"/>
                    <a:pt x="59" y="48"/>
                  </a:cubicBezTo>
                  <a:lnTo>
                    <a:pt x="51" y="48"/>
                  </a:lnTo>
                  <a:close/>
                  <a:moveTo>
                    <a:pt x="79" y="38"/>
                  </a:moveTo>
                  <a:cubicBezTo>
                    <a:pt x="77" y="38"/>
                    <a:pt x="75" y="40"/>
                    <a:pt x="75" y="4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8"/>
                    <a:pt x="77" y="100"/>
                    <a:pt x="79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90" y="100"/>
                    <a:pt x="92" y="98"/>
                    <a:pt x="92" y="96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0"/>
                    <a:pt x="90" y="38"/>
                    <a:pt x="87" y="38"/>
                  </a:cubicBezTo>
                  <a:lnTo>
                    <a:pt x="79" y="38"/>
                  </a:lnTo>
                  <a:close/>
                  <a:moveTo>
                    <a:pt x="108" y="28"/>
                  </a:moveTo>
                  <a:cubicBezTo>
                    <a:pt x="105" y="28"/>
                    <a:pt x="103" y="30"/>
                    <a:pt x="103" y="33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8"/>
                    <a:pt x="105" y="100"/>
                    <a:pt x="108" y="100"/>
                  </a:cubicBezTo>
                  <a:cubicBezTo>
                    <a:pt x="115" y="100"/>
                    <a:pt x="115" y="100"/>
                    <a:pt x="115" y="100"/>
                  </a:cubicBezTo>
                  <a:cubicBezTo>
                    <a:pt x="118" y="100"/>
                    <a:pt x="120" y="98"/>
                    <a:pt x="120" y="96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30"/>
                    <a:pt x="118" y="28"/>
                    <a:pt x="115" y="28"/>
                  </a:cubicBezTo>
                  <a:lnTo>
                    <a:pt x="108" y="28"/>
                  </a:lnTo>
                  <a:close/>
                  <a:moveTo>
                    <a:pt x="21" y="47"/>
                  </a:moveTo>
                  <a:cubicBezTo>
                    <a:pt x="51" y="41"/>
                    <a:pt x="79" y="30"/>
                    <a:pt x="104" y="15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77" y="25"/>
                    <a:pt x="49" y="35"/>
                    <a:pt x="20" y="41"/>
                  </a:cubicBezTo>
                  <a:lnTo>
                    <a:pt x="21" y="47"/>
                  </a:lnTo>
                  <a:close/>
                  <a:moveTo>
                    <a:pt x="140" y="109"/>
                  </a:moveTo>
                  <a:cubicBezTo>
                    <a:pt x="126" y="101"/>
                    <a:pt x="126" y="101"/>
                    <a:pt x="126" y="101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7"/>
                    <a:pt x="126" y="117"/>
                    <a:pt x="126" y="117"/>
                  </a:cubicBezTo>
                  <a:lnTo>
                    <a:pt x="14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7F7C2C4A-8FF3-BC45-9D5F-8BCAAB5AFCFD}"/>
              </a:ext>
            </a:extLst>
          </p:cNvPr>
          <p:cNvGrpSpPr/>
          <p:nvPr/>
        </p:nvGrpSpPr>
        <p:grpSpPr>
          <a:xfrm>
            <a:off x="3954463" y="1076325"/>
            <a:ext cx="2671762" cy="1363663"/>
            <a:chOff x="3954463" y="1076325"/>
            <a:chExt cx="2671762" cy="1363663"/>
          </a:xfrm>
        </p:grpSpPr>
        <p:sp>
          <p:nvSpPr>
            <p:cNvPr id="377873" name="Google Shape;8447;p173"/>
            <p:cNvSpPr>
              <a:spLocks/>
            </p:cNvSpPr>
            <p:nvPr/>
          </p:nvSpPr>
          <p:spPr bwMode="auto">
            <a:xfrm>
              <a:off x="3954463" y="1076325"/>
              <a:ext cx="2671762" cy="1363663"/>
            </a:xfrm>
            <a:custGeom>
              <a:avLst/>
              <a:gdLst>
                <a:gd name="T0" fmla="*/ 0 w 583"/>
                <a:gd name="T1" fmla="*/ 2147483646 h 297"/>
                <a:gd name="T2" fmla="*/ 2147483646 w 583"/>
                <a:gd name="T3" fmla="*/ 2147483646 h 297"/>
                <a:gd name="T4" fmla="*/ 2147483646 w 583"/>
                <a:gd name="T5" fmla="*/ 2147483646 h 297"/>
                <a:gd name="T6" fmla="*/ 2147483646 w 583"/>
                <a:gd name="T7" fmla="*/ 2147483646 h 297"/>
                <a:gd name="T8" fmla="*/ 2147483646 w 583"/>
                <a:gd name="T9" fmla="*/ 2147483646 h 297"/>
                <a:gd name="T10" fmla="*/ 2147483646 w 583"/>
                <a:gd name="T11" fmla="*/ 2147483646 h 297"/>
                <a:gd name="T12" fmla="*/ 2147483646 w 583"/>
                <a:gd name="T13" fmla="*/ 2147483646 h 297"/>
                <a:gd name="T14" fmla="*/ 2147483646 w 583"/>
                <a:gd name="T15" fmla="*/ 0 h 297"/>
                <a:gd name="T16" fmla="*/ 2147483646 w 583"/>
                <a:gd name="T17" fmla="*/ 0 h 297"/>
                <a:gd name="T18" fmla="*/ 2147483646 w 583"/>
                <a:gd name="T19" fmla="*/ 2147483646 h 297"/>
                <a:gd name="T20" fmla="*/ 0 w 583"/>
                <a:gd name="T21" fmla="*/ 2147483646 h 2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3" h="297" extrusionOk="0">
                  <a:moveTo>
                    <a:pt x="0" y="297"/>
                  </a:moveTo>
                  <a:cubicBezTo>
                    <a:pt x="3" y="295"/>
                    <a:pt x="6" y="294"/>
                    <a:pt x="9" y="292"/>
                  </a:cubicBezTo>
                  <a:cubicBezTo>
                    <a:pt x="44" y="274"/>
                    <a:pt x="87" y="273"/>
                    <a:pt x="99" y="273"/>
                  </a:cubicBezTo>
                  <a:cubicBezTo>
                    <a:pt x="101" y="273"/>
                    <a:pt x="101" y="273"/>
                    <a:pt x="102" y="273"/>
                  </a:cubicBezTo>
                  <a:cubicBezTo>
                    <a:pt x="583" y="273"/>
                    <a:pt x="583" y="273"/>
                    <a:pt x="583" y="273"/>
                  </a:cubicBezTo>
                  <a:cubicBezTo>
                    <a:pt x="474" y="86"/>
                    <a:pt x="474" y="86"/>
                    <a:pt x="474" y="86"/>
                  </a:cubicBezTo>
                  <a:cubicBezTo>
                    <a:pt x="474" y="85"/>
                    <a:pt x="452" y="44"/>
                    <a:pt x="418" y="22"/>
                  </a:cubicBezTo>
                  <a:cubicBezTo>
                    <a:pt x="391" y="5"/>
                    <a:pt x="364" y="1"/>
                    <a:pt x="351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02" y="0"/>
                    <a:pt x="157" y="26"/>
                    <a:pt x="132" y="68"/>
                  </a:cubicBezTo>
                  <a:lnTo>
                    <a:pt x="0" y="297"/>
                  </a:lnTo>
                  <a:close/>
                </a:path>
              </a:pathLst>
            </a:custGeom>
            <a:solidFill>
              <a:srgbClr val="3B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77878" name="Google Shape;8452;p173"/>
            <p:cNvSpPr>
              <a:spLocks/>
            </p:cNvSpPr>
            <p:nvPr/>
          </p:nvSpPr>
          <p:spPr bwMode="auto">
            <a:xfrm>
              <a:off x="4916488" y="1476375"/>
              <a:ext cx="903287" cy="468313"/>
            </a:xfrm>
            <a:custGeom>
              <a:avLst/>
              <a:gdLst>
                <a:gd name="T0" fmla="*/ 2147483646 w 197"/>
                <a:gd name="T1" fmla="*/ 2147483646 h 102"/>
                <a:gd name="T2" fmla="*/ 2147483646 w 197"/>
                <a:gd name="T3" fmla="*/ 2147483646 h 102"/>
                <a:gd name="T4" fmla="*/ 2147483646 w 197"/>
                <a:gd name="T5" fmla="*/ 2147483646 h 102"/>
                <a:gd name="T6" fmla="*/ 2147483646 w 197"/>
                <a:gd name="T7" fmla="*/ 2147483646 h 102"/>
                <a:gd name="T8" fmla="*/ 2147483646 w 197"/>
                <a:gd name="T9" fmla="*/ 2147483646 h 102"/>
                <a:gd name="T10" fmla="*/ 2147483646 w 197"/>
                <a:gd name="T11" fmla="*/ 2147483646 h 102"/>
                <a:gd name="T12" fmla="*/ 2147483646 w 197"/>
                <a:gd name="T13" fmla="*/ 2147483646 h 102"/>
                <a:gd name="T14" fmla="*/ 2147483646 w 197"/>
                <a:gd name="T15" fmla="*/ 2147483646 h 102"/>
                <a:gd name="T16" fmla="*/ 2147483646 w 197"/>
                <a:gd name="T17" fmla="*/ 2147483646 h 102"/>
                <a:gd name="T18" fmla="*/ 2147483646 w 197"/>
                <a:gd name="T19" fmla="*/ 2147483646 h 102"/>
                <a:gd name="T20" fmla="*/ 2147483646 w 197"/>
                <a:gd name="T21" fmla="*/ 0 h 102"/>
                <a:gd name="T22" fmla="*/ 2147483646 w 197"/>
                <a:gd name="T23" fmla="*/ 0 h 102"/>
                <a:gd name="T24" fmla="*/ 2147483646 w 197"/>
                <a:gd name="T25" fmla="*/ 0 h 102"/>
                <a:gd name="T26" fmla="*/ 2147483646 w 197"/>
                <a:gd name="T27" fmla="*/ 2147483646 h 102"/>
                <a:gd name="T28" fmla="*/ 2147483646 w 197"/>
                <a:gd name="T29" fmla="*/ 2147483646 h 102"/>
                <a:gd name="T30" fmla="*/ 2147483646 w 197"/>
                <a:gd name="T31" fmla="*/ 2147483646 h 102"/>
                <a:gd name="T32" fmla="*/ 2147483646 w 197"/>
                <a:gd name="T33" fmla="*/ 2147483646 h 102"/>
                <a:gd name="T34" fmla="*/ 2147483646 w 197"/>
                <a:gd name="T35" fmla="*/ 2147483646 h 102"/>
                <a:gd name="T36" fmla="*/ 2147483646 w 197"/>
                <a:gd name="T37" fmla="*/ 2147483646 h 102"/>
                <a:gd name="T38" fmla="*/ 2147483646 w 197"/>
                <a:gd name="T39" fmla="*/ 2147483646 h 102"/>
                <a:gd name="T40" fmla="*/ 2147483646 w 197"/>
                <a:gd name="T41" fmla="*/ 2147483646 h 102"/>
                <a:gd name="T42" fmla="*/ 2147483646 w 197"/>
                <a:gd name="T43" fmla="*/ 2147483646 h 102"/>
                <a:gd name="T44" fmla="*/ 2147483646 w 197"/>
                <a:gd name="T45" fmla="*/ 2147483646 h 102"/>
                <a:gd name="T46" fmla="*/ 2147483646 w 197"/>
                <a:gd name="T47" fmla="*/ 2147483646 h 102"/>
                <a:gd name="T48" fmla="*/ 2147483646 w 197"/>
                <a:gd name="T49" fmla="*/ 2147483646 h 102"/>
                <a:gd name="T50" fmla="*/ 2147483646 w 197"/>
                <a:gd name="T51" fmla="*/ 2147483646 h 102"/>
                <a:gd name="T52" fmla="*/ 2147483646 w 197"/>
                <a:gd name="T53" fmla="*/ 2147483646 h 102"/>
                <a:gd name="T54" fmla="*/ 2147483646 w 197"/>
                <a:gd name="T55" fmla="*/ 2147483646 h 102"/>
                <a:gd name="T56" fmla="*/ 2147483646 w 197"/>
                <a:gd name="T57" fmla="*/ 2147483646 h 102"/>
                <a:gd name="T58" fmla="*/ 2147483646 w 197"/>
                <a:gd name="T59" fmla="*/ 2147483646 h 102"/>
                <a:gd name="T60" fmla="*/ 2147483646 w 197"/>
                <a:gd name="T61" fmla="*/ 2147483646 h 102"/>
                <a:gd name="T62" fmla="*/ 2147483646 w 197"/>
                <a:gd name="T63" fmla="*/ 2147483646 h 102"/>
                <a:gd name="T64" fmla="*/ 2147483646 w 197"/>
                <a:gd name="T65" fmla="*/ 2147483646 h 102"/>
                <a:gd name="T66" fmla="*/ 2147483646 w 197"/>
                <a:gd name="T67" fmla="*/ 2147483646 h 102"/>
                <a:gd name="T68" fmla="*/ 2147483646 w 197"/>
                <a:gd name="T69" fmla="*/ 2147483646 h 102"/>
                <a:gd name="T70" fmla="*/ 2147483646 w 197"/>
                <a:gd name="T71" fmla="*/ 2147483646 h 102"/>
                <a:gd name="T72" fmla="*/ 2147483646 w 197"/>
                <a:gd name="T73" fmla="*/ 2147483646 h 102"/>
                <a:gd name="T74" fmla="*/ 2147483646 w 197"/>
                <a:gd name="T75" fmla="*/ 2147483646 h 102"/>
                <a:gd name="T76" fmla="*/ 2147483646 w 197"/>
                <a:gd name="T77" fmla="*/ 2147483646 h 102"/>
                <a:gd name="T78" fmla="*/ 2147483646 w 197"/>
                <a:gd name="T79" fmla="*/ 2147483646 h 102"/>
                <a:gd name="T80" fmla="*/ 2147483646 w 197"/>
                <a:gd name="T81" fmla="*/ 2147483646 h 102"/>
                <a:gd name="T82" fmla="*/ 2147483646 w 197"/>
                <a:gd name="T83" fmla="*/ 2147483646 h 102"/>
                <a:gd name="T84" fmla="*/ 2147483646 w 197"/>
                <a:gd name="T85" fmla="*/ 2147483646 h 102"/>
                <a:gd name="T86" fmla="*/ 2147483646 w 197"/>
                <a:gd name="T87" fmla="*/ 2147483646 h 102"/>
                <a:gd name="T88" fmla="*/ 2147483646 w 197"/>
                <a:gd name="T89" fmla="*/ 2147483646 h 102"/>
                <a:gd name="T90" fmla="*/ 2147483646 w 197"/>
                <a:gd name="T91" fmla="*/ 2147483646 h 102"/>
                <a:gd name="T92" fmla="*/ 2147483646 w 197"/>
                <a:gd name="T93" fmla="*/ 2147483646 h 102"/>
                <a:gd name="T94" fmla="*/ 2147483646 w 197"/>
                <a:gd name="T95" fmla="*/ 2147483646 h 102"/>
                <a:gd name="T96" fmla="*/ 2147483646 w 197"/>
                <a:gd name="T97" fmla="*/ 2147483646 h 102"/>
                <a:gd name="T98" fmla="*/ 2147483646 w 197"/>
                <a:gd name="T99" fmla="*/ 2147483646 h 102"/>
                <a:gd name="T100" fmla="*/ 2147483646 w 197"/>
                <a:gd name="T101" fmla="*/ 2147483646 h 102"/>
                <a:gd name="T102" fmla="*/ 2147483646 w 197"/>
                <a:gd name="T103" fmla="*/ 2147483646 h 102"/>
                <a:gd name="T104" fmla="*/ 2147483646 w 197"/>
                <a:gd name="T105" fmla="*/ 2147483646 h 102"/>
                <a:gd name="T106" fmla="*/ 2147483646 w 197"/>
                <a:gd name="T107" fmla="*/ 2147483646 h 102"/>
                <a:gd name="T108" fmla="*/ 2147483646 w 197"/>
                <a:gd name="T109" fmla="*/ 2147483646 h 102"/>
                <a:gd name="T110" fmla="*/ 2147483646 w 197"/>
                <a:gd name="T111" fmla="*/ 2147483646 h 102"/>
                <a:gd name="T112" fmla="*/ 2147483646 w 197"/>
                <a:gd name="T113" fmla="*/ 2147483646 h 102"/>
                <a:gd name="T114" fmla="*/ 2147483646 w 197"/>
                <a:gd name="T115" fmla="*/ 2147483646 h 102"/>
                <a:gd name="T116" fmla="*/ 2147483646 w 197"/>
                <a:gd name="T117" fmla="*/ 2147483646 h 1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7" h="102" extrusionOk="0">
                  <a:moveTo>
                    <a:pt x="142" y="96"/>
                  </a:moveTo>
                  <a:cubicBezTo>
                    <a:pt x="139" y="97"/>
                    <a:pt x="136" y="98"/>
                    <a:pt x="133" y="99"/>
                  </a:cubicBezTo>
                  <a:cubicBezTo>
                    <a:pt x="123" y="101"/>
                    <a:pt x="113" y="102"/>
                    <a:pt x="101" y="102"/>
                  </a:cubicBezTo>
                  <a:cubicBezTo>
                    <a:pt x="88" y="102"/>
                    <a:pt x="78" y="101"/>
                    <a:pt x="69" y="99"/>
                  </a:cubicBezTo>
                  <a:cubicBezTo>
                    <a:pt x="66" y="98"/>
                    <a:pt x="62" y="97"/>
                    <a:pt x="60" y="96"/>
                  </a:cubicBezTo>
                  <a:cubicBezTo>
                    <a:pt x="51" y="92"/>
                    <a:pt x="51" y="85"/>
                    <a:pt x="56" y="80"/>
                  </a:cubicBezTo>
                  <a:cubicBezTo>
                    <a:pt x="61" y="75"/>
                    <a:pt x="67" y="71"/>
                    <a:pt x="74" y="68"/>
                  </a:cubicBezTo>
                  <a:cubicBezTo>
                    <a:pt x="77" y="67"/>
                    <a:pt x="80" y="66"/>
                    <a:pt x="83" y="65"/>
                  </a:cubicBezTo>
                  <a:cubicBezTo>
                    <a:pt x="89" y="62"/>
                    <a:pt x="91" y="57"/>
                    <a:pt x="86" y="52"/>
                  </a:cubicBezTo>
                  <a:cubicBezTo>
                    <a:pt x="78" y="44"/>
                    <a:pt x="75" y="33"/>
                    <a:pt x="75" y="22"/>
                  </a:cubicBezTo>
                  <a:cubicBezTo>
                    <a:pt x="75" y="10"/>
                    <a:pt x="83" y="3"/>
                    <a:pt x="94" y="0"/>
                  </a:cubicBezTo>
                  <a:cubicBezTo>
                    <a:pt x="96" y="0"/>
                    <a:pt x="99" y="0"/>
                    <a:pt x="101" y="0"/>
                  </a:cubicBezTo>
                  <a:cubicBezTo>
                    <a:pt x="103" y="0"/>
                    <a:pt x="106" y="0"/>
                    <a:pt x="108" y="0"/>
                  </a:cubicBezTo>
                  <a:cubicBezTo>
                    <a:pt x="119" y="3"/>
                    <a:pt x="126" y="10"/>
                    <a:pt x="127" y="22"/>
                  </a:cubicBezTo>
                  <a:cubicBezTo>
                    <a:pt x="127" y="33"/>
                    <a:pt x="124" y="44"/>
                    <a:pt x="115" y="52"/>
                  </a:cubicBezTo>
                  <a:cubicBezTo>
                    <a:pt x="111" y="57"/>
                    <a:pt x="113" y="62"/>
                    <a:pt x="118" y="65"/>
                  </a:cubicBezTo>
                  <a:cubicBezTo>
                    <a:pt x="122" y="66"/>
                    <a:pt x="125" y="67"/>
                    <a:pt x="128" y="68"/>
                  </a:cubicBezTo>
                  <a:cubicBezTo>
                    <a:pt x="134" y="71"/>
                    <a:pt x="141" y="75"/>
                    <a:pt x="146" y="80"/>
                  </a:cubicBezTo>
                  <a:cubicBezTo>
                    <a:pt x="149" y="83"/>
                    <a:pt x="150" y="92"/>
                    <a:pt x="142" y="96"/>
                  </a:cubicBezTo>
                  <a:close/>
                  <a:moveTo>
                    <a:pt x="193" y="87"/>
                  </a:moveTo>
                  <a:cubicBezTo>
                    <a:pt x="190" y="83"/>
                    <a:pt x="185" y="81"/>
                    <a:pt x="181" y="78"/>
                  </a:cubicBezTo>
                  <a:cubicBezTo>
                    <a:pt x="179" y="78"/>
                    <a:pt x="177" y="77"/>
                    <a:pt x="174" y="76"/>
                  </a:cubicBezTo>
                  <a:cubicBezTo>
                    <a:pt x="171" y="74"/>
                    <a:pt x="169" y="70"/>
                    <a:pt x="172" y="67"/>
                  </a:cubicBezTo>
                  <a:cubicBezTo>
                    <a:pt x="178" y="62"/>
                    <a:pt x="181" y="54"/>
                    <a:pt x="180" y="46"/>
                  </a:cubicBezTo>
                  <a:cubicBezTo>
                    <a:pt x="180" y="38"/>
                    <a:pt x="175" y="33"/>
                    <a:pt x="167" y="31"/>
                  </a:cubicBezTo>
                  <a:cubicBezTo>
                    <a:pt x="165" y="31"/>
                    <a:pt x="164" y="31"/>
                    <a:pt x="162" y="31"/>
                  </a:cubicBezTo>
                  <a:cubicBezTo>
                    <a:pt x="161" y="31"/>
                    <a:pt x="159" y="31"/>
                    <a:pt x="157" y="31"/>
                  </a:cubicBezTo>
                  <a:cubicBezTo>
                    <a:pt x="150" y="33"/>
                    <a:pt x="145" y="38"/>
                    <a:pt x="144" y="46"/>
                  </a:cubicBezTo>
                  <a:cubicBezTo>
                    <a:pt x="144" y="54"/>
                    <a:pt x="146" y="61"/>
                    <a:pt x="152" y="67"/>
                  </a:cubicBezTo>
                  <a:cubicBezTo>
                    <a:pt x="155" y="70"/>
                    <a:pt x="154" y="74"/>
                    <a:pt x="150" y="76"/>
                  </a:cubicBezTo>
                  <a:cubicBezTo>
                    <a:pt x="150" y="76"/>
                    <a:pt x="150" y="76"/>
                    <a:pt x="149" y="76"/>
                  </a:cubicBezTo>
                  <a:cubicBezTo>
                    <a:pt x="150" y="77"/>
                    <a:pt x="151" y="77"/>
                    <a:pt x="151" y="78"/>
                  </a:cubicBezTo>
                  <a:cubicBezTo>
                    <a:pt x="154" y="81"/>
                    <a:pt x="155" y="85"/>
                    <a:pt x="155" y="89"/>
                  </a:cubicBezTo>
                  <a:cubicBezTo>
                    <a:pt x="154" y="93"/>
                    <a:pt x="151" y="97"/>
                    <a:pt x="147" y="99"/>
                  </a:cubicBezTo>
                  <a:cubicBezTo>
                    <a:pt x="145" y="100"/>
                    <a:pt x="144" y="100"/>
                    <a:pt x="143" y="100"/>
                  </a:cubicBezTo>
                  <a:cubicBezTo>
                    <a:pt x="149" y="101"/>
                    <a:pt x="155" y="102"/>
                    <a:pt x="162" y="102"/>
                  </a:cubicBezTo>
                  <a:cubicBezTo>
                    <a:pt x="171" y="102"/>
                    <a:pt x="178" y="101"/>
                    <a:pt x="185" y="100"/>
                  </a:cubicBezTo>
                  <a:cubicBezTo>
                    <a:pt x="187" y="99"/>
                    <a:pt x="189" y="99"/>
                    <a:pt x="191" y="98"/>
                  </a:cubicBezTo>
                  <a:cubicBezTo>
                    <a:pt x="197" y="95"/>
                    <a:pt x="196" y="89"/>
                    <a:pt x="193" y="87"/>
                  </a:cubicBezTo>
                  <a:close/>
                  <a:moveTo>
                    <a:pt x="46" y="89"/>
                  </a:moveTo>
                  <a:cubicBezTo>
                    <a:pt x="46" y="85"/>
                    <a:pt x="47" y="81"/>
                    <a:pt x="50" y="78"/>
                  </a:cubicBezTo>
                  <a:cubicBezTo>
                    <a:pt x="52" y="77"/>
                    <a:pt x="53" y="75"/>
                    <a:pt x="54" y="74"/>
                  </a:cubicBezTo>
                  <a:cubicBezTo>
                    <a:pt x="54" y="74"/>
                    <a:pt x="53" y="73"/>
                    <a:pt x="52" y="73"/>
                  </a:cubicBezTo>
                  <a:cubicBezTo>
                    <a:pt x="48" y="71"/>
                    <a:pt x="46" y="67"/>
                    <a:pt x="50" y="64"/>
                  </a:cubicBezTo>
                  <a:cubicBezTo>
                    <a:pt x="56" y="57"/>
                    <a:pt x="59" y="49"/>
                    <a:pt x="58" y="40"/>
                  </a:cubicBezTo>
                  <a:cubicBezTo>
                    <a:pt x="58" y="31"/>
                    <a:pt x="52" y="26"/>
                    <a:pt x="44" y="24"/>
                  </a:cubicBezTo>
                  <a:cubicBezTo>
                    <a:pt x="42" y="23"/>
                    <a:pt x="40" y="23"/>
                    <a:pt x="38" y="23"/>
                  </a:cubicBezTo>
                  <a:cubicBezTo>
                    <a:pt x="37" y="23"/>
                    <a:pt x="35" y="23"/>
                    <a:pt x="33" y="24"/>
                  </a:cubicBezTo>
                  <a:cubicBezTo>
                    <a:pt x="24" y="26"/>
                    <a:pt x="19" y="31"/>
                    <a:pt x="18" y="40"/>
                  </a:cubicBezTo>
                  <a:cubicBezTo>
                    <a:pt x="18" y="49"/>
                    <a:pt x="21" y="57"/>
                    <a:pt x="27" y="64"/>
                  </a:cubicBezTo>
                  <a:cubicBezTo>
                    <a:pt x="30" y="67"/>
                    <a:pt x="29" y="71"/>
                    <a:pt x="25" y="73"/>
                  </a:cubicBezTo>
                  <a:cubicBezTo>
                    <a:pt x="22" y="74"/>
                    <a:pt x="20" y="75"/>
                    <a:pt x="18" y="76"/>
                  </a:cubicBezTo>
                  <a:cubicBezTo>
                    <a:pt x="13" y="78"/>
                    <a:pt x="8" y="81"/>
                    <a:pt x="4" y="85"/>
                  </a:cubicBezTo>
                  <a:cubicBezTo>
                    <a:pt x="0" y="89"/>
                    <a:pt x="0" y="94"/>
                    <a:pt x="7" y="97"/>
                  </a:cubicBezTo>
                  <a:cubicBezTo>
                    <a:pt x="9" y="98"/>
                    <a:pt x="11" y="99"/>
                    <a:pt x="14" y="100"/>
                  </a:cubicBezTo>
                  <a:cubicBezTo>
                    <a:pt x="21" y="101"/>
                    <a:pt x="29" y="102"/>
                    <a:pt x="38" y="102"/>
                  </a:cubicBezTo>
                  <a:cubicBezTo>
                    <a:pt x="46" y="102"/>
                    <a:pt x="53" y="101"/>
                    <a:pt x="59" y="100"/>
                  </a:cubicBezTo>
                  <a:cubicBezTo>
                    <a:pt x="57" y="100"/>
                    <a:pt x="56" y="100"/>
                    <a:pt x="55" y="99"/>
                  </a:cubicBezTo>
                  <a:cubicBezTo>
                    <a:pt x="50" y="97"/>
                    <a:pt x="47" y="93"/>
                    <a:pt x="46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66F47498-D7A1-CC45-A350-9183CA80A02E}"/>
              </a:ext>
            </a:extLst>
          </p:cNvPr>
          <p:cNvGrpSpPr/>
          <p:nvPr/>
        </p:nvGrpSpPr>
        <p:grpSpPr>
          <a:xfrm>
            <a:off x="6786563" y="2068513"/>
            <a:ext cx="1952625" cy="2371725"/>
            <a:chOff x="6786563" y="2068513"/>
            <a:chExt cx="1952625" cy="2371725"/>
          </a:xfrm>
        </p:grpSpPr>
        <p:sp>
          <p:nvSpPr>
            <p:cNvPr id="377872" name="Google Shape;8446;p173"/>
            <p:cNvSpPr>
              <a:spLocks/>
            </p:cNvSpPr>
            <p:nvPr/>
          </p:nvSpPr>
          <p:spPr bwMode="auto">
            <a:xfrm>
              <a:off x="6786563" y="2068513"/>
              <a:ext cx="1952625" cy="2371725"/>
            </a:xfrm>
            <a:custGeom>
              <a:avLst/>
              <a:gdLst>
                <a:gd name="T0" fmla="*/ 0 w 426"/>
                <a:gd name="T1" fmla="*/ 2147483646 h 517"/>
                <a:gd name="T2" fmla="*/ 2147483646 w 426"/>
                <a:gd name="T3" fmla="*/ 2147483646 h 517"/>
                <a:gd name="T4" fmla="*/ 2147483646 w 426"/>
                <a:gd name="T5" fmla="*/ 2147483646 h 517"/>
                <a:gd name="T6" fmla="*/ 2147483646 w 426"/>
                <a:gd name="T7" fmla="*/ 2147483646 h 517"/>
                <a:gd name="T8" fmla="*/ 2147483646 w 426"/>
                <a:gd name="T9" fmla="*/ 2147483646 h 517"/>
                <a:gd name="T10" fmla="*/ 2147483646 w 426"/>
                <a:gd name="T11" fmla="*/ 2147483646 h 517"/>
                <a:gd name="T12" fmla="*/ 2147483646 w 426"/>
                <a:gd name="T13" fmla="*/ 2147483646 h 517"/>
                <a:gd name="T14" fmla="*/ 2147483646 w 426"/>
                <a:gd name="T15" fmla="*/ 0 h 517"/>
                <a:gd name="T16" fmla="*/ 2147483646 w 426"/>
                <a:gd name="T17" fmla="*/ 2147483646 h 517"/>
                <a:gd name="T18" fmla="*/ 2147483646 w 426"/>
                <a:gd name="T19" fmla="*/ 2147483646 h 517"/>
                <a:gd name="T20" fmla="*/ 2147483646 w 426"/>
                <a:gd name="T21" fmla="*/ 2147483646 h 517"/>
                <a:gd name="T22" fmla="*/ 0 w 426"/>
                <a:gd name="T23" fmla="*/ 2147483646 h 5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" h="517" extrusionOk="0">
                  <a:moveTo>
                    <a:pt x="0" y="517"/>
                  </a:moveTo>
                  <a:cubicBezTo>
                    <a:pt x="216" y="517"/>
                    <a:pt x="216" y="517"/>
                    <a:pt x="216" y="517"/>
                  </a:cubicBezTo>
                  <a:cubicBezTo>
                    <a:pt x="216" y="517"/>
                    <a:pt x="217" y="517"/>
                    <a:pt x="218" y="517"/>
                  </a:cubicBezTo>
                  <a:cubicBezTo>
                    <a:pt x="226" y="517"/>
                    <a:pt x="267" y="516"/>
                    <a:pt x="299" y="500"/>
                  </a:cubicBezTo>
                  <a:cubicBezTo>
                    <a:pt x="328" y="485"/>
                    <a:pt x="343" y="465"/>
                    <a:pt x="350" y="455"/>
                  </a:cubicBezTo>
                  <a:cubicBezTo>
                    <a:pt x="402" y="365"/>
                    <a:pt x="402" y="365"/>
                    <a:pt x="402" y="365"/>
                  </a:cubicBezTo>
                  <a:cubicBezTo>
                    <a:pt x="426" y="323"/>
                    <a:pt x="426" y="271"/>
                    <a:pt x="402" y="229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4"/>
                    <a:pt x="270" y="8"/>
                    <a:pt x="270" y="11"/>
                  </a:cubicBezTo>
                  <a:cubicBezTo>
                    <a:pt x="267" y="57"/>
                    <a:pt x="242" y="99"/>
                    <a:pt x="241" y="100"/>
                  </a:cubicBezTo>
                  <a:cubicBezTo>
                    <a:pt x="124" y="302"/>
                    <a:pt x="124" y="302"/>
                    <a:pt x="124" y="302"/>
                  </a:cubicBezTo>
                  <a:lnTo>
                    <a:pt x="0" y="517"/>
                  </a:lnTo>
                  <a:close/>
                </a:path>
              </a:pathLst>
            </a:custGeom>
            <a:solidFill>
              <a:srgbClr val="FF5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77879" name="Google Shape;8453;p173"/>
            <p:cNvSpPr>
              <a:spLocks/>
            </p:cNvSpPr>
            <p:nvPr/>
          </p:nvSpPr>
          <p:spPr bwMode="auto">
            <a:xfrm>
              <a:off x="7667625" y="3371850"/>
              <a:ext cx="577850" cy="577850"/>
            </a:xfrm>
            <a:custGeom>
              <a:avLst/>
              <a:gdLst>
                <a:gd name="T0" fmla="*/ 2147483646 w 126"/>
                <a:gd name="T1" fmla="*/ 2147483646 h 126"/>
                <a:gd name="T2" fmla="*/ 2147483646 w 126"/>
                <a:gd name="T3" fmla="*/ 2147483646 h 126"/>
                <a:gd name="T4" fmla="*/ 2147483646 w 126"/>
                <a:gd name="T5" fmla="*/ 2147483646 h 126"/>
                <a:gd name="T6" fmla="*/ 0 w 126"/>
                <a:gd name="T7" fmla="*/ 2147483646 h 126"/>
                <a:gd name="T8" fmla="*/ 2147483646 w 126"/>
                <a:gd name="T9" fmla="*/ 2147483646 h 126"/>
                <a:gd name="T10" fmla="*/ 2147483646 w 126"/>
                <a:gd name="T11" fmla="*/ 2147483646 h 126"/>
                <a:gd name="T12" fmla="*/ 2147483646 w 126"/>
                <a:gd name="T13" fmla="*/ 0 h 126"/>
                <a:gd name="T14" fmla="*/ 2147483646 w 126"/>
                <a:gd name="T15" fmla="*/ 2147483646 h 126"/>
                <a:gd name="T16" fmla="*/ 2147483646 w 126"/>
                <a:gd name="T17" fmla="*/ 2147483646 h 126"/>
                <a:gd name="T18" fmla="*/ 2147483646 w 126"/>
                <a:gd name="T19" fmla="*/ 0 h 1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6" h="126" extrusionOk="0">
                  <a:moveTo>
                    <a:pt x="59" y="66"/>
                  </a:moveTo>
                  <a:cubicBezTo>
                    <a:pt x="118" y="66"/>
                    <a:pt x="118" y="66"/>
                    <a:pt x="118" y="66"/>
                  </a:cubicBezTo>
                  <a:cubicBezTo>
                    <a:pt x="118" y="99"/>
                    <a:pt x="92" y="126"/>
                    <a:pt x="59" y="126"/>
                  </a:cubicBezTo>
                  <a:cubicBezTo>
                    <a:pt x="26" y="126"/>
                    <a:pt x="0" y="99"/>
                    <a:pt x="0" y="66"/>
                  </a:cubicBezTo>
                  <a:cubicBezTo>
                    <a:pt x="0" y="34"/>
                    <a:pt x="26" y="7"/>
                    <a:pt x="59" y="7"/>
                  </a:cubicBezTo>
                  <a:lnTo>
                    <a:pt x="59" y="66"/>
                  </a:lnTo>
                  <a:close/>
                  <a:moveTo>
                    <a:pt x="66" y="0"/>
                  </a:moveTo>
                  <a:cubicBezTo>
                    <a:pt x="66" y="59"/>
                    <a:pt x="66" y="59"/>
                    <a:pt x="66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26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D6C68BEF-9D80-FF46-9E3B-BBA9BF649599}"/>
              </a:ext>
            </a:extLst>
          </p:cNvPr>
          <p:cNvGrpSpPr/>
          <p:nvPr/>
        </p:nvGrpSpPr>
        <p:grpSpPr>
          <a:xfrm>
            <a:off x="4241800" y="3522663"/>
            <a:ext cx="2068513" cy="2257425"/>
            <a:chOff x="4241800" y="3522663"/>
            <a:chExt cx="2068513" cy="2257425"/>
          </a:xfrm>
        </p:grpSpPr>
        <p:sp>
          <p:nvSpPr>
            <p:cNvPr id="377871" name="Google Shape;8445;p173"/>
            <p:cNvSpPr>
              <a:spLocks/>
            </p:cNvSpPr>
            <p:nvPr/>
          </p:nvSpPr>
          <p:spPr bwMode="auto">
            <a:xfrm>
              <a:off x="4241800" y="3522663"/>
              <a:ext cx="2068513" cy="2257425"/>
            </a:xfrm>
            <a:custGeom>
              <a:avLst/>
              <a:gdLst>
                <a:gd name="T0" fmla="*/ 2147483646 w 451"/>
                <a:gd name="T1" fmla="*/ 2147483646 h 492"/>
                <a:gd name="T2" fmla="*/ 2147483646 w 451"/>
                <a:gd name="T3" fmla="*/ 2147483646 h 492"/>
                <a:gd name="T4" fmla="*/ 2147483646 w 451"/>
                <a:gd name="T5" fmla="*/ 2147483646 h 492"/>
                <a:gd name="T6" fmla="*/ 2147483646 w 451"/>
                <a:gd name="T7" fmla="*/ 2147483646 h 492"/>
                <a:gd name="T8" fmla="*/ 2147483646 w 451"/>
                <a:gd name="T9" fmla="*/ 2147483646 h 492"/>
                <a:gd name="T10" fmla="*/ 2147483646 w 451"/>
                <a:gd name="T11" fmla="*/ 2147483646 h 492"/>
                <a:gd name="T12" fmla="*/ 2147483646 w 451"/>
                <a:gd name="T13" fmla="*/ 0 h 492"/>
                <a:gd name="T14" fmla="*/ 2147483646 w 451"/>
                <a:gd name="T15" fmla="*/ 2147483646 h 492"/>
                <a:gd name="T16" fmla="*/ 2147483646 w 451"/>
                <a:gd name="T17" fmla="*/ 2147483646 h 492"/>
                <a:gd name="T18" fmla="*/ 2147483646 w 451"/>
                <a:gd name="T19" fmla="*/ 2147483646 h 492"/>
                <a:gd name="T20" fmla="*/ 2147483646 w 451"/>
                <a:gd name="T21" fmla="*/ 2147483646 h 492"/>
                <a:gd name="T22" fmla="*/ 2147483646 w 451"/>
                <a:gd name="T23" fmla="*/ 2147483646 h 492"/>
                <a:gd name="T24" fmla="*/ 2147483646 w 451"/>
                <a:gd name="T25" fmla="*/ 2147483646 h 4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1" h="492" extrusionOk="0">
                  <a:moveTo>
                    <a:pt x="69" y="424"/>
                  </a:moveTo>
                  <a:cubicBezTo>
                    <a:pt x="94" y="466"/>
                    <a:pt x="139" y="492"/>
                    <a:pt x="187" y="49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48" y="491"/>
                    <a:pt x="446" y="489"/>
                    <a:pt x="443" y="487"/>
                  </a:cubicBezTo>
                  <a:cubicBezTo>
                    <a:pt x="405" y="463"/>
                    <a:pt x="382" y="420"/>
                    <a:pt x="380" y="417"/>
                  </a:cubicBezTo>
                  <a:cubicBezTo>
                    <a:pt x="263" y="215"/>
                    <a:pt x="263" y="215"/>
                    <a:pt x="263" y="21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4"/>
                    <a:pt x="5" y="224"/>
                    <a:pt x="3" y="264"/>
                  </a:cubicBezTo>
                  <a:cubicBezTo>
                    <a:pt x="0" y="308"/>
                    <a:pt x="20" y="338"/>
                    <a:pt x="20" y="339"/>
                  </a:cubicBezTo>
                  <a:cubicBezTo>
                    <a:pt x="25" y="347"/>
                    <a:pt x="25" y="347"/>
                    <a:pt x="25" y="347"/>
                  </a:cubicBezTo>
                  <a:cubicBezTo>
                    <a:pt x="25" y="347"/>
                    <a:pt x="25" y="347"/>
                    <a:pt x="25" y="347"/>
                  </a:cubicBezTo>
                  <a:lnTo>
                    <a:pt x="69" y="424"/>
                  </a:lnTo>
                  <a:close/>
                </a:path>
              </a:pathLst>
            </a:custGeom>
            <a:solidFill>
              <a:srgbClr val="B3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77880" name="Google Shape;8454;p173"/>
            <p:cNvSpPr>
              <a:spLocks/>
            </p:cNvSpPr>
            <p:nvPr/>
          </p:nvSpPr>
          <p:spPr bwMode="auto">
            <a:xfrm>
              <a:off x="4814888" y="4564063"/>
              <a:ext cx="436562" cy="646112"/>
            </a:xfrm>
            <a:custGeom>
              <a:avLst/>
              <a:gdLst>
                <a:gd name="T0" fmla="*/ 2147483646 w 95"/>
                <a:gd name="T1" fmla="*/ 2147483646 h 141"/>
                <a:gd name="T2" fmla="*/ 2147483646 w 95"/>
                <a:gd name="T3" fmla="*/ 2147483646 h 141"/>
                <a:gd name="T4" fmla="*/ 2147483646 w 95"/>
                <a:gd name="T5" fmla="*/ 2147483646 h 141"/>
                <a:gd name="T6" fmla="*/ 2147483646 w 95"/>
                <a:gd name="T7" fmla="*/ 2147483646 h 141"/>
                <a:gd name="T8" fmla="*/ 2147483646 w 95"/>
                <a:gd name="T9" fmla="*/ 2147483646 h 141"/>
                <a:gd name="T10" fmla="*/ 2147483646 w 95"/>
                <a:gd name="T11" fmla="*/ 2147483646 h 141"/>
                <a:gd name="T12" fmla="*/ 2147483646 w 95"/>
                <a:gd name="T13" fmla="*/ 2147483646 h 141"/>
                <a:gd name="T14" fmla="*/ 2147483646 w 95"/>
                <a:gd name="T15" fmla="*/ 2147483646 h 141"/>
                <a:gd name="T16" fmla="*/ 2147483646 w 95"/>
                <a:gd name="T17" fmla="*/ 2147483646 h 141"/>
                <a:gd name="T18" fmla="*/ 2147483646 w 95"/>
                <a:gd name="T19" fmla="*/ 2147483646 h 141"/>
                <a:gd name="T20" fmla="*/ 2147483646 w 95"/>
                <a:gd name="T21" fmla="*/ 2147483646 h 141"/>
                <a:gd name="T22" fmla="*/ 2147483646 w 95"/>
                <a:gd name="T23" fmla="*/ 2147483646 h 141"/>
                <a:gd name="T24" fmla="*/ 2147483646 w 95"/>
                <a:gd name="T25" fmla="*/ 0 h 141"/>
                <a:gd name="T26" fmla="*/ 2147483646 w 95"/>
                <a:gd name="T27" fmla="*/ 0 h 141"/>
                <a:gd name="T28" fmla="*/ 2147483646 w 95"/>
                <a:gd name="T29" fmla="*/ 2147483646 h 141"/>
                <a:gd name="T30" fmla="*/ 2147483646 w 95"/>
                <a:gd name="T31" fmla="*/ 2147483646 h 141"/>
                <a:gd name="T32" fmla="*/ 2147483646 w 95"/>
                <a:gd name="T33" fmla="*/ 2147483646 h 141"/>
                <a:gd name="T34" fmla="*/ 0 w 95"/>
                <a:gd name="T35" fmla="*/ 2147483646 h 141"/>
                <a:gd name="T36" fmla="*/ 2147483646 w 95"/>
                <a:gd name="T37" fmla="*/ 2147483646 h 141"/>
                <a:gd name="T38" fmla="*/ 2147483646 w 95"/>
                <a:gd name="T39" fmla="*/ 2147483646 h 141"/>
                <a:gd name="T40" fmla="*/ 2147483646 w 95"/>
                <a:gd name="T41" fmla="*/ 2147483646 h 141"/>
                <a:gd name="T42" fmla="*/ 2147483646 w 95"/>
                <a:gd name="T43" fmla="*/ 2147483646 h 141"/>
                <a:gd name="T44" fmla="*/ 2147483646 w 95"/>
                <a:gd name="T45" fmla="*/ 2147483646 h 141"/>
                <a:gd name="T46" fmla="*/ 2147483646 w 95"/>
                <a:gd name="T47" fmla="*/ 2147483646 h 141"/>
                <a:gd name="T48" fmla="*/ 2147483646 w 95"/>
                <a:gd name="T49" fmla="*/ 2147483646 h 141"/>
                <a:gd name="T50" fmla="*/ 2147483646 w 95"/>
                <a:gd name="T51" fmla="*/ 2147483646 h 141"/>
                <a:gd name="T52" fmla="*/ 2147483646 w 95"/>
                <a:gd name="T53" fmla="*/ 2147483646 h 141"/>
                <a:gd name="T54" fmla="*/ 2147483646 w 95"/>
                <a:gd name="T55" fmla="*/ 2147483646 h 141"/>
                <a:gd name="T56" fmla="*/ 2147483646 w 95"/>
                <a:gd name="T57" fmla="*/ 2147483646 h 141"/>
                <a:gd name="T58" fmla="*/ 2147483646 w 95"/>
                <a:gd name="T59" fmla="*/ 2147483646 h 141"/>
                <a:gd name="T60" fmla="*/ 2147483646 w 95"/>
                <a:gd name="T61" fmla="*/ 2147483646 h 141"/>
                <a:gd name="T62" fmla="*/ 2147483646 w 95"/>
                <a:gd name="T63" fmla="*/ 2147483646 h 141"/>
                <a:gd name="T64" fmla="*/ 2147483646 w 95"/>
                <a:gd name="T65" fmla="*/ 2147483646 h 141"/>
                <a:gd name="T66" fmla="*/ 2147483646 w 95"/>
                <a:gd name="T67" fmla="*/ 2147483646 h 1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5" h="141" extrusionOk="0">
                  <a:moveTo>
                    <a:pt x="95" y="95"/>
                  </a:moveTo>
                  <a:cubicBezTo>
                    <a:pt x="95" y="80"/>
                    <a:pt x="83" y="70"/>
                    <a:pt x="62" y="65"/>
                  </a:cubicBezTo>
                  <a:cubicBezTo>
                    <a:pt x="59" y="64"/>
                    <a:pt x="46" y="61"/>
                    <a:pt x="44" y="60"/>
                  </a:cubicBezTo>
                  <a:cubicBezTo>
                    <a:pt x="27" y="56"/>
                    <a:pt x="19" y="53"/>
                    <a:pt x="19" y="46"/>
                  </a:cubicBezTo>
                  <a:cubicBezTo>
                    <a:pt x="19" y="39"/>
                    <a:pt x="26" y="32"/>
                    <a:pt x="46" y="32"/>
                  </a:cubicBezTo>
                  <a:cubicBezTo>
                    <a:pt x="60" y="32"/>
                    <a:pt x="73" y="42"/>
                    <a:pt x="74" y="42"/>
                  </a:cubicBezTo>
                  <a:cubicBezTo>
                    <a:pt x="76" y="43"/>
                    <a:pt x="77" y="44"/>
                    <a:pt x="78" y="44"/>
                  </a:cubicBezTo>
                  <a:cubicBezTo>
                    <a:pt x="79" y="44"/>
                    <a:pt x="80" y="44"/>
                    <a:pt x="83" y="41"/>
                  </a:cubicBezTo>
                  <a:cubicBezTo>
                    <a:pt x="85" y="40"/>
                    <a:pt x="88" y="37"/>
                    <a:pt x="88" y="34"/>
                  </a:cubicBezTo>
                  <a:cubicBezTo>
                    <a:pt x="88" y="30"/>
                    <a:pt x="75" y="21"/>
                    <a:pt x="57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0"/>
                    <a:pt x="40" y="2"/>
                    <a:pt x="40" y="3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14" y="19"/>
                    <a:pt x="0" y="30"/>
                    <a:pt x="0" y="46"/>
                  </a:cubicBezTo>
                  <a:cubicBezTo>
                    <a:pt x="0" y="63"/>
                    <a:pt x="17" y="70"/>
                    <a:pt x="36" y="75"/>
                  </a:cubicBezTo>
                  <a:cubicBezTo>
                    <a:pt x="38" y="76"/>
                    <a:pt x="54" y="80"/>
                    <a:pt x="56" y="80"/>
                  </a:cubicBezTo>
                  <a:cubicBezTo>
                    <a:pt x="74" y="84"/>
                    <a:pt x="76" y="91"/>
                    <a:pt x="76" y="95"/>
                  </a:cubicBezTo>
                  <a:cubicBezTo>
                    <a:pt x="76" y="100"/>
                    <a:pt x="73" y="110"/>
                    <a:pt x="49" y="110"/>
                  </a:cubicBezTo>
                  <a:cubicBezTo>
                    <a:pt x="35" y="110"/>
                    <a:pt x="18" y="99"/>
                    <a:pt x="17" y="98"/>
                  </a:cubicBezTo>
                  <a:cubicBezTo>
                    <a:pt x="13" y="96"/>
                    <a:pt x="10" y="97"/>
                    <a:pt x="6" y="100"/>
                  </a:cubicBezTo>
                  <a:cubicBezTo>
                    <a:pt x="6" y="100"/>
                    <a:pt x="4" y="104"/>
                    <a:pt x="4" y="107"/>
                  </a:cubicBezTo>
                  <a:cubicBezTo>
                    <a:pt x="4" y="112"/>
                    <a:pt x="20" y="121"/>
                    <a:pt x="38" y="124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40"/>
                    <a:pt x="42" y="141"/>
                    <a:pt x="44" y="141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4" y="141"/>
                    <a:pt x="55" y="140"/>
                    <a:pt x="55" y="13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85" y="122"/>
                    <a:pt x="95" y="108"/>
                    <a:pt x="95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93D212F3-2073-7B42-AD3F-376C9095C2E8}"/>
              </a:ext>
            </a:extLst>
          </p:cNvPr>
          <p:cNvGrpSpPr/>
          <p:nvPr/>
        </p:nvGrpSpPr>
        <p:grpSpPr>
          <a:xfrm>
            <a:off x="5878513" y="1076325"/>
            <a:ext cx="2063750" cy="2262188"/>
            <a:chOff x="5878513" y="1076325"/>
            <a:chExt cx="2063750" cy="2262188"/>
          </a:xfrm>
        </p:grpSpPr>
        <p:sp>
          <p:nvSpPr>
            <p:cNvPr id="377870" name="Google Shape;8444;p173"/>
            <p:cNvSpPr>
              <a:spLocks/>
            </p:cNvSpPr>
            <p:nvPr/>
          </p:nvSpPr>
          <p:spPr bwMode="auto">
            <a:xfrm>
              <a:off x="5878513" y="1076325"/>
              <a:ext cx="2063750" cy="2262188"/>
            </a:xfrm>
            <a:custGeom>
              <a:avLst/>
              <a:gdLst>
                <a:gd name="T0" fmla="*/ 2147483646 w 450"/>
                <a:gd name="T1" fmla="*/ 2147483646 h 493"/>
                <a:gd name="T2" fmla="*/ 2147483646 w 450"/>
                <a:gd name="T3" fmla="*/ 2147483646 h 493"/>
                <a:gd name="T4" fmla="*/ 2147483646 w 450"/>
                <a:gd name="T5" fmla="*/ 0 h 493"/>
                <a:gd name="T6" fmla="*/ 0 w 450"/>
                <a:gd name="T7" fmla="*/ 0 h 493"/>
                <a:gd name="T8" fmla="*/ 2147483646 w 450"/>
                <a:gd name="T9" fmla="*/ 2147483646 h 493"/>
                <a:gd name="T10" fmla="*/ 2147483646 w 450"/>
                <a:gd name="T11" fmla="*/ 2147483646 h 493"/>
                <a:gd name="T12" fmla="*/ 2147483646 w 450"/>
                <a:gd name="T13" fmla="*/ 2147483646 h 493"/>
                <a:gd name="T14" fmla="*/ 2147483646 w 450"/>
                <a:gd name="T15" fmla="*/ 2147483646 h 493"/>
                <a:gd name="T16" fmla="*/ 2147483646 w 450"/>
                <a:gd name="T17" fmla="*/ 2147483646 h 493"/>
                <a:gd name="T18" fmla="*/ 2147483646 w 450"/>
                <a:gd name="T19" fmla="*/ 2147483646 h 493"/>
                <a:gd name="T20" fmla="*/ 2147483646 w 450"/>
                <a:gd name="T21" fmla="*/ 2147483646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0" h="493" extrusionOk="0">
                  <a:moveTo>
                    <a:pt x="436" y="161"/>
                  </a:moveTo>
                  <a:cubicBezTo>
                    <a:pt x="383" y="68"/>
                    <a:pt x="383" y="68"/>
                    <a:pt x="383" y="68"/>
                  </a:cubicBezTo>
                  <a:cubicBezTo>
                    <a:pt x="358" y="26"/>
                    <a:pt x="313" y="0"/>
                    <a:pt x="2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4"/>
                    <a:pt x="9" y="6"/>
                  </a:cubicBezTo>
                  <a:cubicBezTo>
                    <a:pt x="46" y="30"/>
                    <a:pt x="70" y="73"/>
                    <a:pt x="72" y="76"/>
                  </a:cubicBezTo>
                  <a:cubicBezTo>
                    <a:pt x="189" y="278"/>
                    <a:pt x="189" y="278"/>
                    <a:pt x="189" y="278"/>
                  </a:cubicBezTo>
                  <a:cubicBezTo>
                    <a:pt x="313" y="493"/>
                    <a:pt x="313" y="493"/>
                    <a:pt x="313" y="493"/>
                  </a:cubicBezTo>
                  <a:cubicBezTo>
                    <a:pt x="422" y="306"/>
                    <a:pt x="422" y="306"/>
                    <a:pt x="422" y="306"/>
                  </a:cubicBezTo>
                  <a:cubicBezTo>
                    <a:pt x="422" y="306"/>
                    <a:pt x="446" y="266"/>
                    <a:pt x="448" y="226"/>
                  </a:cubicBezTo>
                  <a:cubicBezTo>
                    <a:pt x="450" y="192"/>
                    <a:pt x="440" y="169"/>
                    <a:pt x="436" y="161"/>
                  </a:cubicBezTo>
                  <a:close/>
                </a:path>
              </a:pathLst>
            </a:custGeom>
            <a:solidFill>
              <a:srgbClr val="B3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77881" name="Google Shape;8455;p173"/>
            <p:cNvSpPr>
              <a:spLocks/>
            </p:cNvSpPr>
            <p:nvPr/>
          </p:nvSpPr>
          <p:spPr bwMode="auto">
            <a:xfrm>
              <a:off x="6892925" y="1581150"/>
              <a:ext cx="573088" cy="688975"/>
            </a:xfrm>
            <a:custGeom>
              <a:avLst/>
              <a:gdLst>
                <a:gd name="T0" fmla="*/ 2147483646 w 125"/>
                <a:gd name="T1" fmla="*/ 2147483646 h 150"/>
                <a:gd name="T2" fmla="*/ 2147483646 w 125"/>
                <a:gd name="T3" fmla="*/ 2147483646 h 150"/>
                <a:gd name="T4" fmla="*/ 2147483646 w 125"/>
                <a:gd name="T5" fmla="*/ 2147483646 h 150"/>
                <a:gd name="T6" fmla="*/ 2147483646 w 125"/>
                <a:gd name="T7" fmla="*/ 2147483646 h 150"/>
                <a:gd name="T8" fmla="*/ 2147483646 w 125"/>
                <a:gd name="T9" fmla="*/ 2147483646 h 150"/>
                <a:gd name="T10" fmla="*/ 2147483646 w 125"/>
                <a:gd name="T11" fmla="*/ 2147483646 h 150"/>
                <a:gd name="T12" fmla="*/ 2147483646 w 125"/>
                <a:gd name="T13" fmla="*/ 2147483646 h 150"/>
                <a:gd name="T14" fmla="*/ 2147483646 w 125"/>
                <a:gd name="T15" fmla="*/ 2147483646 h 150"/>
                <a:gd name="T16" fmla="*/ 2147483646 w 125"/>
                <a:gd name="T17" fmla="*/ 2147483646 h 150"/>
                <a:gd name="T18" fmla="*/ 2147483646 w 125"/>
                <a:gd name="T19" fmla="*/ 2147483646 h 150"/>
                <a:gd name="T20" fmla="*/ 2147483646 w 125"/>
                <a:gd name="T21" fmla="*/ 2147483646 h 150"/>
                <a:gd name="T22" fmla="*/ 2147483646 w 125"/>
                <a:gd name="T23" fmla="*/ 2147483646 h 150"/>
                <a:gd name="T24" fmla="*/ 2147483646 w 125"/>
                <a:gd name="T25" fmla="*/ 2147483646 h 150"/>
                <a:gd name="T26" fmla="*/ 2147483646 w 125"/>
                <a:gd name="T27" fmla="*/ 2147483646 h 150"/>
                <a:gd name="T28" fmla="*/ 2147483646 w 125"/>
                <a:gd name="T29" fmla="*/ 2147483646 h 150"/>
                <a:gd name="T30" fmla="*/ 2147483646 w 125"/>
                <a:gd name="T31" fmla="*/ 2147483646 h 150"/>
                <a:gd name="T32" fmla="*/ 2147483646 w 125"/>
                <a:gd name="T33" fmla="*/ 2147483646 h 150"/>
                <a:gd name="T34" fmla="*/ 2147483646 w 125"/>
                <a:gd name="T35" fmla="*/ 2147483646 h 150"/>
                <a:gd name="T36" fmla="*/ 2147483646 w 125"/>
                <a:gd name="T37" fmla="*/ 2147483646 h 150"/>
                <a:gd name="T38" fmla="*/ 2147483646 w 125"/>
                <a:gd name="T39" fmla="*/ 2147483646 h 150"/>
                <a:gd name="T40" fmla="*/ 2147483646 w 125"/>
                <a:gd name="T41" fmla="*/ 2147483646 h 150"/>
                <a:gd name="T42" fmla="*/ 2147483646 w 125"/>
                <a:gd name="T43" fmla="*/ 2147483646 h 150"/>
                <a:gd name="T44" fmla="*/ 2147483646 w 125"/>
                <a:gd name="T45" fmla="*/ 2147483646 h 150"/>
                <a:gd name="T46" fmla="*/ 2147483646 w 125"/>
                <a:gd name="T47" fmla="*/ 2147483646 h 150"/>
                <a:gd name="T48" fmla="*/ 2147483646 w 125"/>
                <a:gd name="T49" fmla="*/ 0 h 150"/>
                <a:gd name="T50" fmla="*/ 2147483646 w 125"/>
                <a:gd name="T51" fmla="*/ 2147483646 h 150"/>
                <a:gd name="T52" fmla="*/ 2147483646 w 125"/>
                <a:gd name="T53" fmla="*/ 2147483646 h 150"/>
                <a:gd name="T54" fmla="*/ 2147483646 w 125"/>
                <a:gd name="T55" fmla="*/ 2147483646 h 150"/>
                <a:gd name="T56" fmla="*/ 2147483646 w 125"/>
                <a:gd name="T57" fmla="*/ 2147483646 h 150"/>
                <a:gd name="T58" fmla="*/ 2147483646 w 125"/>
                <a:gd name="T59" fmla="*/ 2147483646 h 150"/>
                <a:gd name="T60" fmla="*/ 2147483646 w 125"/>
                <a:gd name="T61" fmla="*/ 2147483646 h 150"/>
                <a:gd name="T62" fmla="*/ 2147483646 w 125"/>
                <a:gd name="T63" fmla="*/ 2147483646 h 150"/>
                <a:gd name="T64" fmla="*/ 2147483646 w 125"/>
                <a:gd name="T65" fmla="*/ 2147483646 h 150"/>
                <a:gd name="T66" fmla="*/ 2147483646 w 125"/>
                <a:gd name="T67" fmla="*/ 2147483646 h 150"/>
                <a:gd name="T68" fmla="*/ 2147483646 w 125"/>
                <a:gd name="T69" fmla="*/ 2147483646 h 150"/>
                <a:gd name="T70" fmla="*/ 2147483646 w 125"/>
                <a:gd name="T71" fmla="*/ 2147483646 h 150"/>
                <a:gd name="T72" fmla="*/ 2147483646 w 125"/>
                <a:gd name="T73" fmla="*/ 2147483646 h 150"/>
                <a:gd name="T74" fmla="*/ 2147483646 w 125"/>
                <a:gd name="T75" fmla="*/ 2147483646 h 150"/>
                <a:gd name="T76" fmla="*/ 2147483646 w 125"/>
                <a:gd name="T77" fmla="*/ 2147483646 h 150"/>
                <a:gd name="T78" fmla="*/ 2147483646 w 125"/>
                <a:gd name="T79" fmla="*/ 2147483646 h 150"/>
                <a:gd name="T80" fmla="*/ 2147483646 w 125"/>
                <a:gd name="T81" fmla="*/ 2147483646 h 150"/>
                <a:gd name="T82" fmla="*/ 2147483646 w 125"/>
                <a:gd name="T83" fmla="*/ 2147483646 h 150"/>
                <a:gd name="T84" fmla="*/ 2147483646 w 125"/>
                <a:gd name="T85" fmla="*/ 2147483646 h 150"/>
                <a:gd name="T86" fmla="*/ 2147483646 w 125"/>
                <a:gd name="T87" fmla="*/ 2147483646 h 150"/>
                <a:gd name="T88" fmla="*/ 2147483646 w 125"/>
                <a:gd name="T89" fmla="*/ 2147483646 h 150"/>
                <a:gd name="T90" fmla="*/ 2147483646 w 125"/>
                <a:gd name="T91" fmla="*/ 2147483646 h 150"/>
                <a:gd name="T92" fmla="*/ 2147483646 w 125"/>
                <a:gd name="T93" fmla="*/ 2147483646 h 150"/>
                <a:gd name="T94" fmla="*/ 2147483646 w 125"/>
                <a:gd name="T95" fmla="*/ 2147483646 h 150"/>
                <a:gd name="T96" fmla="*/ 2147483646 w 125"/>
                <a:gd name="T97" fmla="*/ 2147483646 h 150"/>
                <a:gd name="T98" fmla="*/ 2147483646 w 125"/>
                <a:gd name="T99" fmla="*/ 2147483646 h 150"/>
                <a:gd name="T100" fmla="*/ 2147483646 w 125"/>
                <a:gd name="T101" fmla="*/ 2147483646 h 1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5" h="150" extrusionOk="0">
                  <a:moveTo>
                    <a:pt x="84" y="144"/>
                  </a:moveTo>
                  <a:cubicBezTo>
                    <a:pt x="84" y="147"/>
                    <a:pt x="81" y="150"/>
                    <a:pt x="78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0"/>
                    <a:pt x="42" y="147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2"/>
                    <a:pt x="44" y="139"/>
                    <a:pt x="47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1" y="139"/>
                    <a:pt x="84" y="142"/>
                    <a:pt x="84" y="144"/>
                  </a:cubicBezTo>
                  <a:close/>
                  <a:moveTo>
                    <a:pt x="84" y="131"/>
                  </a:moveTo>
                  <a:cubicBezTo>
                    <a:pt x="84" y="128"/>
                    <a:pt x="81" y="126"/>
                    <a:pt x="78" y="126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4" y="126"/>
                    <a:pt x="42" y="128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4" y="136"/>
                    <a:pt x="47" y="136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81" y="136"/>
                    <a:pt x="84" y="134"/>
                    <a:pt x="84" y="131"/>
                  </a:cubicBezTo>
                  <a:close/>
                  <a:moveTo>
                    <a:pt x="68" y="74"/>
                  </a:move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9" y="123"/>
                    <a:pt x="61" y="123"/>
                    <a:pt x="62" y="123"/>
                  </a:cubicBezTo>
                  <a:cubicBezTo>
                    <a:pt x="62" y="122"/>
                    <a:pt x="62" y="123"/>
                    <a:pt x="62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2"/>
                    <a:pt x="63" y="123"/>
                  </a:cubicBezTo>
                  <a:cubicBezTo>
                    <a:pt x="65" y="123"/>
                    <a:pt x="66" y="123"/>
                    <a:pt x="68" y="123"/>
                  </a:cubicBezTo>
                  <a:lnTo>
                    <a:pt x="68" y="74"/>
                  </a:lnTo>
                  <a:close/>
                  <a:moveTo>
                    <a:pt x="45" y="54"/>
                  </a:moveTo>
                  <a:cubicBezTo>
                    <a:pt x="41" y="54"/>
                    <a:pt x="38" y="57"/>
                    <a:pt x="38" y="61"/>
                  </a:cubicBezTo>
                  <a:cubicBezTo>
                    <a:pt x="38" y="65"/>
                    <a:pt x="41" y="69"/>
                    <a:pt x="45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57"/>
                    <a:pt x="49" y="54"/>
                    <a:pt x="45" y="54"/>
                  </a:cubicBezTo>
                  <a:close/>
                  <a:moveTo>
                    <a:pt x="88" y="61"/>
                  </a:moveTo>
                  <a:cubicBezTo>
                    <a:pt x="88" y="57"/>
                    <a:pt x="84" y="54"/>
                    <a:pt x="80" y="54"/>
                  </a:cubicBezTo>
                  <a:cubicBezTo>
                    <a:pt x="76" y="54"/>
                    <a:pt x="73" y="57"/>
                    <a:pt x="73" y="6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4" y="69"/>
                    <a:pt x="88" y="65"/>
                    <a:pt x="88" y="61"/>
                  </a:cubicBezTo>
                  <a:close/>
                  <a:moveTo>
                    <a:pt x="104" y="48"/>
                  </a:moveTo>
                  <a:cubicBezTo>
                    <a:pt x="101" y="34"/>
                    <a:pt x="85" y="20"/>
                    <a:pt x="63" y="20"/>
                  </a:cubicBezTo>
                  <a:cubicBezTo>
                    <a:pt x="40" y="20"/>
                    <a:pt x="25" y="34"/>
                    <a:pt x="21" y="48"/>
                  </a:cubicBezTo>
                  <a:cubicBezTo>
                    <a:pt x="19" y="58"/>
                    <a:pt x="21" y="67"/>
                    <a:pt x="26" y="77"/>
                  </a:cubicBezTo>
                  <a:cubicBezTo>
                    <a:pt x="30" y="85"/>
                    <a:pt x="35" y="92"/>
                    <a:pt x="39" y="101"/>
                  </a:cubicBezTo>
                  <a:cubicBezTo>
                    <a:pt x="41" y="106"/>
                    <a:pt x="41" y="112"/>
                    <a:pt x="43" y="117"/>
                  </a:cubicBezTo>
                  <a:cubicBezTo>
                    <a:pt x="43" y="121"/>
                    <a:pt x="45" y="122"/>
                    <a:pt x="50" y="123"/>
                  </a:cubicBezTo>
                  <a:cubicBezTo>
                    <a:pt x="51" y="123"/>
                    <a:pt x="52" y="123"/>
                    <a:pt x="53" y="12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2" y="74"/>
                    <a:pt x="39" y="72"/>
                    <a:pt x="36" y="70"/>
                  </a:cubicBezTo>
                  <a:cubicBezTo>
                    <a:pt x="34" y="68"/>
                    <a:pt x="33" y="64"/>
                    <a:pt x="33" y="61"/>
                  </a:cubicBezTo>
                  <a:cubicBezTo>
                    <a:pt x="33" y="58"/>
                    <a:pt x="34" y="55"/>
                    <a:pt x="36" y="52"/>
                  </a:cubicBezTo>
                  <a:cubicBezTo>
                    <a:pt x="39" y="50"/>
                    <a:pt x="42" y="49"/>
                    <a:pt x="45" y="49"/>
                  </a:cubicBezTo>
                  <a:cubicBezTo>
                    <a:pt x="52" y="49"/>
                    <a:pt x="58" y="54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58"/>
                    <a:pt x="69" y="55"/>
                    <a:pt x="71" y="52"/>
                  </a:cubicBezTo>
                  <a:cubicBezTo>
                    <a:pt x="74" y="50"/>
                    <a:pt x="77" y="49"/>
                    <a:pt x="80" y="49"/>
                  </a:cubicBezTo>
                  <a:cubicBezTo>
                    <a:pt x="83" y="49"/>
                    <a:pt x="87" y="50"/>
                    <a:pt x="89" y="52"/>
                  </a:cubicBezTo>
                  <a:cubicBezTo>
                    <a:pt x="91" y="55"/>
                    <a:pt x="93" y="58"/>
                    <a:pt x="93" y="61"/>
                  </a:cubicBezTo>
                  <a:cubicBezTo>
                    <a:pt x="93" y="64"/>
                    <a:pt x="91" y="68"/>
                    <a:pt x="89" y="70"/>
                  </a:cubicBezTo>
                  <a:cubicBezTo>
                    <a:pt x="87" y="72"/>
                    <a:pt x="83" y="74"/>
                    <a:pt x="80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4" y="123"/>
                    <a:pt x="75" y="123"/>
                    <a:pt x="76" y="123"/>
                  </a:cubicBezTo>
                  <a:cubicBezTo>
                    <a:pt x="80" y="122"/>
                    <a:pt x="82" y="121"/>
                    <a:pt x="83" y="117"/>
                  </a:cubicBezTo>
                  <a:cubicBezTo>
                    <a:pt x="84" y="112"/>
                    <a:pt x="85" y="106"/>
                    <a:pt x="87" y="101"/>
                  </a:cubicBezTo>
                  <a:cubicBezTo>
                    <a:pt x="91" y="92"/>
                    <a:pt x="95" y="85"/>
                    <a:pt x="100" y="77"/>
                  </a:cubicBezTo>
                  <a:cubicBezTo>
                    <a:pt x="104" y="67"/>
                    <a:pt x="107" y="58"/>
                    <a:pt x="104" y="48"/>
                  </a:cubicBezTo>
                  <a:close/>
                  <a:moveTo>
                    <a:pt x="67" y="4"/>
                  </a:moveTo>
                  <a:cubicBezTo>
                    <a:pt x="67" y="2"/>
                    <a:pt x="65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2"/>
                    <a:pt x="58" y="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5"/>
                    <a:pt x="60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5" y="17"/>
                    <a:pt x="67" y="15"/>
                    <a:pt x="67" y="13"/>
                  </a:cubicBezTo>
                  <a:lnTo>
                    <a:pt x="67" y="4"/>
                  </a:lnTo>
                  <a:close/>
                  <a:moveTo>
                    <a:pt x="93" y="12"/>
                  </a:moveTo>
                  <a:cubicBezTo>
                    <a:pt x="94" y="9"/>
                    <a:pt x="93" y="7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89" y="4"/>
                    <a:pt x="86" y="5"/>
                    <a:pt x="85" y="7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9" y="17"/>
                    <a:pt x="80" y="20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5" y="22"/>
                    <a:pt x="87" y="21"/>
                    <a:pt x="89" y="19"/>
                  </a:cubicBezTo>
                  <a:lnTo>
                    <a:pt x="93" y="12"/>
                  </a:lnTo>
                  <a:close/>
                  <a:moveTo>
                    <a:pt x="111" y="26"/>
                  </a:moveTo>
                  <a:cubicBezTo>
                    <a:pt x="113" y="25"/>
                    <a:pt x="113" y="22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0" y="18"/>
                    <a:pt x="107" y="18"/>
                    <a:pt x="105" y="20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7"/>
                    <a:pt x="97" y="30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0" y="34"/>
                    <a:pt x="103" y="34"/>
                    <a:pt x="105" y="32"/>
                  </a:cubicBezTo>
                  <a:lnTo>
                    <a:pt x="111" y="26"/>
                  </a:lnTo>
                  <a:close/>
                  <a:moveTo>
                    <a:pt x="121" y="49"/>
                  </a:moveTo>
                  <a:cubicBezTo>
                    <a:pt x="124" y="48"/>
                    <a:pt x="125" y="46"/>
                    <a:pt x="125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4" y="41"/>
                    <a:pt x="122" y="39"/>
                    <a:pt x="119" y="4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09" y="42"/>
                    <a:pt x="107" y="44"/>
                    <a:pt x="108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8" y="49"/>
                    <a:pt x="110" y="51"/>
                    <a:pt x="113" y="50"/>
                  </a:cubicBezTo>
                  <a:lnTo>
                    <a:pt x="121" y="49"/>
                  </a:lnTo>
                  <a:close/>
                  <a:moveTo>
                    <a:pt x="119" y="73"/>
                  </a:moveTo>
                  <a:cubicBezTo>
                    <a:pt x="122" y="74"/>
                    <a:pt x="124" y="72"/>
                    <a:pt x="124" y="70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5" y="67"/>
                    <a:pt x="123" y="65"/>
                    <a:pt x="121" y="6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10" y="62"/>
                    <a:pt x="108" y="64"/>
                    <a:pt x="107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69"/>
                    <a:pt x="108" y="71"/>
                    <a:pt x="111" y="72"/>
                  </a:cubicBezTo>
                  <a:lnTo>
                    <a:pt x="119" y="73"/>
                  </a:lnTo>
                  <a:close/>
                  <a:moveTo>
                    <a:pt x="36" y="19"/>
                  </a:moveTo>
                  <a:cubicBezTo>
                    <a:pt x="37" y="21"/>
                    <a:pt x="40" y="22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0"/>
                    <a:pt x="45" y="17"/>
                    <a:pt x="44" y="15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6" y="4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7"/>
                    <a:pt x="31" y="9"/>
                    <a:pt x="32" y="12"/>
                  </a:cubicBezTo>
                  <a:lnTo>
                    <a:pt x="36" y="19"/>
                  </a:lnTo>
                  <a:close/>
                  <a:moveTo>
                    <a:pt x="20" y="32"/>
                  </a:moveTo>
                  <a:cubicBezTo>
                    <a:pt x="22" y="34"/>
                    <a:pt x="25" y="34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0"/>
                    <a:pt x="28" y="27"/>
                    <a:pt x="26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18"/>
                    <a:pt x="15" y="18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2"/>
                    <a:pt x="12" y="25"/>
                    <a:pt x="13" y="26"/>
                  </a:cubicBezTo>
                  <a:lnTo>
                    <a:pt x="20" y="32"/>
                  </a:lnTo>
                  <a:close/>
                  <a:moveTo>
                    <a:pt x="12" y="50"/>
                  </a:moveTo>
                  <a:cubicBezTo>
                    <a:pt x="14" y="51"/>
                    <a:pt x="17" y="49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4"/>
                    <a:pt x="16" y="42"/>
                    <a:pt x="14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3" y="39"/>
                    <a:pt x="0" y="41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8"/>
                    <a:pt x="4" y="49"/>
                  </a:cubicBezTo>
                  <a:lnTo>
                    <a:pt x="12" y="50"/>
                  </a:lnTo>
                  <a:close/>
                  <a:moveTo>
                    <a:pt x="14" y="72"/>
                  </a:moveTo>
                  <a:cubicBezTo>
                    <a:pt x="16" y="71"/>
                    <a:pt x="18" y="69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7" y="64"/>
                    <a:pt x="15" y="62"/>
                    <a:pt x="12" y="63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1" y="65"/>
                    <a:pt x="0" y="67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2"/>
                    <a:pt x="3" y="74"/>
                    <a:pt x="6" y="73"/>
                  </a:cubicBezTo>
                  <a:lnTo>
                    <a:pt x="14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4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59" grpId="0"/>
      <p:bldP spid="377860" grpId="0"/>
      <p:bldP spid="377861" grpId="0"/>
      <p:bldP spid="377862" grpId="0"/>
      <p:bldP spid="377863" grpId="0"/>
      <p:bldP spid="377864" grpId="0"/>
      <p:bldP spid="377865" grpId="0"/>
      <p:bldP spid="377866" grpId="0"/>
      <p:bldP spid="377867" grpId="0"/>
      <p:bldP spid="377868" grpId="0"/>
      <p:bldP spid="3778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Google Shape;8524;p176"/>
          <p:cNvSpPr txBox="1">
            <a:spLocks noChangeArrowheads="1"/>
          </p:cNvSpPr>
          <p:nvPr/>
        </p:nvSpPr>
        <p:spPr bwMode="auto">
          <a:xfrm>
            <a:off x="9220200" y="1439863"/>
            <a:ext cx="1541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03" name="Google Shape;8525;p176"/>
          <p:cNvSpPr txBox="1">
            <a:spLocks noChangeArrowheads="1"/>
          </p:cNvSpPr>
          <p:nvPr/>
        </p:nvSpPr>
        <p:spPr bwMode="auto">
          <a:xfrm>
            <a:off x="1820863" y="69056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04" name="Google Shape;8526;p176"/>
          <p:cNvSpPr txBox="1">
            <a:spLocks noChangeArrowheads="1"/>
          </p:cNvSpPr>
          <p:nvPr/>
        </p:nvSpPr>
        <p:spPr bwMode="auto">
          <a:xfrm>
            <a:off x="1968285" y="452438"/>
            <a:ext cx="131205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sz="1800" dirty="0">
              <a:cs typeface="Open Sans Semibold" panose="020B0706030804020204" pitchFamily="34" charset="0"/>
            </a:endParaRPr>
          </a:p>
        </p:txBody>
      </p:sp>
      <p:sp>
        <p:nvSpPr>
          <p:cNvPr id="384005" name="Google Shape;8527;p176"/>
          <p:cNvSpPr txBox="1">
            <a:spLocks noChangeArrowheads="1"/>
          </p:cNvSpPr>
          <p:nvPr/>
        </p:nvSpPr>
        <p:spPr bwMode="auto">
          <a:xfrm>
            <a:off x="1705646" y="5445125"/>
            <a:ext cx="159850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TEAMWORK</a:t>
            </a:r>
            <a:endParaRPr lang="en-US" altLang="en-US" sz="1800">
              <a:cs typeface="Open Sans Semibold" panose="020B0706030804020204" pitchFamily="34" charset="0"/>
            </a:endParaRPr>
          </a:p>
        </p:txBody>
      </p:sp>
      <p:sp>
        <p:nvSpPr>
          <p:cNvPr id="384006" name="Google Shape;8528;p176"/>
          <p:cNvSpPr txBox="1">
            <a:spLocks noChangeArrowheads="1"/>
          </p:cNvSpPr>
          <p:nvPr/>
        </p:nvSpPr>
        <p:spPr bwMode="auto">
          <a:xfrm>
            <a:off x="1310229" y="3833813"/>
            <a:ext cx="11477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 sz="1800">
              <a:cs typeface="Open Sans Semibold" panose="020B0706030804020204" pitchFamily="34" charset="0"/>
            </a:endParaRPr>
          </a:p>
        </p:txBody>
      </p:sp>
      <p:sp>
        <p:nvSpPr>
          <p:cNvPr id="384007" name="Google Shape;8529;p176"/>
          <p:cNvSpPr txBox="1">
            <a:spLocks noChangeArrowheads="1"/>
          </p:cNvSpPr>
          <p:nvPr/>
        </p:nvSpPr>
        <p:spPr bwMode="auto">
          <a:xfrm>
            <a:off x="1146875" y="2012950"/>
            <a:ext cx="131749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 sz="1800">
              <a:cs typeface="Open Sans Semibold" panose="020B0706030804020204" pitchFamily="34" charset="0"/>
            </a:endParaRPr>
          </a:p>
        </p:txBody>
      </p:sp>
      <p:sp>
        <p:nvSpPr>
          <p:cNvPr id="384008" name="Google Shape;8530;p176"/>
          <p:cNvSpPr txBox="1">
            <a:spLocks noChangeArrowheads="1"/>
          </p:cNvSpPr>
          <p:nvPr/>
        </p:nvSpPr>
        <p:spPr bwMode="auto">
          <a:xfrm>
            <a:off x="9782175" y="2973388"/>
            <a:ext cx="1041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sz="1800">
              <a:cs typeface="Open Sans Semibold" panose="020B0706030804020204" pitchFamily="34" charset="0"/>
            </a:endParaRPr>
          </a:p>
        </p:txBody>
      </p:sp>
      <p:sp>
        <p:nvSpPr>
          <p:cNvPr id="384009" name="Google Shape;8531;p176"/>
          <p:cNvSpPr txBox="1">
            <a:spLocks noChangeArrowheads="1"/>
          </p:cNvSpPr>
          <p:nvPr/>
        </p:nvSpPr>
        <p:spPr bwMode="auto">
          <a:xfrm>
            <a:off x="9297988" y="4737100"/>
            <a:ext cx="5492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sz="1800">
              <a:cs typeface="Open Sans Semibold" panose="020B0706030804020204" pitchFamily="34" charset="0"/>
            </a:endParaRPr>
          </a:p>
        </p:txBody>
      </p:sp>
      <p:sp>
        <p:nvSpPr>
          <p:cNvPr id="384010" name="Google Shape;8532;p176"/>
          <p:cNvSpPr txBox="1">
            <a:spLocks noChangeArrowheads="1"/>
          </p:cNvSpPr>
          <p:nvPr/>
        </p:nvSpPr>
        <p:spPr bwMode="auto">
          <a:xfrm>
            <a:off x="9297988" y="1173163"/>
            <a:ext cx="1265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900"/>
              <a:buFont typeface="Open Sans Semibold" panose="020B0706030804020204" pitchFamily="34" charset="0"/>
              <a:buNone/>
            </a:pPr>
            <a:r>
              <a:rPr lang="en-US" altLang="en-US" sz="18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PLANNING</a:t>
            </a:r>
            <a:endParaRPr lang="en-US" altLang="en-US" sz="1800">
              <a:cs typeface="Open Sans Semibold" panose="020B0706030804020204" pitchFamily="34" charset="0"/>
            </a:endParaRPr>
          </a:p>
        </p:txBody>
      </p:sp>
      <p:sp>
        <p:nvSpPr>
          <p:cNvPr id="384011" name="Google Shape;8533;p176"/>
          <p:cNvSpPr txBox="1">
            <a:spLocks noChangeArrowheads="1"/>
          </p:cNvSpPr>
          <p:nvPr/>
        </p:nvSpPr>
        <p:spPr bwMode="auto">
          <a:xfrm>
            <a:off x="9683750" y="3257550"/>
            <a:ext cx="1541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12" name="Google Shape;8534;p176"/>
          <p:cNvSpPr txBox="1">
            <a:spLocks noChangeArrowheads="1"/>
          </p:cNvSpPr>
          <p:nvPr/>
        </p:nvSpPr>
        <p:spPr bwMode="auto">
          <a:xfrm>
            <a:off x="9207500" y="4999038"/>
            <a:ext cx="1541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13" name="Google Shape;8535;p176"/>
          <p:cNvSpPr txBox="1">
            <a:spLocks noChangeArrowheads="1"/>
          </p:cNvSpPr>
          <p:nvPr/>
        </p:nvSpPr>
        <p:spPr bwMode="auto">
          <a:xfrm>
            <a:off x="995363" y="2246313"/>
            <a:ext cx="15636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14" name="Google Shape;8536;p176"/>
          <p:cNvSpPr txBox="1">
            <a:spLocks noChangeArrowheads="1"/>
          </p:cNvSpPr>
          <p:nvPr/>
        </p:nvSpPr>
        <p:spPr bwMode="auto">
          <a:xfrm>
            <a:off x="1004888" y="405606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15" name="Google Shape;8537;p176"/>
          <p:cNvSpPr txBox="1">
            <a:spLocks noChangeArrowheads="1"/>
          </p:cNvSpPr>
          <p:nvPr/>
        </p:nvSpPr>
        <p:spPr bwMode="auto">
          <a:xfrm>
            <a:off x="1841500" y="5688013"/>
            <a:ext cx="156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4016" name="Google Shape;8538;p176"/>
          <p:cNvSpPr>
            <a:spLocks/>
          </p:cNvSpPr>
          <p:nvPr/>
        </p:nvSpPr>
        <p:spPr bwMode="auto">
          <a:xfrm>
            <a:off x="3590925" y="1982788"/>
            <a:ext cx="1492250" cy="2028825"/>
          </a:xfrm>
          <a:custGeom>
            <a:avLst/>
            <a:gdLst>
              <a:gd name="T0" fmla="*/ 2147483646 w 372"/>
              <a:gd name="T1" fmla="*/ 2147483646 h 505"/>
              <a:gd name="T2" fmla="*/ 2147483646 w 372"/>
              <a:gd name="T3" fmla="*/ 2147483646 h 505"/>
              <a:gd name="T4" fmla="*/ 2147483646 w 372"/>
              <a:gd name="T5" fmla="*/ 2147483646 h 505"/>
              <a:gd name="T6" fmla="*/ 2147483646 w 372"/>
              <a:gd name="T7" fmla="*/ 2147483646 h 505"/>
              <a:gd name="T8" fmla="*/ 2147483646 w 372"/>
              <a:gd name="T9" fmla="*/ 2147483646 h 505"/>
              <a:gd name="T10" fmla="*/ 2147483646 w 372"/>
              <a:gd name="T11" fmla="*/ 2147483646 h 505"/>
              <a:gd name="T12" fmla="*/ 2147483646 w 372"/>
              <a:gd name="T13" fmla="*/ 2147483646 h 505"/>
              <a:gd name="T14" fmla="*/ 2147483646 w 372"/>
              <a:gd name="T15" fmla="*/ 2147483646 h 505"/>
              <a:gd name="T16" fmla="*/ 2147483646 w 372"/>
              <a:gd name="T17" fmla="*/ 2147483646 h 505"/>
              <a:gd name="T18" fmla="*/ 2147483646 w 372"/>
              <a:gd name="T19" fmla="*/ 2147483646 h 505"/>
              <a:gd name="T20" fmla="*/ 2147483646 w 372"/>
              <a:gd name="T21" fmla="*/ 2147483646 h 505"/>
              <a:gd name="T22" fmla="*/ 2147483646 w 372"/>
              <a:gd name="T23" fmla="*/ 2147483646 h 505"/>
              <a:gd name="T24" fmla="*/ 2147483646 w 372"/>
              <a:gd name="T25" fmla="*/ 2147483646 h 505"/>
              <a:gd name="T26" fmla="*/ 2147483646 w 372"/>
              <a:gd name="T27" fmla="*/ 2147483646 h 505"/>
              <a:gd name="T28" fmla="*/ 2147483646 w 372"/>
              <a:gd name="T29" fmla="*/ 2147483646 h 505"/>
              <a:gd name="T30" fmla="*/ 2147483646 w 372"/>
              <a:gd name="T31" fmla="*/ 2147483646 h 505"/>
              <a:gd name="T32" fmla="*/ 2147483646 w 372"/>
              <a:gd name="T33" fmla="*/ 2147483646 h 505"/>
              <a:gd name="T34" fmla="*/ 2147483646 w 372"/>
              <a:gd name="T35" fmla="*/ 2147483646 h 505"/>
              <a:gd name="T36" fmla="*/ 2147483646 w 372"/>
              <a:gd name="T37" fmla="*/ 2147483646 h 505"/>
              <a:gd name="T38" fmla="*/ 2147483646 w 372"/>
              <a:gd name="T39" fmla="*/ 2147483646 h 505"/>
              <a:gd name="T40" fmla="*/ 2147483646 w 372"/>
              <a:gd name="T41" fmla="*/ 2147483646 h 505"/>
              <a:gd name="T42" fmla="*/ 2147483646 w 372"/>
              <a:gd name="T43" fmla="*/ 2147483646 h 505"/>
              <a:gd name="T44" fmla="*/ 2147483646 w 372"/>
              <a:gd name="T45" fmla="*/ 2147483646 h 505"/>
              <a:gd name="T46" fmla="*/ 2147483646 w 372"/>
              <a:gd name="T47" fmla="*/ 2147483646 h 505"/>
              <a:gd name="T48" fmla="*/ 2147483646 w 372"/>
              <a:gd name="T49" fmla="*/ 2147483646 h 505"/>
              <a:gd name="T50" fmla="*/ 2147483646 w 372"/>
              <a:gd name="T51" fmla="*/ 2147483646 h 505"/>
              <a:gd name="T52" fmla="*/ 2147483646 w 372"/>
              <a:gd name="T53" fmla="*/ 2147483646 h 505"/>
              <a:gd name="T54" fmla="*/ 2147483646 w 372"/>
              <a:gd name="T55" fmla="*/ 2147483646 h 505"/>
              <a:gd name="T56" fmla="*/ 2147483646 w 372"/>
              <a:gd name="T57" fmla="*/ 2147483646 h 505"/>
              <a:gd name="T58" fmla="*/ 2147483646 w 372"/>
              <a:gd name="T59" fmla="*/ 2147483646 h 505"/>
              <a:gd name="T60" fmla="*/ 2147483646 w 372"/>
              <a:gd name="T61" fmla="*/ 2147483646 h 505"/>
              <a:gd name="T62" fmla="*/ 2147483646 w 372"/>
              <a:gd name="T63" fmla="*/ 2147483646 h 505"/>
              <a:gd name="T64" fmla="*/ 2147483646 w 372"/>
              <a:gd name="T65" fmla="*/ 2147483646 h 50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72" h="505" extrusionOk="0">
                <a:moveTo>
                  <a:pt x="123" y="429"/>
                </a:moveTo>
                <a:cubicBezTo>
                  <a:pt x="132" y="417"/>
                  <a:pt x="146" y="408"/>
                  <a:pt x="164" y="404"/>
                </a:cubicBezTo>
                <a:cubicBezTo>
                  <a:pt x="182" y="400"/>
                  <a:pt x="199" y="401"/>
                  <a:pt x="212" y="408"/>
                </a:cubicBezTo>
                <a:cubicBezTo>
                  <a:pt x="221" y="412"/>
                  <a:pt x="228" y="420"/>
                  <a:pt x="230" y="430"/>
                </a:cubicBezTo>
                <a:cubicBezTo>
                  <a:pt x="232" y="435"/>
                  <a:pt x="232" y="440"/>
                  <a:pt x="230" y="445"/>
                </a:cubicBezTo>
                <a:cubicBezTo>
                  <a:pt x="228" y="453"/>
                  <a:pt x="235" y="456"/>
                  <a:pt x="250" y="453"/>
                </a:cubicBezTo>
                <a:cubicBezTo>
                  <a:pt x="311" y="438"/>
                  <a:pt x="311" y="438"/>
                  <a:pt x="311" y="438"/>
                </a:cubicBezTo>
                <a:cubicBezTo>
                  <a:pt x="326" y="435"/>
                  <a:pt x="334" y="421"/>
                  <a:pt x="332" y="406"/>
                </a:cubicBezTo>
                <a:cubicBezTo>
                  <a:pt x="330" y="392"/>
                  <a:pt x="329" y="378"/>
                  <a:pt x="328" y="363"/>
                </a:cubicBezTo>
                <a:cubicBezTo>
                  <a:pt x="328" y="310"/>
                  <a:pt x="341" y="261"/>
                  <a:pt x="365" y="217"/>
                </a:cubicBezTo>
                <a:cubicBezTo>
                  <a:pt x="372" y="204"/>
                  <a:pt x="369" y="187"/>
                  <a:pt x="358" y="178"/>
                </a:cubicBezTo>
                <a:cubicBezTo>
                  <a:pt x="289" y="125"/>
                  <a:pt x="289" y="125"/>
                  <a:pt x="289" y="125"/>
                </a:cubicBezTo>
                <a:cubicBezTo>
                  <a:pt x="278" y="115"/>
                  <a:pt x="267" y="106"/>
                  <a:pt x="267" y="104"/>
                </a:cubicBezTo>
                <a:cubicBezTo>
                  <a:pt x="267" y="102"/>
                  <a:pt x="267" y="100"/>
                  <a:pt x="268" y="99"/>
                </a:cubicBezTo>
                <a:cubicBezTo>
                  <a:pt x="272" y="94"/>
                  <a:pt x="276" y="89"/>
                  <a:pt x="283" y="89"/>
                </a:cubicBezTo>
                <a:cubicBezTo>
                  <a:pt x="287" y="90"/>
                  <a:pt x="291" y="91"/>
                  <a:pt x="295" y="91"/>
                </a:cubicBezTo>
                <a:cubicBezTo>
                  <a:pt x="307" y="92"/>
                  <a:pt x="316" y="83"/>
                  <a:pt x="314" y="71"/>
                </a:cubicBezTo>
                <a:cubicBezTo>
                  <a:pt x="311" y="59"/>
                  <a:pt x="302" y="48"/>
                  <a:pt x="292" y="41"/>
                </a:cubicBezTo>
                <a:cubicBezTo>
                  <a:pt x="283" y="33"/>
                  <a:pt x="270" y="27"/>
                  <a:pt x="258" y="27"/>
                </a:cubicBezTo>
                <a:cubicBezTo>
                  <a:pt x="246" y="28"/>
                  <a:pt x="238" y="39"/>
                  <a:pt x="243" y="50"/>
                </a:cubicBezTo>
                <a:cubicBezTo>
                  <a:pt x="244" y="54"/>
                  <a:pt x="246" y="58"/>
                  <a:pt x="247" y="62"/>
                </a:cubicBezTo>
                <a:cubicBezTo>
                  <a:pt x="249" y="68"/>
                  <a:pt x="246" y="73"/>
                  <a:pt x="241" y="78"/>
                </a:cubicBezTo>
                <a:cubicBezTo>
                  <a:pt x="240" y="80"/>
                  <a:pt x="239" y="80"/>
                  <a:pt x="237" y="81"/>
                </a:cubicBezTo>
                <a:cubicBezTo>
                  <a:pt x="235" y="81"/>
                  <a:pt x="223" y="73"/>
                  <a:pt x="212" y="64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0"/>
                  <a:pt x="114" y="3"/>
                  <a:pt x="106" y="15"/>
                </a:cubicBezTo>
                <a:cubicBezTo>
                  <a:pt x="39" y="116"/>
                  <a:pt x="0" y="237"/>
                  <a:pt x="2" y="367"/>
                </a:cubicBezTo>
                <a:cubicBezTo>
                  <a:pt x="2" y="406"/>
                  <a:pt x="6" y="445"/>
                  <a:pt x="14" y="482"/>
                </a:cubicBezTo>
                <a:cubicBezTo>
                  <a:pt x="17" y="496"/>
                  <a:pt x="31" y="505"/>
                  <a:pt x="45" y="502"/>
                </a:cubicBezTo>
                <a:cubicBezTo>
                  <a:pt x="110" y="486"/>
                  <a:pt x="110" y="486"/>
                  <a:pt x="110" y="486"/>
                </a:cubicBezTo>
                <a:cubicBezTo>
                  <a:pt x="124" y="483"/>
                  <a:pt x="129" y="477"/>
                  <a:pt x="123" y="471"/>
                </a:cubicBezTo>
                <a:cubicBezTo>
                  <a:pt x="120" y="467"/>
                  <a:pt x="118" y="462"/>
                  <a:pt x="117" y="457"/>
                </a:cubicBezTo>
                <a:cubicBezTo>
                  <a:pt x="114" y="448"/>
                  <a:pt x="117" y="437"/>
                  <a:pt x="123" y="429"/>
                </a:cubicBezTo>
                <a:close/>
              </a:path>
            </a:pathLst>
          </a:custGeom>
          <a:solidFill>
            <a:srgbClr val="72D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17" name="Google Shape;8539;p176"/>
          <p:cNvSpPr>
            <a:spLocks/>
          </p:cNvSpPr>
          <p:nvPr/>
        </p:nvSpPr>
        <p:spPr bwMode="auto">
          <a:xfrm>
            <a:off x="4148138" y="927100"/>
            <a:ext cx="2124075" cy="1747838"/>
          </a:xfrm>
          <a:custGeom>
            <a:avLst/>
            <a:gdLst>
              <a:gd name="T0" fmla="*/ 2147483646 w 529"/>
              <a:gd name="T1" fmla="*/ 2147483646 h 435"/>
              <a:gd name="T2" fmla="*/ 2147483646 w 529"/>
              <a:gd name="T3" fmla="*/ 2147483646 h 435"/>
              <a:gd name="T4" fmla="*/ 2147483646 w 529"/>
              <a:gd name="T5" fmla="*/ 2147483646 h 435"/>
              <a:gd name="T6" fmla="*/ 2147483646 w 529"/>
              <a:gd name="T7" fmla="*/ 2147483646 h 435"/>
              <a:gd name="T8" fmla="*/ 2147483646 w 529"/>
              <a:gd name="T9" fmla="*/ 2147483646 h 435"/>
              <a:gd name="T10" fmla="*/ 2147483646 w 529"/>
              <a:gd name="T11" fmla="*/ 2147483646 h 435"/>
              <a:gd name="T12" fmla="*/ 2147483646 w 529"/>
              <a:gd name="T13" fmla="*/ 2147483646 h 435"/>
              <a:gd name="T14" fmla="*/ 2147483646 w 529"/>
              <a:gd name="T15" fmla="*/ 2147483646 h 435"/>
              <a:gd name="T16" fmla="*/ 2147483646 w 529"/>
              <a:gd name="T17" fmla="*/ 2147483646 h 435"/>
              <a:gd name="T18" fmla="*/ 2147483646 w 529"/>
              <a:gd name="T19" fmla="*/ 2147483646 h 435"/>
              <a:gd name="T20" fmla="*/ 2147483646 w 529"/>
              <a:gd name="T21" fmla="*/ 2147483646 h 435"/>
              <a:gd name="T22" fmla="*/ 2147483646 w 529"/>
              <a:gd name="T23" fmla="*/ 2147483646 h 435"/>
              <a:gd name="T24" fmla="*/ 2147483646 w 529"/>
              <a:gd name="T25" fmla="*/ 2147483646 h 435"/>
              <a:gd name="T26" fmla="*/ 2147483646 w 529"/>
              <a:gd name="T27" fmla="*/ 2147483646 h 435"/>
              <a:gd name="T28" fmla="*/ 2147483646 w 529"/>
              <a:gd name="T29" fmla="*/ 2147483646 h 435"/>
              <a:gd name="T30" fmla="*/ 2147483646 w 529"/>
              <a:gd name="T31" fmla="*/ 2147483646 h 435"/>
              <a:gd name="T32" fmla="*/ 2147483646 w 529"/>
              <a:gd name="T33" fmla="*/ 2147483646 h 435"/>
              <a:gd name="T34" fmla="*/ 2147483646 w 529"/>
              <a:gd name="T35" fmla="*/ 2147483646 h 435"/>
              <a:gd name="T36" fmla="*/ 2147483646 w 529"/>
              <a:gd name="T37" fmla="*/ 2147483646 h 435"/>
              <a:gd name="T38" fmla="*/ 2147483646 w 529"/>
              <a:gd name="T39" fmla="*/ 2147483646 h 435"/>
              <a:gd name="T40" fmla="*/ 2147483646 w 529"/>
              <a:gd name="T41" fmla="*/ 2147483646 h 435"/>
              <a:gd name="T42" fmla="*/ 2147483646 w 529"/>
              <a:gd name="T43" fmla="*/ 2147483646 h 435"/>
              <a:gd name="T44" fmla="*/ 2147483646 w 529"/>
              <a:gd name="T45" fmla="*/ 2147483646 h 435"/>
              <a:gd name="T46" fmla="*/ 2147483646 w 529"/>
              <a:gd name="T47" fmla="*/ 2147483646 h 435"/>
              <a:gd name="T48" fmla="*/ 2147483646 w 529"/>
              <a:gd name="T49" fmla="*/ 2147483646 h 435"/>
              <a:gd name="T50" fmla="*/ 2147483646 w 529"/>
              <a:gd name="T51" fmla="*/ 2147483646 h 435"/>
              <a:gd name="T52" fmla="*/ 2147483646 w 529"/>
              <a:gd name="T53" fmla="*/ 2147483646 h 435"/>
              <a:gd name="T54" fmla="*/ 2147483646 w 529"/>
              <a:gd name="T55" fmla="*/ 2147483646 h 435"/>
              <a:gd name="T56" fmla="*/ 2147483646 w 529"/>
              <a:gd name="T57" fmla="*/ 2147483646 h 435"/>
              <a:gd name="T58" fmla="*/ 2147483646 w 529"/>
              <a:gd name="T59" fmla="*/ 2147483646 h 435"/>
              <a:gd name="T60" fmla="*/ 2147483646 w 529"/>
              <a:gd name="T61" fmla="*/ 2147483646 h 43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29" h="435" extrusionOk="0">
                <a:moveTo>
                  <a:pt x="119" y="273"/>
                </a:moveTo>
                <a:cubicBezTo>
                  <a:pt x="134" y="272"/>
                  <a:pt x="150" y="278"/>
                  <a:pt x="164" y="290"/>
                </a:cubicBezTo>
                <a:cubicBezTo>
                  <a:pt x="179" y="300"/>
                  <a:pt x="188" y="314"/>
                  <a:pt x="192" y="329"/>
                </a:cubicBezTo>
                <a:cubicBezTo>
                  <a:pt x="194" y="339"/>
                  <a:pt x="192" y="350"/>
                  <a:pt x="186" y="357"/>
                </a:cubicBezTo>
                <a:cubicBezTo>
                  <a:pt x="182" y="361"/>
                  <a:pt x="178" y="365"/>
                  <a:pt x="174" y="367"/>
                </a:cubicBezTo>
                <a:cubicBezTo>
                  <a:pt x="166" y="370"/>
                  <a:pt x="168" y="378"/>
                  <a:pt x="180" y="387"/>
                </a:cubicBezTo>
                <a:cubicBezTo>
                  <a:pt x="230" y="426"/>
                  <a:pt x="230" y="426"/>
                  <a:pt x="230" y="426"/>
                </a:cubicBezTo>
                <a:cubicBezTo>
                  <a:pt x="241" y="435"/>
                  <a:pt x="258" y="433"/>
                  <a:pt x="268" y="422"/>
                </a:cubicBezTo>
                <a:cubicBezTo>
                  <a:pt x="311" y="375"/>
                  <a:pt x="370" y="341"/>
                  <a:pt x="436" y="330"/>
                </a:cubicBezTo>
                <a:cubicBezTo>
                  <a:pt x="450" y="327"/>
                  <a:pt x="462" y="315"/>
                  <a:pt x="462" y="300"/>
                </a:cubicBezTo>
                <a:cubicBezTo>
                  <a:pt x="461" y="213"/>
                  <a:pt x="461" y="213"/>
                  <a:pt x="461" y="213"/>
                </a:cubicBezTo>
                <a:cubicBezTo>
                  <a:pt x="461" y="198"/>
                  <a:pt x="462" y="184"/>
                  <a:pt x="464" y="182"/>
                </a:cubicBezTo>
                <a:cubicBezTo>
                  <a:pt x="465" y="181"/>
                  <a:pt x="466" y="181"/>
                  <a:pt x="468" y="180"/>
                </a:cubicBezTo>
                <a:cubicBezTo>
                  <a:pt x="474" y="180"/>
                  <a:pt x="481" y="180"/>
                  <a:pt x="485" y="186"/>
                </a:cubicBezTo>
                <a:cubicBezTo>
                  <a:pt x="487" y="189"/>
                  <a:pt x="489" y="193"/>
                  <a:pt x="491" y="197"/>
                </a:cubicBezTo>
                <a:cubicBezTo>
                  <a:pt x="497" y="207"/>
                  <a:pt x="511" y="208"/>
                  <a:pt x="519" y="198"/>
                </a:cubicBezTo>
                <a:cubicBezTo>
                  <a:pt x="526" y="189"/>
                  <a:pt x="529" y="175"/>
                  <a:pt x="529" y="163"/>
                </a:cubicBezTo>
                <a:cubicBezTo>
                  <a:pt x="529" y="151"/>
                  <a:pt x="526" y="137"/>
                  <a:pt x="518" y="128"/>
                </a:cubicBezTo>
                <a:cubicBezTo>
                  <a:pt x="510" y="118"/>
                  <a:pt x="496" y="120"/>
                  <a:pt x="490" y="130"/>
                </a:cubicBezTo>
                <a:cubicBezTo>
                  <a:pt x="488" y="134"/>
                  <a:pt x="486" y="137"/>
                  <a:pt x="484" y="141"/>
                </a:cubicBezTo>
                <a:cubicBezTo>
                  <a:pt x="480" y="147"/>
                  <a:pt x="474" y="147"/>
                  <a:pt x="467" y="147"/>
                </a:cubicBezTo>
                <a:cubicBezTo>
                  <a:pt x="466" y="147"/>
                  <a:pt x="464" y="146"/>
                  <a:pt x="463" y="145"/>
                </a:cubicBezTo>
                <a:cubicBezTo>
                  <a:pt x="461" y="143"/>
                  <a:pt x="460" y="129"/>
                  <a:pt x="460" y="114"/>
                </a:cubicBezTo>
                <a:cubicBezTo>
                  <a:pt x="459" y="26"/>
                  <a:pt x="459" y="26"/>
                  <a:pt x="459" y="26"/>
                </a:cubicBezTo>
                <a:cubicBezTo>
                  <a:pt x="459" y="11"/>
                  <a:pt x="447" y="0"/>
                  <a:pt x="432" y="1"/>
                </a:cubicBezTo>
                <a:cubicBezTo>
                  <a:pt x="263" y="16"/>
                  <a:pt x="113" y="98"/>
                  <a:pt x="10" y="220"/>
                </a:cubicBezTo>
                <a:cubicBezTo>
                  <a:pt x="0" y="232"/>
                  <a:pt x="3" y="248"/>
                  <a:pt x="14" y="257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78" y="307"/>
                  <a:pt x="85" y="307"/>
                  <a:pt x="87" y="299"/>
                </a:cubicBezTo>
                <a:cubicBezTo>
                  <a:pt x="88" y="294"/>
                  <a:pt x="90" y="290"/>
                  <a:pt x="93" y="285"/>
                </a:cubicBezTo>
                <a:cubicBezTo>
                  <a:pt x="99" y="278"/>
                  <a:pt x="109" y="273"/>
                  <a:pt x="119" y="273"/>
                </a:cubicBezTo>
                <a:close/>
              </a:path>
            </a:pathLst>
          </a:custGeom>
          <a:solidFill>
            <a:srgbClr val="FFCA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18" name="Google Shape;8540;p176"/>
          <p:cNvSpPr>
            <a:spLocks/>
          </p:cNvSpPr>
          <p:nvPr/>
        </p:nvSpPr>
        <p:spPr bwMode="auto">
          <a:xfrm>
            <a:off x="7054850" y="1866900"/>
            <a:ext cx="1557338" cy="2149475"/>
          </a:xfrm>
          <a:custGeom>
            <a:avLst/>
            <a:gdLst>
              <a:gd name="T0" fmla="*/ 2147483646 w 388"/>
              <a:gd name="T1" fmla="*/ 2147483646 h 535"/>
              <a:gd name="T2" fmla="*/ 2147483646 w 388"/>
              <a:gd name="T3" fmla="*/ 2147483646 h 535"/>
              <a:gd name="T4" fmla="*/ 2147483646 w 388"/>
              <a:gd name="T5" fmla="*/ 2147483646 h 535"/>
              <a:gd name="T6" fmla="*/ 2147483646 w 388"/>
              <a:gd name="T7" fmla="*/ 2147483646 h 535"/>
              <a:gd name="T8" fmla="*/ 2147483646 w 388"/>
              <a:gd name="T9" fmla="*/ 2147483646 h 535"/>
              <a:gd name="T10" fmla="*/ 2147483646 w 388"/>
              <a:gd name="T11" fmla="*/ 2147483646 h 535"/>
              <a:gd name="T12" fmla="*/ 2147483646 w 388"/>
              <a:gd name="T13" fmla="*/ 2147483646 h 535"/>
              <a:gd name="T14" fmla="*/ 2147483646 w 388"/>
              <a:gd name="T15" fmla="*/ 2147483646 h 535"/>
              <a:gd name="T16" fmla="*/ 2147483646 w 388"/>
              <a:gd name="T17" fmla="*/ 2147483646 h 535"/>
              <a:gd name="T18" fmla="*/ 2147483646 w 388"/>
              <a:gd name="T19" fmla="*/ 2147483646 h 535"/>
              <a:gd name="T20" fmla="*/ 2147483646 w 388"/>
              <a:gd name="T21" fmla="*/ 2147483646 h 535"/>
              <a:gd name="T22" fmla="*/ 2147483646 w 388"/>
              <a:gd name="T23" fmla="*/ 2147483646 h 535"/>
              <a:gd name="T24" fmla="*/ 2147483646 w 388"/>
              <a:gd name="T25" fmla="*/ 2147483646 h 535"/>
              <a:gd name="T26" fmla="*/ 2147483646 w 388"/>
              <a:gd name="T27" fmla="*/ 2147483646 h 535"/>
              <a:gd name="T28" fmla="*/ 2147483646 w 388"/>
              <a:gd name="T29" fmla="*/ 2147483646 h 535"/>
              <a:gd name="T30" fmla="*/ 2147483646 w 388"/>
              <a:gd name="T31" fmla="*/ 2147483646 h 535"/>
              <a:gd name="T32" fmla="*/ 2147483646 w 388"/>
              <a:gd name="T33" fmla="*/ 2147483646 h 535"/>
              <a:gd name="T34" fmla="*/ 2147483646 w 388"/>
              <a:gd name="T35" fmla="*/ 2147483646 h 535"/>
              <a:gd name="T36" fmla="*/ 2147483646 w 388"/>
              <a:gd name="T37" fmla="*/ 2147483646 h 535"/>
              <a:gd name="T38" fmla="*/ 2147483646 w 388"/>
              <a:gd name="T39" fmla="*/ 2147483646 h 535"/>
              <a:gd name="T40" fmla="*/ 2147483646 w 388"/>
              <a:gd name="T41" fmla="*/ 2147483646 h 535"/>
              <a:gd name="T42" fmla="*/ 2147483646 w 388"/>
              <a:gd name="T43" fmla="*/ 2147483646 h 535"/>
              <a:gd name="T44" fmla="*/ 2147483646 w 388"/>
              <a:gd name="T45" fmla="*/ 2147483646 h 535"/>
              <a:gd name="T46" fmla="*/ 2147483646 w 388"/>
              <a:gd name="T47" fmla="*/ 2147483646 h 535"/>
              <a:gd name="T48" fmla="*/ 2147483646 w 388"/>
              <a:gd name="T49" fmla="*/ 2147483646 h 535"/>
              <a:gd name="T50" fmla="*/ 2147483646 w 388"/>
              <a:gd name="T51" fmla="*/ 2147483646 h 535"/>
              <a:gd name="T52" fmla="*/ 2147483646 w 388"/>
              <a:gd name="T53" fmla="*/ 2147483646 h 535"/>
              <a:gd name="T54" fmla="*/ 2147483646 w 388"/>
              <a:gd name="T55" fmla="*/ 2147483646 h 535"/>
              <a:gd name="T56" fmla="*/ 2147483646 w 388"/>
              <a:gd name="T57" fmla="*/ 2147483646 h 535"/>
              <a:gd name="T58" fmla="*/ 2147483646 w 388"/>
              <a:gd name="T59" fmla="*/ 2147483646 h 535"/>
              <a:gd name="T60" fmla="*/ 2147483646 w 388"/>
              <a:gd name="T61" fmla="*/ 2147483646 h 535"/>
              <a:gd name="T62" fmla="*/ 2147483646 w 388"/>
              <a:gd name="T63" fmla="*/ 2147483646 h 535"/>
              <a:gd name="T64" fmla="*/ 2147483646 w 388"/>
              <a:gd name="T65" fmla="*/ 2147483646 h 5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88" h="535" extrusionOk="0">
                <a:moveTo>
                  <a:pt x="186" y="108"/>
                </a:moveTo>
                <a:cubicBezTo>
                  <a:pt x="184" y="123"/>
                  <a:pt x="174" y="137"/>
                  <a:pt x="160" y="149"/>
                </a:cubicBezTo>
                <a:cubicBezTo>
                  <a:pt x="146" y="160"/>
                  <a:pt x="130" y="167"/>
                  <a:pt x="115" y="166"/>
                </a:cubicBezTo>
                <a:cubicBezTo>
                  <a:pt x="105" y="166"/>
                  <a:pt x="95" y="162"/>
                  <a:pt x="89" y="154"/>
                </a:cubicBezTo>
                <a:cubicBezTo>
                  <a:pt x="86" y="150"/>
                  <a:pt x="84" y="146"/>
                  <a:pt x="82" y="141"/>
                </a:cubicBezTo>
                <a:cubicBezTo>
                  <a:pt x="81" y="132"/>
                  <a:pt x="73" y="133"/>
                  <a:pt x="62" y="14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" y="191"/>
                  <a:pt x="0" y="208"/>
                  <a:pt x="8" y="220"/>
                </a:cubicBezTo>
                <a:cubicBezTo>
                  <a:pt x="40" y="267"/>
                  <a:pt x="60" y="324"/>
                  <a:pt x="61" y="386"/>
                </a:cubicBezTo>
                <a:cubicBezTo>
                  <a:pt x="61" y="393"/>
                  <a:pt x="60" y="401"/>
                  <a:pt x="60" y="408"/>
                </a:cubicBezTo>
                <a:cubicBezTo>
                  <a:pt x="59" y="421"/>
                  <a:pt x="69" y="433"/>
                  <a:pt x="84" y="436"/>
                </a:cubicBezTo>
                <a:cubicBezTo>
                  <a:pt x="168" y="455"/>
                  <a:pt x="168" y="455"/>
                  <a:pt x="168" y="455"/>
                </a:cubicBezTo>
                <a:cubicBezTo>
                  <a:pt x="183" y="458"/>
                  <a:pt x="196" y="462"/>
                  <a:pt x="198" y="464"/>
                </a:cubicBezTo>
                <a:cubicBezTo>
                  <a:pt x="199" y="466"/>
                  <a:pt x="199" y="467"/>
                  <a:pt x="199" y="469"/>
                </a:cubicBezTo>
                <a:cubicBezTo>
                  <a:pt x="198" y="475"/>
                  <a:pt x="196" y="481"/>
                  <a:pt x="189" y="484"/>
                </a:cubicBezTo>
                <a:cubicBezTo>
                  <a:pt x="186" y="486"/>
                  <a:pt x="182" y="486"/>
                  <a:pt x="178" y="488"/>
                </a:cubicBezTo>
                <a:cubicBezTo>
                  <a:pt x="166" y="492"/>
                  <a:pt x="162" y="505"/>
                  <a:pt x="170" y="514"/>
                </a:cubicBezTo>
                <a:cubicBezTo>
                  <a:pt x="178" y="524"/>
                  <a:pt x="190" y="530"/>
                  <a:pt x="202" y="532"/>
                </a:cubicBezTo>
                <a:cubicBezTo>
                  <a:pt x="214" y="535"/>
                  <a:pt x="228" y="535"/>
                  <a:pt x="239" y="529"/>
                </a:cubicBezTo>
                <a:cubicBezTo>
                  <a:pt x="250" y="523"/>
                  <a:pt x="252" y="510"/>
                  <a:pt x="243" y="502"/>
                </a:cubicBezTo>
                <a:cubicBezTo>
                  <a:pt x="240" y="499"/>
                  <a:pt x="236" y="496"/>
                  <a:pt x="234" y="494"/>
                </a:cubicBezTo>
                <a:cubicBezTo>
                  <a:pt x="229" y="488"/>
                  <a:pt x="230" y="482"/>
                  <a:pt x="232" y="476"/>
                </a:cubicBezTo>
                <a:cubicBezTo>
                  <a:pt x="232" y="474"/>
                  <a:pt x="233" y="473"/>
                  <a:pt x="234" y="472"/>
                </a:cubicBezTo>
                <a:cubicBezTo>
                  <a:pt x="237" y="471"/>
                  <a:pt x="250" y="473"/>
                  <a:pt x="265" y="476"/>
                </a:cubicBezTo>
                <a:cubicBezTo>
                  <a:pt x="351" y="495"/>
                  <a:pt x="351" y="495"/>
                  <a:pt x="351" y="495"/>
                </a:cubicBezTo>
                <a:cubicBezTo>
                  <a:pt x="366" y="498"/>
                  <a:pt x="379" y="489"/>
                  <a:pt x="381" y="474"/>
                </a:cubicBezTo>
                <a:cubicBezTo>
                  <a:pt x="386" y="444"/>
                  <a:pt x="388" y="413"/>
                  <a:pt x="387" y="382"/>
                </a:cubicBezTo>
                <a:cubicBezTo>
                  <a:pt x="386" y="244"/>
                  <a:pt x="339" y="116"/>
                  <a:pt x="262" y="14"/>
                </a:cubicBezTo>
                <a:cubicBezTo>
                  <a:pt x="253" y="2"/>
                  <a:pt x="236" y="0"/>
                  <a:pt x="225" y="9"/>
                </a:cubicBezTo>
                <a:cubicBezTo>
                  <a:pt x="173" y="51"/>
                  <a:pt x="173" y="51"/>
                  <a:pt x="173" y="51"/>
                </a:cubicBezTo>
                <a:cubicBezTo>
                  <a:pt x="162" y="61"/>
                  <a:pt x="160" y="68"/>
                  <a:pt x="168" y="71"/>
                </a:cubicBezTo>
                <a:cubicBezTo>
                  <a:pt x="172" y="73"/>
                  <a:pt x="176" y="76"/>
                  <a:pt x="180" y="80"/>
                </a:cubicBezTo>
                <a:cubicBezTo>
                  <a:pt x="186" y="88"/>
                  <a:pt x="188" y="98"/>
                  <a:pt x="186" y="108"/>
                </a:cubicBezTo>
                <a:close/>
              </a:path>
            </a:pathLst>
          </a:custGeom>
          <a:solidFill>
            <a:srgbClr val="E348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19" name="Google Shape;8541;p176"/>
          <p:cNvSpPr>
            <a:spLocks/>
          </p:cNvSpPr>
          <p:nvPr/>
        </p:nvSpPr>
        <p:spPr bwMode="auto">
          <a:xfrm>
            <a:off x="3698875" y="3662363"/>
            <a:ext cx="1885950" cy="2024062"/>
          </a:xfrm>
          <a:custGeom>
            <a:avLst/>
            <a:gdLst>
              <a:gd name="T0" fmla="*/ 2147483646 w 470"/>
              <a:gd name="T1" fmla="*/ 2147483646 h 504"/>
              <a:gd name="T2" fmla="*/ 2147483646 w 470"/>
              <a:gd name="T3" fmla="*/ 2147483646 h 504"/>
              <a:gd name="T4" fmla="*/ 2147483646 w 470"/>
              <a:gd name="T5" fmla="*/ 2147483646 h 504"/>
              <a:gd name="T6" fmla="*/ 2147483646 w 470"/>
              <a:gd name="T7" fmla="*/ 2147483646 h 504"/>
              <a:gd name="T8" fmla="*/ 2147483646 w 470"/>
              <a:gd name="T9" fmla="*/ 2147483646 h 504"/>
              <a:gd name="T10" fmla="*/ 2147483646 w 470"/>
              <a:gd name="T11" fmla="*/ 2147483646 h 504"/>
              <a:gd name="T12" fmla="*/ 2147483646 w 470"/>
              <a:gd name="T13" fmla="*/ 2147483646 h 504"/>
              <a:gd name="T14" fmla="*/ 2147483646 w 470"/>
              <a:gd name="T15" fmla="*/ 2147483646 h 504"/>
              <a:gd name="T16" fmla="*/ 2147483646 w 470"/>
              <a:gd name="T17" fmla="*/ 2147483646 h 504"/>
              <a:gd name="T18" fmla="*/ 2147483646 w 470"/>
              <a:gd name="T19" fmla="*/ 2147483646 h 504"/>
              <a:gd name="T20" fmla="*/ 2147483646 w 470"/>
              <a:gd name="T21" fmla="*/ 2147483646 h 504"/>
              <a:gd name="T22" fmla="*/ 2147483646 w 470"/>
              <a:gd name="T23" fmla="*/ 2147483646 h 504"/>
              <a:gd name="T24" fmla="*/ 2147483646 w 470"/>
              <a:gd name="T25" fmla="*/ 2147483646 h 504"/>
              <a:gd name="T26" fmla="*/ 2147483646 w 470"/>
              <a:gd name="T27" fmla="*/ 2147483646 h 504"/>
              <a:gd name="T28" fmla="*/ 2147483646 w 470"/>
              <a:gd name="T29" fmla="*/ 2147483646 h 504"/>
              <a:gd name="T30" fmla="*/ 2147483646 w 470"/>
              <a:gd name="T31" fmla="*/ 2147483646 h 504"/>
              <a:gd name="T32" fmla="*/ 2147483646 w 470"/>
              <a:gd name="T33" fmla="*/ 2147483646 h 504"/>
              <a:gd name="T34" fmla="*/ 2147483646 w 470"/>
              <a:gd name="T35" fmla="*/ 2147483646 h 504"/>
              <a:gd name="T36" fmla="*/ 2147483646 w 470"/>
              <a:gd name="T37" fmla="*/ 2147483646 h 504"/>
              <a:gd name="T38" fmla="*/ 2147483646 w 470"/>
              <a:gd name="T39" fmla="*/ 2147483646 h 504"/>
              <a:gd name="T40" fmla="*/ 2147483646 w 470"/>
              <a:gd name="T41" fmla="*/ 2147483646 h 504"/>
              <a:gd name="T42" fmla="*/ 2147483646 w 470"/>
              <a:gd name="T43" fmla="*/ 2147483646 h 504"/>
              <a:gd name="T44" fmla="*/ 2147483646 w 470"/>
              <a:gd name="T45" fmla="*/ 2147483646 h 504"/>
              <a:gd name="T46" fmla="*/ 2147483646 w 470"/>
              <a:gd name="T47" fmla="*/ 2147483646 h 504"/>
              <a:gd name="T48" fmla="*/ 2147483646 w 470"/>
              <a:gd name="T49" fmla="*/ 2147483646 h 504"/>
              <a:gd name="T50" fmla="*/ 2147483646 w 470"/>
              <a:gd name="T51" fmla="*/ 2147483646 h 504"/>
              <a:gd name="T52" fmla="*/ 2147483646 w 470"/>
              <a:gd name="T53" fmla="*/ 2147483646 h 504"/>
              <a:gd name="T54" fmla="*/ 2147483646 w 470"/>
              <a:gd name="T55" fmla="*/ 2147483646 h 504"/>
              <a:gd name="T56" fmla="*/ 2147483646 w 470"/>
              <a:gd name="T57" fmla="*/ 2147483646 h 504"/>
              <a:gd name="T58" fmla="*/ 2147483646 w 470"/>
              <a:gd name="T59" fmla="*/ 2147483646 h 504"/>
              <a:gd name="T60" fmla="*/ 2147483646 w 470"/>
              <a:gd name="T61" fmla="*/ 2147483646 h 50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70" h="504" extrusionOk="0">
                <a:moveTo>
                  <a:pt x="339" y="379"/>
                </a:moveTo>
                <a:cubicBezTo>
                  <a:pt x="335" y="364"/>
                  <a:pt x="338" y="347"/>
                  <a:pt x="346" y="331"/>
                </a:cubicBezTo>
                <a:cubicBezTo>
                  <a:pt x="353" y="314"/>
                  <a:pt x="365" y="302"/>
                  <a:pt x="378" y="295"/>
                </a:cubicBezTo>
                <a:cubicBezTo>
                  <a:pt x="388" y="291"/>
                  <a:pt x="398" y="291"/>
                  <a:pt x="407" y="295"/>
                </a:cubicBezTo>
                <a:cubicBezTo>
                  <a:pt x="412" y="297"/>
                  <a:pt x="416" y="300"/>
                  <a:pt x="419" y="304"/>
                </a:cubicBezTo>
                <a:cubicBezTo>
                  <a:pt x="424" y="311"/>
                  <a:pt x="431" y="307"/>
                  <a:pt x="437" y="294"/>
                </a:cubicBezTo>
                <a:cubicBezTo>
                  <a:pt x="464" y="237"/>
                  <a:pt x="464" y="237"/>
                  <a:pt x="464" y="237"/>
                </a:cubicBezTo>
                <a:cubicBezTo>
                  <a:pt x="470" y="223"/>
                  <a:pt x="464" y="208"/>
                  <a:pt x="452" y="201"/>
                </a:cubicBezTo>
                <a:cubicBezTo>
                  <a:pt x="395" y="168"/>
                  <a:pt x="350" y="118"/>
                  <a:pt x="325" y="57"/>
                </a:cubicBezTo>
                <a:cubicBezTo>
                  <a:pt x="319" y="44"/>
                  <a:pt x="304" y="35"/>
                  <a:pt x="290" y="38"/>
                </a:cubicBezTo>
                <a:cubicBezTo>
                  <a:pt x="205" y="58"/>
                  <a:pt x="205" y="58"/>
                  <a:pt x="205" y="58"/>
                </a:cubicBezTo>
                <a:cubicBezTo>
                  <a:pt x="191" y="62"/>
                  <a:pt x="177" y="64"/>
                  <a:pt x="175" y="63"/>
                </a:cubicBezTo>
                <a:cubicBezTo>
                  <a:pt x="173" y="62"/>
                  <a:pt x="172" y="61"/>
                  <a:pt x="172" y="59"/>
                </a:cubicBezTo>
                <a:cubicBezTo>
                  <a:pt x="170" y="53"/>
                  <a:pt x="169" y="47"/>
                  <a:pt x="174" y="41"/>
                </a:cubicBezTo>
                <a:cubicBezTo>
                  <a:pt x="176" y="38"/>
                  <a:pt x="180" y="36"/>
                  <a:pt x="182" y="33"/>
                </a:cubicBezTo>
                <a:cubicBezTo>
                  <a:pt x="191" y="24"/>
                  <a:pt x="189" y="11"/>
                  <a:pt x="178" y="6"/>
                </a:cubicBezTo>
                <a:cubicBezTo>
                  <a:pt x="167" y="0"/>
                  <a:pt x="153" y="1"/>
                  <a:pt x="141" y="4"/>
                </a:cubicBezTo>
                <a:cubicBezTo>
                  <a:pt x="129" y="6"/>
                  <a:pt x="117" y="12"/>
                  <a:pt x="109" y="22"/>
                </a:cubicBezTo>
                <a:cubicBezTo>
                  <a:pt x="102" y="32"/>
                  <a:pt x="106" y="45"/>
                  <a:pt x="118" y="49"/>
                </a:cubicBezTo>
                <a:cubicBezTo>
                  <a:pt x="122" y="50"/>
                  <a:pt x="126" y="51"/>
                  <a:pt x="130" y="52"/>
                </a:cubicBezTo>
                <a:cubicBezTo>
                  <a:pt x="136" y="55"/>
                  <a:pt x="138" y="61"/>
                  <a:pt x="139" y="67"/>
                </a:cubicBezTo>
                <a:cubicBezTo>
                  <a:pt x="139" y="69"/>
                  <a:pt x="139" y="70"/>
                  <a:pt x="138" y="72"/>
                </a:cubicBezTo>
                <a:cubicBezTo>
                  <a:pt x="137" y="74"/>
                  <a:pt x="123" y="78"/>
                  <a:pt x="109" y="81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9" y="105"/>
                  <a:pt x="0" y="120"/>
                  <a:pt x="5" y="134"/>
                </a:cubicBezTo>
                <a:cubicBezTo>
                  <a:pt x="56" y="292"/>
                  <a:pt x="168" y="422"/>
                  <a:pt x="313" y="497"/>
                </a:cubicBezTo>
                <a:cubicBezTo>
                  <a:pt x="326" y="504"/>
                  <a:pt x="341" y="498"/>
                  <a:pt x="348" y="484"/>
                </a:cubicBezTo>
                <a:cubicBezTo>
                  <a:pt x="376" y="424"/>
                  <a:pt x="376" y="424"/>
                  <a:pt x="376" y="424"/>
                </a:cubicBezTo>
                <a:cubicBezTo>
                  <a:pt x="382" y="411"/>
                  <a:pt x="381" y="404"/>
                  <a:pt x="372" y="404"/>
                </a:cubicBezTo>
                <a:cubicBezTo>
                  <a:pt x="367" y="404"/>
                  <a:pt x="362" y="403"/>
                  <a:pt x="358" y="401"/>
                </a:cubicBezTo>
                <a:cubicBezTo>
                  <a:pt x="349" y="397"/>
                  <a:pt x="342" y="389"/>
                  <a:pt x="339" y="379"/>
                </a:cubicBez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0" name="Google Shape;8542;p176"/>
          <p:cNvSpPr>
            <a:spLocks/>
          </p:cNvSpPr>
          <p:nvPr/>
        </p:nvSpPr>
        <p:spPr bwMode="auto">
          <a:xfrm>
            <a:off x="5116513" y="4518025"/>
            <a:ext cx="2085975" cy="1422400"/>
          </a:xfrm>
          <a:custGeom>
            <a:avLst/>
            <a:gdLst>
              <a:gd name="T0" fmla="*/ 2147483646 w 520"/>
              <a:gd name="T1" fmla="*/ 2147483646 h 354"/>
              <a:gd name="T2" fmla="*/ 2147483646 w 520"/>
              <a:gd name="T3" fmla="*/ 2147483646 h 354"/>
              <a:gd name="T4" fmla="*/ 2147483646 w 520"/>
              <a:gd name="T5" fmla="*/ 2147483646 h 354"/>
              <a:gd name="T6" fmla="*/ 2147483646 w 520"/>
              <a:gd name="T7" fmla="*/ 2147483646 h 354"/>
              <a:gd name="T8" fmla="*/ 2147483646 w 520"/>
              <a:gd name="T9" fmla="*/ 2147483646 h 354"/>
              <a:gd name="T10" fmla="*/ 2147483646 w 520"/>
              <a:gd name="T11" fmla="*/ 2147483646 h 354"/>
              <a:gd name="T12" fmla="*/ 2147483646 w 520"/>
              <a:gd name="T13" fmla="*/ 2147483646 h 354"/>
              <a:gd name="T14" fmla="*/ 2147483646 w 520"/>
              <a:gd name="T15" fmla="*/ 2147483646 h 354"/>
              <a:gd name="T16" fmla="*/ 2147483646 w 520"/>
              <a:gd name="T17" fmla="*/ 2147483646 h 354"/>
              <a:gd name="T18" fmla="*/ 2147483646 w 520"/>
              <a:gd name="T19" fmla="*/ 2147483646 h 354"/>
              <a:gd name="T20" fmla="*/ 2147483646 w 520"/>
              <a:gd name="T21" fmla="*/ 2147483646 h 354"/>
              <a:gd name="T22" fmla="*/ 2147483646 w 520"/>
              <a:gd name="T23" fmla="*/ 2147483646 h 354"/>
              <a:gd name="T24" fmla="*/ 2147483646 w 520"/>
              <a:gd name="T25" fmla="*/ 2147483646 h 354"/>
              <a:gd name="T26" fmla="*/ 2147483646 w 520"/>
              <a:gd name="T27" fmla="*/ 2147483646 h 354"/>
              <a:gd name="T28" fmla="*/ 2147483646 w 520"/>
              <a:gd name="T29" fmla="*/ 2147483646 h 354"/>
              <a:gd name="T30" fmla="*/ 2147483646 w 520"/>
              <a:gd name="T31" fmla="*/ 2147483646 h 354"/>
              <a:gd name="T32" fmla="*/ 2147483646 w 520"/>
              <a:gd name="T33" fmla="*/ 2147483646 h 354"/>
              <a:gd name="T34" fmla="*/ 2147483646 w 520"/>
              <a:gd name="T35" fmla="*/ 2147483646 h 354"/>
              <a:gd name="T36" fmla="*/ 2147483646 w 520"/>
              <a:gd name="T37" fmla="*/ 2147483646 h 354"/>
              <a:gd name="T38" fmla="*/ 2147483646 w 520"/>
              <a:gd name="T39" fmla="*/ 2147483646 h 354"/>
              <a:gd name="T40" fmla="*/ 2147483646 w 520"/>
              <a:gd name="T41" fmla="*/ 2147483646 h 354"/>
              <a:gd name="T42" fmla="*/ 2147483646 w 520"/>
              <a:gd name="T43" fmla="*/ 2147483646 h 354"/>
              <a:gd name="T44" fmla="*/ 2147483646 w 520"/>
              <a:gd name="T45" fmla="*/ 2147483646 h 354"/>
              <a:gd name="T46" fmla="*/ 2147483646 w 520"/>
              <a:gd name="T47" fmla="*/ 2147483646 h 354"/>
              <a:gd name="T48" fmla="*/ 2147483646 w 520"/>
              <a:gd name="T49" fmla="*/ 2147483646 h 354"/>
              <a:gd name="T50" fmla="*/ 2147483646 w 520"/>
              <a:gd name="T51" fmla="*/ 2147483646 h 354"/>
              <a:gd name="T52" fmla="*/ 2147483646 w 520"/>
              <a:gd name="T53" fmla="*/ 2147483646 h 354"/>
              <a:gd name="T54" fmla="*/ 2147483646 w 520"/>
              <a:gd name="T55" fmla="*/ 2147483646 h 354"/>
              <a:gd name="T56" fmla="*/ 2147483646 w 520"/>
              <a:gd name="T57" fmla="*/ 2147483646 h 354"/>
              <a:gd name="T58" fmla="*/ 2147483646 w 520"/>
              <a:gd name="T59" fmla="*/ 2147483646 h 354"/>
              <a:gd name="T60" fmla="*/ 2147483646 w 520"/>
              <a:gd name="T61" fmla="*/ 2147483646 h 354"/>
              <a:gd name="T62" fmla="*/ 2147483646 w 520"/>
              <a:gd name="T63" fmla="*/ 2147483646 h 354"/>
              <a:gd name="T64" fmla="*/ 2147483646 w 520"/>
              <a:gd name="T65" fmla="*/ 2147483646 h 3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20" h="354" extrusionOk="0">
                <a:moveTo>
                  <a:pt x="425" y="204"/>
                </a:moveTo>
                <a:cubicBezTo>
                  <a:pt x="412" y="198"/>
                  <a:pt x="400" y="186"/>
                  <a:pt x="392" y="169"/>
                </a:cubicBezTo>
                <a:cubicBezTo>
                  <a:pt x="384" y="153"/>
                  <a:pt x="381" y="137"/>
                  <a:pt x="385" y="122"/>
                </a:cubicBezTo>
                <a:cubicBezTo>
                  <a:pt x="387" y="112"/>
                  <a:pt x="393" y="104"/>
                  <a:pt x="402" y="99"/>
                </a:cubicBezTo>
                <a:cubicBezTo>
                  <a:pt x="407" y="97"/>
                  <a:pt x="412" y="96"/>
                  <a:pt x="417" y="96"/>
                </a:cubicBezTo>
                <a:cubicBezTo>
                  <a:pt x="426" y="96"/>
                  <a:pt x="427" y="88"/>
                  <a:pt x="420" y="75"/>
                </a:cubicBezTo>
                <a:cubicBezTo>
                  <a:pt x="392" y="18"/>
                  <a:pt x="392" y="18"/>
                  <a:pt x="392" y="18"/>
                </a:cubicBezTo>
                <a:cubicBezTo>
                  <a:pt x="386" y="5"/>
                  <a:pt x="370" y="0"/>
                  <a:pt x="356" y="5"/>
                </a:cubicBezTo>
                <a:cubicBezTo>
                  <a:pt x="323" y="19"/>
                  <a:pt x="287" y="26"/>
                  <a:pt x="249" y="27"/>
                </a:cubicBezTo>
                <a:cubicBezTo>
                  <a:pt x="220" y="27"/>
                  <a:pt x="192" y="23"/>
                  <a:pt x="165" y="15"/>
                </a:cubicBezTo>
                <a:cubicBezTo>
                  <a:pt x="151" y="11"/>
                  <a:pt x="135" y="18"/>
                  <a:pt x="128" y="31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85" y="123"/>
                  <a:pt x="78" y="135"/>
                  <a:pt x="76" y="136"/>
                </a:cubicBezTo>
                <a:cubicBezTo>
                  <a:pt x="74" y="137"/>
                  <a:pt x="73" y="137"/>
                  <a:pt x="71" y="136"/>
                </a:cubicBezTo>
                <a:cubicBezTo>
                  <a:pt x="65" y="133"/>
                  <a:pt x="60" y="131"/>
                  <a:pt x="59" y="124"/>
                </a:cubicBezTo>
                <a:cubicBezTo>
                  <a:pt x="58" y="120"/>
                  <a:pt x="58" y="116"/>
                  <a:pt x="58" y="112"/>
                </a:cubicBezTo>
                <a:cubicBezTo>
                  <a:pt x="56" y="99"/>
                  <a:pt x="45" y="93"/>
                  <a:pt x="33" y="98"/>
                </a:cubicBezTo>
                <a:cubicBezTo>
                  <a:pt x="22" y="103"/>
                  <a:pt x="14" y="114"/>
                  <a:pt x="9" y="125"/>
                </a:cubicBezTo>
                <a:cubicBezTo>
                  <a:pt x="3" y="137"/>
                  <a:pt x="0" y="150"/>
                  <a:pt x="3" y="162"/>
                </a:cubicBezTo>
                <a:cubicBezTo>
                  <a:pt x="7" y="174"/>
                  <a:pt x="19" y="178"/>
                  <a:pt x="29" y="172"/>
                </a:cubicBezTo>
                <a:cubicBezTo>
                  <a:pt x="33" y="169"/>
                  <a:pt x="36" y="167"/>
                  <a:pt x="39" y="165"/>
                </a:cubicBezTo>
                <a:cubicBezTo>
                  <a:pt x="46" y="161"/>
                  <a:pt x="51" y="164"/>
                  <a:pt x="57" y="167"/>
                </a:cubicBezTo>
                <a:cubicBezTo>
                  <a:pt x="59" y="167"/>
                  <a:pt x="59" y="169"/>
                  <a:pt x="60" y="170"/>
                </a:cubicBezTo>
                <a:cubicBezTo>
                  <a:pt x="61" y="173"/>
                  <a:pt x="56" y="186"/>
                  <a:pt x="49" y="199"/>
                </a:cubicBezTo>
                <a:cubicBezTo>
                  <a:pt x="12" y="279"/>
                  <a:pt x="12" y="279"/>
                  <a:pt x="12" y="279"/>
                </a:cubicBezTo>
                <a:cubicBezTo>
                  <a:pt x="6" y="292"/>
                  <a:pt x="12" y="308"/>
                  <a:pt x="25" y="313"/>
                </a:cubicBezTo>
                <a:cubicBezTo>
                  <a:pt x="96" y="340"/>
                  <a:pt x="173" y="354"/>
                  <a:pt x="253" y="353"/>
                </a:cubicBezTo>
                <a:cubicBezTo>
                  <a:pt x="341" y="352"/>
                  <a:pt x="425" y="333"/>
                  <a:pt x="501" y="299"/>
                </a:cubicBezTo>
                <a:cubicBezTo>
                  <a:pt x="515" y="293"/>
                  <a:pt x="520" y="277"/>
                  <a:pt x="513" y="264"/>
                </a:cubicBezTo>
                <a:cubicBezTo>
                  <a:pt x="484" y="204"/>
                  <a:pt x="484" y="204"/>
                  <a:pt x="484" y="204"/>
                </a:cubicBezTo>
                <a:cubicBezTo>
                  <a:pt x="477" y="191"/>
                  <a:pt x="471" y="188"/>
                  <a:pt x="466" y="194"/>
                </a:cubicBezTo>
                <a:cubicBezTo>
                  <a:pt x="463" y="198"/>
                  <a:pt x="459" y="202"/>
                  <a:pt x="454" y="204"/>
                </a:cubicBezTo>
                <a:cubicBezTo>
                  <a:pt x="445" y="208"/>
                  <a:pt x="435" y="208"/>
                  <a:pt x="425" y="204"/>
                </a:cubicBez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1" name="Google Shape;8543;p176"/>
          <p:cNvSpPr>
            <a:spLocks/>
          </p:cNvSpPr>
          <p:nvPr/>
        </p:nvSpPr>
        <p:spPr bwMode="auto">
          <a:xfrm>
            <a:off x="6716713" y="3683000"/>
            <a:ext cx="1827212" cy="1931988"/>
          </a:xfrm>
          <a:custGeom>
            <a:avLst/>
            <a:gdLst>
              <a:gd name="T0" fmla="*/ 2147483646 w 455"/>
              <a:gd name="T1" fmla="*/ 2147483646 h 481"/>
              <a:gd name="T2" fmla="*/ 2147483646 w 455"/>
              <a:gd name="T3" fmla="*/ 2147483646 h 481"/>
              <a:gd name="T4" fmla="*/ 2147483646 w 455"/>
              <a:gd name="T5" fmla="*/ 2147483646 h 481"/>
              <a:gd name="T6" fmla="*/ 2147483646 w 455"/>
              <a:gd name="T7" fmla="*/ 2147483646 h 481"/>
              <a:gd name="T8" fmla="*/ 2147483646 w 455"/>
              <a:gd name="T9" fmla="*/ 2147483646 h 481"/>
              <a:gd name="T10" fmla="*/ 2147483646 w 455"/>
              <a:gd name="T11" fmla="*/ 2147483646 h 481"/>
              <a:gd name="T12" fmla="*/ 2147483646 w 455"/>
              <a:gd name="T13" fmla="*/ 2147483646 h 481"/>
              <a:gd name="T14" fmla="*/ 2147483646 w 455"/>
              <a:gd name="T15" fmla="*/ 2147483646 h 481"/>
              <a:gd name="T16" fmla="*/ 2147483646 w 455"/>
              <a:gd name="T17" fmla="*/ 2147483646 h 481"/>
              <a:gd name="T18" fmla="*/ 2147483646 w 455"/>
              <a:gd name="T19" fmla="*/ 2147483646 h 481"/>
              <a:gd name="T20" fmla="*/ 2147483646 w 455"/>
              <a:gd name="T21" fmla="*/ 2147483646 h 481"/>
              <a:gd name="T22" fmla="*/ 2147483646 w 455"/>
              <a:gd name="T23" fmla="*/ 2147483646 h 481"/>
              <a:gd name="T24" fmla="*/ 2147483646 w 455"/>
              <a:gd name="T25" fmla="*/ 2147483646 h 481"/>
              <a:gd name="T26" fmla="*/ 2147483646 w 455"/>
              <a:gd name="T27" fmla="*/ 2147483646 h 481"/>
              <a:gd name="T28" fmla="*/ 2147483646 w 455"/>
              <a:gd name="T29" fmla="*/ 2147483646 h 481"/>
              <a:gd name="T30" fmla="*/ 2147483646 w 455"/>
              <a:gd name="T31" fmla="*/ 2147483646 h 481"/>
              <a:gd name="T32" fmla="*/ 2147483646 w 455"/>
              <a:gd name="T33" fmla="*/ 2147483646 h 481"/>
              <a:gd name="T34" fmla="*/ 2147483646 w 455"/>
              <a:gd name="T35" fmla="*/ 2147483646 h 481"/>
              <a:gd name="T36" fmla="*/ 2147483646 w 455"/>
              <a:gd name="T37" fmla="*/ 2147483646 h 481"/>
              <a:gd name="T38" fmla="*/ 2147483646 w 455"/>
              <a:gd name="T39" fmla="*/ 2147483646 h 481"/>
              <a:gd name="T40" fmla="*/ 2147483646 w 455"/>
              <a:gd name="T41" fmla="*/ 2147483646 h 481"/>
              <a:gd name="T42" fmla="*/ 2147483646 w 455"/>
              <a:gd name="T43" fmla="*/ 2147483646 h 481"/>
              <a:gd name="T44" fmla="*/ 2147483646 w 455"/>
              <a:gd name="T45" fmla="*/ 2147483646 h 481"/>
              <a:gd name="T46" fmla="*/ 2147483646 w 455"/>
              <a:gd name="T47" fmla="*/ 2147483646 h 481"/>
              <a:gd name="T48" fmla="*/ 2147483646 w 455"/>
              <a:gd name="T49" fmla="*/ 2147483646 h 481"/>
              <a:gd name="T50" fmla="*/ 2147483646 w 455"/>
              <a:gd name="T51" fmla="*/ 2147483646 h 481"/>
              <a:gd name="T52" fmla="*/ 2147483646 w 455"/>
              <a:gd name="T53" fmla="*/ 2147483646 h 481"/>
              <a:gd name="T54" fmla="*/ 2147483646 w 455"/>
              <a:gd name="T55" fmla="*/ 2147483646 h 481"/>
              <a:gd name="T56" fmla="*/ 2147483646 w 455"/>
              <a:gd name="T57" fmla="*/ 2147483646 h 481"/>
              <a:gd name="T58" fmla="*/ 2147483646 w 455"/>
              <a:gd name="T59" fmla="*/ 2147483646 h 481"/>
              <a:gd name="T60" fmla="*/ 2147483646 w 455"/>
              <a:gd name="T61" fmla="*/ 2147483646 h 4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55" h="481" extrusionOk="0">
                <a:moveTo>
                  <a:pt x="330" y="93"/>
                </a:moveTo>
                <a:cubicBezTo>
                  <a:pt x="317" y="100"/>
                  <a:pt x="300" y="102"/>
                  <a:pt x="282" y="97"/>
                </a:cubicBezTo>
                <a:cubicBezTo>
                  <a:pt x="265" y="94"/>
                  <a:pt x="250" y="85"/>
                  <a:pt x="241" y="74"/>
                </a:cubicBezTo>
                <a:cubicBezTo>
                  <a:pt x="234" y="65"/>
                  <a:pt x="232" y="55"/>
                  <a:pt x="234" y="46"/>
                </a:cubicBezTo>
                <a:cubicBezTo>
                  <a:pt x="235" y="40"/>
                  <a:pt x="237" y="36"/>
                  <a:pt x="240" y="32"/>
                </a:cubicBezTo>
                <a:cubicBezTo>
                  <a:pt x="246" y="25"/>
                  <a:pt x="241" y="20"/>
                  <a:pt x="226" y="17"/>
                </a:cubicBezTo>
                <a:cubicBezTo>
                  <a:pt x="164" y="3"/>
                  <a:pt x="164" y="3"/>
                  <a:pt x="164" y="3"/>
                </a:cubicBezTo>
                <a:cubicBezTo>
                  <a:pt x="150" y="0"/>
                  <a:pt x="136" y="9"/>
                  <a:pt x="132" y="23"/>
                </a:cubicBezTo>
                <a:cubicBezTo>
                  <a:pt x="113" y="86"/>
                  <a:pt x="73" y="141"/>
                  <a:pt x="20" y="179"/>
                </a:cubicBezTo>
                <a:cubicBezTo>
                  <a:pt x="8" y="187"/>
                  <a:pt x="3" y="204"/>
                  <a:pt x="10" y="217"/>
                </a:cubicBezTo>
                <a:cubicBezTo>
                  <a:pt x="48" y="295"/>
                  <a:pt x="48" y="295"/>
                  <a:pt x="48" y="295"/>
                </a:cubicBezTo>
                <a:cubicBezTo>
                  <a:pt x="55" y="308"/>
                  <a:pt x="60" y="321"/>
                  <a:pt x="59" y="324"/>
                </a:cubicBezTo>
                <a:cubicBezTo>
                  <a:pt x="59" y="325"/>
                  <a:pt x="58" y="327"/>
                  <a:pt x="56" y="327"/>
                </a:cubicBezTo>
                <a:cubicBezTo>
                  <a:pt x="50" y="331"/>
                  <a:pt x="45" y="333"/>
                  <a:pt x="39" y="330"/>
                </a:cubicBezTo>
                <a:cubicBezTo>
                  <a:pt x="35" y="328"/>
                  <a:pt x="32" y="325"/>
                  <a:pt x="29" y="323"/>
                </a:cubicBezTo>
                <a:cubicBezTo>
                  <a:pt x="18" y="316"/>
                  <a:pt x="6" y="321"/>
                  <a:pt x="3" y="333"/>
                </a:cubicBezTo>
                <a:cubicBezTo>
                  <a:pt x="0" y="345"/>
                  <a:pt x="3" y="359"/>
                  <a:pt x="9" y="370"/>
                </a:cubicBezTo>
                <a:cubicBezTo>
                  <a:pt x="14" y="381"/>
                  <a:pt x="23" y="392"/>
                  <a:pt x="34" y="396"/>
                </a:cubicBezTo>
                <a:cubicBezTo>
                  <a:pt x="45" y="401"/>
                  <a:pt x="57" y="395"/>
                  <a:pt x="58" y="382"/>
                </a:cubicBezTo>
                <a:cubicBezTo>
                  <a:pt x="58" y="378"/>
                  <a:pt x="58" y="374"/>
                  <a:pt x="59" y="370"/>
                </a:cubicBezTo>
                <a:cubicBezTo>
                  <a:pt x="60" y="363"/>
                  <a:pt x="65" y="360"/>
                  <a:pt x="71" y="358"/>
                </a:cubicBezTo>
                <a:cubicBezTo>
                  <a:pt x="73" y="357"/>
                  <a:pt x="74" y="357"/>
                  <a:pt x="76" y="357"/>
                </a:cubicBezTo>
                <a:cubicBezTo>
                  <a:pt x="78" y="358"/>
                  <a:pt x="85" y="370"/>
                  <a:pt x="92" y="384"/>
                </a:cubicBezTo>
                <a:cubicBezTo>
                  <a:pt x="131" y="463"/>
                  <a:pt x="131" y="463"/>
                  <a:pt x="131" y="463"/>
                </a:cubicBezTo>
                <a:cubicBezTo>
                  <a:pt x="138" y="476"/>
                  <a:pt x="153" y="481"/>
                  <a:pt x="166" y="474"/>
                </a:cubicBezTo>
                <a:cubicBezTo>
                  <a:pt x="306" y="390"/>
                  <a:pt x="410" y="254"/>
                  <a:pt x="452" y="93"/>
                </a:cubicBezTo>
                <a:cubicBezTo>
                  <a:pt x="455" y="79"/>
                  <a:pt x="446" y="64"/>
                  <a:pt x="432" y="61"/>
                </a:cubicBezTo>
                <a:cubicBezTo>
                  <a:pt x="367" y="47"/>
                  <a:pt x="367" y="47"/>
                  <a:pt x="367" y="47"/>
                </a:cubicBezTo>
                <a:cubicBezTo>
                  <a:pt x="353" y="44"/>
                  <a:pt x="346" y="47"/>
                  <a:pt x="348" y="55"/>
                </a:cubicBezTo>
                <a:cubicBezTo>
                  <a:pt x="349" y="60"/>
                  <a:pt x="349" y="65"/>
                  <a:pt x="348" y="70"/>
                </a:cubicBezTo>
                <a:cubicBezTo>
                  <a:pt x="346" y="80"/>
                  <a:pt x="340" y="88"/>
                  <a:pt x="330" y="93"/>
                </a:cubicBezTo>
                <a:close/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2" name="Google Shape;8544;p176"/>
          <p:cNvSpPr>
            <a:spLocks/>
          </p:cNvSpPr>
          <p:nvPr/>
        </p:nvSpPr>
        <p:spPr bwMode="auto">
          <a:xfrm>
            <a:off x="6067425" y="922338"/>
            <a:ext cx="1890713" cy="1655762"/>
          </a:xfrm>
          <a:custGeom>
            <a:avLst/>
            <a:gdLst>
              <a:gd name="T0" fmla="*/ 2147483646 w 471"/>
              <a:gd name="T1" fmla="*/ 2147483646 h 412"/>
              <a:gd name="T2" fmla="*/ 2147483646 w 471"/>
              <a:gd name="T3" fmla="*/ 2147483646 h 412"/>
              <a:gd name="T4" fmla="*/ 2147483646 w 471"/>
              <a:gd name="T5" fmla="*/ 2147483646 h 412"/>
              <a:gd name="T6" fmla="*/ 2147483646 w 471"/>
              <a:gd name="T7" fmla="*/ 2147483646 h 412"/>
              <a:gd name="T8" fmla="*/ 2147483646 w 471"/>
              <a:gd name="T9" fmla="*/ 2147483646 h 412"/>
              <a:gd name="T10" fmla="*/ 2147483646 w 471"/>
              <a:gd name="T11" fmla="*/ 2147483646 h 412"/>
              <a:gd name="T12" fmla="*/ 2147483646 w 471"/>
              <a:gd name="T13" fmla="*/ 2147483646 h 412"/>
              <a:gd name="T14" fmla="*/ 2147483646 w 471"/>
              <a:gd name="T15" fmla="*/ 2147483646 h 412"/>
              <a:gd name="T16" fmla="*/ 2147483646 w 471"/>
              <a:gd name="T17" fmla="*/ 2147483646 h 412"/>
              <a:gd name="T18" fmla="*/ 2147483646 w 471"/>
              <a:gd name="T19" fmla="*/ 2147483646 h 412"/>
              <a:gd name="T20" fmla="*/ 2147483646 w 471"/>
              <a:gd name="T21" fmla="*/ 2147483646 h 412"/>
              <a:gd name="T22" fmla="*/ 2147483646 w 471"/>
              <a:gd name="T23" fmla="*/ 2147483646 h 412"/>
              <a:gd name="T24" fmla="*/ 2147483646 w 471"/>
              <a:gd name="T25" fmla="*/ 2147483646 h 412"/>
              <a:gd name="T26" fmla="*/ 2147483646 w 471"/>
              <a:gd name="T27" fmla="*/ 2147483646 h 412"/>
              <a:gd name="T28" fmla="*/ 2147483646 w 471"/>
              <a:gd name="T29" fmla="*/ 2147483646 h 412"/>
              <a:gd name="T30" fmla="*/ 2147483646 w 471"/>
              <a:gd name="T31" fmla="*/ 2147483646 h 412"/>
              <a:gd name="T32" fmla="*/ 2147483646 w 471"/>
              <a:gd name="T33" fmla="*/ 2147483646 h 412"/>
              <a:gd name="T34" fmla="*/ 2147483646 w 471"/>
              <a:gd name="T35" fmla="*/ 2147483646 h 412"/>
              <a:gd name="T36" fmla="*/ 2147483646 w 471"/>
              <a:gd name="T37" fmla="*/ 2147483646 h 412"/>
              <a:gd name="T38" fmla="*/ 2147483646 w 471"/>
              <a:gd name="T39" fmla="*/ 2147483646 h 412"/>
              <a:gd name="T40" fmla="*/ 2147483646 w 471"/>
              <a:gd name="T41" fmla="*/ 2147483646 h 412"/>
              <a:gd name="T42" fmla="*/ 2147483646 w 471"/>
              <a:gd name="T43" fmla="*/ 2147483646 h 412"/>
              <a:gd name="T44" fmla="*/ 2147483646 w 471"/>
              <a:gd name="T45" fmla="*/ 2147483646 h 412"/>
              <a:gd name="T46" fmla="*/ 2147483646 w 471"/>
              <a:gd name="T47" fmla="*/ 2147483646 h 412"/>
              <a:gd name="T48" fmla="*/ 2147483646 w 471"/>
              <a:gd name="T49" fmla="*/ 2147483646 h 412"/>
              <a:gd name="T50" fmla="*/ 2147483646 w 471"/>
              <a:gd name="T51" fmla="*/ 2147483646 h 412"/>
              <a:gd name="T52" fmla="*/ 2147483646 w 471"/>
              <a:gd name="T53" fmla="*/ 2147483646 h 412"/>
              <a:gd name="T54" fmla="*/ 2147483646 w 471"/>
              <a:gd name="T55" fmla="*/ 0 h 412"/>
              <a:gd name="T56" fmla="*/ 0 w 471"/>
              <a:gd name="T57" fmla="*/ 2147483646 h 412"/>
              <a:gd name="T58" fmla="*/ 2147483646 w 471"/>
              <a:gd name="T59" fmla="*/ 2147483646 h 412"/>
              <a:gd name="T60" fmla="*/ 2147483646 w 471"/>
              <a:gd name="T61" fmla="*/ 2147483646 h 412"/>
              <a:gd name="T62" fmla="*/ 2147483646 w 471"/>
              <a:gd name="T63" fmla="*/ 2147483646 h 412"/>
              <a:gd name="T64" fmla="*/ 2147483646 w 471"/>
              <a:gd name="T65" fmla="*/ 2147483646 h 41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1" h="412" extrusionOk="0">
                <a:moveTo>
                  <a:pt x="54" y="118"/>
                </a:moveTo>
                <a:cubicBezTo>
                  <a:pt x="63" y="129"/>
                  <a:pt x="69" y="146"/>
                  <a:pt x="69" y="164"/>
                </a:cubicBezTo>
                <a:cubicBezTo>
                  <a:pt x="69" y="182"/>
                  <a:pt x="64" y="198"/>
                  <a:pt x="55" y="210"/>
                </a:cubicBezTo>
                <a:cubicBezTo>
                  <a:pt x="48" y="218"/>
                  <a:pt x="39" y="223"/>
                  <a:pt x="29" y="223"/>
                </a:cubicBezTo>
                <a:cubicBezTo>
                  <a:pt x="24" y="223"/>
                  <a:pt x="19" y="222"/>
                  <a:pt x="14" y="219"/>
                </a:cubicBezTo>
                <a:cubicBezTo>
                  <a:pt x="6" y="216"/>
                  <a:pt x="2" y="222"/>
                  <a:pt x="2" y="236"/>
                </a:cubicBezTo>
                <a:cubicBezTo>
                  <a:pt x="3" y="300"/>
                  <a:pt x="3" y="300"/>
                  <a:pt x="3" y="300"/>
                </a:cubicBezTo>
                <a:cubicBezTo>
                  <a:pt x="3" y="315"/>
                  <a:pt x="15" y="326"/>
                  <a:pt x="30" y="327"/>
                </a:cubicBezTo>
                <a:cubicBezTo>
                  <a:pt x="87" y="331"/>
                  <a:pt x="143" y="351"/>
                  <a:pt x="192" y="389"/>
                </a:cubicBezTo>
                <a:cubicBezTo>
                  <a:pt x="198" y="394"/>
                  <a:pt x="204" y="399"/>
                  <a:pt x="209" y="404"/>
                </a:cubicBezTo>
                <a:cubicBezTo>
                  <a:pt x="218" y="412"/>
                  <a:pt x="235" y="412"/>
                  <a:pt x="246" y="403"/>
                </a:cubicBezTo>
                <a:cubicBezTo>
                  <a:pt x="313" y="348"/>
                  <a:pt x="313" y="348"/>
                  <a:pt x="313" y="348"/>
                </a:cubicBezTo>
                <a:cubicBezTo>
                  <a:pt x="325" y="339"/>
                  <a:pt x="336" y="331"/>
                  <a:pt x="339" y="331"/>
                </a:cubicBezTo>
                <a:cubicBezTo>
                  <a:pt x="340" y="331"/>
                  <a:pt x="342" y="332"/>
                  <a:pt x="343" y="333"/>
                </a:cubicBezTo>
                <a:cubicBezTo>
                  <a:pt x="347" y="338"/>
                  <a:pt x="351" y="343"/>
                  <a:pt x="349" y="350"/>
                </a:cubicBezTo>
                <a:cubicBezTo>
                  <a:pt x="348" y="354"/>
                  <a:pt x="346" y="357"/>
                  <a:pt x="345" y="361"/>
                </a:cubicBezTo>
                <a:cubicBezTo>
                  <a:pt x="341" y="373"/>
                  <a:pt x="348" y="384"/>
                  <a:pt x="361" y="384"/>
                </a:cubicBezTo>
                <a:cubicBezTo>
                  <a:pt x="373" y="384"/>
                  <a:pt x="385" y="378"/>
                  <a:pt x="395" y="370"/>
                </a:cubicBezTo>
                <a:cubicBezTo>
                  <a:pt x="404" y="362"/>
                  <a:pt x="413" y="351"/>
                  <a:pt x="415" y="339"/>
                </a:cubicBezTo>
                <a:cubicBezTo>
                  <a:pt x="418" y="327"/>
                  <a:pt x="408" y="318"/>
                  <a:pt x="396" y="319"/>
                </a:cubicBezTo>
                <a:cubicBezTo>
                  <a:pt x="392" y="320"/>
                  <a:pt x="388" y="321"/>
                  <a:pt x="384" y="321"/>
                </a:cubicBezTo>
                <a:cubicBezTo>
                  <a:pt x="377" y="322"/>
                  <a:pt x="373" y="317"/>
                  <a:pt x="369" y="312"/>
                </a:cubicBezTo>
                <a:cubicBezTo>
                  <a:pt x="368" y="310"/>
                  <a:pt x="368" y="309"/>
                  <a:pt x="368" y="307"/>
                </a:cubicBezTo>
                <a:cubicBezTo>
                  <a:pt x="368" y="305"/>
                  <a:pt x="379" y="295"/>
                  <a:pt x="390" y="286"/>
                </a:cubicBezTo>
                <a:cubicBezTo>
                  <a:pt x="459" y="230"/>
                  <a:pt x="459" y="230"/>
                  <a:pt x="459" y="230"/>
                </a:cubicBezTo>
                <a:cubicBezTo>
                  <a:pt x="470" y="221"/>
                  <a:pt x="471" y="204"/>
                  <a:pt x="461" y="194"/>
                </a:cubicBezTo>
                <a:cubicBezTo>
                  <a:pt x="440" y="172"/>
                  <a:pt x="417" y="151"/>
                  <a:pt x="393" y="132"/>
                </a:cubicBezTo>
                <a:cubicBezTo>
                  <a:pt x="283" y="47"/>
                  <a:pt x="155" y="3"/>
                  <a:pt x="26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107"/>
                  <a:pt x="5" y="113"/>
                  <a:pt x="13" y="109"/>
                </a:cubicBezTo>
                <a:cubicBezTo>
                  <a:pt x="17" y="107"/>
                  <a:pt x="22" y="106"/>
                  <a:pt x="27" y="106"/>
                </a:cubicBezTo>
                <a:cubicBezTo>
                  <a:pt x="37" y="106"/>
                  <a:pt x="47" y="110"/>
                  <a:pt x="54" y="118"/>
                </a:cubicBezTo>
                <a:close/>
              </a:path>
            </a:pathLst>
          </a:custGeom>
          <a:solidFill>
            <a:srgbClr val="FD9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3" name="Google Shape;8545;p176"/>
          <p:cNvSpPr>
            <a:spLocks/>
          </p:cNvSpPr>
          <p:nvPr/>
        </p:nvSpPr>
        <p:spPr bwMode="auto">
          <a:xfrm>
            <a:off x="5003800" y="1436688"/>
            <a:ext cx="549275" cy="658812"/>
          </a:xfrm>
          <a:custGeom>
            <a:avLst/>
            <a:gdLst>
              <a:gd name="T0" fmla="*/ 2147483646 w 137"/>
              <a:gd name="T1" fmla="*/ 2147483646 h 164"/>
              <a:gd name="T2" fmla="*/ 2147483646 w 137"/>
              <a:gd name="T3" fmla="*/ 2147483646 h 164"/>
              <a:gd name="T4" fmla="*/ 2147483646 w 137"/>
              <a:gd name="T5" fmla="*/ 2147483646 h 164"/>
              <a:gd name="T6" fmla="*/ 2147483646 w 137"/>
              <a:gd name="T7" fmla="*/ 2147483646 h 164"/>
              <a:gd name="T8" fmla="*/ 2147483646 w 137"/>
              <a:gd name="T9" fmla="*/ 2147483646 h 164"/>
              <a:gd name="T10" fmla="*/ 2147483646 w 137"/>
              <a:gd name="T11" fmla="*/ 2147483646 h 164"/>
              <a:gd name="T12" fmla="*/ 2147483646 w 137"/>
              <a:gd name="T13" fmla="*/ 2147483646 h 164"/>
              <a:gd name="T14" fmla="*/ 2147483646 w 137"/>
              <a:gd name="T15" fmla="*/ 2147483646 h 164"/>
              <a:gd name="T16" fmla="*/ 2147483646 w 137"/>
              <a:gd name="T17" fmla="*/ 2147483646 h 164"/>
              <a:gd name="T18" fmla="*/ 2147483646 w 137"/>
              <a:gd name="T19" fmla="*/ 2147483646 h 164"/>
              <a:gd name="T20" fmla="*/ 2147483646 w 137"/>
              <a:gd name="T21" fmla="*/ 2147483646 h 164"/>
              <a:gd name="T22" fmla="*/ 2147483646 w 137"/>
              <a:gd name="T23" fmla="*/ 2147483646 h 164"/>
              <a:gd name="T24" fmla="*/ 2147483646 w 137"/>
              <a:gd name="T25" fmla="*/ 2147483646 h 164"/>
              <a:gd name="T26" fmla="*/ 2147483646 w 137"/>
              <a:gd name="T27" fmla="*/ 2147483646 h 164"/>
              <a:gd name="T28" fmla="*/ 2147483646 w 137"/>
              <a:gd name="T29" fmla="*/ 2147483646 h 164"/>
              <a:gd name="T30" fmla="*/ 2147483646 w 137"/>
              <a:gd name="T31" fmla="*/ 2147483646 h 164"/>
              <a:gd name="T32" fmla="*/ 2147483646 w 137"/>
              <a:gd name="T33" fmla="*/ 2147483646 h 164"/>
              <a:gd name="T34" fmla="*/ 2147483646 w 137"/>
              <a:gd name="T35" fmla="*/ 2147483646 h 164"/>
              <a:gd name="T36" fmla="*/ 2147483646 w 137"/>
              <a:gd name="T37" fmla="*/ 2147483646 h 164"/>
              <a:gd name="T38" fmla="*/ 2147483646 w 137"/>
              <a:gd name="T39" fmla="*/ 2147483646 h 164"/>
              <a:gd name="T40" fmla="*/ 2147483646 w 137"/>
              <a:gd name="T41" fmla="*/ 2147483646 h 164"/>
              <a:gd name="T42" fmla="*/ 2147483646 w 137"/>
              <a:gd name="T43" fmla="*/ 2147483646 h 164"/>
              <a:gd name="T44" fmla="*/ 2147483646 w 137"/>
              <a:gd name="T45" fmla="*/ 2147483646 h 164"/>
              <a:gd name="T46" fmla="*/ 2147483646 w 137"/>
              <a:gd name="T47" fmla="*/ 2147483646 h 164"/>
              <a:gd name="T48" fmla="*/ 2147483646 w 137"/>
              <a:gd name="T49" fmla="*/ 0 h 164"/>
              <a:gd name="T50" fmla="*/ 2147483646 w 137"/>
              <a:gd name="T51" fmla="*/ 2147483646 h 164"/>
              <a:gd name="T52" fmla="*/ 2147483646 w 137"/>
              <a:gd name="T53" fmla="*/ 2147483646 h 164"/>
              <a:gd name="T54" fmla="*/ 2147483646 w 137"/>
              <a:gd name="T55" fmla="*/ 2147483646 h 164"/>
              <a:gd name="T56" fmla="*/ 2147483646 w 137"/>
              <a:gd name="T57" fmla="*/ 2147483646 h 164"/>
              <a:gd name="T58" fmla="*/ 2147483646 w 137"/>
              <a:gd name="T59" fmla="*/ 2147483646 h 164"/>
              <a:gd name="T60" fmla="*/ 2147483646 w 137"/>
              <a:gd name="T61" fmla="*/ 2147483646 h 164"/>
              <a:gd name="T62" fmla="*/ 2147483646 w 137"/>
              <a:gd name="T63" fmla="*/ 2147483646 h 164"/>
              <a:gd name="T64" fmla="*/ 2147483646 w 137"/>
              <a:gd name="T65" fmla="*/ 2147483646 h 164"/>
              <a:gd name="T66" fmla="*/ 2147483646 w 137"/>
              <a:gd name="T67" fmla="*/ 2147483646 h 164"/>
              <a:gd name="T68" fmla="*/ 2147483646 w 137"/>
              <a:gd name="T69" fmla="*/ 2147483646 h 164"/>
              <a:gd name="T70" fmla="*/ 2147483646 w 137"/>
              <a:gd name="T71" fmla="*/ 2147483646 h 164"/>
              <a:gd name="T72" fmla="*/ 2147483646 w 137"/>
              <a:gd name="T73" fmla="*/ 2147483646 h 164"/>
              <a:gd name="T74" fmla="*/ 2147483646 w 137"/>
              <a:gd name="T75" fmla="*/ 2147483646 h 164"/>
              <a:gd name="T76" fmla="*/ 2147483646 w 137"/>
              <a:gd name="T77" fmla="*/ 2147483646 h 164"/>
              <a:gd name="T78" fmla="*/ 2147483646 w 137"/>
              <a:gd name="T79" fmla="*/ 2147483646 h 164"/>
              <a:gd name="T80" fmla="*/ 2147483646 w 137"/>
              <a:gd name="T81" fmla="*/ 2147483646 h 164"/>
              <a:gd name="T82" fmla="*/ 2147483646 w 137"/>
              <a:gd name="T83" fmla="*/ 2147483646 h 164"/>
              <a:gd name="T84" fmla="*/ 2147483646 w 137"/>
              <a:gd name="T85" fmla="*/ 2147483646 h 164"/>
              <a:gd name="T86" fmla="*/ 2147483646 w 137"/>
              <a:gd name="T87" fmla="*/ 2147483646 h 164"/>
              <a:gd name="T88" fmla="*/ 2147483646 w 137"/>
              <a:gd name="T89" fmla="*/ 2147483646 h 164"/>
              <a:gd name="T90" fmla="*/ 2147483646 w 137"/>
              <a:gd name="T91" fmla="*/ 2147483646 h 164"/>
              <a:gd name="T92" fmla="*/ 2147483646 w 137"/>
              <a:gd name="T93" fmla="*/ 2147483646 h 164"/>
              <a:gd name="T94" fmla="*/ 2147483646 w 137"/>
              <a:gd name="T95" fmla="*/ 2147483646 h 164"/>
              <a:gd name="T96" fmla="*/ 2147483646 w 137"/>
              <a:gd name="T97" fmla="*/ 2147483646 h 164"/>
              <a:gd name="T98" fmla="*/ 2147483646 w 137"/>
              <a:gd name="T99" fmla="*/ 2147483646 h 164"/>
              <a:gd name="T100" fmla="*/ 2147483646 w 137"/>
              <a:gd name="T101" fmla="*/ 2147483646 h 16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7" h="164" extrusionOk="0">
                <a:moveTo>
                  <a:pt x="92" y="159"/>
                </a:moveTo>
                <a:cubicBezTo>
                  <a:pt x="92" y="162"/>
                  <a:pt x="89" y="164"/>
                  <a:pt x="86" y="164"/>
                </a:cubicBezTo>
                <a:cubicBezTo>
                  <a:pt x="52" y="164"/>
                  <a:pt x="52" y="164"/>
                  <a:pt x="52" y="164"/>
                </a:cubicBezTo>
                <a:cubicBezTo>
                  <a:pt x="49" y="164"/>
                  <a:pt x="46" y="162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6"/>
                  <a:pt x="49" y="153"/>
                  <a:pt x="52" y="153"/>
                </a:cubicBezTo>
                <a:cubicBezTo>
                  <a:pt x="86" y="153"/>
                  <a:pt x="86" y="153"/>
                  <a:pt x="86" y="153"/>
                </a:cubicBezTo>
                <a:cubicBezTo>
                  <a:pt x="89" y="153"/>
                  <a:pt x="92" y="156"/>
                  <a:pt x="92" y="159"/>
                </a:cubicBezTo>
                <a:close/>
                <a:moveTo>
                  <a:pt x="92" y="144"/>
                </a:moveTo>
                <a:cubicBezTo>
                  <a:pt x="92" y="141"/>
                  <a:pt x="89" y="138"/>
                  <a:pt x="86" y="138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49" y="138"/>
                  <a:pt x="46" y="141"/>
                  <a:pt x="46" y="144"/>
                </a:cubicBezTo>
                <a:cubicBezTo>
                  <a:pt x="46" y="144"/>
                  <a:pt x="46" y="144"/>
                  <a:pt x="46" y="144"/>
                </a:cubicBezTo>
                <a:cubicBezTo>
                  <a:pt x="46" y="147"/>
                  <a:pt x="49" y="149"/>
                  <a:pt x="52" y="149"/>
                </a:cubicBezTo>
                <a:cubicBezTo>
                  <a:pt x="86" y="149"/>
                  <a:pt x="86" y="149"/>
                  <a:pt x="86" y="149"/>
                </a:cubicBezTo>
                <a:cubicBezTo>
                  <a:pt x="89" y="149"/>
                  <a:pt x="92" y="147"/>
                  <a:pt x="92" y="144"/>
                </a:cubicBezTo>
                <a:close/>
                <a:moveTo>
                  <a:pt x="74" y="81"/>
                </a:moveTo>
                <a:cubicBezTo>
                  <a:pt x="67" y="81"/>
                  <a:pt x="67" y="81"/>
                  <a:pt x="67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5" y="135"/>
                  <a:pt x="67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71" y="135"/>
                  <a:pt x="73" y="135"/>
                  <a:pt x="74" y="135"/>
                </a:cubicBezTo>
                <a:lnTo>
                  <a:pt x="74" y="81"/>
                </a:lnTo>
                <a:close/>
                <a:moveTo>
                  <a:pt x="50" y="59"/>
                </a:moveTo>
                <a:cubicBezTo>
                  <a:pt x="45" y="59"/>
                  <a:pt x="42" y="63"/>
                  <a:pt x="42" y="67"/>
                </a:cubicBezTo>
                <a:cubicBezTo>
                  <a:pt x="42" y="72"/>
                  <a:pt x="45" y="76"/>
                  <a:pt x="50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3"/>
                  <a:pt x="54" y="59"/>
                  <a:pt x="50" y="59"/>
                </a:cubicBezTo>
                <a:close/>
                <a:moveTo>
                  <a:pt x="96" y="67"/>
                </a:moveTo>
                <a:cubicBezTo>
                  <a:pt x="96" y="63"/>
                  <a:pt x="93" y="59"/>
                  <a:pt x="88" y="59"/>
                </a:cubicBezTo>
                <a:cubicBezTo>
                  <a:pt x="84" y="59"/>
                  <a:pt x="80" y="63"/>
                  <a:pt x="80" y="67"/>
                </a:cubicBezTo>
                <a:cubicBezTo>
                  <a:pt x="80" y="76"/>
                  <a:pt x="80" y="76"/>
                  <a:pt x="80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93" y="76"/>
                  <a:pt x="96" y="72"/>
                  <a:pt x="96" y="67"/>
                </a:cubicBezTo>
                <a:close/>
                <a:moveTo>
                  <a:pt x="114" y="53"/>
                </a:moveTo>
                <a:cubicBezTo>
                  <a:pt x="111" y="38"/>
                  <a:pt x="93" y="22"/>
                  <a:pt x="69" y="22"/>
                </a:cubicBezTo>
                <a:cubicBezTo>
                  <a:pt x="45" y="22"/>
                  <a:pt x="27" y="38"/>
                  <a:pt x="24" y="53"/>
                </a:cubicBezTo>
                <a:cubicBezTo>
                  <a:pt x="21" y="64"/>
                  <a:pt x="23" y="74"/>
                  <a:pt x="29" y="84"/>
                </a:cubicBezTo>
                <a:cubicBezTo>
                  <a:pt x="33" y="94"/>
                  <a:pt x="38" y="101"/>
                  <a:pt x="43" y="111"/>
                </a:cubicBezTo>
                <a:cubicBezTo>
                  <a:pt x="45" y="116"/>
                  <a:pt x="46" y="123"/>
                  <a:pt x="47" y="129"/>
                </a:cubicBezTo>
                <a:cubicBezTo>
                  <a:pt x="48" y="133"/>
                  <a:pt x="50" y="135"/>
                  <a:pt x="55" y="135"/>
                </a:cubicBezTo>
                <a:cubicBezTo>
                  <a:pt x="56" y="135"/>
                  <a:pt x="57" y="135"/>
                  <a:pt x="58" y="135"/>
                </a:cubicBezTo>
                <a:cubicBezTo>
                  <a:pt x="58" y="81"/>
                  <a:pt x="58" y="81"/>
                  <a:pt x="58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6" y="81"/>
                  <a:pt x="43" y="80"/>
                  <a:pt x="40" y="77"/>
                </a:cubicBezTo>
                <a:cubicBezTo>
                  <a:pt x="38" y="74"/>
                  <a:pt x="36" y="71"/>
                  <a:pt x="36" y="67"/>
                </a:cubicBezTo>
                <a:cubicBezTo>
                  <a:pt x="36" y="64"/>
                  <a:pt x="38" y="60"/>
                  <a:pt x="40" y="58"/>
                </a:cubicBezTo>
                <a:cubicBezTo>
                  <a:pt x="43" y="55"/>
                  <a:pt x="46" y="54"/>
                  <a:pt x="50" y="54"/>
                </a:cubicBezTo>
                <a:cubicBezTo>
                  <a:pt x="57" y="54"/>
                  <a:pt x="63" y="60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76"/>
                  <a:pt x="64" y="76"/>
                  <a:pt x="64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5" y="64"/>
                  <a:pt x="76" y="60"/>
                  <a:pt x="78" y="58"/>
                </a:cubicBezTo>
                <a:cubicBezTo>
                  <a:pt x="81" y="55"/>
                  <a:pt x="84" y="54"/>
                  <a:pt x="88" y="54"/>
                </a:cubicBezTo>
                <a:cubicBezTo>
                  <a:pt x="92" y="54"/>
                  <a:pt x="95" y="55"/>
                  <a:pt x="98" y="58"/>
                </a:cubicBezTo>
                <a:cubicBezTo>
                  <a:pt x="100" y="60"/>
                  <a:pt x="102" y="64"/>
                  <a:pt x="102" y="67"/>
                </a:cubicBezTo>
                <a:cubicBezTo>
                  <a:pt x="102" y="71"/>
                  <a:pt x="100" y="74"/>
                  <a:pt x="98" y="77"/>
                </a:cubicBezTo>
                <a:cubicBezTo>
                  <a:pt x="95" y="80"/>
                  <a:pt x="92" y="81"/>
                  <a:pt x="88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5"/>
                  <a:pt x="82" y="135"/>
                  <a:pt x="83" y="135"/>
                </a:cubicBezTo>
                <a:cubicBezTo>
                  <a:pt x="88" y="135"/>
                  <a:pt x="90" y="133"/>
                  <a:pt x="91" y="129"/>
                </a:cubicBezTo>
                <a:cubicBezTo>
                  <a:pt x="92" y="123"/>
                  <a:pt x="93" y="116"/>
                  <a:pt x="95" y="111"/>
                </a:cubicBezTo>
                <a:cubicBezTo>
                  <a:pt x="100" y="101"/>
                  <a:pt x="105" y="94"/>
                  <a:pt x="109" y="84"/>
                </a:cubicBezTo>
                <a:cubicBezTo>
                  <a:pt x="115" y="74"/>
                  <a:pt x="117" y="64"/>
                  <a:pt x="114" y="53"/>
                </a:cubicBezTo>
                <a:close/>
                <a:moveTo>
                  <a:pt x="74" y="5"/>
                </a:moveTo>
                <a:cubicBezTo>
                  <a:pt x="74" y="2"/>
                  <a:pt x="72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4" y="2"/>
                  <a:pt x="64" y="5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7"/>
                  <a:pt x="66" y="19"/>
                  <a:pt x="69" y="19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9"/>
                  <a:pt x="74" y="17"/>
                  <a:pt x="74" y="14"/>
                </a:cubicBezTo>
                <a:lnTo>
                  <a:pt x="74" y="5"/>
                </a:lnTo>
                <a:close/>
                <a:moveTo>
                  <a:pt x="102" y="13"/>
                </a:moveTo>
                <a:cubicBezTo>
                  <a:pt x="103" y="11"/>
                  <a:pt x="102" y="8"/>
                  <a:pt x="100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7" y="5"/>
                  <a:pt x="94" y="6"/>
                  <a:pt x="93" y="8"/>
                </a:cubicBezTo>
                <a:cubicBezTo>
                  <a:pt x="89" y="17"/>
                  <a:pt x="89" y="17"/>
                  <a:pt x="89" y="17"/>
                </a:cubicBezTo>
                <a:cubicBezTo>
                  <a:pt x="87" y="19"/>
                  <a:pt x="88" y="22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3" y="25"/>
                  <a:pt x="96" y="24"/>
                  <a:pt x="97" y="21"/>
                </a:cubicBezTo>
                <a:lnTo>
                  <a:pt x="102" y="13"/>
                </a:lnTo>
                <a:close/>
                <a:moveTo>
                  <a:pt x="122" y="29"/>
                </a:moveTo>
                <a:cubicBezTo>
                  <a:pt x="124" y="28"/>
                  <a:pt x="124" y="24"/>
                  <a:pt x="123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1" y="20"/>
                  <a:pt x="118" y="20"/>
                  <a:pt x="116" y="22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7" y="30"/>
                  <a:pt x="106" y="33"/>
                  <a:pt x="108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10" y="37"/>
                  <a:pt x="113" y="37"/>
                  <a:pt x="115" y="36"/>
                </a:cubicBezTo>
                <a:lnTo>
                  <a:pt x="122" y="29"/>
                </a:lnTo>
                <a:close/>
                <a:moveTo>
                  <a:pt x="133" y="54"/>
                </a:moveTo>
                <a:cubicBezTo>
                  <a:pt x="136" y="53"/>
                  <a:pt x="137" y="51"/>
                  <a:pt x="137" y="48"/>
                </a:cubicBezTo>
                <a:cubicBezTo>
                  <a:pt x="137" y="48"/>
                  <a:pt x="137" y="48"/>
                  <a:pt x="137" y="48"/>
                </a:cubicBezTo>
                <a:cubicBezTo>
                  <a:pt x="137" y="45"/>
                  <a:pt x="134" y="44"/>
                  <a:pt x="131" y="44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19" y="46"/>
                  <a:pt x="118" y="49"/>
                  <a:pt x="118" y="52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4"/>
                  <a:pt x="121" y="56"/>
                  <a:pt x="124" y="56"/>
                </a:cubicBezTo>
                <a:lnTo>
                  <a:pt x="133" y="54"/>
                </a:lnTo>
                <a:close/>
                <a:moveTo>
                  <a:pt x="131" y="81"/>
                </a:moveTo>
                <a:cubicBezTo>
                  <a:pt x="133" y="81"/>
                  <a:pt x="136" y="80"/>
                  <a:pt x="137" y="77"/>
                </a:cubicBezTo>
                <a:cubicBezTo>
                  <a:pt x="137" y="77"/>
                  <a:pt x="137" y="77"/>
                  <a:pt x="137" y="77"/>
                </a:cubicBezTo>
                <a:cubicBezTo>
                  <a:pt x="137" y="74"/>
                  <a:pt x="135" y="71"/>
                  <a:pt x="133" y="71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21" y="69"/>
                  <a:pt x="118" y="70"/>
                  <a:pt x="118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7" y="76"/>
                  <a:pt x="119" y="78"/>
                  <a:pt x="122" y="79"/>
                </a:cubicBezTo>
                <a:lnTo>
                  <a:pt x="131" y="81"/>
                </a:lnTo>
                <a:close/>
                <a:moveTo>
                  <a:pt x="40" y="21"/>
                </a:moveTo>
                <a:cubicBezTo>
                  <a:pt x="41" y="24"/>
                  <a:pt x="44" y="25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9" y="22"/>
                  <a:pt x="50" y="19"/>
                  <a:pt x="49" y="17"/>
                </a:cubicBezTo>
                <a:cubicBezTo>
                  <a:pt x="44" y="8"/>
                  <a:pt x="44" y="8"/>
                  <a:pt x="44" y="8"/>
                </a:cubicBezTo>
                <a:cubicBezTo>
                  <a:pt x="43" y="6"/>
                  <a:pt x="40" y="5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5" y="8"/>
                  <a:pt x="34" y="11"/>
                  <a:pt x="36" y="13"/>
                </a:cubicBezTo>
                <a:lnTo>
                  <a:pt x="40" y="21"/>
                </a:lnTo>
                <a:close/>
                <a:moveTo>
                  <a:pt x="22" y="36"/>
                </a:moveTo>
                <a:cubicBezTo>
                  <a:pt x="24" y="37"/>
                  <a:pt x="27" y="37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31" y="33"/>
                  <a:pt x="31" y="30"/>
                  <a:pt x="29" y="28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17" y="20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4"/>
                  <a:pt x="13" y="28"/>
                  <a:pt x="15" y="29"/>
                </a:cubicBezTo>
                <a:lnTo>
                  <a:pt x="22" y="36"/>
                </a:lnTo>
                <a:close/>
                <a:moveTo>
                  <a:pt x="13" y="56"/>
                </a:moveTo>
                <a:cubicBezTo>
                  <a:pt x="16" y="56"/>
                  <a:pt x="19" y="54"/>
                  <a:pt x="19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0" y="49"/>
                  <a:pt x="18" y="46"/>
                  <a:pt x="15" y="46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5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4" y="54"/>
                </a:cubicBezTo>
                <a:lnTo>
                  <a:pt x="13" y="56"/>
                </a:lnTo>
                <a:close/>
                <a:moveTo>
                  <a:pt x="16" y="79"/>
                </a:moveTo>
                <a:cubicBezTo>
                  <a:pt x="18" y="78"/>
                  <a:pt x="20" y="76"/>
                  <a:pt x="20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19" y="70"/>
                  <a:pt x="16" y="69"/>
                  <a:pt x="14" y="69"/>
                </a:cubicBezTo>
                <a:cubicBezTo>
                  <a:pt x="5" y="71"/>
                  <a:pt x="5" y="71"/>
                  <a:pt x="5" y="71"/>
                </a:cubicBezTo>
                <a:cubicBezTo>
                  <a:pt x="2" y="71"/>
                  <a:pt x="0" y="74"/>
                  <a:pt x="1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1" y="80"/>
                  <a:pt x="4" y="81"/>
                  <a:pt x="7" y="81"/>
                </a:cubicBezTo>
                <a:lnTo>
                  <a:pt x="16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4" name="Google Shape;8546;p176"/>
          <p:cNvSpPr>
            <a:spLocks/>
          </p:cNvSpPr>
          <p:nvPr/>
        </p:nvSpPr>
        <p:spPr bwMode="auto">
          <a:xfrm>
            <a:off x="7556500" y="2819400"/>
            <a:ext cx="774700" cy="517525"/>
          </a:xfrm>
          <a:custGeom>
            <a:avLst/>
            <a:gdLst>
              <a:gd name="T0" fmla="*/ 2147483646 w 193"/>
              <a:gd name="T1" fmla="*/ 2147483646 h 129"/>
              <a:gd name="T2" fmla="*/ 2147483646 w 193"/>
              <a:gd name="T3" fmla="*/ 2147483646 h 129"/>
              <a:gd name="T4" fmla="*/ 2147483646 w 193"/>
              <a:gd name="T5" fmla="*/ 2147483646 h 129"/>
              <a:gd name="T6" fmla="*/ 2147483646 w 193"/>
              <a:gd name="T7" fmla="*/ 2147483646 h 129"/>
              <a:gd name="T8" fmla="*/ 2147483646 w 193"/>
              <a:gd name="T9" fmla="*/ 2147483646 h 129"/>
              <a:gd name="T10" fmla="*/ 2147483646 w 193"/>
              <a:gd name="T11" fmla="*/ 2147483646 h 129"/>
              <a:gd name="T12" fmla="*/ 2147483646 w 193"/>
              <a:gd name="T13" fmla="*/ 2147483646 h 129"/>
              <a:gd name="T14" fmla="*/ 2147483646 w 193"/>
              <a:gd name="T15" fmla="*/ 0 h 129"/>
              <a:gd name="T16" fmla="*/ 2147483646 w 193"/>
              <a:gd name="T17" fmla="*/ 2147483646 h 129"/>
              <a:gd name="T18" fmla="*/ 2147483646 w 193"/>
              <a:gd name="T19" fmla="*/ 2147483646 h 129"/>
              <a:gd name="T20" fmla="*/ 2147483646 w 193"/>
              <a:gd name="T21" fmla="*/ 2147483646 h 129"/>
              <a:gd name="T22" fmla="*/ 0 w 193"/>
              <a:gd name="T23" fmla="*/ 2147483646 h 129"/>
              <a:gd name="T24" fmla="*/ 2147483646 w 193"/>
              <a:gd name="T25" fmla="*/ 2147483646 h 129"/>
              <a:gd name="T26" fmla="*/ 2147483646 w 193"/>
              <a:gd name="T27" fmla="*/ 2147483646 h 129"/>
              <a:gd name="T28" fmla="*/ 2147483646 w 193"/>
              <a:gd name="T29" fmla="*/ 2147483646 h 129"/>
              <a:gd name="T30" fmla="*/ 2147483646 w 193"/>
              <a:gd name="T31" fmla="*/ 2147483646 h 129"/>
              <a:gd name="T32" fmla="*/ 2147483646 w 193"/>
              <a:gd name="T33" fmla="*/ 2147483646 h 129"/>
              <a:gd name="T34" fmla="*/ 2147483646 w 193"/>
              <a:gd name="T35" fmla="*/ 2147483646 h 129"/>
              <a:gd name="T36" fmla="*/ 2147483646 w 193"/>
              <a:gd name="T37" fmla="*/ 2147483646 h 129"/>
              <a:gd name="T38" fmla="*/ 2147483646 w 193"/>
              <a:gd name="T39" fmla="*/ 2147483646 h 129"/>
              <a:gd name="T40" fmla="*/ 2147483646 w 193"/>
              <a:gd name="T41" fmla="*/ 2147483646 h 129"/>
              <a:gd name="T42" fmla="*/ 2147483646 w 193"/>
              <a:gd name="T43" fmla="*/ 2147483646 h 129"/>
              <a:gd name="T44" fmla="*/ 2147483646 w 193"/>
              <a:gd name="T45" fmla="*/ 2147483646 h 129"/>
              <a:gd name="T46" fmla="*/ 2147483646 w 193"/>
              <a:gd name="T47" fmla="*/ 2147483646 h 129"/>
              <a:gd name="T48" fmla="*/ 2147483646 w 193"/>
              <a:gd name="T49" fmla="*/ 2147483646 h 129"/>
              <a:gd name="T50" fmla="*/ 2147483646 w 193"/>
              <a:gd name="T51" fmla="*/ 2147483646 h 129"/>
              <a:gd name="T52" fmla="*/ 2147483646 w 193"/>
              <a:gd name="T53" fmla="*/ 2147483646 h 129"/>
              <a:gd name="T54" fmla="*/ 2147483646 w 193"/>
              <a:gd name="T55" fmla="*/ 2147483646 h 129"/>
              <a:gd name="T56" fmla="*/ 2147483646 w 193"/>
              <a:gd name="T57" fmla="*/ 2147483646 h 129"/>
              <a:gd name="T58" fmla="*/ 2147483646 w 193"/>
              <a:gd name="T59" fmla="*/ 2147483646 h 129"/>
              <a:gd name="T60" fmla="*/ 2147483646 w 193"/>
              <a:gd name="T61" fmla="*/ 2147483646 h 129"/>
              <a:gd name="T62" fmla="*/ 2147483646 w 193"/>
              <a:gd name="T63" fmla="*/ 2147483646 h 129"/>
              <a:gd name="T64" fmla="*/ 2147483646 w 193"/>
              <a:gd name="T65" fmla="*/ 2147483646 h 129"/>
              <a:gd name="T66" fmla="*/ 2147483646 w 193"/>
              <a:gd name="T67" fmla="*/ 2147483646 h 129"/>
              <a:gd name="T68" fmla="*/ 2147483646 w 193"/>
              <a:gd name="T69" fmla="*/ 2147483646 h 129"/>
              <a:gd name="T70" fmla="*/ 2147483646 w 193"/>
              <a:gd name="T71" fmla="*/ 2147483646 h 129"/>
              <a:gd name="T72" fmla="*/ 2147483646 w 193"/>
              <a:gd name="T73" fmla="*/ 2147483646 h 129"/>
              <a:gd name="T74" fmla="*/ 2147483646 w 193"/>
              <a:gd name="T75" fmla="*/ 2147483646 h 129"/>
              <a:gd name="T76" fmla="*/ 2147483646 w 193"/>
              <a:gd name="T77" fmla="*/ 2147483646 h 129"/>
              <a:gd name="T78" fmla="*/ 2147483646 w 193"/>
              <a:gd name="T79" fmla="*/ 2147483646 h 129"/>
              <a:gd name="T80" fmla="*/ 2147483646 w 193"/>
              <a:gd name="T81" fmla="*/ 2147483646 h 129"/>
              <a:gd name="T82" fmla="*/ 2147483646 w 193"/>
              <a:gd name="T83" fmla="*/ 2147483646 h 129"/>
              <a:gd name="T84" fmla="*/ 2147483646 w 193"/>
              <a:gd name="T85" fmla="*/ 2147483646 h 129"/>
              <a:gd name="T86" fmla="*/ 2147483646 w 193"/>
              <a:gd name="T87" fmla="*/ 2147483646 h 129"/>
              <a:gd name="T88" fmla="*/ 2147483646 w 193"/>
              <a:gd name="T89" fmla="*/ 2147483646 h 129"/>
              <a:gd name="T90" fmla="*/ 2147483646 w 193"/>
              <a:gd name="T91" fmla="*/ 2147483646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93" h="129" extrusionOk="0">
                <a:moveTo>
                  <a:pt x="153" y="13"/>
                </a:moveTo>
                <a:cubicBezTo>
                  <a:pt x="171" y="57"/>
                  <a:pt x="171" y="57"/>
                  <a:pt x="171" y="57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37" y="57"/>
                  <a:pt x="101" y="26"/>
                  <a:pt x="98" y="25"/>
                </a:cubicBezTo>
                <a:cubicBezTo>
                  <a:pt x="95" y="25"/>
                  <a:pt x="84" y="29"/>
                  <a:pt x="83" y="30"/>
                </a:cubicBezTo>
                <a:cubicBezTo>
                  <a:pt x="83" y="30"/>
                  <a:pt x="76" y="32"/>
                  <a:pt x="70" y="32"/>
                </a:cubicBezTo>
                <a:cubicBezTo>
                  <a:pt x="67" y="32"/>
                  <a:pt x="65" y="31"/>
                  <a:pt x="64" y="30"/>
                </a:cubicBezTo>
                <a:cubicBezTo>
                  <a:pt x="62" y="30"/>
                  <a:pt x="62" y="28"/>
                  <a:pt x="62" y="27"/>
                </a:cubicBezTo>
                <a:cubicBezTo>
                  <a:pt x="62" y="25"/>
                  <a:pt x="64" y="23"/>
                  <a:pt x="66" y="22"/>
                </a:cubicBezTo>
                <a:cubicBezTo>
                  <a:pt x="75" y="17"/>
                  <a:pt x="101" y="7"/>
                  <a:pt x="103" y="7"/>
                </a:cubicBezTo>
                <a:cubicBezTo>
                  <a:pt x="103" y="7"/>
                  <a:pt x="103" y="7"/>
                  <a:pt x="104" y="7"/>
                </a:cubicBezTo>
                <a:cubicBezTo>
                  <a:pt x="110" y="7"/>
                  <a:pt x="149" y="12"/>
                  <a:pt x="153" y="13"/>
                </a:cubicBezTo>
                <a:close/>
                <a:moveTo>
                  <a:pt x="169" y="0"/>
                </a:moveTo>
                <a:cubicBezTo>
                  <a:pt x="168" y="0"/>
                  <a:pt x="168" y="0"/>
                  <a:pt x="167" y="1"/>
                </a:cubicBezTo>
                <a:cubicBezTo>
                  <a:pt x="160" y="4"/>
                  <a:pt x="160" y="4"/>
                  <a:pt x="160" y="4"/>
                </a:cubicBezTo>
                <a:cubicBezTo>
                  <a:pt x="159" y="4"/>
                  <a:pt x="158" y="5"/>
                  <a:pt x="157" y="6"/>
                </a:cubicBezTo>
                <a:cubicBezTo>
                  <a:pt x="157" y="8"/>
                  <a:pt x="157" y="9"/>
                  <a:pt x="157" y="10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77" y="59"/>
                  <a:pt x="179" y="61"/>
                  <a:pt x="182" y="60"/>
                </a:cubicBezTo>
                <a:cubicBezTo>
                  <a:pt x="189" y="57"/>
                  <a:pt x="189" y="57"/>
                  <a:pt x="189" y="57"/>
                </a:cubicBezTo>
                <a:cubicBezTo>
                  <a:pt x="191" y="56"/>
                  <a:pt x="192" y="55"/>
                  <a:pt x="192" y="54"/>
                </a:cubicBezTo>
                <a:cubicBezTo>
                  <a:pt x="193" y="53"/>
                  <a:pt x="193" y="52"/>
                  <a:pt x="192" y="50"/>
                </a:cubicBezTo>
                <a:cubicBezTo>
                  <a:pt x="174" y="4"/>
                  <a:pt x="174" y="4"/>
                  <a:pt x="174" y="4"/>
                </a:cubicBezTo>
                <a:cubicBezTo>
                  <a:pt x="173" y="2"/>
                  <a:pt x="171" y="0"/>
                  <a:pt x="169" y="0"/>
                </a:cubicBezTo>
                <a:close/>
                <a:moveTo>
                  <a:pt x="0" y="65"/>
                </a:moveTo>
                <a:cubicBezTo>
                  <a:pt x="0" y="66"/>
                  <a:pt x="1" y="67"/>
                  <a:pt x="2" y="68"/>
                </a:cubicBezTo>
                <a:cubicBezTo>
                  <a:pt x="2" y="69"/>
                  <a:pt x="4" y="70"/>
                  <a:pt x="5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6" y="71"/>
                  <a:pt x="18" y="69"/>
                  <a:pt x="18" y="66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2"/>
                  <a:pt x="22" y="11"/>
                  <a:pt x="21" y="10"/>
                </a:cubicBezTo>
                <a:cubicBezTo>
                  <a:pt x="20" y="9"/>
                  <a:pt x="19" y="8"/>
                  <a:pt x="18" y="8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9" y="7"/>
                  <a:pt x="9" y="7"/>
                </a:cubicBezTo>
                <a:cubicBezTo>
                  <a:pt x="7" y="7"/>
                  <a:pt x="5" y="9"/>
                  <a:pt x="4" y="12"/>
                </a:cubicBezTo>
                <a:lnTo>
                  <a:pt x="0" y="65"/>
                </a:lnTo>
                <a:close/>
                <a:moveTo>
                  <a:pt x="79" y="111"/>
                </a:moveTo>
                <a:cubicBezTo>
                  <a:pt x="79" y="110"/>
                  <a:pt x="78" y="108"/>
                  <a:pt x="76" y="107"/>
                </a:cubicBezTo>
                <a:cubicBezTo>
                  <a:pt x="73" y="104"/>
                  <a:pt x="70" y="104"/>
                  <a:pt x="67" y="10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55" y="122"/>
                  <a:pt x="59" y="126"/>
                  <a:pt x="61" y="127"/>
                </a:cubicBezTo>
                <a:cubicBezTo>
                  <a:pt x="62" y="128"/>
                  <a:pt x="64" y="129"/>
                  <a:pt x="65" y="129"/>
                </a:cubicBezTo>
                <a:cubicBezTo>
                  <a:pt x="67" y="129"/>
                  <a:pt x="69" y="128"/>
                  <a:pt x="70" y="126"/>
                </a:cubicBezTo>
                <a:cubicBezTo>
                  <a:pt x="76" y="119"/>
                  <a:pt x="76" y="119"/>
                  <a:pt x="76" y="119"/>
                </a:cubicBezTo>
                <a:cubicBezTo>
                  <a:pt x="76" y="119"/>
                  <a:pt x="76" y="119"/>
                  <a:pt x="76" y="119"/>
                </a:cubicBezTo>
                <a:cubicBezTo>
                  <a:pt x="78" y="117"/>
                  <a:pt x="78" y="117"/>
                  <a:pt x="78" y="117"/>
                </a:cubicBezTo>
                <a:cubicBezTo>
                  <a:pt x="79" y="115"/>
                  <a:pt x="80" y="113"/>
                  <a:pt x="79" y="111"/>
                </a:cubicBezTo>
                <a:close/>
                <a:moveTo>
                  <a:pt x="42" y="108"/>
                </a:moveTo>
                <a:cubicBezTo>
                  <a:pt x="39" y="111"/>
                  <a:pt x="40" y="114"/>
                  <a:pt x="44" y="118"/>
                </a:cubicBezTo>
                <a:cubicBezTo>
                  <a:pt x="47" y="120"/>
                  <a:pt x="51" y="120"/>
                  <a:pt x="54" y="116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7" y="100"/>
                  <a:pt x="63" y="96"/>
                  <a:pt x="62" y="95"/>
                </a:cubicBezTo>
                <a:cubicBezTo>
                  <a:pt x="58" y="92"/>
                  <a:pt x="55" y="93"/>
                  <a:pt x="52" y="96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3"/>
                  <a:pt x="47" y="103"/>
                  <a:pt x="47" y="103"/>
                </a:cubicBezTo>
                <a:lnTo>
                  <a:pt x="42" y="108"/>
                </a:lnTo>
                <a:close/>
                <a:moveTo>
                  <a:pt x="29" y="95"/>
                </a:moveTo>
                <a:cubicBezTo>
                  <a:pt x="27" y="97"/>
                  <a:pt x="27" y="99"/>
                  <a:pt x="27" y="101"/>
                </a:cubicBezTo>
                <a:cubicBezTo>
                  <a:pt x="27" y="102"/>
                  <a:pt x="28" y="104"/>
                  <a:pt x="30" y="105"/>
                </a:cubicBezTo>
                <a:cubicBezTo>
                  <a:pt x="33" y="108"/>
                  <a:pt x="37" y="108"/>
                  <a:pt x="40" y="104"/>
                </a:cubicBezTo>
                <a:cubicBezTo>
                  <a:pt x="50" y="92"/>
                  <a:pt x="50" y="92"/>
                  <a:pt x="50" y="92"/>
                </a:cubicBezTo>
                <a:cubicBezTo>
                  <a:pt x="51" y="90"/>
                  <a:pt x="52" y="88"/>
                  <a:pt x="52" y="86"/>
                </a:cubicBezTo>
                <a:cubicBezTo>
                  <a:pt x="51" y="85"/>
                  <a:pt x="50" y="83"/>
                  <a:pt x="49" y="82"/>
                </a:cubicBezTo>
                <a:cubicBezTo>
                  <a:pt x="45" y="79"/>
                  <a:pt x="42" y="80"/>
                  <a:pt x="39" y="83"/>
                </a:cubicBezTo>
                <a:cubicBezTo>
                  <a:pt x="34" y="89"/>
                  <a:pt x="34" y="89"/>
                  <a:pt x="34" y="89"/>
                </a:cubicBezTo>
                <a:cubicBezTo>
                  <a:pt x="34" y="89"/>
                  <a:pt x="34" y="89"/>
                  <a:pt x="34" y="89"/>
                </a:cubicBezTo>
                <a:cubicBezTo>
                  <a:pt x="33" y="90"/>
                  <a:pt x="33" y="90"/>
                  <a:pt x="33" y="90"/>
                </a:cubicBezTo>
                <a:lnTo>
                  <a:pt x="29" y="95"/>
                </a:lnTo>
                <a:close/>
                <a:moveTo>
                  <a:pt x="27" y="91"/>
                </a:moveTo>
                <a:cubicBezTo>
                  <a:pt x="37" y="79"/>
                  <a:pt x="37" y="79"/>
                  <a:pt x="37" y="79"/>
                </a:cubicBezTo>
                <a:cubicBezTo>
                  <a:pt x="41" y="74"/>
                  <a:pt x="37" y="70"/>
                  <a:pt x="35" y="69"/>
                </a:cubicBezTo>
                <a:cubicBezTo>
                  <a:pt x="32" y="66"/>
                  <a:pt x="29" y="66"/>
                  <a:pt x="26" y="70"/>
                </a:cubicBezTo>
                <a:cubicBezTo>
                  <a:pt x="22" y="74"/>
                  <a:pt x="22" y="74"/>
                  <a:pt x="22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22" y="75"/>
                  <a:pt x="22" y="75"/>
                  <a:pt x="22" y="75"/>
                </a:cubicBezTo>
                <a:cubicBezTo>
                  <a:pt x="17" y="80"/>
                  <a:pt x="17" y="80"/>
                  <a:pt x="17" y="80"/>
                </a:cubicBezTo>
                <a:cubicBezTo>
                  <a:pt x="16" y="82"/>
                  <a:pt x="15" y="84"/>
                  <a:pt x="15" y="86"/>
                </a:cubicBezTo>
                <a:cubicBezTo>
                  <a:pt x="15" y="88"/>
                  <a:pt x="16" y="89"/>
                  <a:pt x="17" y="90"/>
                </a:cubicBezTo>
                <a:cubicBezTo>
                  <a:pt x="19" y="91"/>
                  <a:pt x="21" y="92"/>
                  <a:pt x="23" y="92"/>
                </a:cubicBezTo>
                <a:cubicBezTo>
                  <a:pt x="24" y="92"/>
                  <a:pt x="25" y="92"/>
                  <a:pt x="27" y="91"/>
                </a:cubicBezTo>
                <a:close/>
                <a:moveTo>
                  <a:pt x="146" y="80"/>
                </a:moveTo>
                <a:cubicBezTo>
                  <a:pt x="148" y="78"/>
                  <a:pt x="150" y="74"/>
                  <a:pt x="145" y="70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23" y="51"/>
                  <a:pt x="102" y="33"/>
                  <a:pt x="97" y="30"/>
                </a:cubicBezTo>
                <a:cubicBezTo>
                  <a:pt x="95" y="31"/>
                  <a:pt x="89" y="33"/>
                  <a:pt x="84" y="34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34"/>
                  <a:pt x="77" y="36"/>
                  <a:pt x="70" y="36"/>
                </a:cubicBezTo>
                <a:cubicBezTo>
                  <a:pt x="66" y="36"/>
                  <a:pt x="63" y="36"/>
                  <a:pt x="61" y="34"/>
                </a:cubicBezTo>
                <a:cubicBezTo>
                  <a:pt x="57" y="32"/>
                  <a:pt x="57" y="29"/>
                  <a:pt x="57" y="27"/>
                </a:cubicBezTo>
                <a:cubicBezTo>
                  <a:pt x="57" y="23"/>
                  <a:pt x="61" y="19"/>
                  <a:pt x="63" y="18"/>
                </a:cubicBezTo>
                <a:cubicBezTo>
                  <a:pt x="27" y="13"/>
                  <a:pt x="27" y="13"/>
                  <a:pt x="27" y="13"/>
                </a:cubicBezTo>
                <a:cubicBezTo>
                  <a:pt x="23" y="66"/>
                  <a:pt x="23" y="66"/>
                  <a:pt x="23" y="66"/>
                </a:cubicBezTo>
                <a:cubicBezTo>
                  <a:pt x="26" y="63"/>
                  <a:pt x="29" y="62"/>
                  <a:pt x="31" y="62"/>
                </a:cubicBezTo>
                <a:cubicBezTo>
                  <a:pt x="33" y="62"/>
                  <a:pt x="36" y="63"/>
                  <a:pt x="38" y="65"/>
                </a:cubicBezTo>
                <a:cubicBezTo>
                  <a:pt x="42" y="68"/>
                  <a:pt x="43" y="72"/>
                  <a:pt x="43" y="76"/>
                </a:cubicBezTo>
                <a:cubicBezTo>
                  <a:pt x="46" y="75"/>
                  <a:pt x="49" y="76"/>
                  <a:pt x="51" y="78"/>
                </a:cubicBezTo>
                <a:cubicBezTo>
                  <a:pt x="55" y="81"/>
                  <a:pt x="57" y="85"/>
                  <a:pt x="56" y="89"/>
                </a:cubicBezTo>
                <a:cubicBezTo>
                  <a:pt x="59" y="88"/>
                  <a:pt x="62" y="89"/>
                  <a:pt x="65" y="92"/>
                </a:cubicBezTo>
                <a:cubicBezTo>
                  <a:pt x="68" y="94"/>
                  <a:pt x="69" y="97"/>
                  <a:pt x="69" y="101"/>
                </a:cubicBezTo>
                <a:cubicBezTo>
                  <a:pt x="73" y="100"/>
                  <a:pt x="76" y="101"/>
                  <a:pt x="79" y="103"/>
                </a:cubicBezTo>
                <a:cubicBezTo>
                  <a:pt x="83" y="107"/>
                  <a:pt x="85" y="111"/>
                  <a:pt x="83" y="116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89" y="120"/>
                  <a:pt x="90" y="120"/>
                  <a:pt x="91" y="120"/>
                </a:cubicBezTo>
                <a:cubicBezTo>
                  <a:pt x="93" y="120"/>
                  <a:pt x="95" y="119"/>
                  <a:pt x="96" y="118"/>
                </a:cubicBezTo>
                <a:cubicBezTo>
                  <a:pt x="98" y="115"/>
                  <a:pt x="100" y="113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80" y="96"/>
                  <a:pt x="80" y="96"/>
                  <a:pt x="80" y="96"/>
                </a:cubicBezTo>
                <a:cubicBezTo>
                  <a:pt x="80" y="96"/>
                  <a:pt x="80" y="95"/>
                  <a:pt x="79" y="94"/>
                </a:cubicBezTo>
                <a:cubicBezTo>
                  <a:pt x="79" y="94"/>
                  <a:pt x="80" y="93"/>
                  <a:pt x="80" y="92"/>
                </a:cubicBezTo>
                <a:cubicBezTo>
                  <a:pt x="81" y="91"/>
                  <a:pt x="83" y="91"/>
                  <a:pt x="84" y="92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6" y="111"/>
                  <a:pt x="107" y="111"/>
                  <a:pt x="109" y="111"/>
                </a:cubicBezTo>
                <a:cubicBezTo>
                  <a:pt x="111" y="111"/>
                  <a:pt x="113" y="110"/>
                  <a:pt x="114" y="108"/>
                </a:cubicBezTo>
                <a:cubicBezTo>
                  <a:pt x="116" y="106"/>
                  <a:pt x="116" y="105"/>
                  <a:pt x="116" y="103"/>
                </a:cubicBezTo>
                <a:cubicBezTo>
                  <a:pt x="116" y="101"/>
                  <a:pt x="115" y="99"/>
                  <a:pt x="113" y="98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9" y="86"/>
                  <a:pt x="99" y="86"/>
                  <a:pt x="99" y="86"/>
                </a:cubicBezTo>
                <a:cubicBezTo>
                  <a:pt x="98" y="86"/>
                  <a:pt x="98" y="85"/>
                  <a:pt x="98" y="84"/>
                </a:cubicBezTo>
                <a:cubicBezTo>
                  <a:pt x="98" y="84"/>
                  <a:pt x="98" y="83"/>
                  <a:pt x="98" y="82"/>
                </a:cubicBezTo>
                <a:cubicBezTo>
                  <a:pt x="99" y="81"/>
                  <a:pt x="101" y="81"/>
                  <a:pt x="102" y="82"/>
                </a:cubicBezTo>
                <a:cubicBezTo>
                  <a:pt x="121" y="98"/>
                  <a:pt x="121" y="98"/>
                  <a:pt x="121" y="98"/>
                </a:cubicBezTo>
                <a:cubicBezTo>
                  <a:pt x="123" y="99"/>
                  <a:pt x="124" y="100"/>
                  <a:pt x="126" y="100"/>
                </a:cubicBezTo>
                <a:cubicBezTo>
                  <a:pt x="128" y="100"/>
                  <a:pt x="131" y="98"/>
                  <a:pt x="132" y="96"/>
                </a:cubicBezTo>
                <a:cubicBezTo>
                  <a:pt x="134" y="94"/>
                  <a:pt x="135" y="93"/>
                  <a:pt x="134" y="91"/>
                </a:cubicBezTo>
                <a:cubicBezTo>
                  <a:pt x="134" y="89"/>
                  <a:pt x="133" y="87"/>
                  <a:pt x="131" y="8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4" y="72"/>
                  <a:pt x="114" y="70"/>
                  <a:pt x="115" y="69"/>
                </a:cubicBezTo>
                <a:cubicBezTo>
                  <a:pt x="116" y="68"/>
                  <a:pt x="118" y="68"/>
                  <a:pt x="119" y="69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9" y="85"/>
                  <a:pt x="143" y="84"/>
                  <a:pt x="14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5" name="Google Shape;8547;p176"/>
          <p:cNvSpPr>
            <a:spLocks/>
          </p:cNvSpPr>
          <p:nvPr/>
        </p:nvSpPr>
        <p:spPr bwMode="auto">
          <a:xfrm>
            <a:off x="3976688" y="2743200"/>
            <a:ext cx="665162" cy="557213"/>
          </a:xfrm>
          <a:custGeom>
            <a:avLst/>
            <a:gdLst>
              <a:gd name="T0" fmla="*/ 2147483646 w 166"/>
              <a:gd name="T1" fmla="*/ 2147483646 h 139"/>
              <a:gd name="T2" fmla="*/ 2147483646 w 166"/>
              <a:gd name="T3" fmla="*/ 2147483646 h 139"/>
              <a:gd name="T4" fmla="*/ 2147483646 w 166"/>
              <a:gd name="T5" fmla="*/ 2147483646 h 139"/>
              <a:gd name="T6" fmla="*/ 2147483646 w 166"/>
              <a:gd name="T7" fmla="*/ 2147483646 h 139"/>
              <a:gd name="T8" fmla="*/ 2147483646 w 166"/>
              <a:gd name="T9" fmla="*/ 2147483646 h 139"/>
              <a:gd name="T10" fmla="*/ 2147483646 w 166"/>
              <a:gd name="T11" fmla="*/ 2147483646 h 139"/>
              <a:gd name="T12" fmla="*/ 2147483646 w 166"/>
              <a:gd name="T13" fmla="*/ 2147483646 h 139"/>
              <a:gd name="T14" fmla="*/ 2147483646 w 166"/>
              <a:gd name="T15" fmla="*/ 2147483646 h 139"/>
              <a:gd name="T16" fmla="*/ 2147483646 w 166"/>
              <a:gd name="T17" fmla="*/ 2147483646 h 139"/>
              <a:gd name="T18" fmla="*/ 2147483646 w 166"/>
              <a:gd name="T19" fmla="*/ 2147483646 h 139"/>
              <a:gd name="T20" fmla="*/ 2147483646 w 166"/>
              <a:gd name="T21" fmla="*/ 2147483646 h 139"/>
              <a:gd name="T22" fmla="*/ 2147483646 w 166"/>
              <a:gd name="T23" fmla="*/ 2147483646 h 139"/>
              <a:gd name="T24" fmla="*/ 2147483646 w 166"/>
              <a:gd name="T25" fmla="*/ 2147483646 h 139"/>
              <a:gd name="T26" fmla="*/ 2147483646 w 166"/>
              <a:gd name="T27" fmla="*/ 2147483646 h 139"/>
              <a:gd name="T28" fmla="*/ 2147483646 w 166"/>
              <a:gd name="T29" fmla="*/ 2147483646 h 139"/>
              <a:gd name="T30" fmla="*/ 2147483646 w 166"/>
              <a:gd name="T31" fmla="*/ 2147483646 h 139"/>
              <a:gd name="T32" fmla="*/ 2147483646 w 166"/>
              <a:gd name="T33" fmla="*/ 2147483646 h 139"/>
              <a:gd name="T34" fmla="*/ 2147483646 w 166"/>
              <a:gd name="T35" fmla="*/ 2147483646 h 139"/>
              <a:gd name="T36" fmla="*/ 2147483646 w 166"/>
              <a:gd name="T37" fmla="*/ 2147483646 h 139"/>
              <a:gd name="T38" fmla="*/ 2147483646 w 166"/>
              <a:gd name="T39" fmla="*/ 2147483646 h 139"/>
              <a:gd name="T40" fmla="*/ 2147483646 w 166"/>
              <a:gd name="T41" fmla="*/ 2147483646 h 139"/>
              <a:gd name="T42" fmla="*/ 2147483646 w 166"/>
              <a:gd name="T43" fmla="*/ 2147483646 h 139"/>
              <a:gd name="T44" fmla="*/ 2147483646 w 166"/>
              <a:gd name="T45" fmla="*/ 2147483646 h 139"/>
              <a:gd name="T46" fmla="*/ 2147483646 w 166"/>
              <a:gd name="T47" fmla="*/ 2147483646 h 139"/>
              <a:gd name="T48" fmla="*/ 2147483646 w 166"/>
              <a:gd name="T49" fmla="*/ 2147483646 h 139"/>
              <a:gd name="T50" fmla="*/ 2147483646 w 166"/>
              <a:gd name="T51" fmla="*/ 2147483646 h 139"/>
              <a:gd name="T52" fmla="*/ 2147483646 w 166"/>
              <a:gd name="T53" fmla="*/ 2147483646 h 139"/>
              <a:gd name="T54" fmla="*/ 2147483646 w 166"/>
              <a:gd name="T55" fmla="*/ 2147483646 h 139"/>
              <a:gd name="T56" fmla="*/ 2147483646 w 166"/>
              <a:gd name="T57" fmla="*/ 2147483646 h 139"/>
              <a:gd name="T58" fmla="*/ 2147483646 w 166"/>
              <a:gd name="T59" fmla="*/ 2147483646 h 139"/>
              <a:gd name="T60" fmla="*/ 2147483646 w 166"/>
              <a:gd name="T61" fmla="*/ 2147483646 h 139"/>
              <a:gd name="T62" fmla="*/ 2147483646 w 166"/>
              <a:gd name="T63" fmla="*/ 2147483646 h 139"/>
              <a:gd name="T64" fmla="*/ 2147483646 w 166"/>
              <a:gd name="T65" fmla="*/ 2147483646 h 139"/>
              <a:gd name="T66" fmla="*/ 2147483646 w 166"/>
              <a:gd name="T67" fmla="*/ 2147483646 h 139"/>
              <a:gd name="T68" fmla="*/ 2147483646 w 166"/>
              <a:gd name="T69" fmla="*/ 2147483646 h 139"/>
              <a:gd name="T70" fmla="*/ 2147483646 w 166"/>
              <a:gd name="T71" fmla="*/ 2147483646 h 139"/>
              <a:gd name="T72" fmla="*/ 2147483646 w 166"/>
              <a:gd name="T73" fmla="*/ 2147483646 h 139"/>
              <a:gd name="T74" fmla="*/ 2147483646 w 166"/>
              <a:gd name="T75" fmla="*/ 2147483646 h 139"/>
              <a:gd name="T76" fmla="*/ 2147483646 w 166"/>
              <a:gd name="T77" fmla="*/ 2147483646 h 139"/>
              <a:gd name="T78" fmla="*/ 2147483646 w 166"/>
              <a:gd name="T79" fmla="*/ 2147483646 h 139"/>
              <a:gd name="T80" fmla="*/ 2147483646 w 166"/>
              <a:gd name="T81" fmla="*/ 2147483646 h 139"/>
              <a:gd name="T82" fmla="*/ 2147483646 w 166"/>
              <a:gd name="T83" fmla="*/ 2147483646 h 139"/>
              <a:gd name="T84" fmla="*/ 2147483646 w 166"/>
              <a:gd name="T85" fmla="*/ 2147483646 h 139"/>
              <a:gd name="T86" fmla="*/ 2147483646 w 166"/>
              <a:gd name="T87" fmla="*/ 2147483646 h 139"/>
              <a:gd name="T88" fmla="*/ 2147483646 w 166"/>
              <a:gd name="T89" fmla="*/ 2147483646 h 139"/>
              <a:gd name="T90" fmla="*/ 2147483646 w 166"/>
              <a:gd name="T91" fmla="*/ 2147483646 h 139"/>
              <a:gd name="T92" fmla="*/ 2147483646 w 166"/>
              <a:gd name="T93" fmla="*/ 2147483646 h 139"/>
              <a:gd name="T94" fmla="*/ 2147483646 w 166"/>
              <a:gd name="T95" fmla="*/ 2147483646 h 139"/>
              <a:gd name="T96" fmla="*/ 2147483646 w 166"/>
              <a:gd name="T97" fmla="*/ 2147483646 h 139"/>
              <a:gd name="T98" fmla="*/ 2147483646 w 166"/>
              <a:gd name="T99" fmla="*/ 2147483646 h 139"/>
              <a:gd name="T100" fmla="*/ 2147483646 w 166"/>
              <a:gd name="T101" fmla="*/ 0 h 139"/>
              <a:gd name="T102" fmla="*/ 0 w 166"/>
              <a:gd name="T103" fmla="*/ 2147483646 h 139"/>
              <a:gd name="T104" fmla="*/ 2147483646 w 166"/>
              <a:gd name="T105" fmla="*/ 2147483646 h 139"/>
              <a:gd name="T106" fmla="*/ 2147483646 w 166"/>
              <a:gd name="T107" fmla="*/ 2147483646 h 139"/>
              <a:gd name="T108" fmla="*/ 2147483646 w 166"/>
              <a:gd name="T109" fmla="*/ 2147483646 h 139"/>
              <a:gd name="T110" fmla="*/ 2147483646 w 166"/>
              <a:gd name="T111" fmla="*/ 2147483646 h 139"/>
              <a:gd name="T112" fmla="*/ 2147483646 w 166"/>
              <a:gd name="T113" fmla="*/ 2147483646 h 139"/>
              <a:gd name="T114" fmla="*/ 2147483646 w 166"/>
              <a:gd name="T115" fmla="*/ 2147483646 h 139"/>
              <a:gd name="T116" fmla="*/ 2147483646 w 166"/>
              <a:gd name="T117" fmla="*/ 2147483646 h 1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6" h="139" extrusionOk="0">
                <a:moveTo>
                  <a:pt x="22" y="114"/>
                </a:moveTo>
                <a:cubicBezTo>
                  <a:pt x="22" y="76"/>
                  <a:pt x="22" y="76"/>
                  <a:pt x="22" y="76"/>
                </a:cubicBezTo>
                <a:cubicBezTo>
                  <a:pt x="22" y="73"/>
                  <a:pt x="25" y="71"/>
                  <a:pt x="28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0" y="71"/>
                  <a:pt x="42" y="73"/>
                  <a:pt x="42" y="76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2" y="117"/>
                  <a:pt x="40" y="119"/>
                  <a:pt x="37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5" y="119"/>
                  <a:pt x="22" y="117"/>
                  <a:pt x="22" y="114"/>
                </a:cubicBezTo>
                <a:close/>
                <a:moveTo>
                  <a:pt x="61" y="57"/>
                </a:moveTo>
                <a:cubicBezTo>
                  <a:pt x="58" y="57"/>
                  <a:pt x="55" y="60"/>
                  <a:pt x="55" y="63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7"/>
                  <a:pt x="58" y="119"/>
                  <a:pt x="61" y="119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73" y="119"/>
                  <a:pt x="75" y="117"/>
                  <a:pt x="75" y="114"/>
                </a:cubicBezTo>
                <a:cubicBezTo>
                  <a:pt x="75" y="63"/>
                  <a:pt x="75" y="63"/>
                  <a:pt x="75" y="63"/>
                </a:cubicBezTo>
                <a:cubicBezTo>
                  <a:pt x="75" y="60"/>
                  <a:pt x="73" y="57"/>
                  <a:pt x="70" y="57"/>
                </a:cubicBezTo>
                <a:lnTo>
                  <a:pt x="61" y="57"/>
                </a:lnTo>
                <a:close/>
                <a:moveTo>
                  <a:pt x="94" y="46"/>
                </a:moveTo>
                <a:cubicBezTo>
                  <a:pt x="91" y="46"/>
                  <a:pt x="89" y="48"/>
                  <a:pt x="89" y="51"/>
                </a:cubicBezTo>
                <a:cubicBezTo>
                  <a:pt x="89" y="114"/>
                  <a:pt x="89" y="114"/>
                  <a:pt x="89" y="114"/>
                </a:cubicBezTo>
                <a:cubicBezTo>
                  <a:pt x="89" y="117"/>
                  <a:pt x="91" y="119"/>
                  <a:pt x="94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6" y="119"/>
                  <a:pt x="109" y="117"/>
                  <a:pt x="109" y="114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48"/>
                  <a:pt x="106" y="46"/>
                  <a:pt x="103" y="46"/>
                </a:cubicBezTo>
                <a:lnTo>
                  <a:pt x="94" y="46"/>
                </a:lnTo>
                <a:close/>
                <a:moveTo>
                  <a:pt x="127" y="34"/>
                </a:moveTo>
                <a:cubicBezTo>
                  <a:pt x="124" y="34"/>
                  <a:pt x="122" y="36"/>
                  <a:pt x="122" y="39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117"/>
                  <a:pt x="124" y="119"/>
                  <a:pt x="127" y="119"/>
                </a:cubicBezTo>
                <a:cubicBezTo>
                  <a:pt x="136" y="119"/>
                  <a:pt x="136" y="119"/>
                  <a:pt x="136" y="119"/>
                </a:cubicBezTo>
                <a:cubicBezTo>
                  <a:pt x="139" y="119"/>
                  <a:pt x="142" y="117"/>
                  <a:pt x="142" y="114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42" y="36"/>
                  <a:pt x="139" y="34"/>
                  <a:pt x="136" y="34"/>
                </a:cubicBezTo>
                <a:lnTo>
                  <a:pt x="127" y="34"/>
                </a:lnTo>
                <a:close/>
                <a:moveTo>
                  <a:pt x="25" y="56"/>
                </a:moveTo>
                <a:cubicBezTo>
                  <a:pt x="60" y="49"/>
                  <a:pt x="93" y="37"/>
                  <a:pt x="123" y="19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36" y="8"/>
                  <a:pt x="136" y="8"/>
                  <a:pt x="136" y="8"/>
                </a:cubicBezTo>
                <a:cubicBezTo>
                  <a:pt x="117" y="7"/>
                  <a:pt x="117" y="7"/>
                  <a:pt x="117" y="7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91" y="30"/>
                  <a:pt x="58" y="42"/>
                  <a:pt x="23" y="49"/>
                </a:cubicBezTo>
                <a:lnTo>
                  <a:pt x="25" y="56"/>
                </a:lnTo>
                <a:close/>
                <a:moveTo>
                  <a:pt x="166" y="130"/>
                </a:moveTo>
                <a:cubicBezTo>
                  <a:pt x="149" y="120"/>
                  <a:pt x="149" y="120"/>
                  <a:pt x="149" y="120"/>
                </a:cubicBezTo>
                <a:cubicBezTo>
                  <a:pt x="149" y="126"/>
                  <a:pt x="149" y="126"/>
                  <a:pt x="149" y="126"/>
                </a:cubicBezTo>
                <a:cubicBezTo>
                  <a:pt x="13" y="126"/>
                  <a:pt x="13" y="126"/>
                  <a:pt x="13" y="126"/>
                </a:cubicBezTo>
                <a:cubicBezTo>
                  <a:pt x="13" y="17"/>
                  <a:pt x="13" y="17"/>
                  <a:pt x="13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26"/>
                  <a:pt x="6" y="126"/>
                  <a:pt x="6" y="126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133"/>
                  <a:pt x="6" y="133"/>
                  <a:pt x="6" y="133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49" y="139"/>
                  <a:pt x="149" y="139"/>
                  <a:pt x="149" y="139"/>
                </a:cubicBezTo>
                <a:lnTo>
                  <a:pt x="166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6" name="Google Shape;8548;p176"/>
          <p:cNvSpPr>
            <a:spLocks/>
          </p:cNvSpPr>
          <p:nvPr/>
        </p:nvSpPr>
        <p:spPr bwMode="auto">
          <a:xfrm>
            <a:off x="4168775" y="4224338"/>
            <a:ext cx="979488" cy="511175"/>
          </a:xfrm>
          <a:custGeom>
            <a:avLst/>
            <a:gdLst>
              <a:gd name="T0" fmla="*/ 2147483646 w 244"/>
              <a:gd name="T1" fmla="*/ 2147483646 h 127"/>
              <a:gd name="T2" fmla="*/ 2147483646 w 244"/>
              <a:gd name="T3" fmla="*/ 2147483646 h 127"/>
              <a:gd name="T4" fmla="*/ 2147483646 w 244"/>
              <a:gd name="T5" fmla="*/ 2147483646 h 127"/>
              <a:gd name="T6" fmla="*/ 2147483646 w 244"/>
              <a:gd name="T7" fmla="*/ 2147483646 h 127"/>
              <a:gd name="T8" fmla="*/ 2147483646 w 244"/>
              <a:gd name="T9" fmla="*/ 2147483646 h 127"/>
              <a:gd name="T10" fmla="*/ 2147483646 w 244"/>
              <a:gd name="T11" fmla="*/ 2147483646 h 127"/>
              <a:gd name="T12" fmla="*/ 2147483646 w 244"/>
              <a:gd name="T13" fmla="*/ 2147483646 h 127"/>
              <a:gd name="T14" fmla="*/ 2147483646 w 244"/>
              <a:gd name="T15" fmla="*/ 2147483646 h 127"/>
              <a:gd name="T16" fmla="*/ 2147483646 w 244"/>
              <a:gd name="T17" fmla="*/ 2147483646 h 127"/>
              <a:gd name="T18" fmla="*/ 2147483646 w 244"/>
              <a:gd name="T19" fmla="*/ 2147483646 h 127"/>
              <a:gd name="T20" fmla="*/ 2147483646 w 244"/>
              <a:gd name="T21" fmla="*/ 2147483646 h 127"/>
              <a:gd name="T22" fmla="*/ 2147483646 w 244"/>
              <a:gd name="T23" fmla="*/ 0 h 127"/>
              <a:gd name="T24" fmla="*/ 2147483646 w 244"/>
              <a:gd name="T25" fmla="*/ 2147483646 h 127"/>
              <a:gd name="T26" fmla="*/ 2147483646 w 244"/>
              <a:gd name="T27" fmla="*/ 2147483646 h 127"/>
              <a:gd name="T28" fmla="*/ 2147483646 w 244"/>
              <a:gd name="T29" fmla="*/ 2147483646 h 127"/>
              <a:gd name="T30" fmla="*/ 2147483646 w 244"/>
              <a:gd name="T31" fmla="*/ 2147483646 h 127"/>
              <a:gd name="T32" fmla="*/ 2147483646 w 244"/>
              <a:gd name="T33" fmla="*/ 2147483646 h 127"/>
              <a:gd name="T34" fmla="*/ 2147483646 w 244"/>
              <a:gd name="T35" fmla="*/ 2147483646 h 127"/>
              <a:gd name="T36" fmla="*/ 2147483646 w 244"/>
              <a:gd name="T37" fmla="*/ 2147483646 h 127"/>
              <a:gd name="T38" fmla="*/ 2147483646 w 244"/>
              <a:gd name="T39" fmla="*/ 2147483646 h 127"/>
              <a:gd name="T40" fmla="*/ 2147483646 w 244"/>
              <a:gd name="T41" fmla="*/ 2147483646 h 127"/>
              <a:gd name="T42" fmla="*/ 2147483646 w 244"/>
              <a:gd name="T43" fmla="*/ 2147483646 h 127"/>
              <a:gd name="T44" fmla="*/ 2147483646 w 244"/>
              <a:gd name="T45" fmla="*/ 2147483646 h 127"/>
              <a:gd name="T46" fmla="*/ 2147483646 w 244"/>
              <a:gd name="T47" fmla="*/ 2147483646 h 127"/>
              <a:gd name="T48" fmla="*/ 2147483646 w 244"/>
              <a:gd name="T49" fmla="*/ 2147483646 h 127"/>
              <a:gd name="T50" fmla="*/ 2147483646 w 244"/>
              <a:gd name="T51" fmla="*/ 2147483646 h 127"/>
              <a:gd name="T52" fmla="*/ 2147483646 w 244"/>
              <a:gd name="T53" fmla="*/ 2147483646 h 127"/>
              <a:gd name="T54" fmla="*/ 2147483646 w 244"/>
              <a:gd name="T55" fmla="*/ 2147483646 h 127"/>
              <a:gd name="T56" fmla="*/ 2147483646 w 244"/>
              <a:gd name="T57" fmla="*/ 2147483646 h 127"/>
              <a:gd name="T58" fmla="*/ 2147483646 w 244"/>
              <a:gd name="T59" fmla="*/ 2147483646 h 127"/>
              <a:gd name="T60" fmla="*/ 2147483646 w 244"/>
              <a:gd name="T61" fmla="*/ 2147483646 h 127"/>
              <a:gd name="T62" fmla="*/ 2147483646 w 244"/>
              <a:gd name="T63" fmla="*/ 2147483646 h 127"/>
              <a:gd name="T64" fmla="*/ 2147483646 w 244"/>
              <a:gd name="T65" fmla="*/ 2147483646 h 127"/>
              <a:gd name="T66" fmla="*/ 2147483646 w 244"/>
              <a:gd name="T67" fmla="*/ 2147483646 h 127"/>
              <a:gd name="T68" fmla="*/ 2147483646 w 244"/>
              <a:gd name="T69" fmla="*/ 2147483646 h 127"/>
              <a:gd name="T70" fmla="*/ 2147483646 w 244"/>
              <a:gd name="T71" fmla="*/ 2147483646 h 127"/>
              <a:gd name="T72" fmla="*/ 2147483646 w 244"/>
              <a:gd name="T73" fmla="*/ 2147483646 h 127"/>
              <a:gd name="T74" fmla="*/ 2147483646 w 244"/>
              <a:gd name="T75" fmla="*/ 2147483646 h 127"/>
              <a:gd name="T76" fmla="*/ 2147483646 w 244"/>
              <a:gd name="T77" fmla="*/ 2147483646 h 127"/>
              <a:gd name="T78" fmla="*/ 2147483646 w 244"/>
              <a:gd name="T79" fmla="*/ 2147483646 h 127"/>
              <a:gd name="T80" fmla="*/ 2147483646 w 244"/>
              <a:gd name="T81" fmla="*/ 2147483646 h 127"/>
              <a:gd name="T82" fmla="*/ 2147483646 w 244"/>
              <a:gd name="T83" fmla="*/ 2147483646 h 127"/>
              <a:gd name="T84" fmla="*/ 2147483646 w 244"/>
              <a:gd name="T85" fmla="*/ 2147483646 h 127"/>
              <a:gd name="T86" fmla="*/ 2147483646 w 244"/>
              <a:gd name="T87" fmla="*/ 2147483646 h 127"/>
              <a:gd name="T88" fmla="*/ 2147483646 w 244"/>
              <a:gd name="T89" fmla="*/ 2147483646 h 127"/>
              <a:gd name="T90" fmla="*/ 2147483646 w 244"/>
              <a:gd name="T91" fmla="*/ 2147483646 h 127"/>
              <a:gd name="T92" fmla="*/ 2147483646 w 244"/>
              <a:gd name="T93" fmla="*/ 2147483646 h 127"/>
              <a:gd name="T94" fmla="*/ 2147483646 w 244"/>
              <a:gd name="T95" fmla="*/ 2147483646 h 127"/>
              <a:gd name="T96" fmla="*/ 2147483646 w 244"/>
              <a:gd name="T97" fmla="*/ 2147483646 h 127"/>
              <a:gd name="T98" fmla="*/ 2147483646 w 244"/>
              <a:gd name="T99" fmla="*/ 2147483646 h 127"/>
              <a:gd name="T100" fmla="*/ 2147483646 w 244"/>
              <a:gd name="T101" fmla="*/ 2147483646 h 127"/>
              <a:gd name="T102" fmla="*/ 2147483646 w 244"/>
              <a:gd name="T103" fmla="*/ 2147483646 h 127"/>
              <a:gd name="T104" fmla="*/ 2147483646 w 244"/>
              <a:gd name="T105" fmla="*/ 2147483646 h 127"/>
              <a:gd name="T106" fmla="*/ 2147483646 w 244"/>
              <a:gd name="T107" fmla="*/ 2147483646 h 127"/>
              <a:gd name="T108" fmla="*/ 2147483646 w 244"/>
              <a:gd name="T109" fmla="*/ 2147483646 h 127"/>
              <a:gd name="T110" fmla="*/ 2147483646 w 244"/>
              <a:gd name="T111" fmla="*/ 2147483646 h 127"/>
              <a:gd name="T112" fmla="*/ 2147483646 w 244"/>
              <a:gd name="T113" fmla="*/ 2147483646 h 127"/>
              <a:gd name="T114" fmla="*/ 2147483646 w 244"/>
              <a:gd name="T115" fmla="*/ 2147483646 h 127"/>
              <a:gd name="T116" fmla="*/ 2147483646 w 244"/>
              <a:gd name="T117" fmla="*/ 2147483646 h 1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4" h="127" extrusionOk="0">
                <a:moveTo>
                  <a:pt x="176" y="119"/>
                </a:moveTo>
                <a:cubicBezTo>
                  <a:pt x="172" y="121"/>
                  <a:pt x="169" y="122"/>
                  <a:pt x="165" y="123"/>
                </a:cubicBezTo>
                <a:cubicBezTo>
                  <a:pt x="153" y="126"/>
                  <a:pt x="140" y="127"/>
                  <a:pt x="125" y="127"/>
                </a:cubicBezTo>
                <a:cubicBezTo>
                  <a:pt x="109" y="127"/>
                  <a:pt x="97" y="126"/>
                  <a:pt x="85" y="123"/>
                </a:cubicBezTo>
                <a:cubicBezTo>
                  <a:pt x="81" y="122"/>
                  <a:pt x="77" y="121"/>
                  <a:pt x="74" y="119"/>
                </a:cubicBezTo>
                <a:cubicBezTo>
                  <a:pt x="63" y="114"/>
                  <a:pt x="63" y="106"/>
                  <a:pt x="69" y="100"/>
                </a:cubicBezTo>
                <a:cubicBezTo>
                  <a:pt x="75" y="94"/>
                  <a:pt x="83" y="89"/>
                  <a:pt x="92" y="85"/>
                </a:cubicBezTo>
                <a:cubicBezTo>
                  <a:pt x="95" y="83"/>
                  <a:pt x="99" y="82"/>
                  <a:pt x="103" y="81"/>
                </a:cubicBezTo>
                <a:cubicBezTo>
                  <a:pt x="110" y="78"/>
                  <a:pt x="112" y="71"/>
                  <a:pt x="107" y="65"/>
                </a:cubicBezTo>
                <a:cubicBezTo>
                  <a:pt x="96" y="55"/>
                  <a:pt x="92" y="42"/>
                  <a:pt x="93" y="27"/>
                </a:cubicBezTo>
                <a:cubicBezTo>
                  <a:pt x="93" y="12"/>
                  <a:pt x="102" y="4"/>
                  <a:pt x="116" y="1"/>
                </a:cubicBezTo>
                <a:cubicBezTo>
                  <a:pt x="119" y="0"/>
                  <a:pt x="122" y="0"/>
                  <a:pt x="125" y="0"/>
                </a:cubicBezTo>
                <a:cubicBezTo>
                  <a:pt x="128" y="0"/>
                  <a:pt x="131" y="0"/>
                  <a:pt x="134" y="1"/>
                </a:cubicBezTo>
                <a:cubicBezTo>
                  <a:pt x="147" y="4"/>
                  <a:pt x="156" y="12"/>
                  <a:pt x="157" y="27"/>
                </a:cubicBezTo>
                <a:cubicBezTo>
                  <a:pt x="157" y="42"/>
                  <a:pt x="153" y="55"/>
                  <a:pt x="143" y="65"/>
                </a:cubicBezTo>
                <a:cubicBezTo>
                  <a:pt x="138" y="71"/>
                  <a:pt x="140" y="78"/>
                  <a:pt x="147" y="81"/>
                </a:cubicBezTo>
                <a:cubicBezTo>
                  <a:pt x="150" y="82"/>
                  <a:pt x="154" y="83"/>
                  <a:pt x="158" y="85"/>
                </a:cubicBezTo>
                <a:cubicBezTo>
                  <a:pt x="166" y="89"/>
                  <a:pt x="174" y="94"/>
                  <a:pt x="181" y="100"/>
                </a:cubicBezTo>
                <a:cubicBezTo>
                  <a:pt x="185" y="104"/>
                  <a:pt x="186" y="114"/>
                  <a:pt x="176" y="119"/>
                </a:cubicBezTo>
                <a:close/>
                <a:moveTo>
                  <a:pt x="240" y="108"/>
                </a:moveTo>
                <a:cubicBezTo>
                  <a:pt x="235" y="104"/>
                  <a:pt x="230" y="101"/>
                  <a:pt x="224" y="98"/>
                </a:cubicBezTo>
                <a:cubicBezTo>
                  <a:pt x="221" y="97"/>
                  <a:pt x="219" y="96"/>
                  <a:pt x="216" y="95"/>
                </a:cubicBezTo>
                <a:cubicBezTo>
                  <a:pt x="211" y="93"/>
                  <a:pt x="210" y="88"/>
                  <a:pt x="214" y="84"/>
                </a:cubicBezTo>
                <a:cubicBezTo>
                  <a:pt x="221" y="77"/>
                  <a:pt x="224" y="68"/>
                  <a:pt x="223" y="58"/>
                </a:cubicBezTo>
                <a:cubicBezTo>
                  <a:pt x="223" y="47"/>
                  <a:pt x="217" y="42"/>
                  <a:pt x="207" y="39"/>
                </a:cubicBezTo>
                <a:cubicBezTo>
                  <a:pt x="205" y="39"/>
                  <a:pt x="203" y="39"/>
                  <a:pt x="201" y="38"/>
                </a:cubicBezTo>
                <a:cubicBezTo>
                  <a:pt x="199" y="39"/>
                  <a:pt x="197" y="39"/>
                  <a:pt x="195" y="39"/>
                </a:cubicBezTo>
                <a:cubicBezTo>
                  <a:pt x="185" y="42"/>
                  <a:pt x="179" y="47"/>
                  <a:pt x="179" y="58"/>
                </a:cubicBezTo>
                <a:cubicBezTo>
                  <a:pt x="178" y="68"/>
                  <a:pt x="181" y="77"/>
                  <a:pt x="188" y="84"/>
                </a:cubicBezTo>
                <a:cubicBezTo>
                  <a:pt x="192" y="88"/>
                  <a:pt x="191" y="93"/>
                  <a:pt x="186" y="95"/>
                </a:cubicBezTo>
                <a:cubicBezTo>
                  <a:pt x="186" y="95"/>
                  <a:pt x="185" y="95"/>
                  <a:pt x="185" y="95"/>
                </a:cubicBezTo>
                <a:cubicBezTo>
                  <a:pt x="186" y="96"/>
                  <a:pt x="187" y="96"/>
                  <a:pt x="187" y="97"/>
                </a:cubicBezTo>
                <a:cubicBezTo>
                  <a:pt x="191" y="100"/>
                  <a:pt x="192" y="106"/>
                  <a:pt x="192" y="111"/>
                </a:cubicBezTo>
                <a:cubicBezTo>
                  <a:pt x="191" y="116"/>
                  <a:pt x="187" y="121"/>
                  <a:pt x="181" y="123"/>
                </a:cubicBezTo>
                <a:cubicBezTo>
                  <a:pt x="180" y="124"/>
                  <a:pt x="179" y="125"/>
                  <a:pt x="177" y="125"/>
                </a:cubicBezTo>
                <a:cubicBezTo>
                  <a:pt x="184" y="126"/>
                  <a:pt x="192" y="127"/>
                  <a:pt x="201" y="127"/>
                </a:cubicBezTo>
                <a:cubicBezTo>
                  <a:pt x="212" y="127"/>
                  <a:pt x="220" y="126"/>
                  <a:pt x="229" y="124"/>
                </a:cubicBezTo>
                <a:cubicBezTo>
                  <a:pt x="231" y="124"/>
                  <a:pt x="234" y="123"/>
                  <a:pt x="237" y="122"/>
                </a:cubicBezTo>
                <a:cubicBezTo>
                  <a:pt x="244" y="118"/>
                  <a:pt x="243" y="111"/>
                  <a:pt x="240" y="108"/>
                </a:cubicBezTo>
                <a:close/>
                <a:moveTo>
                  <a:pt x="57" y="111"/>
                </a:moveTo>
                <a:cubicBezTo>
                  <a:pt x="56" y="106"/>
                  <a:pt x="58" y="101"/>
                  <a:pt x="62" y="97"/>
                </a:cubicBezTo>
                <a:cubicBezTo>
                  <a:pt x="64" y="95"/>
                  <a:pt x="65" y="94"/>
                  <a:pt x="67" y="92"/>
                </a:cubicBezTo>
                <a:cubicBezTo>
                  <a:pt x="66" y="92"/>
                  <a:pt x="65" y="92"/>
                  <a:pt x="64" y="91"/>
                </a:cubicBezTo>
                <a:cubicBezTo>
                  <a:pt x="59" y="89"/>
                  <a:pt x="57" y="84"/>
                  <a:pt x="61" y="80"/>
                </a:cubicBezTo>
                <a:cubicBezTo>
                  <a:pt x="69" y="71"/>
                  <a:pt x="72" y="61"/>
                  <a:pt x="72" y="50"/>
                </a:cubicBezTo>
                <a:cubicBezTo>
                  <a:pt x="71" y="39"/>
                  <a:pt x="65" y="33"/>
                  <a:pt x="54" y="30"/>
                </a:cubicBezTo>
                <a:cubicBezTo>
                  <a:pt x="52" y="29"/>
                  <a:pt x="49" y="29"/>
                  <a:pt x="47" y="29"/>
                </a:cubicBezTo>
                <a:cubicBezTo>
                  <a:pt x="45" y="29"/>
                  <a:pt x="43" y="29"/>
                  <a:pt x="40" y="30"/>
                </a:cubicBezTo>
                <a:cubicBezTo>
                  <a:pt x="30" y="33"/>
                  <a:pt x="23" y="39"/>
                  <a:pt x="22" y="50"/>
                </a:cubicBezTo>
                <a:cubicBezTo>
                  <a:pt x="22" y="61"/>
                  <a:pt x="25" y="71"/>
                  <a:pt x="33" y="80"/>
                </a:cubicBezTo>
                <a:cubicBezTo>
                  <a:pt x="37" y="84"/>
                  <a:pt x="36" y="89"/>
                  <a:pt x="30" y="91"/>
                </a:cubicBezTo>
                <a:cubicBezTo>
                  <a:pt x="27" y="92"/>
                  <a:pt x="24" y="93"/>
                  <a:pt x="22" y="95"/>
                </a:cubicBezTo>
                <a:cubicBezTo>
                  <a:pt x="15" y="98"/>
                  <a:pt x="9" y="101"/>
                  <a:pt x="4" y="106"/>
                </a:cubicBezTo>
                <a:cubicBezTo>
                  <a:pt x="0" y="111"/>
                  <a:pt x="0" y="117"/>
                  <a:pt x="8" y="121"/>
                </a:cubicBezTo>
                <a:cubicBezTo>
                  <a:pt x="10" y="122"/>
                  <a:pt x="13" y="123"/>
                  <a:pt x="16" y="124"/>
                </a:cubicBezTo>
                <a:cubicBezTo>
                  <a:pt x="26" y="126"/>
                  <a:pt x="35" y="127"/>
                  <a:pt x="47" y="127"/>
                </a:cubicBezTo>
                <a:cubicBezTo>
                  <a:pt x="57" y="127"/>
                  <a:pt x="65" y="126"/>
                  <a:pt x="72" y="125"/>
                </a:cubicBezTo>
                <a:cubicBezTo>
                  <a:pt x="71" y="125"/>
                  <a:pt x="69" y="124"/>
                  <a:pt x="68" y="123"/>
                </a:cubicBezTo>
                <a:cubicBezTo>
                  <a:pt x="62" y="120"/>
                  <a:pt x="58" y="116"/>
                  <a:pt x="57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7" name="Google Shape;8549;p176"/>
          <p:cNvSpPr>
            <a:spLocks/>
          </p:cNvSpPr>
          <p:nvPr/>
        </p:nvSpPr>
        <p:spPr bwMode="auto">
          <a:xfrm>
            <a:off x="5781675" y="4987925"/>
            <a:ext cx="595313" cy="533400"/>
          </a:xfrm>
          <a:custGeom>
            <a:avLst/>
            <a:gdLst>
              <a:gd name="T0" fmla="*/ 2147483646 w 148"/>
              <a:gd name="T1" fmla="*/ 2147483646 h 133"/>
              <a:gd name="T2" fmla="*/ 2147483646 w 148"/>
              <a:gd name="T3" fmla="*/ 2147483646 h 133"/>
              <a:gd name="T4" fmla="*/ 2147483646 w 148"/>
              <a:gd name="T5" fmla="*/ 2147483646 h 133"/>
              <a:gd name="T6" fmla="*/ 2147483646 w 148"/>
              <a:gd name="T7" fmla="*/ 0 h 133"/>
              <a:gd name="T8" fmla="*/ 2147483646 w 148"/>
              <a:gd name="T9" fmla="*/ 2147483646 h 133"/>
              <a:gd name="T10" fmla="*/ 2147483646 w 148"/>
              <a:gd name="T11" fmla="*/ 2147483646 h 133"/>
              <a:gd name="T12" fmla="*/ 2147483646 w 148"/>
              <a:gd name="T13" fmla="*/ 2147483646 h 133"/>
              <a:gd name="T14" fmla="*/ 2147483646 w 148"/>
              <a:gd name="T15" fmla="*/ 2147483646 h 133"/>
              <a:gd name="T16" fmla="*/ 2147483646 w 148"/>
              <a:gd name="T17" fmla="*/ 2147483646 h 133"/>
              <a:gd name="T18" fmla="*/ 2147483646 w 148"/>
              <a:gd name="T19" fmla="*/ 2147483646 h 133"/>
              <a:gd name="T20" fmla="*/ 2147483646 w 148"/>
              <a:gd name="T21" fmla="*/ 2147483646 h 133"/>
              <a:gd name="T22" fmla="*/ 2147483646 w 148"/>
              <a:gd name="T23" fmla="*/ 2147483646 h 133"/>
              <a:gd name="T24" fmla="*/ 2147483646 w 148"/>
              <a:gd name="T25" fmla="*/ 2147483646 h 133"/>
              <a:gd name="T26" fmla="*/ 2147483646 w 148"/>
              <a:gd name="T27" fmla="*/ 2147483646 h 133"/>
              <a:gd name="T28" fmla="*/ 2147483646 w 148"/>
              <a:gd name="T29" fmla="*/ 2147483646 h 133"/>
              <a:gd name="T30" fmla="*/ 2147483646 w 148"/>
              <a:gd name="T31" fmla="*/ 2147483646 h 133"/>
              <a:gd name="T32" fmla="*/ 0 w 148"/>
              <a:gd name="T33" fmla="*/ 2147483646 h 133"/>
              <a:gd name="T34" fmla="*/ 2147483646 w 148"/>
              <a:gd name="T35" fmla="*/ 2147483646 h 133"/>
              <a:gd name="T36" fmla="*/ 2147483646 w 148"/>
              <a:gd name="T37" fmla="*/ 2147483646 h 133"/>
              <a:gd name="T38" fmla="*/ 2147483646 w 148"/>
              <a:gd name="T39" fmla="*/ 2147483646 h 133"/>
              <a:gd name="T40" fmla="*/ 2147483646 w 148"/>
              <a:gd name="T41" fmla="*/ 2147483646 h 133"/>
              <a:gd name="T42" fmla="*/ 0 w 148"/>
              <a:gd name="T43" fmla="*/ 2147483646 h 133"/>
              <a:gd name="T44" fmla="*/ 2147483646 w 148"/>
              <a:gd name="T45" fmla="*/ 2147483646 h 133"/>
              <a:gd name="T46" fmla="*/ 2147483646 w 148"/>
              <a:gd name="T47" fmla="*/ 2147483646 h 133"/>
              <a:gd name="T48" fmla="*/ 2147483646 w 148"/>
              <a:gd name="T49" fmla="*/ 2147483646 h 133"/>
              <a:gd name="T50" fmla="*/ 2147483646 w 148"/>
              <a:gd name="T51" fmla="*/ 2147483646 h 133"/>
              <a:gd name="T52" fmla="*/ 2147483646 w 148"/>
              <a:gd name="T53" fmla="*/ 2147483646 h 133"/>
              <a:gd name="T54" fmla="*/ 2147483646 w 148"/>
              <a:gd name="T55" fmla="*/ 2147483646 h 133"/>
              <a:gd name="T56" fmla="*/ 2147483646 w 148"/>
              <a:gd name="T57" fmla="*/ 2147483646 h 133"/>
              <a:gd name="T58" fmla="*/ 2147483646 w 148"/>
              <a:gd name="T59" fmla="*/ 2147483646 h 133"/>
              <a:gd name="T60" fmla="*/ 2147483646 w 148"/>
              <a:gd name="T61" fmla="*/ 2147483646 h 133"/>
              <a:gd name="T62" fmla="*/ 2147483646 w 148"/>
              <a:gd name="T63" fmla="*/ 2147483646 h 133"/>
              <a:gd name="T64" fmla="*/ 2147483646 w 148"/>
              <a:gd name="T65" fmla="*/ 2147483646 h 133"/>
              <a:gd name="T66" fmla="*/ 2147483646 w 148"/>
              <a:gd name="T67" fmla="*/ 2147483646 h 133"/>
              <a:gd name="T68" fmla="*/ 2147483646 w 148"/>
              <a:gd name="T69" fmla="*/ 2147483646 h 133"/>
              <a:gd name="T70" fmla="*/ 2147483646 w 148"/>
              <a:gd name="T71" fmla="*/ 2147483646 h 1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48" h="133" extrusionOk="0">
                <a:moveTo>
                  <a:pt x="101" y="18"/>
                </a:moveTo>
                <a:cubicBezTo>
                  <a:pt x="92" y="18"/>
                  <a:pt x="92" y="18"/>
                  <a:pt x="92" y="18"/>
                </a:cubicBezTo>
                <a:cubicBezTo>
                  <a:pt x="92" y="12"/>
                  <a:pt x="88" y="8"/>
                  <a:pt x="83" y="8"/>
                </a:cubicBezTo>
                <a:cubicBezTo>
                  <a:pt x="66" y="8"/>
                  <a:pt x="66" y="8"/>
                  <a:pt x="66" y="8"/>
                </a:cubicBezTo>
                <a:cubicBezTo>
                  <a:pt x="61" y="8"/>
                  <a:pt x="57" y="12"/>
                  <a:pt x="57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8"/>
                  <a:pt x="55" y="0"/>
                  <a:pt x="6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1" y="8"/>
                  <a:pt x="101" y="18"/>
                </a:cubicBezTo>
                <a:close/>
                <a:moveTo>
                  <a:pt x="23" y="74"/>
                </a:moveTo>
                <a:cubicBezTo>
                  <a:pt x="60" y="74"/>
                  <a:pt x="60" y="74"/>
                  <a:pt x="60" y="74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5"/>
                  <a:pt x="63" y="61"/>
                  <a:pt x="67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86" y="61"/>
                  <a:pt x="89" y="65"/>
                  <a:pt x="89" y="69"/>
                </a:cubicBezTo>
                <a:cubicBezTo>
                  <a:pt x="89" y="74"/>
                  <a:pt x="89" y="74"/>
                  <a:pt x="89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37" y="74"/>
                  <a:pt x="147" y="65"/>
                  <a:pt x="148" y="53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8" y="30"/>
                  <a:pt x="141" y="21"/>
                  <a:pt x="131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21"/>
                  <a:pt x="0" y="30"/>
                  <a:pt x="0" y="41"/>
                </a:cubicBezTo>
                <a:cubicBezTo>
                  <a:pt x="0" y="53"/>
                  <a:pt x="0" y="53"/>
                  <a:pt x="0" y="53"/>
                </a:cubicBezTo>
                <a:cubicBezTo>
                  <a:pt x="2" y="65"/>
                  <a:pt x="11" y="74"/>
                  <a:pt x="23" y="74"/>
                </a:cubicBezTo>
                <a:close/>
                <a:moveTo>
                  <a:pt x="126" y="80"/>
                </a:moveTo>
                <a:cubicBezTo>
                  <a:pt x="89" y="80"/>
                  <a:pt x="89" y="80"/>
                  <a:pt x="89" y="80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9"/>
                  <a:pt x="86" y="93"/>
                  <a:pt x="82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3" y="93"/>
                  <a:pt x="60" y="89"/>
                  <a:pt x="60" y="85"/>
                </a:cubicBezTo>
                <a:cubicBezTo>
                  <a:pt x="60" y="80"/>
                  <a:pt x="60" y="80"/>
                  <a:pt x="60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13" y="80"/>
                  <a:pt x="5" y="75"/>
                  <a:pt x="0" y="6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4"/>
                  <a:pt x="8" y="133"/>
                  <a:pt x="18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9" y="133"/>
                  <a:pt x="119" y="133"/>
                  <a:pt x="119" y="133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31" y="133"/>
                  <a:pt x="131" y="133"/>
                  <a:pt x="131" y="133"/>
                </a:cubicBezTo>
                <a:cubicBezTo>
                  <a:pt x="141" y="133"/>
                  <a:pt x="148" y="124"/>
                  <a:pt x="148" y="113"/>
                </a:cubicBezTo>
                <a:cubicBezTo>
                  <a:pt x="148" y="67"/>
                  <a:pt x="148" y="67"/>
                  <a:pt x="148" y="67"/>
                </a:cubicBezTo>
                <a:cubicBezTo>
                  <a:pt x="144" y="75"/>
                  <a:pt x="135" y="80"/>
                  <a:pt x="126" y="80"/>
                </a:cubicBezTo>
                <a:close/>
                <a:moveTo>
                  <a:pt x="81" y="67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7"/>
                  <a:pt x="65" y="68"/>
                  <a:pt x="65" y="70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5"/>
                  <a:pt x="65" y="75"/>
                  <a:pt x="65" y="75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85"/>
                  <a:pt x="65" y="85"/>
                  <a:pt x="65" y="85"/>
                </a:cubicBezTo>
                <a:cubicBezTo>
                  <a:pt x="65" y="86"/>
                  <a:pt x="66" y="88"/>
                  <a:pt x="67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3" y="88"/>
                  <a:pt x="84" y="86"/>
                  <a:pt x="84" y="85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8"/>
                  <a:pt x="83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8" name="Google Shape;8550;p176"/>
          <p:cNvSpPr>
            <a:spLocks/>
          </p:cNvSpPr>
          <p:nvPr/>
        </p:nvSpPr>
        <p:spPr bwMode="auto">
          <a:xfrm>
            <a:off x="6665913" y="1497013"/>
            <a:ext cx="541337" cy="542925"/>
          </a:xfrm>
          <a:custGeom>
            <a:avLst/>
            <a:gdLst>
              <a:gd name="T0" fmla="*/ 2147483646 w 135"/>
              <a:gd name="T1" fmla="*/ 2147483646 h 135"/>
              <a:gd name="T2" fmla="*/ 2147483646 w 135"/>
              <a:gd name="T3" fmla="*/ 2147483646 h 135"/>
              <a:gd name="T4" fmla="*/ 2147483646 w 135"/>
              <a:gd name="T5" fmla="*/ 2147483646 h 135"/>
              <a:gd name="T6" fmla="*/ 0 w 135"/>
              <a:gd name="T7" fmla="*/ 2147483646 h 135"/>
              <a:gd name="T8" fmla="*/ 2147483646 w 135"/>
              <a:gd name="T9" fmla="*/ 2147483646 h 135"/>
              <a:gd name="T10" fmla="*/ 2147483646 w 135"/>
              <a:gd name="T11" fmla="*/ 2147483646 h 135"/>
              <a:gd name="T12" fmla="*/ 2147483646 w 135"/>
              <a:gd name="T13" fmla="*/ 0 h 135"/>
              <a:gd name="T14" fmla="*/ 2147483646 w 135"/>
              <a:gd name="T15" fmla="*/ 2147483646 h 135"/>
              <a:gd name="T16" fmla="*/ 2147483646 w 135"/>
              <a:gd name="T17" fmla="*/ 2147483646 h 135"/>
              <a:gd name="T18" fmla="*/ 2147483646 w 135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5" h="135" extrusionOk="0">
                <a:moveTo>
                  <a:pt x="64" y="72"/>
                </a:moveTo>
                <a:cubicBezTo>
                  <a:pt x="127" y="72"/>
                  <a:pt x="127" y="72"/>
                  <a:pt x="127" y="72"/>
                </a:cubicBezTo>
                <a:cubicBezTo>
                  <a:pt x="127" y="107"/>
                  <a:pt x="99" y="135"/>
                  <a:pt x="64" y="135"/>
                </a:cubicBezTo>
                <a:cubicBezTo>
                  <a:pt x="29" y="135"/>
                  <a:pt x="0" y="107"/>
                  <a:pt x="0" y="72"/>
                </a:cubicBezTo>
                <a:cubicBezTo>
                  <a:pt x="0" y="37"/>
                  <a:pt x="29" y="8"/>
                  <a:pt x="64" y="8"/>
                </a:cubicBezTo>
                <a:lnTo>
                  <a:pt x="64" y="72"/>
                </a:lnTo>
                <a:close/>
                <a:moveTo>
                  <a:pt x="72" y="0"/>
                </a:moveTo>
                <a:cubicBezTo>
                  <a:pt x="72" y="64"/>
                  <a:pt x="72" y="64"/>
                  <a:pt x="72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5" y="29"/>
                  <a:pt x="107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4029" name="Google Shape;8551;p176"/>
          <p:cNvSpPr>
            <a:spLocks/>
          </p:cNvSpPr>
          <p:nvPr/>
        </p:nvSpPr>
        <p:spPr bwMode="auto">
          <a:xfrm>
            <a:off x="7231063" y="4337050"/>
            <a:ext cx="574675" cy="574675"/>
          </a:xfrm>
          <a:custGeom>
            <a:avLst/>
            <a:gdLst>
              <a:gd name="T0" fmla="*/ 2147483646 w 143"/>
              <a:gd name="T1" fmla="*/ 2147483646 h 143"/>
              <a:gd name="T2" fmla="*/ 2147483646 w 143"/>
              <a:gd name="T3" fmla="*/ 2147483646 h 143"/>
              <a:gd name="T4" fmla="*/ 2147483646 w 143"/>
              <a:gd name="T5" fmla="*/ 2147483646 h 143"/>
              <a:gd name="T6" fmla="*/ 2147483646 w 143"/>
              <a:gd name="T7" fmla="*/ 2147483646 h 143"/>
              <a:gd name="T8" fmla="*/ 2147483646 w 143"/>
              <a:gd name="T9" fmla="*/ 2147483646 h 143"/>
              <a:gd name="T10" fmla="*/ 2147483646 w 143"/>
              <a:gd name="T11" fmla="*/ 2147483646 h 143"/>
              <a:gd name="T12" fmla="*/ 2147483646 w 143"/>
              <a:gd name="T13" fmla="*/ 2147483646 h 143"/>
              <a:gd name="T14" fmla="*/ 2147483646 w 143"/>
              <a:gd name="T15" fmla="*/ 2147483646 h 143"/>
              <a:gd name="T16" fmla="*/ 2147483646 w 143"/>
              <a:gd name="T17" fmla="*/ 2147483646 h 143"/>
              <a:gd name="T18" fmla="*/ 2147483646 w 143"/>
              <a:gd name="T19" fmla="*/ 2147483646 h 143"/>
              <a:gd name="T20" fmla="*/ 2147483646 w 143"/>
              <a:gd name="T21" fmla="*/ 0 h 143"/>
              <a:gd name="T22" fmla="*/ 2147483646 w 143"/>
              <a:gd name="T23" fmla="*/ 0 h 143"/>
              <a:gd name="T24" fmla="*/ 2147483646 w 143"/>
              <a:gd name="T25" fmla="*/ 2147483646 h 143"/>
              <a:gd name="T26" fmla="*/ 2147483646 w 143"/>
              <a:gd name="T27" fmla="*/ 2147483646 h 143"/>
              <a:gd name="T28" fmla="*/ 2147483646 w 143"/>
              <a:gd name="T29" fmla="*/ 2147483646 h 143"/>
              <a:gd name="T30" fmla="*/ 2147483646 w 143"/>
              <a:gd name="T31" fmla="*/ 2147483646 h 143"/>
              <a:gd name="T32" fmla="*/ 2147483646 w 143"/>
              <a:gd name="T33" fmla="*/ 2147483646 h 143"/>
              <a:gd name="T34" fmla="*/ 2147483646 w 143"/>
              <a:gd name="T35" fmla="*/ 2147483646 h 143"/>
              <a:gd name="T36" fmla="*/ 2147483646 w 143"/>
              <a:gd name="T37" fmla="*/ 2147483646 h 143"/>
              <a:gd name="T38" fmla="*/ 2147483646 w 143"/>
              <a:gd name="T39" fmla="*/ 2147483646 h 143"/>
              <a:gd name="T40" fmla="*/ 2147483646 w 143"/>
              <a:gd name="T41" fmla="*/ 2147483646 h 143"/>
              <a:gd name="T42" fmla="*/ 2147483646 w 143"/>
              <a:gd name="T43" fmla="*/ 2147483646 h 143"/>
              <a:gd name="T44" fmla="*/ 0 w 143"/>
              <a:gd name="T45" fmla="*/ 2147483646 h 143"/>
              <a:gd name="T46" fmla="*/ 0 w 143"/>
              <a:gd name="T47" fmla="*/ 2147483646 h 143"/>
              <a:gd name="T48" fmla="*/ 2147483646 w 143"/>
              <a:gd name="T49" fmla="*/ 2147483646 h 143"/>
              <a:gd name="T50" fmla="*/ 2147483646 w 143"/>
              <a:gd name="T51" fmla="*/ 2147483646 h 143"/>
              <a:gd name="T52" fmla="*/ 2147483646 w 143"/>
              <a:gd name="T53" fmla="*/ 2147483646 h 143"/>
              <a:gd name="T54" fmla="*/ 2147483646 w 143"/>
              <a:gd name="T55" fmla="*/ 2147483646 h 143"/>
              <a:gd name="T56" fmla="*/ 2147483646 w 143"/>
              <a:gd name="T57" fmla="*/ 2147483646 h 143"/>
              <a:gd name="T58" fmla="*/ 2147483646 w 143"/>
              <a:gd name="T59" fmla="*/ 2147483646 h 143"/>
              <a:gd name="T60" fmla="*/ 2147483646 w 143"/>
              <a:gd name="T61" fmla="*/ 2147483646 h 143"/>
              <a:gd name="T62" fmla="*/ 2147483646 w 143"/>
              <a:gd name="T63" fmla="*/ 2147483646 h 143"/>
              <a:gd name="T64" fmla="*/ 2147483646 w 143"/>
              <a:gd name="T65" fmla="*/ 2147483646 h 143"/>
              <a:gd name="T66" fmla="*/ 2147483646 w 143"/>
              <a:gd name="T67" fmla="*/ 2147483646 h 143"/>
              <a:gd name="T68" fmla="*/ 2147483646 w 143"/>
              <a:gd name="T69" fmla="*/ 2147483646 h 143"/>
              <a:gd name="T70" fmla="*/ 2147483646 w 143"/>
              <a:gd name="T71" fmla="*/ 2147483646 h 143"/>
              <a:gd name="T72" fmla="*/ 2147483646 w 143"/>
              <a:gd name="T73" fmla="*/ 2147483646 h 143"/>
              <a:gd name="T74" fmla="*/ 2147483646 w 143"/>
              <a:gd name="T75" fmla="*/ 2147483646 h 143"/>
              <a:gd name="T76" fmla="*/ 2147483646 w 143"/>
              <a:gd name="T77" fmla="*/ 2147483646 h 143"/>
              <a:gd name="T78" fmla="*/ 2147483646 w 143"/>
              <a:gd name="T79" fmla="*/ 2147483646 h 143"/>
              <a:gd name="T80" fmla="*/ 2147483646 w 143"/>
              <a:gd name="T81" fmla="*/ 2147483646 h 143"/>
              <a:gd name="T82" fmla="*/ 2147483646 w 143"/>
              <a:gd name="T83" fmla="*/ 2147483646 h 143"/>
              <a:gd name="T84" fmla="*/ 2147483646 w 143"/>
              <a:gd name="T85" fmla="*/ 2147483646 h 143"/>
              <a:gd name="T86" fmla="*/ 2147483646 w 143"/>
              <a:gd name="T87" fmla="*/ 2147483646 h 143"/>
              <a:gd name="T88" fmla="*/ 2147483646 w 143"/>
              <a:gd name="T89" fmla="*/ 2147483646 h 143"/>
              <a:gd name="T90" fmla="*/ 2147483646 w 143"/>
              <a:gd name="T91" fmla="*/ 2147483646 h 143"/>
              <a:gd name="T92" fmla="*/ 2147483646 w 143"/>
              <a:gd name="T93" fmla="*/ 2147483646 h 143"/>
              <a:gd name="T94" fmla="*/ 2147483646 w 143"/>
              <a:gd name="T95" fmla="*/ 2147483646 h 143"/>
              <a:gd name="T96" fmla="*/ 2147483646 w 143"/>
              <a:gd name="T97" fmla="*/ 2147483646 h 143"/>
              <a:gd name="T98" fmla="*/ 2147483646 w 143"/>
              <a:gd name="T99" fmla="*/ 2147483646 h 143"/>
              <a:gd name="T100" fmla="*/ 2147483646 w 143"/>
              <a:gd name="T101" fmla="*/ 2147483646 h 143"/>
              <a:gd name="T102" fmla="*/ 2147483646 w 143"/>
              <a:gd name="T103" fmla="*/ 2147483646 h 143"/>
              <a:gd name="T104" fmla="*/ 2147483646 w 143"/>
              <a:gd name="T105" fmla="*/ 2147483646 h 143"/>
              <a:gd name="T106" fmla="*/ 2147483646 w 143"/>
              <a:gd name="T107" fmla="*/ 2147483646 h 14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43" h="143" extrusionOk="0">
                <a:moveTo>
                  <a:pt x="140" y="62"/>
                </a:moveTo>
                <a:cubicBezTo>
                  <a:pt x="122" y="59"/>
                  <a:pt x="122" y="59"/>
                  <a:pt x="122" y="59"/>
                </a:cubicBezTo>
                <a:cubicBezTo>
                  <a:pt x="121" y="54"/>
                  <a:pt x="119" y="49"/>
                  <a:pt x="117" y="45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28" y="29"/>
                  <a:pt x="128" y="28"/>
                  <a:pt x="127" y="26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6" y="15"/>
                  <a:pt x="114" y="15"/>
                  <a:pt x="113" y="16"/>
                </a:cubicBezTo>
                <a:cubicBezTo>
                  <a:pt x="98" y="26"/>
                  <a:pt x="98" y="26"/>
                  <a:pt x="98" y="26"/>
                </a:cubicBezTo>
                <a:cubicBezTo>
                  <a:pt x="94" y="24"/>
                  <a:pt x="89" y="22"/>
                  <a:pt x="84" y="21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2"/>
                  <a:pt x="80" y="0"/>
                  <a:pt x="7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1" y="2"/>
                  <a:pt x="61" y="3"/>
                </a:cubicBezTo>
                <a:cubicBezTo>
                  <a:pt x="58" y="21"/>
                  <a:pt x="58" y="21"/>
                  <a:pt x="58" y="21"/>
                </a:cubicBezTo>
                <a:cubicBezTo>
                  <a:pt x="53" y="22"/>
                  <a:pt x="49" y="24"/>
                  <a:pt x="44" y="2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5"/>
                  <a:pt x="27" y="15"/>
                  <a:pt x="26" y="1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8"/>
                  <a:pt x="14" y="29"/>
                  <a:pt x="15" y="30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9"/>
                  <a:pt x="21" y="54"/>
                  <a:pt x="20" y="59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2"/>
                  <a:pt x="0" y="63"/>
                  <a:pt x="0" y="6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1" y="82"/>
                  <a:pt x="2" y="82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90"/>
                  <a:pt x="23" y="94"/>
                  <a:pt x="26" y="99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4"/>
                  <a:pt x="14" y="116"/>
                  <a:pt x="15" y="117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27" y="129"/>
                  <a:pt x="29" y="129"/>
                  <a:pt x="30" y="128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49" y="120"/>
                  <a:pt x="53" y="122"/>
                  <a:pt x="58" y="123"/>
                </a:cubicBezTo>
                <a:cubicBezTo>
                  <a:pt x="61" y="141"/>
                  <a:pt x="61" y="141"/>
                  <a:pt x="61" y="141"/>
                </a:cubicBezTo>
                <a:cubicBezTo>
                  <a:pt x="61" y="142"/>
                  <a:pt x="62" y="143"/>
                  <a:pt x="64" y="143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80" y="143"/>
                  <a:pt x="81" y="142"/>
                  <a:pt x="81" y="141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9" y="122"/>
                  <a:pt x="94" y="120"/>
                  <a:pt x="98" y="117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4" y="129"/>
                  <a:pt x="116" y="129"/>
                  <a:pt x="117" y="128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8" y="116"/>
                  <a:pt x="128" y="114"/>
                  <a:pt x="127" y="113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9" y="94"/>
                  <a:pt x="121" y="90"/>
                  <a:pt x="122" y="85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1" y="82"/>
                  <a:pt x="143" y="81"/>
                  <a:pt x="143" y="79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3" y="63"/>
                  <a:pt x="141" y="62"/>
                  <a:pt x="140" y="62"/>
                </a:cubicBezTo>
                <a:close/>
                <a:moveTo>
                  <a:pt x="71" y="98"/>
                </a:moveTo>
                <a:cubicBezTo>
                  <a:pt x="57" y="98"/>
                  <a:pt x="45" y="86"/>
                  <a:pt x="45" y="72"/>
                </a:cubicBezTo>
                <a:cubicBezTo>
                  <a:pt x="45" y="57"/>
                  <a:pt x="57" y="45"/>
                  <a:pt x="71" y="45"/>
                </a:cubicBezTo>
                <a:cubicBezTo>
                  <a:pt x="86" y="45"/>
                  <a:pt x="97" y="57"/>
                  <a:pt x="97" y="72"/>
                </a:cubicBezTo>
                <a:cubicBezTo>
                  <a:pt x="97" y="86"/>
                  <a:pt x="86" y="98"/>
                  <a:pt x="71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"/>
                            </p:stCondLst>
                            <p:childTnLst>
                              <p:par>
                                <p:cTn id="69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900"/>
                            </p:stCondLst>
                            <p:childTnLst>
                              <p:par>
                                <p:cTn id="83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100"/>
                            </p:stCondLst>
                            <p:childTnLst>
                              <p:par>
                                <p:cTn id="111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00"/>
                            </p:stCondLst>
                            <p:childTnLst>
                              <p:par>
                                <p:cTn id="125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/>
      <p:bldP spid="384003" grpId="0"/>
      <p:bldP spid="384004" grpId="0"/>
      <p:bldP spid="384005" grpId="0"/>
      <p:bldP spid="384006" grpId="0"/>
      <p:bldP spid="384007" grpId="0"/>
      <p:bldP spid="384008" grpId="0"/>
      <p:bldP spid="384009" grpId="0"/>
      <p:bldP spid="384010" grpId="0"/>
      <p:bldP spid="384011" grpId="0"/>
      <p:bldP spid="384012" grpId="0"/>
      <p:bldP spid="384013" grpId="0"/>
      <p:bldP spid="384014" grpId="0"/>
      <p:bldP spid="384015" grpId="0"/>
      <p:bldP spid="384016" grpId="0" animBg="1"/>
      <p:bldP spid="384017" grpId="0" animBg="1"/>
      <p:bldP spid="384018" grpId="0" animBg="1"/>
      <p:bldP spid="384019" grpId="0" animBg="1"/>
      <p:bldP spid="384020" grpId="0" animBg="1"/>
      <p:bldP spid="384021" grpId="0" animBg="1"/>
      <p:bldP spid="384022" grpId="0" animBg="1"/>
      <p:bldP spid="384023" grpId="0" animBg="1"/>
      <p:bldP spid="384024" grpId="0" animBg="1"/>
      <p:bldP spid="384025" grpId="0" animBg="1"/>
      <p:bldP spid="384026" grpId="0" animBg="1"/>
      <p:bldP spid="384027" grpId="0" animBg="1"/>
      <p:bldP spid="384028" grpId="0" animBg="1"/>
      <p:bldP spid="384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Google Shape;8588;p178"/>
          <p:cNvSpPr txBox="1">
            <a:spLocks noChangeArrowheads="1"/>
          </p:cNvSpPr>
          <p:nvPr/>
        </p:nvSpPr>
        <p:spPr bwMode="auto">
          <a:xfrm>
            <a:off x="8915400" y="731838"/>
            <a:ext cx="11207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CREATIVE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099" name="Google Shape;8589;p178"/>
          <p:cNvSpPr txBox="1">
            <a:spLocks noChangeArrowheads="1"/>
          </p:cNvSpPr>
          <p:nvPr/>
        </p:nvSpPr>
        <p:spPr bwMode="auto">
          <a:xfrm>
            <a:off x="1976034" y="720725"/>
            <a:ext cx="13169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 dirty="0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388100" name="Google Shape;8590;p178"/>
          <p:cNvSpPr txBox="1">
            <a:spLocks noChangeArrowheads="1"/>
          </p:cNvSpPr>
          <p:nvPr/>
        </p:nvSpPr>
        <p:spPr bwMode="auto">
          <a:xfrm>
            <a:off x="8915400" y="5227638"/>
            <a:ext cx="10525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101" name="Google Shape;8591;p178"/>
          <p:cNvSpPr txBox="1">
            <a:spLocks noChangeArrowheads="1"/>
          </p:cNvSpPr>
          <p:nvPr/>
        </p:nvSpPr>
        <p:spPr bwMode="auto">
          <a:xfrm>
            <a:off x="9728200" y="2212975"/>
            <a:ext cx="7937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THINK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102" name="Google Shape;8592;p178"/>
          <p:cNvSpPr txBox="1">
            <a:spLocks noChangeArrowheads="1"/>
          </p:cNvSpPr>
          <p:nvPr/>
        </p:nvSpPr>
        <p:spPr bwMode="auto">
          <a:xfrm>
            <a:off x="9728200" y="3730625"/>
            <a:ext cx="11572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103" name="Google Shape;8593;p178"/>
          <p:cNvSpPr txBox="1">
            <a:spLocks noChangeArrowheads="1"/>
          </p:cNvSpPr>
          <p:nvPr/>
        </p:nvSpPr>
        <p:spPr bwMode="auto">
          <a:xfrm>
            <a:off x="2249972" y="5224463"/>
            <a:ext cx="10223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104" name="Google Shape;8594;p178"/>
          <p:cNvSpPr txBox="1">
            <a:spLocks noChangeArrowheads="1"/>
          </p:cNvSpPr>
          <p:nvPr/>
        </p:nvSpPr>
        <p:spPr bwMode="auto">
          <a:xfrm>
            <a:off x="1395897" y="3730625"/>
            <a:ext cx="1079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105" name="Google Shape;8595;p178"/>
          <p:cNvSpPr txBox="1">
            <a:spLocks noChangeArrowheads="1"/>
          </p:cNvSpPr>
          <p:nvPr/>
        </p:nvSpPr>
        <p:spPr bwMode="auto">
          <a:xfrm>
            <a:off x="1087922" y="2212975"/>
            <a:ext cx="13795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20202"/>
              </a:buClr>
              <a:buSzPts val="1800"/>
              <a:buFont typeface="Open Sans Semibold" panose="020B0706030804020204" pitchFamily="34" charset="0"/>
              <a:buNone/>
            </a:pPr>
            <a:r>
              <a:rPr lang="en-US" altLang="en-US" sz="1800" b="1">
                <a:solidFill>
                  <a:srgbClr val="020202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TEAMWORK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388106" name="Google Shape;8596;p178"/>
          <p:cNvSpPr txBox="1">
            <a:spLocks noChangeArrowheads="1"/>
          </p:cNvSpPr>
          <p:nvPr/>
        </p:nvSpPr>
        <p:spPr bwMode="auto">
          <a:xfrm>
            <a:off x="8842375" y="1000125"/>
            <a:ext cx="157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07" name="Google Shape;8597;p178"/>
          <p:cNvSpPr txBox="1">
            <a:spLocks noChangeArrowheads="1"/>
          </p:cNvSpPr>
          <p:nvPr/>
        </p:nvSpPr>
        <p:spPr bwMode="auto">
          <a:xfrm>
            <a:off x="1824038" y="984250"/>
            <a:ext cx="1546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08" name="Google Shape;8598;p178"/>
          <p:cNvSpPr txBox="1">
            <a:spLocks noChangeArrowheads="1"/>
          </p:cNvSpPr>
          <p:nvPr/>
        </p:nvSpPr>
        <p:spPr bwMode="auto">
          <a:xfrm>
            <a:off x="9650413" y="2497138"/>
            <a:ext cx="1573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09" name="Google Shape;8599;p178"/>
          <p:cNvSpPr txBox="1">
            <a:spLocks noChangeArrowheads="1"/>
          </p:cNvSpPr>
          <p:nvPr/>
        </p:nvSpPr>
        <p:spPr bwMode="auto">
          <a:xfrm>
            <a:off x="9645650" y="4002088"/>
            <a:ext cx="157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10" name="Google Shape;8600;p178"/>
          <p:cNvSpPr txBox="1">
            <a:spLocks noChangeArrowheads="1"/>
          </p:cNvSpPr>
          <p:nvPr/>
        </p:nvSpPr>
        <p:spPr bwMode="auto">
          <a:xfrm>
            <a:off x="8828088" y="5505450"/>
            <a:ext cx="157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11" name="Google Shape;8601;p178"/>
          <p:cNvSpPr txBox="1">
            <a:spLocks noChangeArrowheads="1"/>
          </p:cNvSpPr>
          <p:nvPr/>
        </p:nvSpPr>
        <p:spPr bwMode="auto">
          <a:xfrm>
            <a:off x="1014413" y="2495550"/>
            <a:ext cx="1546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12" name="Google Shape;8602;p178"/>
          <p:cNvSpPr txBox="1">
            <a:spLocks noChangeArrowheads="1"/>
          </p:cNvSpPr>
          <p:nvPr/>
        </p:nvSpPr>
        <p:spPr bwMode="auto">
          <a:xfrm>
            <a:off x="1008063" y="3998913"/>
            <a:ext cx="15446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13" name="Google Shape;8603;p178"/>
          <p:cNvSpPr txBox="1">
            <a:spLocks noChangeArrowheads="1"/>
          </p:cNvSpPr>
          <p:nvPr/>
        </p:nvSpPr>
        <p:spPr bwMode="auto">
          <a:xfrm>
            <a:off x="1795463" y="5511800"/>
            <a:ext cx="1546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88114" name="Google Shape;8604;p178"/>
          <p:cNvSpPr>
            <a:spLocks/>
          </p:cNvSpPr>
          <p:nvPr/>
        </p:nvSpPr>
        <p:spPr bwMode="auto">
          <a:xfrm>
            <a:off x="4278313" y="4408488"/>
            <a:ext cx="1736725" cy="1633537"/>
          </a:xfrm>
          <a:custGeom>
            <a:avLst/>
            <a:gdLst>
              <a:gd name="T0" fmla="*/ 2147483646 w 447"/>
              <a:gd name="T1" fmla="*/ 2147483646 h 420"/>
              <a:gd name="T2" fmla="*/ 2147483646 w 447"/>
              <a:gd name="T3" fmla="*/ 0 h 420"/>
              <a:gd name="T4" fmla="*/ 2147483646 w 447"/>
              <a:gd name="T5" fmla="*/ 2147483646 h 420"/>
              <a:gd name="T6" fmla="*/ 0 w 447"/>
              <a:gd name="T7" fmla="*/ 2147483646 h 420"/>
              <a:gd name="T8" fmla="*/ 2147483646 w 447"/>
              <a:gd name="T9" fmla="*/ 2147483646 h 420"/>
              <a:gd name="T10" fmla="*/ 2147483646 w 447"/>
              <a:gd name="T11" fmla="*/ 2147483646 h 420"/>
              <a:gd name="T12" fmla="*/ 2147483646 w 447"/>
              <a:gd name="T13" fmla="*/ 2147483646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7" h="420" extrusionOk="0">
                <a:moveTo>
                  <a:pt x="447" y="95"/>
                </a:moveTo>
                <a:cubicBezTo>
                  <a:pt x="366" y="90"/>
                  <a:pt x="290" y="57"/>
                  <a:pt x="231" y="0"/>
                </a:cubicBezTo>
                <a:cubicBezTo>
                  <a:pt x="47" y="48"/>
                  <a:pt x="47" y="48"/>
                  <a:pt x="47" y="48"/>
                </a:cubicBezTo>
                <a:cubicBezTo>
                  <a:pt x="0" y="230"/>
                  <a:pt x="0" y="230"/>
                  <a:pt x="0" y="230"/>
                </a:cubicBezTo>
                <a:cubicBezTo>
                  <a:pt x="120" y="347"/>
                  <a:pt x="278" y="415"/>
                  <a:pt x="445" y="420"/>
                </a:cubicBezTo>
                <a:cubicBezTo>
                  <a:pt x="351" y="259"/>
                  <a:pt x="351" y="259"/>
                  <a:pt x="351" y="259"/>
                </a:cubicBezTo>
                <a:lnTo>
                  <a:pt x="447" y="95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15" name="Google Shape;8605;p178"/>
          <p:cNvSpPr>
            <a:spLocks/>
          </p:cNvSpPr>
          <p:nvPr/>
        </p:nvSpPr>
        <p:spPr bwMode="auto">
          <a:xfrm>
            <a:off x="6184900" y="828675"/>
            <a:ext cx="1736725" cy="1633538"/>
          </a:xfrm>
          <a:custGeom>
            <a:avLst/>
            <a:gdLst>
              <a:gd name="T0" fmla="*/ 0 w 447"/>
              <a:gd name="T1" fmla="*/ 2147483646 h 420"/>
              <a:gd name="T2" fmla="*/ 2147483646 w 447"/>
              <a:gd name="T3" fmla="*/ 2147483646 h 420"/>
              <a:gd name="T4" fmla="*/ 2147483646 w 447"/>
              <a:gd name="T5" fmla="*/ 2147483646 h 420"/>
              <a:gd name="T6" fmla="*/ 2147483646 w 447"/>
              <a:gd name="T7" fmla="*/ 2147483646 h 420"/>
              <a:gd name="T8" fmla="*/ 2147483646 w 447"/>
              <a:gd name="T9" fmla="*/ 0 h 420"/>
              <a:gd name="T10" fmla="*/ 2147483646 w 447"/>
              <a:gd name="T11" fmla="*/ 2147483646 h 420"/>
              <a:gd name="T12" fmla="*/ 0 w 447"/>
              <a:gd name="T13" fmla="*/ 2147483646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7" h="420" extrusionOk="0">
                <a:moveTo>
                  <a:pt x="0" y="326"/>
                </a:moveTo>
                <a:cubicBezTo>
                  <a:pt x="81" y="331"/>
                  <a:pt x="157" y="364"/>
                  <a:pt x="216" y="420"/>
                </a:cubicBezTo>
                <a:cubicBezTo>
                  <a:pt x="400" y="372"/>
                  <a:pt x="400" y="372"/>
                  <a:pt x="400" y="372"/>
                </a:cubicBezTo>
                <a:cubicBezTo>
                  <a:pt x="447" y="191"/>
                  <a:pt x="447" y="191"/>
                  <a:pt x="447" y="191"/>
                </a:cubicBezTo>
                <a:cubicBezTo>
                  <a:pt x="327" y="73"/>
                  <a:pt x="169" y="6"/>
                  <a:pt x="2" y="0"/>
                </a:cubicBezTo>
                <a:cubicBezTo>
                  <a:pt x="96" y="162"/>
                  <a:pt x="96" y="162"/>
                  <a:pt x="96" y="162"/>
                </a:cubicBezTo>
                <a:lnTo>
                  <a:pt x="0" y="326"/>
                </a:lnTo>
                <a:close/>
              </a:path>
            </a:pathLst>
          </a:custGeom>
          <a:solidFill>
            <a:srgbClr val="FFCA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16" name="Google Shape;8606;p178"/>
          <p:cNvSpPr>
            <a:spLocks/>
          </p:cNvSpPr>
          <p:nvPr/>
        </p:nvSpPr>
        <p:spPr bwMode="auto">
          <a:xfrm>
            <a:off x="7073900" y="3522663"/>
            <a:ext cx="1627188" cy="1736725"/>
          </a:xfrm>
          <a:custGeom>
            <a:avLst/>
            <a:gdLst>
              <a:gd name="T0" fmla="*/ 2147483646 w 419"/>
              <a:gd name="T1" fmla="*/ 2147483646 h 447"/>
              <a:gd name="T2" fmla="*/ 2147483646 w 419"/>
              <a:gd name="T3" fmla="*/ 2147483646 h 447"/>
              <a:gd name="T4" fmla="*/ 2147483646 w 419"/>
              <a:gd name="T5" fmla="*/ 2147483646 h 447"/>
              <a:gd name="T6" fmla="*/ 2147483646 w 419"/>
              <a:gd name="T7" fmla="*/ 0 h 447"/>
              <a:gd name="T8" fmla="*/ 0 w 419"/>
              <a:gd name="T9" fmla="*/ 2147483646 h 447"/>
              <a:gd name="T10" fmla="*/ 2147483646 w 419"/>
              <a:gd name="T11" fmla="*/ 2147483646 h 447"/>
              <a:gd name="T12" fmla="*/ 2147483646 w 419"/>
              <a:gd name="T13" fmla="*/ 2147483646 h 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447" extrusionOk="0">
                <a:moveTo>
                  <a:pt x="229" y="447"/>
                </a:moveTo>
                <a:cubicBezTo>
                  <a:pt x="347" y="326"/>
                  <a:pt x="414" y="169"/>
                  <a:pt x="419" y="1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94" y="0"/>
                  <a:pt x="94" y="0"/>
                  <a:pt x="94" y="0"/>
                </a:cubicBezTo>
                <a:cubicBezTo>
                  <a:pt x="89" y="81"/>
                  <a:pt x="56" y="157"/>
                  <a:pt x="0" y="216"/>
                </a:cubicBezTo>
                <a:cubicBezTo>
                  <a:pt x="47" y="400"/>
                  <a:pt x="47" y="400"/>
                  <a:pt x="47" y="400"/>
                </a:cubicBezTo>
                <a:lnTo>
                  <a:pt x="229" y="447"/>
                </a:lnTo>
                <a:close/>
              </a:path>
            </a:pathLst>
          </a:custGeom>
          <a:solidFill>
            <a:srgbClr val="E348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17" name="Google Shape;8607;p178"/>
          <p:cNvSpPr>
            <a:spLocks/>
          </p:cNvSpPr>
          <p:nvPr/>
        </p:nvSpPr>
        <p:spPr bwMode="auto">
          <a:xfrm>
            <a:off x="5762625" y="4443413"/>
            <a:ext cx="2111375" cy="1601787"/>
          </a:xfrm>
          <a:custGeom>
            <a:avLst/>
            <a:gdLst>
              <a:gd name="T0" fmla="*/ 2147483646 w 544"/>
              <a:gd name="T1" fmla="*/ 2147483646 h 412"/>
              <a:gd name="T2" fmla="*/ 2147483646 w 544"/>
              <a:gd name="T3" fmla="*/ 0 h 412"/>
              <a:gd name="T4" fmla="*/ 2147483646 w 544"/>
              <a:gd name="T5" fmla="*/ 2147483646 h 412"/>
              <a:gd name="T6" fmla="*/ 0 w 544"/>
              <a:gd name="T7" fmla="*/ 2147483646 h 412"/>
              <a:gd name="T8" fmla="*/ 2147483646 w 544"/>
              <a:gd name="T9" fmla="*/ 2147483646 h 412"/>
              <a:gd name="T10" fmla="*/ 2147483646 w 544"/>
              <a:gd name="T11" fmla="*/ 2147483646 h 412"/>
              <a:gd name="T12" fmla="*/ 2147483646 w 544"/>
              <a:gd name="T13" fmla="*/ 2147483646 h 4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" h="412" extrusionOk="0">
                <a:moveTo>
                  <a:pt x="364" y="185"/>
                </a:moveTo>
                <a:cubicBezTo>
                  <a:pt x="315" y="0"/>
                  <a:pt x="315" y="0"/>
                  <a:pt x="315" y="0"/>
                </a:cubicBezTo>
                <a:cubicBezTo>
                  <a:pt x="255" y="54"/>
                  <a:pt x="178" y="84"/>
                  <a:pt x="96" y="86"/>
                </a:cubicBezTo>
                <a:cubicBezTo>
                  <a:pt x="0" y="250"/>
                  <a:pt x="0" y="250"/>
                  <a:pt x="0" y="250"/>
                </a:cubicBezTo>
                <a:cubicBezTo>
                  <a:pt x="95" y="412"/>
                  <a:pt x="95" y="412"/>
                  <a:pt x="95" y="412"/>
                </a:cubicBezTo>
                <a:cubicBezTo>
                  <a:pt x="263" y="410"/>
                  <a:pt x="422" y="346"/>
                  <a:pt x="544" y="232"/>
                </a:cubicBezTo>
                <a:lnTo>
                  <a:pt x="364" y="185"/>
                </a:lnTo>
                <a:close/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18" name="Google Shape;8608;p178"/>
          <p:cNvSpPr>
            <a:spLocks/>
          </p:cNvSpPr>
          <p:nvPr/>
        </p:nvSpPr>
        <p:spPr bwMode="auto">
          <a:xfrm>
            <a:off x="7105650" y="1657350"/>
            <a:ext cx="1600200" cy="2117725"/>
          </a:xfrm>
          <a:custGeom>
            <a:avLst/>
            <a:gdLst>
              <a:gd name="T0" fmla="*/ 2147483646 w 412"/>
              <a:gd name="T1" fmla="*/ 2147483646 h 545"/>
              <a:gd name="T2" fmla="*/ 2147483646 w 412"/>
              <a:gd name="T3" fmla="*/ 2147483646 h 545"/>
              <a:gd name="T4" fmla="*/ 2147483646 w 412"/>
              <a:gd name="T5" fmla="*/ 0 h 545"/>
              <a:gd name="T6" fmla="*/ 2147483646 w 412"/>
              <a:gd name="T7" fmla="*/ 2147483646 h 545"/>
              <a:gd name="T8" fmla="*/ 0 w 412"/>
              <a:gd name="T9" fmla="*/ 2147483646 h 545"/>
              <a:gd name="T10" fmla="*/ 2147483646 w 412"/>
              <a:gd name="T11" fmla="*/ 2147483646 h 545"/>
              <a:gd name="T12" fmla="*/ 2147483646 w 412"/>
              <a:gd name="T13" fmla="*/ 2147483646 h 5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545" extrusionOk="0">
                <a:moveTo>
                  <a:pt x="250" y="545"/>
                </a:moveTo>
                <a:cubicBezTo>
                  <a:pt x="412" y="450"/>
                  <a:pt x="412" y="450"/>
                  <a:pt x="412" y="450"/>
                </a:cubicBezTo>
                <a:cubicBezTo>
                  <a:pt x="410" y="282"/>
                  <a:pt x="346" y="123"/>
                  <a:pt x="232" y="0"/>
                </a:cubicBezTo>
                <a:cubicBezTo>
                  <a:pt x="185" y="181"/>
                  <a:pt x="185" y="181"/>
                  <a:pt x="185" y="181"/>
                </a:cubicBezTo>
                <a:cubicBezTo>
                  <a:pt x="0" y="229"/>
                  <a:pt x="0" y="229"/>
                  <a:pt x="0" y="229"/>
                </a:cubicBezTo>
                <a:cubicBezTo>
                  <a:pt x="54" y="290"/>
                  <a:pt x="84" y="367"/>
                  <a:pt x="86" y="449"/>
                </a:cubicBezTo>
                <a:lnTo>
                  <a:pt x="250" y="545"/>
                </a:lnTo>
                <a:close/>
              </a:path>
            </a:pathLst>
          </a:custGeom>
          <a:solidFill>
            <a:srgbClr val="FE9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19" name="Google Shape;8609;p178"/>
          <p:cNvSpPr>
            <a:spLocks/>
          </p:cNvSpPr>
          <p:nvPr/>
        </p:nvSpPr>
        <p:spPr bwMode="auto">
          <a:xfrm>
            <a:off x="3494088" y="3098800"/>
            <a:ext cx="1600200" cy="2114550"/>
          </a:xfrm>
          <a:custGeom>
            <a:avLst/>
            <a:gdLst>
              <a:gd name="T0" fmla="*/ 2147483646 w 412"/>
              <a:gd name="T1" fmla="*/ 2147483646 h 544"/>
              <a:gd name="T2" fmla="*/ 2147483646 w 412"/>
              <a:gd name="T3" fmla="*/ 2147483646 h 544"/>
              <a:gd name="T4" fmla="*/ 2147483646 w 412"/>
              <a:gd name="T5" fmla="*/ 0 h 544"/>
              <a:gd name="T6" fmla="*/ 0 w 412"/>
              <a:gd name="T7" fmla="*/ 2147483646 h 544"/>
              <a:gd name="T8" fmla="*/ 2147483646 w 412"/>
              <a:gd name="T9" fmla="*/ 2147483646 h 544"/>
              <a:gd name="T10" fmla="*/ 2147483646 w 412"/>
              <a:gd name="T11" fmla="*/ 2147483646 h 544"/>
              <a:gd name="T12" fmla="*/ 2147483646 w 412"/>
              <a:gd name="T13" fmla="*/ 2147483646 h 5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544" extrusionOk="0">
                <a:moveTo>
                  <a:pt x="412" y="315"/>
                </a:moveTo>
                <a:cubicBezTo>
                  <a:pt x="358" y="254"/>
                  <a:pt x="328" y="177"/>
                  <a:pt x="326" y="96"/>
                </a:cubicBezTo>
                <a:cubicBezTo>
                  <a:pt x="162" y="0"/>
                  <a:pt x="162" y="0"/>
                  <a:pt x="162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2" y="263"/>
                  <a:pt x="66" y="422"/>
                  <a:pt x="180" y="544"/>
                </a:cubicBezTo>
                <a:cubicBezTo>
                  <a:pt x="227" y="363"/>
                  <a:pt x="227" y="363"/>
                  <a:pt x="227" y="363"/>
                </a:cubicBezTo>
                <a:lnTo>
                  <a:pt x="412" y="315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0" name="Google Shape;8610;p178"/>
          <p:cNvSpPr>
            <a:spLocks/>
          </p:cNvSpPr>
          <p:nvPr/>
        </p:nvSpPr>
        <p:spPr bwMode="auto">
          <a:xfrm>
            <a:off x="4325938" y="828675"/>
            <a:ext cx="2111375" cy="1601788"/>
          </a:xfrm>
          <a:custGeom>
            <a:avLst/>
            <a:gdLst>
              <a:gd name="T0" fmla="*/ 2147483646 w 544"/>
              <a:gd name="T1" fmla="*/ 2147483646 h 412"/>
              <a:gd name="T2" fmla="*/ 2147483646 w 544"/>
              <a:gd name="T3" fmla="*/ 2147483646 h 412"/>
              <a:gd name="T4" fmla="*/ 2147483646 w 544"/>
              <a:gd name="T5" fmla="*/ 2147483646 h 412"/>
              <a:gd name="T6" fmla="*/ 2147483646 w 544"/>
              <a:gd name="T7" fmla="*/ 2147483646 h 412"/>
              <a:gd name="T8" fmla="*/ 2147483646 w 544"/>
              <a:gd name="T9" fmla="*/ 0 h 412"/>
              <a:gd name="T10" fmla="*/ 0 w 544"/>
              <a:gd name="T11" fmla="*/ 2147483646 h 412"/>
              <a:gd name="T12" fmla="*/ 2147483646 w 544"/>
              <a:gd name="T13" fmla="*/ 2147483646 h 4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" h="412" extrusionOk="0">
                <a:moveTo>
                  <a:pt x="181" y="227"/>
                </a:moveTo>
                <a:cubicBezTo>
                  <a:pt x="229" y="412"/>
                  <a:pt x="229" y="412"/>
                  <a:pt x="229" y="412"/>
                </a:cubicBezTo>
                <a:cubicBezTo>
                  <a:pt x="289" y="358"/>
                  <a:pt x="366" y="328"/>
                  <a:pt x="448" y="325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449" y="0"/>
                  <a:pt x="449" y="0"/>
                  <a:pt x="449" y="0"/>
                </a:cubicBezTo>
                <a:cubicBezTo>
                  <a:pt x="281" y="2"/>
                  <a:pt x="122" y="65"/>
                  <a:pt x="0" y="180"/>
                </a:cubicBezTo>
                <a:lnTo>
                  <a:pt x="181" y="227"/>
                </a:lnTo>
                <a:close/>
              </a:path>
            </a:pathLst>
          </a:custGeom>
          <a:solidFill>
            <a:srgbClr val="64D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1" name="Google Shape;8611;p178"/>
          <p:cNvSpPr>
            <a:spLocks/>
          </p:cNvSpPr>
          <p:nvPr/>
        </p:nvSpPr>
        <p:spPr bwMode="auto">
          <a:xfrm>
            <a:off x="3498850" y="1614488"/>
            <a:ext cx="1627188" cy="1736725"/>
          </a:xfrm>
          <a:custGeom>
            <a:avLst/>
            <a:gdLst>
              <a:gd name="T0" fmla="*/ 2147483646 w 419"/>
              <a:gd name="T1" fmla="*/ 2147483646 h 447"/>
              <a:gd name="T2" fmla="*/ 2147483646 w 419"/>
              <a:gd name="T3" fmla="*/ 2147483646 h 447"/>
              <a:gd name="T4" fmla="*/ 2147483646 w 419"/>
              <a:gd name="T5" fmla="*/ 2147483646 h 447"/>
              <a:gd name="T6" fmla="*/ 2147483646 w 419"/>
              <a:gd name="T7" fmla="*/ 2147483646 h 447"/>
              <a:gd name="T8" fmla="*/ 2147483646 w 419"/>
              <a:gd name="T9" fmla="*/ 0 h 447"/>
              <a:gd name="T10" fmla="*/ 0 w 419"/>
              <a:gd name="T11" fmla="*/ 2147483646 h 447"/>
              <a:gd name="T12" fmla="*/ 2147483646 w 419"/>
              <a:gd name="T13" fmla="*/ 2147483646 h 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" h="447" extrusionOk="0">
                <a:moveTo>
                  <a:pt x="161" y="351"/>
                </a:moveTo>
                <a:cubicBezTo>
                  <a:pt x="325" y="447"/>
                  <a:pt x="325" y="447"/>
                  <a:pt x="325" y="447"/>
                </a:cubicBezTo>
                <a:cubicBezTo>
                  <a:pt x="330" y="366"/>
                  <a:pt x="363" y="290"/>
                  <a:pt x="419" y="231"/>
                </a:cubicBezTo>
                <a:cubicBezTo>
                  <a:pt x="372" y="47"/>
                  <a:pt x="372" y="47"/>
                  <a:pt x="372" y="47"/>
                </a:cubicBezTo>
                <a:cubicBezTo>
                  <a:pt x="190" y="0"/>
                  <a:pt x="190" y="0"/>
                  <a:pt x="190" y="0"/>
                </a:cubicBezTo>
                <a:cubicBezTo>
                  <a:pt x="72" y="120"/>
                  <a:pt x="5" y="277"/>
                  <a:pt x="0" y="445"/>
                </a:cubicBezTo>
                <a:lnTo>
                  <a:pt x="161" y="351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2" name="Google Shape;8612;p178"/>
          <p:cNvSpPr>
            <a:spLocks/>
          </p:cNvSpPr>
          <p:nvPr/>
        </p:nvSpPr>
        <p:spPr bwMode="auto">
          <a:xfrm>
            <a:off x="6853238" y="1455738"/>
            <a:ext cx="512762" cy="612775"/>
          </a:xfrm>
          <a:custGeom>
            <a:avLst/>
            <a:gdLst>
              <a:gd name="T0" fmla="*/ 2147483646 w 132"/>
              <a:gd name="T1" fmla="*/ 2147483646 h 158"/>
              <a:gd name="T2" fmla="*/ 2147483646 w 132"/>
              <a:gd name="T3" fmla="*/ 2147483646 h 158"/>
              <a:gd name="T4" fmla="*/ 2147483646 w 132"/>
              <a:gd name="T5" fmla="*/ 2147483646 h 158"/>
              <a:gd name="T6" fmla="*/ 2147483646 w 132"/>
              <a:gd name="T7" fmla="*/ 2147483646 h 158"/>
              <a:gd name="T8" fmla="*/ 2147483646 w 132"/>
              <a:gd name="T9" fmla="*/ 2147483646 h 158"/>
              <a:gd name="T10" fmla="*/ 2147483646 w 132"/>
              <a:gd name="T11" fmla="*/ 2147483646 h 158"/>
              <a:gd name="T12" fmla="*/ 2147483646 w 132"/>
              <a:gd name="T13" fmla="*/ 2147483646 h 158"/>
              <a:gd name="T14" fmla="*/ 2147483646 w 132"/>
              <a:gd name="T15" fmla="*/ 2147483646 h 158"/>
              <a:gd name="T16" fmla="*/ 2147483646 w 132"/>
              <a:gd name="T17" fmla="*/ 2147483646 h 158"/>
              <a:gd name="T18" fmla="*/ 2147483646 w 132"/>
              <a:gd name="T19" fmla="*/ 2147483646 h 158"/>
              <a:gd name="T20" fmla="*/ 2147483646 w 132"/>
              <a:gd name="T21" fmla="*/ 2147483646 h 158"/>
              <a:gd name="T22" fmla="*/ 2147483646 w 132"/>
              <a:gd name="T23" fmla="*/ 2147483646 h 158"/>
              <a:gd name="T24" fmla="*/ 2147483646 w 132"/>
              <a:gd name="T25" fmla="*/ 2147483646 h 158"/>
              <a:gd name="T26" fmla="*/ 2147483646 w 132"/>
              <a:gd name="T27" fmla="*/ 2147483646 h 158"/>
              <a:gd name="T28" fmla="*/ 2147483646 w 132"/>
              <a:gd name="T29" fmla="*/ 2147483646 h 158"/>
              <a:gd name="T30" fmla="*/ 2147483646 w 132"/>
              <a:gd name="T31" fmla="*/ 2147483646 h 158"/>
              <a:gd name="T32" fmla="*/ 2147483646 w 132"/>
              <a:gd name="T33" fmla="*/ 2147483646 h 158"/>
              <a:gd name="T34" fmla="*/ 2147483646 w 132"/>
              <a:gd name="T35" fmla="*/ 2147483646 h 158"/>
              <a:gd name="T36" fmla="*/ 2147483646 w 132"/>
              <a:gd name="T37" fmla="*/ 2147483646 h 158"/>
              <a:gd name="T38" fmla="*/ 2147483646 w 132"/>
              <a:gd name="T39" fmla="*/ 2147483646 h 158"/>
              <a:gd name="T40" fmla="*/ 2147483646 w 132"/>
              <a:gd name="T41" fmla="*/ 2147483646 h 158"/>
              <a:gd name="T42" fmla="*/ 2147483646 w 132"/>
              <a:gd name="T43" fmla="*/ 2147483646 h 158"/>
              <a:gd name="T44" fmla="*/ 2147483646 w 132"/>
              <a:gd name="T45" fmla="*/ 2147483646 h 158"/>
              <a:gd name="T46" fmla="*/ 2147483646 w 132"/>
              <a:gd name="T47" fmla="*/ 2147483646 h 158"/>
              <a:gd name="T48" fmla="*/ 2147483646 w 132"/>
              <a:gd name="T49" fmla="*/ 0 h 158"/>
              <a:gd name="T50" fmla="*/ 2147483646 w 132"/>
              <a:gd name="T51" fmla="*/ 2147483646 h 158"/>
              <a:gd name="T52" fmla="*/ 2147483646 w 132"/>
              <a:gd name="T53" fmla="*/ 2147483646 h 158"/>
              <a:gd name="T54" fmla="*/ 2147483646 w 132"/>
              <a:gd name="T55" fmla="*/ 2147483646 h 158"/>
              <a:gd name="T56" fmla="*/ 2147483646 w 132"/>
              <a:gd name="T57" fmla="*/ 2147483646 h 158"/>
              <a:gd name="T58" fmla="*/ 2147483646 w 132"/>
              <a:gd name="T59" fmla="*/ 2147483646 h 158"/>
              <a:gd name="T60" fmla="*/ 2147483646 w 132"/>
              <a:gd name="T61" fmla="*/ 2147483646 h 158"/>
              <a:gd name="T62" fmla="*/ 2147483646 w 132"/>
              <a:gd name="T63" fmla="*/ 2147483646 h 158"/>
              <a:gd name="T64" fmla="*/ 2147483646 w 132"/>
              <a:gd name="T65" fmla="*/ 2147483646 h 158"/>
              <a:gd name="T66" fmla="*/ 2147483646 w 132"/>
              <a:gd name="T67" fmla="*/ 2147483646 h 158"/>
              <a:gd name="T68" fmla="*/ 2147483646 w 132"/>
              <a:gd name="T69" fmla="*/ 2147483646 h 158"/>
              <a:gd name="T70" fmla="*/ 2147483646 w 132"/>
              <a:gd name="T71" fmla="*/ 2147483646 h 158"/>
              <a:gd name="T72" fmla="*/ 2147483646 w 132"/>
              <a:gd name="T73" fmla="*/ 2147483646 h 158"/>
              <a:gd name="T74" fmla="*/ 2147483646 w 132"/>
              <a:gd name="T75" fmla="*/ 2147483646 h 158"/>
              <a:gd name="T76" fmla="*/ 2147483646 w 132"/>
              <a:gd name="T77" fmla="*/ 2147483646 h 158"/>
              <a:gd name="T78" fmla="*/ 2147483646 w 132"/>
              <a:gd name="T79" fmla="*/ 2147483646 h 158"/>
              <a:gd name="T80" fmla="*/ 2147483646 w 132"/>
              <a:gd name="T81" fmla="*/ 2147483646 h 158"/>
              <a:gd name="T82" fmla="*/ 2147483646 w 132"/>
              <a:gd name="T83" fmla="*/ 2147483646 h 158"/>
              <a:gd name="T84" fmla="*/ 2147483646 w 132"/>
              <a:gd name="T85" fmla="*/ 2147483646 h 158"/>
              <a:gd name="T86" fmla="*/ 2147483646 w 132"/>
              <a:gd name="T87" fmla="*/ 2147483646 h 158"/>
              <a:gd name="T88" fmla="*/ 2147483646 w 132"/>
              <a:gd name="T89" fmla="*/ 2147483646 h 158"/>
              <a:gd name="T90" fmla="*/ 2147483646 w 132"/>
              <a:gd name="T91" fmla="*/ 2147483646 h 158"/>
              <a:gd name="T92" fmla="*/ 2147483646 w 132"/>
              <a:gd name="T93" fmla="*/ 2147483646 h 158"/>
              <a:gd name="T94" fmla="*/ 2147483646 w 132"/>
              <a:gd name="T95" fmla="*/ 2147483646 h 158"/>
              <a:gd name="T96" fmla="*/ 2147483646 w 132"/>
              <a:gd name="T97" fmla="*/ 2147483646 h 158"/>
              <a:gd name="T98" fmla="*/ 2147483646 w 132"/>
              <a:gd name="T99" fmla="*/ 2147483646 h 158"/>
              <a:gd name="T100" fmla="*/ 2147483646 w 132"/>
              <a:gd name="T101" fmla="*/ 2147483646 h 15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2" h="158" extrusionOk="0">
                <a:moveTo>
                  <a:pt x="89" y="153"/>
                </a:moveTo>
                <a:cubicBezTo>
                  <a:pt x="89" y="156"/>
                  <a:pt x="86" y="158"/>
                  <a:pt x="83" y="158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47" y="158"/>
                  <a:pt x="44" y="156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0"/>
                  <a:pt x="47" y="147"/>
                  <a:pt x="50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6" y="147"/>
                  <a:pt x="89" y="150"/>
                  <a:pt x="89" y="153"/>
                </a:cubicBezTo>
                <a:close/>
                <a:moveTo>
                  <a:pt x="89" y="139"/>
                </a:moveTo>
                <a:cubicBezTo>
                  <a:pt x="89" y="135"/>
                  <a:pt x="86" y="133"/>
                  <a:pt x="83" y="133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47" y="133"/>
                  <a:pt x="44" y="135"/>
                  <a:pt x="44" y="139"/>
                </a:cubicBezTo>
                <a:cubicBezTo>
                  <a:pt x="44" y="139"/>
                  <a:pt x="44" y="139"/>
                  <a:pt x="44" y="139"/>
                </a:cubicBezTo>
                <a:cubicBezTo>
                  <a:pt x="44" y="142"/>
                  <a:pt x="47" y="144"/>
                  <a:pt x="50" y="144"/>
                </a:cubicBezTo>
                <a:cubicBezTo>
                  <a:pt x="83" y="144"/>
                  <a:pt x="83" y="144"/>
                  <a:pt x="83" y="144"/>
                </a:cubicBezTo>
                <a:cubicBezTo>
                  <a:pt x="86" y="144"/>
                  <a:pt x="89" y="142"/>
                  <a:pt x="89" y="139"/>
                </a:cubicBezTo>
                <a:close/>
                <a:moveTo>
                  <a:pt x="72" y="78"/>
                </a:moveTo>
                <a:cubicBezTo>
                  <a:pt x="65" y="78"/>
                  <a:pt x="65" y="78"/>
                  <a:pt x="65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3" y="130"/>
                  <a:pt x="64" y="130"/>
                  <a:pt x="66" y="13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6" y="130"/>
                  <a:pt x="67" y="130"/>
                  <a:pt x="67" y="130"/>
                </a:cubicBezTo>
                <a:cubicBezTo>
                  <a:pt x="67" y="130"/>
                  <a:pt x="67" y="130"/>
                  <a:pt x="67" y="130"/>
                </a:cubicBezTo>
                <a:cubicBezTo>
                  <a:pt x="68" y="130"/>
                  <a:pt x="70" y="130"/>
                  <a:pt x="72" y="130"/>
                </a:cubicBezTo>
                <a:lnTo>
                  <a:pt x="72" y="78"/>
                </a:lnTo>
                <a:close/>
                <a:moveTo>
                  <a:pt x="48" y="57"/>
                </a:moveTo>
                <a:cubicBezTo>
                  <a:pt x="44" y="57"/>
                  <a:pt x="40" y="61"/>
                  <a:pt x="40" y="65"/>
                </a:cubicBezTo>
                <a:cubicBezTo>
                  <a:pt x="40" y="69"/>
                  <a:pt x="44" y="73"/>
                  <a:pt x="48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56" y="65"/>
                  <a:pt x="56" y="65"/>
                  <a:pt x="56" y="65"/>
                </a:cubicBezTo>
                <a:cubicBezTo>
                  <a:pt x="56" y="61"/>
                  <a:pt x="52" y="57"/>
                  <a:pt x="48" y="57"/>
                </a:cubicBezTo>
                <a:close/>
                <a:moveTo>
                  <a:pt x="93" y="65"/>
                </a:moveTo>
                <a:cubicBezTo>
                  <a:pt x="93" y="61"/>
                  <a:pt x="89" y="57"/>
                  <a:pt x="85" y="57"/>
                </a:cubicBezTo>
                <a:cubicBezTo>
                  <a:pt x="80" y="57"/>
                  <a:pt x="77" y="61"/>
                  <a:pt x="77" y="65"/>
                </a:cubicBezTo>
                <a:cubicBezTo>
                  <a:pt x="77" y="73"/>
                  <a:pt x="77" y="73"/>
                  <a:pt x="77" y="73"/>
                </a:cubicBezTo>
                <a:cubicBezTo>
                  <a:pt x="85" y="73"/>
                  <a:pt x="85" y="73"/>
                  <a:pt x="85" y="73"/>
                </a:cubicBezTo>
                <a:cubicBezTo>
                  <a:pt x="89" y="73"/>
                  <a:pt x="93" y="69"/>
                  <a:pt x="93" y="65"/>
                </a:cubicBezTo>
                <a:close/>
                <a:moveTo>
                  <a:pt x="110" y="51"/>
                </a:moveTo>
                <a:cubicBezTo>
                  <a:pt x="107" y="37"/>
                  <a:pt x="90" y="21"/>
                  <a:pt x="66" y="21"/>
                </a:cubicBezTo>
                <a:cubicBezTo>
                  <a:pt x="43" y="21"/>
                  <a:pt x="26" y="37"/>
                  <a:pt x="23" y="51"/>
                </a:cubicBezTo>
                <a:cubicBezTo>
                  <a:pt x="20" y="61"/>
                  <a:pt x="22" y="72"/>
                  <a:pt x="28" y="81"/>
                </a:cubicBezTo>
                <a:cubicBezTo>
                  <a:pt x="32" y="90"/>
                  <a:pt x="37" y="98"/>
                  <a:pt x="41" y="107"/>
                </a:cubicBezTo>
                <a:cubicBezTo>
                  <a:pt x="43" y="112"/>
                  <a:pt x="44" y="119"/>
                  <a:pt x="45" y="124"/>
                </a:cubicBezTo>
                <a:cubicBezTo>
                  <a:pt x="46" y="128"/>
                  <a:pt x="48" y="130"/>
                  <a:pt x="53" y="130"/>
                </a:cubicBezTo>
                <a:cubicBezTo>
                  <a:pt x="54" y="130"/>
                  <a:pt x="55" y="130"/>
                  <a:pt x="56" y="130"/>
                </a:cubicBezTo>
                <a:cubicBezTo>
                  <a:pt x="56" y="78"/>
                  <a:pt x="56" y="78"/>
                  <a:pt x="56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5" y="78"/>
                  <a:pt x="41" y="77"/>
                  <a:pt x="39" y="74"/>
                </a:cubicBezTo>
                <a:cubicBezTo>
                  <a:pt x="36" y="72"/>
                  <a:pt x="35" y="69"/>
                  <a:pt x="35" y="65"/>
                </a:cubicBezTo>
                <a:cubicBezTo>
                  <a:pt x="35" y="62"/>
                  <a:pt x="36" y="58"/>
                  <a:pt x="39" y="56"/>
                </a:cubicBezTo>
                <a:cubicBezTo>
                  <a:pt x="41" y="53"/>
                  <a:pt x="45" y="52"/>
                  <a:pt x="48" y="52"/>
                </a:cubicBezTo>
                <a:cubicBezTo>
                  <a:pt x="55" y="52"/>
                  <a:pt x="61" y="58"/>
                  <a:pt x="61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1" y="73"/>
                  <a:pt x="61" y="73"/>
                  <a:pt x="61" y="73"/>
                </a:cubicBezTo>
                <a:cubicBezTo>
                  <a:pt x="65" y="73"/>
                  <a:pt x="65" y="73"/>
                  <a:pt x="65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1"/>
                  <a:pt x="73" y="58"/>
                  <a:pt x="76" y="56"/>
                </a:cubicBezTo>
                <a:cubicBezTo>
                  <a:pt x="78" y="53"/>
                  <a:pt x="81" y="52"/>
                  <a:pt x="85" y="52"/>
                </a:cubicBezTo>
                <a:cubicBezTo>
                  <a:pt x="88" y="52"/>
                  <a:pt x="92" y="53"/>
                  <a:pt x="94" y="56"/>
                </a:cubicBezTo>
                <a:cubicBezTo>
                  <a:pt x="97" y="58"/>
                  <a:pt x="98" y="62"/>
                  <a:pt x="98" y="65"/>
                </a:cubicBezTo>
                <a:cubicBezTo>
                  <a:pt x="98" y="69"/>
                  <a:pt x="97" y="72"/>
                  <a:pt x="94" y="74"/>
                </a:cubicBezTo>
                <a:cubicBezTo>
                  <a:pt x="92" y="77"/>
                  <a:pt x="88" y="78"/>
                  <a:pt x="85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7" y="130"/>
                  <a:pt x="77" y="130"/>
                  <a:pt x="77" y="130"/>
                </a:cubicBezTo>
                <a:cubicBezTo>
                  <a:pt x="78" y="130"/>
                  <a:pt x="79" y="130"/>
                  <a:pt x="80" y="130"/>
                </a:cubicBezTo>
                <a:cubicBezTo>
                  <a:pt x="85" y="130"/>
                  <a:pt x="87" y="128"/>
                  <a:pt x="88" y="124"/>
                </a:cubicBezTo>
                <a:cubicBezTo>
                  <a:pt x="89" y="119"/>
                  <a:pt x="90" y="112"/>
                  <a:pt x="92" y="107"/>
                </a:cubicBezTo>
                <a:cubicBezTo>
                  <a:pt x="96" y="98"/>
                  <a:pt x="101" y="90"/>
                  <a:pt x="105" y="81"/>
                </a:cubicBezTo>
                <a:cubicBezTo>
                  <a:pt x="110" y="72"/>
                  <a:pt x="113" y="61"/>
                  <a:pt x="110" y="51"/>
                </a:cubicBezTo>
                <a:close/>
                <a:moveTo>
                  <a:pt x="71" y="5"/>
                </a:moveTo>
                <a:cubicBezTo>
                  <a:pt x="71" y="2"/>
                  <a:pt x="69" y="0"/>
                  <a:pt x="6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2" y="2"/>
                  <a:pt x="62" y="5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7"/>
                  <a:pt x="64" y="19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9" y="19"/>
                  <a:pt x="71" y="17"/>
                  <a:pt x="71" y="14"/>
                </a:cubicBezTo>
                <a:lnTo>
                  <a:pt x="71" y="5"/>
                </a:lnTo>
                <a:close/>
                <a:moveTo>
                  <a:pt x="98" y="13"/>
                </a:moveTo>
                <a:cubicBezTo>
                  <a:pt x="99" y="10"/>
                  <a:pt x="98" y="8"/>
                  <a:pt x="96" y="6"/>
                </a:cubicBezTo>
                <a:cubicBezTo>
                  <a:pt x="96" y="6"/>
                  <a:pt x="96" y="6"/>
                  <a:pt x="96" y="6"/>
                </a:cubicBezTo>
                <a:cubicBezTo>
                  <a:pt x="94" y="5"/>
                  <a:pt x="91" y="6"/>
                  <a:pt x="89" y="8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18"/>
                  <a:pt x="85" y="21"/>
                  <a:pt x="87" y="23"/>
                </a:cubicBezTo>
                <a:cubicBezTo>
                  <a:pt x="87" y="23"/>
                  <a:pt x="87" y="23"/>
                  <a:pt x="87" y="23"/>
                </a:cubicBezTo>
                <a:cubicBezTo>
                  <a:pt x="90" y="24"/>
                  <a:pt x="92" y="23"/>
                  <a:pt x="94" y="21"/>
                </a:cubicBezTo>
                <a:lnTo>
                  <a:pt x="98" y="13"/>
                </a:lnTo>
                <a:close/>
                <a:moveTo>
                  <a:pt x="118" y="28"/>
                </a:moveTo>
                <a:cubicBezTo>
                  <a:pt x="120" y="27"/>
                  <a:pt x="120" y="24"/>
                  <a:pt x="118" y="22"/>
                </a:cubicBezTo>
                <a:cubicBezTo>
                  <a:pt x="118" y="22"/>
                  <a:pt x="118" y="22"/>
                  <a:pt x="118" y="22"/>
                </a:cubicBezTo>
                <a:cubicBezTo>
                  <a:pt x="116" y="20"/>
                  <a:pt x="113" y="19"/>
                  <a:pt x="111" y="21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3" y="29"/>
                  <a:pt x="102" y="32"/>
                  <a:pt x="104" y="34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06" y="36"/>
                  <a:pt x="109" y="36"/>
                  <a:pt x="111" y="34"/>
                </a:cubicBezTo>
                <a:lnTo>
                  <a:pt x="118" y="28"/>
                </a:lnTo>
                <a:close/>
                <a:moveTo>
                  <a:pt x="128" y="52"/>
                </a:moveTo>
                <a:cubicBezTo>
                  <a:pt x="131" y="52"/>
                  <a:pt x="132" y="49"/>
                  <a:pt x="132" y="46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1" y="44"/>
                  <a:pt x="129" y="42"/>
                  <a:pt x="126" y="43"/>
                </a:cubicBezTo>
                <a:cubicBezTo>
                  <a:pt x="118" y="44"/>
                  <a:pt x="118" y="44"/>
                  <a:pt x="118" y="44"/>
                </a:cubicBezTo>
                <a:cubicBezTo>
                  <a:pt x="115" y="45"/>
                  <a:pt x="113" y="47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2"/>
                  <a:pt x="117" y="54"/>
                  <a:pt x="119" y="54"/>
                </a:cubicBezTo>
                <a:lnTo>
                  <a:pt x="128" y="52"/>
                </a:lnTo>
                <a:close/>
                <a:moveTo>
                  <a:pt x="126" y="78"/>
                </a:moveTo>
                <a:cubicBezTo>
                  <a:pt x="129" y="78"/>
                  <a:pt x="131" y="77"/>
                  <a:pt x="132" y="74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32" y="71"/>
                  <a:pt x="130" y="69"/>
                  <a:pt x="128" y="68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6" y="66"/>
                  <a:pt x="114" y="68"/>
                  <a:pt x="113" y="70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13" y="73"/>
                  <a:pt x="115" y="76"/>
                  <a:pt x="117" y="76"/>
                </a:cubicBezTo>
                <a:lnTo>
                  <a:pt x="126" y="78"/>
                </a:lnTo>
                <a:close/>
                <a:moveTo>
                  <a:pt x="38" y="21"/>
                </a:moveTo>
                <a:cubicBezTo>
                  <a:pt x="40" y="23"/>
                  <a:pt x="43" y="24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7" y="21"/>
                  <a:pt x="48" y="18"/>
                  <a:pt x="47" y="16"/>
                </a:cubicBezTo>
                <a:cubicBezTo>
                  <a:pt x="43" y="8"/>
                  <a:pt x="43" y="8"/>
                  <a:pt x="43" y="8"/>
                </a:cubicBezTo>
                <a:cubicBezTo>
                  <a:pt x="41" y="6"/>
                  <a:pt x="39" y="5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3" y="10"/>
                  <a:pt x="34" y="13"/>
                </a:cubicBezTo>
                <a:lnTo>
                  <a:pt x="38" y="21"/>
                </a:lnTo>
                <a:close/>
                <a:moveTo>
                  <a:pt x="21" y="34"/>
                </a:moveTo>
                <a:cubicBezTo>
                  <a:pt x="23" y="36"/>
                  <a:pt x="26" y="36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30" y="32"/>
                  <a:pt x="30" y="29"/>
                  <a:pt x="28" y="27"/>
                </a:cubicBezTo>
                <a:cubicBezTo>
                  <a:pt x="21" y="21"/>
                  <a:pt x="21" y="21"/>
                  <a:pt x="21" y="21"/>
                </a:cubicBezTo>
                <a:cubicBezTo>
                  <a:pt x="19" y="19"/>
                  <a:pt x="16" y="20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2" y="24"/>
                  <a:pt x="13" y="27"/>
                  <a:pt x="15" y="28"/>
                </a:cubicBezTo>
                <a:lnTo>
                  <a:pt x="21" y="34"/>
                </a:lnTo>
                <a:close/>
                <a:moveTo>
                  <a:pt x="13" y="54"/>
                </a:moveTo>
                <a:cubicBezTo>
                  <a:pt x="16" y="54"/>
                  <a:pt x="18" y="52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47"/>
                  <a:pt x="17" y="45"/>
                  <a:pt x="15" y="44"/>
                </a:cubicBezTo>
                <a:cubicBezTo>
                  <a:pt x="6" y="43"/>
                  <a:pt x="6" y="43"/>
                  <a:pt x="6" y="43"/>
                </a:cubicBezTo>
                <a:cubicBezTo>
                  <a:pt x="3" y="42"/>
                  <a:pt x="1" y="44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2" y="52"/>
                  <a:pt x="4" y="52"/>
                </a:cubicBezTo>
                <a:lnTo>
                  <a:pt x="13" y="54"/>
                </a:lnTo>
                <a:close/>
                <a:moveTo>
                  <a:pt x="15" y="76"/>
                </a:moveTo>
                <a:cubicBezTo>
                  <a:pt x="18" y="76"/>
                  <a:pt x="19" y="73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68"/>
                  <a:pt x="16" y="66"/>
                  <a:pt x="13" y="67"/>
                </a:cubicBezTo>
                <a:cubicBezTo>
                  <a:pt x="4" y="68"/>
                  <a:pt x="4" y="68"/>
                  <a:pt x="4" y="68"/>
                </a:cubicBezTo>
                <a:cubicBezTo>
                  <a:pt x="2" y="69"/>
                  <a:pt x="0" y="71"/>
                  <a:pt x="1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1" y="77"/>
                  <a:pt x="4" y="78"/>
                  <a:pt x="6" y="78"/>
                </a:cubicBezTo>
                <a:lnTo>
                  <a:pt x="15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3" name="Google Shape;8613;p178"/>
          <p:cNvSpPr>
            <a:spLocks/>
          </p:cNvSpPr>
          <p:nvPr/>
        </p:nvSpPr>
        <p:spPr bwMode="auto">
          <a:xfrm>
            <a:off x="7486650" y="4238625"/>
            <a:ext cx="722313" cy="481013"/>
          </a:xfrm>
          <a:custGeom>
            <a:avLst/>
            <a:gdLst>
              <a:gd name="T0" fmla="*/ 2147483646 w 186"/>
              <a:gd name="T1" fmla="*/ 2147483646 h 124"/>
              <a:gd name="T2" fmla="*/ 2147483646 w 186"/>
              <a:gd name="T3" fmla="*/ 2147483646 h 124"/>
              <a:gd name="T4" fmla="*/ 2147483646 w 186"/>
              <a:gd name="T5" fmla="*/ 2147483646 h 124"/>
              <a:gd name="T6" fmla="*/ 2147483646 w 186"/>
              <a:gd name="T7" fmla="*/ 2147483646 h 124"/>
              <a:gd name="T8" fmla="*/ 2147483646 w 186"/>
              <a:gd name="T9" fmla="*/ 2147483646 h 124"/>
              <a:gd name="T10" fmla="*/ 2147483646 w 186"/>
              <a:gd name="T11" fmla="*/ 2147483646 h 124"/>
              <a:gd name="T12" fmla="*/ 2147483646 w 186"/>
              <a:gd name="T13" fmla="*/ 2147483646 h 124"/>
              <a:gd name="T14" fmla="*/ 2147483646 w 186"/>
              <a:gd name="T15" fmla="*/ 0 h 124"/>
              <a:gd name="T16" fmla="*/ 2147483646 w 186"/>
              <a:gd name="T17" fmla="*/ 2147483646 h 124"/>
              <a:gd name="T18" fmla="*/ 2147483646 w 186"/>
              <a:gd name="T19" fmla="*/ 2147483646 h 124"/>
              <a:gd name="T20" fmla="*/ 2147483646 w 186"/>
              <a:gd name="T21" fmla="*/ 2147483646 h 124"/>
              <a:gd name="T22" fmla="*/ 0 w 186"/>
              <a:gd name="T23" fmla="*/ 2147483646 h 124"/>
              <a:gd name="T24" fmla="*/ 2147483646 w 186"/>
              <a:gd name="T25" fmla="*/ 2147483646 h 124"/>
              <a:gd name="T26" fmla="*/ 2147483646 w 186"/>
              <a:gd name="T27" fmla="*/ 2147483646 h 124"/>
              <a:gd name="T28" fmla="*/ 2147483646 w 186"/>
              <a:gd name="T29" fmla="*/ 2147483646 h 124"/>
              <a:gd name="T30" fmla="*/ 2147483646 w 186"/>
              <a:gd name="T31" fmla="*/ 2147483646 h 124"/>
              <a:gd name="T32" fmla="*/ 2147483646 w 186"/>
              <a:gd name="T33" fmla="*/ 2147483646 h 124"/>
              <a:gd name="T34" fmla="*/ 2147483646 w 186"/>
              <a:gd name="T35" fmla="*/ 2147483646 h 124"/>
              <a:gd name="T36" fmla="*/ 2147483646 w 186"/>
              <a:gd name="T37" fmla="*/ 2147483646 h 124"/>
              <a:gd name="T38" fmla="*/ 2147483646 w 186"/>
              <a:gd name="T39" fmla="*/ 2147483646 h 124"/>
              <a:gd name="T40" fmla="*/ 2147483646 w 186"/>
              <a:gd name="T41" fmla="*/ 2147483646 h 124"/>
              <a:gd name="T42" fmla="*/ 2147483646 w 186"/>
              <a:gd name="T43" fmla="*/ 2147483646 h 124"/>
              <a:gd name="T44" fmla="*/ 2147483646 w 186"/>
              <a:gd name="T45" fmla="*/ 2147483646 h 124"/>
              <a:gd name="T46" fmla="*/ 2147483646 w 186"/>
              <a:gd name="T47" fmla="*/ 2147483646 h 124"/>
              <a:gd name="T48" fmla="*/ 2147483646 w 186"/>
              <a:gd name="T49" fmla="*/ 2147483646 h 124"/>
              <a:gd name="T50" fmla="*/ 2147483646 w 186"/>
              <a:gd name="T51" fmla="*/ 2147483646 h 124"/>
              <a:gd name="T52" fmla="*/ 2147483646 w 186"/>
              <a:gd name="T53" fmla="*/ 2147483646 h 124"/>
              <a:gd name="T54" fmla="*/ 2147483646 w 186"/>
              <a:gd name="T55" fmla="*/ 2147483646 h 124"/>
              <a:gd name="T56" fmla="*/ 2147483646 w 186"/>
              <a:gd name="T57" fmla="*/ 2147483646 h 124"/>
              <a:gd name="T58" fmla="*/ 2147483646 w 186"/>
              <a:gd name="T59" fmla="*/ 2147483646 h 124"/>
              <a:gd name="T60" fmla="*/ 2147483646 w 186"/>
              <a:gd name="T61" fmla="*/ 2147483646 h 124"/>
              <a:gd name="T62" fmla="*/ 2147483646 w 186"/>
              <a:gd name="T63" fmla="*/ 2147483646 h 124"/>
              <a:gd name="T64" fmla="*/ 2147483646 w 186"/>
              <a:gd name="T65" fmla="*/ 2147483646 h 124"/>
              <a:gd name="T66" fmla="*/ 2147483646 w 186"/>
              <a:gd name="T67" fmla="*/ 2147483646 h 124"/>
              <a:gd name="T68" fmla="*/ 2147483646 w 186"/>
              <a:gd name="T69" fmla="*/ 2147483646 h 124"/>
              <a:gd name="T70" fmla="*/ 2147483646 w 186"/>
              <a:gd name="T71" fmla="*/ 2147483646 h 124"/>
              <a:gd name="T72" fmla="*/ 2147483646 w 186"/>
              <a:gd name="T73" fmla="*/ 2147483646 h 124"/>
              <a:gd name="T74" fmla="*/ 2147483646 w 186"/>
              <a:gd name="T75" fmla="*/ 2147483646 h 124"/>
              <a:gd name="T76" fmla="*/ 2147483646 w 186"/>
              <a:gd name="T77" fmla="*/ 2147483646 h 124"/>
              <a:gd name="T78" fmla="*/ 2147483646 w 186"/>
              <a:gd name="T79" fmla="*/ 2147483646 h 124"/>
              <a:gd name="T80" fmla="*/ 2147483646 w 186"/>
              <a:gd name="T81" fmla="*/ 2147483646 h 124"/>
              <a:gd name="T82" fmla="*/ 2147483646 w 186"/>
              <a:gd name="T83" fmla="*/ 2147483646 h 124"/>
              <a:gd name="T84" fmla="*/ 2147483646 w 186"/>
              <a:gd name="T85" fmla="*/ 2147483646 h 124"/>
              <a:gd name="T86" fmla="*/ 2147483646 w 186"/>
              <a:gd name="T87" fmla="*/ 2147483646 h 124"/>
              <a:gd name="T88" fmla="*/ 2147483646 w 186"/>
              <a:gd name="T89" fmla="*/ 2147483646 h 124"/>
              <a:gd name="T90" fmla="*/ 2147483646 w 186"/>
              <a:gd name="T91" fmla="*/ 2147483646 h 1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6" h="124" extrusionOk="0">
                <a:moveTo>
                  <a:pt x="148" y="12"/>
                </a:moveTo>
                <a:cubicBezTo>
                  <a:pt x="165" y="55"/>
                  <a:pt x="165" y="55"/>
                  <a:pt x="165" y="55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32" y="54"/>
                  <a:pt x="97" y="24"/>
                  <a:pt x="94" y="24"/>
                </a:cubicBezTo>
                <a:cubicBezTo>
                  <a:pt x="92" y="24"/>
                  <a:pt x="81" y="28"/>
                  <a:pt x="80" y="28"/>
                </a:cubicBezTo>
                <a:cubicBezTo>
                  <a:pt x="80" y="28"/>
                  <a:pt x="73" y="30"/>
                  <a:pt x="68" y="30"/>
                </a:cubicBezTo>
                <a:cubicBezTo>
                  <a:pt x="65" y="30"/>
                  <a:pt x="63" y="30"/>
                  <a:pt x="61" y="29"/>
                </a:cubicBezTo>
                <a:cubicBezTo>
                  <a:pt x="60" y="28"/>
                  <a:pt x="59" y="27"/>
                  <a:pt x="59" y="26"/>
                </a:cubicBezTo>
                <a:cubicBezTo>
                  <a:pt x="59" y="24"/>
                  <a:pt x="62" y="21"/>
                  <a:pt x="63" y="21"/>
                </a:cubicBezTo>
                <a:cubicBezTo>
                  <a:pt x="72" y="16"/>
                  <a:pt x="97" y="7"/>
                  <a:pt x="99" y="6"/>
                </a:cubicBezTo>
                <a:cubicBezTo>
                  <a:pt x="99" y="6"/>
                  <a:pt x="100" y="6"/>
                  <a:pt x="100" y="6"/>
                </a:cubicBezTo>
                <a:cubicBezTo>
                  <a:pt x="106" y="6"/>
                  <a:pt x="143" y="11"/>
                  <a:pt x="148" y="12"/>
                </a:cubicBezTo>
                <a:close/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54" y="3"/>
                  <a:pt x="154" y="3"/>
                  <a:pt x="154" y="3"/>
                </a:cubicBezTo>
                <a:cubicBezTo>
                  <a:pt x="153" y="4"/>
                  <a:pt x="152" y="5"/>
                  <a:pt x="151" y="6"/>
                </a:cubicBezTo>
                <a:cubicBezTo>
                  <a:pt x="151" y="7"/>
                  <a:pt x="151" y="8"/>
                  <a:pt x="151" y="9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70" y="57"/>
                  <a:pt x="173" y="58"/>
                  <a:pt x="175" y="57"/>
                </a:cubicBezTo>
                <a:cubicBezTo>
                  <a:pt x="182" y="54"/>
                  <a:pt x="182" y="54"/>
                  <a:pt x="182" y="54"/>
                </a:cubicBezTo>
                <a:cubicBezTo>
                  <a:pt x="184" y="54"/>
                  <a:pt x="185" y="53"/>
                  <a:pt x="185" y="52"/>
                </a:cubicBezTo>
                <a:cubicBezTo>
                  <a:pt x="186" y="51"/>
                  <a:pt x="186" y="49"/>
                  <a:pt x="185" y="48"/>
                </a:cubicBezTo>
                <a:cubicBezTo>
                  <a:pt x="167" y="3"/>
                  <a:pt x="167" y="3"/>
                  <a:pt x="167" y="3"/>
                </a:cubicBezTo>
                <a:cubicBezTo>
                  <a:pt x="167" y="1"/>
                  <a:pt x="165" y="0"/>
                  <a:pt x="163" y="0"/>
                </a:cubicBezTo>
                <a:close/>
                <a:moveTo>
                  <a:pt x="0" y="62"/>
                </a:moveTo>
                <a:cubicBezTo>
                  <a:pt x="0" y="63"/>
                  <a:pt x="1" y="64"/>
                  <a:pt x="2" y="65"/>
                </a:cubicBezTo>
                <a:cubicBezTo>
                  <a:pt x="2" y="66"/>
                  <a:pt x="4" y="67"/>
                  <a:pt x="5" y="67"/>
                </a:cubicBezTo>
                <a:cubicBezTo>
                  <a:pt x="12" y="68"/>
                  <a:pt x="12" y="68"/>
                  <a:pt x="12" y="68"/>
                </a:cubicBezTo>
                <a:cubicBezTo>
                  <a:pt x="15" y="68"/>
                  <a:pt x="17" y="66"/>
                  <a:pt x="18" y="6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1"/>
                  <a:pt x="21" y="10"/>
                  <a:pt x="20" y="9"/>
                </a:cubicBezTo>
                <a:cubicBezTo>
                  <a:pt x="19" y="8"/>
                  <a:pt x="18" y="8"/>
                  <a:pt x="17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6" y="7"/>
                  <a:pt x="4" y="9"/>
                  <a:pt x="4" y="11"/>
                </a:cubicBezTo>
                <a:lnTo>
                  <a:pt x="0" y="62"/>
                </a:lnTo>
                <a:close/>
                <a:moveTo>
                  <a:pt x="76" y="107"/>
                </a:moveTo>
                <a:cubicBezTo>
                  <a:pt x="76" y="105"/>
                  <a:pt x="75" y="104"/>
                  <a:pt x="74" y="102"/>
                </a:cubicBezTo>
                <a:cubicBezTo>
                  <a:pt x="70" y="100"/>
                  <a:pt x="67" y="100"/>
                  <a:pt x="64" y="104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3" y="117"/>
                  <a:pt x="57" y="121"/>
                  <a:pt x="58" y="122"/>
                </a:cubicBezTo>
                <a:cubicBezTo>
                  <a:pt x="60" y="123"/>
                  <a:pt x="61" y="124"/>
                  <a:pt x="63" y="124"/>
                </a:cubicBezTo>
                <a:cubicBezTo>
                  <a:pt x="64" y="124"/>
                  <a:pt x="66" y="123"/>
                  <a:pt x="68" y="121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2"/>
                  <a:pt x="75" y="112"/>
                  <a:pt x="75" y="112"/>
                </a:cubicBezTo>
                <a:cubicBezTo>
                  <a:pt x="76" y="111"/>
                  <a:pt x="77" y="109"/>
                  <a:pt x="76" y="107"/>
                </a:cubicBezTo>
                <a:close/>
                <a:moveTo>
                  <a:pt x="40" y="104"/>
                </a:moveTo>
                <a:cubicBezTo>
                  <a:pt x="38" y="107"/>
                  <a:pt x="39" y="110"/>
                  <a:pt x="42" y="113"/>
                </a:cubicBezTo>
                <a:cubicBezTo>
                  <a:pt x="46" y="116"/>
                  <a:pt x="49" y="115"/>
                  <a:pt x="52" y="112"/>
                </a:cubicBezTo>
                <a:cubicBezTo>
                  <a:pt x="61" y="101"/>
                  <a:pt x="61" y="101"/>
                  <a:pt x="61" y="101"/>
                </a:cubicBezTo>
                <a:cubicBezTo>
                  <a:pt x="65" y="96"/>
                  <a:pt x="61" y="92"/>
                  <a:pt x="59" y="91"/>
                </a:cubicBezTo>
                <a:cubicBezTo>
                  <a:pt x="56" y="89"/>
                  <a:pt x="53" y="89"/>
                  <a:pt x="50" y="93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9"/>
                  <a:pt x="45" y="99"/>
                  <a:pt x="45" y="99"/>
                </a:cubicBezTo>
                <a:lnTo>
                  <a:pt x="40" y="104"/>
                </a:lnTo>
                <a:close/>
                <a:moveTo>
                  <a:pt x="28" y="91"/>
                </a:moveTo>
                <a:cubicBezTo>
                  <a:pt x="26" y="93"/>
                  <a:pt x="26" y="95"/>
                  <a:pt x="26" y="97"/>
                </a:cubicBezTo>
                <a:cubicBezTo>
                  <a:pt x="26" y="98"/>
                  <a:pt x="27" y="100"/>
                  <a:pt x="29" y="101"/>
                </a:cubicBezTo>
                <a:cubicBezTo>
                  <a:pt x="32" y="104"/>
                  <a:pt x="35" y="103"/>
                  <a:pt x="38" y="100"/>
                </a:cubicBezTo>
                <a:cubicBezTo>
                  <a:pt x="48" y="88"/>
                  <a:pt x="48" y="88"/>
                  <a:pt x="48" y="88"/>
                </a:cubicBezTo>
                <a:cubicBezTo>
                  <a:pt x="49" y="87"/>
                  <a:pt x="50" y="85"/>
                  <a:pt x="50" y="83"/>
                </a:cubicBezTo>
                <a:cubicBezTo>
                  <a:pt x="49" y="81"/>
                  <a:pt x="48" y="80"/>
                  <a:pt x="47" y="79"/>
                </a:cubicBezTo>
                <a:cubicBezTo>
                  <a:pt x="43" y="76"/>
                  <a:pt x="40" y="76"/>
                  <a:pt x="37" y="80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6"/>
                  <a:pt x="32" y="86"/>
                </a:cubicBezTo>
                <a:lnTo>
                  <a:pt x="28" y="91"/>
                </a:lnTo>
                <a:close/>
                <a:moveTo>
                  <a:pt x="26" y="87"/>
                </a:moveTo>
                <a:cubicBezTo>
                  <a:pt x="35" y="76"/>
                  <a:pt x="35" y="76"/>
                  <a:pt x="35" y="76"/>
                </a:cubicBezTo>
                <a:cubicBezTo>
                  <a:pt x="39" y="71"/>
                  <a:pt x="35" y="67"/>
                  <a:pt x="34" y="66"/>
                </a:cubicBezTo>
                <a:cubicBezTo>
                  <a:pt x="31" y="63"/>
                  <a:pt x="27" y="64"/>
                  <a:pt x="25" y="67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2"/>
                  <a:pt x="21" y="72"/>
                  <a:pt x="21" y="72"/>
                </a:cubicBezTo>
                <a:cubicBezTo>
                  <a:pt x="17" y="77"/>
                  <a:pt x="17" y="77"/>
                  <a:pt x="17" y="77"/>
                </a:cubicBezTo>
                <a:cubicBezTo>
                  <a:pt x="15" y="79"/>
                  <a:pt x="14" y="81"/>
                  <a:pt x="14" y="82"/>
                </a:cubicBezTo>
                <a:cubicBezTo>
                  <a:pt x="15" y="84"/>
                  <a:pt x="16" y="85"/>
                  <a:pt x="16" y="86"/>
                </a:cubicBezTo>
                <a:cubicBezTo>
                  <a:pt x="18" y="87"/>
                  <a:pt x="20" y="89"/>
                  <a:pt x="22" y="89"/>
                </a:cubicBezTo>
                <a:cubicBezTo>
                  <a:pt x="23" y="89"/>
                  <a:pt x="24" y="88"/>
                  <a:pt x="26" y="87"/>
                </a:cubicBezTo>
                <a:close/>
                <a:moveTo>
                  <a:pt x="141" y="77"/>
                </a:moveTo>
                <a:cubicBezTo>
                  <a:pt x="143" y="75"/>
                  <a:pt x="144" y="71"/>
                  <a:pt x="140" y="67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19" y="49"/>
                  <a:pt x="98" y="32"/>
                  <a:pt x="94" y="29"/>
                </a:cubicBezTo>
                <a:cubicBezTo>
                  <a:pt x="92" y="29"/>
                  <a:pt x="86" y="31"/>
                  <a:pt x="81" y="33"/>
                </a:cubicBezTo>
                <a:cubicBezTo>
                  <a:pt x="81" y="33"/>
                  <a:pt x="81" y="33"/>
                  <a:pt x="81" y="33"/>
                </a:cubicBezTo>
                <a:cubicBezTo>
                  <a:pt x="81" y="33"/>
                  <a:pt x="74" y="35"/>
                  <a:pt x="68" y="35"/>
                </a:cubicBezTo>
                <a:cubicBezTo>
                  <a:pt x="64" y="35"/>
                  <a:pt x="61" y="34"/>
                  <a:pt x="59" y="33"/>
                </a:cubicBezTo>
                <a:cubicBezTo>
                  <a:pt x="55" y="30"/>
                  <a:pt x="55" y="27"/>
                  <a:pt x="55" y="26"/>
                </a:cubicBezTo>
                <a:cubicBezTo>
                  <a:pt x="55" y="22"/>
                  <a:pt x="58" y="19"/>
                  <a:pt x="61" y="17"/>
                </a:cubicBezTo>
                <a:cubicBezTo>
                  <a:pt x="26" y="13"/>
                  <a:pt x="26" y="13"/>
                  <a:pt x="26" y="13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0"/>
                  <a:pt x="28" y="60"/>
                  <a:pt x="30" y="60"/>
                </a:cubicBezTo>
                <a:cubicBezTo>
                  <a:pt x="32" y="60"/>
                  <a:pt x="35" y="61"/>
                  <a:pt x="37" y="62"/>
                </a:cubicBezTo>
                <a:cubicBezTo>
                  <a:pt x="40" y="65"/>
                  <a:pt x="42" y="69"/>
                  <a:pt x="41" y="73"/>
                </a:cubicBezTo>
                <a:cubicBezTo>
                  <a:pt x="44" y="72"/>
                  <a:pt x="47" y="73"/>
                  <a:pt x="49" y="75"/>
                </a:cubicBezTo>
                <a:cubicBezTo>
                  <a:pt x="53" y="78"/>
                  <a:pt x="54" y="82"/>
                  <a:pt x="54" y="85"/>
                </a:cubicBezTo>
                <a:cubicBezTo>
                  <a:pt x="57" y="85"/>
                  <a:pt x="60" y="86"/>
                  <a:pt x="62" y="88"/>
                </a:cubicBezTo>
                <a:cubicBezTo>
                  <a:pt x="65" y="90"/>
                  <a:pt x="67" y="93"/>
                  <a:pt x="67" y="97"/>
                </a:cubicBezTo>
                <a:cubicBezTo>
                  <a:pt x="70" y="96"/>
                  <a:pt x="73" y="97"/>
                  <a:pt x="76" y="99"/>
                </a:cubicBezTo>
                <a:cubicBezTo>
                  <a:pt x="80" y="102"/>
                  <a:pt x="82" y="107"/>
                  <a:pt x="80" y="111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114"/>
                  <a:pt x="84" y="114"/>
                  <a:pt x="84" y="11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5" y="115"/>
                  <a:pt x="87" y="116"/>
                  <a:pt x="88" y="116"/>
                </a:cubicBezTo>
                <a:cubicBezTo>
                  <a:pt x="90" y="116"/>
                  <a:pt x="92" y="114"/>
                  <a:pt x="93" y="113"/>
                </a:cubicBezTo>
                <a:cubicBezTo>
                  <a:pt x="95" y="111"/>
                  <a:pt x="96" y="108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77" y="92"/>
                  <a:pt x="77" y="92"/>
                  <a:pt x="77" y="92"/>
                </a:cubicBezTo>
                <a:cubicBezTo>
                  <a:pt x="77" y="92"/>
                  <a:pt x="77" y="91"/>
                  <a:pt x="77" y="91"/>
                </a:cubicBezTo>
                <a:cubicBezTo>
                  <a:pt x="76" y="90"/>
                  <a:pt x="77" y="89"/>
                  <a:pt x="77" y="89"/>
                </a:cubicBezTo>
                <a:cubicBezTo>
                  <a:pt x="78" y="88"/>
                  <a:pt x="80" y="88"/>
                  <a:pt x="81" y="88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02" y="106"/>
                  <a:pt x="103" y="107"/>
                  <a:pt x="105" y="107"/>
                </a:cubicBezTo>
                <a:cubicBezTo>
                  <a:pt x="107" y="107"/>
                  <a:pt x="109" y="106"/>
                  <a:pt x="110" y="104"/>
                </a:cubicBezTo>
                <a:cubicBezTo>
                  <a:pt x="111" y="102"/>
                  <a:pt x="112" y="101"/>
                  <a:pt x="112" y="99"/>
                </a:cubicBezTo>
                <a:cubicBezTo>
                  <a:pt x="112" y="97"/>
                  <a:pt x="111" y="95"/>
                  <a:pt x="109" y="94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5" y="83"/>
                  <a:pt x="95" y="83"/>
                  <a:pt x="95" y="83"/>
                </a:cubicBezTo>
                <a:cubicBezTo>
                  <a:pt x="95" y="82"/>
                  <a:pt x="94" y="82"/>
                  <a:pt x="94" y="81"/>
                </a:cubicBezTo>
                <a:cubicBezTo>
                  <a:pt x="94" y="80"/>
                  <a:pt x="94" y="80"/>
                  <a:pt x="95" y="79"/>
                </a:cubicBezTo>
                <a:cubicBezTo>
                  <a:pt x="96" y="78"/>
                  <a:pt x="97" y="78"/>
                  <a:pt x="98" y="79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18" y="95"/>
                  <a:pt x="120" y="96"/>
                  <a:pt x="121" y="96"/>
                </a:cubicBezTo>
                <a:cubicBezTo>
                  <a:pt x="123" y="96"/>
                  <a:pt x="126" y="94"/>
                  <a:pt x="128" y="92"/>
                </a:cubicBezTo>
                <a:cubicBezTo>
                  <a:pt x="129" y="91"/>
                  <a:pt x="130" y="89"/>
                  <a:pt x="129" y="87"/>
                </a:cubicBezTo>
                <a:cubicBezTo>
                  <a:pt x="129" y="86"/>
                  <a:pt x="128" y="84"/>
                  <a:pt x="126" y="82"/>
                </a:cubicBezTo>
                <a:cubicBezTo>
                  <a:pt x="121" y="78"/>
                  <a:pt x="121" y="78"/>
                  <a:pt x="121" y="78"/>
                </a:cubicBezTo>
                <a:cubicBezTo>
                  <a:pt x="121" y="78"/>
                  <a:pt x="121" y="78"/>
                  <a:pt x="121" y="78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69"/>
                  <a:pt x="110" y="67"/>
                  <a:pt x="111" y="66"/>
                </a:cubicBezTo>
                <a:cubicBezTo>
                  <a:pt x="112" y="65"/>
                  <a:pt x="113" y="65"/>
                  <a:pt x="114" y="66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4" y="82"/>
                  <a:pt x="138" y="81"/>
                  <a:pt x="141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4" name="Google Shape;8614;p178"/>
          <p:cNvSpPr>
            <a:spLocks/>
          </p:cNvSpPr>
          <p:nvPr/>
        </p:nvSpPr>
        <p:spPr bwMode="auto">
          <a:xfrm>
            <a:off x="5335588" y="1238250"/>
            <a:ext cx="620712" cy="520700"/>
          </a:xfrm>
          <a:custGeom>
            <a:avLst/>
            <a:gdLst>
              <a:gd name="T0" fmla="*/ 2147483646 w 160"/>
              <a:gd name="T1" fmla="*/ 2147483646 h 134"/>
              <a:gd name="T2" fmla="*/ 2147483646 w 160"/>
              <a:gd name="T3" fmla="*/ 2147483646 h 134"/>
              <a:gd name="T4" fmla="*/ 2147483646 w 160"/>
              <a:gd name="T5" fmla="*/ 2147483646 h 134"/>
              <a:gd name="T6" fmla="*/ 2147483646 w 160"/>
              <a:gd name="T7" fmla="*/ 2147483646 h 134"/>
              <a:gd name="T8" fmla="*/ 2147483646 w 160"/>
              <a:gd name="T9" fmla="*/ 2147483646 h 134"/>
              <a:gd name="T10" fmla="*/ 2147483646 w 160"/>
              <a:gd name="T11" fmla="*/ 2147483646 h 134"/>
              <a:gd name="T12" fmla="*/ 2147483646 w 160"/>
              <a:gd name="T13" fmla="*/ 2147483646 h 134"/>
              <a:gd name="T14" fmla="*/ 2147483646 w 160"/>
              <a:gd name="T15" fmla="*/ 2147483646 h 134"/>
              <a:gd name="T16" fmla="*/ 2147483646 w 160"/>
              <a:gd name="T17" fmla="*/ 2147483646 h 134"/>
              <a:gd name="T18" fmla="*/ 2147483646 w 160"/>
              <a:gd name="T19" fmla="*/ 2147483646 h 134"/>
              <a:gd name="T20" fmla="*/ 2147483646 w 160"/>
              <a:gd name="T21" fmla="*/ 2147483646 h 134"/>
              <a:gd name="T22" fmla="*/ 2147483646 w 160"/>
              <a:gd name="T23" fmla="*/ 2147483646 h 134"/>
              <a:gd name="T24" fmla="*/ 2147483646 w 160"/>
              <a:gd name="T25" fmla="*/ 2147483646 h 134"/>
              <a:gd name="T26" fmla="*/ 2147483646 w 160"/>
              <a:gd name="T27" fmla="*/ 2147483646 h 134"/>
              <a:gd name="T28" fmla="*/ 2147483646 w 160"/>
              <a:gd name="T29" fmla="*/ 2147483646 h 134"/>
              <a:gd name="T30" fmla="*/ 2147483646 w 160"/>
              <a:gd name="T31" fmla="*/ 2147483646 h 134"/>
              <a:gd name="T32" fmla="*/ 2147483646 w 160"/>
              <a:gd name="T33" fmla="*/ 2147483646 h 134"/>
              <a:gd name="T34" fmla="*/ 2147483646 w 160"/>
              <a:gd name="T35" fmla="*/ 2147483646 h 134"/>
              <a:gd name="T36" fmla="*/ 2147483646 w 160"/>
              <a:gd name="T37" fmla="*/ 2147483646 h 134"/>
              <a:gd name="T38" fmla="*/ 2147483646 w 160"/>
              <a:gd name="T39" fmla="*/ 2147483646 h 134"/>
              <a:gd name="T40" fmla="*/ 2147483646 w 160"/>
              <a:gd name="T41" fmla="*/ 2147483646 h 134"/>
              <a:gd name="T42" fmla="*/ 2147483646 w 160"/>
              <a:gd name="T43" fmla="*/ 2147483646 h 134"/>
              <a:gd name="T44" fmla="*/ 2147483646 w 160"/>
              <a:gd name="T45" fmla="*/ 2147483646 h 134"/>
              <a:gd name="T46" fmla="*/ 2147483646 w 160"/>
              <a:gd name="T47" fmla="*/ 2147483646 h 134"/>
              <a:gd name="T48" fmla="*/ 2147483646 w 160"/>
              <a:gd name="T49" fmla="*/ 2147483646 h 134"/>
              <a:gd name="T50" fmla="*/ 2147483646 w 160"/>
              <a:gd name="T51" fmla="*/ 2147483646 h 134"/>
              <a:gd name="T52" fmla="*/ 2147483646 w 160"/>
              <a:gd name="T53" fmla="*/ 2147483646 h 134"/>
              <a:gd name="T54" fmla="*/ 2147483646 w 160"/>
              <a:gd name="T55" fmla="*/ 2147483646 h 134"/>
              <a:gd name="T56" fmla="*/ 2147483646 w 160"/>
              <a:gd name="T57" fmla="*/ 2147483646 h 134"/>
              <a:gd name="T58" fmla="*/ 2147483646 w 160"/>
              <a:gd name="T59" fmla="*/ 2147483646 h 134"/>
              <a:gd name="T60" fmla="*/ 2147483646 w 160"/>
              <a:gd name="T61" fmla="*/ 2147483646 h 134"/>
              <a:gd name="T62" fmla="*/ 2147483646 w 160"/>
              <a:gd name="T63" fmla="*/ 2147483646 h 134"/>
              <a:gd name="T64" fmla="*/ 2147483646 w 160"/>
              <a:gd name="T65" fmla="*/ 2147483646 h 134"/>
              <a:gd name="T66" fmla="*/ 2147483646 w 160"/>
              <a:gd name="T67" fmla="*/ 2147483646 h 134"/>
              <a:gd name="T68" fmla="*/ 2147483646 w 160"/>
              <a:gd name="T69" fmla="*/ 2147483646 h 134"/>
              <a:gd name="T70" fmla="*/ 2147483646 w 160"/>
              <a:gd name="T71" fmla="*/ 2147483646 h 134"/>
              <a:gd name="T72" fmla="*/ 2147483646 w 160"/>
              <a:gd name="T73" fmla="*/ 2147483646 h 134"/>
              <a:gd name="T74" fmla="*/ 2147483646 w 160"/>
              <a:gd name="T75" fmla="*/ 2147483646 h 134"/>
              <a:gd name="T76" fmla="*/ 2147483646 w 160"/>
              <a:gd name="T77" fmla="*/ 2147483646 h 134"/>
              <a:gd name="T78" fmla="*/ 2147483646 w 160"/>
              <a:gd name="T79" fmla="*/ 2147483646 h 134"/>
              <a:gd name="T80" fmla="*/ 2147483646 w 160"/>
              <a:gd name="T81" fmla="*/ 2147483646 h 134"/>
              <a:gd name="T82" fmla="*/ 2147483646 w 160"/>
              <a:gd name="T83" fmla="*/ 2147483646 h 134"/>
              <a:gd name="T84" fmla="*/ 2147483646 w 160"/>
              <a:gd name="T85" fmla="*/ 2147483646 h 134"/>
              <a:gd name="T86" fmla="*/ 2147483646 w 160"/>
              <a:gd name="T87" fmla="*/ 2147483646 h 134"/>
              <a:gd name="T88" fmla="*/ 2147483646 w 160"/>
              <a:gd name="T89" fmla="*/ 2147483646 h 134"/>
              <a:gd name="T90" fmla="*/ 2147483646 w 160"/>
              <a:gd name="T91" fmla="*/ 2147483646 h 134"/>
              <a:gd name="T92" fmla="*/ 2147483646 w 160"/>
              <a:gd name="T93" fmla="*/ 2147483646 h 134"/>
              <a:gd name="T94" fmla="*/ 2147483646 w 160"/>
              <a:gd name="T95" fmla="*/ 2147483646 h 134"/>
              <a:gd name="T96" fmla="*/ 2147483646 w 160"/>
              <a:gd name="T97" fmla="*/ 2147483646 h 134"/>
              <a:gd name="T98" fmla="*/ 2147483646 w 160"/>
              <a:gd name="T99" fmla="*/ 2147483646 h 134"/>
              <a:gd name="T100" fmla="*/ 2147483646 w 160"/>
              <a:gd name="T101" fmla="*/ 0 h 134"/>
              <a:gd name="T102" fmla="*/ 0 w 160"/>
              <a:gd name="T103" fmla="*/ 2147483646 h 134"/>
              <a:gd name="T104" fmla="*/ 2147483646 w 160"/>
              <a:gd name="T105" fmla="*/ 2147483646 h 134"/>
              <a:gd name="T106" fmla="*/ 2147483646 w 160"/>
              <a:gd name="T107" fmla="*/ 2147483646 h 134"/>
              <a:gd name="T108" fmla="*/ 2147483646 w 160"/>
              <a:gd name="T109" fmla="*/ 2147483646 h 134"/>
              <a:gd name="T110" fmla="*/ 2147483646 w 160"/>
              <a:gd name="T111" fmla="*/ 2147483646 h 134"/>
              <a:gd name="T112" fmla="*/ 2147483646 w 160"/>
              <a:gd name="T113" fmla="*/ 2147483646 h 134"/>
              <a:gd name="T114" fmla="*/ 2147483646 w 160"/>
              <a:gd name="T115" fmla="*/ 2147483646 h 134"/>
              <a:gd name="T116" fmla="*/ 2147483646 w 160"/>
              <a:gd name="T117" fmla="*/ 2147483646 h 13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0" h="134" extrusionOk="0">
                <a:moveTo>
                  <a:pt x="22" y="109"/>
                </a:moveTo>
                <a:cubicBezTo>
                  <a:pt x="22" y="73"/>
                  <a:pt x="22" y="73"/>
                  <a:pt x="22" y="73"/>
                </a:cubicBezTo>
                <a:cubicBezTo>
                  <a:pt x="22" y="70"/>
                  <a:pt x="24" y="68"/>
                  <a:pt x="27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9" y="68"/>
                  <a:pt x="41" y="70"/>
                  <a:pt x="41" y="73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1" y="112"/>
                  <a:pt x="39" y="114"/>
                  <a:pt x="36" y="114"/>
                </a:cubicBezTo>
                <a:cubicBezTo>
                  <a:pt x="27" y="114"/>
                  <a:pt x="27" y="114"/>
                  <a:pt x="27" y="114"/>
                </a:cubicBezTo>
                <a:cubicBezTo>
                  <a:pt x="24" y="114"/>
                  <a:pt x="22" y="112"/>
                  <a:pt x="22" y="109"/>
                </a:cubicBezTo>
                <a:close/>
                <a:moveTo>
                  <a:pt x="59" y="55"/>
                </a:moveTo>
                <a:cubicBezTo>
                  <a:pt x="56" y="55"/>
                  <a:pt x="54" y="57"/>
                  <a:pt x="54" y="60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12"/>
                  <a:pt x="56" y="114"/>
                  <a:pt x="59" y="114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71" y="114"/>
                  <a:pt x="73" y="112"/>
                  <a:pt x="73" y="10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57"/>
                  <a:pt x="71" y="55"/>
                  <a:pt x="68" y="55"/>
                </a:cubicBezTo>
                <a:lnTo>
                  <a:pt x="59" y="55"/>
                </a:lnTo>
                <a:close/>
                <a:moveTo>
                  <a:pt x="91" y="44"/>
                </a:moveTo>
                <a:cubicBezTo>
                  <a:pt x="88" y="44"/>
                  <a:pt x="86" y="46"/>
                  <a:pt x="86" y="49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86" y="112"/>
                  <a:pt x="88" y="114"/>
                  <a:pt x="91" y="114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3" y="114"/>
                  <a:pt x="105" y="112"/>
                  <a:pt x="105" y="10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6"/>
                  <a:pt x="103" y="44"/>
                  <a:pt x="100" y="44"/>
                </a:cubicBezTo>
                <a:lnTo>
                  <a:pt x="91" y="44"/>
                </a:lnTo>
                <a:close/>
                <a:moveTo>
                  <a:pt x="123" y="32"/>
                </a:moveTo>
                <a:cubicBezTo>
                  <a:pt x="120" y="32"/>
                  <a:pt x="118" y="35"/>
                  <a:pt x="118" y="38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112"/>
                  <a:pt x="120" y="114"/>
                  <a:pt x="123" y="114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35" y="114"/>
                  <a:pt x="137" y="112"/>
                  <a:pt x="137" y="109"/>
                </a:cubicBezTo>
                <a:cubicBezTo>
                  <a:pt x="137" y="38"/>
                  <a:pt x="137" y="38"/>
                  <a:pt x="137" y="38"/>
                </a:cubicBezTo>
                <a:cubicBezTo>
                  <a:pt x="137" y="35"/>
                  <a:pt x="135" y="32"/>
                  <a:pt x="132" y="32"/>
                </a:cubicBezTo>
                <a:lnTo>
                  <a:pt x="123" y="32"/>
                </a:lnTo>
                <a:close/>
                <a:moveTo>
                  <a:pt x="24" y="54"/>
                </a:moveTo>
                <a:cubicBezTo>
                  <a:pt x="58" y="47"/>
                  <a:pt x="90" y="35"/>
                  <a:pt x="119" y="18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32" y="7"/>
                  <a:pt x="132" y="7"/>
                  <a:pt x="132" y="7"/>
                </a:cubicBezTo>
                <a:cubicBezTo>
                  <a:pt x="113" y="6"/>
                  <a:pt x="113" y="6"/>
                  <a:pt x="113" y="6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88" y="28"/>
                  <a:pt x="56" y="40"/>
                  <a:pt x="23" y="47"/>
                </a:cubicBezTo>
                <a:lnTo>
                  <a:pt x="24" y="54"/>
                </a:lnTo>
                <a:close/>
                <a:moveTo>
                  <a:pt x="160" y="124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4" y="121"/>
                  <a:pt x="144" y="121"/>
                  <a:pt x="144" y="121"/>
                </a:cubicBezTo>
                <a:cubicBezTo>
                  <a:pt x="13" y="121"/>
                  <a:pt x="13" y="121"/>
                  <a:pt x="13" y="1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1"/>
                  <a:pt x="6" y="121"/>
                  <a:pt x="6" y="121"/>
                </a:cubicBezTo>
                <a:cubicBezTo>
                  <a:pt x="6" y="124"/>
                  <a:pt x="6" y="124"/>
                  <a:pt x="6" y="124"/>
                </a:cubicBezTo>
                <a:cubicBezTo>
                  <a:pt x="6" y="128"/>
                  <a:pt x="6" y="128"/>
                  <a:pt x="6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34"/>
                  <a:pt x="144" y="134"/>
                  <a:pt x="144" y="134"/>
                </a:cubicBezTo>
                <a:lnTo>
                  <a:pt x="160" y="1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5" name="Google Shape;8615;p178"/>
          <p:cNvSpPr>
            <a:spLocks/>
          </p:cNvSpPr>
          <p:nvPr/>
        </p:nvSpPr>
        <p:spPr bwMode="auto">
          <a:xfrm>
            <a:off x="3937000" y="2103438"/>
            <a:ext cx="912813" cy="479425"/>
          </a:xfrm>
          <a:custGeom>
            <a:avLst/>
            <a:gdLst>
              <a:gd name="T0" fmla="*/ 2147483646 w 235"/>
              <a:gd name="T1" fmla="*/ 2147483646 h 123"/>
              <a:gd name="T2" fmla="*/ 2147483646 w 235"/>
              <a:gd name="T3" fmla="*/ 2147483646 h 123"/>
              <a:gd name="T4" fmla="*/ 2147483646 w 235"/>
              <a:gd name="T5" fmla="*/ 2147483646 h 123"/>
              <a:gd name="T6" fmla="*/ 2147483646 w 235"/>
              <a:gd name="T7" fmla="*/ 2147483646 h 123"/>
              <a:gd name="T8" fmla="*/ 2147483646 w 235"/>
              <a:gd name="T9" fmla="*/ 2147483646 h 123"/>
              <a:gd name="T10" fmla="*/ 2147483646 w 235"/>
              <a:gd name="T11" fmla="*/ 2147483646 h 123"/>
              <a:gd name="T12" fmla="*/ 2147483646 w 235"/>
              <a:gd name="T13" fmla="*/ 2147483646 h 123"/>
              <a:gd name="T14" fmla="*/ 2147483646 w 235"/>
              <a:gd name="T15" fmla="*/ 2147483646 h 123"/>
              <a:gd name="T16" fmla="*/ 2147483646 w 235"/>
              <a:gd name="T17" fmla="*/ 2147483646 h 123"/>
              <a:gd name="T18" fmla="*/ 2147483646 w 235"/>
              <a:gd name="T19" fmla="*/ 2147483646 h 123"/>
              <a:gd name="T20" fmla="*/ 2147483646 w 235"/>
              <a:gd name="T21" fmla="*/ 2147483646 h 123"/>
              <a:gd name="T22" fmla="*/ 2147483646 w 235"/>
              <a:gd name="T23" fmla="*/ 0 h 123"/>
              <a:gd name="T24" fmla="*/ 2147483646 w 235"/>
              <a:gd name="T25" fmla="*/ 2147483646 h 123"/>
              <a:gd name="T26" fmla="*/ 2147483646 w 235"/>
              <a:gd name="T27" fmla="*/ 2147483646 h 123"/>
              <a:gd name="T28" fmla="*/ 2147483646 w 235"/>
              <a:gd name="T29" fmla="*/ 2147483646 h 123"/>
              <a:gd name="T30" fmla="*/ 2147483646 w 235"/>
              <a:gd name="T31" fmla="*/ 2147483646 h 123"/>
              <a:gd name="T32" fmla="*/ 2147483646 w 235"/>
              <a:gd name="T33" fmla="*/ 2147483646 h 123"/>
              <a:gd name="T34" fmla="*/ 2147483646 w 235"/>
              <a:gd name="T35" fmla="*/ 2147483646 h 123"/>
              <a:gd name="T36" fmla="*/ 2147483646 w 235"/>
              <a:gd name="T37" fmla="*/ 2147483646 h 123"/>
              <a:gd name="T38" fmla="*/ 2147483646 w 235"/>
              <a:gd name="T39" fmla="*/ 2147483646 h 123"/>
              <a:gd name="T40" fmla="*/ 2147483646 w 235"/>
              <a:gd name="T41" fmla="*/ 2147483646 h 123"/>
              <a:gd name="T42" fmla="*/ 2147483646 w 235"/>
              <a:gd name="T43" fmla="*/ 2147483646 h 123"/>
              <a:gd name="T44" fmla="*/ 2147483646 w 235"/>
              <a:gd name="T45" fmla="*/ 2147483646 h 123"/>
              <a:gd name="T46" fmla="*/ 2147483646 w 235"/>
              <a:gd name="T47" fmla="*/ 2147483646 h 123"/>
              <a:gd name="T48" fmla="*/ 2147483646 w 235"/>
              <a:gd name="T49" fmla="*/ 2147483646 h 123"/>
              <a:gd name="T50" fmla="*/ 2147483646 w 235"/>
              <a:gd name="T51" fmla="*/ 2147483646 h 123"/>
              <a:gd name="T52" fmla="*/ 2147483646 w 235"/>
              <a:gd name="T53" fmla="*/ 2147483646 h 123"/>
              <a:gd name="T54" fmla="*/ 2147483646 w 235"/>
              <a:gd name="T55" fmla="*/ 2147483646 h 123"/>
              <a:gd name="T56" fmla="*/ 2147483646 w 235"/>
              <a:gd name="T57" fmla="*/ 2147483646 h 123"/>
              <a:gd name="T58" fmla="*/ 2147483646 w 235"/>
              <a:gd name="T59" fmla="*/ 2147483646 h 123"/>
              <a:gd name="T60" fmla="*/ 2147483646 w 235"/>
              <a:gd name="T61" fmla="*/ 2147483646 h 123"/>
              <a:gd name="T62" fmla="*/ 2147483646 w 235"/>
              <a:gd name="T63" fmla="*/ 2147483646 h 123"/>
              <a:gd name="T64" fmla="*/ 2147483646 w 235"/>
              <a:gd name="T65" fmla="*/ 2147483646 h 123"/>
              <a:gd name="T66" fmla="*/ 2147483646 w 235"/>
              <a:gd name="T67" fmla="*/ 2147483646 h 123"/>
              <a:gd name="T68" fmla="*/ 2147483646 w 235"/>
              <a:gd name="T69" fmla="*/ 2147483646 h 123"/>
              <a:gd name="T70" fmla="*/ 2147483646 w 235"/>
              <a:gd name="T71" fmla="*/ 2147483646 h 123"/>
              <a:gd name="T72" fmla="*/ 2147483646 w 235"/>
              <a:gd name="T73" fmla="*/ 2147483646 h 123"/>
              <a:gd name="T74" fmla="*/ 2147483646 w 235"/>
              <a:gd name="T75" fmla="*/ 2147483646 h 123"/>
              <a:gd name="T76" fmla="*/ 2147483646 w 235"/>
              <a:gd name="T77" fmla="*/ 2147483646 h 123"/>
              <a:gd name="T78" fmla="*/ 2147483646 w 235"/>
              <a:gd name="T79" fmla="*/ 2147483646 h 123"/>
              <a:gd name="T80" fmla="*/ 2147483646 w 235"/>
              <a:gd name="T81" fmla="*/ 2147483646 h 123"/>
              <a:gd name="T82" fmla="*/ 2147483646 w 235"/>
              <a:gd name="T83" fmla="*/ 2147483646 h 123"/>
              <a:gd name="T84" fmla="*/ 2147483646 w 235"/>
              <a:gd name="T85" fmla="*/ 2147483646 h 123"/>
              <a:gd name="T86" fmla="*/ 2147483646 w 235"/>
              <a:gd name="T87" fmla="*/ 2147483646 h 123"/>
              <a:gd name="T88" fmla="*/ 2147483646 w 235"/>
              <a:gd name="T89" fmla="*/ 2147483646 h 123"/>
              <a:gd name="T90" fmla="*/ 2147483646 w 235"/>
              <a:gd name="T91" fmla="*/ 2147483646 h 123"/>
              <a:gd name="T92" fmla="*/ 2147483646 w 235"/>
              <a:gd name="T93" fmla="*/ 2147483646 h 123"/>
              <a:gd name="T94" fmla="*/ 2147483646 w 235"/>
              <a:gd name="T95" fmla="*/ 2147483646 h 123"/>
              <a:gd name="T96" fmla="*/ 2147483646 w 235"/>
              <a:gd name="T97" fmla="*/ 2147483646 h 123"/>
              <a:gd name="T98" fmla="*/ 2147483646 w 235"/>
              <a:gd name="T99" fmla="*/ 2147483646 h 123"/>
              <a:gd name="T100" fmla="*/ 2147483646 w 235"/>
              <a:gd name="T101" fmla="*/ 2147483646 h 123"/>
              <a:gd name="T102" fmla="*/ 2147483646 w 235"/>
              <a:gd name="T103" fmla="*/ 2147483646 h 123"/>
              <a:gd name="T104" fmla="*/ 2147483646 w 235"/>
              <a:gd name="T105" fmla="*/ 2147483646 h 123"/>
              <a:gd name="T106" fmla="*/ 2147483646 w 235"/>
              <a:gd name="T107" fmla="*/ 2147483646 h 123"/>
              <a:gd name="T108" fmla="*/ 2147483646 w 235"/>
              <a:gd name="T109" fmla="*/ 2147483646 h 123"/>
              <a:gd name="T110" fmla="*/ 2147483646 w 235"/>
              <a:gd name="T111" fmla="*/ 2147483646 h 123"/>
              <a:gd name="T112" fmla="*/ 2147483646 w 235"/>
              <a:gd name="T113" fmla="*/ 2147483646 h 123"/>
              <a:gd name="T114" fmla="*/ 2147483646 w 235"/>
              <a:gd name="T115" fmla="*/ 2147483646 h 123"/>
              <a:gd name="T116" fmla="*/ 2147483646 w 235"/>
              <a:gd name="T117" fmla="*/ 2147483646 h 12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35" h="123" extrusionOk="0">
                <a:moveTo>
                  <a:pt x="169" y="115"/>
                </a:moveTo>
                <a:cubicBezTo>
                  <a:pt x="166" y="117"/>
                  <a:pt x="162" y="118"/>
                  <a:pt x="159" y="119"/>
                </a:cubicBezTo>
                <a:cubicBezTo>
                  <a:pt x="147" y="122"/>
                  <a:pt x="135" y="122"/>
                  <a:pt x="120" y="123"/>
                </a:cubicBezTo>
                <a:cubicBezTo>
                  <a:pt x="105" y="122"/>
                  <a:pt x="93" y="122"/>
                  <a:pt x="81" y="119"/>
                </a:cubicBezTo>
                <a:cubicBezTo>
                  <a:pt x="78" y="118"/>
                  <a:pt x="74" y="117"/>
                  <a:pt x="71" y="115"/>
                </a:cubicBezTo>
                <a:cubicBezTo>
                  <a:pt x="61" y="111"/>
                  <a:pt x="61" y="102"/>
                  <a:pt x="66" y="97"/>
                </a:cubicBezTo>
                <a:cubicBezTo>
                  <a:pt x="73" y="90"/>
                  <a:pt x="80" y="86"/>
                  <a:pt x="88" y="82"/>
                </a:cubicBezTo>
                <a:cubicBezTo>
                  <a:pt x="92" y="81"/>
                  <a:pt x="95" y="79"/>
                  <a:pt x="99" y="78"/>
                </a:cubicBezTo>
                <a:cubicBezTo>
                  <a:pt x="106" y="75"/>
                  <a:pt x="108" y="68"/>
                  <a:pt x="103" y="63"/>
                </a:cubicBezTo>
                <a:cubicBezTo>
                  <a:pt x="92" y="53"/>
                  <a:pt x="89" y="41"/>
                  <a:pt x="89" y="27"/>
                </a:cubicBezTo>
                <a:cubicBezTo>
                  <a:pt x="90" y="12"/>
                  <a:pt x="98" y="5"/>
                  <a:pt x="112" y="1"/>
                </a:cubicBezTo>
                <a:cubicBezTo>
                  <a:pt x="115" y="1"/>
                  <a:pt x="117" y="0"/>
                  <a:pt x="120" y="0"/>
                </a:cubicBezTo>
                <a:cubicBezTo>
                  <a:pt x="123" y="0"/>
                  <a:pt x="126" y="1"/>
                  <a:pt x="129" y="1"/>
                </a:cubicBezTo>
                <a:cubicBezTo>
                  <a:pt x="142" y="5"/>
                  <a:pt x="151" y="12"/>
                  <a:pt x="151" y="27"/>
                </a:cubicBezTo>
                <a:cubicBezTo>
                  <a:pt x="152" y="41"/>
                  <a:pt x="148" y="53"/>
                  <a:pt x="138" y="63"/>
                </a:cubicBezTo>
                <a:cubicBezTo>
                  <a:pt x="132" y="68"/>
                  <a:pt x="134" y="75"/>
                  <a:pt x="141" y="78"/>
                </a:cubicBezTo>
                <a:cubicBezTo>
                  <a:pt x="145" y="79"/>
                  <a:pt x="149" y="81"/>
                  <a:pt x="152" y="82"/>
                </a:cubicBezTo>
                <a:cubicBezTo>
                  <a:pt x="160" y="86"/>
                  <a:pt x="168" y="90"/>
                  <a:pt x="174" y="97"/>
                </a:cubicBezTo>
                <a:cubicBezTo>
                  <a:pt x="178" y="101"/>
                  <a:pt x="179" y="111"/>
                  <a:pt x="169" y="115"/>
                </a:cubicBezTo>
                <a:close/>
                <a:moveTo>
                  <a:pt x="231" y="105"/>
                </a:moveTo>
                <a:cubicBezTo>
                  <a:pt x="227" y="100"/>
                  <a:pt x="221" y="97"/>
                  <a:pt x="216" y="95"/>
                </a:cubicBezTo>
                <a:cubicBezTo>
                  <a:pt x="213" y="93"/>
                  <a:pt x="211" y="93"/>
                  <a:pt x="208" y="92"/>
                </a:cubicBezTo>
                <a:cubicBezTo>
                  <a:pt x="203" y="90"/>
                  <a:pt x="202" y="85"/>
                  <a:pt x="206" y="81"/>
                </a:cubicBezTo>
                <a:cubicBezTo>
                  <a:pt x="213" y="74"/>
                  <a:pt x="215" y="66"/>
                  <a:pt x="215" y="56"/>
                </a:cubicBezTo>
                <a:cubicBezTo>
                  <a:pt x="215" y="46"/>
                  <a:pt x="209" y="40"/>
                  <a:pt x="199" y="38"/>
                </a:cubicBezTo>
                <a:cubicBezTo>
                  <a:pt x="197" y="38"/>
                  <a:pt x="195" y="37"/>
                  <a:pt x="194" y="37"/>
                </a:cubicBezTo>
                <a:cubicBezTo>
                  <a:pt x="192" y="37"/>
                  <a:pt x="190" y="38"/>
                  <a:pt x="188" y="38"/>
                </a:cubicBezTo>
                <a:cubicBezTo>
                  <a:pt x="178" y="40"/>
                  <a:pt x="172" y="46"/>
                  <a:pt x="172" y="56"/>
                </a:cubicBezTo>
                <a:cubicBezTo>
                  <a:pt x="172" y="66"/>
                  <a:pt x="174" y="74"/>
                  <a:pt x="181" y="81"/>
                </a:cubicBezTo>
                <a:cubicBezTo>
                  <a:pt x="185" y="85"/>
                  <a:pt x="184" y="90"/>
                  <a:pt x="179" y="92"/>
                </a:cubicBezTo>
                <a:cubicBezTo>
                  <a:pt x="179" y="92"/>
                  <a:pt x="179" y="92"/>
                  <a:pt x="178" y="92"/>
                </a:cubicBezTo>
                <a:cubicBezTo>
                  <a:pt x="179" y="92"/>
                  <a:pt x="180" y="93"/>
                  <a:pt x="180" y="94"/>
                </a:cubicBezTo>
                <a:cubicBezTo>
                  <a:pt x="184" y="97"/>
                  <a:pt x="185" y="102"/>
                  <a:pt x="184" y="107"/>
                </a:cubicBezTo>
                <a:cubicBezTo>
                  <a:pt x="184" y="112"/>
                  <a:pt x="180" y="117"/>
                  <a:pt x="175" y="119"/>
                </a:cubicBezTo>
                <a:cubicBezTo>
                  <a:pt x="173" y="120"/>
                  <a:pt x="172" y="120"/>
                  <a:pt x="171" y="121"/>
                </a:cubicBezTo>
                <a:cubicBezTo>
                  <a:pt x="178" y="122"/>
                  <a:pt x="185" y="122"/>
                  <a:pt x="194" y="123"/>
                </a:cubicBezTo>
                <a:cubicBezTo>
                  <a:pt x="204" y="122"/>
                  <a:pt x="212" y="122"/>
                  <a:pt x="220" y="120"/>
                </a:cubicBezTo>
                <a:cubicBezTo>
                  <a:pt x="223" y="119"/>
                  <a:pt x="225" y="119"/>
                  <a:pt x="228" y="118"/>
                </a:cubicBezTo>
                <a:cubicBezTo>
                  <a:pt x="235" y="114"/>
                  <a:pt x="234" y="107"/>
                  <a:pt x="231" y="105"/>
                </a:cubicBezTo>
                <a:close/>
                <a:moveTo>
                  <a:pt x="55" y="107"/>
                </a:moveTo>
                <a:cubicBezTo>
                  <a:pt x="54" y="102"/>
                  <a:pt x="56" y="98"/>
                  <a:pt x="60" y="94"/>
                </a:cubicBezTo>
                <a:cubicBezTo>
                  <a:pt x="61" y="92"/>
                  <a:pt x="63" y="91"/>
                  <a:pt x="65" y="89"/>
                </a:cubicBezTo>
                <a:cubicBezTo>
                  <a:pt x="64" y="89"/>
                  <a:pt x="63" y="89"/>
                  <a:pt x="62" y="88"/>
                </a:cubicBezTo>
                <a:cubicBezTo>
                  <a:pt x="56" y="86"/>
                  <a:pt x="55" y="81"/>
                  <a:pt x="59" y="77"/>
                </a:cubicBezTo>
                <a:cubicBezTo>
                  <a:pt x="67" y="69"/>
                  <a:pt x="70" y="59"/>
                  <a:pt x="69" y="49"/>
                </a:cubicBezTo>
                <a:cubicBezTo>
                  <a:pt x="69" y="38"/>
                  <a:pt x="62" y="32"/>
                  <a:pt x="52" y="29"/>
                </a:cubicBezTo>
                <a:cubicBezTo>
                  <a:pt x="50" y="29"/>
                  <a:pt x="48" y="28"/>
                  <a:pt x="45" y="28"/>
                </a:cubicBezTo>
                <a:cubicBezTo>
                  <a:pt x="43" y="28"/>
                  <a:pt x="41" y="29"/>
                  <a:pt x="39" y="29"/>
                </a:cubicBezTo>
                <a:cubicBezTo>
                  <a:pt x="29" y="32"/>
                  <a:pt x="22" y="38"/>
                  <a:pt x="22" y="49"/>
                </a:cubicBezTo>
                <a:cubicBezTo>
                  <a:pt x="21" y="59"/>
                  <a:pt x="24" y="69"/>
                  <a:pt x="32" y="77"/>
                </a:cubicBezTo>
                <a:cubicBezTo>
                  <a:pt x="36" y="81"/>
                  <a:pt x="34" y="86"/>
                  <a:pt x="29" y="88"/>
                </a:cubicBezTo>
                <a:cubicBezTo>
                  <a:pt x="26" y="89"/>
                  <a:pt x="24" y="90"/>
                  <a:pt x="21" y="92"/>
                </a:cubicBezTo>
                <a:cubicBezTo>
                  <a:pt x="15" y="94"/>
                  <a:pt x="9" y="98"/>
                  <a:pt x="4" y="103"/>
                </a:cubicBezTo>
                <a:cubicBezTo>
                  <a:pt x="0" y="107"/>
                  <a:pt x="0" y="113"/>
                  <a:pt x="8" y="117"/>
                </a:cubicBezTo>
                <a:cubicBezTo>
                  <a:pt x="10" y="118"/>
                  <a:pt x="13" y="119"/>
                  <a:pt x="16" y="120"/>
                </a:cubicBezTo>
                <a:cubicBezTo>
                  <a:pt x="25" y="122"/>
                  <a:pt x="34" y="122"/>
                  <a:pt x="45" y="123"/>
                </a:cubicBezTo>
                <a:cubicBezTo>
                  <a:pt x="55" y="122"/>
                  <a:pt x="62" y="122"/>
                  <a:pt x="70" y="121"/>
                </a:cubicBezTo>
                <a:cubicBezTo>
                  <a:pt x="68" y="120"/>
                  <a:pt x="67" y="120"/>
                  <a:pt x="65" y="119"/>
                </a:cubicBezTo>
                <a:cubicBezTo>
                  <a:pt x="60" y="116"/>
                  <a:pt x="56" y="112"/>
                  <a:pt x="55" y="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6" name="Google Shape;8616;p178"/>
          <p:cNvSpPr>
            <a:spLocks/>
          </p:cNvSpPr>
          <p:nvPr/>
        </p:nvSpPr>
        <p:spPr bwMode="auto">
          <a:xfrm>
            <a:off x="7731125" y="2667000"/>
            <a:ext cx="555625" cy="498475"/>
          </a:xfrm>
          <a:custGeom>
            <a:avLst/>
            <a:gdLst>
              <a:gd name="T0" fmla="*/ 2147483646 w 143"/>
              <a:gd name="T1" fmla="*/ 2147483646 h 128"/>
              <a:gd name="T2" fmla="*/ 2147483646 w 143"/>
              <a:gd name="T3" fmla="*/ 2147483646 h 128"/>
              <a:gd name="T4" fmla="*/ 2147483646 w 143"/>
              <a:gd name="T5" fmla="*/ 2147483646 h 128"/>
              <a:gd name="T6" fmla="*/ 2147483646 w 143"/>
              <a:gd name="T7" fmla="*/ 0 h 128"/>
              <a:gd name="T8" fmla="*/ 2147483646 w 143"/>
              <a:gd name="T9" fmla="*/ 2147483646 h 128"/>
              <a:gd name="T10" fmla="*/ 2147483646 w 143"/>
              <a:gd name="T11" fmla="*/ 2147483646 h 128"/>
              <a:gd name="T12" fmla="*/ 2147483646 w 143"/>
              <a:gd name="T13" fmla="*/ 2147483646 h 128"/>
              <a:gd name="T14" fmla="*/ 2147483646 w 143"/>
              <a:gd name="T15" fmla="*/ 2147483646 h 128"/>
              <a:gd name="T16" fmla="*/ 2147483646 w 143"/>
              <a:gd name="T17" fmla="*/ 2147483646 h 128"/>
              <a:gd name="T18" fmla="*/ 2147483646 w 143"/>
              <a:gd name="T19" fmla="*/ 2147483646 h 128"/>
              <a:gd name="T20" fmla="*/ 2147483646 w 143"/>
              <a:gd name="T21" fmla="*/ 2147483646 h 128"/>
              <a:gd name="T22" fmla="*/ 2147483646 w 143"/>
              <a:gd name="T23" fmla="*/ 2147483646 h 128"/>
              <a:gd name="T24" fmla="*/ 2147483646 w 143"/>
              <a:gd name="T25" fmla="*/ 2147483646 h 128"/>
              <a:gd name="T26" fmla="*/ 2147483646 w 143"/>
              <a:gd name="T27" fmla="*/ 2147483646 h 128"/>
              <a:gd name="T28" fmla="*/ 2147483646 w 143"/>
              <a:gd name="T29" fmla="*/ 2147483646 h 128"/>
              <a:gd name="T30" fmla="*/ 2147483646 w 143"/>
              <a:gd name="T31" fmla="*/ 2147483646 h 128"/>
              <a:gd name="T32" fmla="*/ 0 w 143"/>
              <a:gd name="T33" fmla="*/ 2147483646 h 128"/>
              <a:gd name="T34" fmla="*/ 2147483646 w 143"/>
              <a:gd name="T35" fmla="*/ 2147483646 h 128"/>
              <a:gd name="T36" fmla="*/ 2147483646 w 143"/>
              <a:gd name="T37" fmla="*/ 2147483646 h 128"/>
              <a:gd name="T38" fmla="*/ 2147483646 w 143"/>
              <a:gd name="T39" fmla="*/ 2147483646 h 128"/>
              <a:gd name="T40" fmla="*/ 2147483646 w 143"/>
              <a:gd name="T41" fmla="*/ 2147483646 h 128"/>
              <a:gd name="T42" fmla="*/ 0 w 143"/>
              <a:gd name="T43" fmla="*/ 2147483646 h 128"/>
              <a:gd name="T44" fmla="*/ 2147483646 w 143"/>
              <a:gd name="T45" fmla="*/ 2147483646 h 128"/>
              <a:gd name="T46" fmla="*/ 2147483646 w 143"/>
              <a:gd name="T47" fmla="*/ 2147483646 h 128"/>
              <a:gd name="T48" fmla="*/ 2147483646 w 143"/>
              <a:gd name="T49" fmla="*/ 2147483646 h 128"/>
              <a:gd name="T50" fmla="*/ 2147483646 w 143"/>
              <a:gd name="T51" fmla="*/ 2147483646 h 128"/>
              <a:gd name="T52" fmla="*/ 2147483646 w 143"/>
              <a:gd name="T53" fmla="*/ 2147483646 h 128"/>
              <a:gd name="T54" fmla="*/ 2147483646 w 143"/>
              <a:gd name="T55" fmla="*/ 2147483646 h 128"/>
              <a:gd name="T56" fmla="*/ 2147483646 w 143"/>
              <a:gd name="T57" fmla="*/ 2147483646 h 128"/>
              <a:gd name="T58" fmla="*/ 2147483646 w 143"/>
              <a:gd name="T59" fmla="*/ 2147483646 h 128"/>
              <a:gd name="T60" fmla="*/ 2147483646 w 143"/>
              <a:gd name="T61" fmla="*/ 2147483646 h 128"/>
              <a:gd name="T62" fmla="*/ 2147483646 w 143"/>
              <a:gd name="T63" fmla="*/ 2147483646 h 128"/>
              <a:gd name="T64" fmla="*/ 2147483646 w 143"/>
              <a:gd name="T65" fmla="*/ 2147483646 h 128"/>
              <a:gd name="T66" fmla="*/ 2147483646 w 143"/>
              <a:gd name="T67" fmla="*/ 2147483646 h 128"/>
              <a:gd name="T68" fmla="*/ 2147483646 w 143"/>
              <a:gd name="T69" fmla="*/ 2147483646 h 128"/>
              <a:gd name="T70" fmla="*/ 2147483646 w 143"/>
              <a:gd name="T71" fmla="*/ 2147483646 h 1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43" h="128" extrusionOk="0">
                <a:moveTo>
                  <a:pt x="97" y="17"/>
                </a:moveTo>
                <a:cubicBezTo>
                  <a:pt x="89" y="17"/>
                  <a:pt x="89" y="17"/>
                  <a:pt x="89" y="17"/>
                </a:cubicBezTo>
                <a:cubicBezTo>
                  <a:pt x="88" y="12"/>
                  <a:pt x="84" y="8"/>
                  <a:pt x="79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59" y="8"/>
                  <a:pt x="55" y="12"/>
                  <a:pt x="54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8"/>
                  <a:pt x="53" y="0"/>
                  <a:pt x="6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0" y="0"/>
                  <a:pt x="97" y="8"/>
                  <a:pt x="97" y="17"/>
                </a:cubicBezTo>
                <a:close/>
                <a:moveTo>
                  <a:pt x="22" y="71"/>
                </a:moveTo>
                <a:cubicBezTo>
                  <a:pt x="58" y="71"/>
                  <a:pt x="58" y="71"/>
                  <a:pt x="58" y="71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2"/>
                  <a:pt x="61" y="59"/>
                  <a:pt x="64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82" y="59"/>
                  <a:pt x="85" y="62"/>
                  <a:pt x="85" y="66"/>
                </a:cubicBezTo>
                <a:cubicBezTo>
                  <a:pt x="85" y="71"/>
                  <a:pt x="85" y="71"/>
                  <a:pt x="85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32" y="71"/>
                  <a:pt x="141" y="62"/>
                  <a:pt x="143" y="51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3" y="29"/>
                  <a:pt x="135" y="21"/>
                  <a:pt x="126" y="21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8" y="21"/>
                  <a:pt x="0" y="29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2" y="62"/>
                  <a:pt x="11" y="71"/>
                  <a:pt x="22" y="71"/>
                </a:cubicBezTo>
                <a:close/>
                <a:moveTo>
                  <a:pt x="121" y="77"/>
                </a:moveTo>
                <a:cubicBezTo>
                  <a:pt x="85" y="77"/>
                  <a:pt x="85" y="77"/>
                  <a:pt x="85" y="77"/>
                </a:cubicBezTo>
                <a:cubicBezTo>
                  <a:pt x="85" y="82"/>
                  <a:pt x="85" y="82"/>
                  <a:pt x="85" y="82"/>
                </a:cubicBezTo>
                <a:cubicBezTo>
                  <a:pt x="85" y="86"/>
                  <a:pt x="82" y="89"/>
                  <a:pt x="78" y="89"/>
                </a:cubicBezTo>
                <a:cubicBezTo>
                  <a:pt x="64" y="89"/>
                  <a:pt x="64" y="89"/>
                  <a:pt x="64" y="89"/>
                </a:cubicBezTo>
                <a:cubicBezTo>
                  <a:pt x="61" y="89"/>
                  <a:pt x="58" y="86"/>
                  <a:pt x="58" y="82"/>
                </a:cubicBezTo>
                <a:cubicBezTo>
                  <a:pt x="58" y="77"/>
                  <a:pt x="58" y="77"/>
                  <a:pt x="58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13" y="77"/>
                  <a:pt x="5" y="72"/>
                  <a:pt x="0" y="6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20"/>
                  <a:pt x="8" y="128"/>
                  <a:pt x="17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33" y="128"/>
                  <a:pt x="33" y="128"/>
                  <a:pt x="33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8" y="128"/>
                  <a:pt x="118" y="128"/>
                  <a:pt x="118" y="128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35" y="128"/>
                  <a:pt x="143" y="120"/>
                  <a:pt x="143" y="109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38" y="72"/>
                  <a:pt x="130" y="77"/>
                  <a:pt x="121" y="77"/>
                </a:cubicBezTo>
                <a:close/>
                <a:moveTo>
                  <a:pt x="78" y="64"/>
                </a:move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2" y="66"/>
                  <a:pt x="62" y="67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82"/>
                  <a:pt x="62" y="82"/>
                  <a:pt x="62" y="82"/>
                </a:cubicBezTo>
                <a:cubicBezTo>
                  <a:pt x="62" y="83"/>
                  <a:pt x="63" y="84"/>
                  <a:pt x="65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9" y="84"/>
                  <a:pt x="80" y="83"/>
                  <a:pt x="80" y="82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7"/>
                  <a:pt x="80" y="77"/>
                  <a:pt x="80" y="77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0"/>
                  <a:pt x="80" y="70"/>
                  <a:pt x="80" y="70"/>
                </a:cubicBezTo>
                <a:cubicBezTo>
                  <a:pt x="80" y="67"/>
                  <a:pt x="80" y="67"/>
                  <a:pt x="80" y="67"/>
                </a:cubicBezTo>
                <a:cubicBezTo>
                  <a:pt x="80" y="66"/>
                  <a:pt x="79" y="64"/>
                  <a:pt x="78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7" name="Google Shape;8617;p178"/>
          <p:cNvSpPr>
            <a:spLocks/>
          </p:cNvSpPr>
          <p:nvPr/>
        </p:nvSpPr>
        <p:spPr bwMode="auto">
          <a:xfrm>
            <a:off x="6310313" y="5111750"/>
            <a:ext cx="508000" cy="506413"/>
          </a:xfrm>
          <a:custGeom>
            <a:avLst/>
            <a:gdLst>
              <a:gd name="T0" fmla="*/ 2147483646 w 131"/>
              <a:gd name="T1" fmla="*/ 2147483646 h 130"/>
              <a:gd name="T2" fmla="*/ 2147483646 w 131"/>
              <a:gd name="T3" fmla="*/ 2147483646 h 130"/>
              <a:gd name="T4" fmla="*/ 2147483646 w 131"/>
              <a:gd name="T5" fmla="*/ 2147483646 h 130"/>
              <a:gd name="T6" fmla="*/ 2147483646 w 131"/>
              <a:gd name="T7" fmla="*/ 2147483646 h 130"/>
              <a:gd name="T8" fmla="*/ 2147483646 w 131"/>
              <a:gd name="T9" fmla="*/ 2147483646 h 130"/>
              <a:gd name="T10" fmla="*/ 2147483646 w 131"/>
              <a:gd name="T11" fmla="*/ 2147483646 h 130"/>
              <a:gd name="T12" fmla="*/ 2147483646 w 131"/>
              <a:gd name="T13" fmla="*/ 2147483646 h 130"/>
              <a:gd name="T14" fmla="*/ 2147483646 w 131"/>
              <a:gd name="T15" fmla="*/ 2147483646 h 130"/>
              <a:gd name="T16" fmla="*/ 2147483646 w 131"/>
              <a:gd name="T17" fmla="*/ 2147483646 h 130"/>
              <a:gd name="T18" fmla="*/ 2147483646 w 131"/>
              <a:gd name="T19" fmla="*/ 2147483646 h 130"/>
              <a:gd name="T20" fmla="*/ 2147483646 w 131"/>
              <a:gd name="T21" fmla="*/ 2147483646 h 130"/>
              <a:gd name="T22" fmla="*/ 2147483646 w 131"/>
              <a:gd name="T23" fmla="*/ 2147483646 h 130"/>
              <a:gd name="T24" fmla="*/ 2147483646 w 131"/>
              <a:gd name="T25" fmla="*/ 2147483646 h 130"/>
              <a:gd name="T26" fmla="*/ 2147483646 w 131"/>
              <a:gd name="T27" fmla="*/ 2147483646 h 130"/>
              <a:gd name="T28" fmla="*/ 2147483646 w 131"/>
              <a:gd name="T29" fmla="*/ 2147483646 h 130"/>
              <a:gd name="T30" fmla="*/ 2147483646 w 131"/>
              <a:gd name="T31" fmla="*/ 2147483646 h 130"/>
              <a:gd name="T32" fmla="*/ 2147483646 w 131"/>
              <a:gd name="T33" fmla="*/ 2147483646 h 130"/>
              <a:gd name="T34" fmla="*/ 2147483646 w 131"/>
              <a:gd name="T35" fmla="*/ 2147483646 h 130"/>
              <a:gd name="T36" fmla="*/ 2147483646 w 131"/>
              <a:gd name="T37" fmla="*/ 2147483646 h 130"/>
              <a:gd name="T38" fmla="*/ 2147483646 w 131"/>
              <a:gd name="T39" fmla="*/ 2147483646 h 130"/>
              <a:gd name="T40" fmla="*/ 2147483646 w 131"/>
              <a:gd name="T41" fmla="*/ 2147483646 h 130"/>
              <a:gd name="T42" fmla="*/ 2147483646 w 131"/>
              <a:gd name="T43" fmla="*/ 2147483646 h 130"/>
              <a:gd name="T44" fmla="*/ 2147483646 w 131"/>
              <a:gd name="T45" fmla="*/ 2147483646 h 130"/>
              <a:gd name="T46" fmla="*/ 2147483646 w 131"/>
              <a:gd name="T47" fmla="*/ 2147483646 h 130"/>
              <a:gd name="T48" fmla="*/ 2147483646 w 131"/>
              <a:gd name="T49" fmla="*/ 2147483646 h 130"/>
              <a:gd name="T50" fmla="*/ 2147483646 w 131"/>
              <a:gd name="T51" fmla="*/ 2147483646 h 130"/>
              <a:gd name="T52" fmla="*/ 2147483646 w 131"/>
              <a:gd name="T53" fmla="*/ 2147483646 h 130"/>
              <a:gd name="T54" fmla="*/ 2147483646 w 131"/>
              <a:gd name="T55" fmla="*/ 2147483646 h 130"/>
              <a:gd name="T56" fmla="*/ 2147483646 w 131"/>
              <a:gd name="T57" fmla="*/ 2147483646 h 130"/>
              <a:gd name="T58" fmla="*/ 2147483646 w 131"/>
              <a:gd name="T59" fmla="*/ 2147483646 h 130"/>
              <a:gd name="T60" fmla="*/ 2147483646 w 131"/>
              <a:gd name="T61" fmla="*/ 2147483646 h 130"/>
              <a:gd name="T62" fmla="*/ 2147483646 w 131"/>
              <a:gd name="T63" fmla="*/ 2147483646 h 130"/>
              <a:gd name="T64" fmla="*/ 2147483646 w 131"/>
              <a:gd name="T65" fmla="*/ 2147483646 h 130"/>
              <a:gd name="T66" fmla="*/ 2147483646 w 131"/>
              <a:gd name="T67" fmla="*/ 2147483646 h 130"/>
              <a:gd name="T68" fmla="*/ 2147483646 w 131"/>
              <a:gd name="T69" fmla="*/ 2147483646 h 130"/>
              <a:gd name="T70" fmla="*/ 2147483646 w 131"/>
              <a:gd name="T71" fmla="*/ 2147483646 h 130"/>
              <a:gd name="T72" fmla="*/ 2147483646 w 131"/>
              <a:gd name="T73" fmla="*/ 2147483646 h 130"/>
              <a:gd name="T74" fmla="*/ 2147483646 w 131"/>
              <a:gd name="T75" fmla="*/ 2147483646 h 130"/>
              <a:gd name="T76" fmla="*/ 2147483646 w 131"/>
              <a:gd name="T77" fmla="*/ 2147483646 h 130"/>
              <a:gd name="T78" fmla="*/ 2147483646 w 131"/>
              <a:gd name="T79" fmla="*/ 2147483646 h 130"/>
              <a:gd name="T80" fmla="*/ 2147483646 w 131"/>
              <a:gd name="T81" fmla="*/ 2147483646 h 13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1" h="130" extrusionOk="0">
                <a:moveTo>
                  <a:pt x="2" y="81"/>
                </a:moveTo>
                <a:cubicBezTo>
                  <a:pt x="2" y="79"/>
                  <a:pt x="1" y="78"/>
                  <a:pt x="1" y="76"/>
                </a:cubicBezTo>
                <a:cubicBezTo>
                  <a:pt x="0" y="67"/>
                  <a:pt x="0" y="58"/>
                  <a:pt x="2" y="50"/>
                </a:cubicBezTo>
                <a:cubicBezTo>
                  <a:pt x="4" y="42"/>
                  <a:pt x="8" y="34"/>
                  <a:pt x="13" y="27"/>
                </a:cubicBezTo>
                <a:cubicBezTo>
                  <a:pt x="17" y="20"/>
                  <a:pt x="24" y="15"/>
                  <a:pt x="31" y="10"/>
                </a:cubicBezTo>
                <a:cubicBezTo>
                  <a:pt x="38" y="6"/>
                  <a:pt x="46" y="2"/>
                  <a:pt x="55" y="1"/>
                </a:cubicBezTo>
                <a:cubicBezTo>
                  <a:pt x="57" y="1"/>
                  <a:pt x="59" y="0"/>
                  <a:pt x="62" y="0"/>
                </a:cubicBezTo>
                <a:cubicBezTo>
                  <a:pt x="76" y="16"/>
                  <a:pt x="76" y="16"/>
                  <a:pt x="76" y="16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0"/>
                  <a:pt x="60" y="31"/>
                  <a:pt x="60" y="31"/>
                </a:cubicBezTo>
                <a:cubicBezTo>
                  <a:pt x="41" y="34"/>
                  <a:pt x="28" y="52"/>
                  <a:pt x="31" y="71"/>
                </a:cubicBezTo>
                <a:cubicBezTo>
                  <a:pt x="31" y="72"/>
                  <a:pt x="31" y="74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19" y="73"/>
                  <a:pt x="19" y="73"/>
                  <a:pt x="19" y="73"/>
                </a:cubicBezTo>
                <a:cubicBezTo>
                  <a:pt x="12" y="71"/>
                  <a:pt x="12" y="71"/>
                  <a:pt x="12" y="71"/>
                </a:cubicBezTo>
                <a:cubicBezTo>
                  <a:pt x="10" y="78"/>
                  <a:pt x="10" y="78"/>
                  <a:pt x="10" y="78"/>
                </a:cubicBezTo>
                <a:cubicBezTo>
                  <a:pt x="6" y="91"/>
                  <a:pt x="6" y="91"/>
                  <a:pt x="6" y="91"/>
                </a:cubicBezTo>
                <a:cubicBezTo>
                  <a:pt x="5" y="89"/>
                  <a:pt x="4" y="88"/>
                  <a:pt x="4" y="86"/>
                </a:cubicBezTo>
                <a:cubicBezTo>
                  <a:pt x="4" y="86"/>
                  <a:pt x="4" y="85"/>
                  <a:pt x="3" y="85"/>
                </a:cubicBezTo>
                <a:cubicBezTo>
                  <a:pt x="3" y="84"/>
                  <a:pt x="3" y="82"/>
                  <a:pt x="2" y="81"/>
                </a:cubicBezTo>
                <a:close/>
                <a:moveTo>
                  <a:pt x="104" y="107"/>
                </a:moveTo>
                <a:cubicBezTo>
                  <a:pt x="97" y="108"/>
                  <a:pt x="97" y="108"/>
                  <a:pt x="97" y="108"/>
                </a:cubicBezTo>
                <a:cubicBezTo>
                  <a:pt x="95" y="101"/>
                  <a:pt x="95" y="101"/>
                  <a:pt x="95" y="101"/>
                </a:cubicBezTo>
                <a:cubicBezTo>
                  <a:pt x="91" y="88"/>
                  <a:pt x="91" y="88"/>
                  <a:pt x="91" y="88"/>
                </a:cubicBezTo>
                <a:cubicBezTo>
                  <a:pt x="91" y="89"/>
                  <a:pt x="90" y="89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89" y="91"/>
                  <a:pt x="88" y="92"/>
                  <a:pt x="87" y="92"/>
                </a:cubicBezTo>
                <a:cubicBezTo>
                  <a:pt x="87" y="92"/>
                  <a:pt x="87" y="92"/>
                  <a:pt x="87" y="93"/>
                </a:cubicBezTo>
                <a:cubicBezTo>
                  <a:pt x="86" y="93"/>
                  <a:pt x="85" y="94"/>
                  <a:pt x="85" y="94"/>
                </a:cubicBezTo>
                <a:cubicBezTo>
                  <a:pt x="84" y="94"/>
                  <a:pt x="84" y="95"/>
                  <a:pt x="84" y="95"/>
                </a:cubicBezTo>
                <a:cubicBezTo>
                  <a:pt x="83" y="95"/>
                  <a:pt x="82" y="96"/>
                  <a:pt x="81" y="96"/>
                </a:cubicBezTo>
                <a:cubicBezTo>
                  <a:pt x="81" y="96"/>
                  <a:pt x="81" y="96"/>
                  <a:pt x="80" y="97"/>
                </a:cubicBezTo>
                <a:cubicBezTo>
                  <a:pt x="79" y="97"/>
                  <a:pt x="79" y="97"/>
                  <a:pt x="78" y="98"/>
                </a:cubicBezTo>
                <a:cubicBezTo>
                  <a:pt x="78" y="98"/>
                  <a:pt x="77" y="98"/>
                  <a:pt x="76" y="98"/>
                </a:cubicBezTo>
                <a:cubicBezTo>
                  <a:pt x="76" y="98"/>
                  <a:pt x="75" y="99"/>
                  <a:pt x="75" y="99"/>
                </a:cubicBezTo>
                <a:cubicBezTo>
                  <a:pt x="73" y="99"/>
                  <a:pt x="72" y="99"/>
                  <a:pt x="71" y="100"/>
                </a:cubicBezTo>
                <a:cubicBezTo>
                  <a:pt x="69" y="100"/>
                  <a:pt x="68" y="100"/>
                  <a:pt x="66" y="100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100"/>
                  <a:pt x="65" y="100"/>
                  <a:pt x="65" y="100"/>
                </a:cubicBezTo>
                <a:cubicBezTo>
                  <a:pt x="64" y="100"/>
                  <a:pt x="62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59" y="100"/>
                  <a:pt x="58" y="99"/>
                  <a:pt x="56" y="99"/>
                </a:cubicBezTo>
                <a:cubicBezTo>
                  <a:pt x="56" y="99"/>
                  <a:pt x="55" y="99"/>
                  <a:pt x="55" y="98"/>
                </a:cubicBezTo>
                <a:cubicBezTo>
                  <a:pt x="54" y="98"/>
                  <a:pt x="53" y="98"/>
                  <a:pt x="52" y="97"/>
                </a:cubicBezTo>
                <a:cubicBezTo>
                  <a:pt x="52" y="97"/>
                  <a:pt x="51" y="97"/>
                  <a:pt x="51" y="97"/>
                </a:cubicBezTo>
                <a:cubicBezTo>
                  <a:pt x="50" y="96"/>
                  <a:pt x="49" y="96"/>
                  <a:pt x="48" y="95"/>
                </a:cubicBezTo>
                <a:cubicBezTo>
                  <a:pt x="48" y="95"/>
                  <a:pt x="47" y="95"/>
                  <a:pt x="47" y="95"/>
                </a:cubicBezTo>
                <a:cubicBezTo>
                  <a:pt x="46" y="94"/>
                  <a:pt x="45" y="94"/>
                  <a:pt x="44" y="93"/>
                </a:cubicBezTo>
                <a:cubicBezTo>
                  <a:pt x="44" y="93"/>
                  <a:pt x="43" y="92"/>
                  <a:pt x="43" y="92"/>
                </a:cubicBezTo>
                <a:cubicBezTo>
                  <a:pt x="42" y="91"/>
                  <a:pt x="41" y="91"/>
                  <a:pt x="41" y="90"/>
                </a:cubicBezTo>
                <a:cubicBezTo>
                  <a:pt x="40" y="90"/>
                  <a:pt x="40" y="89"/>
                  <a:pt x="40" y="89"/>
                </a:cubicBezTo>
                <a:cubicBezTo>
                  <a:pt x="39" y="88"/>
                  <a:pt x="38" y="87"/>
                  <a:pt x="37" y="85"/>
                </a:cubicBezTo>
                <a:cubicBezTo>
                  <a:pt x="18" y="81"/>
                  <a:pt x="18" y="81"/>
                  <a:pt x="18" y="8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5" y="107"/>
                  <a:pt x="21" y="113"/>
                  <a:pt x="27" y="118"/>
                </a:cubicBezTo>
                <a:cubicBezTo>
                  <a:pt x="34" y="123"/>
                  <a:pt x="42" y="126"/>
                  <a:pt x="50" y="128"/>
                </a:cubicBezTo>
                <a:cubicBezTo>
                  <a:pt x="52" y="129"/>
                  <a:pt x="55" y="129"/>
                  <a:pt x="57" y="130"/>
                </a:cubicBezTo>
                <a:cubicBezTo>
                  <a:pt x="58" y="130"/>
                  <a:pt x="59" y="130"/>
                  <a:pt x="59" y="130"/>
                </a:cubicBezTo>
                <a:cubicBezTo>
                  <a:pt x="61" y="130"/>
                  <a:pt x="63" y="130"/>
                  <a:pt x="64" y="130"/>
                </a:cubicBezTo>
                <a:cubicBezTo>
                  <a:pt x="65" y="130"/>
                  <a:pt x="67" y="130"/>
                  <a:pt x="68" y="130"/>
                </a:cubicBezTo>
                <a:cubicBezTo>
                  <a:pt x="69" y="130"/>
                  <a:pt x="69" y="130"/>
                  <a:pt x="70" y="130"/>
                </a:cubicBezTo>
                <a:cubicBezTo>
                  <a:pt x="72" y="130"/>
                  <a:pt x="74" y="130"/>
                  <a:pt x="76" y="129"/>
                </a:cubicBezTo>
                <a:cubicBezTo>
                  <a:pt x="84" y="128"/>
                  <a:pt x="93" y="125"/>
                  <a:pt x="100" y="120"/>
                </a:cubicBezTo>
                <a:cubicBezTo>
                  <a:pt x="107" y="116"/>
                  <a:pt x="113" y="110"/>
                  <a:pt x="117" y="104"/>
                </a:cubicBezTo>
                <a:lnTo>
                  <a:pt x="104" y="107"/>
                </a:lnTo>
                <a:close/>
                <a:moveTo>
                  <a:pt x="129" y="55"/>
                </a:moveTo>
                <a:cubicBezTo>
                  <a:pt x="128" y="46"/>
                  <a:pt x="125" y="38"/>
                  <a:pt x="120" y="31"/>
                </a:cubicBezTo>
                <a:cubicBezTo>
                  <a:pt x="116" y="23"/>
                  <a:pt x="110" y="17"/>
                  <a:pt x="103" y="12"/>
                </a:cubicBezTo>
                <a:cubicBezTo>
                  <a:pt x="96" y="8"/>
                  <a:pt x="89" y="4"/>
                  <a:pt x="81" y="2"/>
                </a:cubicBezTo>
                <a:cubicBezTo>
                  <a:pt x="78" y="1"/>
                  <a:pt x="76" y="1"/>
                  <a:pt x="73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82" y="11"/>
                  <a:pt x="82" y="11"/>
                  <a:pt x="82" y="11"/>
                </a:cubicBezTo>
                <a:cubicBezTo>
                  <a:pt x="86" y="16"/>
                  <a:pt x="86" y="16"/>
                  <a:pt x="86" y="16"/>
                </a:cubicBezTo>
                <a:cubicBezTo>
                  <a:pt x="81" y="22"/>
                  <a:pt x="81" y="22"/>
                  <a:pt x="81" y="22"/>
                </a:cubicBezTo>
                <a:cubicBezTo>
                  <a:pt x="72" y="31"/>
                  <a:pt x="72" y="31"/>
                  <a:pt x="72" y="31"/>
                </a:cubicBezTo>
                <a:cubicBezTo>
                  <a:pt x="86" y="34"/>
                  <a:pt x="97" y="45"/>
                  <a:pt x="100" y="60"/>
                </a:cubicBezTo>
                <a:cubicBezTo>
                  <a:pt x="101" y="67"/>
                  <a:pt x="100" y="74"/>
                  <a:pt x="97" y="80"/>
                </a:cubicBezTo>
                <a:cubicBezTo>
                  <a:pt x="103" y="99"/>
                  <a:pt x="103" y="99"/>
                  <a:pt x="103" y="99"/>
                </a:cubicBezTo>
                <a:cubicBezTo>
                  <a:pt x="123" y="95"/>
                  <a:pt x="123" y="95"/>
                  <a:pt x="123" y="95"/>
                </a:cubicBezTo>
                <a:cubicBezTo>
                  <a:pt x="125" y="90"/>
                  <a:pt x="127" y="85"/>
                  <a:pt x="128" y="80"/>
                </a:cubicBezTo>
                <a:cubicBezTo>
                  <a:pt x="130" y="72"/>
                  <a:pt x="131" y="63"/>
                  <a:pt x="12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8" name="Google Shape;8618;p178"/>
          <p:cNvSpPr>
            <a:spLocks/>
          </p:cNvSpPr>
          <p:nvPr/>
        </p:nvSpPr>
        <p:spPr bwMode="auto">
          <a:xfrm>
            <a:off x="3941763" y="3643313"/>
            <a:ext cx="504825" cy="504825"/>
          </a:xfrm>
          <a:custGeom>
            <a:avLst/>
            <a:gdLst>
              <a:gd name="T0" fmla="*/ 2147483646 w 130"/>
              <a:gd name="T1" fmla="*/ 2147483646 h 130"/>
              <a:gd name="T2" fmla="*/ 2147483646 w 130"/>
              <a:gd name="T3" fmla="*/ 2147483646 h 130"/>
              <a:gd name="T4" fmla="*/ 2147483646 w 130"/>
              <a:gd name="T5" fmla="*/ 2147483646 h 130"/>
              <a:gd name="T6" fmla="*/ 0 w 130"/>
              <a:gd name="T7" fmla="*/ 2147483646 h 130"/>
              <a:gd name="T8" fmla="*/ 2147483646 w 130"/>
              <a:gd name="T9" fmla="*/ 2147483646 h 130"/>
              <a:gd name="T10" fmla="*/ 2147483646 w 130"/>
              <a:gd name="T11" fmla="*/ 2147483646 h 130"/>
              <a:gd name="T12" fmla="*/ 2147483646 w 130"/>
              <a:gd name="T13" fmla="*/ 0 h 130"/>
              <a:gd name="T14" fmla="*/ 2147483646 w 130"/>
              <a:gd name="T15" fmla="*/ 2147483646 h 130"/>
              <a:gd name="T16" fmla="*/ 2147483646 w 130"/>
              <a:gd name="T17" fmla="*/ 2147483646 h 130"/>
              <a:gd name="T18" fmla="*/ 2147483646 w 130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0" h="130" extrusionOk="0">
                <a:moveTo>
                  <a:pt x="61" y="69"/>
                </a:moveTo>
                <a:cubicBezTo>
                  <a:pt x="122" y="69"/>
                  <a:pt x="122" y="69"/>
                  <a:pt x="122" y="69"/>
                </a:cubicBezTo>
                <a:cubicBezTo>
                  <a:pt x="122" y="103"/>
                  <a:pt x="95" y="130"/>
                  <a:pt x="61" y="130"/>
                </a:cubicBezTo>
                <a:cubicBezTo>
                  <a:pt x="27" y="130"/>
                  <a:pt x="0" y="103"/>
                  <a:pt x="0" y="69"/>
                </a:cubicBezTo>
                <a:cubicBezTo>
                  <a:pt x="0" y="35"/>
                  <a:pt x="27" y="8"/>
                  <a:pt x="61" y="8"/>
                </a:cubicBezTo>
                <a:lnTo>
                  <a:pt x="61" y="69"/>
                </a:lnTo>
                <a:close/>
                <a:moveTo>
                  <a:pt x="69" y="0"/>
                </a:moveTo>
                <a:cubicBezTo>
                  <a:pt x="69" y="61"/>
                  <a:pt x="69" y="61"/>
                  <a:pt x="69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30" y="28"/>
                  <a:pt x="102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88129" name="Google Shape;8619;p178"/>
          <p:cNvSpPr>
            <a:spLocks/>
          </p:cNvSpPr>
          <p:nvPr/>
        </p:nvSpPr>
        <p:spPr bwMode="auto">
          <a:xfrm>
            <a:off x="4884738" y="4856163"/>
            <a:ext cx="411162" cy="598487"/>
          </a:xfrm>
          <a:custGeom>
            <a:avLst/>
            <a:gdLst>
              <a:gd name="T0" fmla="*/ 2147483646 w 106"/>
              <a:gd name="T1" fmla="*/ 2147483646 h 154"/>
              <a:gd name="T2" fmla="*/ 2147483646 w 106"/>
              <a:gd name="T3" fmla="*/ 2147483646 h 154"/>
              <a:gd name="T4" fmla="*/ 2147483646 w 106"/>
              <a:gd name="T5" fmla="*/ 2147483646 h 154"/>
              <a:gd name="T6" fmla="*/ 2147483646 w 106"/>
              <a:gd name="T7" fmla="*/ 2147483646 h 154"/>
              <a:gd name="T8" fmla="*/ 2147483646 w 106"/>
              <a:gd name="T9" fmla="*/ 2147483646 h 154"/>
              <a:gd name="T10" fmla="*/ 2147483646 w 106"/>
              <a:gd name="T11" fmla="*/ 2147483646 h 154"/>
              <a:gd name="T12" fmla="*/ 2147483646 w 106"/>
              <a:gd name="T13" fmla="*/ 2147483646 h 154"/>
              <a:gd name="T14" fmla="*/ 2147483646 w 106"/>
              <a:gd name="T15" fmla="*/ 2147483646 h 154"/>
              <a:gd name="T16" fmla="*/ 2147483646 w 106"/>
              <a:gd name="T17" fmla="*/ 2147483646 h 154"/>
              <a:gd name="T18" fmla="*/ 2147483646 w 106"/>
              <a:gd name="T19" fmla="*/ 2147483646 h 154"/>
              <a:gd name="T20" fmla="*/ 2147483646 w 106"/>
              <a:gd name="T21" fmla="*/ 0 h 154"/>
              <a:gd name="T22" fmla="*/ 2147483646 w 106"/>
              <a:gd name="T23" fmla="*/ 0 h 154"/>
              <a:gd name="T24" fmla="*/ 2147483646 w 106"/>
              <a:gd name="T25" fmla="*/ 2147483646 h 154"/>
              <a:gd name="T26" fmla="*/ 2147483646 w 106"/>
              <a:gd name="T27" fmla="*/ 2147483646 h 154"/>
              <a:gd name="T28" fmla="*/ 0 w 106"/>
              <a:gd name="T29" fmla="*/ 2147483646 h 154"/>
              <a:gd name="T30" fmla="*/ 2147483646 w 106"/>
              <a:gd name="T31" fmla="*/ 2147483646 h 154"/>
              <a:gd name="T32" fmla="*/ 2147483646 w 106"/>
              <a:gd name="T33" fmla="*/ 2147483646 h 154"/>
              <a:gd name="T34" fmla="*/ 2147483646 w 106"/>
              <a:gd name="T35" fmla="*/ 2147483646 h 154"/>
              <a:gd name="T36" fmla="*/ 2147483646 w 106"/>
              <a:gd name="T37" fmla="*/ 2147483646 h 154"/>
              <a:gd name="T38" fmla="*/ 2147483646 w 106"/>
              <a:gd name="T39" fmla="*/ 2147483646 h 154"/>
              <a:gd name="T40" fmla="*/ 2147483646 w 106"/>
              <a:gd name="T41" fmla="*/ 2147483646 h 154"/>
              <a:gd name="T42" fmla="*/ 2147483646 w 106"/>
              <a:gd name="T43" fmla="*/ 2147483646 h 154"/>
              <a:gd name="T44" fmla="*/ 2147483646 w 106"/>
              <a:gd name="T45" fmla="*/ 2147483646 h 154"/>
              <a:gd name="T46" fmla="*/ 2147483646 w 106"/>
              <a:gd name="T47" fmla="*/ 2147483646 h 154"/>
              <a:gd name="T48" fmla="*/ 2147483646 w 106"/>
              <a:gd name="T49" fmla="*/ 2147483646 h 154"/>
              <a:gd name="T50" fmla="*/ 2147483646 w 106"/>
              <a:gd name="T51" fmla="*/ 2147483646 h 154"/>
              <a:gd name="T52" fmla="*/ 2147483646 w 106"/>
              <a:gd name="T53" fmla="*/ 2147483646 h 154"/>
              <a:gd name="T54" fmla="*/ 2147483646 w 106"/>
              <a:gd name="T55" fmla="*/ 2147483646 h 154"/>
              <a:gd name="T56" fmla="*/ 2147483646 w 106"/>
              <a:gd name="T57" fmla="*/ 2147483646 h 15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" h="154" extrusionOk="0">
                <a:moveTo>
                  <a:pt x="106" y="102"/>
                </a:moveTo>
                <a:cubicBezTo>
                  <a:pt x="106" y="86"/>
                  <a:pt x="94" y="74"/>
                  <a:pt x="69" y="68"/>
                </a:cubicBezTo>
                <a:cubicBezTo>
                  <a:pt x="66" y="67"/>
                  <a:pt x="53" y="64"/>
                  <a:pt x="50" y="63"/>
                </a:cubicBezTo>
                <a:cubicBezTo>
                  <a:pt x="31" y="58"/>
                  <a:pt x="26" y="55"/>
                  <a:pt x="26" y="50"/>
                </a:cubicBezTo>
                <a:cubicBezTo>
                  <a:pt x="26" y="44"/>
                  <a:pt x="33" y="38"/>
                  <a:pt x="52" y="38"/>
                </a:cubicBezTo>
                <a:cubicBezTo>
                  <a:pt x="65" y="38"/>
                  <a:pt x="79" y="49"/>
                  <a:pt x="79" y="49"/>
                </a:cubicBezTo>
                <a:cubicBezTo>
                  <a:pt x="85" y="52"/>
                  <a:pt x="88" y="52"/>
                  <a:pt x="92" y="48"/>
                </a:cubicBezTo>
                <a:cubicBezTo>
                  <a:pt x="92" y="48"/>
                  <a:pt x="98" y="43"/>
                  <a:pt x="98" y="38"/>
                </a:cubicBezTo>
                <a:cubicBezTo>
                  <a:pt x="98" y="31"/>
                  <a:pt x="82" y="21"/>
                  <a:pt x="64" y="18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2"/>
                  <a:pt x="61" y="0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7"/>
                  <a:pt x="42" y="17"/>
                  <a:pt x="42" y="17"/>
                </a:cubicBezTo>
                <a:cubicBezTo>
                  <a:pt x="15" y="20"/>
                  <a:pt x="0" y="34"/>
                  <a:pt x="0" y="51"/>
                </a:cubicBezTo>
                <a:cubicBezTo>
                  <a:pt x="0" y="71"/>
                  <a:pt x="19" y="78"/>
                  <a:pt x="40" y="84"/>
                </a:cubicBezTo>
                <a:cubicBezTo>
                  <a:pt x="43" y="85"/>
                  <a:pt x="59" y="89"/>
                  <a:pt x="62" y="89"/>
                </a:cubicBezTo>
                <a:cubicBezTo>
                  <a:pt x="77" y="93"/>
                  <a:pt x="81" y="99"/>
                  <a:pt x="81" y="103"/>
                </a:cubicBezTo>
                <a:cubicBezTo>
                  <a:pt x="81" y="109"/>
                  <a:pt x="74" y="115"/>
                  <a:pt x="54" y="115"/>
                </a:cubicBezTo>
                <a:cubicBezTo>
                  <a:pt x="41" y="115"/>
                  <a:pt x="22" y="104"/>
                  <a:pt x="22" y="104"/>
                </a:cubicBezTo>
                <a:cubicBezTo>
                  <a:pt x="17" y="101"/>
                  <a:pt x="12" y="101"/>
                  <a:pt x="8" y="106"/>
                </a:cubicBezTo>
                <a:cubicBezTo>
                  <a:pt x="8" y="106"/>
                  <a:pt x="4" y="111"/>
                  <a:pt x="4" y="115"/>
                </a:cubicBezTo>
                <a:cubicBezTo>
                  <a:pt x="4" y="123"/>
                  <a:pt x="24" y="132"/>
                  <a:pt x="42" y="136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42" y="151"/>
                  <a:pt x="45" y="154"/>
                  <a:pt x="49" y="154"/>
                </a:cubicBezTo>
                <a:cubicBezTo>
                  <a:pt x="57" y="154"/>
                  <a:pt x="57" y="154"/>
                  <a:pt x="57" y="154"/>
                </a:cubicBezTo>
                <a:cubicBezTo>
                  <a:pt x="61" y="154"/>
                  <a:pt x="64" y="151"/>
                  <a:pt x="64" y="148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93" y="134"/>
                  <a:pt x="106" y="118"/>
                  <a:pt x="106" y="1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8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00"/>
                            </p:stCondLst>
                            <p:childTnLst>
                              <p:par>
                                <p:cTn id="102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800"/>
                            </p:stCondLst>
                            <p:childTnLst>
                              <p:par>
                                <p:cTn id="130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400"/>
                            </p:stCondLst>
                            <p:childTnLst>
                              <p:par>
                                <p:cTn id="144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/>
      <p:bldP spid="388100" grpId="0"/>
      <p:bldP spid="388101" grpId="0"/>
      <p:bldP spid="388102" grpId="0"/>
      <p:bldP spid="388103" grpId="0"/>
      <p:bldP spid="388104" grpId="0"/>
      <p:bldP spid="388105" grpId="0"/>
      <p:bldP spid="388106" grpId="0"/>
      <p:bldP spid="388107" grpId="0"/>
      <p:bldP spid="388108" grpId="0"/>
      <p:bldP spid="388109" grpId="0"/>
      <p:bldP spid="388110" grpId="0"/>
      <p:bldP spid="388111" grpId="0"/>
      <p:bldP spid="388112" grpId="0"/>
      <p:bldP spid="388113" grpId="0"/>
      <p:bldP spid="388114" grpId="0" animBg="1"/>
      <p:bldP spid="388115" grpId="0" animBg="1"/>
      <p:bldP spid="388116" grpId="0" animBg="1"/>
      <p:bldP spid="388117" grpId="0" animBg="1"/>
      <p:bldP spid="388118" grpId="0" animBg="1"/>
      <p:bldP spid="388119" grpId="0" animBg="1"/>
      <p:bldP spid="388120" grpId="0" animBg="1"/>
      <p:bldP spid="388121" grpId="0" animBg="1"/>
      <p:bldP spid="388122" grpId="0" animBg="1"/>
      <p:bldP spid="388123" grpId="0" animBg="1"/>
      <p:bldP spid="388124" grpId="0" animBg="1"/>
      <p:bldP spid="388125" grpId="0" animBg="1"/>
      <p:bldP spid="388126" grpId="0" animBg="1"/>
      <p:bldP spid="388127" grpId="0" animBg="1"/>
      <p:bldP spid="388128" grpId="0" animBg="1"/>
      <p:bldP spid="3881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B0D31F2-7A51-834A-9883-368175D585B0}"/>
              </a:ext>
            </a:extLst>
          </p:cNvPr>
          <p:cNvGrpSpPr/>
          <p:nvPr/>
        </p:nvGrpSpPr>
        <p:grpSpPr>
          <a:xfrm>
            <a:off x="869156" y="2570163"/>
            <a:ext cx="1663700" cy="1857375"/>
            <a:chOff x="900113" y="2570163"/>
            <a:chExt cx="1663700" cy="1857375"/>
          </a:xfrm>
        </p:grpSpPr>
        <p:sp>
          <p:nvSpPr>
            <p:cNvPr id="404483" name="Google Shape;8866;p186"/>
            <p:cNvSpPr>
              <a:spLocks/>
            </p:cNvSpPr>
            <p:nvPr/>
          </p:nvSpPr>
          <p:spPr bwMode="auto">
            <a:xfrm>
              <a:off x="934818" y="3470275"/>
              <a:ext cx="436563" cy="957263"/>
            </a:xfrm>
            <a:custGeom>
              <a:avLst/>
              <a:gdLst>
                <a:gd name="T0" fmla="*/ 2147483646 w 107"/>
                <a:gd name="T1" fmla="*/ 2147483646 h 234"/>
                <a:gd name="T2" fmla="*/ 2147483646 w 107"/>
                <a:gd name="T3" fmla="*/ 0 h 234"/>
                <a:gd name="T4" fmla="*/ 2147483646 w 107"/>
                <a:gd name="T5" fmla="*/ 2147483646 h 234"/>
                <a:gd name="T6" fmla="*/ 2147483646 w 107"/>
                <a:gd name="T7" fmla="*/ 2147483646 h 234"/>
                <a:gd name="T8" fmla="*/ 2147483646 w 107"/>
                <a:gd name="T9" fmla="*/ 2147483646 h 234"/>
                <a:gd name="T10" fmla="*/ 2147483646 w 107"/>
                <a:gd name="T11" fmla="*/ 2147483646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" h="234" extrusionOk="0">
                  <a:moveTo>
                    <a:pt x="100" y="163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3" y="8"/>
                    <a:pt x="53" y="16"/>
                    <a:pt x="51" y="24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200"/>
                    <a:pt x="38" y="234"/>
                    <a:pt x="74" y="221"/>
                  </a:cubicBezTo>
                  <a:cubicBezTo>
                    <a:pt x="95" y="211"/>
                    <a:pt x="107" y="188"/>
                    <a:pt x="100" y="163"/>
                  </a:cubicBezTo>
                  <a:close/>
                </a:path>
              </a:pathLst>
            </a:custGeom>
            <a:solidFill>
              <a:srgbClr val="4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04484" name="Google Shape;8867;p186"/>
            <p:cNvSpPr>
              <a:spLocks/>
            </p:cNvSpPr>
            <p:nvPr/>
          </p:nvSpPr>
          <p:spPr bwMode="auto">
            <a:xfrm>
              <a:off x="900113" y="2570163"/>
              <a:ext cx="1663700" cy="1803400"/>
            </a:xfrm>
            <a:custGeom>
              <a:avLst/>
              <a:gdLst>
                <a:gd name="T0" fmla="*/ 2147483646 w 407"/>
                <a:gd name="T1" fmla="*/ 2147483646 h 441"/>
                <a:gd name="T2" fmla="*/ 2147483646 w 407"/>
                <a:gd name="T3" fmla="*/ 2147483646 h 441"/>
                <a:gd name="T4" fmla="*/ 2147483646 w 407"/>
                <a:gd name="T5" fmla="*/ 2147483646 h 441"/>
                <a:gd name="T6" fmla="*/ 2147483646 w 407"/>
                <a:gd name="T7" fmla="*/ 2147483646 h 441"/>
                <a:gd name="T8" fmla="*/ 2147483646 w 407"/>
                <a:gd name="T9" fmla="*/ 2147483646 h 441"/>
                <a:gd name="T10" fmla="*/ 2147483646 w 407"/>
                <a:gd name="T11" fmla="*/ 2147483646 h 441"/>
                <a:gd name="T12" fmla="*/ 2147483646 w 407"/>
                <a:gd name="T13" fmla="*/ 2147483646 h 441"/>
                <a:gd name="T14" fmla="*/ 2147483646 w 407"/>
                <a:gd name="T15" fmla="*/ 2147483646 h 441"/>
                <a:gd name="T16" fmla="*/ 2147483646 w 407"/>
                <a:gd name="T17" fmla="*/ 2147483646 h 441"/>
                <a:gd name="T18" fmla="*/ 2147483646 w 407"/>
                <a:gd name="T19" fmla="*/ 2147483646 h 441"/>
                <a:gd name="T20" fmla="*/ 2147483646 w 407"/>
                <a:gd name="T21" fmla="*/ 2147483646 h 441"/>
                <a:gd name="T22" fmla="*/ 2147483646 w 407"/>
                <a:gd name="T23" fmla="*/ 2147483646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7" h="441" extrusionOk="0">
                  <a:moveTo>
                    <a:pt x="79" y="441"/>
                  </a:moveTo>
                  <a:cubicBezTo>
                    <a:pt x="82" y="440"/>
                    <a:pt x="85" y="439"/>
                    <a:pt x="88" y="437"/>
                  </a:cubicBezTo>
                  <a:cubicBezTo>
                    <a:pt x="215" y="362"/>
                    <a:pt x="215" y="362"/>
                    <a:pt x="215" y="362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407" y="249"/>
                    <a:pt x="407" y="202"/>
                    <a:pt x="374" y="18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45" y="0"/>
                    <a:pt x="0" y="36"/>
                    <a:pt x="13" y="79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7"/>
                    <a:pt x="56" y="218"/>
                    <a:pt x="57" y="220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12" y="408"/>
                    <a:pt x="100" y="431"/>
                    <a:pt x="79" y="441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CC0C72E-08AA-D840-8A7D-8C522191C634}"/>
              </a:ext>
            </a:extLst>
          </p:cNvPr>
          <p:cNvGrpSpPr/>
          <p:nvPr/>
        </p:nvGrpSpPr>
        <p:grpSpPr>
          <a:xfrm>
            <a:off x="3082925" y="2570163"/>
            <a:ext cx="1666875" cy="1857375"/>
            <a:chOff x="3082925" y="2570163"/>
            <a:chExt cx="1666875" cy="1857375"/>
          </a:xfrm>
        </p:grpSpPr>
        <p:sp>
          <p:nvSpPr>
            <p:cNvPr id="404485" name="Google Shape;8868;p186"/>
            <p:cNvSpPr>
              <a:spLocks/>
            </p:cNvSpPr>
            <p:nvPr/>
          </p:nvSpPr>
          <p:spPr bwMode="auto">
            <a:xfrm>
              <a:off x="3109724" y="3470275"/>
              <a:ext cx="442913" cy="957263"/>
            </a:xfrm>
            <a:custGeom>
              <a:avLst/>
              <a:gdLst>
                <a:gd name="T0" fmla="*/ 2147483646 w 108"/>
                <a:gd name="T1" fmla="*/ 2147483646 h 234"/>
                <a:gd name="T2" fmla="*/ 2147483646 w 108"/>
                <a:gd name="T3" fmla="*/ 0 h 234"/>
                <a:gd name="T4" fmla="*/ 2147483646 w 108"/>
                <a:gd name="T5" fmla="*/ 2147483646 h 234"/>
                <a:gd name="T6" fmla="*/ 2147483646 w 108"/>
                <a:gd name="T7" fmla="*/ 2147483646 h 234"/>
                <a:gd name="T8" fmla="*/ 2147483646 w 108"/>
                <a:gd name="T9" fmla="*/ 2147483646 h 234"/>
                <a:gd name="T10" fmla="*/ 2147483646 w 108"/>
                <a:gd name="T11" fmla="*/ 2147483646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234" extrusionOk="0">
                  <a:moveTo>
                    <a:pt x="101" y="163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4" y="8"/>
                    <a:pt x="54" y="16"/>
                    <a:pt x="52" y="24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200"/>
                    <a:pt x="39" y="234"/>
                    <a:pt x="75" y="221"/>
                  </a:cubicBezTo>
                  <a:cubicBezTo>
                    <a:pt x="95" y="211"/>
                    <a:pt x="108" y="188"/>
                    <a:pt x="101" y="163"/>
                  </a:cubicBezTo>
                  <a:close/>
                </a:path>
              </a:pathLst>
            </a:custGeom>
            <a:solidFill>
              <a:srgbClr val="2A9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04486" name="Google Shape;8869;p186"/>
            <p:cNvSpPr>
              <a:spLocks/>
            </p:cNvSpPr>
            <p:nvPr/>
          </p:nvSpPr>
          <p:spPr bwMode="auto">
            <a:xfrm>
              <a:off x="3082925" y="2570163"/>
              <a:ext cx="1666875" cy="1803400"/>
            </a:xfrm>
            <a:custGeom>
              <a:avLst/>
              <a:gdLst>
                <a:gd name="T0" fmla="*/ 2147483646 w 408"/>
                <a:gd name="T1" fmla="*/ 2147483646 h 441"/>
                <a:gd name="T2" fmla="*/ 2147483646 w 408"/>
                <a:gd name="T3" fmla="*/ 2147483646 h 441"/>
                <a:gd name="T4" fmla="*/ 2147483646 w 408"/>
                <a:gd name="T5" fmla="*/ 2147483646 h 441"/>
                <a:gd name="T6" fmla="*/ 2147483646 w 408"/>
                <a:gd name="T7" fmla="*/ 2147483646 h 441"/>
                <a:gd name="T8" fmla="*/ 2147483646 w 408"/>
                <a:gd name="T9" fmla="*/ 2147483646 h 441"/>
                <a:gd name="T10" fmla="*/ 2147483646 w 408"/>
                <a:gd name="T11" fmla="*/ 2147483646 h 441"/>
                <a:gd name="T12" fmla="*/ 2147483646 w 408"/>
                <a:gd name="T13" fmla="*/ 2147483646 h 441"/>
                <a:gd name="T14" fmla="*/ 2147483646 w 408"/>
                <a:gd name="T15" fmla="*/ 2147483646 h 441"/>
                <a:gd name="T16" fmla="*/ 2147483646 w 408"/>
                <a:gd name="T17" fmla="*/ 2147483646 h 441"/>
                <a:gd name="T18" fmla="*/ 2147483646 w 408"/>
                <a:gd name="T19" fmla="*/ 2147483646 h 441"/>
                <a:gd name="T20" fmla="*/ 2147483646 w 408"/>
                <a:gd name="T21" fmla="*/ 2147483646 h 441"/>
                <a:gd name="T22" fmla="*/ 2147483646 w 408"/>
                <a:gd name="T23" fmla="*/ 2147483646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8" h="441" extrusionOk="0">
                  <a:moveTo>
                    <a:pt x="80" y="441"/>
                  </a:moveTo>
                  <a:cubicBezTo>
                    <a:pt x="83" y="440"/>
                    <a:pt x="86" y="439"/>
                    <a:pt x="89" y="437"/>
                  </a:cubicBezTo>
                  <a:cubicBezTo>
                    <a:pt x="216" y="362"/>
                    <a:pt x="216" y="362"/>
                    <a:pt x="216" y="362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408" y="249"/>
                    <a:pt x="408" y="202"/>
                    <a:pt x="375" y="18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46" y="0"/>
                    <a:pt x="0" y="36"/>
                    <a:pt x="14" y="79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7" y="217"/>
                    <a:pt x="57" y="218"/>
                    <a:pt x="57" y="220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13" y="408"/>
                    <a:pt x="100" y="431"/>
                    <a:pt x="80" y="441"/>
                  </a:cubicBez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A5D28C2-E016-FF48-B85B-CBE841B50988}"/>
              </a:ext>
            </a:extLst>
          </p:cNvPr>
          <p:cNvGrpSpPr/>
          <p:nvPr/>
        </p:nvGrpSpPr>
        <p:grpSpPr>
          <a:xfrm>
            <a:off x="5234782" y="2570163"/>
            <a:ext cx="1666875" cy="1857375"/>
            <a:chOff x="5268913" y="2570163"/>
            <a:chExt cx="1666875" cy="1857375"/>
          </a:xfrm>
        </p:grpSpPr>
        <p:sp>
          <p:nvSpPr>
            <p:cNvPr id="404487" name="Google Shape;8870;p186"/>
            <p:cNvSpPr>
              <a:spLocks/>
            </p:cNvSpPr>
            <p:nvPr/>
          </p:nvSpPr>
          <p:spPr bwMode="auto">
            <a:xfrm>
              <a:off x="5303618" y="3470275"/>
              <a:ext cx="441325" cy="957263"/>
            </a:xfrm>
            <a:custGeom>
              <a:avLst/>
              <a:gdLst>
                <a:gd name="T0" fmla="*/ 2147483646 w 108"/>
                <a:gd name="T1" fmla="*/ 2147483646 h 234"/>
                <a:gd name="T2" fmla="*/ 2147483646 w 108"/>
                <a:gd name="T3" fmla="*/ 0 h 234"/>
                <a:gd name="T4" fmla="*/ 2147483646 w 108"/>
                <a:gd name="T5" fmla="*/ 2147483646 h 234"/>
                <a:gd name="T6" fmla="*/ 2147483646 w 108"/>
                <a:gd name="T7" fmla="*/ 2147483646 h 234"/>
                <a:gd name="T8" fmla="*/ 2147483646 w 108"/>
                <a:gd name="T9" fmla="*/ 2147483646 h 234"/>
                <a:gd name="T10" fmla="*/ 2147483646 w 108"/>
                <a:gd name="T11" fmla="*/ 2147483646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234" extrusionOk="0">
                  <a:moveTo>
                    <a:pt x="101" y="163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4" y="8"/>
                    <a:pt x="54" y="16"/>
                    <a:pt x="51" y="24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200"/>
                    <a:pt x="38" y="234"/>
                    <a:pt x="75" y="221"/>
                  </a:cubicBezTo>
                  <a:cubicBezTo>
                    <a:pt x="95" y="211"/>
                    <a:pt x="108" y="188"/>
                    <a:pt x="101" y="163"/>
                  </a:cubicBezTo>
                  <a:close/>
                </a:path>
              </a:pathLst>
            </a:custGeom>
            <a:solidFill>
              <a:srgbClr val="9FA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04488" name="Google Shape;8871;p186"/>
            <p:cNvSpPr>
              <a:spLocks/>
            </p:cNvSpPr>
            <p:nvPr/>
          </p:nvSpPr>
          <p:spPr bwMode="auto">
            <a:xfrm>
              <a:off x="5268913" y="2570163"/>
              <a:ext cx="1666875" cy="1803400"/>
            </a:xfrm>
            <a:custGeom>
              <a:avLst/>
              <a:gdLst>
                <a:gd name="T0" fmla="*/ 2147483646 w 408"/>
                <a:gd name="T1" fmla="*/ 2147483646 h 441"/>
                <a:gd name="T2" fmla="*/ 2147483646 w 408"/>
                <a:gd name="T3" fmla="*/ 2147483646 h 441"/>
                <a:gd name="T4" fmla="*/ 2147483646 w 408"/>
                <a:gd name="T5" fmla="*/ 2147483646 h 441"/>
                <a:gd name="T6" fmla="*/ 2147483646 w 408"/>
                <a:gd name="T7" fmla="*/ 2147483646 h 441"/>
                <a:gd name="T8" fmla="*/ 2147483646 w 408"/>
                <a:gd name="T9" fmla="*/ 2147483646 h 441"/>
                <a:gd name="T10" fmla="*/ 2147483646 w 408"/>
                <a:gd name="T11" fmla="*/ 2147483646 h 441"/>
                <a:gd name="T12" fmla="*/ 2147483646 w 408"/>
                <a:gd name="T13" fmla="*/ 2147483646 h 441"/>
                <a:gd name="T14" fmla="*/ 2147483646 w 408"/>
                <a:gd name="T15" fmla="*/ 2147483646 h 441"/>
                <a:gd name="T16" fmla="*/ 2147483646 w 408"/>
                <a:gd name="T17" fmla="*/ 2147483646 h 441"/>
                <a:gd name="T18" fmla="*/ 2147483646 w 408"/>
                <a:gd name="T19" fmla="*/ 2147483646 h 441"/>
                <a:gd name="T20" fmla="*/ 2147483646 w 408"/>
                <a:gd name="T21" fmla="*/ 2147483646 h 441"/>
                <a:gd name="T22" fmla="*/ 2147483646 w 408"/>
                <a:gd name="T23" fmla="*/ 2147483646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8" h="441" extrusionOk="0">
                  <a:moveTo>
                    <a:pt x="80" y="441"/>
                  </a:moveTo>
                  <a:cubicBezTo>
                    <a:pt x="83" y="440"/>
                    <a:pt x="86" y="439"/>
                    <a:pt x="89" y="437"/>
                  </a:cubicBezTo>
                  <a:cubicBezTo>
                    <a:pt x="215" y="362"/>
                    <a:pt x="215" y="362"/>
                    <a:pt x="215" y="362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408" y="249"/>
                    <a:pt x="407" y="202"/>
                    <a:pt x="374" y="18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46" y="0"/>
                    <a:pt x="0" y="36"/>
                    <a:pt x="13" y="79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7"/>
                    <a:pt x="57" y="218"/>
                    <a:pt x="57" y="220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13" y="408"/>
                    <a:pt x="100" y="431"/>
                    <a:pt x="80" y="441"/>
                  </a:cubicBezTo>
                  <a:close/>
                </a:path>
              </a:pathLst>
            </a:custGeom>
            <a:solidFill>
              <a:srgbClr val="D0D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50375D8-A683-2448-A442-E3C8D101AF25}"/>
              </a:ext>
            </a:extLst>
          </p:cNvPr>
          <p:cNvGrpSpPr/>
          <p:nvPr/>
        </p:nvGrpSpPr>
        <p:grpSpPr>
          <a:xfrm>
            <a:off x="7450138" y="2570163"/>
            <a:ext cx="1668463" cy="1857375"/>
            <a:chOff x="7454900" y="2570163"/>
            <a:chExt cx="1668463" cy="1857375"/>
          </a:xfrm>
        </p:grpSpPr>
        <p:sp>
          <p:nvSpPr>
            <p:cNvPr id="404489" name="Google Shape;8872;p186"/>
            <p:cNvSpPr>
              <a:spLocks/>
            </p:cNvSpPr>
            <p:nvPr/>
          </p:nvSpPr>
          <p:spPr bwMode="auto">
            <a:xfrm>
              <a:off x="7489606" y="3470275"/>
              <a:ext cx="441325" cy="957263"/>
            </a:xfrm>
            <a:custGeom>
              <a:avLst/>
              <a:gdLst>
                <a:gd name="T0" fmla="*/ 2147483646 w 108"/>
                <a:gd name="T1" fmla="*/ 2147483646 h 234"/>
                <a:gd name="T2" fmla="*/ 2147483646 w 108"/>
                <a:gd name="T3" fmla="*/ 0 h 234"/>
                <a:gd name="T4" fmla="*/ 2147483646 w 108"/>
                <a:gd name="T5" fmla="*/ 2147483646 h 234"/>
                <a:gd name="T6" fmla="*/ 2147483646 w 108"/>
                <a:gd name="T7" fmla="*/ 2147483646 h 234"/>
                <a:gd name="T8" fmla="*/ 2147483646 w 108"/>
                <a:gd name="T9" fmla="*/ 2147483646 h 234"/>
                <a:gd name="T10" fmla="*/ 2147483646 w 108"/>
                <a:gd name="T11" fmla="*/ 2147483646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234" extrusionOk="0">
                  <a:moveTo>
                    <a:pt x="100" y="163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4" y="8"/>
                    <a:pt x="53" y="16"/>
                    <a:pt x="51" y="24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200"/>
                    <a:pt x="38" y="234"/>
                    <a:pt x="74" y="221"/>
                  </a:cubicBezTo>
                  <a:cubicBezTo>
                    <a:pt x="95" y="211"/>
                    <a:pt x="108" y="188"/>
                    <a:pt x="100" y="163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04490" name="Google Shape;8873;p186"/>
            <p:cNvSpPr>
              <a:spLocks/>
            </p:cNvSpPr>
            <p:nvPr/>
          </p:nvSpPr>
          <p:spPr bwMode="auto">
            <a:xfrm>
              <a:off x="7454900" y="2570163"/>
              <a:ext cx="1668463" cy="1803400"/>
            </a:xfrm>
            <a:custGeom>
              <a:avLst/>
              <a:gdLst>
                <a:gd name="T0" fmla="*/ 2147483646 w 408"/>
                <a:gd name="T1" fmla="*/ 2147483646 h 441"/>
                <a:gd name="T2" fmla="*/ 2147483646 w 408"/>
                <a:gd name="T3" fmla="*/ 2147483646 h 441"/>
                <a:gd name="T4" fmla="*/ 2147483646 w 408"/>
                <a:gd name="T5" fmla="*/ 2147483646 h 441"/>
                <a:gd name="T6" fmla="*/ 2147483646 w 408"/>
                <a:gd name="T7" fmla="*/ 2147483646 h 441"/>
                <a:gd name="T8" fmla="*/ 2147483646 w 408"/>
                <a:gd name="T9" fmla="*/ 2147483646 h 441"/>
                <a:gd name="T10" fmla="*/ 2147483646 w 408"/>
                <a:gd name="T11" fmla="*/ 2147483646 h 441"/>
                <a:gd name="T12" fmla="*/ 2147483646 w 408"/>
                <a:gd name="T13" fmla="*/ 2147483646 h 441"/>
                <a:gd name="T14" fmla="*/ 2147483646 w 408"/>
                <a:gd name="T15" fmla="*/ 2147483646 h 441"/>
                <a:gd name="T16" fmla="*/ 2147483646 w 408"/>
                <a:gd name="T17" fmla="*/ 2147483646 h 441"/>
                <a:gd name="T18" fmla="*/ 2147483646 w 408"/>
                <a:gd name="T19" fmla="*/ 2147483646 h 441"/>
                <a:gd name="T20" fmla="*/ 2147483646 w 408"/>
                <a:gd name="T21" fmla="*/ 2147483646 h 441"/>
                <a:gd name="T22" fmla="*/ 2147483646 w 408"/>
                <a:gd name="T23" fmla="*/ 2147483646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8" h="441" extrusionOk="0">
                  <a:moveTo>
                    <a:pt x="79" y="441"/>
                  </a:moveTo>
                  <a:cubicBezTo>
                    <a:pt x="82" y="440"/>
                    <a:pt x="86" y="439"/>
                    <a:pt x="89" y="437"/>
                  </a:cubicBezTo>
                  <a:cubicBezTo>
                    <a:pt x="215" y="362"/>
                    <a:pt x="215" y="362"/>
                    <a:pt x="215" y="362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408" y="249"/>
                    <a:pt x="407" y="202"/>
                    <a:pt x="374" y="18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45" y="0"/>
                    <a:pt x="0" y="36"/>
                    <a:pt x="13" y="79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7"/>
                    <a:pt x="57" y="218"/>
                    <a:pt x="57" y="220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13" y="408"/>
                    <a:pt x="100" y="431"/>
                    <a:pt x="79" y="44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9B3DAF3-877A-0042-A593-BC9F80B0E2DB}"/>
              </a:ext>
            </a:extLst>
          </p:cNvPr>
          <p:cNvGrpSpPr/>
          <p:nvPr/>
        </p:nvGrpSpPr>
        <p:grpSpPr>
          <a:xfrm>
            <a:off x="9694069" y="2570163"/>
            <a:ext cx="1662113" cy="1857375"/>
            <a:chOff x="9642475" y="2570163"/>
            <a:chExt cx="1662113" cy="1857375"/>
          </a:xfrm>
        </p:grpSpPr>
        <p:sp>
          <p:nvSpPr>
            <p:cNvPr id="404491" name="Google Shape;8874;p186"/>
            <p:cNvSpPr>
              <a:spLocks/>
            </p:cNvSpPr>
            <p:nvPr/>
          </p:nvSpPr>
          <p:spPr bwMode="auto">
            <a:xfrm>
              <a:off x="9669274" y="3470275"/>
              <a:ext cx="438150" cy="957263"/>
            </a:xfrm>
            <a:custGeom>
              <a:avLst/>
              <a:gdLst>
                <a:gd name="T0" fmla="*/ 2147483646 w 107"/>
                <a:gd name="T1" fmla="*/ 2147483646 h 234"/>
                <a:gd name="T2" fmla="*/ 2147483646 w 107"/>
                <a:gd name="T3" fmla="*/ 0 h 234"/>
                <a:gd name="T4" fmla="*/ 2147483646 w 107"/>
                <a:gd name="T5" fmla="*/ 2147483646 h 234"/>
                <a:gd name="T6" fmla="*/ 2147483646 w 107"/>
                <a:gd name="T7" fmla="*/ 2147483646 h 234"/>
                <a:gd name="T8" fmla="*/ 2147483646 w 107"/>
                <a:gd name="T9" fmla="*/ 2147483646 h 234"/>
                <a:gd name="T10" fmla="*/ 2147483646 w 107"/>
                <a:gd name="T11" fmla="*/ 2147483646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" h="234" extrusionOk="0">
                  <a:moveTo>
                    <a:pt x="100" y="163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3" y="8"/>
                    <a:pt x="53" y="16"/>
                    <a:pt x="51" y="24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200"/>
                    <a:pt x="38" y="234"/>
                    <a:pt x="74" y="221"/>
                  </a:cubicBezTo>
                  <a:cubicBezTo>
                    <a:pt x="95" y="211"/>
                    <a:pt x="107" y="188"/>
                    <a:pt x="100" y="163"/>
                  </a:cubicBezTo>
                  <a:close/>
                </a:path>
              </a:pathLst>
            </a:custGeom>
            <a:solidFill>
              <a:srgbClr val="C14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04492" name="Google Shape;8875;p186"/>
            <p:cNvSpPr>
              <a:spLocks/>
            </p:cNvSpPr>
            <p:nvPr/>
          </p:nvSpPr>
          <p:spPr bwMode="auto">
            <a:xfrm>
              <a:off x="9642475" y="2570163"/>
              <a:ext cx="1662113" cy="1803400"/>
            </a:xfrm>
            <a:custGeom>
              <a:avLst/>
              <a:gdLst>
                <a:gd name="T0" fmla="*/ 2147483646 w 407"/>
                <a:gd name="T1" fmla="*/ 2147483646 h 441"/>
                <a:gd name="T2" fmla="*/ 2147483646 w 407"/>
                <a:gd name="T3" fmla="*/ 2147483646 h 441"/>
                <a:gd name="T4" fmla="*/ 2147483646 w 407"/>
                <a:gd name="T5" fmla="*/ 2147483646 h 441"/>
                <a:gd name="T6" fmla="*/ 2147483646 w 407"/>
                <a:gd name="T7" fmla="*/ 2147483646 h 441"/>
                <a:gd name="T8" fmla="*/ 2147483646 w 407"/>
                <a:gd name="T9" fmla="*/ 2147483646 h 441"/>
                <a:gd name="T10" fmla="*/ 2147483646 w 407"/>
                <a:gd name="T11" fmla="*/ 2147483646 h 441"/>
                <a:gd name="T12" fmla="*/ 2147483646 w 407"/>
                <a:gd name="T13" fmla="*/ 2147483646 h 441"/>
                <a:gd name="T14" fmla="*/ 2147483646 w 407"/>
                <a:gd name="T15" fmla="*/ 2147483646 h 441"/>
                <a:gd name="T16" fmla="*/ 2147483646 w 407"/>
                <a:gd name="T17" fmla="*/ 2147483646 h 441"/>
                <a:gd name="T18" fmla="*/ 2147483646 w 407"/>
                <a:gd name="T19" fmla="*/ 2147483646 h 441"/>
                <a:gd name="T20" fmla="*/ 2147483646 w 407"/>
                <a:gd name="T21" fmla="*/ 2147483646 h 441"/>
                <a:gd name="T22" fmla="*/ 2147483646 w 407"/>
                <a:gd name="T23" fmla="*/ 2147483646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7" h="441" extrusionOk="0">
                  <a:moveTo>
                    <a:pt x="79" y="441"/>
                  </a:moveTo>
                  <a:cubicBezTo>
                    <a:pt x="82" y="440"/>
                    <a:pt x="85" y="439"/>
                    <a:pt x="88" y="437"/>
                  </a:cubicBezTo>
                  <a:cubicBezTo>
                    <a:pt x="215" y="362"/>
                    <a:pt x="215" y="362"/>
                    <a:pt x="215" y="362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407" y="249"/>
                    <a:pt x="407" y="202"/>
                    <a:pt x="374" y="18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45" y="0"/>
                    <a:pt x="0" y="36"/>
                    <a:pt x="13" y="79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6" y="217"/>
                    <a:pt x="56" y="218"/>
                    <a:pt x="57" y="220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12" y="408"/>
                    <a:pt x="100" y="431"/>
                    <a:pt x="79" y="441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404493" name="Google Shape;8876;p186"/>
          <p:cNvSpPr txBox="1">
            <a:spLocks noChangeArrowheads="1"/>
          </p:cNvSpPr>
          <p:nvPr/>
        </p:nvSpPr>
        <p:spPr bwMode="auto">
          <a:xfrm>
            <a:off x="1394059" y="3200400"/>
            <a:ext cx="613894" cy="60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01</a:t>
            </a:r>
            <a:endParaRPr lang="en-US" altLang="en-US" dirty="0"/>
          </a:p>
        </p:txBody>
      </p:sp>
      <p:sp>
        <p:nvSpPr>
          <p:cNvPr id="404494" name="Google Shape;8877;p186"/>
          <p:cNvSpPr txBox="1">
            <a:spLocks noChangeArrowheads="1"/>
          </p:cNvSpPr>
          <p:nvPr/>
        </p:nvSpPr>
        <p:spPr bwMode="auto">
          <a:xfrm>
            <a:off x="3571412" y="3200400"/>
            <a:ext cx="689900" cy="60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02</a:t>
            </a:r>
            <a:endParaRPr lang="en-US" altLang="en-US"/>
          </a:p>
        </p:txBody>
      </p:sp>
      <p:sp>
        <p:nvSpPr>
          <p:cNvPr id="404495" name="Google Shape;8878;p186"/>
          <p:cNvSpPr txBox="1">
            <a:spLocks noChangeArrowheads="1"/>
          </p:cNvSpPr>
          <p:nvPr/>
        </p:nvSpPr>
        <p:spPr bwMode="auto">
          <a:xfrm>
            <a:off x="5726193" y="3200400"/>
            <a:ext cx="684053" cy="60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03</a:t>
            </a:r>
            <a:endParaRPr lang="en-US" altLang="en-US"/>
          </a:p>
        </p:txBody>
      </p:sp>
      <p:sp>
        <p:nvSpPr>
          <p:cNvPr id="404496" name="Google Shape;8879;p186"/>
          <p:cNvSpPr txBox="1">
            <a:spLocks noChangeArrowheads="1"/>
          </p:cNvSpPr>
          <p:nvPr/>
        </p:nvSpPr>
        <p:spPr bwMode="auto">
          <a:xfrm>
            <a:off x="7942343" y="3200400"/>
            <a:ext cx="684053" cy="60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04</a:t>
            </a:r>
            <a:endParaRPr lang="en-US" altLang="en-US"/>
          </a:p>
        </p:txBody>
      </p:sp>
      <p:sp>
        <p:nvSpPr>
          <p:cNvPr id="404497" name="Google Shape;8880;p186"/>
          <p:cNvSpPr txBox="1">
            <a:spLocks noChangeArrowheads="1"/>
          </p:cNvSpPr>
          <p:nvPr/>
        </p:nvSpPr>
        <p:spPr bwMode="auto">
          <a:xfrm>
            <a:off x="10181929" y="3200400"/>
            <a:ext cx="686392" cy="60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900"/>
              <a:buFont typeface="Montserrat" panose="02000505000000020004" pitchFamily="2" charset="0"/>
              <a:buNone/>
            </a:pPr>
            <a:r>
              <a:rPr lang="en-US" altLang="en-US" sz="39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05</a:t>
            </a:r>
            <a:endParaRPr lang="en-US" altLang="en-US" dirty="0"/>
          </a:p>
        </p:txBody>
      </p:sp>
      <p:sp>
        <p:nvSpPr>
          <p:cNvPr id="404482" name="Google Shape;8865;p186"/>
          <p:cNvSpPr txBox="1">
            <a:spLocks noChangeArrowheads="1"/>
          </p:cNvSpPr>
          <p:nvPr/>
        </p:nvSpPr>
        <p:spPr bwMode="auto">
          <a:xfrm>
            <a:off x="3135312" y="748331"/>
            <a:ext cx="1562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Open Sans" panose="020B0606030504020204" pitchFamily="34" charset="0"/>
              <a:buNone/>
            </a:pPr>
            <a:r>
              <a:rPr lang="en-US" altLang="en-US" sz="18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8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8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8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04498" name="Google Shape;8881;p186"/>
          <p:cNvSpPr txBox="1">
            <a:spLocks noChangeArrowheads="1"/>
          </p:cNvSpPr>
          <p:nvPr/>
        </p:nvSpPr>
        <p:spPr bwMode="auto">
          <a:xfrm>
            <a:off x="1006475" y="986456"/>
            <a:ext cx="13890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900"/>
              <a:buFont typeface="Montserrat" panose="02000505000000020004" pitchFamily="2" charset="0"/>
              <a:buNone/>
            </a:pPr>
            <a:r>
              <a:rPr lang="en-US" altLang="en-US" sz="3900" b="1" dirty="0">
                <a:latin typeface="Montserrat" panose="02000505000000020004" pitchFamily="2" charset="0"/>
                <a:sym typeface="Montserrat" panose="02000505000000020004" pitchFamily="2" charset="0"/>
              </a:rPr>
              <a:t>1954</a:t>
            </a:r>
            <a:endParaRPr lang="en-US" altLang="en-US" dirty="0"/>
          </a:p>
        </p:txBody>
      </p:sp>
      <p:sp>
        <p:nvSpPr>
          <p:cNvPr id="404499" name="Google Shape;8882;p186"/>
          <p:cNvSpPr txBox="1">
            <a:spLocks noChangeArrowheads="1"/>
          </p:cNvSpPr>
          <p:nvPr/>
        </p:nvSpPr>
        <p:spPr bwMode="auto">
          <a:xfrm>
            <a:off x="3215481" y="5193682"/>
            <a:ext cx="14017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latin typeface="Montserrat" panose="02000505000000020004" pitchFamily="2" charset="0"/>
                <a:sym typeface="Montserrat" panose="02000505000000020004" pitchFamily="2" charset="0"/>
              </a:rPr>
              <a:t>1976</a:t>
            </a:r>
            <a:endParaRPr lang="en-US" altLang="en-US"/>
          </a:p>
        </p:txBody>
      </p:sp>
      <p:sp>
        <p:nvSpPr>
          <p:cNvPr id="404500" name="Google Shape;8883;p186"/>
          <p:cNvSpPr txBox="1">
            <a:spLocks noChangeArrowheads="1"/>
          </p:cNvSpPr>
          <p:nvPr/>
        </p:nvSpPr>
        <p:spPr bwMode="auto">
          <a:xfrm>
            <a:off x="5363369" y="986456"/>
            <a:ext cx="1409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latin typeface="Montserrat" panose="02000505000000020004" pitchFamily="2" charset="0"/>
                <a:sym typeface="Montserrat" panose="02000505000000020004" pitchFamily="2" charset="0"/>
              </a:rPr>
              <a:t>1993</a:t>
            </a:r>
            <a:endParaRPr lang="en-US" altLang="en-US"/>
          </a:p>
        </p:txBody>
      </p:sp>
      <p:sp>
        <p:nvSpPr>
          <p:cNvPr id="404501" name="Google Shape;8884;p186"/>
          <p:cNvSpPr txBox="1">
            <a:spLocks noChangeArrowheads="1"/>
          </p:cNvSpPr>
          <p:nvPr/>
        </p:nvSpPr>
        <p:spPr bwMode="auto">
          <a:xfrm>
            <a:off x="7618413" y="5193682"/>
            <a:ext cx="13319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latin typeface="Montserrat" panose="02000505000000020004" pitchFamily="2" charset="0"/>
                <a:sym typeface="Montserrat" panose="02000505000000020004" pitchFamily="2" charset="0"/>
              </a:rPr>
              <a:t>2011</a:t>
            </a:r>
            <a:endParaRPr lang="en-US" altLang="en-US"/>
          </a:p>
        </p:txBody>
      </p:sp>
      <p:sp>
        <p:nvSpPr>
          <p:cNvPr id="404502" name="Google Shape;8885;p186"/>
          <p:cNvSpPr txBox="1">
            <a:spLocks noChangeArrowheads="1"/>
          </p:cNvSpPr>
          <p:nvPr/>
        </p:nvSpPr>
        <p:spPr bwMode="auto">
          <a:xfrm>
            <a:off x="9758363" y="986456"/>
            <a:ext cx="15335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3900"/>
              <a:buFont typeface="Montserrat" panose="02000505000000020004" pitchFamily="2" charset="0"/>
              <a:buNone/>
            </a:pPr>
            <a:r>
              <a:rPr lang="en-US" altLang="en-US" sz="3900" b="1">
                <a:latin typeface="Montserrat" panose="02000505000000020004" pitchFamily="2" charset="0"/>
                <a:sym typeface="Montserrat" panose="02000505000000020004" pitchFamily="2" charset="0"/>
              </a:rPr>
              <a:t>2022</a:t>
            </a:r>
            <a:endParaRPr lang="en-US" altLang="en-US"/>
          </a:p>
        </p:txBody>
      </p:sp>
      <p:sp>
        <p:nvSpPr>
          <p:cNvPr id="404503" name="Google Shape;8886;p186"/>
          <p:cNvSpPr txBox="1">
            <a:spLocks noChangeArrowheads="1"/>
          </p:cNvSpPr>
          <p:nvPr/>
        </p:nvSpPr>
        <p:spPr bwMode="auto">
          <a:xfrm>
            <a:off x="7503319" y="748331"/>
            <a:ext cx="1562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Open Sans" panose="020B0606030504020204" pitchFamily="34" charset="0"/>
              <a:buNone/>
            </a:pPr>
            <a:r>
              <a:rPr lang="en-US" altLang="en-US" sz="18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04504" name="Google Shape;8887;p186"/>
          <p:cNvSpPr txBox="1">
            <a:spLocks noChangeArrowheads="1"/>
          </p:cNvSpPr>
          <p:nvPr/>
        </p:nvSpPr>
        <p:spPr bwMode="auto">
          <a:xfrm>
            <a:off x="919956" y="4909519"/>
            <a:ext cx="1562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Open Sans" panose="020B0606030504020204" pitchFamily="34" charset="0"/>
              <a:buNone/>
            </a:pPr>
            <a:r>
              <a:rPr lang="en-US" altLang="en-US" sz="18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04505" name="Google Shape;8888;p186"/>
          <p:cNvSpPr txBox="1">
            <a:spLocks noChangeArrowheads="1"/>
          </p:cNvSpPr>
          <p:nvPr/>
        </p:nvSpPr>
        <p:spPr bwMode="auto">
          <a:xfrm>
            <a:off x="5287169" y="4909519"/>
            <a:ext cx="1562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Open Sans" panose="020B0606030504020204" pitchFamily="34" charset="0"/>
              <a:buNone/>
            </a:pPr>
            <a:r>
              <a:rPr lang="en-US" altLang="en-US" sz="18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04506" name="Google Shape;8889;p186"/>
          <p:cNvSpPr txBox="1">
            <a:spLocks noChangeArrowheads="1"/>
          </p:cNvSpPr>
          <p:nvPr/>
        </p:nvSpPr>
        <p:spPr bwMode="auto">
          <a:xfrm>
            <a:off x="9744075" y="4909519"/>
            <a:ext cx="1562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Open Sans" panose="020B0606030504020204" pitchFamily="34" charset="0"/>
              <a:buNone/>
            </a:pPr>
            <a:r>
              <a:rPr lang="en-US" altLang="en-US" sz="18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0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00"/>
                            </p:stCondLst>
                            <p:childTnLst>
                              <p:par>
                                <p:cTn id="68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400"/>
                            </p:stCondLst>
                            <p:childTnLst>
                              <p:par>
                                <p:cTn id="82" presetID="53" presetClass="entr" presetSubtype="16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93" grpId="0"/>
      <p:bldP spid="404494" grpId="0"/>
      <p:bldP spid="404495" grpId="0"/>
      <p:bldP spid="404496" grpId="0"/>
      <p:bldP spid="404497" grpId="0"/>
      <p:bldP spid="404482" grpId="0"/>
      <p:bldP spid="404498" grpId="0"/>
      <p:bldP spid="404499" grpId="0"/>
      <p:bldP spid="404500" grpId="0"/>
      <p:bldP spid="404501" grpId="0"/>
      <p:bldP spid="404502" grpId="0"/>
      <p:bldP spid="404503" grpId="0"/>
      <p:bldP spid="404504" grpId="0"/>
      <p:bldP spid="404505" grpId="0"/>
      <p:bldP spid="4045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7" name="Freeform 6"/>
          <p:cNvSpPr>
            <a:spLocks/>
          </p:cNvSpPr>
          <p:nvPr/>
        </p:nvSpPr>
        <p:spPr bwMode="auto">
          <a:xfrm>
            <a:off x="7474947" y="1276835"/>
            <a:ext cx="555631" cy="545429"/>
          </a:xfrm>
          <a:custGeom>
            <a:avLst/>
            <a:gdLst>
              <a:gd name="T0" fmla="*/ 219199836 w 117"/>
              <a:gd name="T1" fmla="*/ 2147483646 h 115"/>
              <a:gd name="T2" fmla="*/ 79709031 w 117"/>
              <a:gd name="T3" fmla="*/ 2147483646 h 115"/>
              <a:gd name="T4" fmla="*/ 79709031 w 117"/>
              <a:gd name="T5" fmla="*/ 1988089744 h 115"/>
              <a:gd name="T6" fmla="*/ 1992721321 w 117"/>
              <a:gd name="T7" fmla="*/ 79522698 h 115"/>
              <a:gd name="T8" fmla="*/ 2147483646 w 117"/>
              <a:gd name="T9" fmla="*/ 79522698 h 115"/>
              <a:gd name="T10" fmla="*/ 2147483646 w 117"/>
              <a:gd name="T11" fmla="*/ 337977040 h 115"/>
              <a:gd name="T12" fmla="*/ 338763383 w 117"/>
              <a:gd name="T13" fmla="*/ 2147483646 h 115"/>
              <a:gd name="T14" fmla="*/ 219199836 w 117"/>
              <a:gd name="T15" fmla="*/ 2147483646 h 1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115">
                <a:moveTo>
                  <a:pt x="11" y="115"/>
                </a:moveTo>
                <a:cubicBezTo>
                  <a:pt x="8" y="115"/>
                  <a:pt x="6" y="115"/>
                  <a:pt x="4" y="113"/>
                </a:cubicBezTo>
                <a:cubicBezTo>
                  <a:pt x="0" y="109"/>
                  <a:pt x="0" y="103"/>
                  <a:pt x="4" y="100"/>
                </a:cubicBezTo>
                <a:cubicBezTo>
                  <a:pt x="100" y="4"/>
                  <a:pt x="100" y="4"/>
                  <a:pt x="100" y="4"/>
                </a:cubicBezTo>
                <a:cubicBezTo>
                  <a:pt x="104" y="0"/>
                  <a:pt x="109" y="0"/>
                  <a:pt x="113" y="4"/>
                </a:cubicBezTo>
                <a:cubicBezTo>
                  <a:pt x="117" y="7"/>
                  <a:pt x="117" y="13"/>
                  <a:pt x="113" y="17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5" y="115"/>
                  <a:pt x="13" y="115"/>
                  <a:pt x="11" y="115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7"/>
          <p:cNvSpPr>
            <a:spLocks/>
          </p:cNvSpPr>
          <p:nvPr/>
        </p:nvSpPr>
        <p:spPr bwMode="auto">
          <a:xfrm>
            <a:off x="8072800" y="3169795"/>
            <a:ext cx="734650" cy="86120"/>
          </a:xfrm>
          <a:custGeom>
            <a:avLst/>
            <a:gdLst>
              <a:gd name="T0" fmla="*/ 2147483646 w 155"/>
              <a:gd name="T1" fmla="*/ 364158080 h 18"/>
              <a:gd name="T2" fmla="*/ 198489795 w 155"/>
              <a:gd name="T3" fmla="*/ 364158080 h 18"/>
              <a:gd name="T4" fmla="*/ 0 w 155"/>
              <a:gd name="T5" fmla="*/ 182079040 h 18"/>
              <a:gd name="T6" fmla="*/ 198489795 w 155"/>
              <a:gd name="T7" fmla="*/ 0 h 18"/>
              <a:gd name="T8" fmla="*/ 2147483646 w 155"/>
              <a:gd name="T9" fmla="*/ 0 h 18"/>
              <a:gd name="T10" fmla="*/ 2147483646 w 155"/>
              <a:gd name="T11" fmla="*/ 182079040 h 18"/>
              <a:gd name="T12" fmla="*/ 2147483646 w 155"/>
              <a:gd name="T13" fmla="*/ 36415808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5" h="18">
                <a:moveTo>
                  <a:pt x="145" y="18"/>
                </a:moveTo>
                <a:cubicBezTo>
                  <a:pt x="10" y="18"/>
                  <a:pt x="10" y="18"/>
                  <a:pt x="10" y="18"/>
                </a:cubicBezTo>
                <a:cubicBezTo>
                  <a:pt x="5" y="18"/>
                  <a:pt x="0" y="14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1" y="0"/>
                  <a:pt x="155" y="4"/>
                  <a:pt x="155" y="9"/>
                </a:cubicBezTo>
                <a:cubicBezTo>
                  <a:pt x="155" y="14"/>
                  <a:pt x="151" y="18"/>
                  <a:pt x="145" y="18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8"/>
          <p:cNvSpPr>
            <a:spLocks/>
          </p:cNvSpPr>
          <p:nvPr/>
        </p:nvSpPr>
        <p:spPr bwMode="auto">
          <a:xfrm>
            <a:off x="7480013" y="4598380"/>
            <a:ext cx="550565" cy="545429"/>
          </a:xfrm>
          <a:custGeom>
            <a:avLst/>
            <a:gdLst>
              <a:gd name="T0" fmla="*/ 2109855735 w 116"/>
              <a:gd name="T1" fmla="*/ 2147483646 h 115"/>
              <a:gd name="T2" fmla="*/ 1970525513 w 116"/>
              <a:gd name="T3" fmla="*/ 2147483646 h 115"/>
              <a:gd name="T4" fmla="*/ 59711678 w 116"/>
              <a:gd name="T5" fmla="*/ 318095251 h 115"/>
              <a:gd name="T6" fmla="*/ 59711678 w 116"/>
              <a:gd name="T7" fmla="*/ 59640909 h 115"/>
              <a:gd name="T8" fmla="*/ 318469716 w 116"/>
              <a:gd name="T9" fmla="*/ 59640909 h 115"/>
              <a:gd name="T10" fmla="*/ 2147483646 w 116"/>
              <a:gd name="T11" fmla="*/ 1968207955 h 115"/>
              <a:gd name="T12" fmla="*/ 2147483646 w 116"/>
              <a:gd name="T13" fmla="*/ 2147483646 h 115"/>
              <a:gd name="T14" fmla="*/ 2109855735 w 116"/>
              <a:gd name="T15" fmla="*/ 2147483646 h 1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" h="115">
                <a:moveTo>
                  <a:pt x="106" y="115"/>
                </a:moveTo>
                <a:cubicBezTo>
                  <a:pt x="103" y="115"/>
                  <a:pt x="101" y="114"/>
                  <a:pt x="99" y="112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3"/>
                  <a:pt x="0" y="7"/>
                  <a:pt x="3" y="3"/>
                </a:cubicBezTo>
                <a:cubicBezTo>
                  <a:pt x="7" y="0"/>
                  <a:pt x="13" y="0"/>
                  <a:pt x="16" y="3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6" y="103"/>
                  <a:pt x="116" y="109"/>
                  <a:pt x="112" y="112"/>
                </a:cubicBezTo>
                <a:cubicBezTo>
                  <a:pt x="111" y="114"/>
                  <a:pt x="108" y="115"/>
                  <a:pt x="106" y="115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9"/>
          <p:cNvSpPr>
            <a:spLocks/>
          </p:cNvSpPr>
          <p:nvPr/>
        </p:nvSpPr>
        <p:spPr bwMode="auto">
          <a:xfrm>
            <a:off x="4161421" y="4598380"/>
            <a:ext cx="555631" cy="545429"/>
          </a:xfrm>
          <a:custGeom>
            <a:avLst/>
            <a:gdLst>
              <a:gd name="T0" fmla="*/ 199272578 w 117"/>
              <a:gd name="T1" fmla="*/ 2147483646 h 115"/>
              <a:gd name="T2" fmla="*/ 79709031 w 117"/>
              <a:gd name="T3" fmla="*/ 2147483646 h 115"/>
              <a:gd name="T4" fmla="*/ 79709031 w 117"/>
              <a:gd name="T5" fmla="*/ 1968207955 h 115"/>
              <a:gd name="T6" fmla="*/ 1992721321 w 117"/>
              <a:gd name="T7" fmla="*/ 79522698 h 115"/>
              <a:gd name="T8" fmla="*/ 2147483646 w 117"/>
              <a:gd name="T9" fmla="*/ 79522698 h 115"/>
              <a:gd name="T10" fmla="*/ 2147483646 w 117"/>
              <a:gd name="T11" fmla="*/ 337977040 h 115"/>
              <a:gd name="T12" fmla="*/ 338763383 w 117"/>
              <a:gd name="T13" fmla="*/ 2147483646 h 115"/>
              <a:gd name="T14" fmla="*/ 199272578 w 117"/>
              <a:gd name="T15" fmla="*/ 2147483646 h 1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115">
                <a:moveTo>
                  <a:pt x="10" y="115"/>
                </a:moveTo>
                <a:cubicBezTo>
                  <a:pt x="8" y="115"/>
                  <a:pt x="6" y="114"/>
                  <a:pt x="4" y="113"/>
                </a:cubicBezTo>
                <a:cubicBezTo>
                  <a:pt x="0" y="109"/>
                  <a:pt x="0" y="103"/>
                  <a:pt x="4" y="99"/>
                </a:cubicBezTo>
                <a:cubicBezTo>
                  <a:pt x="100" y="4"/>
                  <a:pt x="100" y="4"/>
                  <a:pt x="100" y="4"/>
                </a:cubicBezTo>
                <a:cubicBezTo>
                  <a:pt x="103" y="0"/>
                  <a:pt x="109" y="0"/>
                  <a:pt x="113" y="4"/>
                </a:cubicBezTo>
                <a:cubicBezTo>
                  <a:pt x="117" y="7"/>
                  <a:pt x="117" y="13"/>
                  <a:pt x="113" y="17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5" y="114"/>
                  <a:pt x="13" y="115"/>
                  <a:pt x="10" y="115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Freeform 10"/>
          <p:cNvSpPr>
            <a:spLocks/>
          </p:cNvSpPr>
          <p:nvPr/>
        </p:nvSpPr>
        <p:spPr bwMode="auto">
          <a:xfrm>
            <a:off x="3384550" y="3169795"/>
            <a:ext cx="729584" cy="89497"/>
          </a:xfrm>
          <a:custGeom>
            <a:avLst/>
            <a:gdLst>
              <a:gd name="T0" fmla="*/ 2147483646 w 154"/>
              <a:gd name="T1" fmla="*/ 372580777 h 19"/>
              <a:gd name="T2" fmla="*/ 178481677 w 154"/>
              <a:gd name="T3" fmla="*/ 372580777 h 19"/>
              <a:gd name="T4" fmla="*/ 0 w 154"/>
              <a:gd name="T5" fmla="*/ 176484000 h 19"/>
              <a:gd name="T6" fmla="*/ 178481677 w 154"/>
              <a:gd name="T7" fmla="*/ 0 h 19"/>
              <a:gd name="T8" fmla="*/ 2147483646 w 154"/>
              <a:gd name="T9" fmla="*/ 0 h 19"/>
              <a:gd name="T10" fmla="*/ 2147483646 w 154"/>
              <a:gd name="T11" fmla="*/ 176484000 h 19"/>
              <a:gd name="T12" fmla="*/ 2147483646 w 154"/>
              <a:gd name="T13" fmla="*/ 372580777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" h="19">
                <a:moveTo>
                  <a:pt x="145" y="19"/>
                </a:moveTo>
                <a:cubicBezTo>
                  <a:pt x="9" y="19"/>
                  <a:pt x="9" y="19"/>
                  <a:pt x="9" y="19"/>
                </a:cubicBezTo>
                <a:cubicBezTo>
                  <a:pt x="4" y="19"/>
                  <a:pt x="0" y="15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0" y="0"/>
                  <a:pt x="154" y="4"/>
                  <a:pt x="154" y="9"/>
                </a:cubicBezTo>
                <a:cubicBezTo>
                  <a:pt x="154" y="15"/>
                  <a:pt x="150" y="19"/>
                  <a:pt x="145" y="19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11"/>
          <p:cNvSpPr>
            <a:spLocks/>
          </p:cNvSpPr>
          <p:nvPr/>
        </p:nvSpPr>
        <p:spPr bwMode="auto">
          <a:xfrm>
            <a:off x="4161421" y="1276835"/>
            <a:ext cx="550565" cy="550495"/>
          </a:xfrm>
          <a:custGeom>
            <a:avLst/>
            <a:gdLst>
              <a:gd name="T0" fmla="*/ 2109855735 w 116"/>
              <a:gd name="T1" fmla="*/ 2147483646 h 116"/>
              <a:gd name="T2" fmla="*/ 1970525513 w 116"/>
              <a:gd name="T3" fmla="*/ 2147483646 h 116"/>
              <a:gd name="T4" fmla="*/ 59711678 w 116"/>
              <a:gd name="T5" fmla="*/ 338372122 h 116"/>
              <a:gd name="T6" fmla="*/ 59711678 w 116"/>
              <a:gd name="T7" fmla="*/ 79618544 h 116"/>
              <a:gd name="T8" fmla="*/ 338372122 w 116"/>
              <a:gd name="T9" fmla="*/ 79618544 h 116"/>
              <a:gd name="T10" fmla="*/ 2147483646 w 116"/>
              <a:gd name="T11" fmla="*/ 1990427919 h 116"/>
              <a:gd name="T12" fmla="*/ 2147483646 w 116"/>
              <a:gd name="T13" fmla="*/ 2147483646 h 116"/>
              <a:gd name="T14" fmla="*/ 2109855735 w 116"/>
              <a:gd name="T15" fmla="*/ 2147483646 h 1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" h="116">
                <a:moveTo>
                  <a:pt x="106" y="116"/>
                </a:moveTo>
                <a:cubicBezTo>
                  <a:pt x="104" y="116"/>
                  <a:pt x="101" y="115"/>
                  <a:pt x="99" y="113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14"/>
                  <a:pt x="0" y="8"/>
                  <a:pt x="3" y="4"/>
                </a:cubicBezTo>
                <a:cubicBezTo>
                  <a:pt x="7" y="0"/>
                  <a:pt x="13" y="0"/>
                  <a:pt x="17" y="4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6" y="104"/>
                  <a:pt x="116" y="109"/>
                  <a:pt x="113" y="113"/>
                </a:cubicBezTo>
                <a:cubicBezTo>
                  <a:pt x="111" y="115"/>
                  <a:pt x="108" y="116"/>
                  <a:pt x="106" y="116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Freeform 12"/>
          <p:cNvSpPr>
            <a:spLocks/>
          </p:cNvSpPr>
          <p:nvPr/>
        </p:nvSpPr>
        <p:spPr bwMode="auto">
          <a:xfrm>
            <a:off x="6049557" y="500063"/>
            <a:ext cx="89509" cy="734556"/>
          </a:xfrm>
          <a:custGeom>
            <a:avLst/>
            <a:gdLst>
              <a:gd name="T0" fmla="*/ 196096777 w 19"/>
              <a:gd name="T1" fmla="*/ 2147483646 h 155"/>
              <a:gd name="T2" fmla="*/ 0 w 19"/>
              <a:gd name="T3" fmla="*/ 2147483646 h 155"/>
              <a:gd name="T4" fmla="*/ 0 w 19"/>
              <a:gd name="T5" fmla="*/ 198489795 h 155"/>
              <a:gd name="T6" fmla="*/ 196096777 w 19"/>
              <a:gd name="T7" fmla="*/ 0 h 155"/>
              <a:gd name="T8" fmla="*/ 372580777 w 19"/>
              <a:gd name="T9" fmla="*/ 198489795 h 155"/>
              <a:gd name="T10" fmla="*/ 372580777 w 19"/>
              <a:gd name="T11" fmla="*/ 2147483646 h 155"/>
              <a:gd name="T12" fmla="*/ 196096777 w 19"/>
              <a:gd name="T13" fmla="*/ 214748364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55">
                <a:moveTo>
                  <a:pt x="10" y="155"/>
                </a:moveTo>
                <a:cubicBezTo>
                  <a:pt x="5" y="155"/>
                  <a:pt x="0" y="151"/>
                  <a:pt x="0" y="1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19" y="5"/>
                  <a:pt x="19" y="10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19" y="151"/>
                  <a:pt x="15" y="155"/>
                  <a:pt x="10" y="155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Freeform 13"/>
          <p:cNvSpPr>
            <a:spLocks/>
          </p:cNvSpPr>
          <p:nvPr/>
        </p:nvSpPr>
        <p:spPr bwMode="auto">
          <a:xfrm>
            <a:off x="5341928" y="5560902"/>
            <a:ext cx="1422013" cy="199259"/>
          </a:xfrm>
          <a:custGeom>
            <a:avLst/>
            <a:gdLst>
              <a:gd name="T0" fmla="*/ 0 w 300"/>
              <a:gd name="T1" fmla="*/ 417748130 h 42"/>
              <a:gd name="T2" fmla="*/ 416895566 w 300"/>
              <a:gd name="T3" fmla="*/ 835491801 h 42"/>
              <a:gd name="T4" fmla="*/ 2147483646 w 300"/>
              <a:gd name="T5" fmla="*/ 835491801 h 42"/>
              <a:gd name="T6" fmla="*/ 2147483646 w 300"/>
              <a:gd name="T7" fmla="*/ 417748130 h 42"/>
              <a:gd name="T8" fmla="*/ 2147483646 w 300"/>
              <a:gd name="T9" fmla="*/ 417748130 h 42"/>
              <a:gd name="T10" fmla="*/ 2147483646 w 300"/>
              <a:gd name="T11" fmla="*/ 0 h 42"/>
              <a:gd name="T12" fmla="*/ 416895566 w 300"/>
              <a:gd name="T13" fmla="*/ 0 h 42"/>
              <a:gd name="T14" fmla="*/ 0 w 300"/>
              <a:gd name="T15" fmla="*/ 417748130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0" h="42">
                <a:moveTo>
                  <a:pt x="0" y="21"/>
                </a:moveTo>
                <a:cubicBezTo>
                  <a:pt x="0" y="33"/>
                  <a:pt x="9" y="42"/>
                  <a:pt x="21" y="42"/>
                </a:cubicBezTo>
                <a:cubicBezTo>
                  <a:pt x="279" y="42"/>
                  <a:pt x="279" y="42"/>
                  <a:pt x="279" y="42"/>
                </a:cubicBezTo>
                <a:cubicBezTo>
                  <a:pt x="291" y="42"/>
                  <a:pt x="300" y="33"/>
                  <a:pt x="300" y="21"/>
                </a:cubicBezTo>
                <a:cubicBezTo>
                  <a:pt x="300" y="21"/>
                  <a:pt x="300" y="21"/>
                  <a:pt x="300" y="21"/>
                </a:cubicBezTo>
                <a:cubicBezTo>
                  <a:pt x="300" y="9"/>
                  <a:pt x="291" y="0"/>
                  <a:pt x="279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Freeform 14"/>
          <p:cNvSpPr>
            <a:spLocks/>
          </p:cNvSpPr>
          <p:nvPr/>
        </p:nvSpPr>
        <p:spPr bwMode="auto">
          <a:xfrm>
            <a:off x="5380772" y="5859791"/>
            <a:ext cx="1351081" cy="204324"/>
          </a:xfrm>
          <a:custGeom>
            <a:avLst/>
            <a:gdLst>
              <a:gd name="T0" fmla="*/ 0 w 285"/>
              <a:gd name="T1" fmla="*/ 419062360 h 43"/>
              <a:gd name="T2" fmla="*/ 417001158 w 285"/>
              <a:gd name="T3" fmla="*/ 858079432 h 43"/>
              <a:gd name="T4" fmla="*/ 2147483646 w 285"/>
              <a:gd name="T5" fmla="*/ 858079432 h 43"/>
              <a:gd name="T6" fmla="*/ 2147483646 w 285"/>
              <a:gd name="T7" fmla="*/ 419062360 h 43"/>
              <a:gd name="T8" fmla="*/ 2147483646 w 285"/>
              <a:gd name="T9" fmla="*/ 419062360 h 43"/>
              <a:gd name="T10" fmla="*/ 2147483646 w 285"/>
              <a:gd name="T11" fmla="*/ 0 h 43"/>
              <a:gd name="T12" fmla="*/ 417001158 w 285"/>
              <a:gd name="T13" fmla="*/ 0 h 43"/>
              <a:gd name="T14" fmla="*/ 0 w 285"/>
              <a:gd name="T15" fmla="*/ 41906236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5" h="43">
                <a:moveTo>
                  <a:pt x="0" y="21"/>
                </a:moveTo>
                <a:cubicBezTo>
                  <a:pt x="0" y="33"/>
                  <a:pt x="9" y="43"/>
                  <a:pt x="21" y="43"/>
                </a:cubicBezTo>
                <a:cubicBezTo>
                  <a:pt x="263" y="43"/>
                  <a:pt x="263" y="43"/>
                  <a:pt x="263" y="43"/>
                </a:cubicBezTo>
                <a:cubicBezTo>
                  <a:pt x="275" y="43"/>
                  <a:pt x="285" y="33"/>
                  <a:pt x="285" y="21"/>
                </a:cubicBezTo>
                <a:cubicBezTo>
                  <a:pt x="285" y="21"/>
                  <a:pt x="285" y="21"/>
                  <a:pt x="285" y="21"/>
                </a:cubicBezTo>
                <a:cubicBezTo>
                  <a:pt x="285" y="10"/>
                  <a:pt x="275" y="0"/>
                  <a:pt x="26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10"/>
                  <a:pt x="0" y="21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15"/>
          <p:cNvSpPr>
            <a:spLocks/>
          </p:cNvSpPr>
          <p:nvPr/>
        </p:nvSpPr>
        <p:spPr bwMode="auto">
          <a:xfrm>
            <a:off x="5569923" y="6153614"/>
            <a:ext cx="971089" cy="204324"/>
          </a:xfrm>
          <a:custGeom>
            <a:avLst/>
            <a:gdLst>
              <a:gd name="T0" fmla="*/ 0 w 205"/>
              <a:gd name="T1" fmla="*/ 439017072 h 43"/>
              <a:gd name="T2" fmla="*/ 436190554 w 205"/>
              <a:gd name="T3" fmla="*/ 858079432 h 43"/>
              <a:gd name="T4" fmla="*/ 2147483646 w 205"/>
              <a:gd name="T5" fmla="*/ 858079432 h 43"/>
              <a:gd name="T6" fmla="*/ 2147483646 w 205"/>
              <a:gd name="T7" fmla="*/ 439017072 h 43"/>
              <a:gd name="T8" fmla="*/ 2147483646 w 205"/>
              <a:gd name="T9" fmla="*/ 439017072 h 43"/>
              <a:gd name="T10" fmla="*/ 2147483646 w 205"/>
              <a:gd name="T11" fmla="*/ 0 h 43"/>
              <a:gd name="T12" fmla="*/ 436190554 w 205"/>
              <a:gd name="T13" fmla="*/ 0 h 43"/>
              <a:gd name="T14" fmla="*/ 0 w 205"/>
              <a:gd name="T15" fmla="*/ 439017072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" h="43">
                <a:moveTo>
                  <a:pt x="0" y="22"/>
                </a:moveTo>
                <a:cubicBezTo>
                  <a:pt x="0" y="34"/>
                  <a:pt x="10" y="43"/>
                  <a:pt x="22" y="43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95" y="43"/>
                  <a:pt x="205" y="34"/>
                  <a:pt x="205" y="22"/>
                </a:cubicBezTo>
                <a:cubicBezTo>
                  <a:pt x="205" y="22"/>
                  <a:pt x="205" y="22"/>
                  <a:pt x="205" y="22"/>
                </a:cubicBezTo>
                <a:cubicBezTo>
                  <a:pt x="205" y="10"/>
                  <a:pt x="195" y="0"/>
                  <a:pt x="18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16"/>
          <p:cNvSpPr>
            <a:spLocks/>
          </p:cNvSpPr>
          <p:nvPr/>
        </p:nvSpPr>
        <p:spPr bwMode="auto">
          <a:xfrm>
            <a:off x="4901138" y="3880711"/>
            <a:ext cx="2612652" cy="783527"/>
          </a:xfrm>
          <a:custGeom>
            <a:avLst/>
            <a:gdLst>
              <a:gd name="T0" fmla="*/ 139061514 w 551"/>
              <a:gd name="T1" fmla="*/ 279010687 h 165"/>
              <a:gd name="T2" fmla="*/ 297983865 w 551"/>
              <a:gd name="T3" fmla="*/ 558025839 h 165"/>
              <a:gd name="T4" fmla="*/ 297983865 w 551"/>
              <a:gd name="T5" fmla="*/ 558025839 h 165"/>
              <a:gd name="T6" fmla="*/ 1628989756 w 551"/>
              <a:gd name="T7" fmla="*/ 2147483646 h 165"/>
              <a:gd name="T8" fmla="*/ 1688585638 w 551"/>
              <a:gd name="T9" fmla="*/ 2147483646 h 165"/>
              <a:gd name="T10" fmla="*/ 2147483646 w 551"/>
              <a:gd name="T11" fmla="*/ 2147483646 h 165"/>
              <a:gd name="T12" fmla="*/ 2147483646 w 551"/>
              <a:gd name="T13" fmla="*/ 2147483646 h 165"/>
              <a:gd name="T14" fmla="*/ 2147483646 w 551"/>
              <a:gd name="T15" fmla="*/ 558025839 h 165"/>
              <a:gd name="T16" fmla="*/ 2147483646 w 551"/>
              <a:gd name="T17" fmla="*/ 558025839 h 165"/>
              <a:gd name="T18" fmla="*/ 2147483646 w 551"/>
              <a:gd name="T19" fmla="*/ 279010687 h 165"/>
              <a:gd name="T20" fmla="*/ 2147483646 w 551"/>
              <a:gd name="T21" fmla="*/ 0 h 165"/>
              <a:gd name="T22" fmla="*/ 0 w 551"/>
              <a:gd name="T23" fmla="*/ 0 h 165"/>
              <a:gd name="T24" fmla="*/ 139061514 w 551"/>
              <a:gd name="T25" fmla="*/ 279010687 h 1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1" h="165">
                <a:moveTo>
                  <a:pt x="7" y="14"/>
                </a:moveTo>
                <a:cubicBezTo>
                  <a:pt x="10" y="18"/>
                  <a:pt x="13" y="23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39" y="69"/>
                  <a:pt x="61" y="109"/>
                  <a:pt x="82" y="156"/>
                </a:cubicBezTo>
                <a:cubicBezTo>
                  <a:pt x="83" y="159"/>
                  <a:pt x="84" y="162"/>
                  <a:pt x="85" y="165"/>
                </a:cubicBezTo>
                <a:cubicBezTo>
                  <a:pt x="465" y="165"/>
                  <a:pt x="465" y="165"/>
                  <a:pt x="465" y="165"/>
                </a:cubicBezTo>
                <a:cubicBezTo>
                  <a:pt x="466" y="162"/>
                  <a:pt x="468" y="159"/>
                  <a:pt x="469" y="156"/>
                </a:cubicBezTo>
                <a:cubicBezTo>
                  <a:pt x="489" y="109"/>
                  <a:pt x="512" y="69"/>
                  <a:pt x="535" y="28"/>
                </a:cubicBezTo>
                <a:cubicBezTo>
                  <a:pt x="535" y="28"/>
                  <a:pt x="535" y="28"/>
                  <a:pt x="535" y="28"/>
                </a:cubicBezTo>
                <a:cubicBezTo>
                  <a:pt x="538" y="23"/>
                  <a:pt x="541" y="18"/>
                  <a:pt x="543" y="14"/>
                </a:cubicBezTo>
                <a:cubicBezTo>
                  <a:pt x="546" y="9"/>
                  <a:pt x="548" y="5"/>
                  <a:pt x="55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"/>
                  <a:pt x="5" y="9"/>
                  <a:pt x="7" y="14"/>
                </a:cubicBezTo>
                <a:close/>
              </a:path>
            </a:pathLst>
          </a:custGeom>
          <a:solidFill>
            <a:srgbClr val="1362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Freeform 17"/>
          <p:cNvSpPr>
            <a:spLocks/>
          </p:cNvSpPr>
          <p:nvPr/>
        </p:nvSpPr>
        <p:spPr bwMode="auto">
          <a:xfrm>
            <a:off x="5134200" y="4664237"/>
            <a:ext cx="1800315" cy="781838"/>
          </a:xfrm>
          <a:custGeom>
            <a:avLst/>
            <a:gdLst>
              <a:gd name="T0" fmla="*/ 555306681 w 380"/>
              <a:gd name="T1" fmla="*/ 2147483646 h 165"/>
              <a:gd name="T2" fmla="*/ 1586587973 w 380"/>
              <a:gd name="T3" fmla="*/ 2147483646 h 165"/>
              <a:gd name="T4" fmla="*/ 1586587973 w 380"/>
              <a:gd name="T5" fmla="*/ 2147483646 h 165"/>
              <a:gd name="T6" fmla="*/ 2042736246 w 380"/>
              <a:gd name="T7" fmla="*/ 2147483646 h 165"/>
              <a:gd name="T8" fmla="*/ 2147483646 w 380"/>
              <a:gd name="T9" fmla="*/ 2147483646 h 165"/>
              <a:gd name="T10" fmla="*/ 2147483646 w 380"/>
              <a:gd name="T11" fmla="*/ 2147483646 h 165"/>
              <a:gd name="T12" fmla="*/ 2147483646 w 380"/>
              <a:gd name="T13" fmla="*/ 2147483646 h 165"/>
              <a:gd name="T14" fmla="*/ 2147483646 w 380"/>
              <a:gd name="T15" fmla="*/ 2147483646 h 165"/>
              <a:gd name="T16" fmla="*/ 2147483646 w 380"/>
              <a:gd name="T17" fmla="*/ 2147483646 h 165"/>
              <a:gd name="T18" fmla="*/ 2147483646 w 380"/>
              <a:gd name="T19" fmla="*/ 2147483646 h 165"/>
              <a:gd name="T20" fmla="*/ 2147483646 w 380"/>
              <a:gd name="T21" fmla="*/ 2147483646 h 165"/>
              <a:gd name="T22" fmla="*/ 2147483646 w 380"/>
              <a:gd name="T23" fmla="*/ 2147483646 h 165"/>
              <a:gd name="T24" fmla="*/ 2147483646 w 380"/>
              <a:gd name="T25" fmla="*/ 2147483646 h 165"/>
              <a:gd name="T26" fmla="*/ 2147483646 w 380"/>
              <a:gd name="T27" fmla="*/ 2147483646 h 165"/>
              <a:gd name="T28" fmla="*/ 2147483646 w 380"/>
              <a:gd name="T29" fmla="*/ 2147483646 h 165"/>
              <a:gd name="T30" fmla="*/ 2147483646 w 380"/>
              <a:gd name="T31" fmla="*/ 2147483646 h 165"/>
              <a:gd name="T32" fmla="*/ 2147483646 w 380"/>
              <a:gd name="T33" fmla="*/ 2147483646 h 165"/>
              <a:gd name="T34" fmla="*/ 2147483646 w 380"/>
              <a:gd name="T35" fmla="*/ 2147483646 h 165"/>
              <a:gd name="T36" fmla="*/ 2147483646 w 380"/>
              <a:gd name="T37" fmla="*/ 0 h 165"/>
              <a:gd name="T38" fmla="*/ 0 w 380"/>
              <a:gd name="T39" fmla="*/ 0 h 165"/>
              <a:gd name="T40" fmla="*/ 555306681 w 380"/>
              <a:gd name="T41" fmla="*/ 2147483646 h 1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80" h="165">
                <a:moveTo>
                  <a:pt x="28" y="122"/>
                </a:moveTo>
                <a:cubicBezTo>
                  <a:pt x="35" y="152"/>
                  <a:pt x="46" y="163"/>
                  <a:pt x="80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6" y="165"/>
                  <a:pt x="108" y="165"/>
                  <a:pt x="111" y="16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63" y="165"/>
                  <a:pt x="175" y="165"/>
                  <a:pt x="188" y="165"/>
                </a:cubicBezTo>
                <a:cubicBezTo>
                  <a:pt x="189" y="165"/>
                  <a:pt x="189" y="165"/>
                  <a:pt x="190" y="165"/>
                </a:cubicBezTo>
                <a:cubicBezTo>
                  <a:pt x="191" y="165"/>
                  <a:pt x="191" y="165"/>
                  <a:pt x="192" y="165"/>
                </a:cubicBezTo>
                <a:cubicBezTo>
                  <a:pt x="192" y="165"/>
                  <a:pt x="192" y="164"/>
                  <a:pt x="192" y="165"/>
                </a:cubicBezTo>
                <a:cubicBezTo>
                  <a:pt x="205" y="165"/>
                  <a:pt x="217" y="165"/>
                  <a:pt x="230" y="165"/>
                </a:cubicBezTo>
                <a:cubicBezTo>
                  <a:pt x="230" y="165"/>
                  <a:pt x="230" y="165"/>
                  <a:pt x="230" y="165"/>
                </a:cubicBezTo>
                <a:cubicBezTo>
                  <a:pt x="269" y="165"/>
                  <a:pt x="269" y="165"/>
                  <a:pt x="269" y="165"/>
                </a:cubicBezTo>
                <a:cubicBezTo>
                  <a:pt x="269" y="165"/>
                  <a:pt x="269" y="165"/>
                  <a:pt x="269" y="165"/>
                </a:cubicBezTo>
                <a:cubicBezTo>
                  <a:pt x="277" y="165"/>
                  <a:pt x="286" y="165"/>
                  <a:pt x="294" y="165"/>
                </a:cubicBezTo>
                <a:cubicBezTo>
                  <a:pt x="332" y="165"/>
                  <a:pt x="345" y="154"/>
                  <a:pt x="352" y="122"/>
                </a:cubicBezTo>
                <a:cubicBezTo>
                  <a:pt x="360" y="85"/>
                  <a:pt x="366" y="37"/>
                  <a:pt x="38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37"/>
                  <a:pt x="20" y="85"/>
                  <a:pt x="28" y="122"/>
                </a:cubicBezTo>
                <a:close/>
              </a:path>
            </a:pathLst>
          </a:custGeom>
          <a:solidFill>
            <a:srgbClr val="2BAC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Freeform 18"/>
          <p:cNvSpPr>
            <a:spLocks/>
          </p:cNvSpPr>
          <p:nvPr/>
        </p:nvSpPr>
        <p:spPr bwMode="auto">
          <a:xfrm>
            <a:off x="4570123" y="1533508"/>
            <a:ext cx="2928468" cy="781838"/>
          </a:xfrm>
          <a:custGeom>
            <a:avLst/>
            <a:gdLst>
              <a:gd name="T0" fmla="*/ 2147483646 w 618"/>
              <a:gd name="T1" fmla="*/ 0 h 165"/>
              <a:gd name="T2" fmla="*/ 2147483646 w 618"/>
              <a:gd name="T3" fmla="*/ 0 h 165"/>
              <a:gd name="T4" fmla="*/ 0 w 618"/>
              <a:gd name="T5" fmla="*/ 2147483646 h 165"/>
              <a:gd name="T6" fmla="*/ 2147483646 w 618"/>
              <a:gd name="T7" fmla="*/ 2147483646 h 165"/>
              <a:gd name="T8" fmla="*/ 2147483646 w 618"/>
              <a:gd name="T9" fmla="*/ 0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8" h="165">
                <a:moveTo>
                  <a:pt x="309" y="0"/>
                </a:moveTo>
                <a:cubicBezTo>
                  <a:pt x="309" y="0"/>
                  <a:pt x="309" y="0"/>
                  <a:pt x="309" y="0"/>
                </a:cubicBezTo>
                <a:cubicBezTo>
                  <a:pt x="163" y="0"/>
                  <a:pt x="51" y="78"/>
                  <a:pt x="0" y="165"/>
                </a:cubicBezTo>
                <a:cubicBezTo>
                  <a:pt x="618" y="165"/>
                  <a:pt x="618" y="165"/>
                  <a:pt x="618" y="165"/>
                </a:cubicBezTo>
                <a:cubicBezTo>
                  <a:pt x="567" y="78"/>
                  <a:pt x="455" y="0"/>
                  <a:pt x="309" y="0"/>
                </a:cubicBezTo>
                <a:close/>
              </a:path>
            </a:pathLst>
          </a:custGeom>
          <a:solidFill>
            <a:srgbClr val="FDBB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Freeform 19"/>
          <p:cNvSpPr>
            <a:spLocks/>
          </p:cNvSpPr>
          <p:nvPr/>
        </p:nvSpPr>
        <p:spPr bwMode="auto">
          <a:xfrm>
            <a:off x="4583634" y="2315345"/>
            <a:ext cx="3247660" cy="783527"/>
          </a:xfrm>
          <a:custGeom>
            <a:avLst/>
            <a:gdLst>
              <a:gd name="T0" fmla="*/ 2147483646 w 685"/>
              <a:gd name="T1" fmla="*/ 1992944960 h 165"/>
              <a:gd name="T2" fmla="*/ 2147483646 w 685"/>
              <a:gd name="T3" fmla="*/ 1992944960 h 165"/>
              <a:gd name="T4" fmla="*/ 2147483646 w 685"/>
              <a:gd name="T5" fmla="*/ 1155908434 h 165"/>
              <a:gd name="T6" fmla="*/ 2147483646 w 685"/>
              <a:gd name="T7" fmla="*/ 0 h 165"/>
              <a:gd name="T8" fmla="*/ 655416860 w 685"/>
              <a:gd name="T9" fmla="*/ 0 h 165"/>
              <a:gd name="T10" fmla="*/ 178749242 w 685"/>
              <a:gd name="T11" fmla="*/ 1155908434 h 165"/>
              <a:gd name="T12" fmla="*/ 39721559 w 685"/>
              <a:gd name="T13" fmla="*/ 1992944960 h 165"/>
              <a:gd name="T14" fmla="*/ 39721559 w 685"/>
              <a:gd name="T15" fmla="*/ 1992944960 h 165"/>
              <a:gd name="T16" fmla="*/ 59584566 w 685"/>
              <a:gd name="T17" fmla="*/ 2147483646 h 165"/>
              <a:gd name="T18" fmla="*/ 2147483646 w 685"/>
              <a:gd name="T19" fmla="*/ 2147483646 h 165"/>
              <a:gd name="T20" fmla="*/ 2147483646 w 685"/>
              <a:gd name="T21" fmla="*/ 1992944960 h 16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85" h="165">
                <a:moveTo>
                  <a:pt x="683" y="100"/>
                </a:moveTo>
                <a:cubicBezTo>
                  <a:pt x="683" y="100"/>
                  <a:pt x="683" y="100"/>
                  <a:pt x="683" y="100"/>
                </a:cubicBezTo>
                <a:cubicBezTo>
                  <a:pt x="681" y="86"/>
                  <a:pt x="679" y="72"/>
                  <a:pt x="675" y="58"/>
                </a:cubicBezTo>
                <a:cubicBezTo>
                  <a:pt x="671" y="39"/>
                  <a:pt x="662" y="19"/>
                  <a:pt x="65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2" y="19"/>
                  <a:pt x="14" y="39"/>
                  <a:pt x="9" y="58"/>
                </a:cubicBezTo>
                <a:cubicBezTo>
                  <a:pt x="5" y="72"/>
                  <a:pt x="3" y="86"/>
                  <a:pt x="2" y="100"/>
                </a:cubicBezTo>
                <a:cubicBezTo>
                  <a:pt x="2" y="100"/>
                  <a:pt x="2" y="100"/>
                  <a:pt x="2" y="100"/>
                </a:cubicBezTo>
                <a:cubicBezTo>
                  <a:pt x="0" y="122"/>
                  <a:pt x="0" y="144"/>
                  <a:pt x="3" y="165"/>
                </a:cubicBezTo>
                <a:cubicBezTo>
                  <a:pt x="681" y="165"/>
                  <a:pt x="681" y="165"/>
                  <a:pt x="681" y="165"/>
                </a:cubicBezTo>
                <a:cubicBezTo>
                  <a:pt x="684" y="144"/>
                  <a:pt x="685" y="122"/>
                  <a:pt x="683" y="100"/>
                </a:cubicBezTo>
                <a:close/>
              </a:path>
            </a:pathLst>
          </a:custGeom>
          <a:solidFill>
            <a:srgbClr val="E5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20"/>
          <p:cNvSpPr>
            <a:spLocks/>
          </p:cNvSpPr>
          <p:nvPr/>
        </p:nvSpPr>
        <p:spPr bwMode="auto">
          <a:xfrm>
            <a:off x="4428260" y="3098872"/>
            <a:ext cx="3213883" cy="781838"/>
          </a:xfrm>
          <a:custGeom>
            <a:avLst/>
            <a:gdLst>
              <a:gd name="T0" fmla="*/ 2147483646 w 678"/>
              <a:gd name="T1" fmla="*/ 0 h 165"/>
              <a:gd name="T2" fmla="*/ 0 w 678"/>
              <a:gd name="T3" fmla="*/ 0 h 165"/>
              <a:gd name="T4" fmla="*/ 853716604 w 678"/>
              <a:gd name="T5" fmla="*/ 2147483646 h 165"/>
              <a:gd name="T6" fmla="*/ 1250796995 w 678"/>
              <a:gd name="T7" fmla="*/ 2147483646 h 165"/>
              <a:gd name="T8" fmla="*/ 2147483646 w 678"/>
              <a:gd name="T9" fmla="*/ 2147483646 h 165"/>
              <a:gd name="T10" fmla="*/ 2147483646 w 678"/>
              <a:gd name="T11" fmla="*/ 2147483646 h 165"/>
              <a:gd name="T12" fmla="*/ 2147483646 w 678"/>
              <a:gd name="T13" fmla="*/ 0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78" h="165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6" y="43"/>
                  <a:pt x="21" y="86"/>
                  <a:pt x="43" y="127"/>
                </a:cubicBezTo>
                <a:cubicBezTo>
                  <a:pt x="50" y="140"/>
                  <a:pt x="57" y="153"/>
                  <a:pt x="63" y="165"/>
                </a:cubicBezTo>
                <a:cubicBezTo>
                  <a:pt x="615" y="165"/>
                  <a:pt x="615" y="165"/>
                  <a:pt x="615" y="165"/>
                </a:cubicBezTo>
                <a:cubicBezTo>
                  <a:pt x="621" y="153"/>
                  <a:pt x="628" y="140"/>
                  <a:pt x="635" y="127"/>
                </a:cubicBezTo>
                <a:cubicBezTo>
                  <a:pt x="657" y="86"/>
                  <a:pt x="672" y="43"/>
                  <a:pt x="678" y="0"/>
                </a:cubicBezTo>
                <a:close/>
              </a:path>
            </a:pathLst>
          </a:custGeom>
          <a:solidFill>
            <a:srgbClr val="9516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Google Shape;84;p13"/>
          <p:cNvSpPr txBox="1">
            <a:spLocks noChangeArrowheads="1"/>
          </p:cNvSpPr>
          <p:nvPr/>
        </p:nvSpPr>
        <p:spPr bwMode="auto">
          <a:xfrm>
            <a:off x="1565275" y="124777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6388" name="Google Shape;86;p13"/>
          <p:cNvSpPr txBox="1">
            <a:spLocks noChangeArrowheads="1"/>
          </p:cNvSpPr>
          <p:nvPr/>
        </p:nvSpPr>
        <p:spPr bwMode="auto">
          <a:xfrm>
            <a:off x="9097963" y="3862388"/>
            <a:ext cx="1111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7B4C7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37B4C7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E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389" name="Google Shape;87;p13"/>
          <p:cNvSpPr txBox="1">
            <a:spLocks noChangeArrowheads="1"/>
          </p:cNvSpPr>
          <p:nvPr/>
        </p:nvSpPr>
        <p:spPr bwMode="auto">
          <a:xfrm>
            <a:off x="9097963" y="1831975"/>
            <a:ext cx="1160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146497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146497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390" name="Google Shape;88;p13"/>
          <p:cNvSpPr txBox="1">
            <a:spLocks noChangeArrowheads="1"/>
          </p:cNvSpPr>
          <p:nvPr/>
        </p:nvSpPr>
        <p:spPr bwMode="auto">
          <a:xfrm>
            <a:off x="2227263" y="4889500"/>
            <a:ext cx="1131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D135D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8D135D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391" name="Google Shape;89;p13"/>
          <p:cNvSpPr txBox="1">
            <a:spLocks noChangeArrowheads="1"/>
          </p:cNvSpPr>
          <p:nvPr/>
        </p:nvSpPr>
        <p:spPr bwMode="auto">
          <a:xfrm>
            <a:off x="2219325" y="2922588"/>
            <a:ext cx="1139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DA2D40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DA2D4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392" name="Google Shape;90;p13"/>
          <p:cNvSpPr txBox="1">
            <a:spLocks noChangeArrowheads="1"/>
          </p:cNvSpPr>
          <p:nvPr/>
        </p:nvSpPr>
        <p:spPr bwMode="auto">
          <a:xfrm>
            <a:off x="2227263" y="938213"/>
            <a:ext cx="1139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DAA3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FDAA3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393" name="Google Shape;91;p13"/>
          <p:cNvSpPr>
            <a:spLocks/>
          </p:cNvSpPr>
          <p:nvPr/>
        </p:nvSpPr>
        <p:spPr bwMode="auto">
          <a:xfrm>
            <a:off x="477838" y="3252788"/>
            <a:ext cx="839787" cy="558800"/>
          </a:xfrm>
          <a:custGeom>
            <a:avLst/>
            <a:gdLst>
              <a:gd name="T0" fmla="*/ 2147483646 w 201"/>
              <a:gd name="T1" fmla="*/ 2147483646 h 134"/>
              <a:gd name="T2" fmla="*/ 2147483646 w 201"/>
              <a:gd name="T3" fmla="*/ 2147483646 h 134"/>
              <a:gd name="T4" fmla="*/ 2147483646 w 201"/>
              <a:gd name="T5" fmla="*/ 2147483646 h 134"/>
              <a:gd name="T6" fmla="*/ 2147483646 w 201"/>
              <a:gd name="T7" fmla="*/ 2147483646 h 134"/>
              <a:gd name="T8" fmla="*/ 2147483646 w 201"/>
              <a:gd name="T9" fmla="*/ 2147483646 h 134"/>
              <a:gd name="T10" fmla="*/ 2147483646 w 201"/>
              <a:gd name="T11" fmla="*/ 2147483646 h 134"/>
              <a:gd name="T12" fmla="*/ 2147483646 w 201"/>
              <a:gd name="T13" fmla="*/ 2147483646 h 134"/>
              <a:gd name="T14" fmla="*/ 2147483646 w 201"/>
              <a:gd name="T15" fmla="*/ 0 h 134"/>
              <a:gd name="T16" fmla="*/ 2147483646 w 201"/>
              <a:gd name="T17" fmla="*/ 2147483646 h 134"/>
              <a:gd name="T18" fmla="*/ 2147483646 w 201"/>
              <a:gd name="T19" fmla="*/ 2147483646 h 134"/>
              <a:gd name="T20" fmla="*/ 2147483646 w 201"/>
              <a:gd name="T21" fmla="*/ 2147483646 h 134"/>
              <a:gd name="T22" fmla="*/ 0 w 201"/>
              <a:gd name="T23" fmla="*/ 2147483646 h 134"/>
              <a:gd name="T24" fmla="*/ 2147483646 w 201"/>
              <a:gd name="T25" fmla="*/ 2147483646 h 134"/>
              <a:gd name="T26" fmla="*/ 2147483646 w 201"/>
              <a:gd name="T27" fmla="*/ 2147483646 h 134"/>
              <a:gd name="T28" fmla="*/ 2147483646 w 201"/>
              <a:gd name="T29" fmla="*/ 2147483646 h 134"/>
              <a:gd name="T30" fmla="*/ 2147483646 w 201"/>
              <a:gd name="T31" fmla="*/ 2147483646 h 134"/>
              <a:gd name="T32" fmla="*/ 2147483646 w 201"/>
              <a:gd name="T33" fmla="*/ 2147483646 h 134"/>
              <a:gd name="T34" fmla="*/ 2147483646 w 201"/>
              <a:gd name="T35" fmla="*/ 2147483646 h 134"/>
              <a:gd name="T36" fmla="*/ 2147483646 w 201"/>
              <a:gd name="T37" fmla="*/ 2147483646 h 134"/>
              <a:gd name="T38" fmla="*/ 2147483646 w 201"/>
              <a:gd name="T39" fmla="*/ 2147483646 h 134"/>
              <a:gd name="T40" fmla="*/ 2147483646 w 201"/>
              <a:gd name="T41" fmla="*/ 2147483646 h 134"/>
              <a:gd name="T42" fmla="*/ 2147483646 w 201"/>
              <a:gd name="T43" fmla="*/ 2147483646 h 134"/>
              <a:gd name="T44" fmla="*/ 2147483646 w 201"/>
              <a:gd name="T45" fmla="*/ 2147483646 h 134"/>
              <a:gd name="T46" fmla="*/ 2147483646 w 201"/>
              <a:gd name="T47" fmla="*/ 2147483646 h 134"/>
              <a:gd name="T48" fmla="*/ 2147483646 w 201"/>
              <a:gd name="T49" fmla="*/ 2147483646 h 134"/>
              <a:gd name="T50" fmla="*/ 2147483646 w 201"/>
              <a:gd name="T51" fmla="*/ 2147483646 h 134"/>
              <a:gd name="T52" fmla="*/ 2147483646 w 201"/>
              <a:gd name="T53" fmla="*/ 2147483646 h 134"/>
              <a:gd name="T54" fmla="*/ 2147483646 w 201"/>
              <a:gd name="T55" fmla="*/ 2147483646 h 134"/>
              <a:gd name="T56" fmla="*/ 2147483646 w 201"/>
              <a:gd name="T57" fmla="*/ 2147483646 h 134"/>
              <a:gd name="T58" fmla="*/ 2147483646 w 201"/>
              <a:gd name="T59" fmla="*/ 2147483646 h 134"/>
              <a:gd name="T60" fmla="*/ 2147483646 w 201"/>
              <a:gd name="T61" fmla="*/ 2147483646 h 134"/>
              <a:gd name="T62" fmla="*/ 2147483646 w 201"/>
              <a:gd name="T63" fmla="*/ 2147483646 h 134"/>
              <a:gd name="T64" fmla="*/ 2147483646 w 201"/>
              <a:gd name="T65" fmla="*/ 2147483646 h 134"/>
              <a:gd name="T66" fmla="*/ 2147483646 w 201"/>
              <a:gd name="T67" fmla="*/ 2147483646 h 134"/>
              <a:gd name="T68" fmla="*/ 2147483646 w 201"/>
              <a:gd name="T69" fmla="*/ 2147483646 h 134"/>
              <a:gd name="T70" fmla="*/ 2147483646 w 201"/>
              <a:gd name="T71" fmla="*/ 2147483646 h 134"/>
              <a:gd name="T72" fmla="*/ 2147483646 w 201"/>
              <a:gd name="T73" fmla="*/ 2147483646 h 134"/>
              <a:gd name="T74" fmla="*/ 2147483646 w 201"/>
              <a:gd name="T75" fmla="*/ 2147483646 h 134"/>
              <a:gd name="T76" fmla="*/ 2147483646 w 201"/>
              <a:gd name="T77" fmla="*/ 2147483646 h 134"/>
              <a:gd name="T78" fmla="*/ 2147483646 w 201"/>
              <a:gd name="T79" fmla="*/ 2147483646 h 134"/>
              <a:gd name="T80" fmla="*/ 2147483646 w 201"/>
              <a:gd name="T81" fmla="*/ 2147483646 h 134"/>
              <a:gd name="T82" fmla="*/ 2147483646 w 201"/>
              <a:gd name="T83" fmla="*/ 2147483646 h 134"/>
              <a:gd name="T84" fmla="*/ 2147483646 w 201"/>
              <a:gd name="T85" fmla="*/ 2147483646 h 134"/>
              <a:gd name="T86" fmla="*/ 2147483646 w 201"/>
              <a:gd name="T87" fmla="*/ 2147483646 h 134"/>
              <a:gd name="T88" fmla="*/ 2147483646 w 201"/>
              <a:gd name="T89" fmla="*/ 2147483646 h 134"/>
              <a:gd name="T90" fmla="*/ 2147483646 w 201"/>
              <a:gd name="T91" fmla="*/ 2147483646 h 13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1" h="134" extrusionOk="0">
                <a:moveTo>
                  <a:pt x="160" y="13"/>
                </a:moveTo>
                <a:cubicBezTo>
                  <a:pt x="178" y="59"/>
                  <a:pt x="178" y="59"/>
                  <a:pt x="178" y="59"/>
                </a:cubicBezTo>
                <a:cubicBezTo>
                  <a:pt x="155" y="69"/>
                  <a:pt x="155" y="69"/>
                  <a:pt x="155" y="69"/>
                </a:cubicBezTo>
                <a:cubicBezTo>
                  <a:pt x="143" y="59"/>
                  <a:pt x="105" y="26"/>
                  <a:pt x="102" y="26"/>
                </a:cubicBezTo>
                <a:cubicBezTo>
                  <a:pt x="99" y="26"/>
                  <a:pt x="88" y="30"/>
                  <a:pt x="86" y="31"/>
                </a:cubicBezTo>
                <a:cubicBezTo>
                  <a:pt x="86" y="31"/>
                  <a:pt x="79" y="33"/>
                  <a:pt x="73" y="33"/>
                </a:cubicBezTo>
                <a:cubicBezTo>
                  <a:pt x="70" y="33"/>
                  <a:pt x="68" y="32"/>
                  <a:pt x="66" y="31"/>
                </a:cubicBezTo>
                <a:cubicBezTo>
                  <a:pt x="65" y="30"/>
                  <a:pt x="64" y="29"/>
                  <a:pt x="64" y="28"/>
                </a:cubicBezTo>
                <a:cubicBezTo>
                  <a:pt x="64" y="26"/>
                  <a:pt x="67" y="23"/>
                  <a:pt x="69" y="22"/>
                </a:cubicBezTo>
                <a:cubicBezTo>
                  <a:pt x="78" y="17"/>
                  <a:pt x="105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14" y="7"/>
                  <a:pt x="155" y="12"/>
                  <a:pt x="160" y="13"/>
                </a:cubicBezTo>
                <a:close/>
                <a:moveTo>
                  <a:pt x="176" y="0"/>
                </a:moveTo>
                <a:cubicBezTo>
                  <a:pt x="176" y="0"/>
                  <a:pt x="175" y="0"/>
                  <a:pt x="174" y="0"/>
                </a:cubicBezTo>
                <a:cubicBezTo>
                  <a:pt x="167" y="3"/>
                  <a:pt x="167" y="3"/>
                  <a:pt x="167" y="3"/>
                </a:cubicBezTo>
                <a:cubicBezTo>
                  <a:pt x="165" y="4"/>
                  <a:pt x="164" y="5"/>
                  <a:pt x="164" y="6"/>
                </a:cubicBezTo>
                <a:cubicBezTo>
                  <a:pt x="163" y="7"/>
                  <a:pt x="163" y="9"/>
                  <a:pt x="164" y="1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84" y="61"/>
                  <a:pt x="187" y="63"/>
                  <a:pt x="190" y="62"/>
                </a:cubicBezTo>
                <a:cubicBezTo>
                  <a:pt x="198" y="59"/>
                  <a:pt x="198" y="59"/>
                  <a:pt x="198" y="59"/>
                </a:cubicBezTo>
                <a:cubicBezTo>
                  <a:pt x="199" y="58"/>
                  <a:pt x="200" y="57"/>
                  <a:pt x="200" y="56"/>
                </a:cubicBezTo>
                <a:cubicBezTo>
                  <a:pt x="201" y="55"/>
                  <a:pt x="201" y="53"/>
                  <a:pt x="200" y="52"/>
                </a:cubicBezTo>
                <a:cubicBezTo>
                  <a:pt x="181" y="3"/>
                  <a:pt x="181" y="3"/>
                  <a:pt x="181" y="3"/>
                </a:cubicBezTo>
                <a:cubicBezTo>
                  <a:pt x="180" y="1"/>
                  <a:pt x="178" y="0"/>
                  <a:pt x="176" y="0"/>
                </a:cubicBezTo>
                <a:close/>
                <a:moveTo>
                  <a:pt x="0" y="67"/>
                </a:moveTo>
                <a:cubicBezTo>
                  <a:pt x="0" y="68"/>
                  <a:pt x="1" y="70"/>
                  <a:pt x="2" y="71"/>
                </a:cubicBezTo>
                <a:cubicBezTo>
                  <a:pt x="2" y="72"/>
                  <a:pt x="4" y="72"/>
                  <a:pt x="5" y="72"/>
                </a:cubicBezTo>
                <a:cubicBezTo>
                  <a:pt x="13" y="73"/>
                  <a:pt x="13" y="73"/>
                  <a:pt x="13" y="73"/>
                </a:cubicBezTo>
                <a:cubicBezTo>
                  <a:pt x="16" y="73"/>
                  <a:pt x="19" y="71"/>
                  <a:pt x="19" y="68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2"/>
                  <a:pt x="23" y="11"/>
                  <a:pt x="22" y="10"/>
                </a:cubicBezTo>
                <a:cubicBezTo>
                  <a:pt x="21" y="9"/>
                  <a:pt x="20" y="8"/>
                  <a:pt x="18" y="8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7" y="7"/>
                  <a:pt x="5" y="9"/>
                  <a:pt x="4" y="12"/>
                </a:cubicBezTo>
                <a:lnTo>
                  <a:pt x="0" y="67"/>
                </a:lnTo>
                <a:close/>
                <a:moveTo>
                  <a:pt x="83" y="116"/>
                </a:moveTo>
                <a:cubicBezTo>
                  <a:pt x="82" y="114"/>
                  <a:pt x="81" y="112"/>
                  <a:pt x="80" y="111"/>
                </a:cubicBezTo>
                <a:cubicBezTo>
                  <a:pt x="76" y="108"/>
                  <a:pt x="72" y="108"/>
                  <a:pt x="69" y="112"/>
                </a:cubicBezTo>
                <a:cubicBezTo>
                  <a:pt x="66" y="117"/>
                  <a:pt x="66" y="117"/>
                  <a:pt x="66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57" y="127"/>
                  <a:pt x="62" y="131"/>
                  <a:pt x="63" y="132"/>
                </a:cubicBezTo>
                <a:cubicBezTo>
                  <a:pt x="65" y="133"/>
                  <a:pt x="66" y="134"/>
                  <a:pt x="68" y="134"/>
                </a:cubicBezTo>
                <a:cubicBezTo>
                  <a:pt x="70" y="134"/>
                  <a:pt x="72" y="133"/>
                  <a:pt x="73" y="131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2" y="120"/>
                  <a:pt x="83" y="118"/>
                  <a:pt x="83" y="116"/>
                </a:cubicBezTo>
                <a:close/>
                <a:moveTo>
                  <a:pt x="44" y="113"/>
                </a:moveTo>
                <a:cubicBezTo>
                  <a:pt x="41" y="116"/>
                  <a:pt x="42" y="119"/>
                  <a:pt x="46" y="122"/>
                </a:cubicBezTo>
                <a:cubicBezTo>
                  <a:pt x="49" y="125"/>
                  <a:pt x="53" y="125"/>
                  <a:pt x="56" y="121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70" y="104"/>
                  <a:pt x="66" y="100"/>
                  <a:pt x="64" y="99"/>
                </a:cubicBezTo>
                <a:cubicBezTo>
                  <a:pt x="61" y="96"/>
                  <a:pt x="57" y="96"/>
                  <a:pt x="54" y="100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8" y="107"/>
                  <a:pt x="48" y="107"/>
                  <a:pt x="48" y="107"/>
                </a:cubicBezTo>
                <a:lnTo>
                  <a:pt x="44" y="113"/>
                </a:lnTo>
                <a:close/>
                <a:moveTo>
                  <a:pt x="30" y="99"/>
                </a:moveTo>
                <a:cubicBezTo>
                  <a:pt x="28" y="101"/>
                  <a:pt x="28" y="103"/>
                  <a:pt x="28" y="105"/>
                </a:cubicBezTo>
                <a:cubicBezTo>
                  <a:pt x="28" y="106"/>
                  <a:pt x="29" y="108"/>
                  <a:pt x="31" y="109"/>
                </a:cubicBezTo>
                <a:cubicBezTo>
                  <a:pt x="35" y="112"/>
                  <a:pt x="38" y="112"/>
                  <a:pt x="41" y="108"/>
                </a:cubicBezTo>
                <a:cubicBezTo>
                  <a:pt x="52" y="96"/>
                  <a:pt x="52" y="96"/>
                  <a:pt x="52" y="96"/>
                </a:cubicBezTo>
                <a:cubicBezTo>
                  <a:pt x="53" y="94"/>
                  <a:pt x="54" y="92"/>
                  <a:pt x="54" y="90"/>
                </a:cubicBezTo>
                <a:cubicBezTo>
                  <a:pt x="53" y="88"/>
                  <a:pt x="52" y="86"/>
                  <a:pt x="51" y="85"/>
                </a:cubicBezTo>
                <a:cubicBezTo>
                  <a:pt x="47" y="82"/>
                  <a:pt x="43" y="83"/>
                  <a:pt x="40" y="86"/>
                </a:cubicBezTo>
                <a:cubicBezTo>
                  <a:pt x="35" y="93"/>
                  <a:pt x="35" y="93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5" y="93"/>
                  <a:pt x="35" y="93"/>
                  <a:pt x="35" y="93"/>
                </a:cubicBezTo>
                <a:lnTo>
                  <a:pt x="30" y="99"/>
                </a:lnTo>
                <a:close/>
                <a:moveTo>
                  <a:pt x="28" y="94"/>
                </a:moveTo>
                <a:cubicBezTo>
                  <a:pt x="38" y="82"/>
                  <a:pt x="38" y="82"/>
                  <a:pt x="38" y="82"/>
                </a:cubicBezTo>
                <a:cubicBezTo>
                  <a:pt x="42" y="76"/>
                  <a:pt x="38" y="72"/>
                  <a:pt x="37" y="71"/>
                </a:cubicBezTo>
                <a:cubicBezTo>
                  <a:pt x="33" y="68"/>
                  <a:pt x="30" y="69"/>
                  <a:pt x="27" y="73"/>
                </a:cubicBezTo>
                <a:cubicBezTo>
                  <a:pt x="23" y="77"/>
                  <a:pt x="23" y="77"/>
                  <a:pt x="23" y="77"/>
                </a:cubicBezTo>
                <a:cubicBezTo>
                  <a:pt x="23" y="77"/>
                  <a:pt x="23" y="77"/>
                  <a:pt x="23" y="77"/>
                </a:cubicBezTo>
                <a:cubicBezTo>
                  <a:pt x="23" y="78"/>
                  <a:pt x="23" y="78"/>
                  <a:pt x="23" y="78"/>
                </a:cubicBezTo>
                <a:cubicBezTo>
                  <a:pt x="18" y="83"/>
                  <a:pt x="18" y="83"/>
                  <a:pt x="18" y="83"/>
                </a:cubicBezTo>
                <a:cubicBezTo>
                  <a:pt x="16" y="85"/>
                  <a:pt x="15" y="87"/>
                  <a:pt x="15" y="89"/>
                </a:cubicBezTo>
                <a:cubicBezTo>
                  <a:pt x="16" y="91"/>
                  <a:pt x="17" y="92"/>
                  <a:pt x="18" y="93"/>
                </a:cubicBezTo>
                <a:cubicBezTo>
                  <a:pt x="20" y="94"/>
                  <a:pt x="22" y="96"/>
                  <a:pt x="24" y="96"/>
                </a:cubicBezTo>
                <a:cubicBezTo>
                  <a:pt x="25" y="96"/>
                  <a:pt x="26" y="95"/>
                  <a:pt x="28" y="94"/>
                </a:cubicBezTo>
                <a:close/>
                <a:moveTo>
                  <a:pt x="152" y="83"/>
                </a:moveTo>
                <a:cubicBezTo>
                  <a:pt x="154" y="81"/>
                  <a:pt x="156" y="77"/>
                  <a:pt x="151" y="73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29" y="53"/>
                  <a:pt x="106" y="34"/>
                  <a:pt x="101" y="31"/>
                </a:cubicBezTo>
                <a:cubicBezTo>
                  <a:pt x="99" y="32"/>
                  <a:pt x="93" y="33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7" y="35"/>
                  <a:pt x="80" y="38"/>
                  <a:pt x="73" y="38"/>
                </a:cubicBezTo>
                <a:cubicBezTo>
                  <a:pt x="69" y="38"/>
                  <a:pt x="66" y="37"/>
                  <a:pt x="64" y="35"/>
                </a:cubicBezTo>
                <a:cubicBezTo>
                  <a:pt x="60" y="33"/>
                  <a:pt x="59" y="30"/>
                  <a:pt x="59" y="28"/>
                </a:cubicBezTo>
                <a:cubicBezTo>
                  <a:pt x="60" y="23"/>
                  <a:pt x="63" y="20"/>
                  <a:pt x="66" y="18"/>
                </a:cubicBezTo>
                <a:cubicBezTo>
                  <a:pt x="28" y="14"/>
                  <a:pt x="28" y="14"/>
                  <a:pt x="28" y="14"/>
                </a:cubicBezTo>
                <a:cubicBezTo>
                  <a:pt x="24" y="69"/>
                  <a:pt x="24" y="69"/>
                  <a:pt x="24" y="69"/>
                </a:cubicBezTo>
                <a:cubicBezTo>
                  <a:pt x="27" y="65"/>
                  <a:pt x="30" y="65"/>
                  <a:pt x="32" y="65"/>
                </a:cubicBezTo>
                <a:cubicBezTo>
                  <a:pt x="35" y="65"/>
                  <a:pt x="37" y="66"/>
                  <a:pt x="40" y="67"/>
                </a:cubicBezTo>
                <a:cubicBezTo>
                  <a:pt x="43" y="70"/>
                  <a:pt x="45" y="74"/>
                  <a:pt x="44" y="79"/>
                </a:cubicBezTo>
                <a:cubicBezTo>
                  <a:pt x="48" y="78"/>
                  <a:pt x="51" y="79"/>
                  <a:pt x="53" y="81"/>
                </a:cubicBezTo>
                <a:cubicBezTo>
                  <a:pt x="57" y="84"/>
                  <a:pt x="59" y="88"/>
                  <a:pt x="58" y="92"/>
                </a:cubicBezTo>
                <a:cubicBezTo>
                  <a:pt x="61" y="92"/>
                  <a:pt x="65" y="93"/>
                  <a:pt x="67" y="95"/>
                </a:cubicBezTo>
                <a:cubicBezTo>
                  <a:pt x="70" y="98"/>
                  <a:pt x="72" y="101"/>
                  <a:pt x="72" y="105"/>
                </a:cubicBezTo>
                <a:cubicBezTo>
                  <a:pt x="76" y="104"/>
                  <a:pt x="79" y="105"/>
                  <a:pt x="83" y="107"/>
                </a:cubicBezTo>
                <a:cubicBezTo>
                  <a:pt x="87" y="111"/>
                  <a:pt x="88" y="116"/>
                  <a:pt x="87" y="121"/>
                </a:cubicBezTo>
                <a:cubicBezTo>
                  <a:pt x="90" y="123"/>
                  <a:pt x="90" y="123"/>
                  <a:pt x="90" y="123"/>
                </a:cubicBezTo>
                <a:cubicBezTo>
                  <a:pt x="90" y="123"/>
                  <a:pt x="91" y="124"/>
                  <a:pt x="91" y="124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92" y="125"/>
                  <a:pt x="94" y="125"/>
                  <a:pt x="95" y="125"/>
                </a:cubicBezTo>
                <a:cubicBezTo>
                  <a:pt x="97" y="125"/>
                  <a:pt x="99" y="124"/>
                  <a:pt x="100" y="122"/>
                </a:cubicBezTo>
                <a:cubicBezTo>
                  <a:pt x="102" y="120"/>
                  <a:pt x="104" y="117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3" y="99"/>
                  <a:pt x="83" y="99"/>
                  <a:pt x="83" y="98"/>
                </a:cubicBezTo>
                <a:cubicBezTo>
                  <a:pt x="83" y="97"/>
                  <a:pt x="83" y="97"/>
                  <a:pt x="83" y="96"/>
                </a:cubicBezTo>
                <a:cubicBezTo>
                  <a:pt x="84" y="95"/>
                  <a:pt x="86" y="95"/>
                  <a:pt x="87" y="96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11" y="115"/>
                  <a:pt x="112" y="116"/>
                  <a:pt x="113" y="116"/>
                </a:cubicBezTo>
                <a:cubicBezTo>
                  <a:pt x="115" y="116"/>
                  <a:pt x="118" y="114"/>
                  <a:pt x="119" y="112"/>
                </a:cubicBezTo>
                <a:cubicBezTo>
                  <a:pt x="121" y="111"/>
                  <a:pt x="121" y="109"/>
                  <a:pt x="121" y="107"/>
                </a:cubicBezTo>
                <a:cubicBezTo>
                  <a:pt x="121" y="105"/>
                  <a:pt x="120" y="103"/>
                  <a:pt x="118" y="102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102" y="89"/>
                  <a:pt x="102" y="88"/>
                  <a:pt x="102" y="88"/>
                </a:cubicBezTo>
                <a:cubicBezTo>
                  <a:pt x="102" y="87"/>
                  <a:pt x="102" y="86"/>
                  <a:pt x="102" y="86"/>
                </a:cubicBezTo>
                <a:cubicBezTo>
                  <a:pt x="103" y="84"/>
                  <a:pt x="105" y="84"/>
                  <a:pt x="106" y="85"/>
                </a:cubicBezTo>
                <a:cubicBezTo>
                  <a:pt x="127" y="102"/>
                  <a:pt x="127" y="102"/>
                  <a:pt x="127" y="102"/>
                </a:cubicBezTo>
                <a:cubicBezTo>
                  <a:pt x="128" y="103"/>
                  <a:pt x="130" y="103"/>
                  <a:pt x="131" y="103"/>
                </a:cubicBezTo>
                <a:cubicBezTo>
                  <a:pt x="134" y="103"/>
                  <a:pt x="136" y="102"/>
                  <a:pt x="138" y="100"/>
                </a:cubicBezTo>
                <a:cubicBezTo>
                  <a:pt x="140" y="98"/>
                  <a:pt x="140" y="96"/>
                  <a:pt x="140" y="94"/>
                </a:cubicBezTo>
                <a:cubicBezTo>
                  <a:pt x="140" y="92"/>
                  <a:pt x="139" y="91"/>
                  <a:pt x="137" y="89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19" y="75"/>
                  <a:pt x="119" y="73"/>
                  <a:pt x="120" y="72"/>
                </a:cubicBezTo>
                <a:cubicBezTo>
                  <a:pt x="121" y="71"/>
                  <a:pt x="123" y="70"/>
                  <a:pt x="124" y="71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5" y="88"/>
                  <a:pt x="149" y="87"/>
                  <a:pt x="152" y="83"/>
                </a:cubicBezTo>
                <a:close/>
              </a:path>
            </a:pathLst>
          </a:custGeom>
          <a:solidFill>
            <a:srgbClr val="DA2D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4" name="Google Shape;92;p13"/>
          <p:cNvSpPr>
            <a:spLocks/>
          </p:cNvSpPr>
          <p:nvPr/>
        </p:nvSpPr>
        <p:spPr bwMode="auto">
          <a:xfrm>
            <a:off x="10952163" y="2116138"/>
            <a:ext cx="747712" cy="627062"/>
          </a:xfrm>
          <a:custGeom>
            <a:avLst/>
            <a:gdLst>
              <a:gd name="T0" fmla="*/ 2147483646 w 179"/>
              <a:gd name="T1" fmla="*/ 2147483646 h 150"/>
              <a:gd name="T2" fmla="*/ 2147483646 w 179"/>
              <a:gd name="T3" fmla="*/ 2147483646 h 150"/>
              <a:gd name="T4" fmla="*/ 2147483646 w 179"/>
              <a:gd name="T5" fmla="*/ 2147483646 h 150"/>
              <a:gd name="T6" fmla="*/ 2147483646 w 179"/>
              <a:gd name="T7" fmla="*/ 2147483646 h 150"/>
              <a:gd name="T8" fmla="*/ 2147483646 w 179"/>
              <a:gd name="T9" fmla="*/ 2147483646 h 150"/>
              <a:gd name="T10" fmla="*/ 2147483646 w 179"/>
              <a:gd name="T11" fmla="*/ 2147483646 h 150"/>
              <a:gd name="T12" fmla="*/ 2147483646 w 179"/>
              <a:gd name="T13" fmla="*/ 2147483646 h 150"/>
              <a:gd name="T14" fmla="*/ 2147483646 w 179"/>
              <a:gd name="T15" fmla="*/ 2147483646 h 150"/>
              <a:gd name="T16" fmla="*/ 2147483646 w 179"/>
              <a:gd name="T17" fmla="*/ 2147483646 h 150"/>
              <a:gd name="T18" fmla="*/ 2147483646 w 179"/>
              <a:gd name="T19" fmla="*/ 2147483646 h 150"/>
              <a:gd name="T20" fmla="*/ 2147483646 w 179"/>
              <a:gd name="T21" fmla="*/ 2147483646 h 150"/>
              <a:gd name="T22" fmla="*/ 2147483646 w 179"/>
              <a:gd name="T23" fmla="*/ 2147483646 h 150"/>
              <a:gd name="T24" fmla="*/ 2147483646 w 179"/>
              <a:gd name="T25" fmla="*/ 2147483646 h 150"/>
              <a:gd name="T26" fmla="*/ 2147483646 w 179"/>
              <a:gd name="T27" fmla="*/ 2147483646 h 150"/>
              <a:gd name="T28" fmla="*/ 2147483646 w 179"/>
              <a:gd name="T29" fmla="*/ 2147483646 h 150"/>
              <a:gd name="T30" fmla="*/ 2147483646 w 179"/>
              <a:gd name="T31" fmla="*/ 2147483646 h 150"/>
              <a:gd name="T32" fmla="*/ 2147483646 w 179"/>
              <a:gd name="T33" fmla="*/ 2147483646 h 150"/>
              <a:gd name="T34" fmla="*/ 2147483646 w 179"/>
              <a:gd name="T35" fmla="*/ 2147483646 h 150"/>
              <a:gd name="T36" fmla="*/ 2147483646 w 179"/>
              <a:gd name="T37" fmla="*/ 2147483646 h 150"/>
              <a:gd name="T38" fmla="*/ 2147483646 w 179"/>
              <a:gd name="T39" fmla="*/ 2147483646 h 150"/>
              <a:gd name="T40" fmla="*/ 2147483646 w 179"/>
              <a:gd name="T41" fmla="*/ 2147483646 h 150"/>
              <a:gd name="T42" fmla="*/ 2147483646 w 179"/>
              <a:gd name="T43" fmla="*/ 2147483646 h 150"/>
              <a:gd name="T44" fmla="*/ 2147483646 w 179"/>
              <a:gd name="T45" fmla="*/ 2147483646 h 150"/>
              <a:gd name="T46" fmla="*/ 2147483646 w 179"/>
              <a:gd name="T47" fmla="*/ 2147483646 h 150"/>
              <a:gd name="T48" fmla="*/ 2147483646 w 179"/>
              <a:gd name="T49" fmla="*/ 2147483646 h 150"/>
              <a:gd name="T50" fmla="*/ 2147483646 w 179"/>
              <a:gd name="T51" fmla="*/ 2147483646 h 150"/>
              <a:gd name="T52" fmla="*/ 2147483646 w 179"/>
              <a:gd name="T53" fmla="*/ 2147483646 h 150"/>
              <a:gd name="T54" fmla="*/ 2147483646 w 179"/>
              <a:gd name="T55" fmla="*/ 2147483646 h 150"/>
              <a:gd name="T56" fmla="*/ 2147483646 w 179"/>
              <a:gd name="T57" fmla="*/ 2147483646 h 150"/>
              <a:gd name="T58" fmla="*/ 2147483646 w 179"/>
              <a:gd name="T59" fmla="*/ 2147483646 h 150"/>
              <a:gd name="T60" fmla="*/ 2147483646 w 179"/>
              <a:gd name="T61" fmla="*/ 2147483646 h 150"/>
              <a:gd name="T62" fmla="*/ 2147483646 w 179"/>
              <a:gd name="T63" fmla="*/ 2147483646 h 150"/>
              <a:gd name="T64" fmla="*/ 2147483646 w 179"/>
              <a:gd name="T65" fmla="*/ 2147483646 h 150"/>
              <a:gd name="T66" fmla="*/ 2147483646 w 179"/>
              <a:gd name="T67" fmla="*/ 2147483646 h 150"/>
              <a:gd name="T68" fmla="*/ 2147483646 w 179"/>
              <a:gd name="T69" fmla="*/ 2147483646 h 150"/>
              <a:gd name="T70" fmla="*/ 2147483646 w 179"/>
              <a:gd name="T71" fmla="*/ 2147483646 h 150"/>
              <a:gd name="T72" fmla="*/ 2147483646 w 179"/>
              <a:gd name="T73" fmla="*/ 2147483646 h 150"/>
              <a:gd name="T74" fmla="*/ 2147483646 w 179"/>
              <a:gd name="T75" fmla="*/ 2147483646 h 150"/>
              <a:gd name="T76" fmla="*/ 2147483646 w 179"/>
              <a:gd name="T77" fmla="*/ 2147483646 h 150"/>
              <a:gd name="T78" fmla="*/ 2147483646 w 179"/>
              <a:gd name="T79" fmla="*/ 2147483646 h 150"/>
              <a:gd name="T80" fmla="*/ 2147483646 w 179"/>
              <a:gd name="T81" fmla="*/ 2147483646 h 150"/>
              <a:gd name="T82" fmla="*/ 2147483646 w 179"/>
              <a:gd name="T83" fmla="*/ 2147483646 h 150"/>
              <a:gd name="T84" fmla="*/ 2147483646 w 179"/>
              <a:gd name="T85" fmla="*/ 2147483646 h 150"/>
              <a:gd name="T86" fmla="*/ 2147483646 w 179"/>
              <a:gd name="T87" fmla="*/ 2147483646 h 150"/>
              <a:gd name="T88" fmla="*/ 2147483646 w 179"/>
              <a:gd name="T89" fmla="*/ 2147483646 h 150"/>
              <a:gd name="T90" fmla="*/ 2147483646 w 179"/>
              <a:gd name="T91" fmla="*/ 2147483646 h 150"/>
              <a:gd name="T92" fmla="*/ 2147483646 w 179"/>
              <a:gd name="T93" fmla="*/ 2147483646 h 150"/>
              <a:gd name="T94" fmla="*/ 2147483646 w 179"/>
              <a:gd name="T95" fmla="*/ 2147483646 h 150"/>
              <a:gd name="T96" fmla="*/ 2147483646 w 179"/>
              <a:gd name="T97" fmla="*/ 2147483646 h 150"/>
              <a:gd name="T98" fmla="*/ 2147483646 w 179"/>
              <a:gd name="T99" fmla="*/ 2147483646 h 150"/>
              <a:gd name="T100" fmla="*/ 2147483646 w 179"/>
              <a:gd name="T101" fmla="*/ 0 h 150"/>
              <a:gd name="T102" fmla="*/ 0 w 179"/>
              <a:gd name="T103" fmla="*/ 2147483646 h 150"/>
              <a:gd name="T104" fmla="*/ 2147483646 w 179"/>
              <a:gd name="T105" fmla="*/ 2147483646 h 150"/>
              <a:gd name="T106" fmla="*/ 2147483646 w 179"/>
              <a:gd name="T107" fmla="*/ 2147483646 h 150"/>
              <a:gd name="T108" fmla="*/ 2147483646 w 179"/>
              <a:gd name="T109" fmla="*/ 2147483646 h 150"/>
              <a:gd name="T110" fmla="*/ 2147483646 w 179"/>
              <a:gd name="T111" fmla="*/ 2147483646 h 150"/>
              <a:gd name="T112" fmla="*/ 2147483646 w 179"/>
              <a:gd name="T113" fmla="*/ 2147483646 h 150"/>
              <a:gd name="T114" fmla="*/ 2147483646 w 179"/>
              <a:gd name="T115" fmla="*/ 2147483646 h 150"/>
              <a:gd name="T116" fmla="*/ 2147483646 w 179"/>
              <a:gd name="T117" fmla="*/ 2147483646 h 1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79" h="150" extrusionOk="0">
                <a:moveTo>
                  <a:pt x="24" y="122"/>
                </a:moveTo>
                <a:cubicBezTo>
                  <a:pt x="24" y="81"/>
                  <a:pt x="24" y="81"/>
                  <a:pt x="24" y="81"/>
                </a:cubicBezTo>
                <a:cubicBezTo>
                  <a:pt x="24" y="78"/>
                  <a:pt x="26" y="76"/>
                  <a:pt x="30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43" y="76"/>
                  <a:pt x="45" y="78"/>
                  <a:pt x="45" y="81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5" y="125"/>
                  <a:pt x="43" y="128"/>
                  <a:pt x="39" y="128"/>
                </a:cubicBezTo>
                <a:cubicBezTo>
                  <a:pt x="30" y="128"/>
                  <a:pt x="30" y="128"/>
                  <a:pt x="30" y="128"/>
                </a:cubicBezTo>
                <a:cubicBezTo>
                  <a:pt x="26" y="128"/>
                  <a:pt x="24" y="125"/>
                  <a:pt x="24" y="122"/>
                </a:cubicBezTo>
                <a:close/>
                <a:moveTo>
                  <a:pt x="65" y="61"/>
                </a:moveTo>
                <a:cubicBezTo>
                  <a:pt x="62" y="61"/>
                  <a:pt x="60" y="64"/>
                  <a:pt x="60" y="67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5"/>
                  <a:pt x="62" y="128"/>
                  <a:pt x="65" y="128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79" y="128"/>
                  <a:pt x="81" y="125"/>
                  <a:pt x="81" y="122"/>
                </a:cubicBezTo>
                <a:cubicBezTo>
                  <a:pt x="81" y="67"/>
                  <a:pt x="81" y="67"/>
                  <a:pt x="81" y="67"/>
                </a:cubicBezTo>
                <a:cubicBezTo>
                  <a:pt x="81" y="64"/>
                  <a:pt x="79" y="61"/>
                  <a:pt x="75" y="61"/>
                </a:cubicBezTo>
                <a:lnTo>
                  <a:pt x="65" y="61"/>
                </a:lnTo>
                <a:close/>
                <a:moveTo>
                  <a:pt x="101" y="49"/>
                </a:moveTo>
                <a:cubicBezTo>
                  <a:pt x="98" y="49"/>
                  <a:pt x="95" y="51"/>
                  <a:pt x="95" y="55"/>
                </a:cubicBezTo>
                <a:cubicBezTo>
                  <a:pt x="95" y="122"/>
                  <a:pt x="95" y="122"/>
                  <a:pt x="95" y="122"/>
                </a:cubicBezTo>
                <a:cubicBezTo>
                  <a:pt x="95" y="125"/>
                  <a:pt x="98" y="128"/>
                  <a:pt x="101" y="128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14" y="128"/>
                  <a:pt x="117" y="125"/>
                  <a:pt x="117" y="122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1"/>
                  <a:pt x="114" y="49"/>
                  <a:pt x="111" y="49"/>
                </a:cubicBezTo>
                <a:lnTo>
                  <a:pt x="101" y="49"/>
                </a:lnTo>
                <a:close/>
                <a:moveTo>
                  <a:pt x="137" y="36"/>
                </a:moveTo>
                <a:cubicBezTo>
                  <a:pt x="134" y="36"/>
                  <a:pt x="131" y="39"/>
                  <a:pt x="131" y="42"/>
                </a:cubicBezTo>
                <a:cubicBezTo>
                  <a:pt x="131" y="122"/>
                  <a:pt x="131" y="122"/>
                  <a:pt x="131" y="122"/>
                </a:cubicBezTo>
                <a:cubicBezTo>
                  <a:pt x="131" y="125"/>
                  <a:pt x="134" y="128"/>
                  <a:pt x="137" y="128"/>
                </a:cubicBezTo>
                <a:cubicBezTo>
                  <a:pt x="147" y="128"/>
                  <a:pt x="147" y="128"/>
                  <a:pt x="147" y="128"/>
                </a:cubicBezTo>
                <a:cubicBezTo>
                  <a:pt x="150" y="128"/>
                  <a:pt x="153" y="125"/>
                  <a:pt x="153" y="12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39"/>
                  <a:pt x="150" y="36"/>
                  <a:pt x="147" y="36"/>
                </a:cubicBezTo>
                <a:lnTo>
                  <a:pt x="137" y="36"/>
                </a:lnTo>
                <a:close/>
                <a:moveTo>
                  <a:pt x="26" y="60"/>
                </a:moveTo>
                <a:cubicBezTo>
                  <a:pt x="65" y="53"/>
                  <a:pt x="101" y="39"/>
                  <a:pt x="133" y="20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47" y="8"/>
                  <a:pt x="147" y="8"/>
                  <a:pt x="147" y="8"/>
                </a:cubicBezTo>
                <a:cubicBezTo>
                  <a:pt x="126" y="7"/>
                  <a:pt x="126" y="7"/>
                  <a:pt x="126" y="7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98" y="32"/>
                  <a:pt x="63" y="45"/>
                  <a:pt x="25" y="52"/>
                </a:cubicBezTo>
                <a:lnTo>
                  <a:pt x="26" y="60"/>
                </a:lnTo>
                <a:close/>
                <a:moveTo>
                  <a:pt x="179" y="139"/>
                </a:moveTo>
                <a:cubicBezTo>
                  <a:pt x="161" y="129"/>
                  <a:pt x="161" y="129"/>
                  <a:pt x="161" y="129"/>
                </a:cubicBezTo>
                <a:cubicBezTo>
                  <a:pt x="161" y="135"/>
                  <a:pt x="161" y="135"/>
                  <a:pt x="161" y="135"/>
                </a:cubicBezTo>
                <a:cubicBezTo>
                  <a:pt x="14" y="135"/>
                  <a:pt x="14" y="135"/>
                  <a:pt x="14" y="135"/>
                </a:cubicBezTo>
                <a:cubicBezTo>
                  <a:pt x="14" y="18"/>
                  <a:pt x="14" y="18"/>
                  <a:pt x="14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35"/>
                  <a:pt x="6" y="135"/>
                  <a:pt x="6" y="135"/>
                </a:cubicBezTo>
                <a:cubicBezTo>
                  <a:pt x="6" y="139"/>
                  <a:pt x="6" y="139"/>
                  <a:pt x="6" y="139"/>
                </a:cubicBezTo>
                <a:cubicBezTo>
                  <a:pt x="6" y="143"/>
                  <a:pt x="6" y="143"/>
                  <a:pt x="6" y="143"/>
                </a:cubicBezTo>
                <a:cubicBezTo>
                  <a:pt x="161" y="143"/>
                  <a:pt x="161" y="143"/>
                  <a:pt x="161" y="143"/>
                </a:cubicBezTo>
                <a:cubicBezTo>
                  <a:pt x="161" y="150"/>
                  <a:pt x="161" y="150"/>
                  <a:pt x="161" y="150"/>
                </a:cubicBezTo>
                <a:lnTo>
                  <a:pt x="179" y="139"/>
                </a:lnTo>
                <a:close/>
              </a:path>
            </a:pathLst>
          </a:custGeom>
          <a:solidFill>
            <a:srgbClr val="146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5" name="Google Shape;93;p13"/>
          <p:cNvSpPr>
            <a:spLocks/>
          </p:cNvSpPr>
          <p:nvPr/>
        </p:nvSpPr>
        <p:spPr bwMode="auto">
          <a:xfrm>
            <a:off x="10844213" y="4221163"/>
            <a:ext cx="1042987" cy="542925"/>
          </a:xfrm>
          <a:custGeom>
            <a:avLst/>
            <a:gdLst>
              <a:gd name="T0" fmla="*/ 2147483646 w 250"/>
              <a:gd name="T1" fmla="*/ 2147483646 h 130"/>
              <a:gd name="T2" fmla="*/ 2147483646 w 250"/>
              <a:gd name="T3" fmla="*/ 2147483646 h 130"/>
              <a:gd name="T4" fmla="*/ 2147483646 w 250"/>
              <a:gd name="T5" fmla="*/ 2147483646 h 130"/>
              <a:gd name="T6" fmla="*/ 2147483646 w 250"/>
              <a:gd name="T7" fmla="*/ 2147483646 h 130"/>
              <a:gd name="T8" fmla="*/ 2147483646 w 250"/>
              <a:gd name="T9" fmla="*/ 2147483646 h 130"/>
              <a:gd name="T10" fmla="*/ 2147483646 w 250"/>
              <a:gd name="T11" fmla="*/ 2147483646 h 130"/>
              <a:gd name="T12" fmla="*/ 2147483646 w 250"/>
              <a:gd name="T13" fmla="*/ 2147483646 h 130"/>
              <a:gd name="T14" fmla="*/ 2147483646 w 250"/>
              <a:gd name="T15" fmla="*/ 2147483646 h 130"/>
              <a:gd name="T16" fmla="*/ 2147483646 w 250"/>
              <a:gd name="T17" fmla="*/ 2147483646 h 130"/>
              <a:gd name="T18" fmla="*/ 2147483646 w 250"/>
              <a:gd name="T19" fmla="*/ 2147483646 h 130"/>
              <a:gd name="T20" fmla="*/ 2147483646 w 250"/>
              <a:gd name="T21" fmla="*/ 2147483646 h 130"/>
              <a:gd name="T22" fmla="*/ 2147483646 w 250"/>
              <a:gd name="T23" fmla="*/ 0 h 130"/>
              <a:gd name="T24" fmla="*/ 2147483646 w 250"/>
              <a:gd name="T25" fmla="*/ 2147483646 h 130"/>
              <a:gd name="T26" fmla="*/ 2147483646 w 250"/>
              <a:gd name="T27" fmla="*/ 2147483646 h 130"/>
              <a:gd name="T28" fmla="*/ 2147483646 w 250"/>
              <a:gd name="T29" fmla="*/ 2147483646 h 130"/>
              <a:gd name="T30" fmla="*/ 2147483646 w 250"/>
              <a:gd name="T31" fmla="*/ 2147483646 h 130"/>
              <a:gd name="T32" fmla="*/ 2147483646 w 250"/>
              <a:gd name="T33" fmla="*/ 2147483646 h 130"/>
              <a:gd name="T34" fmla="*/ 2147483646 w 250"/>
              <a:gd name="T35" fmla="*/ 2147483646 h 130"/>
              <a:gd name="T36" fmla="*/ 2147483646 w 250"/>
              <a:gd name="T37" fmla="*/ 2147483646 h 130"/>
              <a:gd name="T38" fmla="*/ 2147483646 w 250"/>
              <a:gd name="T39" fmla="*/ 2147483646 h 130"/>
              <a:gd name="T40" fmla="*/ 2147483646 w 250"/>
              <a:gd name="T41" fmla="*/ 2147483646 h 130"/>
              <a:gd name="T42" fmla="*/ 2147483646 w 250"/>
              <a:gd name="T43" fmla="*/ 2147483646 h 130"/>
              <a:gd name="T44" fmla="*/ 2147483646 w 250"/>
              <a:gd name="T45" fmla="*/ 2147483646 h 130"/>
              <a:gd name="T46" fmla="*/ 2147483646 w 250"/>
              <a:gd name="T47" fmla="*/ 2147483646 h 130"/>
              <a:gd name="T48" fmla="*/ 2147483646 w 250"/>
              <a:gd name="T49" fmla="*/ 2147483646 h 130"/>
              <a:gd name="T50" fmla="*/ 2147483646 w 250"/>
              <a:gd name="T51" fmla="*/ 2147483646 h 130"/>
              <a:gd name="T52" fmla="*/ 2147483646 w 250"/>
              <a:gd name="T53" fmla="*/ 2147483646 h 130"/>
              <a:gd name="T54" fmla="*/ 2147483646 w 250"/>
              <a:gd name="T55" fmla="*/ 2147483646 h 130"/>
              <a:gd name="T56" fmla="*/ 2147483646 w 250"/>
              <a:gd name="T57" fmla="*/ 2147483646 h 130"/>
              <a:gd name="T58" fmla="*/ 2147483646 w 250"/>
              <a:gd name="T59" fmla="*/ 2147483646 h 130"/>
              <a:gd name="T60" fmla="*/ 2147483646 w 250"/>
              <a:gd name="T61" fmla="*/ 2147483646 h 130"/>
              <a:gd name="T62" fmla="*/ 2147483646 w 250"/>
              <a:gd name="T63" fmla="*/ 2147483646 h 130"/>
              <a:gd name="T64" fmla="*/ 2147483646 w 250"/>
              <a:gd name="T65" fmla="*/ 2147483646 h 130"/>
              <a:gd name="T66" fmla="*/ 2147483646 w 250"/>
              <a:gd name="T67" fmla="*/ 2147483646 h 130"/>
              <a:gd name="T68" fmla="*/ 2147483646 w 250"/>
              <a:gd name="T69" fmla="*/ 2147483646 h 130"/>
              <a:gd name="T70" fmla="*/ 2147483646 w 250"/>
              <a:gd name="T71" fmla="*/ 2147483646 h 130"/>
              <a:gd name="T72" fmla="*/ 2147483646 w 250"/>
              <a:gd name="T73" fmla="*/ 2147483646 h 130"/>
              <a:gd name="T74" fmla="*/ 2147483646 w 250"/>
              <a:gd name="T75" fmla="*/ 2147483646 h 130"/>
              <a:gd name="T76" fmla="*/ 2147483646 w 250"/>
              <a:gd name="T77" fmla="*/ 2147483646 h 130"/>
              <a:gd name="T78" fmla="*/ 2147483646 w 250"/>
              <a:gd name="T79" fmla="*/ 2147483646 h 130"/>
              <a:gd name="T80" fmla="*/ 2147483646 w 250"/>
              <a:gd name="T81" fmla="*/ 2147483646 h 130"/>
              <a:gd name="T82" fmla="*/ 2147483646 w 250"/>
              <a:gd name="T83" fmla="*/ 2147483646 h 130"/>
              <a:gd name="T84" fmla="*/ 2147483646 w 250"/>
              <a:gd name="T85" fmla="*/ 2147483646 h 130"/>
              <a:gd name="T86" fmla="*/ 2147483646 w 250"/>
              <a:gd name="T87" fmla="*/ 2147483646 h 130"/>
              <a:gd name="T88" fmla="*/ 2147483646 w 250"/>
              <a:gd name="T89" fmla="*/ 2147483646 h 130"/>
              <a:gd name="T90" fmla="*/ 2147483646 w 250"/>
              <a:gd name="T91" fmla="*/ 2147483646 h 130"/>
              <a:gd name="T92" fmla="*/ 2147483646 w 250"/>
              <a:gd name="T93" fmla="*/ 2147483646 h 130"/>
              <a:gd name="T94" fmla="*/ 2147483646 w 250"/>
              <a:gd name="T95" fmla="*/ 2147483646 h 130"/>
              <a:gd name="T96" fmla="*/ 2147483646 w 250"/>
              <a:gd name="T97" fmla="*/ 2147483646 h 130"/>
              <a:gd name="T98" fmla="*/ 2147483646 w 250"/>
              <a:gd name="T99" fmla="*/ 2147483646 h 130"/>
              <a:gd name="T100" fmla="*/ 2147483646 w 250"/>
              <a:gd name="T101" fmla="*/ 2147483646 h 130"/>
              <a:gd name="T102" fmla="*/ 2147483646 w 250"/>
              <a:gd name="T103" fmla="*/ 2147483646 h 130"/>
              <a:gd name="T104" fmla="*/ 2147483646 w 250"/>
              <a:gd name="T105" fmla="*/ 2147483646 h 130"/>
              <a:gd name="T106" fmla="*/ 2147483646 w 250"/>
              <a:gd name="T107" fmla="*/ 2147483646 h 130"/>
              <a:gd name="T108" fmla="*/ 2147483646 w 250"/>
              <a:gd name="T109" fmla="*/ 2147483646 h 130"/>
              <a:gd name="T110" fmla="*/ 2147483646 w 250"/>
              <a:gd name="T111" fmla="*/ 2147483646 h 130"/>
              <a:gd name="T112" fmla="*/ 2147483646 w 250"/>
              <a:gd name="T113" fmla="*/ 2147483646 h 130"/>
              <a:gd name="T114" fmla="*/ 2147483646 w 250"/>
              <a:gd name="T115" fmla="*/ 2147483646 h 130"/>
              <a:gd name="T116" fmla="*/ 2147483646 w 250"/>
              <a:gd name="T117" fmla="*/ 2147483646 h 13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0" h="130" extrusionOk="0">
                <a:moveTo>
                  <a:pt x="181" y="122"/>
                </a:moveTo>
                <a:cubicBezTo>
                  <a:pt x="177" y="124"/>
                  <a:pt x="173" y="125"/>
                  <a:pt x="169" y="126"/>
                </a:cubicBezTo>
                <a:cubicBezTo>
                  <a:pt x="157" y="129"/>
                  <a:pt x="144" y="129"/>
                  <a:pt x="128" y="130"/>
                </a:cubicBezTo>
                <a:cubicBezTo>
                  <a:pt x="112" y="129"/>
                  <a:pt x="99" y="129"/>
                  <a:pt x="87" y="126"/>
                </a:cubicBezTo>
                <a:cubicBezTo>
                  <a:pt x="83" y="125"/>
                  <a:pt x="79" y="124"/>
                  <a:pt x="76" y="122"/>
                </a:cubicBezTo>
                <a:cubicBezTo>
                  <a:pt x="65" y="117"/>
                  <a:pt x="65" y="108"/>
                  <a:pt x="71" y="102"/>
                </a:cubicBezTo>
                <a:cubicBezTo>
                  <a:pt x="78" y="96"/>
                  <a:pt x="86" y="91"/>
                  <a:pt x="94" y="87"/>
                </a:cubicBezTo>
                <a:cubicBezTo>
                  <a:pt x="98" y="85"/>
                  <a:pt x="102" y="84"/>
                  <a:pt x="106" y="82"/>
                </a:cubicBezTo>
                <a:cubicBezTo>
                  <a:pt x="113" y="80"/>
                  <a:pt x="115" y="72"/>
                  <a:pt x="110" y="67"/>
                </a:cubicBezTo>
                <a:cubicBezTo>
                  <a:pt x="99" y="56"/>
                  <a:pt x="95" y="43"/>
                  <a:pt x="95" y="28"/>
                </a:cubicBezTo>
                <a:cubicBezTo>
                  <a:pt x="96" y="12"/>
                  <a:pt x="105" y="4"/>
                  <a:pt x="119" y="1"/>
                </a:cubicBezTo>
                <a:cubicBezTo>
                  <a:pt x="122" y="0"/>
                  <a:pt x="125" y="0"/>
                  <a:pt x="128" y="0"/>
                </a:cubicBezTo>
                <a:cubicBezTo>
                  <a:pt x="131" y="0"/>
                  <a:pt x="134" y="0"/>
                  <a:pt x="137" y="1"/>
                </a:cubicBezTo>
                <a:cubicBezTo>
                  <a:pt x="151" y="4"/>
                  <a:pt x="160" y="12"/>
                  <a:pt x="161" y="28"/>
                </a:cubicBezTo>
                <a:cubicBezTo>
                  <a:pt x="162" y="43"/>
                  <a:pt x="158" y="56"/>
                  <a:pt x="147" y="67"/>
                </a:cubicBezTo>
                <a:cubicBezTo>
                  <a:pt x="141" y="72"/>
                  <a:pt x="143" y="80"/>
                  <a:pt x="151" y="82"/>
                </a:cubicBezTo>
                <a:cubicBezTo>
                  <a:pt x="154" y="84"/>
                  <a:pt x="158" y="85"/>
                  <a:pt x="162" y="87"/>
                </a:cubicBezTo>
                <a:cubicBezTo>
                  <a:pt x="171" y="91"/>
                  <a:pt x="179" y="96"/>
                  <a:pt x="185" y="102"/>
                </a:cubicBezTo>
                <a:cubicBezTo>
                  <a:pt x="189" y="106"/>
                  <a:pt x="191" y="117"/>
                  <a:pt x="181" y="122"/>
                </a:cubicBezTo>
                <a:close/>
                <a:moveTo>
                  <a:pt x="246" y="111"/>
                </a:moveTo>
                <a:cubicBezTo>
                  <a:pt x="241" y="106"/>
                  <a:pt x="236" y="103"/>
                  <a:pt x="230" y="100"/>
                </a:cubicBezTo>
                <a:cubicBezTo>
                  <a:pt x="227" y="99"/>
                  <a:pt x="225" y="98"/>
                  <a:pt x="222" y="97"/>
                </a:cubicBezTo>
                <a:cubicBezTo>
                  <a:pt x="217" y="95"/>
                  <a:pt x="215" y="90"/>
                  <a:pt x="219" y="86"/>
                </a:cubicBezTo>
                <a:cubicBezTo>
                  <a:pt x="227" y="79"/>
                  <a:pt x="230" y="69"/>
                  <a:pt x="229" y="59"/>
                </a:cubicBezTo>
                <a:cubicBezTo>
                  <a:pt x="229" y="48"/>
                  <a:pt x="222" y="42"/>
                  <a:pt x="212" y="40"/>
                </a:cubicBezTo>
                <a:cubicBezTo>
                  <a:pt x="210" y="39"/>
                  <a:pt x="208" y="39"/>
                  <a:pt x="206" y="39"/>
                </a:cubicBezTo>
                <a:cubicBezTo>
                  <a:pt x="204" y="39"/>
                  <a:pt x="202" y="39"/>
                  <a:pt x="200" y="40"/>
                </a:cubicBezTo>
                <a:cubicBezTo>
                  <a:pt x="190" y="42"/>
                  <a:pt x="184" y="48"/>
                  <a:pt x="183" y="59"/>
                </a:cubicBezTo>
                <a:cubicBezTo>
                  <a:pt x="183" y="69"/>
                  <a:pt x="186" y="78"/>
                  <a:pt x="193" y="86"/>
                </a:cubicBezTo>
                <a:cubicBezTo>
                  <a:pt x="197" y="90"/>
                  <a:pt x="196" y="95"/>
                  <a:pt x="191" y="97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91" y="98"/>
                  <a:pt x="192" y="98"/>
                  <a:pt x="192" y="99"/>
                </a:cubicBezTo>
                <a:cubicBezTo>
                  <a:pt x="196" y="103"/>
                  <a:pt x="197" y="108"/>
                  <a:pt x="197" y="114"/>
                </a:cubicBezTo>
                <a:cubicBezTo>
                  <a:pt x="196" y="119"/>
                  <a:pt x="192" y="123"/>
                  <a:pt x="186" y="126"/>
                </a:cubicBezTo>
                <a:cubicBezTo>
                  <a:pt x="185" y="127"/>
                  <a:pt x="183" y="127"/>
                  <a:pt x="182" y="128"/>
                </a:cubicBezTo>
                <a:cubicBezTo>
                  <a:pt x="189" y="129"/>
                  <a:pt x="197" y="130"/>
                  <a:pt x="206" y="130"/>
                </a:cubicBezTo>
                <a:cubicBezTo>
                  <a:pt x="217" y="130"/>
                  <a:pt x="226" y="129"/>
                  <a:pt x="235" y="127"/>
                </a:cubicBezTo>
                <a:cubicBezTo>
                  <a:pt x="238" y="127"/>
                  <a:pt x="240" y="126"/>
                  <a:pt x="243" y="124"/>
                </a:cubicBezTo>
                <a:cubicBezTo>
                  <a:pt x="250" y="121"/>
                  <a:pt x="249" y="114"/>
                  <a:pt x="246" y="111"/>
                </a:cubicBezTo>
                <a:close/>
                <a:moveTo>
                  <a:pt x="59" y="113"/>
                </a:moveTo>
                <a:cubicBezTo>
                  <a:pt x="58" y="108"/>
                  <a:pt x="60" y="103"/>
                  <a:pt x="64" y="99"/>
                </a:cubicBezTo>
                <a:cubicBezTo>
                  <a:pt x="66" y="98"/>
                  <a:pt x="67" y="96"/>
                  <a:pt x="69" y="95"/>
                </a:cubicBezTo>
                <a:cubicBezTo>
                  <a:pt x="68" y="94"/>
                  <a:pt x="67" y="94"/>
                  <a:pt x="66" y="93"/>
                </a:cubicBezTo>
                <a:cubicBezTo>
                  <a:pt x="60" y="91"/>
                  <a:pt x="59" y="85"/>
                  <a:pt x="63" y="81"/>
                </a:cubicBezTo>
                <a:cubicBezTo>
                  <a:pt x="71" y="73"/>
                  <a:pt x="74" y="63"/>
                  <a:pt x="74" y="51"/>
                </a:cubicBezTo>
                <a:cubicBezTo>
                  <a:pt x="74" y="39"/>
                  <a:pt x="67" y="33"/>
                  <a:pt x="56" y="30"/>
                </a:cubicBezTo>
                <a:cubicBezTo>
                  <a:pt x="53" y="30"/>
                  <a:pt x="51" y="30"/>
                  <a:pt x="49" y="29"/>
                </a:cubicBezTo>
                <a:cubicBezTo>
                  <a:pt x="46" y="30"/>
                  <a:pt x="44" y="30"/>
                  <a:pt x="42" y="30"/>
                </a:cubicBezTo>
                <a:cubicBezTo>
                  <a:pt x="31" y="33"/>
                  <a:pt x="24" y="39"/>
                  <a:pt x="23" y="51"/>
                </a:cubicBezTo>
                <a:cubicBezTo>
                  <a:pt x="23" y="63"/>
                  <a:pt x="26" y="73"/>
                  <a:pt x="34" y="81"/>
                </a:cubicBezTo>
                <a:cubicBezTo>
                  <a:pt x="39" y="85"/>
                  <a:pt x="37" y="91"/>
                  <a:pt x="31" y="93"/>
                </a:cubicBezTo>
                <a:cubicBezTo>
                  <a:pt x="28" y="94"/>
                  <a:pt x="25" y="96"/>
                  <a:pt x="22" y="97"/>
                </a:cubicBezTo>
                <a:cubicBezTo>
                  <a:pt x="16" y="100"/>
                  <a:pt x="10" y="103"/>
                  <a:pt x="5" y="109"/>
                </a:cubicBezTo>
                <a:cubicBezTo>
                  <a:pt x="0" y="113"/>
                  <a:pt x="0" y="120"/>
                  <a:pt x="8" y="124"/>
                </a:cubicBezTo>
                <a:cubicBezTo>
                  <a:pt x="11" y="125"/>
                  <a:pt x="14" y="126"/>
                  <a:pt x="17" y="127"/>
                </a:cubicBezTo>
                <a:cubicBezTo>
                  <a:pt x="27" y="129"/>
                  <a:pt x="36" y="130"/>
                  <a:pt x="49" y="130"/>
                </a:cubicBezTo>
                <a:cubicBezTo>
                  <a:pt x="58" y="130"/>
                  <a:pt x="67" y="129"/>
                  <a:pt x="74" y="128"/>
                </a:cubicBezTo>
                <a:cubicBezTo>
                  <a:pt x="73" y="127"/>
                  <a:pt x="71" y="127"/>
                  <a:pt x="70" y="126"/>
                </a:cubicBezTo>
                <a:cubicBezTo>
                  <a:pt x="64" y="123"/>
                  <a:pt x="60" y="119"/>
                  <a:pt x="59" y="113"/>
                </a:cubicBezTo>
                <a:close/>
              </a:path>
            </a:pathLst>
          </a:custGeom>
          <a:solidFill>
            <a:srgbClr val="37B4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6" name="Google Shape;94;p13"/>
          <p:cNvSpPr>
            <a:spLocks/>
          </p:cNvSpPr>
          <p:nvPr/>
        </p:nvSpPr>
        <p:spPr bwMode="auto">
          <a:xfrm>
            <a:off x="561975" y="5119688"/>
            <a:ext cx="671513" cy="673100"/>
          </a:xfrm>
          <a:custGeom>
            <a:avLst/>
            <a:gdLst>
              <a:gd name="T0" fmla="*/ 2147483646 w 161"/>
              <a:gd name="T1" fmla="*/ 2147483646 h 161"/>
              <a:gd name="T2" fmla="*/ 2147483646 w 161"/>
              <a:gd name="T3" fmla="*/ 2147483646 h 161"/>
              <a:gd name="T4" fmla="*/ 2147483646 w 161"/>
              <a:gd name="T5" fmla="*/ 2147483646 h 161"/>
              <a:gd name="T6" fmla="*/ 0 w 161"/>
              <a:gd name="T7" fmla="*/ 2147483646 h 161"/>
              <a:gd name="T8" fmla="*/ 2147483646 w 161"/>
              <a:gd name="T9" fmla="*/ 2147483646 h 161"/>
              <a:gd name="T10" fmla="*/ 2147483646 w 161"/>
              <a:gd name="T11" fmla="*/ 2147483646 h 161"/>
              <a:gd name="T12" fmla="*/ 2147483646 w 161"/>
              <a:gd name="T13" fmla="*/ 0 h 161"/>
              <a:gd name="T14" fmla="*/ 2147483646 w 161"/>
              <a:gd name="T15" fmla="*/ 2147483646 h 161"/>
              <a:gd name="T16" fmla="*/ 2147483646 w 161"/>
              <a:gd name="T17" fmla="*/ 2147483646 h 161"/>
              <a:gd name="T18" fmla="*/ 2147483646 w 161"/>
              <a:gd name="T19" fmla="*/ 0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61" extrusionOk="0">
                <a:moveTo>
                  <a:pt x="76" y="85"/>
                </a:moveTo>
                <a:cubicBezTo>
                  <a:pt x="152" y="85"/>
                  <a:pt x="152" y="85"/>
                  <a:pt x="152" y="85"/>
                </a:cubicBezTo>
                <a:cubicBezTo>
                  <a:pt x="152" y="127"/>
                  <a:pt x="118" y="161"/>
                  <a:pt x="76" y="161"/>
                </a:cubicBezTo>
                <a:cubicBezTo>
                  <a:pt x="34" y="161"/>
                  <a:pt x="0" y="127"/>
                  <a:pt x="0" y="85"/>
                </a:cubicBezTo>
                <a:cubicBezTo>
                  <a:pt x="0" y="43"/>
                  <a:pt x="34" y="9"/>
                  <a:pt x="76" y="9"/>
                </a:cubicBezTo>
                <a:lnTo>
                  <a:pt x="76" y="85"/>
                </a:lnTo>
                <a:close/>
                <a:moveTo>
                  <a:pt x="85" y="0"/>
                </a:moveTo>
                <a:cubicBezTo>
                  <a:pt x="85" y="76"/>
                  <a:pt x="85" y="76"/>
                  <a:pt x="85" y="76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61" y="34"/>
                  <a:pt x="127" y="0"/>
                  <a:pt x="85" y="0"/>
                </a:cubicBezTo>
                <a:close/>
              </a:path>
            </a:pathLst>
          </a:custGeom>
          <a:solidFill>
            <a:srgbClr val="8D1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7" name="Google Shape;95;p13"/>
          <p:cNvSpPr>
            <a:spLocks/>
          </p:cNvSpPr>
          <p:nvPr/>
        </p:nvSpPr>
        <p:spPr bwMode="auto">
          <a:xfrm>
            <a:off x="561975" y="1041400"/>
            <a:ext cx="668338" cy="798513"/>
          </a:xfrm>
          <a:custGeom>
            <a:avLst/>
            <a:gdLst>
              <a:gd name="T0" fmla="*/ 2147483646 w 160"/>
              <a:gd name="T1" fmla="*/ 2147483646 h 191"/>
              <a:gd name="T2" fmla="*/ 2147483646 w 160"/>
              <a:gd name="T3" fmla="*/ 2147483646 h 191"/>
              <a:gd name="T4" fmla="*/ 2147483646 w 160"/>
              <a:gd name="T5" fmla="*/ 2147483646 h 191"/>
              <a:gd name="T6" fmla="*/ 2147483646 w 160"/>
              <a:gd name="T7" fmla="*/ 2147483646 h 191"/>
              <a:gd name="T8" fmla="*/ 2147483646 w 160"/>
              <a:gd name="T9" fmla="*/ 2147483646 h 191"/>
              <a:gd name="T10" fmla="*/ 2147483646 w 160"/>
              <a:gd name="T11" fmla="*/ 2147483646 h 191"/>
              <a:gd name="T12" fmla="*/ 2147483646 w 160"/>
              <a:gd name="T13" fmla="*/ 2147483646 h 191"/>
              <a:gd name="T14" fmla="*/ 2147483646 w 160"/>
              <a:gd name="T15" fmla="*/ 2147483646 h 191"/>
              <a:gd name="T16" fmla="*/ 2147483646 w 160"/>
              <a:gd name="T17" fmla="*/ 2147483646 h 191"/>
              <a:gd name="T18" fmla="*/ 2147483646 w 160"/>
              <a:gd name="T19" fmla="*/ 2147483646 h 191"/>
              <a:gd name="T20" fmla="*/ 2147483646 w 160"/>
              <a:gd name="T21" fmla="*/ 2147483646 h 191"/>
              <a:gd name="T22" fmla="*/ 2147483646 w 160"/>
              <a:gd name="T23" fmla="*/ 2147483646 h 191"/>
              <a:gd name="T24" fmla="*/ 2147483646 w 160"/>
              <a:gd name="T25" fmla="*/ 2147483646 h 191"/>
              <a:gd name="T26" fmla="*/ 2147483646 w 160"/>
              <a:gd name="T27" fmla="*/ 2147483646 h 191"/>
              <a:gd name="T28" fmla="*/ 2147483646 w 160"/>
              <a:gd name="T29" fmla="*/ 2147483646 h 191"/>
              <a:gd name="T30" fmla="*/ 2147483646 w 160"/>
              <a:gd name="T31" fmla="*/ 2147483646 h 191"/>
              <a:gd name="T32" fmla="*/ 2147483646 w 160"/>
              <a:gd name="T33" fmla="*/ 2147483646 h 191"/>
              <a:gd name="T34" fmla="*/ 2147483646 w 160"/>
              <a:gd name="T35" fmla="*/ 2147483646 h 191"/>
              <a:gd name="T36" fmla="*/ 2147483646 w 160"/>
              <a:gd name="T37" fmla="*/ 2147483646 h 191"/>
              <a:gd name="T38" fmla="*/ 2147483646 w 160"/>
              <a:gd name="T39" fmla="*/ 2147483646 h 191"/>
              <a:gd name="T40" fmla="*/ 2147483646 w 160"/>
              <a:gd name="T41" fmla="*/ 2147483646 h 191"/>
              <a:gd name="T42" fmla="*/ 2147483646 w 160"/>
              <a:gd name="T43" fmla="*/ 2147483646 h 191"/>
              <a:gd name="T44" fmla="*/ 2147483646 w 160"/>
              <a:gd name="T45" fmla="*/ 2147483646 h 191"/>
              <a:gd name="T46" fmla="*/ 2147483646 w 160"/>
              <a:gd name="T47" fmla="*/ 2147483646 h 191"/>
              <a:gd name="T48" fmla="*/ 2147483646 w 160"/>
              <a:gd name="T49" fmla="*/ 0 h 191"/>
              <a:gd name="T50" fmla="*/ 2147483646 w 160"/>
              <a:gd name="T51" fmla="*/ 2147483646 h 191"/>
              <a:gd name="T52" fmla="*/ 2147483646 w 160"/>
              <a:gd name="T53" fmla="*/ 2147483646 h 191"/>
              <a:gd name="T54" fmla="*/ 2147483646 w 160"/>
              <a:gd name="T55" fmla="*/ 2147483646 h 191"/>
              <a:gd name="T56" fmla="*/ 2147483646 w 160"/>
              <a:gd name="T57" fmla="*/ 2147483646 h 191"/>
              <a:gd name="T58" fmla="*/ 2147483646 w 160"/>
              <a:gd name="T59" fmla="*/ 2147483646 h 191"/>
              <a:gd name="T60" fmla="*/ 2147483646 w 160"/>
              <a:gd name="T61" fmla="*/ 2147483646 h 191"/>
              <a:gd name="T62" fmla="*/ 2147483646 w 160"/>
              <a:gd name="T63" fmla="*/ 2147483646 h 191"/>
              <a:gd name="T64" fmla="*/ 2147483646 w 160"/>
              <a:gd name="T65" fmla="*/ 2147483646 h 191"/>
              <a:gd name="T66" fmla="*/ 2147483646 w 160"/>
              <a:gd name="T67" fmla="*/ 2147483646 h 191"/>
              <a:gd name="T68" fmla="*/ 2147483646 w 160"/>
              <a:gd name="T69" fmla="*/ 2147483646 h 191"/>
              <a:gd name="T70" fmla="*/ 2147483646 w 160"/>
              <a:gd name="T71" fmla="*/ 2147483646 h 191"/>
              <a:gd name="T72" fmla="*/ 2147483646 w 160"/>
              <a:gd name="T73" fmla="*/ 2147483646 h 191"/>
              <a:gd name="T74" fmla="*/ 2147483646 w 160"/>
              <a:gd name="T75" fmla="*/ 2147483646 h 191"/>
              <a:gd name="T76" fmla="*/ 2147483646 w 160"/>
              <a:gd name="T77" fmla="*/ 2147483646 h 191"/>
              <a:gd name="T78" fmla="*/ 2147483646 w 160"/>
              <a:gd name="T79" fmla="*/ 2147483646 h 191"/>
              <a:gd name="T80" fmla="*/ 2147483646 w 160"/>
              <a:gd name="T81" fmla="*/ 2147483646 h 191"/>
              <a:gd name="T82" fmla="*/ 2147483646 w 160"/>
              <a:gd name="T83" fmla="*/ 2147483646 h 191"/>
              <a:gd name="T84" fmla="*/ 2147483646 w 160"/>
              <a:gd name="T85" fmla="*/ 2147483646 h 191"/>
              <a:gd name="T86" fmla="*/ 2147483646 w 160"/>
              <a:gd name="T87" fmla="*/ 2147483646 h 191"/>
              <a:gd name="T88" fmla="*/ 2147483646 w 160"/>
              <a:gd name="T89" fmla="*/ 2147483646 h 191"/>
              <a:gd name="T90" fmla="*/ 2147483646 w 160"/>
              <a:gd name="T91" fmla="*/ 2147483646 h 191"/>
              <a:gd name="T92" fmla="*/ 2147483646 w 160"/>
              <a:gd name="T93" fmla="*/ 2147483646 h 191"/>
              <a:gd name="T94" fmla="*/ 2147483646 w 160"/>
              <a:gd name="T95" fmla="*/ 2147483646 h 191"/>
              <a:gd name="T96" fmla="*/ 2147483646 w 160"/>
              <a:gd name="T97" fmla="*/ 2147483646 h 191"/>
              <a:gd name="T98" fmla="*/ 2147483646 w 160"/>
              <a:gd name="T99" fmla="*/ 2147483646 h 191"/>
              <a:gd name="T100" fmla="*/ 2147483646 w 160"/>
              <a:gd name="T101" fmla="*/ 2147483646 h 1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60" h="191" extrusionOk="0">
                <a:moveTo>
                  <a:pt x="107" y="184"/>
                </a:moveTo>
                <a:cubicBezTo>
                  <a:pt x="107" y="188"/>
                  <a:pt x="104" y="191"/>
                  <a:pt x="10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57" y="191"/>
                  <a:pt x="54" y="188"/>
                  <a:pt x="54" y="184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0"/>
                  <a:pt x="57" y="177"/>
                  <a:pt x="60" y="177"/>
                </a:cubicBezTo>
                <a:cubicBezTo>
                  <a:pt x="101" y="177"/>
                  <a:pt x="101" y="177"/>
                  <a:pt x="101" y="177"/>
                </a:cubicBezTo>
                <a:cubicBezTo>
                  <a:pt x="104" y="177"/>
                  <a:pt x="107" y="180"/>
                  <a:pt x="107" y="184"/>
                </a:cubicBezTo>
                <a:close/>
                <a:moveTo>
                  <a:pt x="107" y="167"/>
                </a:moveTo>
                <a:cubicBezTo>
                  <a:pt x="107" y="163"/>
                  <a:pt x="104" y="160"/>
                  <a:pt x="101" y="160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57" y="160"/>
                  <a:pt x="54" y="163"/>
                  <a:pt x="54" y="167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4" y="170"/>
                  <a:pt x="57" y="173"/>
                  <a:pt x="60" y="173"/>
                </a:cubicBezTo>
                <a:cubicBezTo>
                  <a:pt x="101" y="173"/>
                  <a:pt x="101" y="173"/>
                  <a:pt x="101" y="173"/>
                </a:cubicBezTo>
                <a:cubicBezTo>
                  <a:pt x="104" y="173"/>
                  <a:pt x="107" y="170"/>
                  <a:pt x="107" y="167"/>
                </a:cubicBezTo>
                <a:close/>
                <a:moveTo>
                  <a:pt x="87" y="94"/>
                </a:moveTo>
                <a:cubicBezTo>
                  <a:pt x="78" y="94"/>
                  <a:pt x="78" y="94"/>
                  <a:pt x="78" y="94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6" y="156"/>
                  <a:pt x="78" y="156"/>
                  <a:pt x="80" y="15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0" y="156"/>
                  <a:pt x="80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3" y="156"/>
                  <a:pt x="85" y="156"/>
                  <a:pt x="87" y="156"/>
                </a:cubicBezTo>
                <a:lnTo>
                  <a:pt x="87" y="94"/>
                </a:lnTo>
                <a:close/>
                <a:moveTo>
                  <a:pt x="58" y="68"/>
                </a:moveTo>
                <a:cubicBezTo>
                  <a:pt x="53" y="68"/>
                  <a:pt x="49" y="73"/>
                  <a:pt x="49" y="78"/>
                </a:cubicBezTo>
                <a:cubicBezTo>
                  <a:pt x="49" y="83"/>
                  <a:pt x="53" y="88"/>
                  <a:pt x="58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3"/>
                  <a:pt x="64" y="68"/>
                  <a:pt x="58" y="68"/>
                </a:cubicBezTo>
                <a:close/>
                <a:moveTo>
                  <a:pt x="112" y="78"/>
                </a:moveTo>
                <a:cubicBezTo>
                  <a:pt x="112" y="73"/>
                  <a:pt x="108" y="68"/>
                  <a:pt x="103" y="68"/>
                </a:cubicBezTo>
                <a:cubicBezTo>
                  <a:pt x="97" y="68"/>
                  <a:pt x="93" y="73"/>
                  <a:pt x="93" y="78"/>
                </a:cubicBezTo>
                <a:cubicBezTo>
                  <a:pt x="93" y="88"/>
                  <a:pt x="93" y="88"/>
                  <a:pt x="93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83"/>
                  <a:pt x="112" y="78"/>
                </a:cubicBezTo>
                <a:close/>
                <a:moveTo>
                  <a:pt x="133" y="61"/>
                </a:moveTo>
                <a:cubicBezTo>
                  <a:pt x="129" y="44"/>
                  <a:pt x="109" y="25"/>
                  <a:pt x="81" y="25"/>
                </a:cubicBezTo>
                <a:cubicBezTo>
                  <a:pt x="52" y="25"/>
                  <a:pt x="32" y="44"/>
                  <a:pt x="28" y="61"/>
                </a:cubicBezTo>
                <a:cubicBezTo>
                  <a:pt x="24" y="74"/>
                  <a:pt x="27" y="86"/>
                  <a:pt x="34" y="98"/>
                </a:cubicBezTo>
                <a:cubicBezTo>
                  <a:pt x="39" y="108"/>
                  <a:pt x="45" y="117"/>
                  <a:pt x="50" y="128"/>
                </a:cubicBezTo>
                <a:cubicBezTo>
                  <a:pt x="52" y="134"/>
                  <a:pt x="53" y="143"/>
                  <a:pt x="55" y="149"/>
                </a:cubicBezTo>
                <a:cubicBezTo>
                  <a:pt x="56" y="154"/>
                  <a:pt x="58" y="156"/>
                  <a:pt x="64" y="156"/>
                </a:cubicBezTo>
                <a:cubicBezTo>
                  <a:pt x="65" y="156"/>
                  <a:pt x="67" y="156"/>
                  <a:pt x="68" y="156"/>
                </a:cubicBezTo>
                <a:cubicBezTo>
                  <a:pt x="68" y="94"/>
                  <a:pt x="68" y="94"/>
                  <a:pt x="68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54" y="94"/>
                  <a:pt x="50" y="92"/>
                  <a:pt x="47" y="89"/>
                </a:cubicBezTo>
                <a:cubicBezTo>
                  <a:pt x="44" y="86"/>
                  <a:pt x="43" y="82"/>
                  <a:pt x="43" y="78"/>
                </a:cubicBezTo>
                <a:cubicBezTo>
                  <a:pt x="43" y="74"/>
                  <a:pt x="44" y="70"/>
                  <a:pt x="47" y="67"/>
                </a:cubicBezTo>
                <a:cubicBezTo>
                  <a:pt x="50" y="64"/>
                  <a:pt x="54" y="62"/>
                  <a:pt x="58" y="62"/>
                </a:cubicBezTo>
                <a:cubicBezTo>
                  <a:pt x="67" y="62"/>
                  <a:pt x="74" y="69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88"/>
                  <a:pt x="74" y="88"/>
                  <a:pt x="74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78"/>
                  <a:pt x="87" y="78"/>
                  <a:pt x="87" y="78"/>
                </a:cubicBezTo>
                <a:cubicBezTo>
                  <a:pt x="87" y="78"/>
                  <a:pt x="87" y="78"/>
                  <a:pt x="87" y="78"/>
                </a:cubicBezTo>
                <a:cubicBezTo>
                  <a:pt x="87" y="74"/>
                  <a:pt x="89" y="70"/>
                  <a:pt x="92" y="67"/>
                </a:cubicBezTo>
                <a:cubicBezTo>
                  <a:pt x="95" y="64"/>
                  <a:pt x="98" y="62"/>
                  <a:pt x="103" y="62"/>
                </a:cubicBezTo>
                <a:cubicBezTo>
                  <a:pt x="107" y="62"/>
                  <a:pt x="111" y="64"/>
                  <a:pt x="114" y="67"/>
                </a:cubicBezTo>
                <a:cubicBezTo>
                  <a:pt x="117" y="70"/>
                  <a:pt x="119" y="74"/>
                  <a:pt x="119" y="78"/>
                </a:cubicBezTo>
                <a:cubicBezTo>
                  <a:pt x="119" y="82"/>
                  <a:pt x="117" y="86"/>
                  <a:pt x="114" y="89"/>
                </a:cubicBezTo>
                <a:cubicBezTo>
                  <a:pt x="111" y="92"/>
                  <a:pt x="107" y="94"/>
                  <a:pt x="103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94" y="156"/>
                  <a:pt x="96" y="156"/>
                  <a:pt x="97" y="156"/>
                </a:cubicBezTo>
                <a:cubicBezTo>
                  <a:pt x="103" y="156"/>
                  <a:pt x="105" y="154"/>
                  <a:pt x="106" y="149"/>
                </a:cubicBezTo>
                <a:cubicBezTo>
                  <a:pt x="108" y="143"/>
                  <a:pt x="109" y="134"/>
                  <a:pt x="111" y="128"/>
                </a:cubicBezTo>
                <a:cubicBezTo>
                  <a:pt x="116" y="117"/>
                  <a:pt x="122" y="108"/>
                  <a:pt x="128" y="98"/>
                </a:cubicBezTo>
                <a:cubicBezTo>
                  <a:pt x="134" y="86"/>
                  <a:pt x="137" y="74"/>
                  <a:pt x="133" y="61"/>
                </a:cubicBezTo>
                <a:close/>
                <a:moveTo>
                  <a:pt x="86" y="5"/>
                </a:moveTo>
                <a:cubicBezTo>
                  <a:pt x="86" y="2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7" y="0"/>
                  <a:pt x="75" y="2"/>
                  <a:pt x="75" y="5"/>
                </a:cubicBezTo>
                <a:cubicBezTo>
                  <a:pt x="75" y="16"/>
                  <a:pt x="75" y="16"/>
                  <a:pt x="75" y="16"/>
                </a:cubicBezTo>
                <a:cubicBezTo>
                  <a:pt x="75" y="19"/>
                  <a:pt x="77" y="22"/>
                  <a:pt x="81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4" y="22"/>
                  <a:pt x="86" y="19"/>
                  <a:pt x="86" y="16"/>
                </a:cubicBezTo>
                <a:lnTo>
                  <a:pt x="86" y="5"/>
                </a:lnTo>
                <a:close/>
                <a:moveTo>
                  <a:pt x="119" y="15"/>
                </a:moveTo>
                <a:cubicBezTo>
                  <a:pt x="120" y="12"/>
                  <a:pt x="119" y="9"/>
                  <a:pt x="116" y="7"/>
                </a:cubicBezTo>
                <a:cubicBezTo>
                  <a:pt x="116" y="7"/>
                  <a:pt x="116" y="7"/>
                  <a:pt x="116" y="7"/>
                </a:cubicBezTo>
                <a:cubicBezTo>
                  <a:pt x="113" y="6"/>
                  <a:pt x="110" y="7"/>
                  <a:pt x="108" y="9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22"/>
                  <a:pt x="103" y="25"/>
                  <a:pt x="10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8" y="28"/>
                  <a:pt x="112" y="27"/>
                  <a:pt x="113" y="24"/>
                </a:cubicBezTo>
                <a:lnTo>
                  <a:pt x="119" y="15"/>
                </a:lnTo>
                <a:close/>
                <a:moveTo>
                  <a:pt x="142" y="34"/>
                </a:moveTo>
                <a:cubicBezTo>
                  <a:pt x="145" y="32"/>
                  <a:pt x="145" y="28"/>
                  <a:pt x="143" y="26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41" y="23"/>
                  <a:pt x="137" y="23"/>
                  <a:pt x="135" y="25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4" y="34"/>
                  <a:pt x="124" y="38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8" y="43"/>
                  <a:pt x="132" y="43"/>
                  <a:pt x="134" y="41"/>
                </a:cubicBezTo>
                <a:lnTo>
                  <a:pt x="142" y="34"/>
                </a:lnTo>
                <a:close/>
                <a:moveTo>
                  <a:pt x="155" y="62"/>
                </a:moveTo>
                <a:cubicBezTo>
                  <a:pt x="158" y="62"/>
                  <a:pt x="160" y="59"/>
                  <a:pt x="160" y="55"/>
                </a:cubicBezTo>
                <a:cubicBezTo>
                  <a:pt x="160" y="55"/>
                  <a:pt x="160" y="55"/>
                  <a:pt x="160" y="55"/>
                </a:cubicBezTo>
                <a:cubicBezTo>
                  <a:pt x="159" y="52"/>
                  <a:pt x="156" y="50"/>
                  <a:pt x="153" y="51"/>
                </a:cubicBezTo>
                <a:cubicBezTo>
                  <a:pt x="142" y="53"/>
                  <a:pt x="142" y="53"/>
                  <a:pt x="142" y="53"/>
                </a:cubicBezTo>
                <a:cubicBezTo>
                  <a:pt x="139" y="53"/>
                  <a:pt x="137" y="56"/>
                  <a:pt x="138" y="59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38" y="63"/>
                  <a:pt x="141" y="65"/>
                  <a:pt x="144" y="64"/>
                </a:cubicBezTo>
                <a:lnTo>
                  <a:pt x="155" y="62"/>
                </a:lnTo>
                <a:close/>
                <a:moveTo>
                  <a:pt x="152" y="93"/>
                </a:moveTo>
                <a:cubicBezTo>
                  <a:pt x="155" y="94"/>
                  <a:pt x="159" y="92"/>
                  <a:pt x="159" y="89"/>
                </a:cubicBezTo>
                <a:cubicBezTo>
                  <a:pt x="159" y="89"/>
                  <a:pt x="159" y="89"/>
                  <a:pt x="159" y="89"/>
                </a:cubicBezTo>
                <a:cubicBezTo>
                  <a:pt x="160" y="86"/>
                  <a:pt x="158" y="83"/>
                  <a:pt x="155" y="82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1" y="79"/>
                  <a:pt x="138" y="81"/>
                  <a:pt x="137" y="84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88"/>
                  <a:pt x="139" y="91"/>
                  <a:pt x="142" y="91"/>
                </a:cubicBezTo>
                <a:lnTo>
                  <a:pt x="152" y="93"/>
                </a:lnTo>
                <a:close/>
                <a:moveTo>
                  <a:pt x="47" y="24"/>
                </a:moveTo>
                <a:cubicBezTo>
                  <a:pt x="48" y="27"/>
                  <a:pt x="52" y="28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8" y="25"/>
                  <a:pt x="59" y="22"/>
                  <a:pt x="57" y="19"/>
                </a:cubicBezTo>
                <a:cubicBezTo>
                  <a:pt x="52" y="9"/>
                  <a:pt x="52" y="9"/>
                  <a:pt x="52" y="9"/>
                </a:cubicBezTo>
                <a:cubicBezTo>
                  <a:pt x="50" y="7"/>
                  <a:pt x="47" y="6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1" y="9"/>
                  <a:pt x="40" y="12"/>
                  <a:pt x="42" y="15"/>
                </a:cubicBezTo>
                <a:lnTo>
                  <a:pt x="47" y="24"/>
                </a:lnTo>
                <a:close/>
                <a:moveTo>
                  <a:pt x="26" y="41"/>
                </a:moveTo>
                <a:cubicBezTo>
                  <a:pt x="28" y="43"/>
                  <a:pt x="32" y="43"/>
                  <a:pt x="3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6" y="38"/>
                  <a:pt x="36" y="34"/>
                  <a:pt x="34" y="32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3"/>
                  <a:pt x="20" y="23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5" y="28"/>
                  <a:pt x="16" y="32"/>
                  <a:pt x="18" y="34"/>
                </a:cubicBezTo>
                <a:lnTo>
                  <a:pt x="26" y="41"/>
                </a:lnTo>
                <a:close/>
                <a:moveTo>
                  <a:pt x="16" y="64"/>
                </a:moveTo>
                <a:cubicBezTo>
                  <a:pt x="19" y="65"/>
                  <a:pt x="22" y="63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6"/>
                  <a:pt x="21" y="53"/>
                  <a:pt x="18" y="53"/>
                </a:cubicBezTo>
                <a:cubicBezTo>
                  <a:pt x="7" y="51"/>
                  <a:pt x="7" y="51"/>
                  <a:pt x="7" y="51"/>
                </a:cubicBezTo>
                <a:cubicBezTo>
                  <a:pt x="4" y="50"/>
                  <a:pt x="1" y="52"/>
                  <a:pt x="1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9"/>
                  <a:pt x="2" y="62"/>
                  <a:pt x="5" y="62"/>
                </a:cubicBezTo>
                <a:lnTo>
                  <a:pt x="16" y="64"/>
                </a:lnTo>
                <a:close/>
                <a:moveTo>
                  <a:pt x="19" y="91"/>
                </a:moveTo>
                <a:cubicBezTo>
                  <a:pt x="22" y="91"/>
                  <a:pt x="24" y="88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2" y="81"/>
                  <a:pt x="19" y="79"/>
                  <a:pt x="16" y="80"/>
                </a:cubicBezTo>
                <a:cubicBezTo>
                  <a:pt x="6" y="82"/>
                  <a:pt x="6" y="82"/>
                  <a:pt x="6" y="82"/>
                </a:cubicBezTo>
                <a:cubicBezTo>
                  <a:pt x="3" y="83"/>
                  <a:pt x="1" y="86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" y="92"/>
                  <a:pt x="5" y="94"/>
                  <a:pt x="8" y="93"/>
                </a:cubicBezTo>
                <a:lnTo>
                  <a:pt x="19" y="91"/>
                </a:lnTo>
                <a:close/>
              </a:path>
            </a:pathLst>
          </a:custGeom>
          <a:solidFill>
            <a:srgbClr val="FDA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6398" name="Google Shape;96;p13"/>
          <p:cNvSpPr txBox="1">
            <a:spLocks noChangeArrowheads="1"/>
          </p:cNvSpPr>
          <p:nvPr/>
        </p:nvSpPr>
        <p:spPr bwMode="auto">
          <a:xfrm>
            <a:off x="5724525" y="1817688"/>
            <a:ext cx="1042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16399" name="Google Shape;97;p13"/>
          <p:cNvSpPr txBox="1">
            <a:spLocks noChangeArrowheads="1"/>
          </p:cNvSpPr>
          <p:nvPr/>
        </p:nvSpPr>
        <p:spPr bwMode="auto">
          <a:xfrm>
            <a:off x="5567363" y="2581275"/>
            <a:ext cx="1692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EDUCATION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400" name="Google Shape;98;p13"/>
          <p:cNvSpPr txBox="1">
            <a:spLocks noChangeArrowheads="1"/>
          </p:cNvSpPr>
          <p:nvPr/>
        </p:nvSpPr>
        <p:spPr bwMode="auto">
          <a:xfrm>
            <a:off x="5549900" y="3324225"/>
            <a:ext cx="1260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401" name="Google Shape;99;p13"/>
          <p:cNvSpPr txBox="1">
            <a:spLocks noChangeArrowheads="1"/>
          </p:cNvSpPr>
          <p:nvPr/>
        </p:nvSpPr>
        <p:spPr bwMode="auto">
          <a:xfrm>
            <a:off x="5724525" y="4116388"/>
            <a:ext cx="1296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402" name="Google Shape;100;p13"/>
          <p:cNvSpPr txBox="1">
            <a:spLocks noChangeArrowheads="1"/>
          </p:cNvSpPr>
          <p:nvPr/>
        </p:nvSpPr>
        <p:spPr bwMode="auto">
          <a:xfrm>
            <a:off x="5549900" y="4913313"/>
            <a:ext cx="1227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16403" name="Google Shape;101;p13"/>
          <p:cNvSpPr txBox="1">
            <a:spLocks noChangeArrowheads="1"/>
          </p:cNvSpPr>
          <p:nvPr/>
        </p:nvSpPr>
        <p:spPr bwMode="auto">
          <a:xfrm>
            <a:off x="1541463" y="3238500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6404" name="Google Shape;102;p13"/>
          <p:cNvSpPr txBox="1">
            <a:spLocks noChangeArrowheads="1"/>
          </p:cNvSpPr>
          <p:nvPr/>
        </p:nvSpPr>
        <p:spPr bwMode="auto">
          <a:xfrm>
            <a:off x="1541463" y="518477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6405" name="Google Shape;103;p13"/>
          <p:cNvSpPr txBox="1">
            <a:spLocks noChangeArrowheads="1"/>
          </p:cNvSpPr>
          <p:nvPr/>
        </p:nvSpPr>
        <p:spPr bwMode="auto">
          <a:xfrm>
            <a:off x="9028113" y="2144713"/>
            <a:ext cx="1692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16406" name="Google Shape;104;p13"/>
          <p:cNvSpPr txBox="1">
            <a:spLocks noChangeArrowheads="1"/>
          </p:cNvSpPr>
          <p:nvPr/>
        </p:nvSpPr>
        <p:spPr bwMode="auto">
          <a:xfrm>
            <a:off x="9028113" y="4170363"/>
            <a:ext cx="16922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6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6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6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6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6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6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6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6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6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6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50" fill="hold"/>
                                            <p:tgtEl>
                                              <p:spTgt spid="164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50" fill="hold"/>
                                            <p:tgtEl>
                                              <p:spTgt spid="164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50" fill="hold"/>
                                            <p:tgtEl>
                                              <p:spTgt spid="164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50" fill="hold"/>
                                            <p:tgtEl>
                                              <p:spTgt spid="164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50" fill="hold"/>
                                            <p:tgtEl>
                                              <p:spTgt spid="164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50" fill="hold"/>
                                            <p:tgtEl>
                                              <p:spTgt spid="164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50" fill="hold"/>
                                            <p:tgtEl>
                                              <p:spTgt spid="164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50" fill="hold"/>
                                            <p:tgtEl>
                                              <p:spTgt spid="164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50" fill="hold"/>
                                            <p:tgtEl>
                                              <p:spTgt spid="164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50" fill="hold"/>
                                            <p:tgtEl>
                                              <p:spTgt spid="164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50" fill="hold"/>
                                            <p:tgtEl>
                                              <p:spTgt spid="164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50" fill="hold"/>
                                            <p:tgtEl>
                                              <p:spTgt spid="164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50" fill="hold"/>
                                            <p:tgtEl>
                                              <p:spTgt spid="164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50" fill="hold"/>
                                            <p:tgtEl>
                                              <p:spTgt spid="164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3" presetClass="entr" presetSubtype="16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3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3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75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75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75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75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16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16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16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16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750" fill="hold"/>
                                            <p:tgtEl>
                                              <p:spTgt spid="16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750" fill="hold"/>
                                            <p:tgtEl>
                                              <p:spTgt spid="16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750" fill="hold"/>
                                            <p:tgtEl>
                                              <p:spTgt spid="16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750" fill="hold"/>
                                            <p:tgtEl>
                                              <p:spTgt spid="16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75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75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1" dur="75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2" dur="75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5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6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750" fill="hold"/>
                                            <p:tgtEl>
                                              <p:spTgt spid="16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750" fill="hold"/>
                                            <p:tgtEl>
                                              <p:spTgt spid="16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3" dur="750" fill="hold"/>
                                            <p:tgtEl>
                                              <p:spTgt spid="16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4" dur="750" fill="hold"/>
                                            <p:tgtEl>
                                              <p:spTgt spid="16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750" fill="hold"/>
                                            <p:tgtEl>
                                              <p:spTgt spid="16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750" fill="hold"/>
                                            <p:tgtEl>
                                              <p:spTgt spid="16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07" grpId="0" animBg="1"/>
          <p:bldP spid="16408" grpId="0" animBg="1"/>
          <p:bldP spid="16409" grpId="0" animBg="1"/>
          <p:bldP spid="16410" grpId="0" animBg="1"/>
          <p:bldP spid="16411" grpId="0" animBg="1"/>
          <p:bldP spid="16412" grpId="0" animBg="1"/>
          <p:bldP spid="16413" grpId="0" animBg="1"/>
          <p:bldP spid="16414" grpId="0" animBg="1"/>
          <p:bldP spid="16415" grpId="0" animBg="1"/>
          <p:bldP spid="16416" grpId="0" animBg="1"/>
          <p:bldP spid="16417" grpId="0" animBg="1"/>
          <p:bldP spid="16418" grpId="0" animBg="1"/>
          <p:bldP spid="16419" grpId="0" animBg="1"/>
          <p:bldP spid="16420" grpId="0" animBg="1"/>
          <p:bldP spid="16421" grpId="0" animBg="1"/>
          <p:bldP spid="16387" grpId="0"/>
          <p:bldP spid="16388" grpId="0"/>
          <p:bldP spid="16389" grpId="0"/>
          <p:bldP spid="16390" grpId="0"/>
          <p:bldP spid="16391" grpId="0"/>
          <p:bldP spid="16392" grpId="0"/>
          <p:bldP spid="16393" grpId="0" animBg="1"/>
          <p:bldP spid="16394" grpId="0" animBg="1"/>
          <p:bldP spid="16395" grpId="0" animBg="1"/>
          <p:bldP spid="16396" grpId="0" animBg="1"/>
          <p:bldP spid="16397" grpId="0" animBg="1"/>
          <p:bldP spid="16398" grpId="0"/>
          <p:bldP spid="16399" grpId="0"/>
          <p:bldP spid="16400" grpId="0"/>
          <p:bldP spid="16401" grpId="0"/>
          <p:bldP spid="16402" grpId="0"/>
          <p:bldP spid="16403" grpId="0"/>
          <p:bldP spid="16404" grpId="0"/>
          <p:bldP spid="16405" grpId="0"/>
          <p:bldP spid="164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6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6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50" fill="hold"/>
                                            <p:tgtEl>
                                              <p:spTgt spid="164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50" fill="hold"/>
                                            <p:tgtEl>
                                              <p:spTgt spid="164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50" fill="hold"/>
                                            <p:tgtEl>
                                              <p:spTgt spid="164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50" fill="hold"/>
                                            <p:tgtEl>
                                              <p:spTgt spid="164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50" fill="hold"/>
                                            <p:tgtEl>
                                              <p:spTgt spid="164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50" fill="hold"/>
                                            <p:tgtEl>
                                              <p:spTgt spid="164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50" fill="hold"/>
                                            <p:tgtEl>
                                              <p:spTgt spid="164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50" fill="hold"/>
                                            <p:tgtEl>
                                              <p:spTgt spid="164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50" fill="hold"/>
                                            <p:tgtEl>
                                              <p:spTgt spid="164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50" fill="hold"/>
                                            <p:tgtEl>
                                              <p:spTgt spid="164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50" fill="hold"/>
                                            <p:tgtEl>
                                              <p:spTgt spid="164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50" fill="hold"/>
                                            <p:tgtEl>
                                              <p:spTgt spid="164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50" fill="hold"/>
                                            <p:tgtEl>
                                              <p:spTgt spid="164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50" fill="hold"/>
                                            <p:tgtEl>
                                              <p:spTgt spid="164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50" fill="hold"/>
                                            <p:tgtEl>
                                              <p:spTgt spid="164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50" fill="hold"/>
                                            <p:tgtEl>
                                              <p:spTgt spid="164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50" fill="hold"/>
                                            <p:tgtEl>
                                              <p:spTgt spid="164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3" presetClass="entr" presetSubtype="16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3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3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3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64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64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64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16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63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163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63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16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63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163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163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163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16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16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750" fill="hold"/>
                                            <p:tgtEl>
                                              <p:spTgt spid="16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750" fill="hold"/>
                                            <p:tgtEl>
                                              <p:spTgt spid="16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75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750" fill="hold"/>
                                            <p:tgtEl>
                                              <p:spTgt spid="16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16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750" fill="hold"/>
                                            <p:tgtEl>
                                              <p:spTgt spid="163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750" fill="hold"/>
                                            <p:tgtEl>
                                              <p:spTgt spid="163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750" fill="hold"/>
                                            <p:tgtEl>
                                              <p:spTgt spid="163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750" fill="hold"/>
                                            <p:tgtEl>
                                              <p:spTgt spid="16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750" fill="hold"/>
                                            <p:tgtEl>
                                              <p:spTgt spid="16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750" fill="hold"/>
                                            <p:tgtEl>
                                              <p:spTgt spid="16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750" fill="hold"/>
                                            <p:tgtEl>
                                              <p:spTgt spid="16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07" grpId="0" animBg="1"/>
          <p:bldP spid="16408" grpId="0" animBg="1"/>
          <p:bldP spid="16409" grpId="0" animBg="1"/>
          <p:bldP spid="16410" grpId="0" animBg="1"/>
          <p:bldP spid="16411" grpId="0" animBg="1"/>
          <p:bldP spid="16412" grpId="0" animBg="1"/>
          <p:bldP spid="16413" grpId="0" animBg="1"/>
          <p:bldP spid="16414" grpId="0" animBg="1"/>
          <p:bldP spid="16415" grpId="0" animBg="1"/>
          <p:bldP spid="16416" grpId="0" animBg="1"/>
          <p:bldP spid="16417" grpId="0" animBg="1"/>
          <p:bldP spid="16418" grpId="0" animBg="1"/>
          <p:bldP spid="16419" grpId="0" animBg="1"/>
          <p:bldP spid="16420" grpId="0" animBg="1"/>
          <p:bldP spid="16421" grpId="0" animBg="1"/>
          <p:bldP spid="16387" grpId="0"/>
          <p:bldP spid="16388" grpId="0"/>
          <p:bldP spid="16389" grpId="0"/>
          <p:bldP spid="16390" grpId="0"/>
          <p:bldP spid="16391" grpId="0"/>
          <p:bldP spid="16392" grpId="0"/>
          <p:bldP spid="16393" grpId="0" animBg="1"/>
          <p:bldP spid="16394" grpId="0" animBg="1"/>
          <p:bldP spid="16395" grpId="0" animBg="1"/>
          <p:bldP spid="16396" grpId="0" animBg="1"/>
          <p:bldP spid="16397" grpId="0" animBg="1"/>
          <p:bldP spid="16398" grpId="0"/>
          <p:bldP spid="16399" grpId="0"/>
          <p:bldP spid="16400" grpId="0"/>
          <p:bldP spid="16401" grpId="0"/>
          <p:bldP spid="16402" grpId="0"/>
          <p:bldP spid="16403" grpId="0"/>
          <p:bldP spid="16404" grpId="0"/>
          <p:bldP spid="16405" grpId="0"/>
          <p:bldP spid="1640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/>
        </p:nvSpPr>
        <p:spPr>
          <a:xfrm>
            <a:off x="747712" y="2389187"/>
            <a:ext cx="263842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sed do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eiusmod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incididunt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labore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dolore magna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aliqua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Ut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enim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ad minim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0D762CC0-48A6-0E43-888A-578FEAD3900C}"/>
              </a:ext>
            </a:extLst>
          </p:cNvPr>
          <p:cNvGrpSpPr/>
          <p:nvPr/>
        </p:nvGrpSpPr>
        <p:grpSpPr>
          <a:xfrm>
            <a:off x="6513512" y="2379662"/>
            <a:ext cx="1865312" cy="2089150"/>
            <a:chOff x="6513512" y="2379662"/>
            <a:chExt cx="1865312" cy="2089150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79D08F6D-44AC-D143-BCA5-B6A62822D97B}"/>
                </a:ext>
              </a:extLst>
            </p:cNvPr>
            <p:cNvGrpSpPr/>
            <p:nvPr/>
          </p:nvGrpSpPr>
          <p:grpSpPr>
            <a:xfrm>
              <a:off x="6513512" y="2379662"/>
              <a:ext cx="1865312" cy="2089150"/>
              <a:chOff x="6513512" y="2379662"/>
              <a:chExt cx="1865312" cy="2089150"/>
            </a:xfrm>
          </p:grpSpPr>
          <p:sp>
            <p:nvSpPr>
              <p:cNvPr id="240" name="Google Shape;240;p16"/>
              <p:cNvSpPr/>
              <p:nvPr/>
            </p:nvSpPr>
            <p:spPr>
              <a:xfrm>
                <a:off x="6513512" y="2379662"/>
                <a:ext cx="1865312" cy="20320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06" extrusionOk="0">
                    <a:moveTo>
                      <a:pt x="86" y="506"/>
                    </a:moveTo>
                    <a:cubicBezTo>
                      <a:pt x="90" y="505"/>
                      <a:pt x="94" y="504"/>
                      <a:pt x="97" y="502"/>
                    </a:cubicBezTo>
                    <a:cubicBezTo>
                      <a:pt x="243" y="418"/>
                      <a:pt x="243" y="418"/>
                      <a:pt x="243" y="418"/>
                    </a:cubicBezTo>
                    <a:cubicBezTo>
                      <a:pt x="427" y="312"/>
                      <a:pt x="427" y="312"/>
                      <a:pt x="427" y="312"/>
                    </a:cubicBezTo>
                    <a:cubicBezTo>
                      <a:pt x="465" y="291"/>
                      <a:pt x="465" y="237"/>
                      <a:pt x="427" y="215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53" y="0"/>
                      <a:pt x="0" y="42"/>
                      <a:pt x="15" y="90"/>
                    </a:cubicBezTo>
                    <a:cubicBezTo>
                      <a:pt x="62" y="248"/>
                      <a:pt x="62" y="248"/>
                      <a:pt x="62" y="248"/>
                    </a:cubicBezTo>
                    <a:cubicBezTo>
                      <a:pt x="63" y="249"/>
                      <a:pt x="63" y="251"/>
                      <a:pt x="63" y="253"/>
                    </a:cubicBezTo>
                    <a:cubicBezTo>
                      <a:pt x="117" y="440"/>
                      <a:pt x="117" y="440"/>
                      <a:pt x="117" y="440"/>
                    </a:cubicBezTo>
                    <a:cubicBezTo>
                      <a:pt x="125" y="468"/>
                      <a:pt x="110" y="495"/>
                      <a:pt x="86" y="506"/>
                    </a:cubicBezTo>
                    <a:close/>
                  </a:path>
                </a:pathLst>
              </a:custGeom>
              <a:solidFill>
                <a:srgbClr val="F25F1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6524436" y="3395662"/>
                <a:ext cx="498475" cy="10731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67" extrusionOk="0">
                    <a:moveTo>
                      <a:pt x="116" y="18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4" y="9"/>
                      <a:pt x="64" y="18"/>
                      <a:pt x="61" y="27"/>
                    </a:cubicBezTo>
                    <a:cubicBezTo>
                      <a:pt x="14" y="184"/>
                      <a:pt x="14" y="184"/>
                      <a:pt x="14" y="184"/>
                    </a:cubicBezTo>
                    <a:cubicBezTo>
                      <a:pt x="0" y="229"/>
                      <a:pt x="44" y="267"/>
                      <a:pt x="85" y="253"/>
                    </a:cubicBezTo>
                    <a:cubicBezTo>
                      <a:pt x="109" y="242"/>
                      <a:pt x="124" y="215"/>
                      <a:pt x="116" y="187"/>
                    </a:cubicBezTo>
                    <a:close/>
                  </a:path>
                </a:pathLst>
              </a:custGeom>
              <a:solidFill>
                <a:srgbClr val="C7470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16"/>
            <p:cNvSpPr/>
            <p:nvPr/>
          </p:nvSpPr>
          <p:spPr>
            <a:xfrm>
              <a:off x="7099300" y="3125787"/>
              <a:ext cx="622300" cy="558800"/>
            </a:xfrm>
            <a:custGeom>
              <a:avLst/>
              <a:gdLst/>
              <a:ahLst/>
              <a:cxnLst/>
              <a:rect l="l" t="t" r="r" b="b"/>
              <a:pathLst>
                <a:path w="155" h="139" extrusionOk="0">
                  <a:moveTo>
                    <a:pt x="33" y="63"/>
                  </a:moveTo>
                  <a:cubicBezTo>
                    <a:pt x="28" y="63"/>
                    <a:pt x="25" y="67"/>
                    <a:pt x="25" y="72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12"/>
                    <a:pt x="28" y="116"/>
                    <a:pt x="33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7" y="116"/>
                    <a:pt x="50" y="112"/>
                    <a:pt x="50" y="107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7"/>
                    <a:pt x="47" y="63"/>
                    <a:pt x="42" y="63"/>
                  </a:cubicBezTo>
                  <a:lnTo>
                    <a:pt x="33" y="63"/>
                  </a:lnTo>
                  <a:close/>
                  <a:moveTo>
                    <a:pt x="44" y="72"/>
                  </a:moveTo>
                  <a:cubicBezTo>
                    <a:pt x="44" y="107"/>
                    <a:pt x="44" y="107"/>
                    <a:pt x="44" y="107"/>
                  </a:cubicBezTo>
                  <a:cubicBezTo>
                    <a:pt x="44" y="108"/>
                    <a:pt x="43" y="109"/>
                    <a:pt x="4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2" y="109"/>
                    <a:pt x="31" y="108"/>
                    <a:pt x="31" y="107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1"/>
                    <a:pt x="32" y="70"/>
                    <a:pt x="33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4" y="71"/>
                    <a:pt x="44" y="72"/>
                  </a:cubicBezTo>
                  <a:close/>
                  <a:moveTo>
                    <a:pt x="65" y="50"/>
                  </a:moveTo>
                  <a:cubicBezTo>
                    <a:pt x="60" y="50"/>
                    <a:pt x="56" y="54"/>
                    <a:pt x="56" y="59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112"/>
                    <a:pt x="60" y="116"/>
                    <a:pt x="65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8" y="116"/>
                    <a:pt x="82" y="112"/>
                    <a:pt x="82" y="10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4"/>
                    <a:pt x="78" y="50"/>
                    <a:pt x="73" y="50"/>
                  </a:cubicBezTo>
                  <a:lnTo>
                    <a:pt x="65" y="50"/>
                  </a:lnTo>
                  <a:close/>
                  <a:moveTo>
                    <a:pt x="75" y="59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5" y="108"/>
                    <a:pt x="74" y="109"/>
                    <a:pt x="73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4" y="109"/>
                    <a:pt x="63" y="108"/>
                    <a:pt x="63" y="107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8"/>
                    <a:pt x="64" y="57"/>
                    <a:pt x="65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4" y="57"/>
                    <a:pt x="75" y="58"/>
                    <a:pt x="75" y="59"/>
                  </a:cubicBezTo>
                  <a:close/>
                  <a:moveTo>
                    <a:pt x="96" y="40"/>
                  </a:moveTo>
                  <a:cubicBezTo>
                    <a:pt x="92" y="40"/>
                    <a:pt x="88" y="43"/>
                    <a:pt x="88" y="4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12"/>
                    <a:pt x="92" y="116"/>
                    <a:pt x="96" y="116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10" y="116"/>
                    <a:pt x="113" y="112"/>
                    <a:pt x="113" y="107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3"/>
                    <a:pt x="110" y="40"/>
                    <a:pt x="105" y="40"/>
                  </a:cubicBezTo>
                  <a:lnTo>
                    <a:pt x="96" y="40"/>
                  </a:lnTo>
                  <a:close/>
                  <a:moveTo>
                    <a:pt x="107" y="48"/>
                  </a:moveTo>
                  <a:cubicBezTo>
                    <a:pt x="107" y="107"/>
                    <a:pt x="107" y="107"/>
                    <a:pt x="107" y="107"/>
                  </a:cubicBezTo>
                  <a:cubicBezTo>
                    <a:pt x="107" y="108"/>
                    <a:pt x="106" y="109"/>
                    <a:pt x="105" y="109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95" y="109"/>
                    <a:pt x="94" y="108"/>
                    <a:pt x="94" y="107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5" y="46"/>
                    <a:pt x="96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6" y="46"/>
                    <a:pt x="107" y="47"/>
                    <a:pt x="107" y="48"/>
                  </a:cubicBezTo>
                  <a:close/>
                  <a:moveTo>
                    <a:pt x="119" y="37"/>
                  </a:moveTo>
                  <a:cubicBezTo>
                    <a:pt x="119" y="107"/>
                    <a:pt x="119" y="107"/>
                    <a:pt x="119" y="107"/>
                  </a:cubicBezTo>
                  <a:cubicBezTo>
                    <a:pt x="119" y="112"/>
                    <a:pt x="123" y="116"/>
                    <a:pt x="12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41" y="116"/>
                    <a:pt x="145" y="112"/>
                    <a:pt x="145" y="10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2"/>
                    <a:pt x="141" y="28"/>
                    <a:pt x="137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3" y="28"/>
                    <a:pt x="119" y="32"/>
                    <a:pt x="119" y="37"/>
                  </a:cubicBezTo>
                  <a:close/>
                  <a:moveTo>
                    <a:pt x="138" y="37"/>
                  </a:moveTo>
                  <a:cubicBezTo>
                    <a:pt x="138" y="107"/>
                    <a:pt x="138" y="107"/>
                    <a:pt x="138" y="107"/>
                  </a:cubicBezTo>
                  <a:cubicBezTo>
                    <a:pt x="138" y="108"/>
                    <a:pt x="138" y="109"/>
                    <a:pt x="137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7" y="109"/>
                    <a:pt x="126" y="108"/>
                    <a:pt x="126" y="10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6" y="36"/>
                    <a:pt x="127" y="35"/>
                    <a:pt x="12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6"/>
                    <a:pt x="138" y="37"/>
                  </a:cubicBezTo>
                  <a:close/>
                  <a:moveTo>
                    <a:pt x="80" y="27"/>
                  </a:moveTo>
                  <a:cubicBezTo>
                    <a:pt x="100" y="20"/>
                    <a:pt x="121" y="7"/>
                    <a:pt x="121" y="7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1" y="15"/>
                    <a:pt x="102" y="26"/>
                    <a:pt x="82" y="34"/>
                  </a:cubicBezTo>
                  <a:cubicBezTo>
                    <a:pt x="59" y="43"/>
                    <a:pt x="30" y="49"/>
                    <a:pt x="30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49"/>
                    <a:pt x="26" y="48"/>
                    <a:pt x="26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7" y="36"/>
                    <a:pt x="80" y="27"/>
                  </a:cubicBezTo>
                  <a:close/>
                  <a:moveTo>
                    <a:pt x="155" y="128"/>
                  </a:moveTo>
                  <a:cubicBezTo>
                    <a:pt x="150" y="133"/>
                    <a:pt x="150" y="133"/>
                    <a:pt x="150" y="133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1" y="131"/>
                    <a:pt x="9" y="130"/>
                    <a:pt x="9" y="12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50" y="122"/>
                    <a:pt x="150" y="122"/>
                    <a:pt x="150" y="122"/>
                  </a:cubicBezTo>
                  <a:lnTo>
                    <a:pt x="155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14B97356-8159-714F-AC62-C600C5DC2362}"/>
              </a:ext>
            </a:extLst>
          </p:cNvPr>
          <p:cNvGrpSpPr/>
          <p:nvPr/>
        </p:nvGrpSpPr>
        <p:grpSpPr>
          <a:xfrm>
            <a:off x="3824287" y="2395537"/>
            <a:ext cx="1865312" cy="2089150"/>
            <a:chOff x="3824287" y="2395537"/>
            <a:chExt cx="1865312" cy="208915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37259A2E-108A-CA4E-B159-159F9BCCBC96}"/>
                </a:ext>
              </a:extLst>
            </p:cNvPr>
            <p:cNvGrpSpPr/>
            <p:nvPr/>
          </p:nvGrpSpPr>
          <p:grpSpPr>
            <a:xfrm>
              <a:off x="3824287" y="2395537"/>
              <a:ext cx="1865312" cy="2089150"/>
              <a:chOff x="3824287" y="2395537"/>
              <a:chExt cx="1865312" cy="2089150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3824287" y="2451100"/>
                <a:ext cx="1865312" cy="203358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06" extrusionOk="0">
                    <a:moveTo>
                      <a:pt x="379" y="0"/>
                    </a:moveTo>
                    <a:cubicBezTo>
                      <a:pt x="375" y="1"/>
                      <a:pt x="372" y="3"/>
                      <a:pt x="368" y="5"/>
                    </a:cubicBezTo>
                    <a:cubicBezTo>
                      <a:pt x="222" y="88"/>
                      <a:pt x="222" y="88"/>
                      <a:pt x="222" y="88"/>
                    </a:cubicBezTo>
                    <a:cubicBezTo>
                      <a:pt x="38" y="194"/>
                      <a:pt x="38" y="194"/>
                      <a:pt x="38" y="194"/>
                    </a:cubicBezTo>
                    <a:cubicBezTo>
                      <a:pt x="0" y="216"/>
                      <a:pt x="0" y="270"/>
                      <a:pt x="38" y="291"/>
                    </a:cubicBezTo>
                    <a:cubicBezTo>
                      <a:pt x="222" y="397"/>
                      <a:pt x="222" y="397"/>
                      <a:pt x="222" y="397"/>
                    </a:cubicBezTo>
                    <a:cubicBezTo>
                      <a:pt x="368" y="481"/>
                      <a:pt x="368" y="481"/>
                      <a:pt x="368" y="481"/>
                    </a:cubicBezTo>
                    <a:cubicBezTo>
                      <a:pt x="412" y="506"/>
                      <a:pt x="465" y="465"/>
                      <a:pt x="450" y="416"/>
                    </a:cubicBezTo>
                    <a:cubicBezTo>
                      <a:pt x="403" y="259"/>
                      <a:pt x="403" y="259"/>
                      <a:pt x="403" y="259"/>
                    </a:cubicBezTo>
                    <a:cubicBezTo>
                      <a:pt x="402" y="257"/>
                      <a:pt x="402" y="255"/>
                      <a:pt x="402" y="254"/>
                    </a:cubicBezTo>
                    <a:cubicBezTo>
                      <a:pt x="348" y="66"/>
                      <a:pt x="348" y="66"/>
                      <a:pt x="348" y="66"/>
                    </a:cubicBezTo>
                    <a:cubicBezTo>
                      <a:pt x="340" y="38"/>
                      <a:pt x="355" y="11"/>
                      <a:pt x="379" y="0"/>
                    </a:cubicBezTo>
                    <a:close/>
                  </a:path>
                </a:pathLst>
              </a:custGeom>
              <a:solidFill>
                <a:srgbClr val="35CA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5187950" y="2395537"/>
                <a:ext cx="498475" cy="10763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68" extrusionOk="0">
                    <a:moveTo>
                      <a:pt x="8" y="80"/>
                    </a:moveTo>
                    <a:cubicBezTo>
                      <a:pt x="62" y="268"/>
                      <a:pt x="62" y="268"/>
                      <a:pt x="62" y="268"/>
                    </a:cubicBezTo>
                    <a:cubicBezTo>
                      <a:pt x="60" y="259"/>
                      <a:pt x="60" y="249"/>
                      <a:pt x="63" y="241"/>
                    </a:cubicBezTo>
                    <a:cubicBezTo>
                      <a:pt x="110" y="83"/>
                      <a:pt x="110" y="83"/>
                      <a:pt x="110" y="83"/>
                    </a:cubicBezTo>
                    <a:cubicBezTo>
                      <a:pt x="124" y="39"/>
                      <a:pt x="80" y="0"/>
                      <a:pt x="39" y="14"/>
                    </a:cubicBezTo>
                    <a:cubicBezTo>
                      <a:pt x="15" y="25"/>
                      <a:pt x="0" y="52"/>
                      <a:pt x="8" y="80"/>
                    </a:cubicBezTo>
                    <a:close/>
                  </a:path>
                </a:pathLst>
              </a:custGeom>
              <a:solidFill>
                <a:srgbClr val="31A7B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16"/>
            <p:cNvSpPr/>
            <p:nvPr/>
          </p:nvSpPr>
          <p:spPr>
            <a:xfrm>
              <a:off x="4497387" y="3098800"/>
              <a:ext cx="622300" cy="730250"/>
            </a:xfrm>
            <a:custGeom>
              <a:avLst/>
              <a:gdLst/>
              <a:ahLst/>
              <a:cxnLst/>
              <a:rect l="l" t="t" r="r" b="b"/>
              <a:pathLst>
                <a:path w="155" h="182" extrusionOk="0">
                  <a:moveTo>
                    <a:pt x="89" y="182"/>
                  </a:moveTo>
                  <a:cubicBezTo>
                    <a:pt x="64" y="182"/>
                    <a:pt x="64" y="182"/>
                    <a:pt x="64" y="182"/>
                  </a:cubicBezTo>
                  <a:cubicBezTo>
                    <a:pt x="62" y="182"/>
                    <a:pt x="61" y="181"/>
                    <a:pt x="61" y="179"/>
                  </a:cubicBezTo>
                  <a:cubicBezTo>
                    <a:pt x="61" y="177"/>
                    <a:pt x="62" y="176"/>
                    <a:pt x="64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91" y="176"/>
                    <a:pt x="93" y="177"/>
                    <a:pt x="93" y="179"/>
                  </a:cubicBezTo>
                  <a:cubicBezTo>
                    <a:pt x="93" y="181"/>
                    <a:pt x="91" y="182"/>
                    <a:pt x="89" y="182"/>
                  </a:cubicBezTo>
                  <a:close/>
                  <a:moveTo>
                    <a:pt x="96" y="171"/>
                  </a:moveTo>
                  <a:cubicBezTo>
                    <a:pt x="57" y="171"/>
                    <a:pt x="57" y="171"/>
                    <a:pt x="57" y="171"/>
                  </a:cubicBezTo>
                  <a:cubicBezTo>
                    <a:pt x="55" y="171"/>
                    <a:pt x="53" y="169"/>
                    <a:pt x="53" y="167"/>
                  </a:cubicBezTo>
                  <a:cubicBezTo>
                    <a:pt x="53" y="165"/>
                    <a:pt x="55" y="164"/>
                    <a:pt x="57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8" y="164"/>
                    <a:pt x="100" y="165"/>
                    <a:pt x="100" y="167"/>
                  </a:cubicBezTo>
                  <a:cubicBezTo>
                    <a:pt x="100" y="169"/>
                    <a:pt x="98" y="171"/>
                    <a:pt x="96" y="171"/>
                  </a:cubicBezTo>
                  <a:close/>
                  <a:moveTo>
                    <a:pt x="76" y="158"/>
                  </a:moveTo>
                  <a:cubicBezTo>
                    <a:pt x="69" y="158"/>
                    <a:pt x="62" y="158"/>
                    <a:pt x="61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54" y="158"/>
                    <a:pt x="51" y="155"/>
                    <a:pt x="50" y="149"/>
                  </a:cubicBezTo>
                  <a:cubicBezTo>
                    <a:pt x="49" y="147"/>
                    <a:pt x="49" y="144"/>
                    <a:pt x="49" y="141"/>
                  </a:cubicBezTo>
                  <a:cubicBezTo>
                    <a:pt x="49" y="138"/>
                    <a:pt x="49" y="134"/>
                    <a:pt x="47" y="132"/>
                  </a:cubicBezTo>
                  <a:cubicBezTo>
                    <a:pt x="42" y="122"/>
                    <a:pt x="38" y="116"/>
                    <a:pt x="33" y="106"/>
                  </a:cubicBezTo>
                  <a:cubicBezTo>
                    <a:pt x="28" y="96"/>
                    <a:pt x="23" y="82"/>
                    <a:pt x="26" y="68"/>
                  </a:cubicBezTo>
                  <a:cubicBezTo>
                    <a:pt x="31" y="50"/>
                    <a:pt x="49" y="33"/>
                    <a:pt x="76" y="33"/>
                  </a:cubicBezTo>
                  <a:cubicBezTo>
                    <a:pt x="103" y="33"/>
                    <a:pt x="121" y="50"/>
                    <a:pt x="126" y="68"/>
                  </a:cubicBezTo>
                  <a:cubicBezTo>
                    <a:pt x="129" y="82"/>
                    <a:pt x="124" y="96"/>
                    <a:pt x="119" y="106"/>
                  </a:cubicBezTo>
                  <a:cubicBezTo>
                    <a:pt x="114" y="116"/>
                    <a:pt x="110" y="122"/>
                    <a:pt x="105" y="132"/>
                  </a:cubicBezTo>
                  <a:cubicBezTo>
                    <a:pt x="104" y="134"/>
                    <a:pt x="103" y="138"/>
                    <a:pt x="103" y="141"/>
                  </a:cubicBezTo>
                  <a:cubicBezTo>
                    <a:pt x="103" y="144"/>
                    <a:pt x="103" y="147"/>
                    <a:pt x="103" y="149"/>
                  </a:cubicBezTo>
                  <a:cubicBezTo>
                    <a:pt x="101" y="155"/>
                    <a:pt x="98" y="158"/>
                    <a:pt x="91" y="158"/>
                  </a:cubicBezTo>
                  <a:cubicBezTo>
                    <a:pt x="91" y="158"/>
                    <a:pt x="84" y="158"/>
                    <a:pt x="76" y="158"/>
                  </a:cubicBezTo>
                  <a:close/>
                  <a:moveTo>
                    <a:pt x="61" y="151"/>
                  </a:moveTo>
                  <a:cubicBezTo>
                    <a:pt x="62" y="151"/>
                    <a:pt x="90" y="151"/>
                    <a:pt x="91" y="151"/>
                  </a:cubicBezTo>
                  <a:cubicBezTo>
                    <a:pt x="95" y="151"/>
                    <a:pt x="95" y="150"/>
                    <a:pt x="96" y="148"/>
                  </a:cubicBezTo>
                  <a:cubicBezTo>
                    <a:pt x="96" y="146"/>
                    <a:pt x="96" y="144"/>
                    <a:pt x="97" y="141"/>
                  </a:cubicBezTo>
                  <a:cubicBezTo>
                    <a:pt x="97" y="137"/>
                    <a:pt x="97" y="133"/>
                    <a:pt x="99" y="129"/>
                  </a:cubicBezTo>
                  <a:cubicBezTo>
                    <a:pt x="104" y="119"/>
                    <a:pt x="108" y="113"/>
                    <a:pt x="113" y="103"/>
                  </a:cubicBezTo>
                  <a:cubicBezTo>
                    <a:pt x="117" y="96"/>
                    <a:pt x="122" y="82"/>
                    <a:pt x="119" y="69"/>
                  </a:cubicBezTo>
                  <a:cubicBezTo>
                    <a:pt x="116" y="55"/>
                    <a:pt x="99" y="40"/>
                    <a:pt x="76" y="40"/>
                  </a:cubicBezTo>
                  <a:cubicBezTo>
                    <a:pt x="53" y="40"/>
                    <a:pt x="37" y="55"/>
                    <a:pt x="33" y="69"/>
                  </a:cubicBezTo>
                  <a:cubicBezTo>
                    <a:pt x="30" y="82"/>
                    <a:pt x="36" y="96"/>
                    <a:pt x="39" y="103"/>
                  </a:cubicBezTo>
                  <a:cubicBezTo>
                    <a:pt x="44" y="113"/>
                    <a:pt x="48" y="119"/>
                    <a:pt x="53" y="129"/>
                  </a:cubicBezTo>
                  <a:cubicBezTo>
                    <a:pt x="55" y="133"/>
                    <a:pt x="55" y="137"/>
                    <a:pt x="56" y="141"/>
                  </a:cubicBezTo>
                  <a:cubicBezTo>
                    <a:pt x="56" y="144"/>
                    <a:pt x="56" y="146"/>
                    <a:pt x="56" y="148"/>
                  </a:cubicBezTo>
                  <a:cubicBezTo>
                    <a:pt x="57" y="150"/>
                    <a:pt x="57" y="151"/>
                    <a:pt x="61" y="151"/>
                  </a:cubicBezTo>
                  <a:cubicBezTo>
                    <a:pt x="61" y="151"/>
                    <a:pt x="61" y="151"/>
                    <a:pt x="61" y="151"/>
                  </a:cubicBezTo>
                  <a:close/>
                  <a:moveTo>
                    <a:pt x="16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0" y="83"/>
                    <a:pt x="0" y="81"/>
                  </a:cubicBezTo>
                  <a:cubicBezTo>
                    <a:pt x="0" y="79"/>
                    <a:pt x="1" y="77"/>
                    <a:pt x="3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8" y="77"/>
                    <a:pt x="20" y="79"/>
                    <a:pt x="20" y="81"/>
                  </a:cubicBezTo>
                  <a:cubicBezTo>
                    <a:pt x="20" y="83"/>
                    <a:pt x="18" y="84"/>
                    <a:pt x="16" y="84"/>
                  </a:cubicBezTo>
                  <a:close/>
                  <a:moveTo>
                    <a:pt x="152" y="82"/>
                  </a:moveTo>
                  <a:cubicBezTo>
                    <a:pt x="136" y="82"/>
                    <a:pt x="136" y="82"/>
                    <a:pt x="136" y="82"/>
                  </a:cubicBezTo>
                  <a:cubicBezTo>
                    <a:pt x="134" y="82"/>
                    <a:pt x="132" y="80"/>
                    <a:pt x="132" y="78"/>
                  </a:cubicBezTo>
                  <a:cubicBezTo>
                    <a:pt x="132" y="76"/>
                    <a:pt x="134" y="75"/>
                    <a:pt x="136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4" y="75"/>
                    <a:pt x="155" y="76"/>
                    <a:pt x="155" y="78"/>
                  </a:cubicBezTo>
                  <a:cubicBezTo>
                    <a:pt x="155" y="80"/>
                    <a:pt x="154" y="82"/>
                    <a:pt x="152" y="82"/>
                  </a:cubicBezTo>
                  <a:close/>
                  <a:moveTo>
                    <a:pt x="46" y="79"/>
                  </a:moveTo>
                  <a:cubicBezTo>
                    <a:pt x="45" y="79"/>
                    <a:pt x="45" y="79"/>
                    <a:pt x="45" y="79"/>
                  </a:cubicBezTo>
                  <a:cubicBezTo>
                    <a:pt x="43" y="78"/>
                    <a:pt x="42" y="76"/>
                    <a:pt x="42" y="75"/>
                  </a:cubicBezTo>
                  <a:cubicBezTo>
                    <a:pt x="45" y="62"/>
                    <a:pt x="59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0" y="49"/>
                    <a:pt x="81" y="51"/>
                    <a:pt x="81" y="53"/>
                  </a:cubicBezTo>
                  <a:cubicBezTo>
                    <a:pt x="81" y="55"/>
                    <a:pt x="80" y="56"/>
                    <a:pt x="78" y="56"/>
                  </a:cubicBezTo>
                  <a:cubicBezTo>
                    <a:pt x="62" y="56"/>
                    <a:pt x="51" y="67"/>
                    <a:pt x="49" y="76"/>
                  </a:cubicBezTo>
                  <a:cubicBezTo>
                    <a:pt x="48" y="78"/>
                    <a:pt x="47" y="79"/>
                    <a:pt x="46" y="79"/>
                  </a:cubicBezTo>
                  <a:close/>
                  <a:moveTo>
                    <a:pt x="120" y="42"/>
                  </a:moveTo>
                  <a:cubicBezTo>
                    <a:pt x="119" y="42"/>
                    <a:pt x="118" y="41"/>
                    <a:pt x="117" y="41"/>
                  </a:cubicBezTo>
                  <a:cubicBezTo>
                    <a:pt x="116" y="39"/>
                    <a:pt x="116" y="37"/>
                    <a:pt x="117" y="36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30" y="23"/>
                    <a:pt x="132" y="23"/>
                    <a:pt x="133" y="24"/>
                  </a:cubicBezTo>
                  <a:cubicBezTo>
                    <a:pt x="135" y="26"/>
                    <a:pt x="135" y="28"/>
                    <a:pt x="133" y="2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1"/>
                    <a:pt x="120" y="42"/>
                    <a:pt x="120" y="42"/>
                  </a:cubicBezTo>
                  <a:close/>
                  <a:moveTo>
                    <a:pt x="34" y="42"/>
                  </a:moveTo>
                  <a:cubicBezTo>
                    <a:pt x="33" y="42"/>
                    <a:pt x="32" y="41"/>
                    <a:pt x="31" y="4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28"/>
                    <a:pt x="18" y="26"/>
                    <a:pt x="20" y="24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7" y="37"/>
                    <a:pt x="37" y="39"/>
                    <a:pt x="36" y="41"/>
                  </a:cubicBezTo>
                  <a:cubicBezTo>
                    <a:pt x="35" y="41"/>
                    <a:pt x="34" y="42"/>
                    <a:pt x="34" y="42"/>
                  </a:cubicBezTo>
                  <a:close/>
                  <a:moveTo>
                    <a:pt x="76" y="26"/>
                  </a:moveTo>
                  <a:cubicBezTo>
                    <a:pt x="74" y="26"/>
                    <a:pt x="73" y="25"/>
                    <a:pt x="73" y="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4" y="0"/>
                    <a:pt x="76" y="0"/>
                  </a:cubicBezTo>
                  <a:cubicBezTo>
                    <a:pt x="78" y="0"/>
                    <a:pt x="79" y="2"/>
                    <a:pt x="79" y="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5"/>
                    <a:pt x="78" y="26"/>
                    <a:pt x="7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6"/>
          <p:cNvSpPr txBox="1"/>
          <p:nvPr/>
        </p:nvSpPr>
        <p:spPr>
          <a:xfrm>
            <a:off x="784225" y="4749800"/>
            <a:ext cx="271145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IDEA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8828087" y="1589087"/>
            <a:ext cx="2605087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RESULT</a:t>
            </a:r>
            <a:endParaRPr dirty="0"/>
          </a:p>
        </p:txBody>
      </p:sp>
      <p:sp>
        <p:nvSpPr>
          <p:cNvPr id="246" name="Google Shape;246;p16"/>
          <p:cNvSpPr txBox="1"/>
          <p:nvPr/>
        </p:nvSpPr>
        <p:spPr>
          <a:xfrm>
            <a:off x="8866187" y="2389187"/>
            <a:ext cx="2640012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sed do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eiusmod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incididunt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labore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dolore magna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aliqua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Ut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enim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ad minim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0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44" grpId="0"/>
      <p:bldP spid="245" grpId="0"/>
      <p:bldP spid="2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7961312" y="1366837"/>
            <a:ext cx="26384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sed do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226FA2DF-EAD2-A441-A267-3CD150D0AC29}"/>
              </a:ext>
            </a:extLst>
          </p:cNvPr>
          <p:cNvGrpSpPr/>
          <p:nvPr/>
        </p:nvGrpSpPr>
        <p:grpSpPr>
          <a:xfrm>
            <a:off x="1371600" y="3563749"/>
            <a:ext cx="2527300" cy="2183000"/>
            <a:chOff x="1371600" y="3563749"/>
            <a:chExt cx="2527300" cy="218300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E319F9A6-1217-AD40-BC32-97A866169AC1}"/>
                </a:ext>
              </a:extLst>
            </p:cNvPr>
            <p:cNvGrpSpPr/>
            <p:nvPr/>
          </p:nvGrpSpPr>
          <p:grpSpPr>
            <a:xfrm>
              <a:off x="1371600" y="3563749"/>
              <a:ext cx="2527300" cy="2183000"/>
              <a:chOff x="1371600" y="3563749"/>
              <a:chExt cx="2527300" cy="218300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1371600" y="3713162"/>
                <a:ext cx="2527300" cy="203358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18" extrusionOk="0">
                    <a:moveTo>
                      <a:pt x="269" y="0"/>
                    </a:moveTo>
                    <a:cubicBezTo>
                      <a:pt x="266" y="4"/>
                      <a:pt x="263" y="8"/>
                      <a:pt x="260" y="12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26" y="415"/>
                      <a:pt x="26" y="415"/>
                      <a:pt x="26" y="415"/>
                    </a:cubicBezTo>
                    <a:cubicBezTo>
                      <a:pt x="0" y="461"/>
                      <a:pt x="33" y="518"/>
                      <a:pt x="86" y="518"/>
                    </a:cubicBezTo>
                    <a:cubicBezTo>
                      <a:pt x="346" y="517"/>
                      <a:pt x="346" y="517"/>
                      <a:pt x="346" y="517"/>
                    </a:cubicBezTo>
                    <a:cubicBezTo>
                      <a:pt x="552" y="516"/>
                      <a:pt x="552" y="516"/>
                      <a:pt x="552" y="516"/>
                    </a:cubicBezTo>
                    <a:cubicBezTo>
                      <a:pt x="614" y="516"/>
                      <a:pt x="644" y="440"/>
                      <a:pt x="599" y="397"/>
                    </a:cubicBezTo>
                    <a:cubicBezTo>
                      <a:pt x="453" y="260"/>
                      <a:pt x="453" y="260"/>
                      <a:pt x="453" y="260"/>
                    </a:cubicBezTo>
                    <a:cubicBezTo>
                      <a:pt x="451" y="258"/>
                      <a:pt x="450" y="257"/>
                      <a:pt x="448" y="255"/>
                    </a:cubicBezTo>
                    <a:cubicBezTo>
                      <a:pt x="277" y="89"/>
                      <a:pt x="277" y="89"/>
                      <a:pt x="277" y="89"/>
                    </a:cubicBezTo>
                    <a:cubicBezTo>
                      <a:pt x="251" y="64"/>
                      <a:pt x="250" y="26"/>
                      <a:pt x="269" y="0"/>
                    </a:cubicBezTo>
                    <a:close/>
                  </a:path>
                </a:pathLst>
              </a:custGeom>
              <a:solidFill>
                <a:srgbClr val="D5D9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2344926" y="3563749"/>
                <a:ext cx="776287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95" extrusionOk="0">
                    <a:moveTo>
                      <a:pt x="27" y="129"/>
                    </a:moveTo>
                    <a:cubicBezTo>
                      <a:pt x="198" y="295"/>
                      <a:pt x="198" y="295"/>
                      <a:pt x="198" y="295"/>
                    </a:cubicBezTo>
                    <a:cubicBezTo>
                      <a:pt x="191" y="287"/>
                      <a:pt x="186" y="277"/>
                      <a:pt x="183" y="266"/>
                    </a:cubicBezTo>
                    <a:cubicBezTo>
                      <a:pt x="137" y="70"/>
                      <a:pt x="137" y="70"/>
                      <a:pt x="137" y="70"/>
                    </a:cubicBezTo>
                    <a:cubicBezTo>
                      <a:pt x="124" y="14"/>
                      <a:pt x="54" y="0"/>
                      <a:pt x="19" y="40"/>
                    </a:cubicBezTo>
                    <a:cubicBezTo>
                      <a:pt x="0" y="66"/>
                      <a:pt x="1" y="104"/>
                      <a:pt x="27" y="129"/>
                    </a:cubicBezTo>
                    <a:close/>
                  </a:path>
                </a:pathLst>
              </a:custGeom>
              <a:solidFill>
                <a:srgbClr val="B2B5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1905000" y="4795837"/>
              <a:ext cx="1314450" cy="668337"/>
            </a:xfrm>
            <a:custGeom>
              <a:avLst/>
              <a:gdLst/>
              <a:ahLst/>
              <a:cxnLst/>
              <a:rect l="l" t="t" r="r" b="b"/>
              <a:pathLst>
                <a:path w="335" h="170" extrusionOk="0">
                  <a:moveTo>
                    <a:pt x="171" y="170"/>
                  </a:moveTo>
                  <a:cubicBezTo>
                    <a:pt x="151" y="169"/>
                    <a:pt x="135" y="169"/>
                    <a:pt x="119" y="165"/>
                  </a:cubicBezTo>
                  <a:cubicBezTo>
                    <a:pt x="114" y="163"/>
                    <a:pt x="109" y="162"/>
                    <a:pt x="104" y="160"/>
                  </a:cubicBezTo>
                  <a:cubicBezTo>
                    <a:pt x="95" y="155"/>
                    <a:pt x="92" y="149"/>
                    <a:pt x="91" y="145"/>
                  </a:cubicBezTo>
                  <a:cubicBezTo>
                    <a:pt x="90" y="139"/>
                    <a:pt x="92" y="133"/>
                    <a:pt x="97" y="128"/>
                  </a:cubicBezTo>
                  <a:cubicBezTo>
                    <a:pt x="105" y="120"/>
                    <a:pt x="114" y="114"/>
                    <a:pt x="127" y="108"/>
                  </a:cubicBezTo>
                  <a:cubicBezTo>
                    <a:pt x="131" y="106"/>
                    <a:pt x="135" y="105"/>
                    <a:pt x="139" y="103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5" y="101"/>
                    <a:pt x="147" y="99"/>
                    <a:pt x="147" y="97"/>
                  </a:cubicBezTo>
                  <a:cubicBezTo>
                    <a:pt x="148" y="95"/>
                    <a:pt x="147" y="92"/>
                    <a:pt x="145" y="91"/>
                  </a:cubicBezTo>
                  <a:cubicBezTo>
                    <a:pt x="131" y="77"/>
                    <a:pt x="125" y="60"/>
                    <a:pt x="126" y="39"/>
                  </a:cubicBezTo>
                  <a:cubicBezTo>
                    <a:pt x="127" y="19"/>
                    <a:pt x="138" y="7"/>
                    <a:pt x="159" y="1"/>
                  </a:cubicBezTo>
                  <a:cubicBezTo>
                    <a:pt x="163" y="0"/>
                    <a:pt x="167" y="0"/>
                    <a:pt x="171" y="0"/>
                  </a:cubicBezTo>
                  <a:cubicBezTo>
                    <a:pt x="175" y="0"/>
                    <a:pt x="179" y="0"/>
                    <a:pt x="183" y="1"/>
                  </a:cubicBezTo>
                  <a:cubicBezTo>
                    <a:pt x="204" y="7"/>
                    <a:pt x="215" y="19"/>
                    <a:pt x="216" y="39"/>
                  </a:cubicBezTo>
                  <a:cubicBezTo>
                    <a:pt x="217" y="60"/>
                    <a:pt x="211" y="77"/>
                    <a:pt x="197" y="91"/>
                  </a:cubicBezTo>
                  <a:cubicBezTo>
                    <a:pt x="195" y="92"/>
                    <a:pt x="194" y="94"/>
                    <a:pt x="195" y="97"/>
                  </a:cubicBezTo>
                  <a:cubicBezTo>
                    <a:pt x="195" y="99"/>
                    <a:pt x="197" y="101"/>
                    <a:pt x="200" y="102"/>
                  </a:cubicBezTo>
                  <a:cubicBezTo>
                    <a:pt x="203" y="103"/>
                    <a:pt x="203" y="103"/>
                    <a:pt x="203" y="103"/>
                  </a:cubicBezTo>
                  <a:cubicBezTo>
                    <a:pt x="207" y="105"/>
                    <a:pt x="211" y="106"/>
                    <a:pt x="215" y="108"/>
                  </a:cubicBezTo>
                  <a:cubicBezTo>
                    <a:pt x="228" y="114"/>
                    <a:pt x="237" y="120"/>
                    <a:pt x="245" y="128"/>
                  </a:cubicBezTo>
                  <a:cubicBezTo>
                    <a:pt x="249" y="132"/>
                    <a:pt x="251" y="139"/>
                    <a:pt x="250" y="145"/>
                  </a:cubicBezTo>
                  <a:cubicBezTo>
                    <a:pt x="249" y="151"/>
                    <a:pt x="244" y="156"/>
                    <a:pt x="238" y="160"/>
                  </a:cubicBezTo>
                  <a:cubicBezTo>
                    <a:pt x="238" y="160"/>
                    <a:pt x="238" y="160"/>
                    <a:pt x="238" y="160"/>
                  </a:cubicBezTo>
                  <a:cubicBezTo>
                    <a:pt x="233" y="162"/>
                    <a:pt x="228" y="163"/>
                    <a:pt x="223" y="165"/>
                  </a:cubicBezTo>
                  <a:cubicBezTo>
                    <a:pt x="207" y="169"/>
                    <a:pt x="191" y="169"/>
                    <a:pt x="171" y="170"/>
                  </a:cubicBezTo>
                  <a:close/>
                  <a:moveTo>
                    <a:pt x="171" y="9"/>
                  </a:moveTo>
                  <a:cubicBezTo>
                    <a:pt x="168" y="9"/>
                    <a:pt x="164" y="9"/>
                    <a:pt x="161" y="10"/>
                  </a:cubicBezTo>
                  <a:cubicBezTo>
                    <a:pt x="144" y="15"/>
                    <a:pt x="136" y="24"/>
                    <a:pt x="135" y="40"/>
                  </a:cubicBezTo>
                  <a:cubicBezTo>
                    <a:pt x="134" y="58"/>
                    <a:pt x="140" y="72"/>
                    <a:pt x="151" y="84"/>
                  </a:cubicBezTo>
                  <a:cubicBezTo>
                    <a:pt x="156" y="88"/>
                    <a:pt x="157" y="93"/>
                    <a:pt x="156" y="99"/>
                  </a:cubicBezTo>
                  <a:cubicBezTo>
                    <a:pt x="155" y="104"/>
                    <a:pt x="151" y="108"/>
                    <a:pt x="145" y="111"/>
                  </a:cubicBezTo>
                  <a:cubicBezTo>
                    <a:pt x="142" y="112"/>
                    <a:pt x="142" y="112"/>
                    <a:pt x="142" y="112"/>
                  </a:cubicBezTo>
                  <a:cubicBezTo>
                    <a:pt x="138" y="113"/>
                    <a:pt x="135" y="115"/>
                    <a:pt x="131" y="116"/>
                  </a:cubicBezTo>
                  <a:cubicBezTo>
                    <a:pt x="119" y="122"/>
                    <a:pt x="111" y="128"/>
                    <a:pt x="104" y="134"/>
                  </a:cubicBezTo>
                  <a:cubicBezTo>
                    <a:pt x="101" y="137"/>
                    <a:pt x="100" y="140"/>
                    <a:pt x="100" y="143"/>
                  </a:cubicBezTo>
                  <a:cubicBezTo>
                    <a:pt x="101" y="146"/>
                    <a:pt x="104" y="149"/>
                    <a:pt x="108" y="151"/>
                  </a:cubicBezTo>
                  <a:cubicBezTo>
                    <a:pt x="112" y="153"/>
                    <a:pt x="117" y="155"/>
                    <a:pt x="121" y="156"/>
                  </a:cubicBezTo>
                  <a:cubicBezTo>
                    <a:pt x="137" y="159"/>
                    <a:pt x="152" y="160"/>
                    <a:pt x="171" y="160"/>
                  </a:cubicBezTo>
                  <a:cubicBezTo>
                    <a:pt x="190" y="160"/>
                    <a:pt x="205" y="159"/>
                    <a:pt x="221" y="156"/>
                  </a:cubicBezTo>
                  <a:cubicBezTo>
                    <a:pt x="225" y="155"/>
                    <a:pt x="230" y="153"/>
                    <a:pt x="234" y="151"/>
                  </a:cubicBezTo>
                  <a:cubicBezTo>
                    <a:pt x="238" y="149"/>
                    <a:pt x="240" y="147"/>
                    <a:pt x="241" y="143"/>
                  </a:cubicBezTo>
                  <a:cubicBezTo>
                    <a:pt x="241" y="140"/>
                    <a:pt x="240" y="136"/>
                    <a:pt x="238" y="134"/>
                  </a:cubicBezTo>
                  <a:cubicBezTo>
                    <a:pt x="232" y="128"/>
                    <a:pt x="223" y="122"/>
                    <a:pt x="211" y="116"/>
                  </a:cubicBezTo>
                  <a:cubicBezTo>
                    <a:pt x="207" y="115"/>
                    <a:pt x="204" y="113"/>
                    <a:pt x="200" y="112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1" y="108"/>
                    <a:pt x="187" y="104"/>
                    <a:pt x="186" y="98"/>
                  </a:cubicBezTo>
                  <a:cubicBezTo>
                    <a:pt x="185" y="93"/>
                    <a:pt x="186" y="88"/>
                    <a:pt x="191" y="84"/>
                  </a:cubicBezTo>
                  <a:cubicBezTo>
                    <a:pt x="202" y="72"/>
                    <a:pt x="208" y="58"/>
                    <a:pt x="207" y="40"/>
                  </a:cubicBezTo>
                  <a:cubicBezTo>
                    <a:pt x="206" y="24"/>
                    <a:pt x="198" y="15"/>
                    <a:pt x="181" y="10"/>
                  </a:cubicBezTo>
                  <a:cubicBezTo>
                    <a:pt x="178" y="9"/>
                    <a:pt x="174" y="9"/>
                    <a:pt x="171" y="9"/>
                  </a:cubicBezTo>
                  <a:close/>
                  <a:moveTo>
                    <a:pt x="236" y="155"/>
                  </a:moveTo>
                  <a:cubicBezTo>
                    <a:pt x="236" y="155"/>
                    <a:pt x="236" y="155"/>
                    <a:pt x="236" y="155"/>
                  </a:cubicBezTo>
                  <a:close/>
                  <a:moveTo>
                    <a:pt x="279" y="170"/>
                  </a:moveTo>
                  <a:cubicBezTo>
                    <a:pt x="276" y="169"/>
                    <a:pt x="276" y="169"/>
                    <a:pt x="276" y="169"/>
                  </a:cubicBezTo>
                  <a:cubicBezTo>
                    <a:pt x="266" y="169"/>
                    <a:pt x="263" y="169"/>
                    <a:pt x="254" y="168"/>
                  </a:cubicBezTo>
                  <a:cubicBezTo>
                    <a:pt x="251" y="168"/>
                    <a:pt x="249" y="166"/>
                    <a:pt x="250" y="163"/>
                  </a:cubicBezTo>
                  <a:cubicBezTo>
                    <a:pt x="250" y="161"/>
                    <a:pt x="252" y="159"/>
                    <a:pt x="255" y="159"/>
                  </a:cubicBezTo>
                  <a:cubicBezTo>
                    <a:pt x="264" y="160"/>
                    <a:pt x="267" y="160"/>
                    <a:pt x="276" y="160"/>
                  </a:cubicBezTo>
                  <a:cubicBezTo>
                    <a:pt x="279" y="160"/>
                    <a:pt x="279" y="160"/>
                    <a:pt x="279" y="160"/>
                  </a:cubicBezTo>
                  <a:cubicBezTo>
                    <a:pt x="291" y="160"/>
                    <a:pt x="302" y="160"/>
                    <a:pt x="313" y="157"/>
                  </a:cubicBezTo>
                  <a:cubicBezTo>
                    <a:pt x="316" y="156"/>
                    <a:pt x="319" y="155"/>
                    <a:pt x="321" y="154"/>
                  </a:cubicBezTo>
                  <a:cubicBezTo>
                    <a:pt x="324" y="153"/>
                    <a:pt x="325" y="151"/>
                    <a:pt x="326" y="149"/>
                  </a:cubicBezTo>
                  <a:cubicBezTo>
                    <a:pt x="326" y="148"/>
                    <a:pt x="325" y="145"/>
                    <a:pt x="324" y="145"/>
                  </a:cubicBezTo>
                  <a:cubicBezTo>
                    <a:pt x="320" y="140"/>
                    <a:pt x="314" y="136"/>
                    <a:pt x="306" y="132"/>
                  </a:cubicBezTo>
                  <a:cubicBezTo>
                    <a:pt x="303" y="131"/>
                    <a:pt x="301" y="130"/>
                    <a:pt x="298" y="129"/>
                  </a:cubicBezTo>
                  <a:cubicBezTo>
                    <a:pt x="296" y="129"/>
                    <a:pt x="296" y="129"/>
                    <a:pt x="296" y="129"/>
                  </a:cubicBezTo>
                  <a:cubicBezTo>
                    <a:pt x="291" y="127"/>
                    <a:pt x="288" y="123"/>
                    <a:pt x="287" y="119"/>
                  </a:cubicBezTo>
                  <a:cubicBezTo>
                    <a:pt x="286" y="115"/>
                    <a:pt x="288" y="111"/>
                    <a:pt x="291" y="108"/>
                  </a:cubicBezTo>
                  <a:cubicBezTo>
                    <a:pt x="299" y="100"/>
                    <a:pt x="303" y="90"/>
                    <a:pt x="302" y="78"/>
                  </a:cubicBezTo>
                  <a:cubicBezTo>
                    <a:pt x="302" y="68"/>
                    <a:pt x="296" y="61"/>
                    <a:pt x="285" y="59"/>
                  </a:cubicBezTo>
                  <a:cubicBezTo>
                    <a:pt x="283" y="58"/>
                    <a:pt x="281" y="58"/>
                    <a:pt x="278" y="58"/>
                  </a:cubicBezTo>
                  <a:cubicBezTo>
                    <a:pt x="276" y="58"/>
                    <a:pt x="274" y="58"/>
                    <a:pt x="272" y="59"/>
                  </a:cubicBezTo>
                  <a:cubicBezTo>
                    <a:pt x="261" y="61"/>
                    <a:pt x="255" y="68"/>
                    <a:pt x="255" y="78"/>
                  </a:cubicBezTo>
                  <a:cubicBezTo>
                    <a:pt x="254" y="90"/>
                    <a:pt x="258" y="100"/>
                    <a:pt x="266" y="108"/>
                  </a:cubicBezTo>
                  <a:cubicBezTo>
                    <a:pt x="269" y="111"/>
                    <a:pt x="271" y="116"/>
                    <a:pt x="270" y="119"/>
                  </a:cubicBezTo>
                  <a:cubicBezTo>
                    <a:pt x="269" y="123"/>
                    <a:pt x="267" y="126"/>
                    <a:pt x="263" y="128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59" y="129"/>
                    <a:pt x="257" y="128"/>
                    <a:pt x="256" y="125"/>
                  </a:cubicBezTo>
                  <a:cubicBezTo>
                    <a:pt x="255" y="123"/>
                    <a:pt x="256" y="120"/>
                    <a:pt x="258" y="119"/>
                  </a:cubicBezTo>
                  <a:cubicBezTo>
                    <a:pt x="259" y="119"/>
                    <a:pt x="259" y="119"/>
                    <a:pt x="259" y="119"/>
                  </a:cubicBezTo>
                  <a:cubicBezTo>
                    <a:pt x="260" y="119"/>
                    <a:pt x="261" y="118"/>
                    <a:pt x="261" y="118"/>
                  </a:cubicBezTo>
                  <a:cubicBezTo>
                    <a:pt x="261" y="117"/>
                    <a:pt x="261" y="116"/>
                    <a:pt x="259" y="114"/>
                  </a:cubicBezTo>
                  <a:cubicBezTo>
                    <a:pt x="250" y="104"/>
                    <a:pt x="245" y="92"/>
                    <a:pt x="246" y="77"/>
                  </a:cubicBezTo>
                  <a:cubicBezTo>
                    <a:pt x="246" y="67"/>
                    <a:pt x="250" y="54"/>
                    <a:pt x="270" y="50"/>
                  </a:cubicBezTo>
                  <a:cubicBezTo>
                    <a:pt x="273" y="49"/>
                    <a:pt x="275" y="49"/>
                    <a:pt x="278" y="49"/>
                  </a:cubicBezTo>
                  <a:cubicBezTo>
                    <a:pt x="281" y="49"/>
                    <a:pt x="284" y="49"/>
                    <a:pt x="287" y="50"/>
                  </a:cubicBezTo>
                  <a:cubicBezTo>
                    <a:pt x="306" y="54"/>
                    <a:pt x="311" y="67"/>
                    <a:pt x="311" y="77"/>
                  </a:cubicBezTo>
                  <a:cubicBezTo>
                    <a:pt x="312" y="92"/>
                    <a:pt x="307" y="105"/>
                    <a:pt x="298" y="114"/>
                  </a:cubicBezTo>
                  <a:cubicBezTo>
                    <a:pt x="297" y="115"/>
                    <a:pt x="296" y="116"/>
                    <a:pt x="296" y="117"/>
                  </a:cubicBezTo>
                  <a:cubicBezTo>
                    <a:pt x="297" y="118"/>
                    <a:pt x="298" y="119"/>
                    <a:pt x="299" y="120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4" y="122"/>
                    <a:pt x="307" y="123"/>
                    <a:pt x="310" y="124"/>
                  </a:cubicBezTo>
                  <a:cubicBezTo>
                    <a:pt x="319" y="128"/>
                    <a:pt x="325" y="133"/>
                    <a:pt x="331" y="138"/>
                  </a:cubicBezTo>
                  <a:cubicBezTo>
                    <a:pt x="334" y="141"/>
                    <a:pt x="335" y="146"/>
                    <a:pt x="335" y="151"/>
                  </a:cubicBezTo>
                  <a:cubicBezTo>
                    <a:pt x="334" y="156"/>
                    <a:pt x="330" y="160"/>
                    <a:pt x="325" y="163"/>
                  </a:cubicBezTo>
                  <a:cubicBezTo>
                    <a:pt x="322" y="164"/>
                    <a:pt x="319" y="165"/>
                    <a:pt x="315" y="166"/>
                  </a:cubicBezTo>
                  <a:cubicBezTo>
                    <a:pt x="303" y="169"/>
                    <a:pt x="292" y="169"/>
                    <a:pt x="279" y="170"/>
                  </a:cubicBezTo>
                  <a:close/>
                  <a:moveTo>
                    <a:pt x="63" y="170"/>
                  </a:moveTo>
                  <a:cubicBezTo>
                    <a:pt x="48" y="169"/>
                    <a:pt x="35" y="169"/>
                    <a:pt x="23" y="166"/>
                  </a:cubicBezTo>
                  <a:cubicBezTo>
                    <a:pt x="19" y="165"/>
                    <a:pt x="15" y="163"/>
                    <a:pt x="11" y="162"/>
                  </a:cubicBezTo>
                  <a:cubicBezTo>
                    <a:pt x="5" y="159"/>
                    <a:pt x="1" y="155"/>
                    <a:pt x="0" y="149"/>
                  </a:cubicBezTo>
                  <a:cubicBezTo>
                    <a:pt x="0" y="145"/>
                    <a:pt x="1" y="140"/>
                    <a:pt x="5" y="136"/>
                  </a:cubicBezTo>
                  <a:cubicBezTo>
                    <a:pt x="11" y="130"/>
                    <a:pt x="18" y="125"/>
                    <a:pt x="29" y="120"/>
                  </a:cubicBezTo>
                  <a:cubicBezTo>
                    <a:pt x="32" y="119"/>
                    <a:pt x="35" y="118"/>
                    <a:pt x="38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2" y="115"/>
                    <a:pt x="43" y="114"/>
                    <a:pt x="44" y="112"/>
                  </a:cubicBezTo>
                  <a:cubicBezTo>
                    <a:pt x="44" y="111"/>
                    <a:pt x="43" y="109"/>
                    <a:pt x="42" y="108"/>
                  </a:cubicBezTo>
                  <a:cubicBezTo>
                    <a:pt x="31" y="98"/>
                    <a:pt x="26" y="84"/>
                    <a:pt x="27" y="68"/>
                  </a:cubicBezTo>
                  <a:cubicBezTo>
                    <a:pt x="27" y="57"/>
                    <a:pt x="32" y="43"/>
                    <a:pt x="53" y="38"/>
                  </a:cubicBezTo>
                  <a:cubicBezTo>
                    <a:pt x="56" y="37"/>
                    <a:pt x="60" y="37"/>
                    <a:pt x="63" y="37"/>
                  </a:cubicBezTo>
                  <a:cubicBezTo>
                    <a:pt x="66" y="37"/>
                    <a:pt x="69" y="37"/>
                    <a:pt x="73" y="38"/>
                  </a:cubicBezTo>
                  <a:cubicBezTo>
                    <a:pt x="94" y="43"/>
                    <a:pt x="98" y="57"/>
                    <a:pt x="99" y="68"/>
                  </a:cubicBezTo>
                  <a:cubicBezTo>
                    <a:pt x="99" y="84"/>
                    <a:pt x="94" y="98"/>
                    <a:pt x="84" y="108"/>
                  </a:cubicBezTo>
                  <a:cubicBezTo>
                    <a:pt x="83" y="109"/>
                    <a:pt x="82" y="111"/>
                    <a:pt x="82" y="112"/>
                  </a:cubicBezTo>
                  <a:cubicBezTo>
                    <a:pt x="83" y="113"/>
                    <a:pt x="84" y="115"/>
                    <a:pt x="86" y="116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1" y="117"/>
                    <a:pt x="92" y="120"/>
                    <a:pt x="91" y="122"/>
                  </a:cubicBezTo>
                  <a:cubicBezTo>
                    <a:pt x="90" y="125"/>
                    <a:pt x="87" y="126"/>
                    <a:pt x="85" y="125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78" y="122"/>
                    <a:pt x="74" y="118"/>
                    <a:pt x="73" y="114"/>
                  </a:cubicBezTo>
                  <a:cubicBezTo>
                    <a:pt x="72" y="110"/>
                    <a:pt x="74" y="105"/>
                    <a:pt x="77" y="102"/>
                  </a:cubicBezTo>
                  <a:cubicBezTo>
                    <a:pt x="86" y="93"/>
                    <a:pt x="90" y="82"/>
                    <a:pt x="90" y="68"/>
                  </a:cubicBezTo>
                  <a:cubicBezTo>
                    <a:pt x="89" y="57"/>
                    <a:pt x="83" y="50"/>
                    <a:pt x="70" y="47"/>
                  </a:cubicBezTo>
                  <a:cubicBezTo>
                    <a:pt x="68" y="46"/>
                    <a:pt x="65" y="46"/>
                    <a:pt x="63" y="46"/>
                  </a:cubicBezTo>
                  <a:cubicBezTo>
                    <a:pt x="61" y="46"/>
                    <a:pt x="58" y="46"/>
                    <a:pt x="55" y="47"/>
                  </a:cubicBezTo>
                  <a:cubicBezTo>
                    <a:pt x="43" y="50"/>
                    <a:pt x="37" y="57"/>
                    <a:pt x="36" y="68"/>
                  </a:cubicBezTo>
                  <a:cubicBezTo>
                    <a:pt x="36" y="82"/>
                    <a:pt x="40" y="93"/>
                    <a:pt x="49" y="102"/>
                  </a:cubicBezTo>
                  <a:cubicBezTo>
                    <a:pt x="52" y="105"/>
                    <a:pt x="54" y="110"/>
                    <a:pt x="53" y="114"/>
                  </a:cubicBezTo>
                  <a:cubicBezTo>
                    <a:pt x="52" y="119"/>
                    <a:pt x="48" y="122"/>
                    <a:pt x="43" y="124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8" y="126"/>
                    <a:pt x="35" y="127"/>
                    <a:pt x="33" y="129"/>
                  </a:cubicBezTo>
                  <a:cubicBezTo>
                    <a:pt x="23" y="133"/>
                    <a:pt x="17" y="137"/>
                    <a:pt x="12" y="142"/>
                  </a:cubicBezTo>
                  <a:cubicBezTo>
                    <a:pt x="10" y="144"/>
                    <a:pt x="9" y="146"/>
                    <a:pt x="10" y="148"/>
                  </a:cubicBezTo>
                  <a:cubicBezTo>
                    <a:pt x="10" y="150"/>
                    <a:pt x="12" y="152"/>
                    <a:pt x="15" y="153"/>
                  </a:cubicBezTo>
                  <a:cubicBezTo>
                    <a:pt x="18" y="155"/>
                    <a:pt x="21" y="156"/>
                    <a:pt x="25" y="157"/>
                  </a:cubicBezTo>
                  <a:cubicBezTo>
                    <a:pt x="37" y="160"/>
                    <a:pt x="49" y="160"/>
                    <a:pt x="63" y="160"/>
                  </a:cubicBezTo>
                  <a:cubicBezTo>
                    <a:pt x="72" y="160"/>
                    <a:pt x="79" y="160"/>
                    <a:pt x="86" y="159"/>
                  </a:cubicBezTo>
                  <a:cubicBezTo>
                    <a:pt x="88" y="159"/>
                    <a:pt x="90" y="161"/>
                    <a:pt x="91" y="163"/>
                  </a:cubicBezTo>
                  <a:cubicBezTo>
                    <a:pt x="91" y="166"/>
                    <a:pt x="89" y="168"/>
                    <a:pt x="86" y="168"/>
                  </a:cubicBezTo>
                  <a:cubicBezTo>
                    <a:pt x="79" y="169"/>
                    <a:pt x="72" y="169"/>
                    <a:pt x="63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52ABC451-F556-6245-8C00-040AA74A23EC}"/>
              </a:ext>
            </a:extLst>
          </p:cNvPr>
          <p:cNvGrpSpPr/>
          <p:nvPr/>
        </p:nvGrpSpPr>
        <p:grpSpPr>
          <a:xfrm>
            <a:off x="4271962" y="3559175"/>
            <a:ext cx="2514600" cy="2198687"/>
            <a:chOff x="4271962" y="3559175"/>
            <a:chExt cx="2514600" cy="2198687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65E32A-3548-D747-A836-BDAC92C11209}"/>
                </a:ext>
              </a:extLst>
            </p:cNvPr>
            <p:cNvGrpSpPr/>
            <p:nvPr/>
          </p:nvGrpSpPr>
          <p:grpSpPr>
            <a:xfrm>
              <a:off x="4271962" y="3559175"/>
              <a:ext cx="2514600" cy="2198687"/>
              <a:chOff x="4271962" y="3559175"/>
              <a:chExt cx="2514600" cy="2198687"/>
            </a:xfrm>
          </p:grpSpPr>
          <p:sp>
            <p:nvSpPr>
              <p:cNvPr id="252" name="Google Shape;252;p17"/>
              <p:cNvSpPr/>
              <p:nvPr/>
            </p:nvSpPr>
            <p:spPr>
              <a:xfrm>
                <a:off x="4565650" y="3559175"/>
                <a:ext cx="2220912" cy="219868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0" extrusionOk="0">
                    <a:moveTo>
                      <a:pt x="0" y="557"/>
                    </a:moveTo>
                    <a:cubicBezTo>
                      <a:pt x="5" y="558"/>
                      <a:pt x="9" y="558"/>
                      <a:pt x="14" y="558"/>
                    </a:cubicBezTo>
                    <a:cubicBezTo>
                      <a:pt x="220" y="559"/>
                      <a:pt x="220" y="559"/>
                      <a:pt x="220" y="559"/>
                    </a:cubicBezTo>
                    <a:cubicBezTo>
                      <a:pt x="480" y="560"/>
                      <a:pt x="480" y="560"/>
                      <a:pt x="480" y="560"/>
                    </a:cubicBezTo>
                    <a:cubicBezTo>
                      <a:pt x="533" y="560"/>
                      <a:pt x="566" y="503"/>
                      <a:pt x="540" y="457"/>
                    </a:cubicBezTo>
                    <a:cubicBezTo>
                      <a:pt x="409" y="232"/>
                      <a:pt x="409" y="232"/>
                      <a:pt x="409" y="232"/>
                    </a:cubicBezTo>
                    <a:cubicBezTo>
                      <a:pt x="306" y="54"/>
                      <a:pt x="306" y="54"/>
                      <a:pt x="306" y="54"/>
                    </a:cubicBezTo>
                    <a:cubicBezTo>
                      <a:pt x="274" y="0"/>
                      <a:pt x="193" y="12"/>
                      <a:pt x="179" y="72"/>
                    </a:cubicBezTo>
                    <a:cubicBezTo>
                      <a:pt x="133" y="268"/>
                      <a:pt x="133" y="268"/>
                      <a:pt x="133" y="268"/>
                    </a:cubicBezTo>
                    <a:cubicBezTo>
                      <a:pt x="132" y="270"/>
                      <a:pt x="132" y="272"/>
                      <a:pt x="131" y="274"/>
                    </a:cubicBezTo>
                    <a:cubicBezTo>
                      <a:pt x="73" y="505"/>
                      <a:pt x="73" y="505"/>
                      <a:pt x="73" y="505"/>
                    </a:cubicBezTo>
                    <a:cubicBezTo>
                      <a:pt x="64" y="540"/>
                      <a:pt x="32" y="560"/>
                      <a:pt x="0" y="557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4271962" y="4635500"/>
                <a:ext cx="808037" cy="112236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86" extrusionOk="0">
                    <a:moveTo>
                      <a:pt x="148" y="231"/>
                    </a:moveTo>
                    <a:cubicBezTo>
                      <a:pt x="206" y="0"/>
                      <a:pt x="206" y="0"/>
                      <a:pt x="206" y="0"/>
                    </a:cubicBezTo>
                    <a:cubicBezTo>
                      <a:pt x="202" y="10"/>
                      <a:pt x="196" y="20"/>
                      <a:pt x="188" y="28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0" y="205"/>
                      <a:pt x="23" y="272"/>
                      <a:pt x="75" y="283"/>
                    </a:cubicBezTo>
                    <a:cubicBezTo>
                      <a:pt x="107" y="286"/>
                      <a:pt x="139" y="266"/>
                      <a:pt x="148" y="231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17"/>
            <p:cNvSpPr/>
            <p:nvPr/>
          </p:nvSpPr>
          <p:spPr>
            <a:xfrm>
              <a:off x="5341937" y="4718050"/>
              <a:ext cx="839787" cy="757237"/>
            </a:xfrm>
            <a:custGeom>
              <a:avLst/>
              <a:gdLst/>
              <a:ahLst/>
              <a:cxnLst/>
              <a:rect l="l" t="t" r="r" b="b"/>
              <a:pathLst>
                <a:path w="214" h="193" extrusionOk="0">
                  <a:moveTo>
                    <a:pt x="46" y="88"/>
                  </a:moveTo>
                  <a:cubicBezTo>
                    <a:pt x="40" y="88"/>
                    <a:pt x="34" y="93"/>
                    <a:pt x="34" y="100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55"/>
                    <a:pt x="40" y="161"/>
                    <a:pt x="46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5" y="161"/>
                    <a:pt x="70" y="155"/>
                    <a:pt x="70" y="149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93"/>
                    <a:pt x="65" y="88"/>
                    <a:pt x="58" y="88"/>
                  </a:cubicBezTo>
                  <a:lnTo>
                    <a:pt x="46" y="88"/>
                  </a:lnTo>
                  <a:close/>
                  <a:moveTo>
                    <a:pt x="61" y="100"/>
                  </a:moveTo>
                  <a:cubicBezTo>
                    <a:pt x="61" y="149"/>
                    <a:pt x="61" y="149"/>
                    <a:pt x="61" y="149"/>
                  </a:cubicBezTo>
                  <a:cubicBezTo>
                    <a:pt x="61" y="150"/>
                    <a:pt x="59" y="152"/>
                    <a:pt x="58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5" y="152"/>
                    <a:pt x="43" y="150"/>
                    <a:pt x="43" y="149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8"/>
                    <a:pt x="45" y="97"/>
                    <a:pt x="46" y="97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9" y="97"/>
                    <a:pt x="61" y="98"/>
                    <a:pt x="61" y="100"/>
                  </a:cubicBezTo>
                  <a:close/>
                  <a:moveTo>
                    <a:pt x="90" y="71"/>
                  </a:moveTo>
                  <a:cubicBezTo>
                    <a:pt x="83" y="71"/>
                    <a:pt x="78" y="76"/>
                    <a:pt x="78" y="82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78" y="155"/>
                    <a:pt x="83" y="161"/>
                    <a:pt x="90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8" y="161"/>
                    <a:pt x="113" y="155"/>
                    <a:pt x="113" y="149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3" y="76"/>
                    <a:pt x="108" y="71"/>
                    <a:pt x="102" y="71"/>
                  </a:cubicBezTo>
                  <a:lnTo>
                    <a:pt x="90" y="71"/>
                  </a:lnTo>
                  <a:close/>
                  <a:moveTo>
                    <a:pt x="104" y="82"/>
                  </a:moveTo>
                  <a:cubicBezTo>
                    <a:pt x="104" y="149"/>
                    <a:pt x="104" y="149"/>
                    <a:pt x="104" y="149"/>
                  </a:cubicBezTo>
                  <a:cubicBezTo>
                    <a:pt x="104" y="150"/>
                    <a:pt x="103" y="152"/>
                    <a:pt x="102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88" y="152"/>
                    <a:pt x="87" y="150"/>
                    <a:pt x="87" y="149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7" y="81"/>
                    <a:pt x="88" y="80"/>
                    <a:pt x="90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3" y="80"/>
                    <a:pt x="104" y="81"/>
                    <a:pt x="104" y="82"/>
                  </a:cubicBezTo>
                  <a:close/>
                  <a:moveTo>
                    <a:pt x="133" y="56"/>
                  </a:moveTo>
                  <a:cubicBezTo>
                    <a:pt x="127" y="56"/>
                    <a:pt x="122" y="61"/>
                    <a:pt x="122" y="67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2" y="155"/>
                    <a:pt x="127" y="161"/>
                    <a:pt x="133" y="161"/>
                  </a:cubicBezTo>
                  <a:cubicBezTo>
                    <a:pt x="145" y="161"/>
                    <a:pt x="145" y="161"/>
                    <a:pt x="145" y="161"/>
                  </a:cubicBezTo>
                  <a:cubicBezTo>
                    <a:pt x="152" y="161"/>
                    <a:pt x="157" y="155"/>
                    <a:pt x="157" y="149"/>
                  </a:cubicBezTo>
                  <a:cubicBezTo>
                    <a:pt x="157" y="67"/>
                    <a:pt x="157" y="67"/>
                    <a:pt x="157" y="67"/>
                  </a:cubicBezTo>
                  <a:cubicBezTo>
                    <a:pt x="157" y="61"/>
                    <a:pt x="152" y="56"/>
                    <a:pt x="145" y="56"/>
                  </a:cubicBezTo>
                  <a:lnTo>
                    <a:pt x="133" y="56"/>
                  </a:lnTo>
                  <a:close/>
                  <a:moveTo>
                    <a:pt x="148" y="67"/>
                  </a:moveTo>
                  <a:cubicBezTo>
                    <a:pt x="148" y="149"/>
                    <a:pt x="148" y="149"/>
                    <a:pt x="148" y="149"/>
                  </a:cubicBezTo>
                  <a:cubicBezTo>
                    <a:pt x="148" y="150"/>
                    <a:pt x="147" y="152"/>
                    <a:pt x="145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2" y="152"/>
                    <a:pt x="131" y="150"/>
                    <a:pt x="131" y="149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6"/>
                    <a:pt x="132" y="65"/>
                    <a:pt x="133" y="65"/>
                  </a:cubicBezTo>
                  <a:cubicBezTo>
                    <a:pt x="145" y="65"/>
                    <a:pt x="145" y="65"/>
                    <a:pt x="145" y="65"/>
                  </a:cubicBezTo>
                  <a:cubicBezTo>
                    <a:pt x="147" y="65"/>
                    <a:pt x="148" y="66"/>
                    <a:pt x="148" y="67"/>
                  </a:cubicBezTo>
                  <a:close/>
                  <a:moveTo>
                    <a:pt x="165" y="52"/>
                  </a:moveTo>
                  <a:cubicBezTo>
                    <a:pt x="165" y="149"/>
                    <a:pt x="165" y="149"/>
                    <a:pt x="165" y="149"/>
                  </a:cubicBezTo>
                  <a:cubicBezTo>
                    <a:pt x="165" y="155"/>
                    <a:pt x="171" y="161"/>
                    <a:pt x="177" y="16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6" y="161"/>
                    <a:pt x="201" y="155"/>
                    <a:pt x="201" y="149"/>
                  </a:cubicBezTo>
                  <a:cubicBezTo>
                    <a:pt x="201" y="52"/>
                    <a:pt x="201" y="52"/>
                    <a:pt x="201" y="52"/>
                  </a:cubicBezTo>
                  <a:cubicBezTo>
                    <a:pt x="201" y="45"/>
                    <a:pt x="196" y="40"/>
                    <a:pt x="18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1" y="40"/>
                    <a:pt x="165" y="45"/>
                    <a:pt x="165" y="52"/>
                  </a:cubicBezTo>
                  <a:close/>
                  <a:moveTo>
                    <a:pt x="192" y="52"/>
                  </a:moveTo>
                  <a:cubicBezTo>
                    <a:pt x="192" y="149"/>
                    <a:pt x="192" y="149"/>
                    <a:pt x="192" y="149"/>
                  </a:cubicBezTo>
                  <a:cubicBezTo>
                    <a:pt x="192" y="150"/>
                    <a:pt x="190" y="152"/>
                    <a:pt x="189" y="152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6" y="152"/>
                    <a:pt x="174" y="150"/>
                    <a:pt x="174" y="149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0"/>
                    <a:pt x="176" y="49"/>
                    <a:pt x="177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49"/>
                    <a:pt x="192" y="50"/>
                    <a:pt x="192" y="52"/>
                  </a:cubicBezTo>
                  <a:close/>
                  <a:moveTo>
                    <a:pt x="110" y="39"/>
                  </a:moveTo>
                  <a:cubicBezTo>
                    <a:pt x="139" y="28"/>
                    <a:pt x="167" y="11"/>
                    <a:pt x="168" y="11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67" y="22"/>
                    <a:pt x="141" y="37"/>
                    <a:pt x="114" y="47"/>
                  </a:cubicBezTo>
                  <a:cubicBezTo>
                    <a:pt x="82" y="60"/>
                    <a:pt x="41" y="68"/>
                    <a:pt x="41" y="68"/>
                  </a:cubicBezTo>
                  <a:cubicBezTo>
                    <a:pt x="41" y="68"/>
                    <a:pt x="40" y="68"/>
                    <a:pt x="40" y="68"/>
                  </a:cubicBezTo>
                  <a:cubicBezTo>
                    <a:pt x="38" y="68"/>
                    <a:pt x="36" y="67"/>
                    <a:pt x="36" y="64"/>
                  </a:cubicBezTo>
                  <a:cubicBezTo>
                    <a:pt x="35" y="62"/>
                    <a:pt x="37" y="59"/>
                    <a:pt x="39" y="59"/>
                  </a:cubicBezTo>
                  <a:cubicBezTo>
                    <a:pt x="40" y="59"/>
                    <a:pt x="79" y="51"/>
                    <a:pt x="110" y="39"/>
                  </a:cubicBezTo>
                  <a:close/>
                  <a:moveTo>
                    <a:pt x="214" y="177"/>
                  </a:moveTo>
                  <a:cubicBezTo>
                    <a:pt x="207" y="185"/>
                    <a:pt x="207" y="185"/>
                    <a:pt x="207" y="185"/>
                  </a:cubicBezTo>
                  <a:cubicBezTo>
                    <a:pt x="200" y="193"/>
                    <a:pt x="200" y="193"/>
                    <a:pt x="200" y="193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8" y="182"/>
                    <a:pt x="18" y="182"/>
                    <a:pt x="18" y="182"/>
                  </a:cubicBezTo>
                  <a:cubicBezTo>
                    <a:pt x="15" y="182"/>
                    <a:pt x="13" y="180"/>
                    <a:pt x="13" y="17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0" y="173"/>
                    <a:pt x="200" y="173"/>
                    <a:pt x="200" y="173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7" y="169"/>
                    <a:pt x="207" y="169"/>
                    <a:pt x="207" y="169"/>
                  </a:cubicBezTo>
                  <a:lnTo>
                    <a:pt x="214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BBE18EBF-B62B-DA4C-8483-E4B3F97CBAAE}"/>
              </a:ext>
            </a:extLst>
          </p:cNvPr>
          <p:cNvGrpSpPr/>
          <p:nvPr/>
        </p:nvGrpSpPr>
        <p:grpSpPr>
          <a:xfrm>
            <a:off x="2824162" y="1054100"/>
            <a:ext cx="2498725" cy="2233612"/>
            <a:chOff x="2824162" y="1054100"/>
            <a:chExt cx="2498725" cy="2233612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BBAF5863-C357-834F-8419-906A94543DA4}"/>
                </a:ext>
              </a:extLst>
            </p:cNvPr>
            <p:cNvGrpSpPr/>
            <p:nvPr/>
          </p:nvGrpSpPr>
          <p:grpSpPr>
            <a:xfrm>
              <a:off x="2824162" y="1054100"/>
              <a:ext cx="2498725" cy="2233612"/>
              <a:chOff x="2824162" y="1054100"/>
              <a:chExt cx="2498725" cy="2233612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2824162" y="1054100"/>
                <a:ext cx="2432050" cy="223361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9" extrusionOk="0">
                    <a:moveTo>
                      <a:pt x="620" y="464"/>
                    </a:moveTo>
                    <a:cubicBezTo>
                      <a:pt x="618" y="459"/>
                      <a:pt x="616" y="455"/>
                      <a:pt x="614" y="451"/>
                    </a:cubicBezTo>
                    <a:cubicBezTo>
                      <a:pt x="511" y="272"/>
                      <a:pt x="511" y="272"/>
                      <a:pt x="511" y="272"/>
                    </a:cubicBezTo>
                    <a:cubicBezTo>
                      <a:pt x="382" y="47"/>
                      <a:pt x="382" y="47"/>
                      <a:pt x="382" y="47"/>
                    </a:cubicBezTo>
                    <a:cubicBezTo>
                      <a:pt x="356" y="0"/>
                      <a:pt x="290" y="0"/>
                      <a:pt x="263" y="47"/>
                    </a:cubicBezTo>
                    <a:cubicBezTo>
                      <a:pt x="134" y="272"/>
                      <a:pt x="134" y="272"/>
                      <a:pt x="134" y="272"/>
                    </a:cubicBezTo>
                    <a:cubicBezTo>
                      <a:pt x="31" y="451"/>
                      <a:pt x="31" y="451"/>
                      <a:pt x="31" y="451"/>
                    </a:cubicBezTo>
                    <a:cubicBezTo>
                      <a:pt x="0" y="505"/>
                      <a:pt x="51" y="569"/>
                      <a:pt x="111" y="551"/>
                    </a:cubicBezTo>
                    <a:cubicBezTo>
                      <a:pt x="303" y="493"/>
                      <a:pt x="303" y="493"/>
                      <a:pt x="303" y="493"/>
                    </a:cubicBezTo>
                    <a:cubicBezTo>
                      <a:pt x="305" y="493"/>
                      <a:pt x="307" y="492"/>
                      <a:pt x="309" y="492"/>
                    </a:cubicBezTo>
                    <a:cubicBezTo>
                      <a:pt x="539" y="426"/>
                      <a:pt x="539" y="426"/>
                      <a:pt x="539" y="426"/>
                    </a:cubicBezTo>
                    <a:cubicBezTo>
                      <a:pt x="573" y="417"/>
                      <a:pt x="606" y="435"/>
                      <a:pt x="620" y="464"/>
                    </a:cubicBezTo>
                    <a:close/>
                  </a:path>
                </a:pathLst>
              </a:custGeom>
              <a:solidFill>
                <a:srgbClr val="35CA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4035425" y="2684462"/>
                <a:ext cx="1287462" cy="5937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51" extrusionOk="0">
                    <a:moveTo>
                      <a:pt x="230" y="9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11" y="73"/>
                      <a:pt x="23" y="73"/>
                      <a:pt x="33" y="76"/>
                    </a:cubicBezTo>
                    <a:cubicBezTo>
                      <a:pt x="226" y="134"/>
                      <a:pt x="226" y="134"/>
                      <a:pt x="226" y="134"/>
                    </a:cubicBezTo>
                    <a:cubicBezTo>
                      <a:pt x="281" y="151"/>
                      <a:pt x="328" y="98"/>
                      <a:pt x="311" y="47"/>
                    </a:cubicBezTo>
                    <a:cubicBezTo>
                      <a:pt x="297" y="18"/>
                      <a:pt x="264" y="0"/>
                      <a:pt x="230" y="9"/>
                    </a:cubicBezTo>
                    <a:close/>
                  </a:path>
                </a:pathLst>
              </a:custGeom>
              <a:solidFill>
                <a:srgbClr val="31A7B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17"/>
            <p:cNvSpPr/>
            <p:nvPr/>
          </p:nvSpPr>
          <p:spPr>
            <a:xfrm>
              <a:off x="3702050" y="1717675"/>
              <a:ext cx="781050" cy="914400"/>
            </a:xfrm>
            <a:custGeom>
              <a:avLst/>
              <a:gdLst/>
              <a:ahLst/>
              <a:cxnLst/>
              <a:rect l="l" t="t" r="r" b="b"/>
              <a:pathLst>
                <a:path w="199" h="233" extrusionOk="0">
                  <a:moveTo>
                    <a:pt x="114" y="233"/>
                  </a:moveTo>
                  <a:cubicBezTo>
                    <a:pt x="82" y="233"/>
                    <a:pt x="82" y="233"/>
                    <a:pt x="82" y="233"/>
                  </a:cubicBezTo>
                  <a:cubicBezTo>
                    <a:pt x="79" y="233"/>
                    <a:pt x="77" y="231"/>
                    <a:pt x="77" y="229"/>
                  </a:cubicBezTo>
                  <a:cubicBezTo>
                    <a:pt x="77" y="226"/>
                    <a:pt x="79" y="224"/>
                    <a:pt x="82" y="224"/>
                  </a:cubicBezTo>
                  <a:cubicBezTo>
                    <a:pt x="114" y="224"/>
                    <a:pt x="114" y="224"/>
                    <a:pt x="114" y="224"/>
                  </a:cubicBezTo>
                  <a:cubicBezTo>
                    <a:pt x="116" y="224"/>
                    <a:pt x="118" y="226"/>
                    <a:pt x="118" y="229"/>
                  </a:cubicBezTo>
                  <a:cubicBezTo>
                    <a:pt x="118" y="231"/>
                    <a:pt x="116" y="233"/>
                    <a:pt x="114" y="233"/>
                  </a:cubicBezTo>
                  <a:close/>
                  <a:moveTo>
                    <a:pt x="123" y="218"/>
                  </a:moveTo>
                  <a:cubicBezTo>
                    <a:pt x="73" y="218"/>
                    <a:pt x="73" y="218"/>
                    <a:pt x="73" y="218"/>
                  </a:cubicBezTo>
                  <a:cubicBezTo>
                    <a:pt x="70" y="218"/>
                    <a:pt x="68" y="216"/>
                    <a:pt x="68" y="214"/>
                  </a:cubicBezTo>
                  <a:cubicBezTo>
                    <a:pt x="68" y="211"/>
                    <a:pt x="70" y="209"/>
                    <a:pt x="73" y="209"/>
                  </a:cubicBezTo>
                  <a:cubicBezTo>
                    <a:pt x="123" y="209"/>
                    <a:pt x="123" y="209"/>
                    <a:pt x="123" y="209"/>
                  </a:cubicBezTo>
                  <a:cubicBezTo>
                    <a:pt x="125" y="209"/>
                    <a:pt x="127" y="211"/>
                    <a:pt x="127" y="214"/>
                  </a:cubicBezTo>
                  <a:cubicBezTo>
                    <a:pt x="127" y="216"/>
                    <a:pt x="125" y="218"/>
                    <a:pt x="123" y="218"/>
                  </a:cubicBezTo>
                  <a:close/>
                  <a:moveTo>
                    <a:pt x="98" y="202"/>
                  </a:moveTo>
                  <a:cubicBezTo>
                    <a:pt x="88" y="202"/>
                    <a:pt x="79" y="202"/>
                    <a:pt x="78" y="202"/>
                  </a:cubicBezTo>
                  <a:cubicBezTo>
                    <a:pt x="78" y="202"/>
                    <a:pt x="78" y="202"/>
                    <a:pt x="78" y="202"/>
                  </a:cubicBezTo>
                  <a:cubicBezTo>
                    <a:pt x="69" y="202"/>
                    <a:pt x="65" y="199"/>
                    <a:pt x="63" y="191"/>
                  </a:cubicBezTo>
                  <a:cubicBezTo>
                    <a:pt x="63" y="187"/>
                    <a:pt x="62" y="184"/>
                    <a:pt x="62" y="181"/>
                  </a:cubicBezTo>
                  <a:cubicBezTo>
                    <a:pt x="62" y="176"/>
                    <a:pt x="62" y="172"/>
                    <a:pt x="60" y="169"/>
                  </a:cubicBezTo>
                  <a:cubicBezTo>
                    <a:pt x="53" y="156"/>
                    <a:pt x="49" y="148"/>
                    <a:pt x="42" y="135"/>
                  </a:cubicBezTo>
                  <a:cubicBezTo>
                    <a:pt x="36" y="123"/>
                    <a:pt x="29" y="104"/>
                    <a:pt x="34" y="86"/>
                  </a:cubicBezTo>
                  <a:cubicBezTo>
                    <a:pt x="39" y="64"/>
                    <a:pt x="63" y="42"/>
                    <a:pt x="97" y="42"/>
                  </a:cubicBezTo>
                  <a:cubicBezTo>
                    <a:pt x="132" y="42"/>
                    <a:pt x="155" y="64"/>
                    <a:pt x="161" y="86"/>
                  </a:cubicBezTo>
                  <a:cubicBezTo>
                    <a:pt x="165" y="104"/>
                    <a:pt x="159" y="123"/>
                    <a:pt x="152" y="135"/>
                  </a:cubicBezTo>
                  <a:cubicBezTo>
                    <a:pt x="146" y="148"/>
                    <a:pt x="141" y="156"/>
                    <a:pt x="134" y="169"/>
                  </a:cubicBezTo>
                  <a:cubicBezTo>
                    <a:pt x="132" y="172"/>
                    <a:pt x="132" y="176"/>
                    <a:pt x="132" y="181"/>
                  </a:cubicBezTo>
                  <a:cubicBezTo>
                    <a:pt x="132" y="184"/>
                    <a:pt x="132" y="187"/>
                    <a:pt x="131" y="191"/>
                  </a:cubicBezTo>
                  <a:cubicBezTo>
                    <a:pt x="129" y="199"/>
                    <a:pt x="125" y="202"/>
                    <a:pt x="116" y="202"/>
                  </a:cubicBezTo>
                  <a:cubicBezTo>
                    <a:pt x="116" y="202"/>
                    <a:pt x="107" y="202"/>
                    <a:pt x="98" y="202"/>
                  </a:cubicBezTo>
                  <a:close/>
                  <a:moveTo>
                    <a:pt x="78" y="193"/>
                  </a:moveTo>
                  <a:cubicBezTo>
                    <a:pt x="79" y="193"/>
                    <a:pt x="115" y="193"/>
                    <a:pt x="116" y="193"/>
                  </a:cubicBezTo>
                  <a:cubicBezTo>
                    <a:pt x="122" y="193"/>
                    <a:pt x="122" y="192"/>
                    <a:pt x="123" y="189"/>
                  </a:cubicBezTo>
                  <a:cubicBezTo>
                    <a:pt x="123" y="186"/>
                    <a:pt x="123" y="183"/>
                    <a:pt x="123" y="180"/>
                  </a:cubicBezTo>
                  <a:cubicBezTo>
                    <a:pt x="124" y="175"/>
                    <a:pt x="124" y="169"/>
                    <a:pt x="127" y="164"/>
                  </a:cubicBezTo>
                  <a:cubicBezTo>
                    <a:pt x="133" y="152"/>
                    <a:pt x="138" y="144"/>
                    <a:pt x="144" y="131"/>
                  </a:cubicBezTo>
                  <a:cubicBezTo>
                    <a:pt x="149" y="122"/>
                    <a:pt x="156" y="104"/>
                    <a:pt x="152" y="89"/>
                  </a:cubicBezTo>
                  <a:cubicBezTo>
                    <a:pt x="148" y="70"/>
                    <a:pt x="127" y="51"/>
                    <a:pt x="97" y="50"/>
                  </a:cubicBezTo>
                  <a:cubicBezTo>
                    <a:pt x="68" y="51"/>
                    <a:pt x="47" y="70"/>
                    <a:pt x="42" y="89"/>
                  </a:cubicBezTo>
                  <a:cubicBezTo>
                    <a:pt x="38" y="104"/>
                    <a:pt x="45" y="122"/>
                    <a:pt x="50" y="131"/>
                  </a:cubicBezTo>
                  <a:cubicBezTo>
                    <a:pt x="57" y="144"/>
                    <a:pt x="61" y="152"/>
                    <a:pt x="68" y="164"/>
                  </a:cubicBezTo>
                  <a:cubicBezTo>
                    <a:pt x="71" y="169"/>
                    <a:pt x="71" y="175"/>
                    <a:pt x="71" y="180"/>
                  </a:cubicBezTo>
                  <a:cubicBezTo>
                    <a:pt x="71" y="183"/>
                    <a:pt x="71" y="186"/>
                    <a:pt x="72" y="189"/>
                  </a:cubicBezTo>
                  <a:cubicBezTo>
                    <a:pt x="73" y="192"/>
                    <a:pt x="73" y="193"/>
                    <a:pt x="78" y="193"/>
                  </a:cubicBezTo>
                  <a:cubicBezTo>
                    <a:pt x="78" y="193"/>
                    <a:pt x="78" y="193"/>
                    <a:pt x="78" y="193"/>
                  </a:cubicBezTo>
                  <a:close/>
                  <a:moveTo>
                    <a:pt x="21" y="10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2" y="107"/>
                    <a:pt x="0" y="105"/>
                    <a:pt x="0" y="103"/>
                  </a:cubicBezTo>
                  <a:cubicBezTo>
                    <a:pt x="0" y="100"/>
                    <a:pt x="2" y="98"/>
                    <a:pt x="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3" y="98"/>
                    <a:pt x="25" y="100"/>
                    <a:pt x="25" y="103"/>
                  </a:cubicBezTo>
                  <a:cubicBezTo>
                    <a:pt x="25" y="105"/>
                    <a:pt x="23" y="107"/>
                    <a:pt x="21" y="107"/>
                  </a:cubicBezTo>
                  <a:close/>
                  <a:moveTo>
                    <a:pt x="194" y="104"/>
                  </a:moveTo>
                  <a:cubicBezTo>
                    <a:pt x="174" y="104"/>
                    <a:pt x="174" y="104"/>
                    <a:pt x="174" y="104"/>
                  </a:cubicBezTo>
                  <a:cubicBezTo>
                    <a:pt x="171" y="104"/>
                    <a:pt x="169" y="102"/>
                    <a:pt x="169" y="100"/>
                  </a:cubicBezTo>
                  <a:cubicBezTo>
                    <a:pt x="169" y="97"/>
                    <a:pt x="171" y="95"/>
                    <a:pt x="174" y="95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7" y="95"/>
                    <a:pt x="199" y="97"/>
                    <a:pt x="199" y="100"/>
                  </a:cubicBezTo>
                  <a:cubicBezTo>
                    <a:pt x="199" y="102"/>
                    <a:pt x="197" y="104"/>
                    <a:pt x="194" y="104"/>
                  </a:cubicBez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5" y="100"/>
                    <a:pt x="53" y="97"/>
                    <a:pt x="54" y="95"/>
                  </a:cubicBezTo>
                  <a:cubicBezTo>
                    <a:pt x="58" y="79"/>
                    <a:pt x="75" y="63"/>
                    <a:pt x="100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2" y="63"/>
                    <a:pt x="104" y="65"/>
                    <a:pt x="104" y="67"/>
                  </a:cubicBezTo>
                  <a:cubicBezTo>
                    <a:pt x="104" y="70"/>
                    <a:pt x="102" y="72"/>
                    <a:pt x="100" y="72"/>
                  </a:cubicBezTo>
                  <a:cubicBezTo>
                    <a:pt x="80" y="72"/>
                    <a:pt x="66" y="85"/>
                    <a:pt x="62" y="97"/>
                  </a:cubicBezTo>
                  <a:cubicBezTo>
                    <a:pt x="62" y="99"/>
                    <a:pt x="60" y="100"/>
                    <a:pt x="58" y="100"/>
                  </a:cubicBezTo>
                  <a:close/>
                  <a:moveTo>
                    <a:pt x="153" y="53"/>
                  </a:moveTo>
                  <a:cubicBezTo>
                    <a:pt x="152" y="53"/>
                    <a:pt x="151" y="53"/>
                    <a:pt x="150" y="52"/>
                  </a:cubicBezTo>
                  <a:cubicBezTo>
                    <a:pt x="148" y="50"/>
                    <a:pt x="148" y="47"/>
                    <a:pt x="150" y="46"/>
                  </a:cubicBezTo>
                  <a:cubicBezTo>
                    <a:pt x="164" y="31"/>
                    <a:pt x="164" y="31"/>
                    <a:pt x="164" y="31"/>
                  </a:cubicBezTo>
                  <a:cubicBezTo>
                    <a:pt x="166" y="29"/>
                    <a:pt x="169" y="29"/>
                    <a:pt x="171" y="31"/>
                  </a:cubicBezTo>
                  <a:cubicBezTo>
                    <a:pt x="172" y="33"/>
                    <a:pt x="172" y="35"/>
                    <a:pt x="171" y="37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5" y="53"/>
                    <a:pt x="154" y="53"/>
                    <a:pt x="153" y="53"/>
                  </a:cubicBezTo>
                  <a:close/>
                  <a:moveTo>
                    <a:pt x="43" y="53"/>
                  </a:moveTo>
                  <a:cubicBezTo>
                    <a:pt x="42" y="53"/>
                    <a:pt x="41" y="53"/>
                    <a:pt x="40" y="5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5"/>
                    <a:pt x="23" y="33"/>
                    <a:pt x="25" y="31"/>
                  </a:cubicBezTo>
                  <a:cubicBezTo>
                    <a:pt x="27" y="29"/>
                    <a:pt x="30" y="29"/>
                    <a:pt x="31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8" y="47"/>
                    <a:pt x="48" y="50"/>
                    <a:pt x="46" y="52"/>
                  </a:cubicBezTo>
                  <a:cubicBezTo>
                    <a:pt x="45" y="53"/>
                    <a:pt x="44" y="53"/>
                    <a:pt x="43" y="53"/>
                  </a:cubicBezTo>
                  <a:close/>
                  <a:moveTo>
                    <a:pt x="97" y="33"/>
                  </a:moveTo>
                  <a:cubicBezTo>
                    <a:pt x="95" y="33"/>
                    <a:pt x="93" y="31"/>
                    <a:pt x="93" y="29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100" y="0"/>
                    <a:pt x="102" y="2"/>
                    <a:pt x="102" y="5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31"/>
                    <a:pt x="100" y="33"/>
                    <a:pt x="9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7"/>
          <p:cNvSpPr txBox="1"/>
          <p:nvPr/>
        </p:nvSpPr>
        <p:spPr>
          <a:xfrm>
            <a:off x="8072437" y="2859087"/>
            <a:ext cx="152558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Open Sans SemiBold"/>
              <a:buNone/>
            </a:pPr>
            <a:r>
              <a:rPr lang="en-US" sz="2400" b="1" i="0" u="none" dirty="0">
                <a:solidFill>
                  <a:srgbClr val="28282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ANALYZE</a:t>
            </a:r>
            <a:endParaRPr dirty="0"/>
          </a:p>
        </p:txBody>
      </p:sp>
      <p:sp>
        <p:nvSpPr>
          <p:cNvPr id="262" name="Google Shape;262;p17"/>
          <p:cNvSpPr txBox="1"/>
          <p:nvPr/>
        </p:nvSpPr>
        <p:spPr>
          <a:xfrm>
            <a:off x="8050212" y="4657725"/>
            <a:ext cx="16287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Open Sans SemiBold"/>
              <a:buNone/>
            </a:pPr>
            <a:r>
              <a:rPr lang="en-US" sz="2400" b="1" i="0" u="none">
                <a:solidFill>
                  <a:srgbClr val="28282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BUSINESS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8050212" y="1009650"/>
            <a:ext cx="17145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Open Sans SemiBold"/>
              <a:buNone/>
            </a:pPr>
            <a:r>
              <a:rPr lang="en-US" sz="2400" b="1" i="0" u="none">
                <a:solidFill>
                  <a:srgbClr val="28282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RESEARCH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7961312" y="3211512"/>
            <a:ext cx="2638425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sed do</a:t>
            </a:r>
            <a:endParaRPr dirty="0"/>
          </a:p>
        </p:txBody>
      </p:sp>
      <p:sp>
        <p:nvSpPr>
          <p:cNvPr id="265" name="Google Shape;265;p17"/>
          <p:cNvSpPr txBox="1"/>
          <p:nvPr/>
        </p:nvSpPr>
        <p:spPr>
          <a:xfrm>
            <a:off x="7961312" y="5030787"/>
            <a:ext cx="26384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18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sed 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0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3" presetClass="entr" presetSubtype="16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61" grpId="0"/>
      <p:bldP spid="262" grpId="0"/>
      <p:bldP spid="263" grpId="0"/>
      <p:bldP spid="264" grpId="0"/>
      <p:bldP spid="2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1ECFD9D0-BE9F-914E-A77A-F6B1982AAAA6}"/>
              </a:ext>
            </a:extLst>
          </p:cNvPr>
          <p:cNvGrpSpPr/>
          <p:nvPr/>
        </p:nvGrpSpPr>
        <p:grpSpPr>
          <a:xfrm>
            <a:off x="1971675" y="4448175"/>
            <a:ext cx="3686175" cy="2017712"/>
            <a:chOff x="1971675" y="4448175"/>
            <a:chExt cx="3686175" cy="2017712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3708400" y="4448175"/>
              <a:ext cx="1949450" cy="1600200"/>
              <a:chOff x="3708401" y="4448175"/>
              <a:chExt cx="1949450" cy="1600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4821238" y="4505325"/>
                <a:ext cx="608013" cy="609600"/>
              </a:xfrm>
              <a:prstGeom prst="ellipse">
                <a:avLst/>
              </a:prstGeom>
              <a:solidFill>
                <a:srgbClr val="CCF5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84601" y="4505325"/>
                <a:ext cx="436563" cy="438150"/>
              </a:xfrm>
              <a:prstGeom prst="ellipse">
                <a:avLst/>
              </a:prstGeom>
              <a:solidFill>
                <a:srgbClr val="CEF5B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765551" y="5286375"/>
                <a:ext cx="760413" cy="762000"/>
              </a:xfrm>
              <a:prstGeom prst="ellipse">
                <a:avLst/>
              </a:prstGeom>
              <a:solidFill>
                <a:srgbClr val="D5F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4364038" y="4886325"/>
                <a:ext cx="314325" cy="3238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4859338" y="5153025"/>
                <a:ext cx="122238" cy="1333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4003676" y="5019675"/>
                <a:ext cx="104775" cy="10477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630738" y="5324475"/>
                <a:ext cx="85725" cy="8572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3708401" y="5067300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716463" y="4448175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344988" y="4610100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486401" y="5000625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1971675" y="4806950"/>
              <a:ext cx="1646237" cy="1658937"/>
              <a:chOff x="1971675" y="4806951"/>
              <a:chExt cx="1646237" cy="1658938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1971675" y="4883151"/>
                <a:ext cx="1141412" cy="1154113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971675" y="5321301"/>
                <a:ext cx="1141412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419350" y="5283201"/>
                <a:ext cx="1150937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476500" y="4806951"/>
                <a:ext cx="1141412" cy="1143000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584C086B-2490-F043-826B-9EAA0157D43D}"/>
              </a:ext>
            </a:extLst>
          </p:cNvPr>
          <p:cNvGrpSpPr/>
          <p:nvPr/>
        </p:nvGrpSpPr>
        <p:grpSpPr>
          <a:xfrm>
            <a:off x="7539037" y="2528887"/>
            <a:ext cx="3671888" cy="1878012"/>
            <a:chOff x="7539037" y="2528887"/>
            <a:chExt cx="3671888" cy="1878012"/>
          </a:xfrm>
        </p:grpSpPr>
        <p:grpSp>
          <p:nvGrpSpPr>
            <p:cNvPr id="94" name="Google Shape;94;p13"/>
            <p:cNvGrpSpPr/>
            <p:nvPr/>
          </p:nvGrpSpPr>
          <p:grpSpPr>
            <a:xfrm>
              <a:off x="7539037" y="2773362"/>
              <a:ext cx="1720850" cy="1227137"/>
              <a:chOff x="7539038" y="2773363"/>
              <a:chExt cx="1720850" cy="1227137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8194676" y="2773363"/>
                <a:ext cx="476250" cy="476250"/>
              </a:xfrm>
              <a:prstGeom prst="ellipse">
                <a:avLst/>
              </a:prstGeom>
              <a:solidFill>
                <a:srgbClr val="F1DB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539038" y="3382963"/>
                <a:ext cx="493713" cy="493712"/>
              </a:xfrm>
              <a:prstGeom prst="ellipse">
                <a:avLst/>
              </a:prstGeom>
              <a:solidFill>
                <a:srgbClr val="F2E0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8108951" y="3781425"/>
                <a:ext cx="190500" cy="190500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8080376" y="3335338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8" y="25"/>
                    </a:moveTo>
                    <a:cubicBezTo>
                      <a:pt x="2" y="21"/>
                      <a:pt x="0" y="14"/>
                      <a:pt x="3" y="8"/>
                    </a:cubicBezTo>
                    <a:cubicBezTo>
                      <a:pt x="7" y="2"/>
                      <a:pt x="14" y="0"/>
                      <a:pt x="20" y="3"/>
                    </a:cubicBezTo>
                    <a:cubicBezTo>
                      <a:pt x="26" y="7"/>
                      <a:pt x="28" y="14"/>
                      <a:pt x="25" y="20"/>
                    </a:cubicBezTo>
                    <a:cubicBezTo>
                      <a:pt x="21" y="26"/>
                      <a:pt x="14" y="28"/>
                      <a:pt x="8" y="25"/>
                    </a:cubicBezTo>
                    <a:close/>
                  </a:path>
                </a:pathLst>
              </a:cu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8680451" y="3106738"/>
                <a:ext cx="188913" cy="190500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8993188" y="2916238"/>
                <a:ext cx="104775" cy="104775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691438" y="3021013"/>
                <a:ext cx="247650" cy="238125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9050338" y="3106738"/>
                <a:ext cx="209550" cy="209550"/>
              </a:xfrm>
              <a:prstGeom prst="ellipse">
                <a:avLst/>
              </a:pr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8499476" y="3382963"/>
                <a:ext cx="627063" cy="617537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9242425" y="2528887"/>
              <a:ext cx="1968500" cy="1878012"/>
              <a:chOff x="9242425" y="2528888"/>
              <a:chExt cx="1968500" cy="1878013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9640888" y="2528888"/>
                <a:ext cx="1304925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9242425" y="2700338"/>
                <a:ext cx="1303337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2" y="124"/>
                    </a:cubicBezTo>
                    <a:cubicBezTo>
                      <a:pt x="61" y="137"/>
                      <a:pt x="26" y="122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9450388" y="3100388"/>
                <a:ext cx="1304925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1" y="124"/>
                    </a:cubicBezTo>
                    <a:cubicBezTo>
                      <a:pt x="61" y="137"/>
                      <a:pt x="25" y="123"/>
                      <a:pt x="13" y="92"/>
                    </a:cubicBezTo>
                    <a:cubicBezTo>
                      <a:pt x="0" y="61"/>
                      <a:pt x="14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907588" y="29670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F60D9F04-DAB4-534B-B87A-41FC3D897F82}"/>
              </a:ext>
            </a:extLst>
          </p:cNvPr>
          <p:cNvGrpSpPr/>
          <p:nvPr/>
        </p:nvGrpSpPr>
        <p:grpSpPr>
          <a:xfrm>
            <a:off x="1133475" y="2668587"/>
            <a:ext cx="3678237" cy="1766887"/>
            <a:chOff x="1133475" y="2668587"/>
            <a:chExt cx="3678237" cy="1766887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2833687" y="2668587"/>
              <a:ext cx="1978025" cy="1265237"/>
              <a:chOff x="2833688" y="2668588"/>
              <a:chExt cx="1978025" cy="1265237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4621213" y="3116263"/>
                <a:ext cx="190500" cy="19050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33688" y="3087688"/>
                <a:ext cx="438150" cy="438150"/>
              </a:xfrm>
              <a:prstGeom prst="ellipse">
                <a:avLst/>
              </a:prstGeom>
              <a:solidFill>
                <a:srgbClr val="FFE6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3138488" y="3686175"/>
                <a:ext cx="247650" cy="24765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3565526" y="3306763"/>
                <a:ext cx="171450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357563" y="3173413"/>
                <a:ext cx="122238" cy="12382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3300413" y="2773363"/>
                <a:ext cx="169863" cy="161925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3613151" y="3001963"/>
                <a:ext cx="95250" cy="10477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92613" y="3621088"/>
                <a:ext cx="76200" cy="65087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497388" y="2668588"/>
                <a:ext cx="161925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3698876" y="3373438"/>
                <a:ext cx="541338" cy="541337"/>
              </a:xfrm>
              <a:prstGeom prst="ellipse">
                <a:avLst/>
              </a:prstGeom>
              <a:solidFill>
                <a:srgbClr val="FFE7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3860801" y="2820988"/>
                <a:ext cx="722313" cy="723900"/>
              </a:xfrm>
              <a:prstGeom prst="ellipse">
                <a:avLst/>
              </a:prstGeom>
              <a:solidFill>
                <a:srgbClr val="FFED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>
              <a:off x="1133475" y="2709862"/>
              <a:ext cx="1817687" cy="1725612"/>
              <a:chOff x="1133475" y="2709863"/>
              <a:chExt cx="1817687" cy="1725613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1514475" y="3281363"/>
                <a:ext cx="1141412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800225" y="2995613"/>
                <a:ext cx="1150937" cy="1143000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514475" y="2709863"/>
                <a:ext cx="1141412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33475" y="3233738"/>
                <a:ext cx="1152525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1133475" y="2709863"/>
                <a:ext cx="1152525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28585AC8-BF94-F74E-BD0E-4ACC092DD69E}"/>
              </a:ext>
            </a:extLst>
          </p:cNvPr>
          <p:cNvGrpSpPr/>
          <p:nvPr/>
        </p:nvGrpSpPr>
        <p:grpSpPr>
          <a:xfrm>
            <a:off x="7016750" y="363537"/>
            <a:ext cx="3376612" cy="2011362"/>
            <a:chOff x="7016750" y="363537"/>
            <a:chExt cx="3376612" cy="2011362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7016750" y="1201737"/>
              <a:ext cx="1709737" cy="1104900"/>
              <a:chOff x="7016751" y="1201738"/>
              <a:chExt cx="1709738" cy="11049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7596188" y="1201738"/>
                <a:ext cx="417513" cy="409575"/>
              </a:xfrm>
              <a:prstGeom prst="ellipse">
                <a:avLst/>
              </a:prstGeom>
              <a:solidFill>
                <a:srgbClr val="FCDB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348538" y="1773238"/>
                <a:ext cx="314325" cy="314325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054851" y="2058988"/>
                <a:ext cx="160338" cy="161925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529513" y="1620838"/>
                <a:ext cx="123825" cy="123825"/>
              </a:xfrm>
              <a:prstGeom prst="ellipse">
                <a:avLst/>
              </a:prstGeom>
              <a:solidFill>
                <a:srgbClr val="FCC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016751" y="1592263"/>
                <a:ext cx="198438" cy="20955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128001" y="1335088"/>
                <a:ext cx="209550" cy="209550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43813" y="2135188"/>
                <a:ext cx="152400" cy="152400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8566151" y="2001838"/>
                <a:ext cx="160338" cy="15240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853363" y="1697038"/>
                <a:ext cx="608013" cy="609600"/>
              </a:xfrm>
              <a:prstGeom prst="ellipse">
                <a:avLst/>
              </a:prstGeom>
              <a:solidFill>
                <a:srgbClr val="FCE5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>
              <a:off x="8375650" y="363537"/>
              <a:ext cx="2017712" cy="2011362"/>
              <a:chOff x="8375650" y="363538"/>
              <a:chExt cx="2017712" cy="2011363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8642350" y="1060451"/>
                <a:ext cx="1312862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3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9090025" y="822326"/>
                <a:ext cx="1303337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8" extrusionOk="0">
                    <a:moveTo>
                      <a:pt x="16" y="99"/>
                    </a:moveTo>
                    <a:cubicBezTo>
                      <a:pt x="0" y="70"/>
                      <a:pt x="10" y="34"/>
                      <a:pt x="38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7" y="68"/>
                      <a:pt x="128" y="104"/>
                      <a:pt x="99" y="121"/>
                    </a:cubicBezTo>
                    <a:cubicBezTo>
                      <a:pt x="70" y="138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9090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8709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8375650" y="620713"/>
                <a:ext cx="1312862" cy="1316038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8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4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7A5705D0-12FA-2E4F-86AB-3336E45F7884}"/>
              </a:ext>
            </a:extLst>
          </p:cNvPr>
          <p:cNvGrpSpPr/>
          <p:nvPr/>
        </p:nvGrpSpPr>
        <p:grpSpPr>
          <a:xfrm>
            <a:off x="6597650" y="4229100"/>
            <a:ext cx="3595687" cy="2255837"/>
            <a:chOff x="6597650" y="4229100"/>
            <a:chExt cx="3595687" cy="2255837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6597650" y="4229100"/>
              <a:ext cx="2119312" cy="1828800"/>
              <a:chOff x="6597651" y="4229100"/>
              <a:chExt cx="2119313" cy="1828800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8223251" y="4667250"/>
                <a:ext cx="493713" cy="504825"/>
              </a:xfrm>
              <a:prstGeom prst="ellipse">
                <a:avLst/>
              </a:prstGeom>
              <a:solidFill>
                <a:srgbClr val="C6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597651" y="4371975"/>
                <a:ext cx="798513" cy="800100"/>
              </a:xfrm>
              <a:prstGeom prst="ellipse">
                <a:avLst/>
              </a:prstGeom>
              <a:solidFill>
                <a:srgbClr val="CBF1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815263" y="5248275"/>
                <a:ext cx="808038" cy="809625"/>
              </a:xfrm>
              <a:prstGeom prst="ellipse">
                <a:avLst/>
              </a:prstGeom>
              <a:solidFill>
                <a:srgbClr val="E1F5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386638" y="4229100"/>
                <a:ext cx="466725" cy="466725"/>
              </a:xfrm>
              <a:prstGeom prst="ellipse">
                <a:avLst/>
              </a:prstGeom>
              <a:solidFill>
                <a:srgbClr val="C8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7672388" y="4733925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" y="14"/>
                    </a:moveTo>
                    <a:cubicBezTo>
                      <a:pt x="2" y="6"/>
                      <a:pt x="9" y="0"/>
                      <a:pt x="18" y="1"/>
                    </a:cubicBezTo>
                    <a:cubicBezTo>
                      <a:pt x="26" y="1"/>
                      <a:pt x="32" y="9"/>
                      <a:pt x="31" y="17"/>
                    </a:cubicBezTo>
                    <a:cubicBezTo>
                      <a:pt x="31" y="25"/>
                      <a:pt x="23" y="32"/>
                      <a:pt x="15" y="31"/>
                    </a:cubicBezTo>
                    <a:cubicBezTo>
                      <a:pt x="7" y="30"/>
                      <a:pt x="0" y="23"/>
                      <a:pt x="1" y="14"/>
                    </a:cubicBezTo>
                    <a:close/>
                  </a:path>
                </a:pathLst>
              </a:cu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7910513" y="5105400"/>
                <a:ext cx="312738" cy="304800"/>
              </a:xfrm>
              <a:prstGeom prst="ellipse">
                <a:avLst/>
              </a:pr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424738" y="4943475"/>
                <a:ext cx="200025" cy="200025"/>
              </a:xfrm>
              <a:prstGeom prst="ellipse">
                <a:avLst/>
              </a:prstGeom>
              <a:solidFill>
                <a:srgbClr val="B2EC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7700963" y="517207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7558088" y="519112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13"/>
            <p:cNvGrpSpPr/>
            <p:nvPr/>
          </p:nvGrpSpPr>
          <p:grpSpPr>
            <a:xfrm>
              <a:off x="8537575" y="4806950"/>
              <a:ext cx="1655762" cy="1677987"/>
              <a:chOff x="8537575" y="4806951"/>
              <a:chExt cx="1655762" cy="1677988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905192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9051925" y="485457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8537575" y="4806951"/>
                <a:ext cx="1141412" cy="1143000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861377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8861425" y="4987926"/>
                <a:ext cx="1150937" cy="1144588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553F9D1E-C1C3-744E-A3B5-5207CD773216}"/>
              </a:ext>
            </a:extLst>
          </p:cNvPr>
          <p:cNvGrpSpPr/>
          <p:nvPr/>
        </p:nvGrpSpPr>
        <p:grpSpPr>
          <a:xfrm>
            <a:off x="1962150" y="534987"/>
            <a:ext cx="3827462" cy="1743075"/>
            <a:chOff x="1962150" y="534987"/>
            <a:chExt cx="3827462" cy="1743075"/>
          </a:xfrm>
        </p:grpSpPr>
        <p:grpSp>
          <p:nvGrpSpPr>
            <p:cNvPr id="84" name="Google Shape;84;p13"/>
            <p:cNvGrpSpPr/>
            <p:nvPr/>
          </p:nvGrpSpPr>
          <p:grpSpPr>
            <a:xfrm>
              <a:off x="3651250" y="1087437"/>
              <a:ext cx="2138362" cy="1190625"/>
              <a:chOff x="3651251" y="1087438"/>
              <a:chExt cx="2138363" cy="1190625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5334001" y="1601788"/>
                <a:ext cx="455613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7"/>
                    </a:moveTo>
                    <a:cubicBezTo>
                      <a:pt x="45" y="39"/>
                      <a:pt x="34" y="48"/>
                      <a:pt x="21" y="47"/>
                    </a:cubicBezTo>
                    <a:cubicBezTo>
                      <a:pt x="9" y="45"/>
                      <a:pt x="0" y="34"/>
                      <a:pt x="1" y="21"/>
                    </a:cubicBezTo>
                    <a:cubicBezTo>
                      <a:pt x="3" y="9"/>
                      <a:pt x="14" y="0"/>
                      <a:pt x="27" y="1"/>
                    </a:cubicBezTo>
                    <a:cubicBezTo>
                      <a:pt x="39" y="3"/>
                      <a:pt x="48" y="14"/>
                      <a:pt x="47" y="27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602163" y="1087438"/>
                <a:ext cx="655638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9" extrusionOk="0">
                    <a:moveTo>
                      <a:pt x="67" y="38"/>
                    </a:moveTo>
                    <a:cubicBezTo>
                      <a:pt x="65" y="56"/>
                      <a:pt x="48" y="69"/>
                      <a:pt x="30" y="67"/>
                    </a:cubicBezTo>
                    <a:cubicBezTo>
                      <a:pt x="12" y="65"/>
                      <a:pt x="0" y="49"/>
                      <a:pt x="2" y="31"/>
                    </a:cubicBezTo>
                    <a:cubicBezTo>
                      <a:pt x="4" y="13"/>
                      <a:pt x="20" y="0"/>
                      <a:pt x="38" y="2"/>
                    </a:cubicBezTo>
                    <a:cubicBezTo>
                      <a:pt x="56" y="4"/>
                      <a:pt x="69" y="20"/>
                      <a:pt x="67" y="38"/>
                    </a:cubicBezTo>
                    <a:close/>
                  </a:path>
                </a:pathLst>
              </a:custGeom>
              <a:solidFill>
                <a:srgbClr val="FFEA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127501" y="1687513"/>
                <a:ext cx="588963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62" extrusionOk="0">
                    <a:moveTo>
                      <a:pt x="60" y="34"/>
                    </a:moveTo>
                    <a:cubicBezTo>
                      <a:pt x="59" y="51"/>
                      <a:pt x="44" y="62"/>
                      <a:pt x="28" y="60"/>
                    </a:cubicBezTo>
                    <a:cubicBezTo>
                      <a:pt x="11" y="59"/>
                      <a:pt x="0" y="44"/>
                      <a:pt x="2" y="28"/>
                    </a:cubicBezTo>
                    <a:cubicBezTo>
                      <a:pt x="3" y="11"/>
                      <a:pt x="18" y="0"/>
                      <a:pt x="34" y="2"/>
                    </a:cubicBezTo>
                    <a:cubicBezTo>
                      <a:pt x="51" y="3"/>
                      <a:pt x="62" y="18"/>
                      <a:pt x="60" y="34"/>
                    </a:cubicBezTo>
                    <a:close/>
                  </a:path>
                </a:pathLst>
              </a:custGeom>
              <a:solidFill>
                <a:srgbClr val="FFE2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868863" y="1839913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1" y="18"/>
                    </a:moveTo>
                    <a:cubicBezTo>
                      <a:pt x="30" y="26"/>
                      <a:pt x="23" y="32"/>
                      <a:pt x="15" y="31"/>
                    </a:cubicBezTo>
                    <a:cubicBezTo>
                      <a:pt x="6" y="30"/>
                      <a:pt x="0" y="23"/>
                      <a:pt x="1" y="14"/>
                    </a:cubicBezTo>
                    <a:cubicBezTo>
                      <a:pt x="2" y="6"/>
                      <a:pt x="10" y="0"/>
                      <a:pt x="18" y="1"/>
                    </a:cubicBezTo>
                    <a:cubicBezTo>
                      <a:pt x="26" y="2"/>
                      <a:pt x="32" y="9"/>
                      <a:pt x="31" y="18"/>
                    </a:cubicBezTo>
                    <a:close/>
                  </a:path>
                </a:pathLst>
              </a:custGeom>
              <a:solidFill>
                <a:srgbClr val="FFDA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51251" y="1554163"/>
                <a:ext cx="419100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43" extrusionOk="0">
                    <a:moveTo>
                      <a:pt x="42" y="24"/>
                    </a:moveTo>
                    <a:cubicBezTo>
                      <a:pt x="41" y="35"/>
                      <a:pt x="31" y="43"/>
                      <a:pt x="20" y="42"/>
                    </a:cubicBezTo>
                    <a:cubicBezTo>
                      <a:pt x="9" y="41"/>
                      <a:pt x="0" y="31"/>
                      <a:pt x="2" y="19"/>
                    </a:cubicBezTo>
                    <a:cubicBezTo>
                      <a:pt x="3" y="8"/>
                      <a:pt x="13" y="0"/>
                      <a:pt x="24" y="1"/>
                    </a:cubicBezTo>
                    <a:cubicBezTo>
                      <a:pt x="36" y="3"/>
                      <a:pt x="44" y="13"/>
                      <a:pt x="42" y="24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860801" y="1144588"/>
                <a:ext cx="322263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3" y="19"/>
                    </a:moveTo>
                    <a:cubicBezTo>
                      <a:pt x="32" y="28"/>
                      <a:pt x="24" y="34"/>
                      <a:pt x="15" y="33"/>
                    </a:cubicBezTo>
                    <a:cubicBezTo>
                      <a:pt x="6" y="32"/>
                      <a:pt x="0" y="24"/>
                      <a:pt x="1" y="15"/>
                    </a:cubicBezTo>
                    <a:cubicBezTo>
                      <a:pt x="2" y="6"/>
                      <a:pt x="10" y="0"/>
                      <a:pt x="19" y="1"/>
                    </a:cubicBezTo>
                    <a:cubicBezTo>
                      <a:pt x="28" y="2"/>
                      <a:pt x="34" y="10"/>
                      <a:pt x="33" y="19"/>
                    </a:cubicBezTo>
                    <a:close/>
                  </a:path>
                </a:pathLst>
              </a:custGeom>
              <a:solidFill>
                <a:srgbClr val="FFDD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240213" y="1258888"/>
                <a:ext cx="1619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17" y="10"/>
                    </a:moveTo>
                    <a:cubicBezTo>
                      <a:pt x="16" y="14"/>
                      <a:pt x="12" y="17"/>
                      <a:pt x="8" y="17"/>
                    </a:cubicBezTo>
                    <a:cubicBezTo>
                      <a:pt x="3" y="16"/>
                      <a:pt x="0" y="12"/>
                      <a:pt x="1" y="8"/>
                    </a:cubicBezTo>
                    <a:cubicBezTo>
                      <a:pt x="1" y="3"/>
                      <a:pt x="5" y="0"/>
                      <a:pt x="10" y="1"/>
                    </a:cubicBezTo>
                    <a:cubicBezTo>
                      <a:pt x="14" y="1"/>
                      <a:pt x="17" y="5"/>
                      <a:pt x="17" y="10"/>
                    </a:cubicBezTo>
                    <a:close/>
                  </a:path>
                </a:pathLst>
              </a:custGeom>
              <a:solidFill>
                <a:srgbClr val="FFD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335463" y="14874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9" y="6"/>
                    </a:moveTo>
                    <a:cubicBezTo>
                      <a:pt x="9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5" y="1"/>
                    </a:cubicBezTo>
                    <a:cubicBezTo>
                      <a:pt x="8" y="1"/>
                      <a:pt x="10" y="3"/>
                      <a:pt x="9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381626" y="14112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6"/>
                    </a:moveTo>
                    <a:cubicBezTo>
                      <a:pt x="10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" y="0"/>
                      <a:pt x="10" y="3"/>
                      <a:pt x="10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1962150" y="534987"/>
              <a:ext cx="1665287" cy="1677987"/>
              <a:chOff x="1962150" y="534988"/>
              <a:chExt cx="1665287" cy="1677988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486025" y="1069976"/>
                <a:ext cx="1141412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2486025" y="592138"/>
                <a:ext cx="1141412" cy="1144588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1962150" y="534988"/>
                <a:ext cx="1150937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2038350" y="1069976"/>
                <a:ext cx="1150937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2295525" y="715963"/>
                <a:ext cx="1141412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" name="Google Shape;183;p13"/>
          <p:cNvSpPr/>
          <p:nvPr/>
        </p:nvSpPr>
        <p:spPr>
          <a:xfrm>
            <a:off x="4802187" y="1766887"/>
            <a:ext cx="1855787" cy="1868488"/>
          </a:xfrm>
          <a:prstGeom prst="ellipse">
            <a:avLst/>
          </a:prstGeom>
          <a:solidFill>
            <a:srgbClr val="FFAE17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5202237" y="1852612"/>
            <a:ext cx="1865312" cy="1858963"/>
          </a:xfrm>
          <a:prstGeom prst="ellipse">
            <a:avLst/>
          </a:prstGeom>
          <a:solidFill>
            <a:srgbClr val="FF4A4A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4754562" y="2654299"/>
            <a:ext cx="1865312" cy="1858963"/>
          </a:xfrm>
          <a:prstGeom prst="ellipse">
            <a:avLst/>
          </a:prstGeom>
          <a:solidFill>
            <a:srgbClr val="5CBF0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5697537" y="2720974"/>
            <a:ext cx="1855787" cy="1858963"/>
          </a:xfrm>
          <a:prstGeom prst="ellipse">
            <a:avLst/>
          </a:prstGeom>
          <a:solidFill>
            <a:srgbClr val="00ADD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659437" y="1824037"/>
            <a:ext cx="1865312" cy="1868488"/>
          </a:xfrm>
          <a:prstGeom prst="ellipse">
            <a:avLst/>
          </a:prstGeom>
          <a:solidFill>
            <a:srgbClr val="B81866">
              <a:alpha val="5843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2251564" y="1132864"/>
            <a:ext cx="1179512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dirty="0"/>
          </a:p>
        </p:txBody>
      </p:sp>
      <p:sp>
        <p:nvSpPr>
          <p:cNvPr id="189" name="Google Shape;189;p13"/>
          <p:cNvSpPr txBox="1"/>
          <p:nvPr/>
        </p:nvSpPr>
        <p:spPr>
          <a:xfrm>
            <a:off x="1323242" y="3336925"/>
            <a:ext cx="1360487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dirty="0"/>
          </a:p>
        </p:txBody>
      </p:sp>
      <p:sp>
        <p:nvSpPr>
          <p:cNvPr id="190" name="Google Shape;190;p13"/>
          <p:cNvSpPr txBox="1"/>
          <p:nvPr/>
        </p:nvSpPr>
        <p:spPr>
          <a:xfrm>
            <a:off x="2200275" y="5387975"/>
            <a:ext cx="1177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lang="en-US" sz="30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FAITH</a:t>
            </a:r>
            <a:endParaRPr dirty="0"/>
          </a:p>
        </p:txBody>
      </p:sp>
      <p:sp>
        <p:nvSpPr>
          <p:cNvPr id="191" name="Google Shape;191;p13"/>
          <p:cNvSpPr txBox="1"/>
          <p:nvPr/>
        </p:nvSpPr>
        <p:spPr>
          <a:xfrm>
            <a:off x="4863307" y="3095625"/>
            <a:ext cx="246538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SUCCESS</a:t>
            </a:r>
            <a:endParaRPr dirty="0"/>
          </a:p>
        </p:txBody>
      </p:sp>
      <p:sp>
        <p:nvSpPr>
          <p:cNvPr id="192" name="Google Shape;192;p13"/>
          <p:cNvSpPr txBox="1"/>
          <p:nvPr/>
        </p:nvSpPr>
        <p:spPr>
          <a:xfrm>
            <a:off x="8699500" y="1135062"/>
            <a:ext cx="14938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4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endParaRPr dirty="0"/>
          </a:p>
        </p:txBody>
      </p:sp>
      <p:sp>
        <p:nvSpPr>
          <p:cNvPr id="193" name="Google Shape;193;p13"/>
          <p:cNvSpPr txBox="1"/>
          <p:nvPr/>
        </p:nvSpPr>
        <p:spPr>
          <a:xfrm>
            <a:off x="9578975" y="3289300"/>
            <a:ext cx="140017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lang="en-US" sz="27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dirty="0"/>
          </a:p>
        </p:txBody>
      </p:sp>
      <p:sp>
        <p:nvSpPr>
          <p:cNvPr id="194" name="Google Shape;194;p13"/>
          <p:cNvSpPr txBox="1"/>
          <p:nvPr/>
        </p:nvSpPr>
        <p:spPr>
          <a:xfrm>
            <a:off x="8766175" y="5453062"/>
            <a:ext cx="135096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lang="en-US" sz="27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81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3" grpId="0" animBg="1"/>
          <p:bldP spid="184" grpId="0" animBg="1"/>
          <p:bldP spid="185" grpId="0" animBg="1"/>
          <p:bldP spid="186" grpId="0" animBg="1"/>
          <p:bldP spid="187" grpId="0" animBg="1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/>
        </p:nvSpPr>
        <p:spPr>
          <a:xfrm>
            <a:off x="3932237" y="2274887"/>
            <a:ext cx="432752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AWESOME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18C8FCDA-07D4-4947-B2E3-5450873F4F0D}"/>
              </a:ext>
            </a:extLst>
          </p:cNvPr>
          <p:cNvGrpSpPr/>
          <p:nvPr/>
        </p:nvGrpSpPr>
        <p:grpSpPr>
          <a:xfrm>
            <a:off x="982662" y="-7937"/>
            <a:ext cx="4338637" cy="1592262"/>
            <a:chOff x="982662" y="-7937"/>
            <a:chExt cx="4338637" cy="1592262"/>
          </a:xfrm>
        </p:grpSpPr>
        <p:sp>
          <p:nvSpPr>
            <p:cNvPr id="217" name="Google Shape;217;p15"/>
            <p:cNvSpPr/>
            <p:nvPr/>
          </p:nvSpPr>
          <p:spPr>
            <a:xfrm>
              <a:off x="982662" y="-7937"/>
              <a:ext cx="4338637" cy="1592262"/>
            </a:xfrm>
            <a:custGeom>
              <a:avLst/>
              <a:gdLst/>
              <a:ahLst/>
              <a:cxnLst/>
              <a:rect l="l" t="t" r="r" b="b"/>
              <a:pathLst>
                <a:path w="456" h="167" extrusionOk="0">
                  <a:moveTo>
                    <a:pt x="42" y="19"/>
                  </a:moveTo>
                  <a:cubicBezTo>
                    <a:pt x="73" y="19"/>
                    <a:pt x="73" y="19"/>
                    <a:pt x="73" y="19"/>
                  </a:cubicBezTo>
                  <a:cubicBezTo>
                    <a:pt x="63" y="19"/>
                    <a:pt x="55" y="27"/>
                    <a:pt x="55" y="37"/>
                  </a:cubicBezTo>
                  <a:cubicBezTo>
                    <a:pt x="55" y="47"/>
                    <a:pt x="64" y="56"/>
                    <a:pt x="7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9" y="56"/>
                    <a:pt x="0" y="64"/>
                    <a:pt x="0" y="74"/>
                  </a:cubicBezTo>
                  <a:cubicBezTo>
                    <a:pt x="0" y="84"/>
                    <a:pt x="9" y="93"/>
                    <a:pt x="19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101"/>
                    <a:pt x="64" y="111"/>
                  </a:cubicBezTo>
                  <a:cubicBezTo>
                    <a:pt x="64" y="121"/>
                    <a:pt x="72" y="130"/>
                    <a:pt x="82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46" y="130"/>
                    <a:pt x="38" y="138"/>
                    <a:pt x="38" y="148"/>
                  </a:cubicBezTo>
                  <a:cubicBezTo>
                    <a:pt x="38" y="158"/>
                    <a:pt x="46" y="167"/>
                    <a:pt x="56" y="167"/>
                  </a:cubicBezTo>
                  <a:cubicBezTo>
                    <a:pt x="411" y="167"/>
                    <a:pt x="411" y="167"/>
                    <a:pt x="411" y="167"/>
                  </a:cubicBezTo>
                  <a:cubicBezTo>
                    <a:pt x="421" y="167"/>
                    <a:pt x="429" y="158"/>
                    <a:pt x="429" y="148"/>
                  </a:cubicBezTo>
                  <a:cubicBezTo>
                    <a:pt x="429" y="138"/>
                    <a:pt x="421" y="130"/>
                    <a:pt x="411" y="130"/>
                  </a:cubicBezTo>
                  <a:cubicBezTo>
                    <a:pt x="437" y="130"/>
                    <a:pt x="437" y="130"/>
                    <a:pt x="437" y="130"/>
                  </a:cubicBezTo>
                  <a:cubicBezTo>
                    <a:pt x="447" y="130"/>
                    <a:pt x="456" y="121"/>
                    <a:pt x="456" y="111"/>
                  </a:cubicBezTo>
                  <a:cubicBezTo>
                    <a:pt x="456" y="101"/>
                    <a:pt x="447" y="93"/>
                    <a:pt x="437" y="93"/>
                  </a:cubicBezTo>
                  <a:cubicBezTo>
                    <a:pt x="373" y="93"/>
                    <a:pt x="373" y="93"/>
                    <a:pt x="373" y="93"/>
                  </a:cubicBezTo>
                  <a:cubicBezTo>
                    <a:pt x="384" y="93"/>
                    <a:pt x="392" y="84"/>
                    <a:pt x="392" y="74"/>
                  </a:cubicBezTo>
                  <a:cubicBezTo>
                    <a:pt x="392" y="64"/>
                    <a:pt x="384" y="56"/>
                    <a:pt x="373" y="56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9" y="56"/>
                    <a:pt x="447" y="47"/>
                    <a:pt x="447" y="37"/>
                  </a:cubicBezTo>
                  <a:cubicBezTo>
                    <a:pt x="447" y="27"/>
                    <a:pt x="439" y="19"/>
                    <a:pt x="428" y="19"/>
                  </a:cubicBezTo>
                  <a:cubicBezTo>
                    <a:pt x="401" y="19"/>
                    <a:pt x="401" y="19"/>
                    <a:pt x="401" y="19"/>
                  </a:cubicBezTo>
                  <a:cubicBezTo>
                    <a:pt x="410" y="18"/>
                    <a:pt x="417" y="11"/>
                    <a:pt x="417" y="2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1"/>
                    <a:pt x="33" y="19"/>
                    <a:pt x="42" y="19"/>
                  </a:cubicBezTo>
                  <a:close/>
                </a:path>
              </a:pathLst>
            </a:custGeom>
            <a:solidFill>
              <a:srgbClr val="FFCA4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 txBox="1"/>
            <p:nvPr/>
          </p:nvSpPr>
          <p:spPr>
            <a:xfrm>
              <a:off x="2160587" y="127000"/>
              <a:ext cx="2049462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B24C543F-A216-FB4C-8F85-20447CD78062}"/>
              </a:ext>
            </a:extLst>
          </p:cNvPr>
          <p:cNvGrpSpPr/>
          <p:nvPr/>
        </p:nvGrpSpPr>
        <p:grpSpPr>
          <a:xfrm>
            <a:off x="6681787" y="-7937"/>
            <a:ext cx="4130675" cy="1506537"/>
            <a:chOff x="6681787" y="-7937"/>
            <a:chExt cx="4130675" cy="1506537"/>
          </a:xfrm>
        </p:grpSpPr>
        <p:sp>
          <p:nvSpPr>
            <p:cNvPr id="218" name="Google Shape;218;p15"/>
            <p:cNvSpPr/>
            <p:nvPr/>
          </p:nvSpPr>
          <p:spPr>
            <a:xfrm>
              <a:off x="6681787" y="-7937"/>
              <a:ext cx="4130675" cy="1506537"/>
            </a:xfrm>
            <a:custGeom>
              <a:avLst/>
              <a:gdLst/>
              <a:ahLst/>
              <a:cxnLst/>
              <a:rect l="l" t="t" r="r" b="b"/>
              <a:pathLst>
                <a:path w="434" h="158" extrusionOk="0">
                  <a:moveTo>
                    <a:pt x="6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31" y="9"/>
                    <a:pt x="23" y="18"/>
                    <a:pt x="23" y="28"/>
                  </a:cubicBezTo>
                  <a:cubicBezTo>
                    <a:pt x="23" y="38"/>
                    <a:pt x="31" y="47"/>
                    <a:pt x="42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1" y="47"/>
                    <a:pt x="43" y="55"/>
                    <a:pt x="43" y="65"/>
                  </a:cubicBezTo>
                  <a:cubicBezTo>
                    <a:pt x="43" y="75"/>
                    <a:pt x="51" y="84"/>
                    <a:pt x="61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8" y="84"/>
                    <a:pt x="0" y="92"/>
                    <a:pt x="0" y="102"/>
                  </a:cubicBezTo>
                  <a:cubicBezTo>
                    <a:pt x="0" y="112"/>
                    <a:pt x="8" y="121"/>
                    <a:pt x="18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0" y="121"/>
                    <a:pt x="21" y="129"/>
                    <a:pt x="21" y="139"/>
                  </a:cubicBezTo>
                  <a:cubicBezTo>
                    <a:pt x="21" y="149"/>
                    <a:pt x="30" y="158"/>
                    <a:pt x="40" y="158"/>
                  </a:cubicBezTo>
                  <a:cubicBezTo>
                    <a:pt x="394" y="158"/>
                    <a:pt x="394" y="158"/>
                    <a:pt x="394" y="158"/>
                  </a:cubicBezTo>
                  <a:cubicBezTo>
                    <a:pt x="405" y="158"/>
                    <a:pt x="413" y="149"/>
                    <a:pt x="413" y="139"/>
                  </a:cubicBezTo>
                  <a:cubicBezTo>
                    <a:pt x="413" y="129"/>
                    <a:pt x="405" y="121"/>
                    <a:pt x="394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83" y="121"/>
                    <a:pt x="391" y="112"/>
                    <a:pt x="391" y="102"/>
                  </a:cubicBezTo>
                  <a:cubicBezTo>
                    <a:pt x="391" y="92"/>
                    <a:pt x="383" y="84"/>
                    <a:pt x="373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26" y="84"/>
                    <a:pt x="434" y="75"/>
                    <a:pt x="434" y="65"/>
                  </a:cubicBezTo>
                  <a:cubicBezTo>
                    <a:pt x="434" y="55"/>
                    <a:pt x="426" y="47"/>
                    <a:pt x="416" y="47"/>
                  </a:cubicBezTo>
                  <a:cubicBezTo>
                    <a:pt x="396" y="47"/>
                    <a:pt x="396" y="47"/>
                    <a:pt x="396" y="47"/>
                  </a:cubicBezTo>
                  <a:cubicBezTo>
                    <a:pt x="406" y="47"/>
                    <a:pt x="415" y="38"/>
                    <a:pt x="415" y="28"/>
                  </a:cubicBezTo>
                  <a:cubicBezTo>
                    <a:pt x="415" y="18"/>
                    <a:pt x="406" y="9"/>
                    <a:pt x="396" y="9"/>
                  </a:cubicBezTo>
                  <a:cubicBezTo>
                    <a:pt x="417" y="9"/>
                    <a:pt x="417" y="9"/>
                    <a:pt x="417" y="9"/>
                  </a:cubicBezTo>
                  <a:cubicBezTo>
                    <a:pt x="423" y="9"/>
                    <a:pt x="429" y="6"/>
                    <a:pt x="43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6"/>
                    <a:pt x="55" y="9"/>
                    <a:pt x="62" y="9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7756525" y="92075"/>
              <a:ext cx="2047875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E6E71518-D1F5-D945-8BEC-FF2CF387C65A}"/>
              </a:ext>
            </a:extLst>
          </p:cNvPr>
          <p:cNvGrpSpPr/>
          <p:nvPr/>
        </p:nvGrpSpPr>
        <p:grpSpPr>
          <a:xfrm>
            <a:off x="9013825" y="2536825"/>
            <a:ext cx="3178175" cy="1763712"/>
            <a:chOff x="9013825" y="2536825"/>
            <a:chExt cx="3178175" cy="1763712"/>
          </a:xfrm>
        </p:grpSpPr>
        <p:sp>
          <p:nvSpPr>
            <p:cNvPr id="213" name="Google Shape;213;p15"/>
            <p:cNvSpPr/>
            <p:nvPr/>
          </p:nvSpPr>
          <p:spPr>
            <a:xfrm>
              <a:off x="9013825" y="2536825"/>
              <a:ext cx="3178175" cy="1763712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52" y="0"/>
                  </a:moveTo>
                  <a:cubicBezTo>
                    <a:pt x="41" y="0"/>
                    <a:pt x="33" y="9"/>
                    <a:pt x="33" y="19"/>
                  </a:cubicBezTo>
                  <a:cubicBezTo>
                    <a:pt x="33" y="29"/>
                    <a:pt x="41" y="37"/>
                    <a:pt x="52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85" y="37"/>
                    <a:pt x="77" y="46"/>
                    <a:pt x="77" y="56"/>
                  </a:cubicBezTo>
                  <a:cubicBezTo>
                    <a:pt x="77" y="66"/>
                    <a:pt x="85" y="75"/>
                    <a:pt x="95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3" y="75"/>
                    <a:pt x="24" y="83"/>
                    <a:pt x="24" y="93"/>
                  </a:cubicBezTo>
                  <a:cubicBezTo>
                    <a:pt x="24" y="103"/>
                    <a:pt x="33" y="112"/>
                    <a:pt x="43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8" y="112"/>
                    <a:pt x="0" y="120"/>
                    <a:pt x="0" y="130"/>
                  </a:cubicBezTo>
                  <a:cubicBezTo>
                    <a:pt x="0" y="140"/>
                    <a:pt x="8" y="149"/>
                    <a:pt x="18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26" y="150"/>
                    <a:pt x="19" y="157"/>
                    <a:pt x="19" y="167"/>
                  </a:cubicBezTo>
                  <a:cubicBezTo>
                    <a:pt x="19" y="177"/>
                    <a:pt x="27" y="185"/>
                    <a:pt x="37" y="185"/>
                  </a:cubicBezTo>
                  <a:cubicBezTo>
                    <a:pt x="334" y="185"/>
                    <a:pt x="334" y="185"/>
                    <a:pt x="334" y="185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9988550" y="2767012"/>
              <a:ext cx="2047875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4D114B7B-4AFB-1242-88AE-A178A3E627C7}"/>
              </a:ext>
            </a:extLst>
          </p:cNvPr>
          <p:cNvGrpSpPr/>
          <p:nvPr/>
        </p:nvGrpSpPr>
        <p:grpSpPr>
          <a:xfrm>
            <a:off x="4762" y="2251075"/>
            <a:ext cx="3206750" cy="1763712"/>
            <a:chOff x="4762" y="2251075"/>
            <a:chExt cx="3206750" cy="1763712"/>
          </a:xfrm>
        </p:grpSpPr>
        <p:sp>
          <p:nvSpPr>
            <p:cNvPr id="216" name="Google Shape;216;p15"/>
            <p:cNvSpPr/>
            <p:nvPr/>
          </p:nvSpPr>
          <p:spPr>
            <a:xfrm>
              <a:off x="4762" y="2251075"/>
              <a:ext cx="3206750" cy="1763712"/>
            </a:xfrm>
            <a:custGeom>
              <a:avLst/>
              <a:gdLst/>
              <a:ahLst/>
              <a:cxnLst/>
              <a:rect l="l" t="t" r="r" b="b"/>
              <a:pathLst>
                <a:path w="337" h="185" extrusionOk="0">
                  <a:moveTo>
                    <a:pt x="279" y="167"/>
                  </a:moveTo>
                  <a:cubicBezTo>
                    <a:pt x="279" y="156"/>
                    <a:pt x="271" y="148"/>
                    <a:pt x="260" y="148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53" y="147"/>
                    <a:pt x="260" y="139"/>
                    <a:pt x="260" y="130"/>
                  </a:cubicBezTo>
                  <a:cubicBezTo>
                    <a:pt x="260" y="119"/>
                    <a:pt x="251" y="111"/>
                    <a:pt x="241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6" y="111"/>
                    <a:pt x="284" y="103"/>
                    <a:pt x="284" y="93"/>
                  </a:cubicBezTo>
                  <a:cubicBezTo>
                    <a:pt x="284" y="82"/>
                    <a:pt x="276" y="74"/>
                    <a:pt x="266" y="74"/>
                  </a:cubicBezTo>
                  <a:cubicBezTo>
                    <a:pt x="318" y="74"/>
                    <a:pt x="318" y="74"/>
                    <a:pt x="318" y="74"/>
                  </a:cubicBezTo>
                  <a:cubicBezTo>
                    <a:pt x="328" y="74"/>
                    <a:pt x="337" y="66"/>
                    <a:pt x="337" y="56"/>
                  </a:cubicBezTo>
                  <a:cubicBezTo>
                    <a:pt x="337" y="45"/>
                    <a:pt x="328" y="37"/>
                    <a:pt x="318" y="37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85" y="37"/>
                    <a:pt x="293" y="29"/>
                    <a:pt x="293" y="19"/>
                  </a:cubicBezTo>
                  <a:cubicBezTo>
                    <a:pt x="293" y="8"/>
                    <a:pt x="285" y="0"/>
                    <a:pt x="2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260" y="185"/>
                    <a:pt x="260" y="185"/>
                    <a:pt x="260" y="185"/>
                  </a:cubicBezTo>
                  <a:cubicBezTo>
                    <a:pt x="271" y="185"/>
                    <a:pt x="279" y="177"/>
                    <a:pt x="279" y="167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217487" y="2471737"/>
              <a:ext cx="2047875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AA98D35-E406-F142-AFAF-97351F9EC23B}"/>
              </a:ext>
            </a:extLst>
          </p:cNvPr>
          <p:cNvGrpSpPr/>
          <p:nvPr/>
        </p:nvGrpSpPr>
        <p:grpSpPr>
          <a:xfrm>
            <a:off x="1087437" y="5340350"/>
            <a:ext cx="4195762" cy="1516062"/>
            <a:chOff x="1087437" y="5340350"/>
            <a:chExt cx="4195762" cy="1516062"/>
          </a:xfrm>
        </p:grpSpPr>
        <p:sp>
          <p:nvSpPr>
            <p:cNvPr id="215" name="Google Shape;215;p15"/>
            <p:cNvSpPr/>
            <p:nvPr/>
          </p:nvSpPr>
          <p:spPr>
            <a:xfrm>
              <a:off x="1087437" y="5340350"/>
              <a:ext cx="4195762" cy="1516062"/>
            </a:xfrm>
            <a:custGeom>
              <a:avLst/>
              <a:gdLst/>
              <a:ahLst/>
              <a:cxnLst/>
              <a:rect l="l" t="t" r="r" b="b"/>
              <a:pathLst>
                <a:path w="441" h="159" extrusionOk="0">
                  <a:moveTo>
                    <a:pt x="410" y="148"/>
                  </a:moveTo>
                  <a:cubicBezTo>
                    <a:pt x="373" y="148"/>
                    <a:pt x="373" y="148"/>
                    <a:pt x="373" y="148"/>
                  </a:cubicBezTo>
                  <a:cubicBezTo>
                    <a:pt x="383" y="148"/>
                    <a:pt x="391" y="139"/>
                    <a:pt x="391" y="129"/>
                  </a:cubicBezTo>
                  <a:cubicBezTo>
                    <a:pt x="391" y="129"/>
                    <a:pt x="391" y="129"/>
                    <a:pt x="391" y="129"/>
                  </a:cubicBezTo>
                  <a:cubicBezTo>
                    <a:pt x="391" y="119"/>
                    <a:pt x="383" y="111"/>
                    <a:pt x="373" y="111"/>
                  </a:cubicBezTo>
                  <a:cubicBezTo>
                    <a:pt x="416" y="111"/>
                    <a:pt x="416" y="111"/>
                    <a:pt x="416" y="111"/>
                  </a:cubicBezTo>
                  <a:cubicBezTo>
                    <a:pt x="426" y="111"/>
                    <a:pt x="434" y="102"/>
                    <a:pt x="434" y="92"/>
                  </a:cubicBezTo>
                  <a:cubicBezTo>
                    <a:pt x="434" y="84"/>
                    <a:pt x="428" y="76"/>
                    <a:pt x="420" y="74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33" y="74"/>
                    <a:pt x="441" y="66"/>
                    <a:pt x="441" y="56"/>
                  </a:cubicBezTo>
                  <a:cubicBezTo>
                    <a:pt x="441" y="46"/>
                    <a:pt x="433" y="37"/>
                    <a:pt x="423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408" y="37"/>
                    <a:pt x="416" y="29"/>
                    <a:pt x="416" y="19"/>
                  </a:cubicBezTo>
                  <a:cubicBezTo>
                    <a:pt x="416" y="9"/>
                    <a:pt x="408" y="0"/>
                    <a:pt x="39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5" y="9"/>
                    <a:pt x="25" y="19"/>
                  </a:cubicBezTo>
                  <a:cubicBezTo>
                    <a:pt x="25" y="29"/>
                    <a:pt x="33" y="37"/>
                    <a:pt x="43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58" y="37"/>
                    <a:pt x="50" y="46"/>
                    <a:pt x="50" y="56"/>
                  </a:cubicBezTo>
                  <a:cubicBezTo>
                    <a:pt x="50" y="64"/>
                    <a:pt x="56" y="72"/>
                    <a:pt x="64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1" y="74"/>
                    <a:pt x="43" y="82"/>
                    <a:pt x="43" y="92"/>
                  </a:cubicBezTo>
                  <a:cubicBezTo>
                    <a:pt x="43" y="102"/>
                    <a:pt x="51" y="111"/>
                    <a:pt x="61" y="111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8" y="111"/>
                    <a:pt x="0" y="11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9"/>
                    <a:pt x="8" y="148"/>
                    <a:pt x="18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48" y="148"/>
                    <a:pt x="42" y="152"/>
                    <a:pt x="39" y="159"/>
                  </a:cubicBezTo>
                  <a:cubicBezTo>
                    <a:pt x="427" y="159"/>
                    <a:pt x="427" y="159"/>
                    <a:pt x="427" y="159"/>
                  </a:cubicBezTo>
                  <a:cubicBezTo>
                    <a:pt x="425" y="152"/>
                    <a:pt x="418" y="148"/>
                    <a:pt x="410" y="148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2160587" y="5437187"/>
              <a:ext cx="2049462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000" b="0" i="0" u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 b="0" i="0" u="none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53746C34-FFD4-4346-B770-E39D6B45CB61}"/>
              </a:ext>
            </a:extLst>
          </p:cNvPr>
          <p:cNvGrpSpPr/>
          <p:nvPr/>
        </p:nvGrpSpPr>
        <p:grpSpPr>
          <a:xfrm>
            <a:off x="6548437" y="5159375"/>
            <a:ext cx="4464050" cy="1697037"/>
            <a:chOff x="6548437" y="5159375"/>
            <a:chExt cx="4464050" cy="1697037"/>
          </a:xfrm>
        </p:grpSpPr>
        <p:sp>
          <p:nvSpPr>
            <p:cNvPr id="214" name="Google Shape;214;p15"/>
            <p:cNvSpPr/>
            <p:nvPr/>
          </p:nvSpPr>
          <p:spPr>
            <a:xfrm>
              <a:off x="6548437" y="5159375"/>
              <a:ext cx="4464050" cy="1697037"/>
            </a:xfrm>
            <a:custGeom>
              <a:avLst/>
              <a:gdLst/>
              <a:ahLst/>
              <a:cxnLst/>
              <a:rect l="l" t="t" r="r" b="b"/>
              <a:pathLst>
                <a:path w="469" h="178" extrusionOk="0">
                  <a:moveTo>
                    <a:pt x="392" y="148"/>
                  </a:moveTo>
                  <a:cubicBezTo>
                    <a:pt x="375" y="148"/>
                    <a:pt x="375" y="148"/>
                    <a:pt x="375" y="148"/>
                  </a:cubicBezTo>
                  <a:cubicBezTo>
                    <a:pt x="385" y="147"/>
                    <a:pt x="392" y="139"/>
                    <a:pt x="392" y="130"/>
                  </a:cubicBezTo>
                  <a:cubicBezTo>
                    <a:pt x="392" y="119"/>
                    <a:pt x="384" y="111"/>
                    <a:pt x="373" y="111"/>
                  </a:cubicBezTo>
                  <a:cubicBezTo>
                    <a:pt x="398" y="111"/>
                    <a:pt x="398" y="111"/>
                    <a:pt x="398" y="111"/>
                  </a:cubicBezTo>
                  <a:cubicBezTo>
                    <a:pt x="408" y="111"/>
                    <a:pt x="416" y="103"/>
                    <a:pt x="416" y="93"/>
                  </a:cubicBezTo>
                  <a:cubicBezTo>
                    <a:pt x="416" y="82"/>
                    <a:pt x="408" y="74"/>
                    <a:pt x="398" y="74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60" y="74"/>
                    <a:pt x="469" y="66"/>
                    <a:pt x="469" y="56"/>
                  </a:cubicBezTo>
                  <a:cubicBezTo>
                    <a:pt x="469" y="56"/>
                    <a:pt x="469" y="56"/>
                    <a:pt x="469" y="56"/>
                  </a:cubicBezTo>
                  <a:cubicBezTo>
                    <a:pt x="469" y="45"/>
                    <a:pt x="460" y="37"/>
                    <a:pt x="450" y="37"/>
                  </a:cubicBezTo>
                  <a:cubicBezTo>
                    <a:pt x="407" y="37"/>
                    <a:pt x="407" y="37"/>
                    <a:pt x="407" y="37"/>
                  </a:cubicBezTo>
                  <a:cubicBezTo>
                    <a:pt x="417" y="37"/>
                    <a:pt x="425" y="29"/>
                    <a:pt x="425" y="19"/>
                  </a:cubicBezTo>
                  <a:cubicBezTo>
                    <a:pt x="425" y="8"/>
                    <a:pt x="417" y="0"/>
                    <a:pt x="40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3" y="8"/>
                    <a:pt x="33" y="19"/>
                  </a:cubicBezTo>
                  <a:cubicBezTo>
                    <a:pt x="33" y="29"/>
                    <a:pt x="42" y="37"/>
                    <a:pt x="52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85" y="37"/>
                    <a:pt x="77" y="4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66"/>
                    <a:pt x="85" y="74"/>
                    <a:pt x="96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3" y="74"/>
                    <a:pt x="25" y="82"/>
                    <a:pt x="25" y="93"/>
                  </a:cubicBezTo>
                  <a:cubicBezTo>
                    <a:pt x="25" y="103"/>
                    <a:pt x="33" y="111"/>
                    <a:pt x="43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0" y="119"/>
                    <a:pt x="0" y="130"/>
                  </a:cubicBezTo>
                  <a:cubicBezTo>
                    <a:pt x="0" y="140"/>
                    <a:pt x="9" y="148"/>
                    <a:pt x="19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27" y="149"/>
                    <a:pt x="19" y="157"/>
                    <a:pt x="19" y="167"/>
                  </a:cubicBezTo>
                  <a:cubicBezTo>
                    <a:pt x="19" y="171"/>
                    <a:pt x="21" y="175"/>
                    <a:pt x="23" y="178"/>
                  </a:cubicBezTo>
                  <a:cubicBezTo>
                    <a:pt x="407" y="178"/>
                    <a:pt x="407" y="178"/>
                    <a:pt x="407" y="178"/>
                  </a:cubicBezTo>
                  <a:cubicBezTo>
                    <a:pt x="409" y="175"/>
                    <a:pt x="411" y="171"/>
                    <a:pt x="411" y="167"/>
                  </a:cubicBezTo>
                  <a:cubicBezTo>
                    <a:pt x="411" y="156"/>
                    <a:pt x="403" y="148"/>
                    <a:pt x="392" y="148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7805737" y="5375275"/>
              <a:ext cx="2047875" cy="1322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7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7441927B-13B1-1045-A1DF-2A0ED01AA50B}"/>
              </a:ext>
            </a:extLst>
          </p:cNvPr>
          <p:cNvGrpSpPr/>
          <p:nvPr/>
        </p:nvGrpSpPr>
        <p:grpSpPr>
          <a:xfrm>
            <a:off x="990600" y="554037"/>
            <a:ext cx="4872037" cy="677862"/>
            <a:chOff x="990600" y="554037"/>
            <a:chExt cx="4872037" cy="677862"/>
          </a:xfrm>
        </p:grpSpPr>
        <p:sp>
          <p:nvSpPr>
            <p:cNvPr id="230" name="Google Shape;230;p16"/>
            <p:cNvSpPr/>
            <p:nvPr/>
          </p:nvSpPr>
          <p:spPr>
            <a:xfrm>
              <a:off x="990600" y="554037"/>
              <a:ext cx="4872037" cy="677862"/>
            </a:xfrm>
            <a:custGeom>
              <a:avLst/>
              <a:gdLst/>
              <a:ahLst/>
              <a:cxnLst/>
              <a:rect l="l" t="t" r="r" b="b"/>
              <a:pathLst>
                <a:path w="512" h="71" extrusionOk="0">
                  <a:moveTo>
                    <a:pt x="310" y="0"/>
                  </a:moveTo>
                  <a:cubicBezTo>
                    <a:pt x="310" y="1"/>
                    <a:pt x="310" y="1"/>
                    <a:pt x="310" y="1"/>
                  </a:cubicBezTo>
                  <a:cubicBezTo>
                    <a:pt x="310" y="1"/>
                    <a:pt x="311" y="1"/>
                    <a:pt x="312" y="1"/>
                  </a:cubicBezTo>
                  <a:cubicBezTo>
                    <a:pt x="315" y="2"/>
                    <a:pt x="318" y="2"/>
                    <a:pt x="322" y="2"/>
                  </a:cubicBezTo>
                  <a:cubicBezTo>
                    <a:pt x="325" y="2"/>
                    <a:pt x="329" y="2"/>
                    <a:pt x="333" y="2"/>
                  </a:cubicBezTo>
                  <a:cubicBezTo>
                    <a:pt x="333" y="2"/>
                    <a:pt x="333" y="2"/>
                    <a:pt x="333" y="2"/>
                  </a:cubicBezTo>
                  <a:cubicBezTo>
                    <a:pt x="284" y="2"/>
                    <a:pt x="234" y="2"/>
                    <a:pt x="185" y="2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247" y="3"/>
                    <a:pt x="309" y="3"/>
                    <a:pt x="372" y="3"/>
                  </a:cubicBezTo>
                  <a:cubicBezTo>
                    <a:pt x="369" y="3"/>
                    <a:pt x="367" y="3"/>
                    <a:pt x="365" y="3"/>
                  </a:cubicBezTo>
                  <a:cubicBezTo>
                    <a:pt x="357" y="3"/>
                    <a:pt x="350" y="2"/>
                    <a:pt x="342" y="2"/>
                  </a:cubicBezTo>
                  <a:cubicBezTo>
                    <a:pt x="340" y="2"/>
                    <a:pt x="340" y="2"/>
                    <a:pt x="341" y="0"/>
                  </a:cubicBezTo>
                  <a:cubicBezTo>
                    <a:pt x="341" y="1"/>
                    <a:pt x="342" y="1"/>
                    <a:pt x="342" y="2"/>
                  </a:cubicBezTo>
                  <a:cubicBezTo>
                    <a:pt x="342" y="1"/>
                    <a:pt x="342" y="1"/>
                    <a:pt x="343" y="0"/>
                  </a:cubicBezTo>
                  <a:cubicBezTo>
                    <a:pt x="343" y="1"/>
                    <a:pt x="344" y="1"/>
                    <a:pt x="344" y="2"/>
                  </a:cubicBezTo>
                  <a:cubicBezTo>
                    <a:pt x="344" y="1"/>
                    <a:pt x="344" y="1"/>
                    <a:pt x="345" y="0"/>
                  </a:cubicBezTo>
                  <a:cubicBezTo>
                    <a:pt x="345" y="1"/>
                    <a:pt x="346" y="1"/>
                    <a:pt x="346" y="2"/>
                  </a:cubicBezTo>
                  <a:cubicBezTo>
                    <a:pt x="346" y="1"/>
                    <a:pt x="346" y="1"/>
                    <a:pt x="347" y="0"/>
                  </a:cubicBezTo>
                  <a:cubicBezTo>
                    <a:pt x="347" y="1"/>
                    <a:pt x="347" y="1"/>
                    <a:pt x="348" y="1"/>
                  </a:cubicBezTo>
                  <a:cubicBezTo>
                    <a:pt x="348" y="1"/>
                    <a:pt x="348" y="1"/>
                    <a:pt x="349" y="1"/>
                  </a:cubicBezTo>
                  <a:cubicBezTo>
                    <a:pt x="349" y="1"/>
                    <a:pt x="349" y="1"/>
                    <a:pt x="350" y="1"/>
                  </a:cubicBezTo>
                  <a:cubicBezTo>
                    <a:pt x="351" y="0"/>
                    <a:pt x="351" y="1"/>
                    <a:pt x="352" y="1"/>
                  </a:cubicBezTo>
                  <a:cubicBezTo>
                    <a:pt x="353" y="0"/>
                    <a:pt x="353" y="1"/>
                    <a:pt x="354" y="1"/>
                  </a:cubicBezTo>
                  <a:cubicBezTo>
                    <a:pt x="354" y="1"/>
                    <a:pt x="354" y="1"/>
                    <a:pt x="355" y="0"/>
                  </a:cubicBezTo>
                  <a:cubicBezTo>
                    <a:pt x="355" y="1"/>
                    <a:pt x="355" y="1"/>
                    <a:pt x="356" y="2"/>
                  </a:cubicBezTo>
                  <a:cubicBezTo>
                    <a:pt x="356" y="1"/>
                    <a:pt x="356" y="1"/>
                    <a:pt x="356" y="0"/>
                  </a:cubicBezTo>
                  <a:cubicBezTo>
                    <a:pt x="357" y="1"/>
                    <a:pt x="357" y="1"/>
                    <a:pt x="358" y="2"/>
                  </a:cubicBezTo>
                  <a:cubicBezTo>
                    <a:pt x="358" y="1"/>
                    <a:pt x="358" y="1"/>
                    <a:pt x="358" y="0"/>
                  </a:cubicBezTo>
                  <a:cubicBezTo>
                    <a:pt x="359" y="1"/>
                    <a:pt x="359" y="1"/>
                    <a:pt x="360" y="2"/>
                  </a:cubicBezTo>
                  <a:cubicBezTo>
                    <a:pt x="360" y="1"/>
                    <a:pt x="360" y="1"/>
                    <a:pt x="361" y="0"/>
                  </a:cubicBezTo>
                  <a:cubicBezTo>
                    <a:pt x="361" y="1"/>
                    <a:pt x="361" y="1"/>
                    <a:pt x="361" y="2"/>
                  </a:cubicBezTo>
                  <a:cubicBezTo>
                    <a:pt x="362" y="2"/>
                    <a:pt x="362" y="2"/>
                    <a:pt x="362" y="1"/>
                  </a:cubicBezTo>
                  <a:cubicBezTo>
                    <a:pt x="362" y="1"/>
                    <a:pt x="362" y="1"/>
                    <a:pt x="362" y="1"/>
                  </a:cubicBezTo>
                  <a:cubicBezTo>
                    <a:pt x="364" y="2"/>
                    <a:pt x="366" y="2"/>
                    <a:pt x="366" y="1"/>
                  </a:cubicBezTo>
                  <a:cubicBezTo>
                    <a:pt x="367" y="1"/>
                    <a:pt x="367" y="2"/>
                    <a:pt x="368" y="2"/>
                  </a:cubicBezTo>
                  <a:cubicBezTo>
                    <a:pt x="369" y="2"/>
                    <a:pt x="370" y="2"/>
                    <a:pt x="372" y="2"/>
                  </a:cubicBezTo>
                  <a:cubicBezTo>
                    <a:pt x="377" y="2"/>
                    <a:pt x="382" y="2"/>
                    <a:pt x="388" y="2"/>
                  </a:cubicBezTo>
                  <a:cubicBezTo>
                    <a:pt x="397" y="3"/>
                    <a:pt x="405" y="3"/>
                    <a:pt x="414" y="3"/>
                  </a:cubicBezTo>
                  <a:cubicBezTo>
                    <a:pt x="422" y="3"/>
                    <a:pt x="430" y="3"/>
                    <a:pt x="439" y="4"/>
                  </a:cubicBezTo>
                  <a:cubicBezTo>
                    <a:pt x="439" y="4"/>
                    <a:pt x="439" y="4"/>
                    <a:pt x="440" y="4"/>
                  </a:cubicBezTo>
                  <a:cubicBezTo>
                    <a:pt x="438" y="4"/>
                    <a:pt x="436" y="4"/>
                    <a:pt x="434" y="4"/>
                  </a:cubicBezTo>
                  <a:cubicBezTo>
                    <a:pt x="432" y="4"/>
                    <a:pt x="429" y="5"/>
                    <a:pt x="427" y="5"/>
                  </a:cubicBezTo>
                  <a:cubicBezTo>
                    <a:pt x="427" y="5"/>
                    <a:pt x="426" y="5"/>
                    <a:pt x="426" y="5"/>
                  </a:cubicBezTo>
                  <a:cubicBezTo>
                    <a:pt x="426" y="5"/>
                    <a:pt x="427" y="5"/>
                    <a:pt x="427" y="5"/>
                  </a:cubicBezTo>
                  <a:cubicBezTo>
                    <a:pt x="433" y="5"/>
                    <a:pt x="438" y="5"/>
                    <a:pt x="443" y="6"/>
                  </a:cubicBezTo>
                  <a:cubicBezTo>
                    <a:pt x="453" y="6"/>
                    <a:pt x="462" y="6"/>
                    <a:pt x="472" y="6"/>
                  </a:cubicBezTo>
                  <a:cubicBezTo>
                    <a:pt x="478" y="7"/>
                    <a:pt x="484" y="7"/>
                    <a:pt x="490" y="7"/>
                  </a:cubicBezTo>
                  <a:cubicBezTo>
                    <a:pt x="493" y="7"/>
                    <a:pt x="496" y="7"/>
                    <a:pt x="499" y="7"/>
                  </a:cubicBezTo>
                  <a:cubicBezTo>
                    <a:pt x="503" y="7"/>
                    <a:pt x="506" y="7"/>
                    <a:pt x="510" y="7"/>
                  </a:cubicBezTo>
                  <a:cubicBezTo>
                    <a:pt x="511" y="7"/>
                    <a:pt x="511" y="7"/>
                    <a:pt x="512" y="7"/>
                  </a:cubicBezTo>
                  <a:cubicBezTo>
                    <a:pt x="512" y="7"/>
                    <a:pt x="512" y="8"/>
                    <a:pt x="512" y="8"/>
                  </a:cubicBezTo>
                  <a:cubicBezTo>
                    <a:pt x="511" y="8"/>
                    <a:pt x="509" y="8"/>
                    <a:pt x="507" y="8"/>
                  </a:cubicBezTo>
                  <a:cubicBezTo>
                    <a:pt x="500" y="8"/>
                    <a:pt x="500" y="9"/>
                    <a:pt x="492" y="9"/>
                  </a:cubicBezTo>
                  <a:cubicBezTo>
                    <a:pt x="487" y="9"/>
                    <a:pt x="478" y="10"/>
                    <a:pt x="472" y="10"/>
                  </a:cubicBezTo>
                  <a:cubicBezTo>
                    <a:pt x="453" y="9"/>
                    <a:pt x="445" y="9"/>
                    <a:pt x="426" y="9"/>
                  </a:cubicBezTo>
                  <a:cubicBezTo>
                    <a:pt x="407" y="9"/>
                    <a:pt x="372" y="8"/>
                    <a:pt x="353" y="8"/>
                  </a:cubicBezTo>
                  <a:cubicBezTo>
                    <a:pt x="319" y="8"/>
                    <a:pt x="287" y="7"/>
                    <a:pt x="253" y="7"/>
                  </a:cubicBezTo>
                  <a:cubicBezTo>
                    <a:pt x="233" y="8"/>
                    <a:pt x="213" y="8"/>
                    <a:pt x="193" y="9"/>
                  </a:cubicBezTo>
                  <a:cubicBezTo>
                    <a:pt x="193" y="9"/>
                    <a:pt x="192" y="9"/>
                    <a:pt x="191" y="9"/>
                  </a:cubicBezTo>
                  <a:cubicBezTo>
                    <a:pt x="191" y="9"/>
                    <a:pt x="190" y="9"/>
                    <a:pt x="189" y="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202" y="9"/>
                    <a:pt x="214" y="9"/>
                    <a:pt x="226" y="9"/>
                  </a:cubicBezTo>
                  <a:cubicBezTo>
                    <a:pt x="230" y="9"/>
                    <a:pt x="234" y="9"/>
                    <a:pt x="238" y="9"/>
                  </a:cubicBezTo>
                  <a:cubicBezTo>
                    <a:pt x="246" y="9"/>
                    <a:pt x="253" y="8"/>
                    <a:pt x="261" y="8"/>
                  </a:cubicBezTo>
                  <a:cubicBezTo>
                    <a:pt x="266" y="8"/>
                    <a:pt x="271" y="9"/>
                    <a:pt x="275" y="9"/>
                  </a:cubicBezTo>
                  <a:cubicBezTo>
                    <a:pt x="278" y="9"/>
                    <a:pt x="280" y="9"/>
                    <a:pt x="282" y="9"/>
                  </a:cubicBezTo>
                  <a:cubicBezTo>
                    <a:pt x="284" y="9"/>
                    <a:pt x="286" y="8"/>
                    <a:pt x="289" y="8"/>
                  </a:cubicBezTo>
                  <a:cubicBezTo>
                    <a:pt x="292" y="8"/>
                    <a:pt x="295" y="8"/>
                    <a:pt x="297" y="8"/>
                  </a:cubicBezTo>
                  <a:cubicBezTo>
                    <a:pt x="300" y="8"/>
                    <a:pt x="303" y="8"/>
                    <a:pt x="306" y="8"/>
                  </a:cubicBezTo>
                  <a:cubicBezTo>
                    <a:pt x="307" y="8"/>
                    <a:pt x="308" y="8"/>
                    <a:pt x="308" y="8"/>
                  </a:cubicBezTo>
                  <a:cubicBezTo>
                    <a:pt x="309" y="8"/>
                    <a:pt x="311" y="9"/>
                    <a:pt x="311" y="8"/>
                  </a:cubicBezTo>
                  <a:cubicBezTo>
                    <a:pt x="312" y="8"/>
                    <a:pt x="312" y="8"/>
                    <a:pt x="313" y="9"/>
                  </a:cubicBezTo>
                  <a:cubicBezTo>
                    <a:pt x="314" y="7"/>
                    <a:pt x="314" y="8"/>
                    <a:pt x="315" y="9"/>
                  </a:cubicBezTo>
                  <a:cubicBezTo>
                    <a:pt x="316" y="7"/>
                    <a:pt x="316" y="8"/>
                    <a:pt x="317" y="9"/>
                  </a:cubicBezTo>
                  <a:cubicBezTo>
                    <a:pt x="317" y="8"/>
                    <a:pt x="317" y="8"/>
                    <a:pt x="318" y="8"/>
                  </a:cubicBezTo>
                  <a:cubicBezTo>
                    <a:pt x="318" y="8"/>
                    <a:pt x="318" y="8"/>
                    <a:pt x="319" y="9"/>
                  </a:cubicBezTo>
                  <a:cubicBezTo>
                    <a:pt x="319" y="8"/>
                    <a:pt x="319" y="8"/>
                    <a:pt x="320" y="8"/>
                  </a:cubicBezTo>
                  <a:cubicBezTo>
                    <a:pt x="320" y="8"/>
                    <a:pt x="320" y="8"/>
                    <a:pt x="321" y="9"/>
                  </a:cubicBezTo>
                  <a:cubicBezTo>
                    <a:pt x="321" y="8"/>
                    <a:pt x="321" y="8"/>
                    <a:pt x="322" y="8"/>
                  </a:cubicBezTo>
                  <a:cubicBezTo>
                    <a:pt x="322" y="8"/>
                    <a:pt x="322" y="8"/>
                    <a:pt x="323" y="9"/>
                  </a:cubicBezTo>
                  <a:cubicBezTo>
                    <a:pt x="324" y="7"/>
                    <a:pt x="324" y="8"/>
                    <a:pt x="325" y="8"/>
                  </a:cubicBezTo>
                  <a:cubicBezTo>
                    <a:pt x="325" y="8"/>
                    <a:pt x="326" y="8"/>
                    <a:pt x="326" y="8"/>
                  </a:cubicBezTo>
                  <a:cubicBezTo>
                    <a:pt x="327" y="8"/>
                    <a:pt x="327" y="8"/>
                    <a:pt x="327" y="8"/>
                  </a:cubicBezTo>
                  <a:cubicBezTo>
                    <a:pt x="328" y="8"/>
                    <a:pt x="329" y="8"/>
                    <a:pt x="330" y="8"/>
                  </a:cubicBezTo>
                  <a:cubicBezTo>
                    <a:pt x="331" y="8"/>
                    <a:pt x="332" y="9"/>
                    <a:pt x="333" y="9"/>
                  </a:cubicBezTo>
                  <a:cubicBezTo>
                    <a:pt x="335" y="8"/>
                    <a:pt x="336" y="8"/>
                    <a:pt x="338" y="8"/>
                  </a:cubicBezTo>
                  <a:cubicBezTo>
                    <a:pt x="339" y="8"/>
                    <a:pt x="341" y="8"/>
                    <a:pt x="343" y="8"/>
                  </a:cubicBezTo>
                  <a:cubicBezTo>
                    <a:pt x="344" y="8"/>
                    <a:pt x="346" y="8"/>
                    <a:pt x="347" y="8"/>
                  </a:cubicBezTo>
                  <a:cubicBezTo>
                    <a:pt x="349" y="8"/>
                    <a:pt x="351" y="9"/>
                    <a:pt x="352" y="9"/>
                  </a:cubicBezTo>
                  <a:cubicBezTo>
                    <a:pt x="354" y="9"/>
                    <a:pt x="355" y="8"/>
                    <a:pt x="357" y="8"/>
                  </a:cubicBezTo>
                  <a:cubicBezTo>
                    <a:pt x="360" y="8"/>
                    <a:pt x="362" y="8"/>
                    <a:pt x="365" y="8"/>
                  </a:cubicBezTo>
                  <a:cubicBezTo>
                    <a:pt x="366" y="8"/>
                    <a:pt x="366" y="8"/>
                    <a:pt x="367" y="8"/>
                  </a:cubicBezTo>
                  <a:cubicBezTo>
                    <a:pt x="368" y="8"/>
                    <a:pt x="369" y="9"/>
                    <a:pt x="370" y="9"/>
                  </a:cubicBezTo>
                  <a:cubicBezTo>
                    <a:pt x="371" y="8"/>
                    <a:pt x="372" y="8"/>
                    <a:pt x="374" y="9"/>
                  </a:cubicBezTo>
                  <a:cubicBezTo>
                    <a:pt x="374" y="9"/>
                    <a:pt x="375" y="8"/>
                    <a:pt x="376" y="8"/>
                  </a:cubicBezTo>
                  <a:cubicBezTo>
                    <a:pt x="377" y="8"/>
                    <a:pt x="378" y="8"/>
                    <a:pt x="379" y="8"/>
                  </a:cubicBezTo>
                  <a:cubicBezTo>
                    <a:pt x="380" y="8"/>
                    <a:pt x="381" y="8"/>
                    <a:pt x="382" y="8"/>
                  </a:cubicBezTo>
                  <a:cubicBezTo>
                    <a:pt x="383" y="8"/>
                    <a:pt x="384" y="9"/>
                    <a:pt x="386" y="9"/>
                  </a:cubicBezTo>
                  <a:cubicBezTo>
                    <a:pt x="386" y="8"/>
                    <a:pt x="387" y="8"/>
                    <a:pt x="388" y="9"/>
                  </a:cubicBezTo>
                  <a:cubicBezTo>
                    <a:pt x="388" y="9"/>
                    <a:pt x="388" y="9"/>
                    <a:pt x="388" y="8"/>
                  </a:cubicBezTo>
                  <a:cubicBezTo>
                    <a:pt x="389" y="8"/>
                    <a:pt x="389" y="9"/>
                    <a:pt x="389" y="9"/>
                  </a:cubicBezTo>
                  <a:cubicBezTo>
                    <a:pt x="390" y="9"/>
                    <a:pt x="390" y="8"/>
                    <a:pt x="391" y="8"/>
                  </a:cubicBezTo>
                  <a:cubicBezTo>
                    <a:pt x="391" y="9"/>
                    <a:pt x="392" y="9"/>
                    <a:pt x="392" y="8"/>
                  </a:cubicBezTo>
                  <a:cubicBezTo>
                    <a:pt x="393" y="9"/>
                    <a:pt x="394" y="9"/>
                    <a:pt x="395" y="9"/>
                  </a:cubicBezTo>
                  <a:cubicBezTo>
                    <a:pt x="395" y="9"/>
                    <a:pt x="396" y="9"/>
                    <a:pt x="396" y="9"/>
                  </a:cubicBezTo>
                  <a:cubicBezTo>
                    <a:pt x="397" y="9"/>
                    <a:pt x="398" y="9"/>
                    <a:pt x="398" y="9"/>
                  </a:cubicBezTo>
                  <a:cubicBezTo>
                    <a:pt x="398" y="9"/>
                    <a:pt x="398" y="8"/>
                    <a:pt x="399" y="8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8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402" y="9"/>
                    <a:pt x="402" y="9"/>
                    <a:pt x="402" y="8"/>
                  </a:cubicBezTo>
                  <a:cubicBezTo>
                    <a:pt x="403" y="9"/>
                    <a:pt x="403" y="9"/>
                    <a:pt x="403" y="9"/>
                  </a:cubicBezTo>
                  <a:cubicBezTo>
                    <a:pt x="404" y="9"/>
                    <a:pt x="404" y="9"/>
                    <a:pt x="404" y="8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6" y="9"/>
                    <a:pt x="406" y="9"/>
                    <a:pt x="406" y="8"/>
                  </a:cubicBezTo>
                  <a:cubicBezTo>
                    <a:pt x="407" y="9"/>
                    <a:pt x="407" y="9"/>
                    <a:pt x="407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9" y="9"/>
                    <a:pt x="409" y="10"/>
                  </a:cubicBezTo>
                  <a:cubicBezTo>
                    <a:pt x="410" y="9"/>
                    <a:pt x="410" y="9"/>
                    <a:pt x="410" y="9"/>
                  </a:cubicBezTo>
                  <a:cubicBezTo>
                    <a:pt x="410" y="9"/>
                    <a:pt x="411" y="9"/>
                    <a:pt x="411" y="10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13" y="10"/>
                    <a:pt x="413" y="10"/>
                    <a:pt x="414" y="9"/>
                  </a:cubicBezTo>
                  <a:cubicBezTo>
                    <a:pt x="415" y="10"/>
                    <a:pt x="415" y="9"/>
                    <a:pt x="416" y="9"/>
                  </a:cubicBezTo>
                  <a:cubicBezTo>
                    <a:pt x="418" y="9"/>
                    <a:pt x="419" y="10"/>
                    <a:pt x="421" y="10"/>
                  </a:cubicBezTo>
                  <a:cubicBezTo>
                    <a:pt x="425" y="10"/>
                    <a:pt x="430" y="10"/>
                    <a:pt x="434" y="10"/>
                  </a:cubicBezTo>
                  <a:cubicBezTo>
                    <a:pt x="444" y="10"/>
                    <a:pt x="453" y="10"/>
                    <a:pt x="463" y="11"/>
                  </a:cubicBezTo>
                  <a:cubicBezTo>
                    <a:pt x="470" y="11"/>
                    <a:pt x="477" y="11"/>
                    <a:pt x="484" y="11"/>
                  </a:cubicBezTo>
                  <a:cubicBezTo>
                    <a:pt x="488" y="11"/>
                    <a:pt x="493" y="12"/>
                    <a:pt x="498" y="12"/>
                  </a:cubicBezTo>
                  <a:cubicBezTo>
                    <a:pt x="498" y="12"/>
                    <a:pt x="498" y="12"/>
                    <a:pt x="499" y="12"/>
                  </a:cubicBezTo>
                  <a:cubicBezTo>
                    <a:pt x="498" y="12"/>
                    <a:pt x="498" y="12"/>
                    <a:pt x="498" y="12"/>
                  </a:cubicBezTo>
                  <a:cubicBezTo>
                    <a:pt x="494" y="12"/>
                    <a:pt x="490" y="12"/>
                    <a:pt x="487" y="12"/>
                  </a:cubicBezTo>
                  <a:cubicBezTo>
                    <a:pt x="480" y="12"/>
                    <a:pt x="473" y="12"/>
                    <a:pt x="466" y="12"/>
                  </a:cubicBezTo>
                  <a:cubicBezTo>
                    <a:pt x="461" y="12"/>
                    <a:pt x="457" y="12"/>
                    <a:pt x="453" y="12"/>
                  </a:cubicBezTo>
                  <a:cubicBezTo>
                    <a:pt x="464" y="12"/>
                    <a:pt x="475" y="13"/>
                    <a:pt x="486" y="13"/>
                  </a:cubicBezTo>
                  <a:cubicBezTo>
                    <a:pt x="492" y="13"/>
                    <a:pt x="498" y="13"/>
                    <a:pt x="504" y="13"/>
                  </a:cubicBezTo>
                  <a:cubicBezTo>
                    <a:pt x="504" y="14"/>
                    <a:pt x="505" y="14"/>
                    <a:pt x="505" y="14"/>
                  </a:cubicBezTo>
                  <a:cubicBezTo>
                    <a:pt x="505" y="14"/>
                    <a:pt x="505" y="14"/>
                    <a:pt x="505" y="14"/>
                  </a:cubicBezTo>
                  <a:cubicBezTo>
                    <a:pt x="503" y="14"/>
                    <a:pt x="501" y="14"/>
                    <a:pt x="499" y="14"/>
                  </a:cubicBezTo>
                  <a:cubicBezTo>
                    <a:pt x="495" y="15"/>
                    <a:pt x="491" y="15"/>
                    <a:pt x="487" y="15"/>
                  </a:cubicBezTo>
                  <a:cubicBezTo>
                    <a:pt x="475" y="15"/>
                    <a:pt x="462" y="18"/>
                    <a:pt x="451" y="17"/>
                  </a:cubicBezTo>
                  <a:cubicBezTo>
                    <a:pt x="414" y="17"/>
                    <a:pt x="379" y="16"/>
                    <a:pt x="343" y="16"/>
                  </a:cubicBezTo>
                  <a:cubicBezTo>
                    <a:pt x="291" y="15"/>
                    <a:pt x="241" y="17"/>
                    <a:pt x="187" y="16"/>
                  </a:cubicBezTo>
                  <a:cubicBezTo>
                    <a:pt x="186" y="16"/>
                    <a:pt x="184" y="16"/>
                    <a:pt x="183" y="16"/>
                  </a:cubicBezTo>
                  <a:cubicBezTo>
                    <a:pt x="183" y="16"/>
                    <a:pt x="183" y="17"/>
                    <a:pt x="183" y="17"/>
                  </a:cubicBezTo>
                  <a:cubicBezTo>
                    <a:pt x="188" y="17"/>
                    <a:pt x="193" y="17"/>
                    <a:pt x="198" y="17"/>
                  </a:cubicBezTo>
                  <a:cubicBezTo>
                    <a:pt x="203" y="17"/>
                    <a:pt x="207" y="16"/>
                    <a:pt x="212" y="16"/>
                  </a:cubicBezTo>
                  <a:cubicBezTo>
                    <a:pt x="228" y="16"/>
                    <a:pt x="243" y="16"/>
                    <a:pt x="259" y="16"/>
                  </a:cubicBezTo>
                  <a:cubicBezTo>
                    <a:pt x="267" y="16"/>
                    <a:pt x="274" y="16"/>
                    <a:pt x="282" y="16"/>
                  </a:cubicBezTo>
                  <a:cubicBezTo>
                    <a:pt x="292" y="16"/>
                    <a:pt x="303" y="16"/>
                    <a:pt x="313" y="16"/>
                  </a:cubicBezTo>
                  <a:cubicBezTo>
                    <a:pt x="318" y="16"/>
                    <a:pt x="323" y="16"/>
                    <a:pt x="328" y="16"/>
                  </a:cubicBezTo>
                  <a:cubicBezTo>
                    <a:pt x="333" y="16"/>
                    <a:pt x="338" y="16"/>
                    <a:pt x="343" y="16"/>
                  </a:cubicBezTo>
                  <a:cubicBezTo>
                    <a:pt x="347" y="16"/>
                    <a:pt x="351" y="16"/>
                    <a:pt x="355" y="16"/>
                  </a:cubicBezTo>
                  <a:cubicBezTo>
                    <a:pt x="358" y="16"/>
                    <a:pt x="361" y="16"/>
                    <a:pt x="364" y="16"/>
                  </a:cubicBezTo>
                  <a:cubicBezTo>
                    <a:pt x="366" y="16"/>
                    <a:pt x="369" y="16"/>
                    <a:pt x="371" y="16"/>
                  </a:cubicBezTo>
                  <a:cubicBezTo>
                    <a:pt x="373" y="16"/>
                    <a:pt x="375" y="16"/>
                    <a:pt x="377" y="16"/>
                  </a:cubicBezTo>
                  <a:cubicBezTo>
                    <a:pt x="380" y="16"/>
                    <a:pt x="382" y="16"/>
                    <a:pt x="385" y="16"/>
                  </a:cubicBezTo>
                  <a:cubicBezTo>
                    <a:pt x="386" y="16"/>
                    <a:pt x="388" y="16"/>
                    <a:pt x="390" y="16"/>
                  </a:cubicBezTo>
                  <a:cubicBezTo>
                    <a:pt x="391" y="16"/>
                    <a:pt x="393" y="16"/>
                    <a:pt x="394" y="16"/>
                  </a:cubicBezTo>
                  <a:cubicBezTo>
                    <a:pt x="395" y="16"/>
                    <a:pt x="396" y="17"/>
                    <a:pt x="397" y="17"/>
                  </a:cubicBezTo>
                  <a:cubicBezTo>
                    <a:pt x="398" y="17"/>
                    <a:pt x="399" y="16"/>
                    <a:pt x="400" y="16"/>
                  </a:cubicBezTo>
                  <a:cubicBezTo>
                    <a:pt x="401" y="16"/>
                    <a:pt x="402" y="16"/>
                    <a:pt x="402" y="16"/>
                  </a:cubicBezTo>
                  <a:cubicBezTo>
                    <a:pt x="403" y="17"/>
                    <a:pt x="404" y="17"/>
                    <a:pt x="405" y="17"/>
                  </a:cubicBezTo>
                  <a:cubicBezTo>
                    <a:pt x="406" y="17"/>
                    <a:pt x="407" y="16"/>
                    <a:pt x="408" y="16"/>
                  </a:cubicBezTo>
                  <a:cubicBezTo>
                    <a:pt x="409" y="16"/>
                    <a:pt x="410" y="17"/>
                    <a:pt x="411" y="17"/>
                  </a:cubicBezTo>
                  <a:cubicBezTo>
                    <a:pt x="412" y="17"/>
                    <a:pt x="413" y="16"/>
                    <a:pt x="414" y="16"/>
                  </a:cubicBezTo>
                  <a:cubicBezTo>
                    <a:pt x="415" y="17"/>
                    <a:pt x="417" y="17"/>
                    <a:pt x="418" y="17"/>
                  </a:cubicBezTo>
                  <a:cubicBezTo>
                    <a:pt x="422" y="17"/>
                    <a:pt x="424" y="17"/>
                    <a:pt x="428" y="17"/>
                  </a:cubicBezTo>
                  <a:cubicBezTo>
                    <a:pt x="430" y="17"/>
                    <a:pt x="432" y="17"/>
                    <a:pt x="434" y="17"/>
                  </a:cubicBezTo>
                  <a:cubicBezTo>
                    <a:pt x="437" y="17"/>
                    <a:pt x="441" y="17"/>
                    <a:pt x="445" y="18"/>
                  </a:cubicBezTo>
                  <a:cubicBezTo>
                    <a:pt x="449" y="18"/>
                    <a:pt x="452" y="18"/>
                    <a:pt x="456" y="18"/>
                  </a:cubicBezTo>
                  <a:cubicBezTo>
                    <a:pt x="463" y="19"/>
                    <a:pt x="469" y="19"/>
                    <a:pt x="476" y="19"/>
                  </a:cubicBezTo>
                  <a:cubicBezTo>
                    <a:pt x="483" y="19"/>
                    <a:pt x="457" y="19"/>
                    <a:pt x="464" y="19"/>
                  </a:cubicBezTo>
                  <a:cubicBezTo>
                    <a:pt x="473" y="20"/>
                    <a:pt x="481" y="20"/>
                    <a:pt x="490" y="20"/>
                  </a:cubicBezTo>
                  <a:cubicBezTo>
                    <a:pt x="491" y="20"/>
                    <a:pt x="491" y="20"/>
                    <a:pt x="492" y="20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80" y="21"/>
                    <a:pt x="470" y="21"/>
                    <a:pt x="459" y="21"/>
                  </a:cubicBezTo>
                  <a:cubicBezTo>
                    <a:pt x="450" y="21"/>
                    <a:pt x="441" y="20"/>
                    <a:pt x="433" y="21"/>
                  </a:cubicBezTo>
                  <a:cubicBezTo>
                    <a:pt x="432" y="21"/>
                    <a:pt x="432" y="21"/>
                    <a:pt x="431" y="21"/>
                  </a:cubicBezTo>
                  <a:cubicBezTo>
                    <a:pt x="434" y="21"/>
                    <a:pt x="437" y="22"/>
                    <a:pt x="440" y="22"/>
                  </a:cubicBezTo>
                  <a:cubicBezTo>
                    <a:pt x="452" y="22"/>
                    <a:pt x="465" y="22"/>
                    <a:pt x="477" y="22"/>
                  </a:cubicBezTo>
                  <a:cubicBezTo>
                    <a:pt x="479" y="22"/>
                    <a:pt x="481" y="23"/>
                    <a:pt x="483" y="23"/>
                  </a:cubicBezTo>
                  <a:cubicBezTo>
                    <a:pt x="483" y="23"/>
                    <a:pt x="483" y="23"/>
                    <a:pt x="482" y="23"/>
                  </a:cubicBezTo>
                  <a:cubicBezTo>
                    <a:pt x="470" y="24"/>
                    <a:pt x="458" y="24"/>
                    <a:pt x="446" y="24"/>
                  </a:cubicBezTo>
                  <a:cubicBezTo>
                    <a:pt x="434" y="24"/>
                    <a:pt x="454" y="24"/>
                    <a:pt x="442" y="23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9" y="25"/>
                    <a:pt x="463" y="25"/>
                    <a:pt x="490" y="26"/>
                  </a:cubicBezTo>
                  <a:cubicBezTo>
                    <a:pt x="490" y="27"/>
                    <a:pt x="490" y="27"/>
                    <a:pt x="490" y="27"/>
                  </a:cubicBezTo>
                  <a:cubicBezTo>
                    <a:pt x="454" y="27"/>
                    <a:pt x="450" y="26"/>
                    <a:pt x="414" y="26"/>
                  </a:cubicBezTo>
                  <a:cubicBezTo>
                    <a:pt x="414" y="26"/>
                    <a:pt x="414" y="26"/>
                    <a:pt x="414" y="26"/>
                  </a:cubicBezTo>
                  <a:cubicBezTo>
                    <a:pt x="439" y="27"/>
                    <a:pt x="431" y="27"/>
                    <a:pt x="456" y="28"/>
                  </a:cubicBezTo>
                  <a:cubicBezTo>
                    <a:pt x="456" y="28"/>
                    <a:pt x="456" y="29"/>
                    <a:pt x="456" y="29"/>
                  </a:cubicBezTo>
                  <a:cubicBezTo>
                    <a:pt x="443" y="29"/>
                    <a:pt x="444" y="29"/>
                    <a:pt x="431" y="29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1" y="30"/>
                    <a:pt x="399" y="30"/>
                    <a:pt x="400" y="30"/>
                  </a:cubicBezTo>
                  <a:cubicBezTo>
                    <a:pt x="409" y="30"/>
                    <a:pt x="417" y="30"/>
                    <a:pt x="426" y="31"/>
                  </a:cubicBezTo>
                  <a:cubicBezTo>
                    <a:pt x="434" y="31"/>
                    <a:pt x="441" y="31"/>
                    <a:pt x="449" y="31"/>
                  </a:cubicBezTo>
                  <a:cubicBezTo>
                    <a:pt x="449" y="31"/>
                    <a:pt x="450" y="32"/>
                    <a:pt x="451" y="32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24" y="32"/>
                    <a:pt x="431" y="32"/>
                    <a:pt x="405" y="31"/>
                  </a:cubicBezTo>
                  <a:cubicBezTo>
                    <a:pt x="405" y="31"/>
                    <a:pt x="405" y="31"/>
                    <a:pt x="405" y="32"/>
                  </a:cubicBezTo>
                  <a:cubicBezTo>
                    <a:pt x="407" y="32"/>
                    <a:pt x="409" y="32"/>
                    <a:pt x="411" y="32"/>
                  </a:cubicBezTo>
                  <a:cubicBezTo>
                    <a:pt x="422" y="32"/>
                    <a:pt x="400" y="33"/>
                    <a:pt x="411" y="33"/>
                  </a:cubicBezTo>
                  <a:cubicBezTo>
                    <a:pt x="426" y="33"/>
                    <a:pt x="442" y="34"/>
                    <a:pt x="457" y="34"/>
                  </a:cubicBezTo>
                  <a:cubicBezTo>
                    <a:pt x="458" y="34"/>
                    <a:pt x="459" y="35"/>
                    <a:pt x="460" y="35"/>
                  </a:cubicBezTo>
                  <a:cubicBezTo>
                    <a:pt x="460" y="35"/>
                    <a:pt x="460" y="35"/>
                    <a:pt x="459" y="35"/>
                  </a:cubicBezTo>
                  <a:cubicBezTo>
                    <a:pt x="447" y="35"/>
                    <a:pt x="436" y="35"/>
                    <a:pt x="424" y="35"/>
                  </a:cubicBezTo>
                  <a:cubicBezTo>
                    <a:pt x="418" y="35"/>
                    <a:pt x="412" y="35"/>
                    <a:pt x="406" y="35"/>
                  </a:cubicBezTo>
                  <a:cubicBezTo>
                    <a:pt x="405" y="35"/>
                    <a:pt x="404" y="35"/>
                    <a:pt x="403" y="35"/>
                  </a:cubicBezTo>
                  <a:cubicBezTo>
                    <a:pt x="403" y="35"/>
                    <a:pt x="403" y="35"/>
                    <a:pt x="403" y="35"/>
                  </a:cubicBezTo>
                  <a:cubicBezTo>
                    <a:pt x="403" y="35"/>
                    <a:pt x="403" y="36"/>
                    <a:pt x="404" y="36"/>
                  </a:cubicBezTo>
                  <a:cubicBezTo>
                    <a:pt x="409" y="36"/>
                    <a:pt x="415" y="35"/>
                    <a:pt x="420" y="37"/>
                  </a:cubicBezTo>
                  <a:cubicBezTo>
                    <a:pt x="422" y="37"/>
                    <a:pt x="424" y="37"/>
                    <a:pt x="426" y="37"/>
                  </a:cubicBezTo>
                  <a:cubicBezTo>
                    <a:pt x="427" y="37"/>
                    <a:pt x="429" y="37"/>
                    <a:pt x="430" y="37"/>
                  </a:cubicBezTo>
                  <a:cubicBezTo>
                    <a:pt x="430" y="38"/>
                    <a:pt x="430" y="38"/>
                    <a:pt x="430" y="38"/>
                  </a:cubicBezTo>
                  <a:cubicBezTo>
                    <a:pt x="400" y="38"/>
                    <a:pt x="421" y="37"/>
                    <a:pt x="392" y="37"/>
                  </a:cubicBezTo>
                  <a:cubicBezTo>
                    <a:pt x="392" y="37"/>
                    <a:pt x="392" y="37"/>
                    <a:pt x="392" y="37"/>
                  </a:cubicBezTo>
                  <a:cubicBezTo>
                    <a:pt x="404" y="38"/>
                    <a:pt x="396" y="38"/>
                    <a:pt x="408" y="38"/>
                  </a:cubicBezTo>
                  <a:cubicBezTo>
                    <a:pt x="414" y="38"/>
                    <a:pt x="420" y="38"/>
                    <a:pt x="426" y="39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0" y="39"/>
                    <a:pt x="414" y="39"/>
                    <a:pt x="408" y="39"/>
                  </a:cubicBezTo>
                  <a:cubicBezTo>
                    <a:pt x="408" y="40"/>
                    <a:pt x="408" y="40"/>
                    <a:pt x="408" y="40"/>
                  </a:cubicBezTo>
                  <a:cubicBezTo>
                    <a:pt x="439" y="41"/>
                    <a:pt x="437" y="42"/>
                    <a:pt x="468" y="43"/>
                  </a:cubicBezTo>
                  <a:cubicBezTo>
                    <a:pt x="468" y="43"/>
                    <a:pt x="468" y="43"/>
                    <a:pt x="468" y="43"/>
                  </a:cubicBezTo>
                  <a:cubicBezTo>
                    <a:pt x="443" y="44"/>
                    <a:pt x="451" y="43"/>
                    <a:pt x="426" y="42"/>
                  </a:cubicBezTo>
                  <a:cubicBezTo>
                    <a:pt x="429" y="43"/>
                    <a:pt x="399" y="43"/>
                    <a:pt x="402" y="43"/>
                  </a:cubicBezTo>
                  <a:cubicBezTo>
                    <a:pt x="414" y="43"/>
                    <a:pt x="426" y="43"/>
                    <a:pt x="438" y="44"/>
                  </a:cubicBezTo>
                  <a:cubicBezTo>
                    <a:pt x="439" y="44"/>
                    <a:pt x="440" y="44"/>
                    <a:pt x="441" y="44"/>
                  </a:cubicBezTo>
                  <a:cubicBezTo>
                    <a:pt x="441" y="44"/>
                    <a:pt x="441" y="44"/>
                    <a:pt x="441" y="44"/>
                  </a:cubicBezTo>
                  <a:cubicBezTo>
                    <a:pt x="424" y="45"/>
                    <a:pt x="440" y="44"/>
                    <a:pt x="422" y="45"/>
                  </a:cubicBezTo>
                  <a:cubicBezTo>
                    <a:pt x="423" y="45"/>
                    <a:pt x="423" y="45"/>
                    <a:pt x="423" y="45"/>
                  </a:cubicBezTo>
                  <a:cubicBezTo>
                    <a:pt x="436" y="45"/>
                    <a:pt x="416" y="45"/>
                    <a:pt x="429" y="46"/>
                  </a:cubicBezTo>
                  <a:cubicBezTo>
                    <a:pt x="437" y="46"/>
                    <a:pt x="446" y="46"/>
                    <a:pt x="454" y="47"/>
                  </a:cubicBezTo>
                  <a:cubicBezTo>
                    <a:pt x="455" y="47"/>
                    <a:pt x="455" y="47"/>
                    <a:pt x="456" y="47"/>
                  </a:cubicBezTo>
                  <a:cubicBezTo>
                    <a:pt x="455" y="47"/>
                    <a:pt x="454" y="47"/>
                    <a:pt x="453" y="47"/>
                  </a:cubicBezTo>
                  <a:cubicBezTo>
                    <a:pt x="450" y="47"/>
                    <a:pt x="447" y="47"/>
                    <a:pt x="444" y="47"/>
                  </a:cubicBezTo>
                  <a:cubicBezTo>
                    <a:pt x="433" y="47"/>
                    <a:pt x="422" y="47"/>
                    <a:pt x="411" y="47"/>
                  </a:cubicBezTo>
                  <a:cubicBezTo>
                    <a:pt x="382" y="47"/>
                    <a:pt x="405" y="49"/>
                    <a:pt x="375" y="49"/>
                  </a:cubicBezTo>
                  <a:cubicBezTo>
                    <a:pt x="342" y="48"/>
                    <a:pt x="306" y="48"/>
                    <a:pt x="273" y="49"/>
                  </a:cubicBezTo>
                  <a:cubicBezTo>
                    <a:pt x="257" y="49"/>
                    <a:pt x="243" y="47"/>
                    <a:pt x="227" y="47"/>
                  </a:cubicBezTo>
                  <a:cubicBezTo>
                    <a:pt x="224" y="47"/>
                    <a:pt x="221" y="47"/>
                    <a:pt x="219" y="47"/>
                  </a:cubicBezTo>
                  <a:cubicBezTo>
                    <a:pt x="223" y="47"/>
                    <a:pt x="228" y="47"/>
                    <a:pt x="233" y="47"/>
                  </a:cubicBezTo>
                  <a:cubicBezTo>
                    <a:pt x="277" y="47"/>
                    <a:pt x="320" y="47"/>
                    <a:pt x="364" y="48"/>
                  </a:cubicBezTo>
                  <a:cubicBezTo>
                    <a:pt x="389" y="49"/>
                    <a:pt x="395" y="50"/>
                    <a:pt x="419" y="50"/>
                  </a:cubicBezTo>
                  <a:cubicBezTo>
                    <a:pt x="438" y="51"/>
                    <a:pt x="443" y="51"/>
                    <a:pt x="462" y="52"/>
                  </a:cubicBezTo>
                  <a:cubicBezTo>
                    <a:pt x="466" y="52"/>
                    <a:pt x="470" y="52"/>
                    <a:pt x="474" y="52"/>
                  </a:cubicBezTo>
                  <a:cubicBezTo>
                    <a:pt x="475" y="52"/>
                    <a:pt x="475" y="52"/>
                    <a:pt x="476" y="53"/>
                  </a:cubicBezTo>
                  <a:cubicBezTo>
                    <a:pt x="476" y="53"/>
                    <a:pt x="476" y="53"/>
                    <a:pt x="475" y="53"/>
                  </a:cubicBezTo>
                  <a:cubicBezTo>
                    <a:pt x="475" y="53"/>
                    <a:pt x="474" y="53"/>
                    <a:pt x="474" y="53"/>
                  </a:cubicBezTo>
                  <a:cubicBezTo>
                    <a:pt x="470" y="53"/>
                    <a:pt x="465" y="53"/>
                    <a:pt x="461" y="53"/>
                  </a:cubicBezTo>
                  <a:cubicBezTo>
                    <a:pt x="442" y="53"/>
                    <a:pt x="456" y="53"/>
                    <a:pt x="437" y="53"/>
                  </a:cubicBezTo>
                  <a:cubicBezTo>
                    <a:pt x="411" y="53"/>
                    <a:pt x="391" y="54"/>
                    <a:pt x="365" y="53"/>
                  </a:cubicBezTo>
                  <a:cubicBezTo>
                    <a:pt x="334" y="52"/>
                    <a:pt x="298" y="53"/>
                    <a:pt x="266" y="51"/>
                  </a:cubicBezTo>
                  <a:cubicBezTo>
                    <a:pt x="263" y="51"/>
                    <a:pt x="260" y="51"/>
                    <a:pt x="257" y="51"/>
                  </a:cubicBezTo>
                  <a:cubicBezTo>
                    <a:pt x="258" y="52"/>
                    <a:pt x="258" y="52"/>
                    <a:pt x="259" y="52"/>
                  </a:cubicBezTo>
                  <a:cubicBezTo>
                    <a:pt x="277" y="52"/>
                    <a:pt x="296" y="52"/>
                    <a:pt x="315" y="52"/>
                  </a:cubicBezTo>
                  <a:cubicBezTo>
                    <a:pt x="332" y="53"/>
                    <a:pt x="348" y="53"/>
                    <a:pt x="365" y="53"/>
                  </a:cubicBezTo>
                  <a:cubicBezTo>
                    <a:pt x="389" y="54"/>
                    <a:pt x="412" y="55"/>
                    <a:pt x="436" y="55"/>
                  </a:cubicBezTo>
                  <a:cubicBezTo>
                    <a:pt x="445" y="56"/>
                    <a:pt x="422" y="56"/>
                    <a:pt x="431" y="56"/>
                  </a:cubicBezTo>
                  <a:cubicBezTo>
                    <a:pt x="435" y="56"/>
                    <a:pt x="439" y="57"/>
                    <a:pt x="443" y="57"/>
                  </a:cubicBezTo>
                  <a:cubicBezTo>
                    <a:pt x="444" y="57"/>
                    <a:pt x="444" y="57"/>
                    <a:pt x="445" y="57"/>
                  </a:cubicBezTo>
                  <a:cubicBezTo>
                    <a:pt x="445" y="58"/>
                    <a:pt x="445" y="58"/>
                    <a:pt x="445" y="58"/>
                  </a:cubicBezTo>
                  <a:cubicBezTo>
                    <a:pt x="441" y="58"/>
                    <a:pt x="438" y="58"/>
                    <a:pt x="434" y="58"/>
                  </a:cubicBezTo>
                  <a:cubicBezTo>
                    <a:pt x="434" y="58"/>
                    <a:pt x="434" y="58"/>
                    <a:pt x="434" y="58"/>
                  </a:cubicBezTo>
                  <a:cubicBezTo>
                    <a:pt x="441" y="59"/>
                    <a:pt x="447" y="59"/>
                    <a:pt x="454" y="59"/>
                  </a:cubicBezTo>
                  <a:cubicBezTo>
                    <a:pt x="454" y="59"/>
                    <a:pt x="454" y="60"/>
                    <a:pt x="454" y="60"/>
                  </a:cubicBezTo>
                  <a:cubicBezTo>
                    <a:pt x="426" y="60"/>
                    <a:pt x="431" y="59"/>
                    <a:pt x="403" y="59"/>
                  </a:cubicBezTo>
                  <a:cubicBezTo>
                    <a:pt x="406" y="59"/>
                    <a:pt x="409" y="59"/>
                    <a:pt x="412" y="59"/>
                  </a:cubicBezTo>
                  <a:cubicBezTo>
                    <a:pt x="430" y="60"/>
                    <a:pt x="415" y="60"/>
                    <a:pt x="432" y="61"/>
                  </a:cubicBezTo>
                  <a:cubicBezTo>
                    <a:pt x="438" y="61"/>
                    <a:pt x="477" y="61"/>
                    <a:pt x="484" y="61"/>
                  </a:cubicBezTo>
                  <a:cubicBezTo>
                    <a:pt x="484" y="61"/>
                    <a:pt x="484" y="62"/>
                    <a:pt x="485" y="62"/>
                  </a:cubicBezTo>
                  <a:cubicBezTo>
                    <a:pt x="484" y="62"/>
                    <a:pt x="484" y="62"/>
                    <a:pt x="484" y="62"/>
                  </a:cubicBezTo>
                  <a:cubicBezTo>
                    <a:pt x="482" y="62"/>
                    <a:pt x="480" y="62"/>
                    <a:pt x="479" y="62"/>
                  </a:cubicBezTo>
                  <a:cubicBezTo>
                    <a:pt x="473" y="62"/>
                    <a:pt x="468" y="62"/>
                    <a:pt x="462" y="62"/>
                  </a:cubicBezTo>
                  <a:cubicBezTo>
                    <a:pt x="458" y="62"/>
                    <a:pt x="454" y="62"/>
                    <a:pt x="450" y="62"/>
                  </a:cubicBezTo>
                  <a:cubicBezTo>
                    <a:pt x="452" y="62"/>
                    <a:pt x="454" y="62"/>
                    <a:pt x="456" y="62"/>
                  </a:cubicBezTo>
                  <a:cubicBezTo>
                    <a:pt x="456" y="62"/>
                    <a:pt x="456" y="62"/>
                    <a:pt x="456" y="63"/>
                  </a:cubicBezTo>
                  <a:cubicBezTo>
                    <a:pt x="442" y="63"/>
                    <a:pt x="428" y="63"/>
                    <a:pt x="414" y="62"/>
                  </a:cubicBezTo>
                  <a:cubicBezTo>
                    <a:pt x="400" y="62"/>
                    <a:pt x="385" y="62"/>
                    <a:pt x="371" y="62"/>
                  </a:cubicBezTo>
                  <a:cubicBezTo>
                    <a:pt x="371" y="62"/>
                    <a:pt x="371" y="62"/>
                    <a:pt x="371" y="62"/>
                  </a:cubicBezTo>
                  <a:cubicBezTo>
                    <a:pt x="406" y="63"/>
                    <a:pt x="441" y="64"/>
                    <a:pt x="476" y="65"/>
                  </a:cubicBezTo>
                  <a:cubicBezTo>
                    <a:pt x="476" y="65"/>
                    <a:pt x="476" y="65"/>
                    <a:pt x="476" y="66"/>
                  </a:cubicBezTo>
                  <a:cubicBezTo>
                    <a:pt x="472" y="66"/>
                    <a:pt x="467" y="66"/>
                    <a:pt x="463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6"/>
                    <a:pt x="464" y="67"/>
                    <a:pt x="465" y="67"/>
                  </a:cubicBezTo>
                  <a:cubicBezTo>
                    <a:pt x="465" y="67"/>
                    <a:pt x="465" y="67"/>
                    <a:pt x="465" y="67"/>
                  </a:cubicBezTo>
                  <a:cubicBezTo>
                    <a:pt x="416" y="67"/>
                    <a:pt x="366" y="65"/>
                    <a:pt x="317" y="64"/>
                  </a:cubicBezTo>
                  <a:cubicBezTo>
                    <a:pt x="335" y="65"/>
                    <a:pt x="354" y="65"/>
                    <a:pt x="373" y="66"/>
                  </a:cubicBezTo>
                  <a:cubicBezTo>
                    <a:pt x="392" y="67"/>
                    <a:pt x="410" y="67"/>
                    <a:pt x="429" y="68"/>
                  </a:cubicBezTo>
                  <a:cubicBezTo>
                    <a:pt x="448" y="69"/>
                    <a:pt x="466" y="69"/>
                    <a:pt x="485" y="70"/>
                  </a:cubicBezTo>
                  <a:cubicBezTo>
                    <a:pt x="485" y="70"/>
                    <a:pt x="485" y="70"/>
                    <a:pt x="485" y="70"/>
                  </a:cubicBezTo>
                  <a:cubicBezTo>
                    <a:pt x="484" y="70"/>
                    <a:pt x="484" y="71"/>
                    <a:pt x="484" y="71"/>
                  </a:cubicBezTo>
                  <a:cubicBezTo>
                    <a:pt x="478" y="71"/>
                    <a:pt x="472" y="71"/>
                    <a:pt x="466" y="71"/>
                  </a:cubicBezTo>
                  <a:cubicBezTo>
                    <a:pt x="446" y="70"/>
                    <a:pt x="426" y="69"/>
                    <a:pt x="407" y="69"/>
                  </a:cubicBezTo>
                  <a:cubicBezTo>
                    <a:pt x="385" y="68"/>
                    <a:pt x="363" y="67"/>
                    <a:pt x="342" y="67"/>
                  </a:cubicBezTo>
                  <a:cubicBezTo>
                    <a:pt x="321" y="67"/>
                    <a:pt x="301" y="66"/>
                    <a:pt x="280" y="66"/>
                  </a:cubicBezTo>
                  <a:cubicBezTo>
                    <a:pt x="263" y="66"/>
                    <a:pt x="245" y="66"/>
                    <a:pt x="228" y="66"/>
                  </a:cubicBezTo>
                  <a:cubicBezTo>
                    <a:pt x="203" y="66"/>
                    <a:pt x="178" y="66"/>
                    <a:pt x="153" y="66"/>
                  </a:cubicBezTo>
                  <a:cubicBezTo>
                    <a:pt x="151" y="66"/>
                    <a:pt x="149" y="66"/>
                    <a:pt x="147" y="66"/>
                  </a:cubicBezTo>
                  <a:cubicBezTo>
                    <a:pt x="147" y="66"/>
                    <a:pt x="146" y="66"/>
                    <a:pt x="146" y="66"/>
                  </a:cubicBezTo>
                  <a:cubicBezTo>
                    <a:pt x="145" y="66"/>
                    <a:pt x="144" y="66"/>
                    <a:pt x="143" y="66"/>
                  </a:cubicBezTo>
                  <a:cubicBezTo>
                    <a:pt x="142" y="66"/>
                    <a:pt x="140" y="66"/>
                    <a:pt x="139" y="66"/>
                  </a:cubicBezTo>
                  <a:cubicBezTo>
                    <a:pt x="122" y="66"/>
                    <a:pt x="106" y="66"/>
                    <a:pt x="90" y="67"/>
                  </a:cubicBezTo>
                  <a:cubicBezTo>
                    <a:pt x="77" y="67"/>
                    <a:pt x="104" y="60"/>
                    <a:pt x="91" y="61"/>
                  </a:cubicBezTo>
                  <a:cubicBezTo>
                    <a:pt x="82" y="61"/>
                    <a:pt x="87" y="62"/>
                    <a:pt x="77" y="62"/>
                  </a:cubicBezTo>
                  <a:cubicBezTo>
                    <a:pt x="66" y="63"/>
                    <a:pt x="61" y="63"/>
                    <a:pt x="50" y="64"/>
                  </a:cubicBezTo>
                  <a:cubicBezTo>
                    <a:pt x="43" y="64"/>
                    <a:pt x="50" y="64"/>
                    <a:pt x="44" y="65"/>
                  </a:cubicBezTo>
                  <a:cubicBezTo>
                    <a:pt x="42" y="65"/>
                    <a:pt x="31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3"/>
                    <a:pt x="31" y="63"/>
                    <a:pt x="31" y="63"/>
                  </a:cubicBezTo>
                  <a:cubicBezTo>
                    <a:pt x="36" y="62"/>
                    <a:pt x="50" y="61"/>
                    <a:pt x="55" y="60"/>
                  </a:cubicBezTo>
                  <a:cubicBezTo>
                    <a:pt x="59" y="59"/>
                    <a:pt x="48" y="59"/>
                    <a:pt x="52" y="59"/>
                  </a:cubicBezTo>
                  <a:cubicBezTo>
                    <a:pt x="53" y="59"/>
                    <a:pt x="53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3" y="58"/>
                    <a:pt x="53" y="58"/>
                    <a:pt x="52" y="58"/>
                  </a:cubicBezTo>
                  <a:cubicBezTo>
                    <a:pt x="46" y="58"/>
                    <a:pt x="55" y="58"/>
                    <a:pt x="49" y="57"/>
                  </a:cubicBezTo>
                  <a:cubicBezTo>
                    <a:pt x="49" y="57"/>
                    <a:pt x="48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9" y="56"/>
                    <a:pt x="50" y="56"/>
                  </a:cubicBezTo>
                  <a:cubicBezTo>
                    <a:pt x="54" y="56"/>
                    <a:pt x="45" y="56"/>
                    <a:pt x="50" y="56"/>
                  </a:cubicBezTo>
                  <a:cubicBezTo>
                    <a:pt x="51" y="55"/>
                    <a:pt x="12" y="64"/>
                    <a:pt x="12" y="63"/>
                  </a:cubicBezTo>
                  <a:cubicBezTo>
                    <a:pt x="12" y="62"/>
                    <a:pt x="13" y="62"/>
                    <a:pt x="13" y="62"/>
                  </a:cubicBezTo>
                  <a:cubicBezTo>
                    <a:pt x="14" y="62"/>
                    <a:pt x="15" y="62"/>
                    <a:pt x="16" y="62"/>
                  </a:cubicBezTo>
                  <a:cubicBezTo>
                    <a:pt x="28" y="60"/>
                    <a:pt x="34" y="59"/>
                    <a:pt x="47" y="59"/>
                  </a:cubicBezTo>
                  <a:cubicBezTo>
                    <a:pt x="49" y="58"/>
                    <a:pt x="50" y="58"/>
                    <a:pt x="52" y="57"/>
                  </a:cubicBezTo>
                  <a:cubicBezTo>
                    <a:pt x="50" y="57"/>
                    <a:pt x="48" y="57"/>
                    <a:pt x="47" y="57"/>
                  </a:cubicBezTo>
                  <a:cubicBezTo>
                    <a:pt x="42" y="57"/>
                    <a:pt x="37" y="58"/>
                    <a:pt x="32" y="58"/>
                  </a:cubicBezTo>
                  <a:cubicBezTo>
                    <a:pt x="22" y="58"/>
                    <a:pt x="19" y="58"/>
                    <a:pt x="9" y="59"/>
                  </a:cubicBezTo>
                  <a:cubicBezTo>
                    <a:pt x="9" y="59"/>
                    <a:pt x="8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58"/>
                    <a:pt x="9" y="58"/>
                    <a:pt x="9" y="57"/>
                  </a:cubicBezTo>
                  <a:cubicBezTo>
                    <a:pt x="14" y="57"/>
                    <a:pt x="12" y="56"/>
                    <a:pt x="17" y="56"/>
                  </a:cubicBezTo>
                  <a:cubicBezTo>
                    <a:pt x="28" y="55"/>
                    <a:pt x="39" y="54"/>
                    <a:pt x="50" y="54"/>
                  </a:cubicBezTo>
                  <a:cubicBezTo>
                    <a:pt x="60" y="53"/>
                    <a:pt x="55" y="52"/>
                    <a:pt x="65" y="52"/>
                  </a:cubicBezTo>
                  <a:cubicBezTo>
                    <a:pt x="75" y="51"/>
                    <a:pt x="86" y="51"/>
                    <a:pt x="96" y="50"/>
                  </a:cubicBezTo>
                  <a:cubicBezTo>
                    <a:pt x="97" y="49"/>
                    <a:pt x="99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99" y="49"/>
                    <a:pt x="98" y="49"/>
                  </a:cubicBezTo>
                  <a:cubicBezTo>
                    <a:pt x="94" y="49"/>
                    <a:pt x="90" y="50"/>
                    <a:pt x="86" y="50"/>
                  </a:cubicBezTo>
                  <a:cubicBezTo>
                    <a:pt x="81" y="50"/>
                    <a:pt x="76" y="51"/>
                    <a:pt x="71" y="51"/>
                  </a:cubicBezTo>
                  <a:cubicBezTo>
                    <a:pt x="67" y="51"/>
                    <a:pt x="62" y="52"/>
                    <a:pt x="58" y="52"/>
                  </a:cubicBezTo>
                  <a:cubicBezTo>
                    <a:pt x="52" y="52"/>
                    <a:pt x="61" y="53"/>
                    <a:pt x="54" y="53"/>
                  </a:cubicBezTo>
                  <a:cubicBezTo>
                    <a:pt x="48" y="53"/>
                    <a:pt x="41" y="53"/>
                    <a:pt x="34" y="53"/>
                  </a:cubicBezTo>
                  <a:cubicBezTo>
                    <a:pt x="34" y="53"/>
                    <a:pt x="33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3" y="53"/>
                    <a:pt x="34" y="52"/>
                    <a:pt x="34" y="52"/>
                  </a:cubicBezTo>
                  <a:cubicBezTo>
                    <a:pt x="37" y="52"/>
                    <a:pt x="30" y="51"/>
                    <a:pt x="32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3" y="50"/>
                    <a:pt x="32" y="50"/>
                  </a:cubicBezTo>
                  <a:cubicBezTo>
                    <a:pt x="27" y="50"/>
                    <a:pt x="22" y="50"/>
                    <a:pt x="17" y="50"/>
                  </a:cubicBezTo>
                  <a:cubicBezTo>
                    <a:pt x="16" y="50"/>
                    <a:pt x="15" y="50"/>
                    <a:pt x="15" y="50"/>
                  </a:cubicBezTo>
                  <a:cubicBezTo>
                    <a:pt x="14" y="49"/>
                    <a:pt x="12" y="50"/>
                    <a:pt x="11" y="50"/>
                  </a:cubicBezTo>
                  <a:cubicBezTo>
                    <a:pt x="10" y="50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6" y="48"/>
                    <a:pt x="7" y="48"/>
                  </a:cubicBezTo>
                  <a:cubicBezTo>
                    <a:pt x="18" y="47"/>
                    <a:pt x="12" y="46"/>
                    <a:pt x="23" y="46"/>
                  </a:cubicBezTo>
                  <a:cubicBezTo>
                    <a:pt x="42" y="45"/>
                    <a:pt x="61" y="44"/>
                    <a:pt x="79" y="41"/>
                  </a:cubicBezTo>
                  <a:cubicBezTo>
                    <a:pt x="81" y="41"/>
                    <a:pt x="83" y="41"/>
                    <a:pt x="84" y="41"/>
                  </a:cubicBezTo>
                  <a:cubicBezTo>
                    <a:pt x="84" y="40"/>
                    <a:pt x="83" y="40"/>
                    <a:pt x="83" y="41"/>
                  </a:cubicBezTo>
                  <a:cubicBezTo>
                    <a:pt x="77" y="41"/>
                    <a:pt x="71" y="41"/>
                    <a:pt x="65" y="41"/>
                  </a:cubicBezTo>
                  <a:cubicBezTo>
                    <a:pt x="61" y="42"/>
                    <a:pt x="56" y="42"/>
                    <a:pt x="51" y="42"/>
                  </a:cubicBezTo>
                  <a:cubicBezTo>
                    <a:pt x="41" y="42"/>
                    <a:pt x="30" y="43"/>
                    <a:pt x="20" y="44"/>
                  </a:cubicBezTo>
                  <a:cubicBezTo>
                    <a:pt x="19" y="44"/>
                    <a:pt x="17" y="43"/>
                    <a:pt x="16" y="43"/>
                  </a:cubicBezTo>
                  <a:cubicBezTo>
                    <a:pt x="16" y="43"/>
                    <a:pt x="15" y="43"/>
                    <a:pt x="15" y="43"/>
                  </a:cubicBezTo>
                  <a:cubicBezTo>
                    <a:pt x="12" y="43"/>
                    <a:pt x="9" y="44"/>
                    <a:pt x="7" y="44"/>
                  </a:cubicBezTo>
                  <a:cubicBezTo>
                    <a:pt x="2" y="44"/>
                    <a:pt x="15" y="44"/>
                    <a:pt x="10" y="45"/>
                  </a:cubicBezTo>
                  <a:cubicBezTo>
                    <a:pt x="10" y="45"/>
                    <a:pt x="9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3" y="43"/>
                    <a:pt x="0" y="43"/>
                    <a:pt x="3" y="43"/>
                  </a:cubicBezTo>
                  <a:cubicBezTo>
                    <a:pt x="9" y="42"/>
                    <a:pt x="15" y="41"/>
                    <a:pt x="21" y="40"/>
                  </a:cubicBezTo>
                  <a:cubicBezTo>
                    <a:pt x="25" y="40"/>
                    <a:pt x="30" y="39"/>
                    <a:pt x="35" y="39"/>
                  </a:cubicBezTo>
                  <a:cubicBezTo>
                    <a:pt x="32" y="39"/>
                    <a:pt x="28" y="39"/>
                    <a:pt x="25" y="39"/>
                  </a:cubicBezTo>
                  <a:cubicBezTo>
                    <a:pt x="19" y="40"/>
                    <a:pt x="13" y="40"/>
                    <a:pt x="7" y="41"/>
                  </a:cubicBezTo>
                  <a:cubicBezTo>
                    <a:pt x="7" y="41"/>
                    <a:pt x="6" y="41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9" y="39"/>
                  </a:cubicBezTo>
                  <a:cubicBezTo>
                    <a:pt x="21" y="38"/>
                    <a:pt x="32" y="37"/>
                    <a:pt x="44" y="36"/>
                  </a:cubicBezTo>
                  <a:cubicBezTo>
                    <a:pt x="52" y="36"/>
                    <a:pt x="61" y="35"/>
                    <a:pt x="69" y="34"/>
                  </a:cubicBezTo>
                  <a:cubicBezTo>
                    <a:pt x="72" y="34"/>
                    <a:pt x="75" y="33"/>
                    <a:pt x="78" y="33"/>
                  </a:cubicBezTo>
                  <a:cubicBezTo>
                    <a:pt x="77" y="33"/>
                    <a:pt x="77" y="33"/>
                    <a:pt x="76" y="33"/>
                  </a:cubicBezTo>
                  <a:cubicBezTo>
                    <a:pt x="73" y="33"/>
                    <a:pt x="70" y="34"/>
                    <a:pt x="67" y="33"/>
                  </a:cubicBezTo>
                  <a:cubicBezTo>
                    <a:pt x="65" y="33"/>
                    <a:pt x="63" y="33"/>
                    <a:pt x="62" y="33"/>
                  </a:cubicBezTo>
                  <a:cubicBezTo>
                    <a:pt x="51" y="34"/>
                    <a:pt x="39" y="35"/>
                    <a:pt x="28" y="35"/>
                  </a:cubicBezTo>
                  <a:cubicBezTo>
                    <a:pt x="23" y="36"/>
                    <a:pt x="17" y="36"/>
                    <a:pt x="11" y="37"/>
                  </a:cubicBezTo>
                  <a:cubicBezTo>
                    <a:pt x="10" y="37"/>
                    <a:pt x="9" y="37"/>
                    <a:pt x="8" y="36"/>
                  </a:cubicBezTo>
                  <a:cubicBezTo>
                    <a:pt x="26" y="33"/>
                    <a:pt x="44" y="32"/>
                    <a:pt x="61" y="30"/>
                  </a:cubicBezTo>
                  <a:cubicBezTo>
                    <a:pt x="59" y="30"/>
                    <a:pt x="56" y="30"/>
                    <a:pt x="54" y="30"/>
                  </a:cubicBezTo>
                  <a:cubicBezTo>
                    <a:pt x="61" y="28"/>
                    <a:pt x="30" y="28"/>
                    <a:pt x="37" y="27"/>
                  </a:cubicBezTo>
                  <a:cubicBezTo>
                    <a:pt x="37" y="26"/>
                    <a:pt x="36" y="26"/>
                    <a:pt x="36" y="26"/>
                  </a:cubicBezTo>
                  <a:cubicBezTo>
                    <a:pt x="28" y="27"/>
                    <a:pt x="59" y="27"/>
                    <a:pt x="51" y="28"/>
                  </a:cubicBezTo>
                  <a:cubicBezTo>
                    <a:pt x="45" y="28"/>
                    <a:pt x="38" y="29"/>
                    <a:pt x="32" y="29"/>
                  </a:cubicBezTo>
                  <a:cubicBezTo>
                    <a:pt x="32" y="29"/>
                    <a:pt x="31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8"/>
                    <a:pt x="32" y="28"/>
                  </a:cubicBezTo>
                  <a:cubicBezTo>
                    <a:pt x="35" y="28"/>
                    <a:pt x="38" y="28"/>
                    <a:pt x="41" y="27"/>
                  </a:cubicBezTo>
                  <a:cubicBezTo>
                    <a:pt x="49" y="26"/>
                    <a:pt x="19" y="25"/>
                    <a:pt x="27" y="23"/>
                  </a:cubicBezTo>
                  <a:cubicBezTo>
                    <a:pt x="28" y="23"/>
                    <a:pt x="29" y="23"/>
                    <a:pt x="29" y="23"/>
                  </a:cubicBezTo>
                  <a:cubicBezTo>
                    <a:pt x="29" y="22"/>
                    <a:pt x="31" y="22"/>
                    <a:pt x="32" y="22"/>
                  </a:cubicBezTo>
                  <a:cubicBezTo>
                    <a:pt x="36" y="21"/>
                    <a:pt x="34" y="20"/>
                    <a:pt x="38" y="19"/>
                  </a:cubicBezTo>
                  <a:cubicBezTo>
                    <a:pt x="41" y="19"/>
                    <a:pt x="45" y="18"/>
                    <a:pt x="48" y="18"/>
                  </a:cubicBezTo>
                  <a:cubicBezTo>
                    <a:pt x="51" y="18"/>
                    <a:pt x="53" y="17"/>
                    <a:pt x="56" y="17"/>
                  </a:cubicBezTo>
                  <a:cubicBezTo>
                    <a:pt x="51" y="17"/>
                    <a:pt x="46" y="18"/>
                    <a:pt x="42" y="18"/>
                  </a:cubicBezTo>
                  <a:cubicBezTo>
                    <a:pt x="36" y="18"/>
                    <a:pt x="31" y="19"/>
                    <a:pt x="25" y="19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5" y="19"/>
                    <a:pt x="25" y="18"/>
                  </a:cubicBezTo>
                  <a:cubicBezTo>
                    <a:pt x="29" y="18"/>
                    <a:pt x="32" y="18"/>
                    <a:pt x="35" y="17"/>
                  </a:cubicBezTo>
                  <a:cubicBezTo>
                    <a:pt x="37" y="17"/>
                    <a:pt x="39" y="17"/>
                    <a:pt x="41" y="16"/>
                  </a:cubicBezTo>
                  <a:cubicBezTo>
                    <a:pt x="40" y="16"/>
                    <a:pt x="39" y="16"/>
                    <a:pt x="39" y="16"/>
                  </a:cubicBezTo>
                  <a:cubicBezTo>
                    <a:pt x="30" y="17"/>
                    <a:pt x="21" y="18"/>
                    <a:pt x="12" y="19"/>
                  </a:cubicBezTo>
                  <a:cubicBezTo>
                    <a:pt x="11" y="19"/>
                    <a:pt x="10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1" y="18"/>
                    <a:pt x="12" y="17"/>
                  </a:cubicBezTo>
                  <a:cubicBezTo>
                    <a:pt x="19" y="16"/>
                    <a:pt x="27" y="15"/>
                    <a:pt x="35" y="14"/>
                  </a:cubicBezTo>
                  <a:cubicBezTo>
                    <a:pt x="38" y="14"/>
                    <a:pt x="42" y="13"/>
                    <a:pt x="45" y="11"/>
                  </a:cubicBezTo>
                  <a:cubicBezTo>
                    <a:pt x="46" y="11"/>
                    <a:pt x="48" y="10"/>
                    <a:pt x="50" y="10"/>
                  </a:cubicBezTo>
                  <a:cubicBezTo>
                    <a:pt x="56" y="9"/>
                    <a:pt x="27" y="8"/>
                    <a:pt x="32" y="8"/>
                  </a:cubicBezTo>
                  <a:cubicBezTo>
                    <a:pt x="38" y="8"/>
                    <a:pt x="43" y="7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1" y="6"/>
                    <a:pt x="34" y="6"/>
                    <a:pt x="27" y="6"/>
                  </a:cubicBezTo>
                  <a:cubicBezTo>
                    <a:pt x="22" y="7"/>
                    <a:pt x="16" y="7"/>
                    <a:pt x="11" y="7"/>
                  </a:cubicBezTo>
                  <a:cubicBezTo>
                    <a:pt x="10" y="8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5" y="6"/>
                    <a:pt x="19" y="6"/>
                    <a:pt x="24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2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31" y="3"/>
                    <a:pt x="39" y="2"/>
                    <a:pt x="47" y="1"/>
                  </a:cubicBezTo>
                  <a:cubicBezTo>
                    <a:pt x="57" y="1"/>
                    <a:pt x="67" y="0"/>
                    <a:pt x="78" y="0"/>
                  </a:cubicBezTo>
                  <a:cubicBezTo>
                    <a:pt x="88" y="0"/>
                    <a:pt x="194" y="0"/>
                    <a:pt x="204" y="0"/>
                  </a:cubicBezTo>
                  <a:cubicBezTo>
                    <a:pt x="215" y="0"/>
                    <a:pt x="226" y="1"/>
                    <a:pt x="237" y="1"/>
                  </a:cubicBezTo>
                  <a:cubicBezTo>
                    <a:pt x="244" y="1"/>
                    <a:pt x="252" y="1"/>
                    <a:pt x="259" y="0"/>
                  </a:cubicBezTo>
                  <a:cubicBezTo>
                    <a:pt x="262" y="0"/>
                    <a:pt x="265" y="0"/>
                    <a:pt x="268" y="0"/>
                  </a:cubicBezTo>
                  <a:cubicBezTo>
                    <a:pt x="270" y="0"/>
                    <a:pt x="271" y="0"/>
                    <a:pt x="272" y="0"/>
                  </a:cubicBezTo>
                  <a:cubicBezTo>
                    <a:pt x="274" y="0"/>
                    <a:pt x="275" y="1"/>
                    <a:pt x="276" y="1"/>
                  </a:cubicBezTo>
                  <a:cubicBezTo>
                    <a:pt x="277" y="1"/>
                    <a:pt x="278" y="0"/>
                    <a:pt x="278" y="0"/>
                  </a:cubicBezTo>
                  <a:cubicBezTo>
                    <a:pt x="279" y="1"/>
                    <a:pt x="279" y="1"/>
                    <a:pt x="280" y="0"/>
                  </a:cubicBezTo>
                  <a:cubicBezTo>
                    <a:pt x="281" y="1"/>
                    <a:pt x="281" y="1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3" y="0"/>
                    <a:pt x="283" y="0"/>
                    <a:pt x="284" y="0"/>
                  </a:cubicBezTo>
                  <a:cubicBezTo>
                    <a:pt x="285" y="1"/>
                    <a:pt x="285" y="1"/>
                    <a:pt x="286" y="0"/>
                  </a:cubicBezTo>
                  <a:cubicBezTo>
                    <a:pt x="294" y="0"/>
                    <a:pt x="302" y="0"/>
                    <a:pt x="310" y="0"/>
                  </a:cubicBezTo>
                  <a:close/>
                  <a:moveTo>
                    <a:pt x="137" y="38"/>
                  </a:moveTo>
                  <a:cubicBezTo>
                    <a:pt x="148" y="38"/>
                    <a:pt x="175" y="37"/>
                    <a:pt x="186" y="37"/>
                  </a:cubicBezTo>
                  <a:cubicBezTo>
                    <a:pt x="192" y="37"/>
                    <a:pt x="200" y="37"/>
                    <a:pt x="206" y="37"/>
                  </a:cubicBezTo>
                  <a:cubicBezTo>
                    <a:pt x="216" y="37"/>
                    <a:pt x="229" y="37"/>
                    <a:pt x="239" y="37"/>
                  </a:cubicBezTo>
                  <a:cubicBezTo>
                    <a:pt x="254" y="37"/>
                    <a:pt x="272" y="37"/>
                    <a:pt x="288" y="37"/>
                  </a:cubicBezTo>
                  <a:cubicBezTo>
                    <a:pt x="304" y="37"/>
                    <a:pt x="313" y="37"/>
                    <a:pt x="330" y="37"/>
                  </a:cubicBezTo>
                  <a:cubicBezTo>
                    <a:pt x="336" y="37"/>
                    <a:pt x="348" y="38"/>
                    <a:pt x="354" y="38"/>
                  </a:cubicBezTo>
                  <a:cubicBezTo>
                    <a:pt x="340" y="36"/>
                    <a:pt x="142" y="37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4" y="39"/>
                    <a:pt x="129" y="38"/>
                    <a:pt x="137" y="38"/>
                  </a:cubicBezTo>
                  <a:close/>
                  <a:moveTo>
                    <a:pt x="236" y="23"/>
                  </a:moveTo>
                  <a:cubicBezTo>
                    <a:pt x="265" y="23"/>
                    <a:pt x="295" y="22"/>
                    <a:pt x="325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295" y="22"/>
                    <a:pt x="265" y="22"/>
                    <a:pt x="236" y="23"/>
                  </a:cubicBezTo>
                  <a:close/>
                  <a:moveTo>
                    <a:pt x="143" y="52"/>
                  </a:moveTo>
                  <a:cubicBezTo>
                    <a:pt x="130" y="52"/>
                    <a:pt x="117" y="52"/>
                    <a:pt x="104" y="54"/>
                  </a:cubicBezTo>
                  <a:cubicBezTo>
                    <a:pt x="117" y="53"/>
                    <a:pt x="130" y="53"/>
                    <a:pt x="143" y="52"/>
                  </a:cubicBezTo>
                  <a:close/>
                  <a:moveTo>
                    <a:pt x="324" y="42"/>
                  </a:moveTo>
                  <a:cubicBezTo>
                    <a:pt x="324" y="42"/>
                    <a:pt x="324" y="42"/>
                    <a:pt x="324" y="42"/>
                  </a:cubicBezTo>
                  <a:cubicBezTo>
                    <a:pt x="304" y="42"/>
                    <a:pt x="28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85" y="42"/>
                    <a:pt x="304" y="42"/>
                    <a:pt x="324" y="42"/>
                  </a:cubicBezTo>
                  <a:close/>
                  <a:moveTo>
                    <a:pt x="125" y="47"/>
                  </a:moveTo>
                  <a:cubicBezTo>
                    <a:pt x="125" y="47"/>
                    <a:pt x="125" y="47"/>
                    <a:pt x="125" y="47"/>
                  </a:cubicBezTo>
                  <a:cubicBezTo>
                    <a:pt x="134" y="48"/>
                    <a:pt x="144" y="47"/>
                    <a:pt x="153" y="46"/>
                  </a:cubicBezTo>
                  <a:cubicBezTo>
                    <a:pt x="144" y="46"/>
                    <a:pt x="134" y="47"/>
                    <a:pt x="125" y="47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  <a:cubicBezTo>
                    <a:pt x="189" y="24"/>
                    <a:pt x="195" y="24"/>
                    <a:pt x="202" y="24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195" y="24"/>
                    <a:pt x="189" y="24"/>
                    <a:pt x="182" y="24"/>
                  </a:cubicBezTo>
                  <a:close/>
                  <a:moveTo>
                    <a:pt x="307" y="60"/>
                  </a:moveTo>
                  <a:cubicBezTo>
                    <a:pt x="307" y="60"/>
                    <a:pt x="307" y="61"/>
                    <a:pt x="307" y="61"/>
                  </a:cubicBezTo>
                  <a:cubicBezTo>
                    <a:pt x="319" y="61"/>
                    <a:pt x="331" y="61"/>
                    <a:pt x="343" y="61"/>
                  </a:cubicBezTo>
                  <a:cubicBezTo>
                    <a:pt x="343" y="61"/>
                    <a:pt x="343" y="61"/>
                    <a:pt x="343" y="61"/>
                  </a:cubicBezTo>
                  <a:cubicBezTo>
                    <a:pt x="331" y="61"/>
                    <a:pt x="319" y="61"/>
                    <a:pt x="307" y="60"/>
                  </a:cubicBezTo>
                  <a:close/>
                  <a:moveTo>
                    <a:pt x="361" y="22"/>
                  </a:moveTo>
                  <a:cubicBezTo>
                    <a:pt x="361" y="22"/>
                    <a:pt x="361" y="22"/>
                    <a:pt x="361" y="22"/>
                  </a:cubicBezTo>
                  <a:cubicBezTo>
                    <a:pt x="351" y="22"/>
                    <a:pt x="341" y="22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41" y="22"/>
                    <a:pt x="351" y="22"/>
                    <a:pt x="361" y="22"/>
                  </a:cubicBezTo>
                  <a:close/>
                  <a:moveTo>
                    <a:pt x="231" y="43"/>
                  </a:moveTo>
                  <a:cubicBezTo>
                    <a:pt x="231" y="43"/>
                    <a:pt x="231" y="43"/>
                    <a:pt x="231" y="43"/>
                  </a:cubicBezTo>
                  <a:cubicBezTo>
                    <a:pt x="239" y="43"/>
                    <a:pt x="247" y="43"/>
                    <a:pt x="256" y="43"/>
                  </a:cubicBezTo>
                  <a:cubicBezTo>
                    <a:pt x="256" y="43"/>
                    <a:pt x="256" y="43"/>
                    <a:pt x="256" y="43"/>
                  </a:cubicBezTo>
                  <a:cubicBezTo>
                    <a:pt x="247" y="43"/>
                    <a:pt x="239" y="43"/>
                    <a:pt x="231" y="43"/>
                  </a:cubicBezTo>
                  <a:close/>
                  <a:moveTo>
                    <a:pt x="122" y="30"/>
                  </a:moveTo>
                  <a:cubicBezTo>
                    <a:pt x="124" y="31"/>
                    <a:pt x="127" y="31"/>
                    <a:pt x="132" y="30"/>
                  </a:cubicBezTo>
                  <a:cubicBezTo>
                    <a:pt x="129" y="30"/>
                    <a:pt x="126" y="30"/>
                    <a:pt x="122" y="30"/>
                  </a:cubicBezTo>
                  <a:close/>
                  <a:moveTo>
                    <a:pt x="355" y="61"/>
                  </a:moveTo>
                  <a:cubicBezTo>
                    <a:pt x="355" y="61"/>
                    <a:pt x="355" y="61"/>
                    <a:pt x="355" y="61"/>
                  </a:cubicBezTo>
                  <a:cubicBezTo>
                    <a:pt x="352" y="61"/>
                    <a:pt x="349" y="61"/>
                    <a:pt x="346" y="61"/>
                  </a:cubicBezTo>
                  <a:cubicBezTo>
                    <a:pt x="346" y="61"/>
                    <a:pt x="346" y="61"/>
                    <a:pt x="346" y="61"/>
                  </a:cubicBezTo>
                  <a:cubicBezTo>
                    <a:pt x="349" y="61"/>
                    <a:pt x="352" y="61"/>
                    <a:pt x="355" y="61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2232025" y="56515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Title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E11CB13-E169-CF40-A493-6A483190E763}"/>
              </a:ext>
            </a:extLst>
          </p:cNvPr>
          <p:cNvGrpSpPr/>
          <p:nvPr/>
        </p:nvGrpSpPr>
        <p:grpSpPr>
          <a:xfrm>
            <a:off x="704850" y="1812925"/>
            <a:ext cx="5205412" cy="723900"/>
            <a:chOff x="704850" y="1812925"/>
            <a:chExt cx="5205412" cy="723900"/>
          </a:xfrm>
        </p:grpSpPr>
        <p:sp>
          <p:nvSpPr>
            <p:cNvPr id="231" name="Google Shape;231;p16"/>
            <p:cNvSpPr/>
            <p:nvPr/>
          </p:nvSpPr>
          <p:spPr>
            <a:xfrm>
              <a:off x="704850" y="1812925"/>
              <a:ext cx="5205412" cy="723900"/>
            </a:xfrm>
            <a:custGeom>
              <a:avLst/>
              <a:gdLst/>
              <a:ahLst/>
              <a:cxnLst/>
              <a:rect l="l" t="t" r="r" b="b"/>
              <a:pathLst>
                <a:path w="547" h="76" extrusionOk="0">
                  <a:moveTo>
                    <a:pt x="460" y="10"/>
                  </a:moveTo>
                  <a:cubicBezTo>
                    <a:pt x="456" y="11"/>
                    <a:pt x="479" y="11"/>
                    <a:pt x="476" y="12"/>
                  </a:cubicBezTo>
                  <a:cubicBezTo>
                    <a:pt x="475" y="12"/>
                    <a:pt x="474" y="12"/>
                    <a:pt x="474" y="12"/>
                  </a:cubicBezTo>
                  <a:cubicBezTo>
                    <a:pt x="474" y="12"/>
                    <a:pt x="474" y="13"/>
                    <a:pt x="474" y="13"/>
                  </a:cubicBezTo>
                  <a:cubicBezTo>
                    <a:pt x="474" y="13"/>
                    <a:pt x="475" y="13"/>
                    <a:pt x="476" y="13"/>
                  </a:cubicBezTo>
                  <a:cubicBezTo>
                    <a:pt x="481" y="13"/>
                    <a:pt x="460" y="13"/>
                    <a:pt x="465" y="13"/>
                  </a:cubicBezTo>
                  <a:cubicBezTo>
                    <a:pt x="465" y="13"/>
                    <a:pt x="466" y="13"/>
                    <a:pt x="467" y="13"/>
                  </a:cubicBezTo>
                  <a:cubicBezTo>
                    <a:pt x="467" y="14"/>
                    <a:pt x="467" y="14"/>
                    <a:pt x="467" y="14"/>
                  </a:cubicBezTo>
                  <a:cubicBezTo>
                    <a:pt x="466" y="14"/>
                    <a:pt x="465" y="14"/>
                    <a:pt x="465" y="14"/>
                  </a:cubicBezTo>
                  <a:cubicBezTo>
                    <a:pt x="460" y="15"/>
                    <a:pt x="482" y="15"/>
                    <a:pt x="478" y="15"/>
                  </a:cubicBezTo>
                  <a:cubicBezTo>
                    <a:pt x="477" y="15"/>
                    <a:pt x="476" y="15"/>
                    <a:pt x="475" y="16"/>
                  </a:cubicBezTo>
                  <a:cubicBezTo>
                    <a:pt x="475" y="16"/>
                    <a:pt x="475" y="17"/>
                    <a:pt x="474" y="17"/>
                  </a:cubicBezTo>
                  <a:cubicBezTo>
                    <a:pt x="474" y="17"/>
                    <a:pt x="473" y="17"/>
                    <a:pt x="472" y="17"/>
                  </a:cubicBezTo>
                  <a:cubicBezTo>
                    <a:pt x="460" y="19"/>
                    <a:pt x="472" y="20"/>
                    <a:pt x="460" y="21"/>
                  </a:cubicBezTo>
                  <a:cubicBezTo>
                    <a:pt x="458" y="21"/>
                    <a:pt x="457" y="21"/>
                    <a:pt x="455" y="22"/>
                  </a:cubicBezTo>
                  <a:cubicBezTo>
                    <a:pt x="457" y="22"/>
                    <a:pt x="458" y="22"/>
                    <a:pt x="460" y="22"/>
                  </a:cubicBezTo>
                  <a:cubicBezTo>
                    <a:pt x="465" y="22"/>
                    <a:pt x="469" y="21"/>
                    <a:pt x="474" y="21"/>
                  </a:cubicBezTo>
                  <a:cubicBezTo>
                    <a:pt x="483" y="21"/>
                    <a:pt x="469" y="21"/>
                    <a:pt x="478" y="20"/>
                  </a:cubicBezTo>
                  <a:cubicBezTo>
                    <a:pt x="479" y="20"/>
                    <a:pt x="479" y="21"/>
                    <a:pt x="480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79" y="21"/>
                    <a:pt x="479" y="22"/>
                    <a:pt x="478" y="22"/>
                  </a:cubicBezTo>
                  <a:cubicBezTo>
                    <a:pt x="474" y="22"/>
                    <a:pt x="475" y="23"/>
                    <a:pt x="470" y="23"/>
                  </a:cubicBezTo>
                  <a:cubicBezTo>
                    <a:pt x="460" y="24"/>
                    <a:pt x="468" y="25"/>
                    <a:pt x="457" y="26"/>
                  </a:cubicBezTo>
                  <a:cubicBezTo>
                    <a:pt x="448" y="26"/>
                    <a:pt x="452" y="27"/>
                    <a:pt x="443" y="28"/>
                  </a:cubicBezTo>
                  <a:cubicBezTo>
                    <a:pt x="433" y="28"/>
                    <a:pt x="423" y="21"/>
                    <a:pt x="413" y="23"/>
                  </a:cubicBezTo>
                  <a:cubicBezTo>
                    <a:pt x="412" y="23"/>
                    <a:pt x="410" y="23"/>
                    <a:pt x="409" y="23"/>
                  </a:cubicBezTo>
                  <a:cubicBezTo>
                    <a:pt x="409" y="23"/>
                    <a:pt x="409" y="24"/>
                    <a:pt x="409" y="24"/>
                  </a:cubicBezTo>
                  <a:cubicBezTo>
                    <a:pt x="410" y="24"/>
                    <a:pt x="411" y="24"/>
                    <a:pt x="412" y="23"/>
                  </a:cubicBezTo>
                  <a:cubicBezTo>
                    <a:pt x="416" y="23"/>
                    <a:pt x="419" y="23"/>
                    <a:pt x="423" y="22"/>
                  </a:cubicBezTo>
                  <a:cubicBezTo>
                    <a:pt x="428" y="22"/>
                    <a:pt x="433" y="22"/>
                    <a:pt x="437" y="21"/>
                  </a:cubicBezTo>
                  <a:cubicBezTo>
                    <a:pt x="441" y="21"/>
                    <a:pt x="446" y="28"/>
                    <a:pt x="450" y="28"/>
                  </a:cubicBezTo>
                  <a:cubicBezTo>
                    <a:pt x="456" y="28"/>
                    <a:pt x="447" y="27"/>
                    <a:pt x="453" y="27"/>
                  </a:cubicBezTo>
                  <a:cubicBezTo>
                    <a:pt x="459" y="26"/>
                    <a:pt x="466" y="26"/>
                    <a:pt x="472" y="26"/>
                  </a:cubicBezTo>
                  <a:cubicBezTo>
                    <a:pt x="473" y="26"/>
                    <a:pt x="473" y="26"/>
                    <a:pt x="474" y="26"/>
                  </a:cubicBezTo>
                  <a:cubicBezTo>
                    <a:pt x="474" y="26"/>
                    <a:pt x="474" y="27"/>
                    <a:pt x="474" y="27"/>
                  </a:cubicBezTo>
                  <a:cubicBezTo>
                    <a:pt x="473" y="27"/>
                    <a:pt x="472" y="27"/>
                    <a:pt x="472" y="27"/>
                  </a:cubicBezTo>
                  <a:cubicBezTo>
                    <a:pt x="469" y="28"/>
                    <a:pt x="476" y="28"/>
                    <a:pt x="474" y="28"/>
                  </a:cubicBezTo>
                  <a:cubicBezTo>
                    <a:pt x="473" y="28"/>
                    <a:pt x="472" y="29"/>
                    <a:pt x="472" y="30"/>
                  </a:cubicBezTo>
                  <a:cubicBezTo>
                    <a:pt x="473" y="30"/>
                    <a:pt x="473" y="30"/>
                    <a:pt x="474" y="30"/>
                  </a:cubicBezTo>
                  <a:cubicBezTo>
                    <a:pt x="478" y="30"/>
                    <a:pt x="466" y="29"/>
                    <a:pt x="471" y="29"/>
                  </a:cubicBezTo>
                  <a:cubicBezTo>
                    <a:pt x="471" y="29"/>
                    <a:pt x="490" y="29"/>
                    <a:pt x="490" y="29"/>
                  </a:cubicBezTo>
                  <a:cubicBezTo>
                    <a:pt x="491" y="30"/>
                    <a:pt x="493" y="30"/>
                    <a:pt x="494" y="30"/>
                  </a:cubicBezTo>
                  <a:cubicBezTo>
                    <a:pt x="495" y="30"/>
                    <a:pt x="495" y="30"/>
                    <a:pt x="496" y="30"/>
                  </a:cubicBezTo>
                  <a:cubicBezTo>
                    <a:pt x="496" y="30"/>
                    <a:pt x="496" y="31"/>
                    <a:pt x="496" y="31"/>
                  </a:cubicBezTo>
                  <a:cubicBezTo>
                    <a:pt x="495" y="31"/>
                    <a:pt x="499" y="31"/>
                    <a:pt x="498" y="31"/>
                  </a:cubicBezTo>
                  <a:cubicBezTo>
                    <a:pt x="487" y="32"/>
                    <a:pt x="493" y="34"/>
                    <a:pt x="482" y="34"/>
                  </a:cubicBezTo>
                  <a:cubicBezTo>
                    <a:pt x="465" y="35"/>
                    <a:pt x="471" y="35"/>
                    <a:pt x="446" y="35"/>
                  </a:cubicBezTo>
                  <a:cubicBezTo>
                    <a:pt x="445" y="35"/>
                    <a:pt x="426" y="32"/>
                    <a:pt x="424" y="32"/>
                  </a:cubicBezTo>
                  <a:cubicBezTo>
                    <a:pt x="425" y="32"/>
                    <a:pt x="425" y="32"/>
                    <a:pt x="426" y="32"/>
                  </a:cubicBezTo>
                  <a:cubicBezTo>
                    <a:pt x="431" y="32"/>
                    <a:pt x="440" y="37"/>
                    <a:pt x="446" y="36"/>
                  </a:cubicBezTo>
                  <a:cubicBezTo>
                    <a:pt x="450" y="36"/>
                    <a:pt x="451" y="38"/>
                    <a:pt x="456" y="38"/>
                  </a:cubicBezTo>
                  <a:cubicBezTo>
                    <a:pt x="466" y="38"/>
                    <a:pt x="475" y="37"/>
                    <a:pt x="485" y="36"/>
                  </a:cubicBezTo>
                  <a:cubicBezTo>
                    <a:pt x="487" y="36"/>
                    <a:pt x="488" y="37"/>
                    <a:pt x="489" y="37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93" y="37"/>
                    <a:pt x="495" y="36"/>
                    <a:pt x="498" y="36"/>
                  </a:cubicBezTo>
                  <a:cubicBezTo>
                    <a:pt x="502" y="36"/>
                    <a:pt x="490" y="36"/>
                    <a:pt x="494" y="35"/>
                  </a:cubicBezTo>
                  <a:cubicBezTo>
                    <a:pt x="495" y="35"/>
                    <a:pt x="496" y="36"/>
                    <a:pt x="496" y="36"/>
                  </a:cubicBezTo>
                  <a:cubicBezTo>
                    <a:pt x="496" y="36"/>
                    <a:pt x="496" y="36"/>
                    <a:pt x="496" y="36"/>
                  </a:cubicBezTo>
                  <a:cubicBezTo>
                    <a:pt x="496" y="36"/>
                    <a:pt x="495" y="36"/>
                    <a:pt x="494" y="37"/>
                  </a:cubicBezTo>
                  <a:cubicBezTo>
                    <a:pt x="492" y="37"/>
                    <a:pt x="504" y="37"/>
                    <a:pt x="501" y="38"/>
                  </a:cubicBezTo>
                  <a:cubicBezTo>
                    <a:pt x="496" y="38"/>
                    <a:pt x="477" y="39"/>
                    <a:pt x="471" y="40"/>
                  </a:cubicBezTo>
                  <a:cubicBezTo>
                    <a:pt x="467" y="40"/>
                    <a:pt x="463" y="41"/>
                    <a:pt x="458" y="41"/>
                  </a:cubicBezTo>
                  <a:cubicBezTo>
                    <a:pt x="461" y="41"/>
                    <a:pt x="464" y="41"/>
                    <a:pt x="467" y="41"/>
                  </a:cubicBezTo>
                  <a:cubicBezTo>
                    <a:pt x="473" y="40"/>
                    <a:pt x="478" y="40"/>
                    <a:pt x="484" y="40"/>
                  </a:cubicBezTo>
                  <a:cubicBezTo>
                    <a:pt x="485" y="40"/>
                    <a:pt x="486" y="40"/>
                    <a:pt x="486" y="40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5" y="41"/>
                    <a:pt x="484" y="41"/>
                    <a:pt x="483" y="41"/>
                  </a:cubicBezTo>
                  <a:cubicBezTo>
                    <a:pt x="472" y="42"/>
                    <a:pt x="474" y="36"/>
                    <a:pt x="463" y="37"/>
                  </a:cubicBezTo>
                  <a:cubicBezTo>
                    <a:pt x="455" y="37"/>
                    <a:pt x="447" y="38"/>
                    <a:pt x="439" y="39"/>
                  </a:cubicBezTo>
                  <a:cubicBezTo>
                    <a:pt x="436" y="39"/>
                    <a:pt x="433" y="40"/>
                    <a:pt x="430" y="40"/>
                  </a:cubicBezTo>
                  <a:cubicBezTo>
                    <a:pt x="431" y="40"/>
                    <a:pt x="432" y="40"/>
                    <a:pt x="433" y="40"/>
                  </a:cubicBezTo>
                  <a:cubicBezTo>
                    <a:pt x="435" y="40"/>
                    <a:pt x="438" y="40"/>
                    <a:pt x="441" y="40"/>
                  </a:cubicBezTo>
                  <a:cubicBezTo>
                    <a:pt x="442" y="41"/>
                    <a:pt x="444" y="40"/>
                    <a:pt x="446" y="40"/>
                  </a:cubicBezTo>
                  <a:cubicBezTo>
                    <a:pt x="444" y="40"/>
                    <a:pt x="454" y="40"/>
                    <a:pt x="478" y="38"/>
                  </a:cubicBezTo>
                  <a:cubicBezTo>
                    <a:pt x="483" y="37"/>
                    <a:pt x="475" y="44"/>
                    <a:pt x="480" y="43"/>
                  </a:cubicBezTo>
                  <a:cubicBezTo>
                    <a:pt x="481" y="43"/>
                    <a:pt x="495" y="36"/>
                    <a:pt x="496" y="37"/>
                  </a:cubicBezTo>
                  <a:cubicBezTo>
                    <a:pt x="468" y="42"/>
                    <a:pt x="451" y="43"/>
                    <a:pt x="446" y="44"/>
                  </a:cubicBezTo>
                  <a:cubicBezTo>
                    <a:pt x="449" y="44"/>
                    <a:pt x="451" y="43"/>
                    <a:pt x="453" y="44"/>
                  </a:cubicBezTo>
                  <a:cubicBezTo>
                    <a:pt x="446" y="46"/>
                    <a:pt x="501" y="46"/>
                    <a:pt x="494" y="47"/>
                  </a:cubicBezTo>
                  <a:cubicBezTo>
                    <a:pt x="494" y="48"/>
                    <a:pt x="495" y="48"/>
                    <a:pt x="495" y="48"/>
                  </a:cubicBezTo>
                  <a:cubicBezTo>
                    <a:pt x="503" y="47"/>
                    <a:pt x="487" y="46"/>
                    <a:pt x="495" y="46"/>
                  </a:cubicBezTo>
                  <a:cubicBezTo>
                    <a:pt x="500" y="45"/>
                    <a:pt x="455" y="45"/>
                    <a:pt x="460" y="44"/>
                  </a:cubicBezTo>
                  <a:cubicBezTo>
                    <a:pt x="461" y="44"/>
                    <a:pt x="462" y="44"/>
                    <a:pt x="462" y="44"/>
                  </a:cubicBezTo>
                  <a:cubicBezTo>
                    <a:pt x="463" y="44"/>
                    <a:pt x="463" y="44"/>
                    <a:pt x="463" y="45"/>
                  </a:cubicBezTo>
                  <a:cubicBezTo>
                    <a:pt x="462" y="45"/>
                    <a:pt x="500" y="45"/>
                    <a:pt x="499" y="45"/>
                  </a:cubicBezTo>
                  <a:cubicBezTo>
                    <a:pt x="496" y="46"/>
                    <a:pt x="493" y="46"/>
                    <a:pt x="490" y="47"/>
                  </a:cubicBezTo>
                  <a:cubicBezTo>
                    <a:pt x="483" y="48"/>
                    <a:pt x="511" y="49"/>
                    <a:pt x="503" y="50"/>
                  </a:cubicBezTo>
                  <a:cubicBezTo>
                    <a:pt x="503" y="51"/>
                    <a:pt x="502" y="51"/>
                    <a:pt x="502" y="51"/>
                  </a:cubicBezTo>
                  <a:cubicBezTo>
                    <a:pt x="502" y="52"/>
                    <a:pt x="500" y="52"/>
                    <a:pt x="499" y="52"/>
                  </a:cubicBezTo>
                  <a:cubicBezTo>
                    <a:pt x="495" y="53"/>
                    <a:pt x="497" y="54"/>
                    <a:pt x="493" y="55"/>
                  </a:cubicBezTo>
                  <a:cubicBezTo>
                    <a:pt x="490" y="55"/>
                    <a:pt x="500" y="56"/>
                    <a:pt x="497" y="56"/>
                  </a:cubicBezTo>
                  <a:cubicBezTo>
                    <a:pt x="494" y="57"/>
                    <a:pt x="492" y="57"/>
                    <a:pt x="489" y="57"/>
                  </a:cubicBezTo>
                  <a:cubicBezTo>
                    <a:pt x="494" y="57"/>
                    <a:pt x="485" y="57"/>
                    <a:pt x="490" y="56"/>
                  </a:cubicBezTo>
                  <a:cubicBezTo>
                    <a:pt x="495" y="56"/>
                    <a:pt x="500" y="55"/>
                    <a:pt x="505" y="55"/>
                  </a:cubicBezTo>
                  <a:cubicBezTo>
                    <a:pt x="506" y="55"/>
                    <a:pt x="507" y="55"/>
                    <a:pt x="507" y="55"/>
                  </a:cubicBezTo>
                  <a:cubicBezTo>
                    <a:pt x="507" y="55"/>
                    <a:pt x="507" y="55"/>
                    <a:pt x="507" y="55"/>
                  </a:cubicBezTo>
                  <a:cubicBezTo>
                    <a:pt x="507" y="55"/>
                    <a:pt x="506" y="56"/>
                    <a:pt x="505" y="56"/>
                  </a:cubicBezTo>
                  <a:cubicBezTo>
                    <a:pt x="502" y="56"/>
                    <a:pt x="499" y="57"/>
                    <a:pt x="496" y="57"/>
                  </a:cubicBezTo>
                  <a:cubicBezTo>
                    <a:pt x="494" y="57"/>
                    <a:pt x="492" y="58"/>
                    <a:pt x="491" y="58"/>
                  </a:cubicBezTo>
                  <a:cubicBezTo>
                    <a:pt x="491" y="58"/>
                    <a:pt x="492" y="58"/>
                    <a:pt x="492" y="58"/>
                  </a:cubicBezTo>
                  <a:cubicBezTo>
                    <a:pt x="501" y="57"/>
                    <a:pt x="510" y="56"/>
                    <a:pt x="518" y="56"/>
                  </a:cubicBezTo>
                  <a:cubicBezTo>
                    <a:pt x="519" y="55"/>
                    <a:pt x="520" y="56"/>
                    <a:pt x="521" y="56"/>
                  </a:cubicBezTo>
                  <a:cubicBezTo>
                    <a:pt x="521" y="56"/>
                    <a:pt x="521" y="56"/>
                    <a:pt x="521" y="56"/>
                  </a:cubicBezTo>
                  <a:cubicBezTo>
                    <a:pt x="520" y="56"/>
                    <a:pt x="519" y="57"/>
                    <a:pt x="518" y="57"/>
                  </a:cubicBezTo>
                  <a:cubicBezTo>
                    <a:pt x="511" y="58"/>
                    <a:pt x="529" y="59"/>
                    <a:pt x="522" y="60"/>
                  </a:cubicBezTo>
                  <a:cubicBezTo>
                    <a:pt x="518" y="61"/>
                    <a:pt x="515" y="61"/>
                    <a:pt x="512" y="63"/>
                  </a:cubicBezTo>
                  <a:cubicBezTo>
                    <a:pt x="511" y="64"/>
                    <a:pt x="522" y="65"/>
                    <a:pt x="520" y="65"/>
                  </a:cubicBezTo>
                  <a:cubicBezTo>
                    <a:pt x="515" y="66"/>
                    <a:pt x="529" y="66"/>
                    <a:pt x="524" y="66"/>
                  </a:cubicBezTo>
                  <a:cubicBezTo>
                    <a:pt x="519" y="66"/>
                    <a:pt x="527" y="68"/>
                    <a:pt x="522" y="69"/>
                  </a:cubicBezTo>
                  <a:cubicBezTo>
                    <a:pt x="522" y="69"/>
                    <a:pt x="523" y="69"/>
                    <a:pt x="523" y="69"/>
                  </a:cubicBezTo>
                  <a:cubicBezTo>
                    <a:pt x="529" y="69"/>
                    <a:pt x="522" y="69"/>
                    <a:pt x="529" y="68"/>
                  </a:cubicBezTo>
                  <a:cubicBezTo>
                    <a:pt x="534" y="68"/>
                    <a:pt x="539" y="68"/>
                    <a:pt x="545" y="67"/>
                  </a:cubicBezTo>
                  <a:cubicBezTo>
                    <a:pt x="546" y="67"/>
                    <a:pt x="546" y="68"/>
                    <a:pt x="547" y="68"/>
                  </a:cubicBezTo>
                  <a:cubicBezTo>
                    <a:pt x="547" y="68"/>
                    <a:pt x="547" y="68"/>
                    <a:pt x="547" y="68"/>
                  </a:cubicBezTo>
                  <a:cubicBezTo>
                    <a:pt x="546" y="68"/>
                    <a:pt x="546" y="69"/>
                    <a:pt x="545" y="69"/>
                  </a:cubicBezTo>
                  <a:cubicBezTo>
                    <a:pt x="541" y="69"/>
                    <a:pt x="536" y="69"/>
                    <a:pt x="532" y="70"/>
                  </a:cubicBezTo>
                  <a:cubicBezTo>
                    <a:pt x="532" y="70"/>
                    <a:pt x="531" y="70"/>
                    <a:pt x="530" y="70"/>
                  </a:cubicBezTo>
                  <a:cubicBezTo>
                    <a:pt x="530" y="70"/>
                    <a:pt x="530" y="70"/>
                    <a:pt x="530" y="71"/>
                  </a:cubicBezTo>
                  <a:cubicBezTo>
                    <a:pt x="532" y="71"/>
                    <a:pt x="534" y="71"/>
                    <a:pt x="535" y="71"/>
                  </a:cubicBezTo>
                  <a:cubicBezTo>
                    <a:pt x="535" y="71"/>
                    <a:pt x="535" y="71"/>
                    <a:pt x="535" y="71"/>
                  </a:cubicBezTo>
                  <a:cubicBezTo>
                    <a:pt x="535" y="71"/>
                    <a:pt x="534" y="72"/>
                    <a:pt x="533" y="72"/>
                  </a:cubicBezTo>
                  <a:cubicBezTo>
                    <a:pt x="525" y="72"/>
                    <a:pt x="531" y="73"/>
                    <a:pt x="524" y="74"/>
                  </a:cubicBezTo>
                  <a:cubicBezTo>
                    <a:pt x="514" y="75"/>
                    <a:pt x="504" y="75"/>
                    <a:pt x="494" y="75"/>
                  </a:cubicBezTo>
                  <a:cubicBezTo>
                    <a:pt x="484" y="75"/>
                    <a:pt x="320" y="75"/>
                    <a:pt x="311" y="75"/>
                  </a:cubicBezTo>
                  <a:cubicBezTo>
                    <a:pt x="300" y="75"/>
                    <a:pt x="290" y="75"/>
                    <a:pt x="280" y="75"/>
                  </a:cubicBezTo>
                  <a:cubicBezTo>
                    <a:pt x="273" y="75"/>
                    <a:pt x="265" y="75"/>
                    <a:pt x="258" y="75"/>
                  </a:cubicBezTo>
                  <a:cubicBezTo>
                    <a:pt x="255" y="75"/>
                    <a:pt x="253" y="75"/>
                    <a:pt x="250" y="75"/>
                  </a:cubicBezTo>
                  <a:cubicBezTo>
                    <a:pt x="249" y="75"/>
                    <a:pt x="247" y="75"/>
                    <a:pt x="246" y="75"/>
                  </a:cubicBezTo>
                  <a:cubicBezTo>
                    <a:pt x="245" y="75"/>
                    <a:pt x="244" y="75"/>
                    <a:pt x="242" y="75"/>
                  </a:cubicBezTo>
                  <a:cubicBezTo>
                    <a:pt x="242" y="75"/>
                    <a:pt x="241" y="75"/>
                    <a:pt x="240" y="75"/>
                  </a:cubicBezTo>
                  <a:cubicBezTo>
                    <a:pt x="240" y="74"/>
                    <a:pt x="239" y="75"/>
                    <a:pt x="239" y="75"/>
                  </a:cubicBezTo>
                  <a:cubicBezTo>
                    <a:pt x="238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36" y="75"/>
                    <a:pt x="235" y="75"/>
                    <a:pt x="235" y="75"/>
                  </a:cubicBezTo>
                  <a:cubicBezTo>
                    <a:pt x="234" y="74"/>
                    <a:pt x="234" y="75"/>
                    <a:pt x="233" y="75"/>
                  </a:cubicBezTo>
                  <a:cubicBezTo>
                    <a:pt x="226" y="75"/>
                    <a:pt x="218" y="75"/>
                    <a:pt x="211" y="75"/>
                  </a:cubicBezTo>
                  <a:cubicBezTo>
                    <a:pt x="211" y="75"/>
                    <a:pt x="211" y="75"/>
                    <a:pt x="211" y="74"/>
                  </a:cubicBezTo>
                  <a:cubicBezTo>
                    <a:pt x="210" y="74"/>
                    <a:pt x="209" y="74"/>
                    <a:pt x="208" y="74"/>
                  </a:cubicBezTo>
                  <a:cubicBezTo>
                    <a:pt x="205" y="74"/>
                    <a:pt x="202" y="74"/>
                    <a:pt x="199" y="73"/>
                  </a:cubicBezTo>
                  <a:cubicBezTo>
                    <a:pt x="196" y="73"/>
                    <a:pt x="192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235" y="73"/>
                    <a:pt x="282" y="73"/>
                    <a:pt x="329" y="73"/>
                  </a:cubicBezTo>
                  <a:cubicBezTo>
                    <a:pt x="329" y="73"/>
                    <a:pt x="329" y="72"/>
                    <a:pt x="329" y="72"/>
                  </a:cubicBezTo>
                  <a:cubicBezTo>
                    <a:pt x="270" y="72"/>
                    <a:pt x="224" y="72"/>
                    <a:pt x="165" y="72"/>
                  </a:cubicBezTo>
                  <a:cubicBezTo>
                    <a:pt x="167" y="72"/>
                    <a:pt x="156" y="72"/>
                    <a:pt x="159" y="72"/>
                  </a:cubicBezTo>
                  <a:cubicBezTo>
                    <a:pt x="166" y="73"/>
                    <a:pt x="173" y="73"/>
                    <a:pt x="180" y="73"/>
                  </a:cubicBezTo>
                  <a:cubicBezTo>
                    <a:pt x="181" y="73"/>
                    <a:pt x="182" y="73"/>
                    <a:pt x="181" y="75"/>
                  </a:cubicBezTo>
                  <a:cubicBezTo>
                    <a:pt x="181" y="74"/>
                    <a:pt x="180" y="74"/>
                    <a:pt x="180" y="73"/>
                  </a:cubicBezTo>
                  <a:cubicBezTo>
                    <a:pt x="180" y="74"/>
                    <a:pt x="179" y="74"/>
                    <a:pt x="179" y="75"/>
                  </a:cubicBezTo>
                  <a:cubicBezTo>
                    <a:pt x="179" y="75"/>
                    <a:pt x="178" y="74"/>
                    <a:pt x="178" y="74"/>
                  </a:cubicBezTo>
                  <a:cubicBezTo>
                    <a:pt x="178" y="74"/>
                    <a:pt x="178" y="74"/>
                    <a:pt x="177" y="75"/>
                  </a:cubicBezTo>
                  <a:cubicBezTo>
                    <a:pt x="177" y="74"/>
                    <a:pt x="177" y="74"/>
                    <a:pt x="176" y="74"/>
                  </a:cubicBezTo>
                  <a:cubicBezTo>
                    <a:pt x="176" y="74"/>
                    <a:pt x="176" y="74"/>
                    <a:pt x="175" y="75"/>
                  </a:cubicBezTo>
                  <a:cubicBezTo>
                    <a:pt x="175" y="75"/>
                    <a:pt x="175" y="74"/>
                    <a:pt x="174" y="74"/>
                  </a:cubicBezTo>
                  <a:cubicBezTo>
                    <a:pt x="174" y="74"/>
                    <a:pt x="174" y="74"/>
                    <a:pt x="174" y="75"/>
                  </a:cubicBezTo>
                  <a:cubicBezTo>
                    <a:pt x="173" y="75"/>
                    <a:pt x="173" y="74"/>
                    <a:pt x="172" y="74"/>
                  </a:cubicBezTo>
                  <a:cubicBezTo>
                    <a:pt x="172" y="75"/>
                    <a:pt x="171" y="74"/>
                    <a:pt x="171" y="74"/>
                  </a:cubicBezTo>
                  <a:cubicBezTo>
                    <a:pt x="170" y="76"/>
                    <a:pt x="169" y="74"/>
                    <a:pt x="169" y="74"/>
                  </a:cubicBezTo>
                  <a:cubicBezTo>
                    <a:pt x="168" y="74"/>
                    <a:pt x="168" y="74"/>
                    <a:pt x="168" y="75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4"/>
                    <a:pt x="166" y="74"/>
                    <a:pt x="166" y="75"/>
                  </a:cubicBezTo>
                  <a:cubicBezTo>
                    <a:pt x="166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4" y="75"/>
                  </a:cubicBezTo>
                  <a:cubicBezTo>
                    <a:pt x="164" y="74"/>
                    <a:pt x="164" y="74"/>
                    <a:pt x="163" y="74"/>
                  </a:cubicBezTo>
                  <a:cubicBezTo>
                    <a:pt x="163" y="74"/>
                    <a:pt x="163" y="74"/>
                    <a:pt x="162" y="75"/>
                  </a:cubicBezTo>
                  <a:cubicBezTo>
                    <a:pt x="162" y="74"/>
                    <a:pt x="162" y="74"/>
                    <a:pt x="161" y="73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1" y="74"/>
                    <a:pt x="161" y="75"/>
                  </a:cubicBezTo>
                  <a:cubicBezTo>
                    <a:pt x="159" y="73"/>
                    <a:pt x="158" y="73"/>
                    <a:pt x="157" y="75"/>
                  </a:cubicBezTo>
                  <a:cubicBezTo>
                    <a:pt x="156" y="74"/>
                    <a:pt x="169" y="74"/>
                    <a:pt x="169" y="74"/>
                  </a:cubicBezTo>
                  <a:cubicBezTo>
                    <a:pt x="167" y="73"/>
                    <a:pt x="166" y="73"/>
                    <a:pt x="165" y="73"/>
                  </a:cubicBezTo>
                  <a:cubicBezTo>
                    <a:pt x="160" y="73"/>
                    <a:pt x="155" y="73"/>
                    <a:pt x="150" y="73"/>
                  </a:cubicBezTo>
                  <a:cubicBezTo>
                    <a:pt x="141" y="73"/>
                    <a:pt x="164" y="72"/>
                    <a:pt x="155" y="72"/>
                  </a:cubicBezTo>
                  <a:cubicBezTo>
                    <a:pt x="148" y="72"/>
                    <a:pt x="140" y="72"/>
                    <a:pt x="132" y="71"/>
                  </a:cubicBezTo>
                  <a:cubicBezTo>
                    <a:pt x="132" y="71"/>
                    <a:pt x="132" y="71"/>
                    <a:pt x="131" y="71"/>
                  </a:cubicBezTo>
                  <a:cubicBezTo>
                    <a:pt x="133" y="71"/>
                    <a:pt x="135" y="71"/>
                    <a:pt x="137" y="71"/>
                  </a:cubicBezTo>
                  <a:cubicBezTo>
                    <a:pt x="139" y="71"/>
                    <a:pt x="141" y="71"/>
                    <a:pt x="143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3" y="70"/>
                  </a:cubicBezTo>
                  <a:cubicBezTo>
                    <a:pt x="138" y="70"/>
                    <a:pt x="133" y="70"/>
                    <a:pt x="128" y="69"/>
                  </a:cubicBezTo>
                  <a:cubicBezTo>
                    <a:pt x="119" y="69"/>
                    <a:pt x="110" y="69"/>
                    <a:pt x="101" y="69"/>
                  </a:cubicBezTo>
                  <a:cubicBezTo>
                    <a:pt x="95" y="68"/>
                    <a:pt x="89" y="68"/>
                    <a:pt x="83" y="68"/>
                  </a:cubicBezTo>
                  <a:cubicBezTo>
                    <a:pt x="80" y="68"/>
                    <a:pt x="78" y="68"/>
                    <a:pt x="75" y="68"/>
                  </a:cubicBezTo>
                  <a:cubicBezTo>
                    <a:pt x="71" y="68"/>
                    <a:pt x="55" y="68"/>
                    <a:pt x="51" y="68"/>
                  </a:cubicBezTo>
                  <a:cubicBezTo>
                    <a:pt x="51" y="68"/>
                    <a:pt x="50" y="68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7"/>
                    <a:pt x="52" y="67"/>
                    <a:pt x="54" y="67"/>
                  </a:cubicBezTo>
                  <a:cubicBezTo>
                    <a:pt x="61" y="67"/>
                    <a:pt x="82" y="67"/>
                    <a:pt x="89" y="67"/>
                  </a:cubicBezTo>
                  <a:cubicBezTo>
                    <a:pt x="94" y="67"/>
                    <a:pt x="99" y="67"/>
                    <a:pt x="104" y="67"/>
                  </a:cubicBezTo>
                  <a:cubicBezTo>
                    <a:pt x="122" y="67"/>
                    <a:pt x="141" y="67"/>
                    <a:pt x="159" y="68"/>
                  </a:cubicBezTo>
                  <a:cubicBezTo>
                    <a:pt x="176" y="68"/>
                    <a:pt x="165" y="68"/>
                    <a:pt x="183" y="68"/>
                  </a:cubicBezTo>
                  <a:cubicBezTo>
                    <a:pt x="215" y="68"/>
                    <a:pt x="238" y="68"/>
                    <a:pt x="271" y="67"/>
                  </a:cubicBezTo>
                  <a:cubicBezTo>
                    <a:pt x="289" y="67"/>
                    <a:pt x="303" y="67"/>
                    <a:pt x="321" y="66"/>
                  </a:cubicBezTo>
                  <a:cubicBezTo>
                    <a:pt x="322" y="66"/>
                    <a:pt x="322" y="66"/>
                    <a:pt x="323" y="66"/>
                  </a:cubicBezTo>
                  <a:cubicBezTo>
                    <a:pt x="324" y="66"/>
                    <a:pt x="324" y="66"/>
                    <a:pt x="325" y="66"/>
                  </a:cubicBezTo>
                  <a:cubicBezTo>
                    <a:pt x="325" y="65"/>
                    <a:pt x="324" y="65"/>
                    <a:pt x="324" y="65"/>
                  </a:cubicBezTo>
                  <a:cubicBezTo>
                    <a:pt x="313" y="66"/>
                    <a:pt x="301" y="66"/>
                    <a:pt x="290" y="66"/>
                  </a:cubicBezTo>
                  <a:cubicBezTo>
                    <a:pt x="286" y="66"/>
                    <a:pt x="282" y="66"/>
                    <a:pt x="278" y="66"/>
                  </a:cubicBezTo>
                  <a:cubicBezTo>
                    <a:pt x="271" y="66"/>
                    <a:pt x="264" y="66"/>
                    <a:pt x="257" y="66"/>
                  </a:cubicBezTo>
                  <a:cubicBezTo>
                    <a:pt x="252" y="66"/>
                    <a:pt x="248" y="66"/>
                    <a:pt x="243" y="66"/>
                  </a:cubicBezTo>
                  <a:cubicBezTo>
                    <a:pt x="241" y="66"/>
                    <a:pt x="239" y="66"/>
                    <a:pt x="237" y="66"/>
                  </a:cubicBezTo>
                  <a:cubicBezTo>
                    <a:pt x="235" y="66"/>
                    <a:pt x="233" y="66"/>
                    <a:pt x="230" y="66"/>
                  </a:cubicBezTo>
                  <a:cubicBezTo>
                    <a:pt x="228" y="66"/>
                    <a:pt x="225" y="66"/>
                    <a:pt x="222" y="66"/>
                  </a:cubicBezTo>
                  <a:cubicBezTo>
                    <a:pt x="219" y="67"/>
                    <a:pt x="217" y="67"/>
                    <a:pt x="214" y="67"/>
                  </a:cubicBezTo>
                  <a:cubicBezTo>
                    <a:pt x="213" y="67"/>
                    <a:pt x="213" y="67"/>
                    <a:pt x="212" y="67"/>
                  </a:cubicBezTo>
                  <a:cubicBezTo>
                    <a:pt x="211" y="67"/>
                    <a:pt x="210" y="66"/>
                    <a:pt x="209" y="67"/>
                  </a:cubicBezTo>
                  <a:cubicBezTo>
                    <a:pt x="208" y="67"/>
                    <a:pt x="208" y="67"/>
                    <a:pt x="207" y="66"/>
                  </a:cubicBezTo>
                  <a:cubicBezTo>
                    <a:pt x="207" y="68"/>
                    <a:pt x="206" y="67"/>
                    <a:pt x="205" y="66"/>
                  </a:cubicBezTo>
                  <a:cubicBezTo>
                    <a:pt x="205" y="68"/>
                    <a:pt x="204" y="67"/>
                    <a:pt x="204" y="66"/>
                  </a:cubicBezTo>
                  <a:cubicBezTo>
                    <a:pt x="203" y="66"/>
                    <a:pt x="203" y="67"/>
                    <a:pt x="203" y="67"/>
                  </a:cubicBezTo>
                  <a:cubicBezTo>
                    <a:pt x="202" y="67"/>
                    <a:pt x="202" y="66"/>
                    <a:pt x="202" y="66"/>
                  </a:cubicBezTo>
                  <a:cubicBezTo>
                    <a:pt x="202" y="66"/>
                    <a:pt x="201" y="67"/>
                    <a:pt x="201" y="67"/>
                  </a:cubicBezTo>
                  <a:cubicBezTo>
                    <a:pt x="201" y="67"/>
                    <a:pt x="200" y="66"/>
                    <a:pt x="200" y="66"/>
                  </a:cubicBezTo>
                  <a:cubicBezTo>
                    <a:pt x="200" y="66"/>
                    <a:pt x="200" y="67"/>
                    <a:pt x="199" y="67"/>
                  </a:cubicBezTo>
                  <a:cubicBezTo>
                    <a:pt x="199" y="67"/>
                    <a:pt x="198" y="66"/>
                    <a:pt x="198" y="66"/>
                  </a:cubicBezTo>
                  <a:cubicBezTo>
                    <a:pt x="197" y="68"/>
                    <a:pt x="197" y="66"/>
                    <a:pt x="196" y="66"/>
                  </a:cubicBezTo>
                  <a:cubicBezTo>
                    <a:pt x="196" y="66"/>
                    <a:pt x="195" y="66"/>
                    <a:pt x="195" y="66"/>
                  </a:cubicBezTo>
                  <a:cubicBezTo>
                    <a:pt x="195" y="66"/>
                    <a:pt x="194" y="66"/>
                    <a:pt x="194" y="66"/>
                  </a:cubicBezTo>
                  <a:cubicBezTo>
                    <a:pt x="193" y="66"/>
                    <a:pt x="192" y="66"/>
                    <a:pt x="191" y="66"/>
                  </a:cubicBezTo>
                  <a:cubicBezTo>
                    <a:pt x="190" y="66"/>
                    <a:pt x="189" y="66"/>
                    <a:pt x="189" y="66"/>
                  </a:cubicBezTo>
                  <a:cubicBezTo>
                    <a:pt x="187" y="66"/>
                    <a:pt x="185" y="66"/>
                    <a:pt x="184" y="66"/>
                  </a:cubicBezTo>
                  <a:cubicBezTo>
                    <a:pt x="182" y="67"/>
                    <a:pt x="181" y="66"/>
                    <a:pt x="179" y="66"/>
                  </a:cubicBezTo>
                  <a:cubicBezTo>
                    <a:pt x="178" y="66"/>
                    <a:pt x="176" y="67"/>
                    <a:pt x="175" y="67"/>
                  </a:cubicBezTo>
                  <a:cubicBezTo>
                    <a:pt x="173" y="67"/>
                    <a:pt x="172" y="66"/>
                    <a:pt x="170" y="66"/>
                  </a:cubicBezTo>
                  <a:cubicBezTo>
                    <a:pt x="169" y="66"/>
                    <a:pt x="167" y="67"/>
                    <a:pt x="166" y="67"/>
                  </a:cubicBezTo>
                  <a:cubicBezTo>
                    <a:pt x="163" y="67"/>
                    <a:pt x="161" y="67"/>
                    <a:pt x="158" y="67"/>
                  </a:cubicBezTo>
                  <a:cubicBezTo>
                    <a:pt x="157" y="67"/>
                    <a:pt x="157" y="67"/>
                    <a:pt x="156" y="67"/>
                  </a:cubicBezTo>
                  <a:cubicBezTo>
                    <a:pt x="155" y="67"/>
                    <a:pt x="167" y="66"/>
                    <a:pt x="167" y="66"/>
                  </a:cubicBezTo>
                  <a:cubicBezTo>
                    <a:pt x="165" y="67"/>
                    <a:pt x="164" y="66"/>
                    <a:pt x="163" y="66"/>
                  </a:cubicBezTo>
                  <a:cubicBezTo>
                    <a:pt x="162" y="66"/>
                    <a:pt x="161" y="66"/>
                    <a:pt x="160" y="67"/>
                  </a:cubicBezTo>
                  <a:cubicBezTo>
                    <a:pt x="160" y="67"/>
                    <a:pt x="159" y="66"/>
                    <a:pt x="158" y="66"/>
                  </a:cubicBezTo>
                  <a:cubicBezTo>
                    <a:pt x="157" y="66"/>
                    <a:pt x="156" y="66"/>
                    <a:pt x="155" y="66"/>
                  </a:cubicBezTo>
                  <a:cubicBezTo>
                    <a:pt x="154" y="66"/>
                    <a:pt x="153" y="66"/>
                    <a:pt x="151" y="66"/>
                  </a:cubicBezTo>
                  <a:cubicBezTo>
                    <a:pt x="151" y="67"/>
                    <a:pt x="150" y="66"/>
                    <a:pt x="150" y="66"/>
                  </a:cubicBezTo>
                  <a:cubicBezTo>
                    <a:pt x="150" y="66"/>
                    <a:pt x="149" y="66"/>
                    <a:pt x="149" y="67"/>
                  </a:cubicBezTo>
                  <a:cubicBezTo>
                    <a:pt x="149" y="66"/>
                    <a:pt x="148" y="66"/>
                    <a:pt x="148" y="66"/>
                  </a:cubicBezTo>
                  <a:cubicBezTo>
                    <a:pt x="148" y="66"/>
                    <a:pt x="147" y="66"/>
                    <a:pt x="147" y="66"/>
                  </a:cubicBezTo>
                  <a:cubicBezTo>
                    <a:pt x="146" y="66"/>
                    <a:pt x="146" y="66"/>
                    <a:pt x="145" y="66"/>
                  </a:cubicBezTo>
                  <a:cubicBezTo>
                    <a:pt x="145" y="66"/>
                    <a:pt x="144" y="66"/>
                    <a:pt x="143" y="66"/>
                  </a:cubicBezTo>
                  <a:cubicBezTo>
                    <a:pt x="143" y="66"/>
                    <a:pt x="142" y="66"/>
                    <a:pt x="142" y="66"/>
                  </a:cubicBezTo>
                  <a:cubicBezTo>
                    <a:pt x="141" y="66"/>
                    <a:pt x="140" y="66"/>
                    <a:pt x="140" y="66"/>
                  </a:cubicBezTo>
                  <a:cubicBezTo>
                    <a:pt x="140" y="66"/>
                    <a:pt x="140" y="66"/>
                    <a:pt x="139" y="67"/>
                  </a:cubicBezTo>
                  <a:cubicBezTo>
                    <a:pt x="139" y="66"/>
                    <a:pt x="139" y="66"/>
                    <a:pt x="139" y="65"/>
                  </a:cubicBezTo>
                  <a:cubicBezTo>
                    <a:pt x="138" y="66"/>
                    <a:pt x="138" y="66"/>
                    <a:pt x="138" y="67"/>
                  </a:cubicBezTo>
                  <a:cubicBezTo>
                    <a:pt x="137" y="66"/>
                    <a:pt x="137" y="66"/>
                    <a:pt x="137" y="65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5" y="66"/>
                    <a:pt x="135" y="65"/>
                  </a:cubicBezTo>
                  <a:cubicBezTo>
                    <a:pt x="135" y="66"/>
                    <a:pt x="134" y="66"/>
                    <a:pt x="134" y="66"/>
                  </a:cubicBezTo>
                  <a:cubicBezTo>
                    <a:pt x="134" y="66"/>
                    <a:pt x="134" y="66"/>
                    <a:pt x="133" y="65"/>
                  </a:cubicBezTo>
                  <a:cubicBezTo>
                    <a:pt x="133" y="66"/>
                    <a:pt x="133" y="66"/>
                    <a:pt x="132" y="66"/>
                  </a:cubicBezTo>
                  <a:cubicBezTo>
                    <a:pt x="132" y="66"/>
                    <a:pt x="132" y="66"/>
                    <a:pt x="131" y="65"/>
                  </a:cubicBezTo>
                  <a:cubicBezTo>
                    <a:pt x="131" y="66"/>
                    <a:pt x="131" y="66"/>
                    <a:pt x="130" y="66"/>
                  </a:cubicBezTo>
                  <a:cubicBezTo>
                    <a:pt x="130" y="66"/>
                    <a:pt x="130" y="66"/>
                    <a:pt x="130" y="65"/>
                  </a:cubicBezTo>
                  <a:cubicBezTo>
                    <a:pt x="129" y="66"/>
                    <a:pt x="160" y="66"/>
                    <a:pt x="159" y="66"/>
                  </a:cubicBezTo>
                  <a:cubicBezTo>
                    <a:pt x="159" y="66"/>
                    <a:pt x="159" y="66"/>
                    <a:pt x="159" y="65"/>
                  </a:cubicBezTo>
                  <a:cubicBezTo>
                    <a:pt x="158" y="66"/>
                    <a:pt x="158" y="66"/>
                    <a:pt x="157" y="66"/>
                  </a:cubicBezTo>
                  <a:cubicBezTo>
                    <a:pt x="157" y="65"/>
                    <a:pt x="156" y="65"/>
                    <a:pt x="156" y="66"/>
                  </a:cubicBezTo>
                  <a:cubicBezTo>
                    <a:pt x="155" y="65"/>
                    <a:pt x="154" y="66"/>
                    <a:pt x="154" y="66"/>
                  </a:cubicBezTo>
                  <a:cubicBezTo>
                    <a:pt x="152" y="66"/>
                    <a:pt x="150" y="65"/>
                    <a:pt x="149" y="65"/>
                  </a:cubicBezTo>
                  <a:cubicBezTo>
                    <a:pt x="145" y="65"/>
                    <a:pt x="141" y="65"/>
                    <a:pt x="137" y="65"/>
                  </a:cubicBezTo>
                  <a:cubicBezTo>
                    <a:pt x="128" y="65"/>
                    <a:pt x="118" y="64"/>
                    <a:pt x="109" y="64"/>
                  </a:cubicBezTo>
                  <a:cubicBezTo>
                    <a:pt x="103" y="64"/>
                    <a:pt x="96" y="64"/>
                    <a:pt x="89" y="63"/>
                  </a:cubicBezTo>
                  <a:cubicBezTo>
                    <a:pt x="85" y="63"/>
                    <a:pt x="81" y="63"/>
                    <a:pt x="76" y="63"/>
                  </a:cubicBezTo>
                  <a:cubicBezTo>
                    <a:pt x="76" y="63"/>
                    <a:pt x="76" y="63"/>
                    <a:pt x="75" y="6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0" y="62"/>
                    <a:pt x="83" y="62"/>
                    <a:pt x="86" y="62"/>
                  </a:cubicBezTo>
                  <a:cubicBezTo>
                    <a:pt x="93" y="62"/>
                    <a:pt x="100" y="63"/>
                    <a:pt x="106" y="63"/>
                  </a:cubicBezTo>
                  <a:cubicBezTo>
                    <a:pt x="111" y="63"/>
                    <a:pt x="115" y="63"/>
                    <a:pt x="119" y="63"/>
                  </a:cubicBezTo>
                  <a:cubicBezTo>
                    <a:pt x="108" y="62"/>
                    <a:pt x="85" y="62"/>
                    <a:pt x="74" y="61"/>
                  </a:cubicBezTo>
                  <a:cubicBezTo>
                    <a:pt x="68" y="61"/>
                    <a:pt x="63" y="61"/>
                    <a:pt x="57" y="61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0"/>
                    <a:pt x="56" y="60"/>
                    <a:pt x="57" y="60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6" y="60"/>
                    <a:pt x="70" y="59"/>
                    <a:pt x="73" y="59"/>
                  </a:cubicBezTo>
                  <a:cubicBezTo>
                    <a:pt x="93" y="59"/>
                    <a:pt x="106" y="57"/>
                    <a:pt x="107" y="57"/>
                  </a:cubicBezTo>
                  <a:cubicBezTo>
                    <a:pt x="142" y="57"/>
                    <a:pt x="144" y="58"/>
                    <a:pt x="179" y="58"/>
                  </a:cubicBezTo>
                  <a:cubicBezTo>
                    <a:pt x="228" y="59"/>
                    <a:pt x="280" y="57"/>
                    <a:pt x="331" y="58"/>
                  </a:cubicBezTo>
                  <a:cubicBezTo>
                    <a:pt x="332" y="58"/>
                    <a:pt x="329" y="58"/>
                    <a:pt x="331" y="58"/>
                  </a:cubicBezTo>
                  <a:cubicBezTo>
                    <a:pt x="331" y="58"/>
                    <a:pt x="331" y="58"/>
                    <a:pt x="331" y="58"/>
                  </a:cubicBezTo>
                  <a:cubicBezTo>
                    <a:pt x="326" y="58"/>
                    <a:pt x="321" y="58"/>
                    <a:pt x="317" y="58"/>
                  </a:cubicBezTo>
                  <a:cubicBezTo>
                    <a:pt x="312" y="58"/>
                    <a:pt x="308" y="58"/>
                    <a:pt x="303" y="58"/>
                  </a:cubicBezTo>
                  <a:cubicBezTo>
                    <a:pt x="288" y="58"/>
                    <a:pt x="274" y="58"/>
                    <a:pt x="259" y="58"/>
                  </a:cubicBezTo>
                  <a:cubicBezTo>
                    <a:pt x="252" y="58"/>
                    <a:pt x="244" y="59"/>
                    <a:pt x="237" y="59"/>
                  </a:cubicBezTo>
                  <a:cubicBezTo>
                    <a:pt x="227" y="59"/>
                    <a:pt x="217" y="59"/>
                    <a:pt x="208" y="58"/>
                  </a:cubicBezTo>
                  <a:cubicBezTo>
                    <a:pt x="203" y="58"/>
                    <a:pt x="198" y="58"/>
                    <a:pt x="193" y="58"/>
                  </a:cubicBezTo>
                  <a:cubicBezTo>
                    <a:pt x="189" y="58"/>
                    <a:pt x="184" y="58"/>
                    <a:pt x="179" y="58"/>
                  </a:cubicBezTo>
                  <a:cubicBezTo>
                    <a:pt x="175" y="58"/>
                    <a:pt x="171" y="58"/>
                    <a:pt x="167" y="58"/>
                  </a:cubicBezTo>
                  <a:cubicBezTo>
                    <a:pt x="165" y="58"/>
                    <a:pt x="162" y="58"/>
                    <a:pt x="159" y="58"/>
                  </a:cubicBezTo>
                  <a:cubicBezTo>
                    <a:pt x="157" y="58"/>
                    <a:pt x="155" y="58"/>
                    <a:pt x="152" y="58"/>
                  </a:cubicBezTo>
                  <a:cubicBezTo>
                    <a:pt x="150" y="58"/>
                    <a:pt x="148" y="58"/>
                    <a:pt x="146" y="58"/>
                  </a:cubicBezTo>
                  <a:cubicBezTo>
                    <a:pt x="144" y="58"/>
                    <a:pt x="142" y="58"/>
                    <a:pt x="139" y="58"/>
                  </a:cubicBezTo>
                  <a:cubicBezTo>
                    <a:pt x="138" y="58"/>
                    <a:pt x="136" y="58"/>
                    <a:pt x="135" y="58"/>
                  </a:cubicBezTo>
                  <a:cubicBezTo>
                    <a:pt x="133" y="58"/>
                    <a:pt x="132" y="58"/>
                    <a:pt x="130" y="58"/>
                  </a:cubicBezTo>
                  <a:cubicBezTo>
                    <a:pt x="129" y="58"/>
                    <a:pt x="129" y="58"/>
                    <a:pt x="128" y="58"/>
                  </a:cubicBezTo>
                  <a:cubicBezTo>
                    <a:pt x="127" y="58"/>
                    <a:pt x="126" y="58"/>
                    <a:pt x="125" y="58"/>
                  </a:cubicBezTo>
                  <a:cubicBezTo>
                    <a:pt x="124" y="58"/>
                    <a:pt x="123" y="58"/>
                    <a:pt x="123" y="58"/>
                  </a:cubicBezTo>
                  <a:cubicBezTo>
                    <a:pt x="122" y="58"/>
                    <a:pt x="121" y="58"/>
                    <a:pt x="120" y="58"/>
                  </a:cubicBezTo>
                  <a:cubicBezTo>
                    <a:pt x="119" y="58"/>
                    <a:pt x="118" y="58"/>
                    <a:pt x="117" y="58"/>
                  </a:cubicBezTo>
                  <a:cubicBezTo>
                    <a:pt x="116" y="58"/>
                    <a:pt x="146" y="57"/>
                    <a:pt x="146" y="57"/>
                  </a:cubicBezTo>
                  <a:cubicBezTo>
                    <a:pt x="145" y="57"/>
                    <a:pt x="144" y="58"/>
                    <a:pt x="143" y="58"/>
                  </a:cubicBezTo>
                  <a:cubicBezTo>
                    <a:pt x="141" y="58"/>
                    <a:pt x="140" y="57"/>
                    <a:pt x="138" y="57"/>
                  </a:cubicBezTo>
                  <a:cubicBezTo>
                    <a:pt x="135" y="58"/>
                    <a:pt x="132" y="57"/>
                    <a:pt x="130" y="57"/>
                  </a:cubicBezTo>
                  <a:cubicBezTo>
                    <a:pt x="128" y="58"/>
                    <a:pt x="126" y="57"/>
                    <a:pt x="124" y="57"/>
                  </a:cubicBezTo>
                  <a:cubicBezTo>
                    <a:pt x="120" y="57"/>
                    <a:pt x="116" y="57"/>
                    <a:pt x="113" y="57"/>
                  </a:cubicBezTo>
                  <a:cubicBezTo>
                    <a:pt x="109" y="56"/>
                    <a:pt x="106" y="56"/>
                    <a:pt x="102" y="56"/>
                  </a:cubicBezTo>
                  <a:cubicBezTo>
                    <a:pt x="96" y="56"/>
                    <a:pt x="99" y="55"/>
                    <a:pt x="92" y="55"/>
                  </a:cubicBezTo>
                  <a:cubicBezTo>
                    <a:pt x="86" y="55"/>
                    <a:pt x="79" y="55"/>
                    <a:pt x="73" y="55"/>
                  </a:cubicBezTo>
                  <a:cubicBezTo>
                    <a:pt x="65" y="54"/>
                    <a:pt x="56" y="54"/>
                    <a:pt x="48" y="54"/>
                  </a:cubicBezTo>
                  <a:cubicBezTo>
                    <a:pt x="48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7" y="53"/>
                    <a:pt x="67" y="53"/>
                    <a:pt x="77" y="53"/>
                  </a:cubicBezTo>
                  <a:cubicBezTo>
                    <a:pt x="86" y="54"/>
                    <a:pt x="86" y="54"/>
                    <a:pt x="94" y="53"/>
                  </a:cubicBezTo>
                  <a:cubicBezTo>
                    <a:pt x="94" y="53"/>
                    <a:pt x="95" y="53"/>
                    <a:pt x="95" y="53"/>
                  </a:cubicBezTo>
                  <a:cubicBezTo>
                    <a:pt x="92" y="53"/>
                    <a:pt x="99" y="52"/>
                    <a:pt x="96" y="52"/>
                  </a:cubicBezTo>
                  <a:cubicBezTo>
                    <a:pt x="84" y="52"/>
                    <a:pt x="72" y="52"/>
                    <a:pt x="61" y="52"/>
                  </a:cubicBezTo>
                  <a:cubicBezTo>
                    <a:pt x="59" y="51"/>
                    <a:pt x="5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7" y="50"/>
                    <a:pt x="78" y="50"/>
                    <a:pt x="90" y="50"/>
                  </a:cubicBezTo>
                  <a:cubicBezTo>
                    <a:pt x="101" y="50"/>
                    <a:pt x="104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90" y="48"/>
                    <a:pt x="43" y="49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52" y="47"/>
                    <a:pt x="77" y="47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88" y="47"/>
                    <a:pt x="73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62" y="45"/>
                    <a:pt x="66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3"/>
                    <a:pt x="76" y="43"/>
                  </a:cubicBezTo>
                  <a:cubicBezTo>
                    <a:pt x="68" y="43"/>
                    <a:pt x="69" y="43"/>
                    <a:pt x="60" y="43"/>
                  </a:cubicBezTo>
                  <a:cubicBezTo>
                    <a:pt x="53" y="43"/>
                    <a:pt x="46" y="42"/>
                    <a:pt x="39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62" y="41"/>
                    <a:pt x="78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99" y="42"/>
                    <a:pt x="97" y="41"/>
                  </a:cubicBezTo>
                  <a:cubicBezTo>
                    <a:pt x="87" y="41"/>
                    <a:pt x="76" y="41"/>
                    <a:pt x="66" y="40"/>
                  </a:cubicBezTo>
                  <a:cubicBezTo>
                    <a:pt x="51" y="40"/>
                    <a:pt x="45" y="39"/>
                    <a:pt x="31" y="39"/>
                  </a:cubicBezTo>
                  <a:cubicBezTo>
                    <a:pt x="30" y="39"/>
                    <a:pt x="29" y="39"/>
                    <a:pt x="28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0" y="38"/>
                    <a:pt x="51" y="38"/>
                    <a:pt x="63" y="38"/>
                  </a:cubicBezTo>
                  <a:cubicBezTo>
                    <a:pt x="68" y="38"/>
                    <a:pt x="65" y="39"/>
                    <a:pt x="71" y="39"/>
                  </a:cubicBezTo>
                  <a:cubicBezTo>
                    <a:pt x="72" y="39"/>
                    <a:pt x="73" y="38"/>
                    <a:pt x="74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8" y="37"/>
                    <a:pt x="62" y="38"/>
                    <a:pt x="57" y="36"/>
                  </a:cubicBezTo>
                  <a:cubicBezTo>
                    <a:pt x="56" y="36"/>
                    <a:pt x="62" y="36"/>
                    <a:pt x="61" y="36"/>
                  </a:cubicBezTo>
                  <a:cubicBezTo>
                    <a:pt x="59" y="36"/>
                    <a:pt x="58" y="36"/>
                    <a:pt x="57" y="36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85" y="35"/>
                    <a:pt x="105" y="36"/>
                    <a:pt x="133" y="36"/>
                  </a:cubicBezTo>
                  <a:cubicBezTo>
                    <a:pt x="133" y="36"/>
                    <a:pt x="132" y="36"/>
                    <a:pt x="132" y="36"/>
                  </a:cubicBezTo>
                  <a:cubicBezTo>
                    <a:pt x="121" y="35"/>
                    <a:pt x="111" y="35"/>
                    <a:pt x="100" y="35"/>
                  </a:cubicBezTo>
                  <a:cubicBezTo>
                    <a:pt x="94" y="35"/>
                    <a:pt x="89" y="34"/>
                    <a:pt x="83" y="34"/>
                  </a:cubicBezTo>
                  <a:cubicBezTo>
                    <a:pt x="83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8" y="34"/>
                    <a:pt x="94" y="34"/>
                    <a:pt x="99" y="34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70" y="32"/>
                    <a:pt x="50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44" y="29"/>
                    <a:pt x="59" y="30"/>
                    <a:pt x="83" y="30"/>
                  </a:cubicBezTo>
                  <a:cubicBezTo>
                    <a:pt x="80" y="30"/>
                    <a:pt x="77" y="30"/>
                    <a:pt x="75" y="30"/>
                  </a:cubicBezTo>
                  <a:cubicBezTo>
                    <a:pt x="63" y="30"/>
                    <a:pt x="60" y="29"/>
                    <a:pt x="49" y="29"/>
                  </a:cubicBezTo>
                  <a:cubicBezTo>
                    <a:pt x="48" y="29"/>
                    <a:pt x="47" y="29"/>
                    <a:pt x="46" y="29"/>
                  </a:cubicBezTo>
                  <a:cubicBezTo>
                    <a:pt x="46" y="29"/>
                    <a:pt x="46" y="28"/>
                    <a:pt x="46" y="28"/>
                  </a:cubicBezTo>
                  <a:cubicBezTo>
                    <a:pt x="62" y="28"/>
                    <a:pt x="70" y="28"/>
                    <a:pt x="86" y="28"/>
                  </a:cubicBezTo>
                  <a:cubicBezTo>
                    <a:pt x="86" y="28"/>
                    <a:pt x="85" y="28"/>
                    <a:pt x="85" y="28"/>
                  </a:cubicBezTo>
                  <a:cubicBezTo>
                    <a:pt x="73" y="27"/>
                    <a:pt x="70" y="27"/>
                    <a:pt x="58" y="27"/>
                  </a:cubicBezTo>
                  <a:cubicBezTo>
                    <a:pt x="50" y="26"/>
                    <a:pt x="42" y="26"/>
                    <a:pt x="34" y="26"/>
                  </a:cubicBezTo>
                  <a:cubicBezTo>
                    <a:pt x="33" y="26"/>
                    <a:pt x="33" y="26"/>
                    <a:pt x="32" y="25"/>
                  </a:cubicBezTo>
                  <a:cubicBezTo>
                    <a:pt x="33" y="25"/>
                    <a:pt x="34" y="25"/>
                    <a:pt x="35" y="25"/>
                  </a:cubicBezTo>
                  <a:cubicBezTo>
                    <a:pt x="38" y="25"/>
                    <a:pt x="41" y="25"/>
                    <a:pt x="43" y="25"/>
                  </a:cubicBezTo>
                  <a:cubicBezTo>
                    <a:pt x="54" y="25"/>
                    <a:pt x="55" y="25"/>
                    <a:pt x="66" y="25"/>
                  </a:cubicBezTo>
                  <a:cubicBezTo>
                    <a:pt x="94" y="26"/>
                    <a:pt x="120" y="23"/>
                    <a:pt x="148" y="24"/>
                  </a:cubicBezTo>
                  <a:cubicBezTo>
                    <a:pt x="180" y="24"/>
                    <a:pt x="214" y="24"/>
                    <a:pt x="246" y="24"/>
                  </a:cubicBezTo>
                  <a:cubicBezTo>
                    <a:pt x="261" y="23"/>
                    <a:pt x="272" y="25"/>
                    <a:pt x="287" y="25"/>
                  </a:cubicBezTo>
                  <a:cubicBezTo>
                    <a:pt x="290" y="25"/>
                    <a:pt x="295" y="25"/>
                    <a:pt x="297" y="25"/>
                  </a:cubicBezTo>
                  <a:cubicBezTo>
                    <a:pt x="293" y="25"/>
                    <a:pt x="288" y="25"/>
                    <a:pt x="284" y="25"/>
                  </a:cubicBezTo>
                  <a:cubicBezTo>
                    <a:pt x="242" y="25"/>
                    <a:pt x="200" y="25"/>
                    <a:pt x="159" y="24"/>
                  </a:cubicBezTo>
                  <a:cubicBezTo>
                    <a:pt x="135" y="23"/>
                    <a:pt x="112" y="23"/>
                    <a:pt x="89" y="22"/>
                  </a:cubicBezTo>
                  <a:cubicBezTo>
                    <a:pt x="71" y="22"/>
                    <a:pt x="40" y="21"/>
                    <a:pt x="22" y="20"/>
                  </a:cubicBezTo>
                  <a:cubicBezTo>
                    <a:pt x="18" y="20"/>
                    <a:pt x="14" y="20"/>
                    <a:pt x="10" y="20"/>
                  </a:cubicBezTo>
                  <a:cubicBezTo>
                    <a:pt x="10" y="20"/>
                    <a:pt x="9" y="20"/>
                    <a:pt x="9" y="19"/>
                  </a:cubicBezTo>
                  <a:cubicBezTo>
                    <a:pt x="9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6" y="19"/>
                    <a:pt x="10" y="19"/>
                    <a:pt x="14" y="19"/>
                  </a:cubicBezTo>
                  <a:cubicBezTo>
                    <a:pt x="32" y="19"/>
                    <a:pt x="50" y="19"/>
                    <a:pt x="68" y="19"/>
                  </a:cubicBezTo>
                  <a:cubicBezTo>
                    <a:pt x="92" y="19"/>
                    <a:pt x="134" y="18"/>
                    <a:pt x="158" y="19"/>
                  </a:cubicBezTo>
                  <a:cubicBezTo>
                    <a:pt x="188" y="20"/>
                    <a:pt x="229" y="18"/>
                    <a:pt x="259" y="20"/>
                  </a:cubicBezTo>
                  <a:cubicBezTo>
                    <a:pt x="262" y="20"/>
                    <a:pt x="257" y="21"/>
                    <a:pt x="260" y="21"/>
                  </a:cubicBezTo>
                  <a:cubicBezTo>
                    <a:pt x="260" y="20"/>
                    <a:pt x="259" y="20"/>
                    <a:pt x="259" y="20"/>
                  </a:cubicBezTo>
                  <a:cubicBezTo>
                    <a:pt x="241" y="20"/>
                    <a:pt x="223" y="20"/>
                    <a:pt x="206" y="20"/>
                  </a:cubicBezTo>
                  <a:cubicBezTo>
                    <a:pt x="190" y="20"/>
                    <a:pt x="174" y="19"/>
                    <a:pt x="158" y="19"/>
                  </a:cubicBezTo>
                  <a:cubicBezTo>
                    <a:pt x="136" y="18"/>
                    <a:pt x="91" y="17"/>
                    <a:pt x="69" y="17"/>
                  </a:cubicBezTo>
                  <a:cubicBezTo>
                    <a:pt x="60" y="16"/>
                    <a:pt x="51" y="16"/>
                    <a:pt x="42" y="16"/>
                  </a:cubicBezTo>
                  <a:cubicBezTo>
                    <a:pt x="39" y="16"/>
                    <a:pt x="35" y="14"/>
                    <a:pt x="31" y="14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3" y="14"/>
                    <a:pt x="36" y="14"/>
                    <a:pt x="40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3" y="13"/>
                    <a:pt x="27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47" y="12"/>
                    <a:pt x="95" y="13"/>
                    <a:pt x="122" y="13"/>
                  </a:cubicBezTo>
                  <a:cubicBezTo>
                    <a:pt x="119" y="13"/>
                    <a:pt x="116" y="13"/>
                    <a:pt x="113" y="13"/>
                  </a:cubicBezTo>
                  <a:cubicBezTo>
                    <a:pt x="97" y="12"/>
                    <a:pt x="58" y="12"/>
                    <a:pt x="42" y="11"/>
                  </a:cubicBezTo>
                  <a:cubicBezTo>
                    <a:pt x="36" y="11"/>
                    <a:pt x="29" y="11"/>
                    <a:pt x="23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3" y="10"/>
                    <a:pt x="23" y="9"/>
                    <a:pt x="23" y="9"/>
                  </a:cubicBezTo>
                  <a:cubicBezTo>
                    <a:pt x="25" y="9"/>
                    <a:pt x="26" y="9"/>
                    <a:pt x="28" y="9"/>
                  </a:cubicBezTo>
                  <a:cubicBezTo>
                    <a:pt x="33" y="9"/>
                    <a:pt x="39" y="10"/>
                    <a:pt x="44" y="10"/>
                  </a:cubicBezTo>
                  <a:cubicBezTo>
                    <a:pt x="48" y="10"/>
                    <a:pt x="52" y="10"/>
                    <a:pt x="55" y="10"/>
                  </a:cubicBezTo>
                  <a:cubicBezTo>
                    <a:pt x="54" y="10"/>
                    <a:pt x="52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3" y="8"/>
                    <a:pt x="98" y="9"/>
                    <a:pt x="112" y="9"/>
                  </a:cubicBezTo>
                  <a:cubicBezTo>
                    <a:pt x="125" y="9"/>
                    <a:pt x="139" y="10"/>
                    <a:pt x="152" y="10"/>
                  </a:cubicBezTo>
                  <a:cubicBezTo>
                    <a:pt x="152" y="10"/>
                    <a:pt x="152" y="13"/>
                    <a:pt x="152" y="13"/>
                  </a:cubicBezTo>
                  <a:cubicBezTo>
                    <a:pt x="119" y="12"/>
                    <a:pt x="63" y="7"/>
                    <a:pt x="30" y="6"/>
                  </a:cubicBezTo>
                  <a:cubicBezTo>
                    <a:pt x="30" y="6"/>
                    <a:pt x="30" y="6"/>
                    <a:pt x="30" y="5"/>
                  </a:cubicBezTo>
                  <a:cubicBezTo>
                    <a:pt x="35" y="5"/>
                    <a:pt x="39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2" y="5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88" y="4"/>
                    <a:pt x="157" y="10"/>
                    <a:pt x="204" y="11"/>
                  </a:cubicBezTo>
                  <a:cubicBezTo>
                    <a:pt x="186" y="10"/>
                    <a:pt x="168" y="9"/>
                    <a:pt x="151" y="9"/>
                  </a:cubicBezTo>
                  <a:cubicBezTo>
                    <a:pt x="133" y="8"/>
                    <a:pt x="93" y="4"/>
                    <a:pt x="75" y="3"/>
                  </a:cubicBezTo>
                  <a:cubicBezTo>
                    <a:pt x="58" y="2"/>
                    <a:pt x="40" y="2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1"/>
                    <a:pt x="100" y="2"/>
                    <a:pt x="119" y="2"/>
                  </a:cubicBezTo>
                  <a:cubicBezTo>
                    <a:pt x="139" y="3"/>
                    <a:pt x="160" y="7"/>
                    <a:pt x="180" y="8"/>
                  </a:cubicBezTo>
                  <a:cubicBezTo>
                    <a:pt x="200" y="8"/>
                    <a:pt x="219" y="8"/>
                    <a:pt x="239" y="9"/>
                  </a:cubicBezTo>
                  <a:cubicBezTo>
                    <a:pt x="255" y="9"/>
                    <a:pt x="272" y="11"/>
                    <a:pt x="288" y="11"/>
                  </a:cubicBezTo>
                  <a:cubicBezTo>
                    <a:pt x="312" y="11"/>
                    <a:pt x="336" y="11"/>
                    <a:pt x="359" y="11"/>
                  </a:cubicBezTo>
                  <a:cubicBezTo>
                    <a:pt x="361" y="11"/>
                    <a:pt x="363" y="11"/>
                    <a:pt x="365" y="10"/>
                  </a:cubicBezTo>
                  <a:cubicBezTo>
                    <a:pt x="365" y="10"/>
                    <a:pt x="366" y="10"/>
                    <a:pt x="366" y="10"/>
                  </a:cubicBezTo>
                  <a:cubicBezTo>
                    <a:pt x="367" y="11"/>
                    <a:pt x="368" y="11"/>
                    <a:pt x="368" y="11"/>
                  </a:cubicBezTo>
                  <a:cubicBezTo>
                    <a:pt x="370" y="11"/>
                    <a:pt x="371" y="11"/>
                    <a:pt x="373" y="11"/>
                  </a:cubicBezTo>
                  <a:cubicBezTo>
                    <a:pt x="388" y="11"/>
                    <a:pt x="404" y="11"/>
                    <a:pt x="419" y="10"/>
                  </a:cubicBezTo>
                  <a:cubicBezTo>
                    <a:pt x="431" y="10"/>
                    <a:pt x="444" y="10"/>
                    <a:pt x="456" y="10"/>
                  </a:cubicBezTo>
                  <a:lnTo>
                    <a:pt x="460" y="10"/>
                  </a:lnTo>
                  <a:close/>
                  <a:moveTo>
                    <a:pt x="213" y="11"/>
                  </a:moveTo>
                  <a:cubicBezTo>
                    <a:pt x="213" y="11"/>
                    <a:pt x="213" y="11"/>
                    <a:pt x="213" y="11"/>
                  </a:cubicBezTo>
                  <a:cubicBezTo>
                    <a:pt x="202" y="11"/>
                    <a:pt x="190" y="10"/>
                    <a:pt x="179" y="10"/>
                  </a:cubicBezTo>
                  <a:cubicBezTo>
                    <a:pt x="179" y="10"/>
                    <a:pt x="179" y="10"/>
                    <a:pt x="179" y="11"/>
                  </a:cubicBezTo>
                  <a:cubicBezTo>
                    <a:pt x="190" y="11"/>
                    <a:pt x="202" y="11"/>
                    <a:pt x="213" y="11"/>
                  </a:cubicBezTo>
                  <a:close/>
                  <a:moveTo>
                    <a:pt x="167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3" y="10"/>
                    <a:pt x="170" y="10"/>
                    <a:pt x="167" y="10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1939925" y="1947862"/>
              <a:ext cx="26114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Title</a:t>
              </a: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B635AFFD-DAF5-914D-9407-101900CD9A20}"/>
              </a:ext>
            </a:extLst>
          </p:cNvPr>
          <p:cNvGrpSpPr/>
          <p:nvPr/>
        </p:nvGrpSpPr>
        <p:grpSpPr>
          <a:xfrm>
            <a:off x="866775" y="3138487"/>
            <a:ext cx="4948237" cy="714375"/>
            <a:chOff x="866775" y="3138487"/>
            <a:chExt cx="4948237" cy="714375"/>
          </a:xfrm>
        </p:grpSpPr>
        <p:sp>
          <p:nvSpPr>
            <p:cNvPr id="233" name="Google Shape;233;p16"/>
            <p:cNvSpPr/>
            <p:nvPr/>
          </p:nvSpPr>
          <p:spPr>
            <a:xfrm>
              <a:off x="866775" y="3138487"/>
              <a:ext cx="4948237" cy="714375"/>
            </a:xfrm>
            <a:custGeom>
              <a:avLst/>
              <a:gdLst/>
              <a:ahLst/>
              <a:cxnLst/>
              <a:rect l="l" t="t" r="r" b="b"/>
              <a:pathLst>
                <a:path w="520" h="75" extrusionOk="0">
                  <a:moveTo>
                    <a:pt x="203" y="74"/>
                  </a:moveTo>
                  <a:cubicBezTo>
                    <a:pt x="203" y="74"/>
                    <a:pt x="203" y="74"/>
                    <a:pt x="203" y="74"/>
                  </a:cubicBezTo>
                  <a:cubicBezTo>
                    <a:pt x="203" y="73"/>
                    <a:pt x="202" y="73"/>
                    <a:pt x="201" y="73"/>
                  </a:cubicBezTo>
                  <a:cubicBezTo>
                    <a:pt x="198" y="73"/>
                    <a:pt x="195" y="73"/>
                    <a:pt x="192" y="73"/>
                  </a:cubicBezTo>
                  <a:cubicBezTo>
                    <a:pt x="188" y="73"/>
                    <a:pt x="185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228" y="72"/>
                    <a:pt x="274" y="72"/>
                    <a:pt x="321" y="72"/>
                  </a:cubicBezTo>
                  <a:cubicBezTo>
                    <a:pt x="321" y="72"/>
                    <a:pt x="321" y="72"/>
                    <a:pt x="321" y="71"/>
                  </a:cubicBezTo>
                  <a:cubicBezTo>
                    <a:pt x="262" y="71"/>
                    <a:pt x="203" y="71"/>
                    <a:pt x="144" y="71"/>
                  </a:cubicBezTo>
                  <a:cubicBezTo>
                    <a:pt x="147" y="71"/>
                    <a:pt x="149" y="72"/>
                    <a:pt x="151" y="72"/>
                  </a:cubicBezTo>
                  <a:cubicBezTo>
                    <a:pt x="158" y="72"/>
                    <a:pt x="165" y="72"/>
                    <a:pt x="172" y="72"/>
                  </a:cubicBezTo>
                  <a:cubicBezTo>
                    <a:pt x="174" y="72"/>
                    <a:pt x="174" y="73"/>
                    <a:pt x="174" y="74"/>
                  </a:cubicBezTo>
                  <a:cubicBezTo>
                    <a:pt x="173" y="74"/>
                    <a:pt x="173" y="73"/>
                    <a:pt x="172" y="72"/>
                  </a:cubicBezTo>
                  <a:cubicBezTo>
                    <a:pt x="172" y="73"/>
                    <a:pt x="172" y="73"/>
                    <a:pt x="172" y="74"/>
                  </a:cubicBezTo>
                  <a:cubicBezTo>
                    <a:pt x="171" y="74"/>
                    <a:pt x="171" y="73"/>
                    <a:pt x="170" y="73"/>
                  </a:cubicBezTo>
                  <a:cubicBezTo>
                    <a:pt x="170" y="73"/>
                    <a:pt x="170" y="74"/>
                    <a:pt x="170" y="74"/>
                  </a:cubicBezTo>
                  <a:cubicBezTo>
                    <a:pt x="169" y="74"/>
                    <a:pt x="169" y="73"/>
                    <a:pt x="169" y="73"/>
                  </a:cubicBezTo>
                  <a:cubicBezTo>
                    <a:pt x="168" y="73"/>
                    <a:pt x="168" y="74"/>
                    <a:pt x="168" y="74"/>
                  </a:cubicBezTo>
                  <a:cubicBezTo>
                    <a:pt x="168" y="74"/>
                    <a:pt x="167" y="73"/>
                    <a:pt x="167" y="73"/>
                  </a:cubicBezTo>
                  <a:cubicBezTo>
                    <a:pt x="167" y="73"/>
                    <a:pt x="166" y="74"/>
                    <a:pt x="166" y="74"/>
                  </a:cubicBezTo>
                  <a:cubicBezTo>
                    <a:pt x="166" y="74"/>
                    <a:pt x="165" y="73"/>
                    <a:pt x="165" y="73"/>
                  </a:cubicBezTo>
                  <a:cubicBezTo>
                    <a:pt x="164" y="75"/>
                    <a:pt x="164" y="73"/>
                    <a:pt x="163" y="73"/>
                  </a:cubicBezTo>
                  <a:cubicBezTo>
                    <a:pt x="162" y="75"/>
                    <a:pt x="162" y="73"/>
                    <a:pt x="161" y="73"/>
                  </a:cubicBezTo>
                  <a:cubicBezTo>
                    <a:pt x="161" y="73"/>
                    <a:pt x="161" y="74"/>
                    <a:pt x="160" y="74"/>
                  </a:cubicBezTo>
                  <a:cubicBezTo>
                    <a:pt x="160" y="74"/>
                    <a:pt x="160" y="73"/>
                    <a:pt x="160" y="73"/>
                  </a:cubicBezTo>
                  <a:cubicBezTo>
                    <a:pt x="159" y="73"/>
                    <a:pt x="159" y="74"/>
                    <a:pt x="159" y="74"/>
                  </a:cubicBezTo>
                  <a:cubicBezTo>
                    <a:pt x="158" y="74"/>
                    <a:pt x="158" y="73"/>
                    <a:pt x="158" y="73"/>
                  </a:cubicBezTo>
                  <a:cubicBezTo>
                    <a:pt x="157" y="73"/>
                    <a:pt x="157" y="74"/>
                    <a:pt x="157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4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3" y="73"/>
                    <a:pt x="153" y="73"/>
                    <a:pt x="153" y="74"/>
                  </a:cubicBezTo>
                  <a:cubicBezTo>
                    <a:pt x="152" y="72"/>
                    <a:pt x="150" y="72"/>
                    <a:pt x="149" y="74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7" y="72"/>
                    <a:pt x="146" y="72"/>
                    <a:pt x="144" y="72"/>
                  </a:cubicBezTo>
                  <a:cubicBezTo>
                    <a:pt x="139" y="72"/>
                    <a:pt x="134" y="72"/>
                    <a:pt x="129" y="72"/>
                  </a:cubicBezTo>
                  <a:cubicBezTo>
                    <a:pt x="121" y="72"/>
                    <a:pt x="112" y="71"/>
                    <a:pt x="104" y="71"/>
                  </a:cubicBezTo>
                  <a:cubicBezTo>
                    <a:pt x="96" y="71"/>
                    <a:pt x="89" y="71"/>
                    <a:pt x="81" y="71"/>
                  </a:cubicBezTo>
                  <a:cubicBezTo>
                    <a:pt x="81" y="71"/>
                    <a:pt x="80" y="70"/>
                    <a:pt x="80" y="70"/>
                  </a:cubicBezTo>
                  <a:cubicBezTo>
                    <a:pt x="82" y="70"/>
                    <a:pt x="83" y="70"/>
                    <a:pt x="85" y="70"/>
                  </a:cubicBezTo>
                  <a:cubicBezTo>
                    <a:pt x="87" y="70"/>
                    <a:pt x="89" y="70"/>
                    <a:pt x="92" y="70"/>
                  </a:cubicBezTo>
                  <a:cubicBezTo>
                    <a:pt x="92" y="70"/>
                    <a:pt x="92" y="70"/>
                    <a:pt x="93" y="70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87" y="69"/>
                    <a:pt x="82" y="69"/>
                    <a:pt x="77" y="69"/>
                  </a:cubicBezTo>
                  <a:cubicBezTo>
                    <a:pt x="67" y="68"/>
                    <a:pt x="58" y="68"/>
                    <a:pt x="49" y="68"/>
                  </a:cubicBezTo>
                  <a:cubicBezTo>
                    <a:pt x="43" y="68"/>
                    <a:pt x="38" y="68"/>
                    <a:pt x="32" y="67"/>
                  </a:cubicBezTo>
                  <a:cubicBezTo>
                    <a:pt x="29" y="67"/>
                    <a:pt x="26" y="67"/>
                    <a:pt x="23" y="67"/>
                  </a:cubicBezTo>
                  <a:cubicBezTo>
                    <a:pt x="20" y="67"/>
                    <a:pt x="17" y="67"/>
                    <a:pt x="13" y="67"/>
                  </a:cubicBezTo>
                  <a:cubicBezTo>
                    <a:pt x="12" y="67"/>
                    <a:pt x="12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3" y="66"/>
                    <a:pt x="14" y="66"/>
                    <a:pt x="16" y="66"/>
                  </a:cubicBezTo>
                  <a:cubicBezTo>
                    <a:pt x="23" y="66"/>
                    <a:pt x="25" y="66"/>
                    <a:pt x="39" y="65"/>
                  </a:cubicBezTo>
                  <a:cubicBezTo>
                    <a:pt x="44" y="65"/>
                    <a:pt x="51" y="64"/>
                    <a:pt x="56" y="64"/>
                  </a:cubicBezTo>
                  <a:cubicBezTo>
                    <a:pt x="75" y="65"/>
                    <a:pt x="82" y="64"/>
                    <a:pt x="100" y="64"/>
                  </a:cubicBezTo>
                  <a:cubicBezTo>
                    <a:pt x="118" y="64"/>
                    <a:pt x="142" y="66"/>
                    <a:pt x="160" y="66"/>
                  </a:cubicBezTo>
                  <a:cubicBezTo>
                    <a:pt x="193" y="66"/>
                    <a:pt x="225" y="66"/>
                    <a:pt x="258" y="65"/>
                  </a:cubicBezTo>
                  <a:cubicBezTo>
                    <a:pt x="276" y="65"/>
                    <a:pt x="295" y="64"/>
                    <a:pt x="313" y="65"/>
                  </a:cubicBezTo>
                  <a:cubicBezTo>
                    <a:pt x="314" y="65"/>
                    <a:pt x="315" y="65"/>
                    <a:pt x="315" y="65"/>
                  </a:cubicBezTo>
                  <a:cubicBezTo>
                    <a:pt x="316" y="65"/>
                    <a:pt x="317" y="65"/>
                    <a:pt x="317" y="65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06" y="65"/>
                    <a:pt x="294" y="65"/>
                    <a:pt x="283" y="65"/>
                  </a:cubicBezTo>
                  <a:cubicBezTo>
                    <a:pt x="279" y="65"/>
                    <a:pt x="275" y="65"/>
                    <a:pt x="271" y="65"/>
                  </a:cubicBezTo>
                  <a:cubicBezTo>
                    <a:pt x="264" y="65"/>
                    <a:pt x="257" y="66"/>
                    <a:pt x="250" y="66"/>
                  </a:cubicBezTo>
                  <a:cubicBezTo>
                    <a:pt x="245" y="66"/>
                    <a:pt x="240" y="66"/>
                    <a:pt x="236" y="66"/>
                  </a:cubicBezTo>
                  <a:cubicBezTo>
                    <a:pt x="234" y="66"/>
                    <a:pt x="232" y="65"/>
                    <a:pt x="230" y="66"/>
                  </a:cubicBezTo>
                  <a:cubicBezTo>
                    <a:pt x="227" y="66"/>
                    <a:pt x="225" y="66"/>
                    <a:pt x="223" y="66"/>
                  </a:cubicBezTo>
                  <a:cubicBezTo>
                    <a:pt x="220" y="66"/>
                    <a:pt x="218" y="66"/>
                    <a:pt x="215" y="66"/>
                  </a:cubicBezTo>
                  <a:cubicBezTo>
                    <a:pt x="212" y="66"/>
                    <a:pt x="209" y="66"/>
                    <a:pt x="207" y="66"/>
                  </a:cubicBezTo>
                  <a:cubicBezTo>
                    <a:pt x="206" y="66"/>
                    <a:pt x="205" y="66"/>
                    <a:pt x="204" y="66"/>
                  </a:cubicBezTo>
                  <a:cubicBezTo>
                    <a:pt x="204" y="66"/>
                    <a:pt x="202" y="66"/>
                    <a:pt x="202" y="66"/>
                  </a:cubicBezTo>
                  <a:cubicBezTo>
                    <a:pt x="201" y="67"/>
                    <a:pt x="201" y="66"/>
                    <a:pt x="200" y="66"/>
                  </a:cubicBezTo>
                  <a:cubicBezTo>
                    <a:pt x="199" y="67"/>
                    <a:pt x="199" y="66"/>
                    <a:pt x="198" y="65"/>
                  </a:cubicBezTo>
                  <a:cubicBezTo>
                    <a:pt x="197" y="67"/>
                    <a:pt x="197" y="66"/>
                    <a:pt x="196" y="65"/>
                  </a:cubicBezTo>
                  <a:cubicBezTo>
                    <a:pt x="196" y="66"/>
                    <a:pt x="196" y="66"/>
                    <a:pt x="195" y="67"/>
                  </a:cubicBezTo>
                  <a:cubicBezTo>
                    <a:pt x="195" y="66"/>
                    <a:pt x="195" y="66"/>
                    <a:pt x="195" y="65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3" y="66"/>
                    <a:pt x="193" y="66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1" y="66"/>
                    <a:pt x="191" y="66"/>
                    <a:pt x="191" y="65"/>
                  </a:cubicBezTo>
                  <a:cubicBezTo>
                    <a:pt x="190" y="67"/>
                    <a:pt x="189" y="66"/>
                    <a:pt x="189" y="66"/>
                  </a:cubicBezTo>
                  <a:cubicBezTo>
                    <a:pt x="188" y="66"/>
                    <a:pt x="188" y="66"/>
                    <a:pt x="187" y="66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86" y="66"/>
                    <a:pt x="185" y="66"/>
                    <a:pt x="184" y="66"/>
                  </a:cubicBezTo>
                  <a:cubicBezTo>
                    <a:pt x="183" y="66"/>
                    <a:pt x="182" y="66"/>
                    <a:pt x="181" y="66"/>
                  </a:cubicBezTo>
                  <a:cubicBezTo>
                    <a:pt x="180" y="66"/>
                    <a:pt x="178" y="66"/>
                    <a:pt x="176" y="66"/>
                  </a:cubicBezTo>
                  <a:cubicBezTo>
                    <a:pt x="175" y="66"/>
                    <a:pt x="173" y="66"/>
                    <a:pt x="172" y="66"/>
                  </a:cubicBezTo>
                  <a:cubicBezTo>
                    <a:pt x="170" y="66"/>
                    <a:pt x="169" y="66"/>
                    <a:pt x="167" y="66"/>
                  </a:cubicBezTo>
                  <a:cubicBezTo>
                    <a:pt x="166" y="66"/>
                    <a:pt x="164" y="66"/>
                    <a:pt x="163" y="66"/>
                  </a:cubicBezTo>
                  <a:cubicBezTo>
                    <a:pt x="161" y="66"/>
                    <a:pt x="160" y="66"/>
                    <a:pt x="158" y="66"/>
                  </a:cubicBezTo>
                  <a:cubicBezTo>
                    <a:pt x="156" y="66"/>
                    <a:pt x="153" y="66"/>
                    <a:pt x="151" y="66"/>
                  </a:cubicBezTo>
                  <a:cubicBezTo>
                    <a:pt x="150" y="66"/>
                    <a:pt x="149" y="66"/>
                    <a:pt x="149" y="66"/>
                  </a:cubicBezTo>
                  <a:cubicBezTo>
                    <a:pt x="148" y="66"/>
                    <a:pt x="147" y="65"/>
                    <a:pt x="146" y="66"/>
                  </a:cubicBezTo>
                  <a:cubicBezTo>
                    <a:pt x="145" y="66"/>
                    <a:pt x="144" y="66"/>
                    <a:pt x="142" y="66"/>
                  </a:cubicBezTo>
                  <a:cubicBezTo>
                    <a:pt x="142" y="65"/>
                    <a:pt x="141" y="66"/>
                    <a:pt x="140" y="66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6"/>
                    <a:pt x="135" y="66"/>
                    <a:pt x="134" y="66"/>
                  </a:cubicBezTo>
                  <a:cubicBezTo>
                    <a:pt x="133" y="66"/>
                    <a:pt x="132" y="66"/>
                    <a:pt x="131" y="65"/>
                  </a:cubicBezTo>
                  <a:cubicBezTo>
                    <a:pt x="130" y="66"/>
                    <a:pt x="130" y="66"/>
                    <a:pt x="129" y="65"/>
                  </a:cubicBezTo>
                  <a:cubicBezTo>
                    <a:pt x="129" y="65"/>
                    <a:pt x="129" y="66"/>
                    <a:pt x="128" y="66"/>
                  </a:cubicBezTo>
                  <a:cubicBezTo>
                    <a:pt x="128" y="66"/>
                    <a:pt x="128" y="65"/>
                    <a:pt x="127" y="65"/>
                  </a:cubicBezTo>
                  <a:cubicBezTo>
                    <a:pt x="127" y="65"/>
                    <a:pt x="127" y="66"/>
                    <a:pt x="126" y="66"/>
                  </a:cubicBezTo>
                  <a:cubicBezTo>
                    <a:pt x="126" y="65"/>
                    <a:pt x="125" y="65"/>
                    <a:pt x="125" y="66"/>
                  </a:cubicBezTo>
                  <a:cubicBezTo>
                    <a:pt x="124" y="65"/>
                    <a:pt x="123" y="66"/>
                    <a:pt x="122" y="66"/>
                  </a:cubicBezTo>
                  <a:cubicBezTo>
                    <a:pt x="122" y="66"/>
                    <a:pt x="121" y="65"/>
                    <a:pt x="121" y="65"/>
                  </a:cubicBezTo>
                  <a:cubicBezTo>
                    <a:pt x="120" y="65"/>
                    <a:pt x="120" y="65"/>
                    <a:pt x="119" y="65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18" y="65"/>
                    <a:pt x="118" y="65"/>
                  </a:cubicBezTo>
                  <a:cubicBezTo>
                    <a:pt x="118" y="65"/>
                    <a:pt x="117" y="65"/>
                    <a:pt x="117" y="66"/>
                  </a:cubicBezTo>
                  <a:cubicBezTo>
                    <a:pt x="117" y="65"/>
                    <a:pt x="117" y="65"/>
                    <a:pt x="116" y="65"/>
                  </a:cubicBezTo>
                  <a:cubicBezTo>
                    <a:pt x="116" y="65"/>
                    <a:pt x="116" y="65"/>
                    <a:pt x="115" y="66"/>
                  </a:cubicBezTo>
                  <a:cubicBezTo>
                    <a:pt x="115" y="65"/>
                    <a:pt x="115" y="65"/>
                    <a:pt x="114" y="65"/>
                  </a:cubicBezTo>
                  <a:cubicBezTo>
                    <a:pt x="114" y="65"/>
                    <a:pt x="114" y="65"/>
                    <a:pt x="113" y="66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2" y="65"/>
                    <a:pt x="112" y="65"/>
                    <a:pt x="112" y="66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0" y="65"/>
                    <a:pt x="110" y="65"/>
                    <a:pt x="110" y="66"/>
                  </a:cubicBezTo>
                  <a:cubicBezTo>
                    <a:pt x="109" y="65"/>
                    <a:pt x="109" y="65"/>
                    <a:pt x="109" y="64"/>
                  </a:cubicBezTo>
                  <a:cubicBezTo>
                    <a:pt x="108" y="65"/>
                    <a:pt x="108" y="65"/>
                    <a:pt x="108" y="66"/>
                  </a:cubicBezTo>
                  <a:cubicBezTo>
                    <a:pt x="108" y="65"/>
                    <a:pt x="107" y="65"/>
                    <a:pt x="107" y="64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5" y="65"/>
                    <a:pt x="105" y="64"/>
                    <a:pt x="104" y="66"/>
                  </a:cubicBezTo>
                  <a:cubicBezTo>
                    <a:pt x="104" y="64"/>
                    <a:pt x="103" y="65"/>
                    <a:pt x="102" y="65"/>
                  </a:cubicBezTo>
                  <a:cubicBezTo>
                    <a:pt x="101" y="65"/>
                    <a:pt x="99" y="65"/>
                    <a:pt x="97" y="64"/>
                  </a:cubicBezTo>
                  <a:cubicBezTo>
                    <a:pt x="93" y="64"/>
                    <a:pt x="89" y="64"/>
                    <a:pt x="85" y="64"/>
                  </a:cubicBezTo>
                  <a:cubicBezTo>
                    <a:pt x="76" y="64"/>
                    <a:pt x="67" y="64"/>
                    <a:pt x="58" y="63"/>
                  </a:cubicBezTo>
                  <a:cubicBezTo>
                    <a:pt x="51" y="63"/>
                    <a:pt x="45" y="63"/>
                    <a:pt x="38" y="63"/>
                  </a:cubicBezTo>
                  <a:cubicBezTo>
                    <a:pt x="34" y="63"/>
                    <a:pt x="29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5" y="62"/>
                  </a:cubicBezTo>
                  <a:cubicBezTo>
                    <a:pt x="28" y="62"/>
                    <a:pt x="32" y="62"/>
                    <a:pt x="35" y="62"/>
                  </a:cubicBezTo>
                  <a:cubicBezTo>
                    <a:pt x="42" y="62"/>
                    <a:pt x="48" y="62"/>
                    <a:pt x="55" y="62"/>
                  </a:cubicBezTo>
                  <a:cubicBezTo>
                    <a:pt x="59" y="62"/>
                    <a:pt x="63" y="62"/>
                    <a:pt x="68" y="62"/>
                  </a:cubicBezTo>
                  <a:cubicBezTo>
                    <a:pt x="57" y="62"/>
                    <a:pt x="46" y="61"/>
                    <a:pt x="36" y="61"/>
                  </a:cubicBezTo>
                  <a:cubicBezTo>
                    <a:pt x="30" y="61"/>
                    <a:pt x="24" y="61"/>
                    <a:pt x="19" y="60"/>
                  </a:cubicBezTo>
                  <a:cubicBezTo>
                    <a:pt x="18" y="60"/>
                    <a:pt x="18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20" y="60"/>
                    <a:pt x="22" y="60"/>
                    <a:pt x="24" y="59"/>
                  </a:cubicBezTo>
                  <a:cubicBezTo>
                    <a:pt x="27" y="59"/>
                    <a:pt x="31" y="59"/>
                    <a:pt x="35" y="59"/>
                  </a:cubicBezTo>
                  <a:cubicBezTo>
                    <a:pt x="46" y="59"/>
                    <a:pt x="59" y="56"/>
                    <a:pt x="69" y="56"/>
                  </a:cubicBezTo>
                  <a:cubicBezTo>
                    <a:pt x="104" y="57"/>
                    <a:pt x="137" y="58"/>
                    <a:pt x="172" y="58"/>
                  </a:cubicBezTo>
                  <a:cubicBezTo>
                    <a:pt x="221" y="58"/>
                    <a:pt x="268" y="57"/>
                    <a:pt x="319" y="58"/>
                  </a:cubicBezTo>
                  <a:cubicBezTo>
                    <a:pt x="321" y="58"/>
                    <a:pt x="322" y="58"/>
                    <a:pt x="323" y="58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19" y="57"/>
                    <a:pt x="314" y="57"/>
                    <a:pt x="309" y="57"/>
                  </a:cubicBezTo>
                  <a:cubicBezTo>
                    <a:pt x="305" y="57"/>
                    <a:pt x="300" y="58"/>
                    <a:pt x="296" y="58"/>
                  </a:cubicBezTo>
                  <a:cubicBezTo>
                    <a:pt x="281" y="58"/>
                    <a:pt x="266" y="58"/>
                    <a:pt x="252" y="58"/>
                  </a:cubicBezTo>
                  <a:cubicBezTo>
                    <a:pt x="244" y="58"/>
                    <a:pt x="237" y="58"/>
                    <a:pt x="229" y="58"/>
                  </a:cubicBezTo>
                  <a:cubicBezTo>
                    <a:pt x="219" y="58"/>
                    <a:pt x="210" y="58"/>
                    <a:pt x="200" y="58"/>
                  </a:cubicBezTo>
                  <a:cubicBezTo>
                    <a:pt x="195" y="58"/>
                    <a:pt x="191" y="58"/>
                    <a:pt x="186" y="58"/>
                  </a:cubicBezTo>
                  <a:cubicBezTo>
                    <a:pt x="181" y="58"/>
                    <a:pt x="177" y="58"/>
                    <a:pt x="172" y="58"/>
                  </a:cubicBezTo>
                  <a:cubicBezTo>
                    <a:pt x="168" y="58"/>
                    <a:pt x="164" y="58"/>
                    <a:pt x="160" y="58"/>
                  </a:cubicBezTo>
                  <a:cubicBezTo>
                    <a:pt x="157" y="58"/>
                    <a:pt x="154" y="58"/>
                    <a:pt x="152" y="58"/>
                  </a:cubicBezTo>
                  <a:cubicBezTo>
                    <a:pt x="150" y="58"/>
                    <a:pt x="147" y="58"/>
                    <a:pt x="145" y="58"/>
                  </a:cubicBezTo>
                  <a:cubicBezTo>
                    <a:pt x="143" y="58"/>
                    <a:pt x="141" y="58"/>
                    <a:pt x="139" y="58"/>
                  </a:cubicBezTo>
                  <a:cubicBezTo>
                    <a:pt x="136" y="58"/>
                    <a:pt x="134" y="58"/>
                    <a:pt x="132" y="58"/>
                  </a:cubicBezTo>
                  <a:cubicBezTo>
                    <a:pt x="130" y="58"/>
                    <a:pt x="129" y="58"/>
                    <a:pt x="127" y="58"/>
                  </a:cubicBezTo>
                  <a:cubicBezTo>
                    <a:pt x="126" y="58"/>
                    <a:pt x="124" y="58"/>
                    <a:pt x="123" y="58"/>
                  </a:cubicBezTo>
                  <a:cubicBezTo>
                    <a:pt x="122" y="58"/>
                    <a:pt x="121" y="57"/>
                    <a:pt x="120" y="57"/>
                  </a:cubicBezTo>
                  <a:cubicBezTo>
                    <a:pt x="119" y="57"/>
                    <a:pt x="118" y="58"/>
                    <a:pt x="118" y="58"/>
                  </a:cubicBezTo>
                  <a:cubicBezTo>
                    <a:pt x="117" y="58"/>
                    <a:pt x="116" y="57"/>
                    <a:pt x="115" y="57"/>
                  </a:cubicBezTo>
                  <a:cubicBezTo>
                    <a:pt x="114" y="57"/>
                    <a:pt x="114" y="57"/>
                    <a:pt x="113" y="57"/>
                  </a:cubicBezTo>
                  <a:cubicBezTo>
                    <a:pt x="112" y="57"/>
                    <a:pt x="111" y="57"/>
                    <a:pt x="110" y="57"/>
                  </a:cubicBezTo>
                  <a:cubicBezTo>
                    <a:pt x="109" y="57"/>
                    <a:pt x="108" y="57"/>
                    <a:pt x="107" y="57"/>
                  </a:cubicBezTo>
                  <a:cubicBezTo>
                    <a:pt x="106" y="57"/>
                    <a:pt x="105" y="57"/>
                    <a:pt x="104" y="57"/>
                  </a:cubicBezTo>
                  <a:cubicBezTo>
                    <a:pt x="103" y="57"/>
                    <a:pt x="101" y="57"/>
                    <a:pt x="100" y="57"/>
                  </a:cubicBezTo>
                  <a:cubicBezTo>
                    <a:pt x="97" y="57"/>
                    <a:pt x="94" y="57"/>
                    <a:pt x="91" y="57"/>
                  </a:cubicBezTo>
                  <a:cubicBezTo>
                    <a:pt x="89" y="57"/>
                    <a:pt x="88" y="57"/>
                    <a:pt x="86" y="57"/>
                  </a:cubicBezTo>
                  <a:cubicBezTo>
                    <a:pt x="82" y="57"/>
                    <a:pt x="78" y="56"/>
                    <a:pt x="74" y="56"/>
                  </a:cubicBezTo>
                  <a:cubicBezTo>
                    <a:pt x="71" y="56"/>
                    <a:pt x="68" y="56"/>
                    <a:pt x="64" y="56"/>
                  </a:cubicBezTo>
                  <a:cubicBezTo>
                    <a:pt x="58" y="55"/>
                    <a:pt x="52" y="55"/>
                    <a:pt x="45" y="55"/>
                  </a:cubicBezTo>
                  <a:cubicBezTo>
                    <a:pt x="39" y="55"/>
                    <a:pt x="32" y="54"/>
                    <a:pt x="26" y="54"/>
                  </a:cubicBezTo>
                  <a:cubicBezTo>
                    <a:pt x="18" y="54"/>
                    <a:pt x="9" y="54"/>
                    <a:pt x="1" y="54"/>
                  </a:cubicBezTo>
                  <a:cubicBezTo>
                    <a:pt x="1" y="54"/>
                    <a:pt x="0" y="54"/>
                    <a:pt x="0" y="5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0" y="53"/>
                    <a:pt x="20" y="53"/>
                    <a:pt x="30" y="53"/>
                  </a:cubicBezTo>
                  <a:cubicBezTo>
                    <a:pt x="39" y="53"/>
                    <a:pt x="92" y="54"/>
                    <a:pt x="100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9" y="52"/>
                    <a:pt x="96" y="52"/>
                    <a:pt x="94" y="52"/>
                  </a:cubicBezTo>
                  <a:cubicBezTo>
                    <a:pt x="82" y="52"/>
                    <a:pt x="70" y="52"/>
                    <a:pt x="58" y="51"/>
                  </a:cubicBezTo>
                  <a:cubicBezTo>
                    <a:pt x="56" y="51"/>
                    <a:pt x="55" y="51"/>
                    <a:pt x="53" y="51"/>
                  </a:cubicBezTo>
                  <a:cubicBezTo>
                    <a:pt x="53" y="51"/>
                    <a:pt x="53" y="51"/>
                    <a:pt x="53" y="50"/>
                  </a:cubicBezTo>
                  <a:cubicBezTo>
                    <a:pt x="64" y="50"/>
                    <a:pt x="76" y="50"/>
                    <a:pt x="87" y="50"/>
                  </a:cubicBezTo>
                  <a:cubicBezTo>
                    <a:pt x="99" y="50"/>
                    <a:pt x="66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52" y="48"/>
                    <a:pt x="71" y="48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80" y="47"/>
                    <a:pt x="70" y="47"/>
                    <a:pt x="104" y="48"/>
                  </a:cubicBezTo>
                  <a:cubicBezTo>
                    <a:pt x="104" y="48"/>
                    <a:pt x="104" y="48"/>
                    <a:pt x="104" y="47"/>
                  </a:cubicBezTo>
                  <a:cubicBezTo>
                    <a:pt x="80" y="47"/>
                    <a:pt x="101" y="46"/>
                    <a:pt x="78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0" y="45"/>
                    <a:pt x="58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0" y="44"/>
                    <a:pt x="70" y="43"/>
                    <a:pt x="69" y="43"/>
                  </a:cubicBezTo>
                  <a:cubicBezTo>
                    <a:pt x="61" y="43"/>
                    <a:pt x="97" y="43"/>
                    <a:pt x="89" y="43"/>
                  </a:cubicBezTo>
                  <a:cubicBezTo>
                    <a:pt x="82" y="43"/>
                    <a:pt x="74" y="42"/>
                    <a:pt x="67" y="42"/>
                  </a:cubicBezTo>
                  <a:cubicBezTo>
                    <a:pt x="67" y="42"/>
                    <a:pt x="66" y="42"/>
                    <a:pt x="65" y="42"/>
                  </a:cubicBezTo>
                  <a:cubicBezTo>
                    <a:pt x="65" y="42"/>
                    <a:pt x="65" y="41"/>
                    <a:pt x="65" y="41"/>
                  </a:cubicBezTo>
                  <a:cubicBezTo>
                    <a:pt x="90" y="42"/>
                    <a:pt x="71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3" y="42"/>
                    <a:pt x="91" y="42"/>
                    <a:pt x="89" y="41"/>
                  </a:cubicBezTo>
                  <a:cubicBezTo>
                    <a:pt x="79" y="41"/>
                    <a:pt x="113" y="41"/>
                    <a:pt x="103" y="40"/>
                  </a:cubicBezTo>
                  <a:cubicBezTo>
                    <a:pt x="88" y="40"/>
                    <a:pt x="74" y="39"/>
                    <a:pt x="59" y="39"/>
                  </a:cubicBezTo>
                  <a:cubicBezTo>
                    <a:pt x="58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8" y="38"/>
                    <a:pt x="80" y="38"/>
                    <a:pt x="91" y="39"/>
                  </a:cubicBezTo>
                  <a:cubicBezTo>
                    <a:pt x="97" y="39"/>
                    <a:pt x="58" y="39"/>
                    <a:pt x="63" y="39"/>
                  </a:cubicBezTo>
                  <a:cubicBezTo>
                    <a:pt x="64" y="39"/>
                    <a:pt x="65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5" y="38"/>
                  </a:cubicBezTo>
                  <a:cubicBezTo>
                    <a:pt x="60" y="37"/>
                    <a:pt x="100" y="38"/>
                    <a:pt x="95" y="37"/>
                  </a:cubicBezTo>
                  <a:cubicBezTo>
                    <a:pt x="93" y="36"/>
                    <a:pt x="91" y="36"/>
                    <a:pt x="89" y="36"/>
                  </a:cubicBezTo>
                  <a:cubicBezTo>
                    <a:pt x="88" y="36"/>
                    <a:pt x="86" y="36"/>
                    <a:pt x="85" y="36"/>
                  </a:cubicBezTo>
                  <a:cubicBezTo>
                    <a:pt x="85" y="36"/>
                    <a:pt x="85" y="35"/>
                    <a:pt x="85" y="35"/>
                  </a:cubicBezTo>
                  <a:cubicBezTo>
                    <a:pt x="113" y="35"/>
                    <a:pt x="97" y="36"/>
                    <a:pt x="125" y="36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4" y="36"/>
                    <a:pt x="103" y="35"/>
                    <a:pt x="93" y="35"/>
                  </a:cubicBezTo>
                  <a:cubicBezTo>
                    <a:pt x="87" y="35"/>
                    <a:pt x="81" y="35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80" y="34"/>
                    <a:pt x="86" y="34"/>
                    <a:pt x="92" y="34"/>
                  </a:cubicBezTo>
                  <a:cubicBezTo>
                    <a:pt x="92" y="34"/>
                    <a:pt x="92" y="33"/>
                    <a:pt x="92" y="33"/>
                  </a:cubicBezTo>
                  <a:cubicBezTo>
                    <a:pt x="63" y="32"/>
                    <a:pt x="78" y="31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73" y="29"/>
                    <a:pt x="52" y="30"/>
                    <a:pt x="75" y="31"/>
                  </a:cubicBezTo>
                  <a:cubicBezTo>
                    <a:pt x="73" y="30"/>
                    <a:pt x="70" y="30"/>
                    <a:pt x="67" y="30"/>
                  </a:cubicBezTo>
                  <a:cubicBezTo>
                    <a:pt x="56" y="30"/>
                    <a:pt x="89" y="30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91" y="28"/>
                    <a:pt x="62" y="29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66" y="28"/>
                    <a:pt x="98" y="28"/>
                    <a:pt x="86" y="27"/>
                  </a:cubicBezTo>
                  <a:cubicBezTo>
                    <a:pt x="78" y="27"/>
                    <a:pt x="70" y="27"/>
                    <a:pt x="62" y="26"/>
                  </a:cubicBezTo>
                  <a:cubicBezTo>
                    <a:pt x="62" y="26"/>
                    <a:pt x="61" y="26"/>
                    <a:pt x="61" y="26"/>
                  </a:cubicBezTo>
                  <a:cubicBezTo>
                    <a:pt x="61" y="26"/>
                    <a:pt x="62" y="25"/>
                    <a:pt x="63" y="26"/>
                  </a:cubicBezTo>
                  <a:cubicBezTo>
                    <a:pt x="66" y="26"/>
                    <a:pt x="69" y="26"/>
                    <a:pt x="72" y="26"/>
                  </a:cubicBezTo>
                  <a:cubicBezTo>
                    <a:pt x="82" y="26"/>
                    <a:pt x="92" y="26"/>
                    <a:pt x="103" y="26"/>
                  </a:cubicBezTo>
                  <a:cubicBezTo>
                    <a:pt x="131" y="26"/>
                    <a:pt x="113" y="24"/>
                    <a:pt x="141" y="24"/>
                  </a:cubicBezTo>
                  <a:cubicBezTo>
                    <a:pt x="172" y="25"/>
                    <a:pt x="207" y="25"/>
                    <a:pt x="238" y="24"/>
                  </a:cubicBezTo>
                  <a:cubicBezTo>
                    <a:pt x="253" y="24"/>
                    <a:pt x="267" y="26"/>
                    <a:pt x="282" y="26"/>
                  </a:cubicBezTo>
                  <a:cubicBezTo>
                    <a:pt x="285" y="26"/>
                    <a:pt x="287" y="26"/>
                    <a:pt x="290" y="26"/>
                  </a:cubicBezTo>
                  <a:cubicBezTo>
                    <a:pt x="286" y="26"/>
                    <a:pt x="281" y="26"/>
                    <a:pt x="276" y="26"/>
                  </a:cubicBezTo>
                  <a:cubicBezTo>
                    <a:pt x="235" y="26"/>
                    <a:pt x="193" y="26"/>
                    <a:pt x="151" y="24"/>
                  </a:cubicBezTo>
                  <a:cubicBezTo>
                    <a:pt x="128" y="24"/>
                    <a:pt x="105" y="23"/>
                    <a:pt x="82" y="23"/>
                  </a:cubicBezTo>
                  <a:cubicBezTo>
                    <a:pt x="64" y="22"/>
                    <a:pt x="90" y="22"/>
                    <a:pt x="72" y="21"/>
                  </a:cubicBezTo>
                  <a:cubicBezTo>
                    <a:pt x="68" y="21"/>
                    <a:pt x="64" y="21"/>
                    <a:pt x="61" y="20"/>
                  </a:cubicBezTo>
                  <a:cubicBezTo>
                    <a:pt x="60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20" y="20"/>
                    <a:pt x="25" y="20"/>
                    <a:pt x="29" y="20"/>
                  </a:cubicBezTo>
                  <a:cubicBezTo>
                    <a:pt x="47" y="19"/>
                    <a:pt x="65" y="20"/>
                    <a:pt x="83" y="20"/>
                  </a:cubicBezTo>
                  <a:cubicBezTo>
                    <a:pt x="107" y="20"/>
                    <a:pt x="126" y="19"/>
                    <a:pt x="151" y="20"/>
                  </a:cubicBezTo>
                  <a:cubicBezTo>
                    <a:pt x="180" y="21"/>
                    <a:pt x="215" y="20"/>
                    <a:pt x="244" y="22"/>
                  </a:cubicBezTo>
                  <a:cubicBezTo>
                    <a:pt x="247" y="22"/>
                    <a:pt x="250" y="21"/>
                    <a:pt x="253" y="21"/>
                  </a:cubicBezTo>
                  <a:cubicBezTo>
                    <a:pt x="252" y="21"/>
                    <a:pt x="252" y="21"/>
                    <a:pt x="251" y="21"/>
                  </a:cubicBezTo>
                  <a:cubicBezTo>
                    <a:pt x="234" y="21"/>
                    <a:pt x="216" y="21"/>
                    <a:pt x="198" y="20"/>
                  </a:cubicBezTo>
                  <a:cubicBezTo>
                    <a:pt x="182" y="20"/>
                    <a:pt x="166" y="20"/>
                    <a:pt x="151" y="20"/>
                  </a:cubicBezTo>
                  <a:cubicBezTo>
                    <a:pt x="128" y="19"/>
                    <a:pt x="106" y="18"/>
                    <a:pt x="84" y="17"/>
                  </a:cubicBezTo>
                  <a:cubicBezTo>
                    <a:pt x="75" y="17"/>
                    <a:pt x="66" y="17"/>
                    <a:pt x="57" y="17"/>
                  </a:cubicBezTo>
                  <a:cubicBezTo>
                    <a:pt x="53" y="16"/>
                    <a:pt x="49" y="15"/>
                    <a:pt x="45" y="15"/>
                  </a:cubicBezTo>
                  <a:cubicBezTo>
                    <a:pt x="45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5"/>
                    <a:pt x="51" y="15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8" y="14"/>
                    <a:pt x="42" y="14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62" y="13"/>
                    <a:pt x="88" y="14"/>
                    <a:pt x="114" y="14"/>
                  </a:cubicBezTo>
                  <a:cubicBezTo>
                    <a:pt x="112" y="14"/>
                    <a:pt x="109" y="14"/>
                    <a:pt x="106" y="14"/>
                  </a:cubicBezTo>
                  <a:cubicBezTo>
                    <a:pt x="89" y="13"/>
                    <a:pt x="73" y="12"/>
                    <a:pt x="56" y="12"/>
                  </a:cubicBezTo>
                  <a:cubicBezTo>
                    <a:pt x="50" y="12"/>
                    <a:pt x="44" y="11"/>
                    <a:pt x="38" y="11"/>
                  </a:cubicBezTo>
                  <a:cubicBezTo>
                    <a:pt x="38" y="11"/>
                    <a:pt x="37" y="11"/>
                    <a:pt x="37" y="11"/>
                  </a:cubicBezTo>
                  <a:cubicBezTo>
                    <a:pt x="37" y="11"/>
                    <a:pt x="38" y="10"/>
                    <a:pt x="38" y="10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8" y="10"/>
                    <a:pt x="53" y="11"/>
                    <a:pt x="59" y="11"/>
                  </a:cubicBezTo>
                  <a:cubicBezTo>
                    <a:pt x="63" y="11"/>
                    <a:pt x="66" y="11"/>
                    <a:pt x="70" y="11"/>
                  </a:cubicBezTo>
                  <a:cubicBezTo>
                    <a:pt x="68" y="11"/>
                    <a:pt x="66" y="10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78" y="9"/>
                    <a:pt x="91" y="10"/>
                    <a:pt x="104" y="10"/>
                  </a:cubicBezTo>
                  <a:cubicBezTo>
                    <a:pt x="118" y="10"/>
                    <a:pt x="131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11" y="9"/>
                    <a:pt x="78" y="8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9" y="7"/>
                    <a:pt x="54" y="7"/>
                    <a:pt x="58" y="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7" y="6"/>
                    <a:pt x="56" y="6"/>
                    <a:pt x="56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103" y="5"/>
                    <a:pt x="150" y="8"/>
                    <a:pt x="196" y="8"/>
                  </a:cubicBezTo>
                  <a:cubicBezTo>
                    <a:pt x="179" y="7"/>
                    <a:pt x="161" y="7"/>
                    <a:pt x="143" y="6"/>
                  </a:cubicBezTo>
                  <a:cubicBezTo>
                    <a:pt x="125" y="6"/>
                    <a:pt x="108" y="5"/>
                    <a:pt x="90" y="4"/>
                  </a:cubicBezTo>
                  <a:cubicBezTo>
                    <a:pt x="72" y="4"/>
                    <a:pt x="55" y="3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2"/>
                    <a:pt x="38" y="2"/>
                  </a:cubicBezTo>
                  <a:cubicBezTo>
                    <a:pt x="44" y="2"/>
                    <a:pt x="49" y="1"/>
                    <a:pt x="55" y="2"/>
                  </a:cubicBezTo>
                  <a:cubicBezTo>
                    <a:pt x="74" y="2"/>
                    <a:pt x="92" y="3"/>
                    <a:pt x="111" y="3"/>
                  </a:cubicBezTo>
                  <a:cubicBezTo>
                    <a:pt x="132" y="4"/>
                    <a:pt x="152" y="5"/>
                    <a:pt x="173" y="5"/>
                  </a:cubicBezTo>
                  <a:cubicBezTo>
                    <a:pt x="192" y="6"/>
                    <a:pt x="212" y="6"/>
                    <a:pt x="231" y="6"/>
                  </a:cubicBezTo>
                  <a:cubicBezTo>
                    <a:pt x="248" y="6"/>
                    <a:pt x="264" y="6"/>
                    <a:pt x="281" y="6"/>
                  </a:cubicBezTo>
                  <a:cubicBezTo>
                    <a:pt x="305" y="6"/>
                    <a:pt x="328" y="6"/>
                    <a:pt x="352" y="7"/>
                  </a:cubicBezTo>
                  <a:cubicBezTo>
                    <a:pt x="354" y="7"/>
                    <a:pt x="356" y="6"/>
                    <a:pt x="357" y="6"/>
                  </a:cubicBezTo>
                  <a:cubicBezTo>
                    <a:pt x="358" y="6"/>
                    <a:pt x="358" y="6"/>
                    <a:pt x="359" y="6"/>
                  </a:cubicBezTo>
                  <a:cubicBezTo>
                    <a:pt x="360" y="6"/>
                    <a:pt x="360" y="7"/>
                    <a:pt x="361" y="7"/>
                  </a:cubicBezTo>
                  <a:cubicBezTo>
                    <a:pt x="362" y="7"/>
                    <a:pt x="364" y="7"/>
                    <a:pt x="366" y="7"/>
                  </a:cubicBezTo>
                  <a:cubicBezTo>
                    <a:pt x="381" y="6"/>
                    <a:pt x="396" y="6"/>
                    <a:pt x="412" y="6"/>
                  </a:cubicBezTo>
                  <a:cubicBezTo>
                    <a:pt x="424" y="5"/>
                    <a:pt x="436" y="4"/>
                    <a:pt x="448" y="4"/>
                  </a:cubicBezTo>
                  <a:cubicBezTo>
                    <a:pt x="458" y="3"/>
                    <a:pt x="453" y="2"/>
                    <a:pt x="462" y="2"/>
                  </a:cubicBezTo>
                  <a:cubicBezTo>
                    <a:pt x="472" y="1"/>
                    <a:pt x="477" y="1"/>
                    <a:pt x="488" y="0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519" y="1"/>
                    <a:pt x="519" y="1"/>
                    <a:pt x="518" y="1"/>
                  </a:cubicBezTo>
                  <a:cubicBezTo>
                    <a:pt x="514" y="2"/>
                    <a:pt x="501" y="3"/>
                    <a:pt x="496" y="4"/>
                  </a:cubicBezTo>
                  <a:cubicBezTo>
                    <a:pt x="493" y="5"/>
                    <a:pt x="489" y="5"/>
                    <a:pt x="486" y="6"/>
                  </a:cubicBezTo>
                  <a:cubicBezTo>
                    <a:pt x="485" y="6"/>
                    <a:pt x="485" y="6"/>
                    <a:pt x="484" y="6"/>
                  </a:cubicBezTo>
                  <a:cubicBezTo>
                    <a:pt x="484" y="6"/>
                    <a:pt x="484" y="6"/>
                    <a:pt x="484" y="6"/>
                  </a:cubicBezTo>
                  <a:cubicBezTo>
                    <a:pt x="485" y="6"/>
                    <a:pt x="485" y="6"/>
                    <a:pt x="486" y="6"/>
                  </a:cubicBezTo>
                  <a:cubicBezTo>
                    <a:pt x="491" y="7"/>
                    <a:pt x="496" y="7"/>
                    <a:pt x="502" y="7"/>
                  </a:cubicBezTo>
                  <a:cubicBezTo>
                    <a:pt x="502" y="7"/>
                    <a:pt x="503" y="7"/>
                    <a:pt x="503" y="7"/>
                  </a:cubicBezTo>
                  <a:cubicBezTo>
                    <a:pt x="503" y="7"/>
                    <a:pt x="503" y="7"/>
                    <a:pt x="503" y="8"/>
                  </a:cubicBezTo>
                  <a:cubicBezTo>
                    <a:pt x="503" y="8"/>
                    <a:pt x="502" y="8"/>
                    <a:pt x="501" y="8"/>
                  </a:cubicBezTo>
                  <a:cubicBezTo>
                    <a:pt x="497" y="8"/>
                    <a:pt x="492" y="9"/>
                    <a:pt x="488" y="9"/>
                  </a:cubicBezTo>
                  <a:cubicBezTo>
                    <a:pt x="487" y="9"/>
                    <a:pt x="486" y="9"/>
                    <a:pt x="486" y="10"/>
                  </a:cubicBezTo>
                  <a:cubicBezTo>
                    <a:pt x="486" y="10"/>
                    <a:pt x="485" y="10"/>
                    <a:pt x="485" y="10"/>
                  </a:cubicBezTo>
                  <a:cubicBezTo>
                    <a:pt x="484" y="10"/>
                    <a:pt x="483" y="11"/>
                    <a:pt x="482" y="11"/>
                  </a:cubicBezTo>
                  <a:cubicBezTo>
                    <a:pt x="470" y="13"/>
                    <a:pt x="464" y="13"/>
                    <a:pt x="452" y="14"/>
                  </a:cubicBezTo>
                  <a:cubicBezTo>
                    <a:pt x="451" y="14"/>
                    <a:pt x="449" y="15"/>
                    <a:pt x="448" y="16"/>
                  </a:cubicBezTo>
                  <a:cubicBezTo>
                    <a:pt x="449" y="16"/>
                    <a:pt x="451" y="16"/>
                    <a:pt x="452" y="16"/>
                  </a:cubicBezTo>
                  <a:cubicBezTo>
                    <a:pt x="457" y="15"/>
                    <a:pt x="462" y="15"/>
                    <a:pt x="467" y="15"/>
                  </a:cubicBezTo>
                  <a:cubicBezTo>
                    <a:pt x="476" y="14"/>
                    <a:pt x="479" y="14"/>
                    <a:pt x="488" y="14"/>
                  </a:cubicBezTo>
                  <a:cubicBezTo>
                    <a:pt x="489" y="14"/>
                    <a:pt x="489" y="14"/>
                    <a:pt x="490" y="14"/>
                  </a:cubicBezTo>
                  <a:cubicBezTo>
                    <a:pt x="490" y="14"/>
                    <a:pt x="490" y="14"/>
                    <a:pt x="490" y="15"/>
                  </a:cubicBezTo>
                  <a:cubicBezTo>
                    <a:pt x="489" y="15"/>
                    <a:pt x="489" y="15"/>
                    <a:pt x="488" y="15"/>
                  </a:cubicBezTo>
                  <a:cubicBezTo>
                    <a:pt x="484" y="16"/>
                    <a:pt x="485" y="16"/>
                    <a:pt x="481" y="17"/>
                  </a:cubicBezTo>
                  <a:cubicBezTo>
                    <a:pt x="470" y="18"/>
                    <a:pt x="460" y="18"/>
                    <a:pt x="450" y="19"/>
                  </a:cubicBezTo>
                  <a:cubicBezTo>
                    <a:pt x="440" y="20"/>
                    <a:pt x="445" y="20"/>
                    <a:pt x="435" y="21"/>
                  </a:cubicBezTo>
                  <a:cubicBezTo>
                    <a:pt x="425" y="21"/>
                    <a:pt x="416" y="22"/>
                    <a:pt x="406" y="23"/>
                  </a:cubicBezTo>
                  <a:cubicBezTo>
                    <a:pt x="404" y="23"/>
                    <a:pt x="403" y="24"/>
                    <a:pt x="401" y="24"/>
                  </a:cubicBezTo>
                  <a:cubicBezTo>
                    <a:pt x="401" y="24"/>
                    <a:pt x="401" y="24"/>
                    <a:pt x="401" y="24"/>
                  </a:cubicBezTo>
                  <a:cubicBezTo>
                    <a:pt x="402" y="24"/>
                    <a:pt x="403" y="24"/>
                    <a:pt x="404" y="24"/>
                  </a:cubicBezTo>
                  <a:cubicBezTo>
                    <a:pt x="408" y="24"/>
                    <a:pt x="412" y="23"/>
                    <a:pt x="416" y="23"/>
                  </a:cubicBezTo>
                  <a:cubicBezTo>
                    <a:pt x="420" y="23"/>
                    <a:pt x="425" y="22"/>
                    <a:pt x="430" y="22"/>
                  </a:cubicBezTo>
                  <a:cubicBezTo>
                    <a:pt x="434" y="21"/>
                    <a:pt x="438" y="21"/>
                    <a:pt x="442" y="21"/>
                  </a:cubicBezTo>
                  <a:cubicBezTo>
                    <a:pt x="447" y="21"/>
                    <a:pt x="439" y="20"/>
                    <a:pt x="445" y="20"/>
                  </a:cubicBezTo>
                  <a:cubicBezTo>
                    <a:pt x="452" y="20"/>
                    <a:pt x="458" y="20"/>
                    <a:pt x="465" y="19"/>
                  </a:cubicBezTo>
                  <a:cubicBezTo>
                    <a:pt x="465" y="19"/>
                    <a:pt x="466" y="20"/>
                    <a:pt x="466" y="20"/>
                  </a:cubicBezTo>
                  <a:cubicBezTo>
                    <a:pt x="466" y="20"/>
                    <a:pt x="466" y="20"/>
                    <a:pt x="466" y="20"/>
                  </a:cubicBezTo>
                  <a:cubicBezTo>
                    <a:pt x="466" y="20"/>
                    <a:pt x="465" y="20"/>
                    <a:pt x="464" y="21"/>
                  </a:cubicBezTo>
                  <a:cubicBezTo>
                    <a:pt x="462" y="21"/>
                    <a:pt x="469" y="21"/>
                    <a:pt x="466" y="22"/>
                  </a:cubicBezTo>
                  <a:cubicBezTo>
                    <a:pt x="465" y="22"/>
                    <a:pt x="465" y="22"/>
                    <a:pt x="465" y="23"/>
                  </a:cubicBezTo>
                  <a:cubicBezTo>
                    <a:pt x="465" y="23"/>
                    <a:pt x="466" y="23"/>
                    <a:pt x="466" y="23"/>
                  </a:cubicBezTo>
                  <a:cubicBezTo>
                    <a:pt x="471" y="23"/>
                    <a:pt x="476" y="23"/>
                    <a:pt x="481" y="22"/>
                  </a:cubicBezTo>
                  <a:cubicBezTo>
                    <a:pt x="482" y="22"/>
                    <a:pt x="482" y="22"/>
                    <a:pt x="483" y="23"/>
                  </a:cubicBezTo>
                  <a:cubicBezTo>
                    <a:pt x="484" y="23"/>
                    <a:pt x="485" y="23"/>
                    <a:pt x="487" y="23"/>
                  </a:cubicBezTo>
                  <a:cubicBezTo>
                    <a:pt x="487" y="23"/>
                    <a:pt x="488" y="23"/>
                    <a:pt x="489" y="23"/>
                  </a:cubicBezTo>
                  <a:cubicBezTo>
                    <a:pt x="489" y="24"/>
                    <a:pt x="489" y="24"/>
                    <a:pt x="489" y="24"/>
                  </a:cubicBezTo>
                  <a:cubicBezTo>
                    <a:pt x="487" y="24"/>
                    <a:pt x="491" y="24"/>
                    <a:pt x="490" y="25"/>
                  </a:cubicBezTo>
                  <a:cubicBezTo>
                    <a:pt x="480" y="26"/>
                    <a:pt x="485" y="27"/>
                    <a:pt x="475" y="27"/>
                  </a:cubicBezTo>
                  <a:cubicBezTo>
                    <a:pt x="457" y="28"/>
                    <a:pt x="439" y="29"/>
                    <a:pt x="422" y="32"/>
                  </a:cubicBezTo>
                  <a:cubicBezTo>
                    <a:pt x="420" y="32"/>
                    <a:pt x="418" y="32"/>
                    <a:pt x="417" y="32"/>
                  </a:cubicBezTo>
                  <a:cubicBezTo>
                    <a:pt x="417" y="33"/>
                    <a:pt x="418" y="33"/>
                    <a:pt x="418" y="33"/>
                  </a:cubicBezTo>
                  <a:cubicBezTo>
                    <a:pt x="424" y="32"/>
                    <a:pt x="429" y="32"/>
                    <a:pt x="435" y="32"/>
                  </a:cubicBezTo>
                  <a:cubicBezTo>
                    <a:pt x="440" y="31"/>
                    <a:pt x="444" y="31"/>
                    <a:pt x="449" y="31"/>
                  </a:cubicBezTo>
                  <a:cubicBezTo>
                    <a:pt x="458" y="31"/>
                    <a:pt x="468" y="30"/>
                    <a:pt x="478" y="29"/>
                  </a:cubicBezTo>
                  <a:cubicBezTo>
                    <a:pt x="479" y="29"/>
                    <a:pt x="481" y="30"/>
                    <a:pt x="482" y="30"/>
                  </a:cubicBezTo>
                  <a:cubicBezTo>
                    <a:pt x="482" y="30"/>
                    <a:pt x="483" y="30"/>
                    <a:pt x="483" y="30"/>
                  </a:cubicBezTo>
                  <a:cubicBezTo>
                    <a:pt x="486" y="30"/>
                    <a:pt x="488" y="29"/>
                    <a:pt x="491" y="29"/>
                  </a:cubicBezTo>
                  <a:cubicBezTo>
                    <a:pt x="495" y="29"/>
                    <a:pt x="483" y="29"/>
                    <a:pt x="487" y="28"/>
                  </a:cubicBezTo>
                  <a:cubicBezTo>
                    <a:pt x="488" y="28"/>
                    <a:pt x="488" y="29"/>
                    <a:pt x="489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8" y="29"/>
                    <a:pt x="488" y="30"/>
                    <a:pt x="487" y="30"/>
                  </a:cubicBezTo>
                  <a:cubicBezTo>
                    <a:pt x="484" y="30"/>
                    <a:pt x="497" y="30"/>
                    <a:pt x="494" y="31"/>
                  </a:cubicBezTo>
                  <a:cubicBezTo>
                    <a:pt x="488" y="31"/>
                    <a:pt x="483" y="32"/>
                    <a:pt x="477" y="33"/>
                  </a:cubicBezTo>
                  <a:cubicBezTo>
                    <a:pt x="473" y="33"/>
                    <a:pt x="468" y="34"/>
                    <a:pt x="464" y="34"/>
                  </a:cubicBezTo>
                  <a:cubicBezTo>
                    <a:pt x="467" y="34"/>
                    <a:pt x="470" y="34"/>
                    <a:pt x="473" y="34"/>
                  </a:cubicBezTo>
                  <a:cubicBezTo>
                    <a:pt x="479" y="33"/>
                    <a:pt x="484" y="33"/>
                    <a:pt x="490" y="33"/>
                  </a:cubicBezTo>
                  <a:cubicBezTo>
                    <a:pt x="491" y="32"/>
                    <a:pt x="491" y="33"/>
                    <a:pt x="492" y="33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1" y="33"/>
                    <a:pt x="490" y="34"/>
                    <a:pt x="488" y="34"/>
                  </a:cubicBezTo>
                  <a:cubicBezTo>
                    <a:pt x="477" y="35"/>
                    <a:pt x="466" y="36"/>
                    <a:pt x="456" y="37"/>
                  </a:cubicBezTo>
                  <a:cubicBezTo>
                    <a:pt x="447" y="38"/>
                    <a:pt x="439" y="38"/>
                    <a:pt x="431" y="39"/>
                  </a:cubicBezTo>
                  <a:cubicBezTo>
                    <a:pt x="428" y="40"/>
                    <a:pt x="425" y="40"/>
                    <a:pt x="423" y="40"/>
                  </a:cubicBezTo>
                  <a:cubicBezTo>
                    <a:pt x="423" y="40"/>
                    <a:pt x="424" y="40"/>
                    <a:pt x="425" y="40"/>
                  </a:cubicBezTo>
                  <a:cubicBezTo>
                    <a:pt x="428" y="40"/>
                    <a:pt x="431" y="40"/>
                    <a:pt x="434" y="40"/>
                  </a:cubicBezTo>
                  <a:cubicBezTo>
                    <a:pt x="435" y="41"/>
                    <a:pt x="437" y="40"/>
                    <a:pt x="438" y="40"/>
                  </a:cubicBezTo>
                  <a:cubicBezTo>
                    <a:pt x="449" y="39"/>
                    <a:pt x="460" y="39"/>
                    <a:pt x="470" y="38"/>
                  </a:cubicBezTo>
                  <a:cubicBezTo>
                    <a:pt x="475" y="37"/>
                    <a:pt x="481" y="37"/>
                    <a:pt x="486" y="36"/>
                  </a:cubicBezTo>
                  <a:cubicBezTo>
                    <a:pt x="487" y="36"/>
                    <a:pt x="488" y="36"/>
                    <a:pt x="489" y="37"/>
                  </a:cubicBezTo>
                  <a:cubicBezTo>
                    <a:pt x="472" y="40"/>
                    <a:pt x="456" y="41"/>
                    <a:pt x="439" y="44"/>
                  </a:cubicBezTo>
                  <a:cubicBezTo>
                    <a:pt x="441" y="44"/>
                    <a:pt x="443" y="43"/>
                    <a:pt x="446" y="44"/>
                  </a:cubicBezTo>
                  <a:cubicBezTo>
                    <a:pt x="439" y="46"/>
                    <a:pt x="468" y="46"/>
                    <a:pt x="461" y="47"/>
                  </a:cubicBezTo>
                  <a:cubicBezTo>
                    <a:pt x="462" y="47"/>
                    <a:pt x="462" y="48"/>
                    <a:pt x="463" y="48"/>
                  </a:cubicBezTo>
                  <a:cubicBezTo>
                    <a:pt x="471" y="47"/>
                    <a:pt x="441" y="46"/>
                    <a:pt x="449" y="46"/>
                  </a:cubicBezTo>
                  <a:cubicBezTo>
                    <a:pt x="455" y="45"/>
                    <a:pt x="460" y="45"/>
                    <a:pt x="466" y="44"/>
                  </a:cubicBezTo>
                  <a:cubicBezTo>
                    <a:pt x="467" y="44"/>
                    <a:pt x="468" y="44"/>
                    <a:pt x="468" y="44"/>
                  </a:cubicBezTo>
                  <a:cubicBezTo>
                    <a:pt x="468" y="44"/>
                    <a:pt x="468" y="44"/>
                    <a:pt x="468" y="45"/>
                  </a:cubicBezTo>
                  <a:cubicBezTo>
                    <a:pt x="468" y="45"/>
                    <a:pt x="467" y="45"/>
                    <a:pt x="467" y="45"/>
                  </a:cubicBezTo>
                  <a:cubicBezTo>
                    <a:pt x="464" y="46"/>
                    <a:pt x="461" y="46"/>
                    <a:pt x="458" y="46"/>
                  </a:cubicBezTo>
                  <a:cubicBezTo>
                    <a:pt x="450" y="48"/>
                    <a:pt x="479" y="49"/>
                    <a:pt x="471" y="50"/>
                  </a:cubicBezTo>
                  <a:cubicBezTo>
                    <a:pt x="471" y="50"/>
                    <a:pt x="470" y="50"/>
                    <a:pt x="470" y="51"/>
                  </a:cubicBezTo>
                  <a:cubicBezTo>
                    <a:pt x="469" y="52"/>
                    <a:pt x="468" y="52"/>
                    <a:pt x="467" y="52"/>
                  </a:cubicBezTo>
                  <a:cubicBezTo>
                    <a:pt x="463" y="53"/>
                    <a:pt x="465" y="54"/>
                    <a:pt x="461" y="54"/>
                  </a:cubicBezTo>
                  <a:cubicBezTo>
                    <a:pt x="458" y="55"/>
                    <a:pt x="455" y="55"/>
                    <a:pt x="451" y="56"/>
                  </a:cubicBezTo>
                  <a:cubicBezTo>
                    <a:pt x="449" y="56"/>
                    <a:pt x="446" y="57"/>
                    <a:pt x="444" y="57"/>
                  </a:cubicBezTo>
                  <a:cubicBezTo>
                    <a:pt x="448" y="57"/>
                    <a:pt x="453" y="56"/>
                    <a:pt x="458" y="56"/>
                  </a:cubicBezTo>
                  <a:cubicBezTo>
                    <a:pt x="463" y="55"/>
                    <a:pt x="468" y="55"/>
                    <a:pt x="473" y="54"/>
                  </a:cubicBezTo>
                  <a:cubicBezTo>
                    <a:pt x="473" y="54"/>
                    <a:pt x="474" y="54"/>
                    <a:pt x="475" y="54"/>
                  </a:cubicBezTo>
                  <a:cubicBezTo>
                    <a:pt x="475" y="54"/>
                    <a:pt x="475" y="55"/>
                    <a:pt x="475" y="55"/>
                  </a:cubicBezTo>
                  <a:cubicBezTo>
                    <a:pt x="474" y="55"/>
                    <a:pt x="474" y="55"/>
                    <a:pt x="473" y="55"/>
                  </a:cubicBezTo>
                  <a:cubicBezTo>
                    <a:pt x="470" y="56"/>
                    <a:pt x="467" y="56"/>
                    <a:pt x="464" y="57"/>
                  </a:cubicBezTo>
                  <a:cubicBezTo>
                    <a:pt x="462" y="57"/>
                    <a:pt x="460" y="57"/>
                    <a:pt x="458" y="58"/>
                  </a:cubicBezTo>
                  <a:cubicBezTo>
                    <a:pt x="459" y="58"/>
                    <a:pt x="460" y="58"/>
                    <a:pt x="460" y="58"/>
                  </a:cubicBezTo>
                  <a:cubicBezTo>
                    <a:pt x="469" y="57"/>
                    <a:pt x="477" y="56"/>
                    <a:pt x="486" y="55"/>
                  </a:cubicBezTo>
                  <a:cubicBezTo>
                    <a:pt x="487" y="55"/>
                    <a:pt x="488" y="55"/>
                    <a:pt x="489" y="55"/>
                  </a:cubicBezTo>
                  <a:cubicBezTo>
                    <a:pt x="489" y="55"/>
                    <a:pt x="489" y="56"/>
                    <a:pt x="489" y="56"/>
                  </a:cubicBezTo>
                  <a:cubicBezTo>
                    <a:pt x="488" y="56"/>
                    <a:pt x="487" y="56"/>
                    <a:pt x="486" y="56"/>
                  </a:cubicBezTo>
                  <a:cubicBezTo>
                    <a:pt x="479" y="58"/>
                    <a:pt x="471" y="59"/>
                    <a:pt x="464" y="60"/>
                  </a:cubicBezTo>
                  <a:cubicBezTo>
                    <a:pt x="461" y="60"/>
                    <a:pt x="457" y="61"/>
                    <a:pt x="454" y="63"/>
                  </a:cubicBezTo>
                  <a:cubicBezTo>
                    <a:pt x="453" y="64"/>
                    <a:pt x="451" y="64"/>
                    <a:pt x="449" y="64"/>
                  </a:cubicBezTo>
                  <a:cubicBezTo>
                    <a:pt x="444" y="65"/>
                    <a:pt x="472" y="66"/>
                    <a:pt x="466" y="66"/>
                  </a:cubicBezTo>
                  <a:cubicBezTo>
                    <a:pt x="461" y="66"/>
                    <a:pt x="456" y="67"/>
                    <a:pt x="451" y="68"/>
                  </a:cubicBezTo>
                  <a:cubicBezTo>
                    <a:pt x="451" y="68"/>
                    <a:pt x="452" y="68"/>
                    <a:pt x="452" y="68"/>
                  </a:cubicBezTo>
                  <a:cubicBezTo>
                    <a:pt x="458" y="68"/>
                    <a:pt x="465" y="68"/>
                    <a:pt x="471" y="68"/>
                  </a:cubicBezTo>
                  <a:cubicBezTo>
                    <a:pt x="476" y="67"/>
                    <a:pt x="482" y="67"/>
                    <a:pt x="487" y="67"/>
                  </a:cubicBezTo>
                  <a:cubicBezTo>
                    <a:pt x="488" y="67"/>
                    <a:pt x="489" y="67"/>
                    <a:pt x="490" y="67"/>
                  </a:cubicBezTo>
                  <a:cubicBezTo>
                    <a:pt x="490" y="67"/>
                    <a:pt x="490" y="67"/>
                    <a:pt x="490" y="67"/>
                  </a:cubicBezTo>
                  <a:cubicBezTo>
                    <a:pt x="489" y="68"/>
                    <a:pt x="488" y="68"/>
                    <a:pt x="487" y="68"/>
                  </a:cubicBezTo>
                  <a:cubicBezTo>
                    <a:pt x="483" y="68"/>
                    <a:pt x="479" y="69"/>
                    <a:pt x="475" y="69"/>
                  </a:cubicBezTo>
                  <a:cubicBezTo>
                    <a:pt x="474" y="69"/>
                    <a:pt x="473" y="69"/>
                    <a:pt x="472" y="69"/>
                  </a:cubicBezTo>
                  <a:cubicBezTo>
                    <a:pt x="473" y="69"/>
                    <a:pt x="473" y="70"/>
                    <a:pt x="473" y="70"/>
                  </a:cubicBezTo>
                  <a:cubicBezTo>
                    <a:pt x="474" y="70"/>
                    <a:pt x="476" y="70"/>
                    <a:pt x="477" y="70"/>
                  </a:cubicBezTo>
                  <a:cubicBezTo>
                    <a:pt x="478" y="70"/>
                    <a:pt x="478" y="70"/>
                    <a:pt x="478" y="70"/>
                  </a:cubicBezTo>
                  <a:cubicBezTo>
                    <a:pt x="477" y="70"/>
                    <a:pt x="476" y="71"/>
                    <a:pt x="475" y="71"/>
                  </a:cubicBezTo>
                  <a:cubicBezTo>
                    <a:pt x="468" y="72"/>
                    <a:pt x="460" y="73"/>
                    <a:pt x="453" y="73"/>
                  </a:cubicBezTo>
                  <a:cubicBezTo>
                    <a:pt x="443" y="74"/>
                    <a:pt x="433" y="74"/>
                    <a:pt x="423" y="74"/>
                  </a:cubicBezTo>
                  <a:cubicBezTo>
                    <a:pt x="413" y="74"/>
                    <a:pt x="313" y="74"/>
                    <a:pt x="303" y="74"/>
                  </a:cubicBezTo>
                  <a:cubicBezTo>
                    <a:pt x="293" y="74"/>
                    <a:pt x="283" y="74"/>
                    <a:pt x="272" y="74"/>
                  </a:cubicBezTo>
                  <a:cubicBezTo>
                    <a:pt x="265" y="74"/>
                    <a:pt x="258" y="74"/>
                    <a:pt x="251" y="74"/>
                  </a:cubicBezTo>
                  <a:cubicBezTo>
                    <a:pt x="248" y="74"/>
                    <a:pt x="245" y="74"/>
                    <a:pt x="242" y="74"/>
                  </a:cubicBezTo>
                  <a:cubicBezTo>
                    <a:pt x="241" y="74"/>
                    <a:pt x="240" y="74"/>
                    <a:pt x="239" y="74"/>
                  </a:cubicBezTo>
                  <a:cubicBezTo>
                    <a:pt x="237" y="74"/>
                    <a:pt x="236" y="74"/>
                    <a:pt x="235" y="74"/>
                  </a:cubicBezTo>
                  <a:cubicBezTo>
                    <a:pt x="234" y="74"/>
                    <a:pt x="233" y="74"/>
                    <a:pt x="233" y="74"/>
                  </a:cubicBezTo>
                  <a:cubicBezTo>
                    <a:pt x="232" y="73"/>
                    <a:pt x="232" y="74"/>
                    <a:pt x="231" y="74"/>
                  </a:cubicBezTo>
                  <a:cubicBezTo>
                    <a:pt x="231" y="74"/>
                    <a:pt x="230" y="74"/>
                    <a:pt x="229" y="7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29" y="74"/>
                    <a:pt x="228" y="74"/>
                    <a:pt x="227" y="74"/>
                  </a:cubicBezTo>
                  <a:cubicBezTo>
                    <a:pt x="227" y="73"/>
                    <a:pt x="226" y="74"/>
                    <a:pt x="226" y="74"/>
                  </a:cubicBezTo>
                  <a:cubicBezTo>
                    <a:pt x="218" y="74"/>
                    <a:pt x="211" y="74"/>
                    <a:pt x="203" y="74"/>
                  </a:cubicBezTo>
                  <a:close/>
                  <a:moveTo>
                    <a:pt x="367" y="35"/>
                  </a:moveTo>
                  <a:cubicBezTo>
                    <a:pt x="356" y="36"/>
                    <a:pt x="331" y="36"/>
                    <a:pt x="321" y="36"/>
                  </a:cubicBezTo>
                  <a:cubicBezTo>
                    <a:pt x="314" y="36"/>
                    <a:pt x="308" y="36"/>
                    <a:pt x="301" y="36"/>
                  </a:cubicBezTo>
                  <a:cubicBezTo>
                    <a:pt x="292" y="36"/>
                    <a:pt x="280" y="36"/>
                    <a:pt x="271" y="36"/>
                  </a:cubicBezTo>
                  <a:cubicBezTo>
                    <a:pt x="256" y="36"/>
                    <a:pt x="239" y="36"/>
                    <a:pt x="224" y="36"/>
                  </a:cubicBezTo>
                  <a:cubicBezTo>
                    <a:pt x="208" y="36"/>
                    <a:pt x="200" y="36"/>
                    <a:pt x="184" y="36"/>
                  </a:cubicBezTo>
                  <a:cubicBezTo>
                    <a:pt x="178" y="36"/>
                    <a:pt x="167" y="35"/>
                    <a:pt x="161" y="35"/>
                  </a:cubicBezTo>
                  <a:cubicBezTo>
                    <a:pt x="174" y="37"/>
                    <a:pt x="363" y="37"/>
                    <a:pt x="387" y="35"/>
                  </a:cubicBezTo>
                  <a:cubicBezTo>
                    <a:pt x="387" y="34"/>
                    <a:pt x="387" y="34"/>
                    <a:pt x="387" y="34"/>
                  </a:cubicBezTo>
                  <a:cubicBezTo>
                    <a:pt x="379" y="34"/>
                    <a:pt x="375" y="35"/>
                    <a:pt x="367" y="35"/>
                  </a:cubicBezTo>
                  <a:close/>
                  <a:moveTo>
                    <a:pt x="273" y="51"/>
                  </a:moveTo>
                  <a:cubicBezTo>
                    <a:pt x="245" y="51"/>
                    <a:pt x="217" y="51"/>
                    <a:pt x="189" y="52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217" y="52"/>
                    <a:pt x="245" y="51"/>
                    <a:pt x="273" y="51"/>
                  </a:cubicBezTo>
                  <a:close/>
                  <a:moveTo>
                    <a:pt x="362" y="21"/>
                  </a:moveTo>
                  <a:cubicBezTo>
                    <a:pt x="374" y="21"/>
                    <a:pt x="386" y="21"/>
                    <a:pt x="398" y="18"/>
                  </a:cubicBezTo>
                  <a:cubicBezTo>
                    <a:pt x="386" y="19"/>
                    <a:pt x="374" y="20"/>
                    <a:pt x="362" y="21"/>
                  </a:cubicBezTo>
                  <a:close/>
                  <a:moveTo>
                    <a:pt x="190" y="31"/>
                  </a:moveTo>
                  <a:cubicBezTo>
                    <a:pt x="190" y="31"/>
                    <a:pt x="190" y="31"/>
                    <a:pt x="190" y="31"/>
                  </a:cubicBezTo>
                  <a:cubicBezTo>
                    <a:pt x="208" y="31"/>
                    <a:pt x="226" y="31"/>
                    <a:pt x="245" y="31"/>
                  </a:cubicBezTo>
                  <a:cubicBezTo>
                    <a:pt x="245" y="31"/>
                    <a:pt x="245" y="31"/>
                    <a:pt x="245" y="31"/>
                  </a:cubicBezTo>
                  <a:cubicBezTo>
                    <a:pt x="226" y="31"/>
                    <a:pt x="208" y="31"/>
                    <a:pt x="190" y="31"/>
                  </a:cubicBezTo>
                  <a:close/>
                  <a:moveTo>
                    <a:pt x="378" y="26"/>
                  </a:moveTo>
                  <a:cubicBezTo>
                    <a:pt x="378" y="26"/>
                    <a:pt x="378" y="26"/>
                    <a:pt x="378" y="26"/>
                  </a:cubicBezTo>
                  <a:cubicBezTo>
                    <a:pt x="369" y="25"/>
                    <a:pt x="361" y="26"/>
                    <a:pt x="352" y="27"/>
                  </a:cubicBezTo>
                  <a:cubicBezTo>
                    <a:pt x="361" y="27"/>
                    <a:pt x="369" y="26"/>
                    <a:pt x="378" y="26"/>
                  </a:cubicBezTo>
                  <a:close/>
                  <a:moveTo>
                    <a:pt x="324" y="50"/>
                  </a:moveTo>
                  <a:cubicBezTo>
                    <a:pt x="324" y="50"/>
                    <a:pt x="324" y="50"/>
                    <a:pt x="324" y="50"/>
                  </a:cubicBezTo>
                  <a:cubicBezTo>
                    <a:pt x="318" y="50"/>
                    <a:pt x="312" y="50"/>
                    <a:pt x="306" y="50"/>
                  </a:cubicBezTo>
                  <a:cubicBezTo>
                    <a:pt x="306" y="50"/>
                    <a:pt x="306" y="50"/>
                    <a:pt x="306" y="50"/>
                  </a:cubicBezTo>
                  <a:cubicBezTo>
                    <a:pt x="312" y="50"/>
                    <a:pt x="318" y="50"/>
                    <a:pt x="324" y="50"/>
                  </a:cubicBezTo>
                  <a:close/>
                  <a:moveTo>
                    <a:pt x="206" y="12"/>
                  </a:moveTo>
                  <a:cubicBezTo>
                    <a:pt x="206" y="12"/>
                    <a:pt x="206" y="12"/>
                    <a:pt x="206" y="12"/>
                  </a:cubicBezTo>
                  <a:cubicBezTo>
                    <a:pt x="194" y="12"/>
                    <a:pt x="183" y="11"/>
                    <a:pt x="171" y="11"/>
                  </a:cubicBezTo>
                  <a:cubicBezTo>
                    <a:pt x="171" y="11"/>
                    <a:pt x="171" y="11"/>
                    <a:pt x="171" y="12"/>
                  </a:cubicBezTo>
                  <a:cubicBezTo>
                    <a:pt x="183" y="12"/>
                    <a:pt x="194" y="12"/>
                    <a:pt x="206" y="12"/>
                  </a:cubicBezTo>
                  <a:close/>
                  <a:moveTo>
                    <a:pt x="154" y="51"/>
                  </a:moveTo>
                  <a:cubicBezTo>
                    <a:pt x="154" y="51"/>
                    <a:pt x="154" y="51"/>
                    <a:pt x="154" y="51"/>
                  </a:cubicBezTo>
                  <a:cubicBezTo>
                    <a:pt x="164" y="52"/>
                    <a:pt x="174" y="52"/>
                    <a:pt x="183" y="52"/>
                  </a:cubicBezTo>
                  <a:cubicBezTo>
                    <a:pt x="183" y="52"/>
                    <a:pt x="183" y="52"/>
                    <a:pt x="183" y="51"/>
                  </a:cubicBezTo>
                  <a:cubicBezTo>
                    <a:pt x="174" y="51"/>
                    <a:pt x="164" y="51"/>
                    <a:pt x="154" y="51"/>
                  </a:cubicBezTo>
                  <a:close/>
                  <a:moveTo>
                    <a:pt x="278" y="30"/>
                  </a:moveTo>
                  <a:cubicBezTo>
                    <a:pt x="278" y="30"/>
                    <a:pt x="278" y="30"/>
                    <a:pt x="278" y="30"/>
                  </a:cubicBezTo>
                  <a:cubicBezTo>
                    <a:pt x="270" y="30"/>
                    <a:pt x="262" y="30"/>
                    <a:pt x="255" y="30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62" y="30"/>
                    <a:pt x="270" y="30"/>
                    <a:pt x="278" y="30"/>
                  </a:cubicBezTo>
                  <a:close/>
                  <a:moveTo>
                    <a:pt x="381" y="43"/>
                  </a:moveTo>
                  <a:cubicBezTo>
                    <a:pt x="379" y="43"/>
                    <a:pt x="376" y="43"/>
                    <a:pt x="371" y="44"/>
                  </a:cubicBezTo>
                  <a:cubicBezTo>
                    <a:pt x="374" y="43"/>
                    <a:pt x="378" y="43"/>
                    <a:pt x="381" y="43"/>
                  </a:cubicBezTo>
                  <a:close/>
                  <a:moveTo>
                    <a:pt x="160" y="11"/>
                  </a:moveTo>
                  <a:cubicBezTo>
                    <a:pt x="160" y="11"/>
                    <a:pt x="160" y="11"/>
                    <a:pt x="160" y="11"/>
                  </a:cubicBezTo>
                  <a:cubicBezTo>
                    <a:pt x="163" y="11"/>
                    <a:pt x="166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6" y="11"/>
                    <a:pt x="163" y="11"/>
                    <a:pt x="160" y="11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2166937" y="3236912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Third Title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66E1E7E8-9884-1C4D-85E2-132C8CD9BF71}"/>
              </a:ext>
            </a:extLst>
          </p:cNvPr>
          <p:cNvGrpSpPr/>
          <p:nvPr/>
        </p:nvGrpSpPr>
        <p:grpSpPr>
          <a:xfrm>
            <a:off x="914400" y="4329112"/>
            <a:ext cx="4778375" cy="725487"/>
            <a:chOff x="914400" y="4329112"/>
            <a:chExt cx="4778375" cy="725487"/>
          </a:xfrm>
        </p:grpSpPr>
        <p:sp>
          <p:nvSpPr>
            <p:cNvPr id="234" name="Google Shape;234;p16"/>
            <p:cNvSpPr/>
            <p:nvPr/>
          </p:nvSpPr>
          <p:spPr>
            <a:xfrm>
              <a:off x="914400" y="4329112"/>
              <a:ext cx="4778375" cy="725487"/>
            </a:xfrm>
            <a:custGeom>
              <a:avLst/>
              <a:gdLst/>
              <a:ahLst/>
              <a:cxnLst/>
              <a:rect l="l" t="t" r="r" b="b"/>
              <a:pathLst>
                <a:path w="502" h="76" extrusionOk="0">
                  <a:moveTo>
                    <a:pt x="307" y="75"/>
                  </a:moveTo>
                  <a:cubicBezTo>
                    <a:pt x="306" y="74"/>
                    <a:pt x="306" y="74"/>
                    <a:pt x="305" y="75"/>
                  </a:cubicBezTo>
                  <a:cubicBezTo>
                    <a:pt x="305" y="75"/>
                    <a:pt x="304" y="75"/>
                    <a:pt x="304" y="75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3" y="74"/>
                    <a:pt x="302" y="74"/>
                    <a:pt x="302" y="75"/>
                  </a:cubicBezTo>
                  <a:cubicBezTo>
                    <a:pt x="301" y="75"/>
                    <a:pt x="301" y="74"/>
                    <a:pt x="300" y="75"/>
                  </a:cubicBezTo>
                  <a:cubicBezTo>
                    <a:pt x="300" y="75"/>
                    <a:pt x="299" y="75"/>
                    <a:pt x="298" y="75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2" y="75"/>
                    <a:pt x="291" y="75"/>
                  </a:cubicBezTo>
                  <a:cubicBezTo>
                    <a:pt x="288" y="75"/>
                    <a:pt x="286" y="75"/>
                    <a:pt x="283" y="75"/>
                  </a:cubicBezTo>
                  <a:cubicBezTo>
                    <a:pt x="276" y="75"/>
                    <a:pt x="270" y="75"/>
                    <a:pt x="263" y="75"/>
                  </a:cubicBezTo>
                  <a:cubicBezTo>
                    <a:pt x="253" y="75"/>
                    <a:pt x="243" y="75"/>
                    <a:pt x="234" y="75"/>
                  </a:cubicBezTo>
                  <a:cubicBezTo>
                    <a:pt x="225" y="75"/>
                    <a:pt x="129" y="75"/>
                    <a:pt x="120" y="75"/>
                  </a:cubicBezTo>
                  <a:cubicBezTo>
                    <a:pt x="111" y="75"/>
                    <a:pt x="102" y="74"/>
                    <a:pt x="92" y="74"/>
                  </a:cubicBezTo>
                  <a:cubicBezTo>
                    <a:pt x="85" y="73"/>
                    <a:pt x="78" y="72"/>
                    <a:pt x="71" y="72"/>
                  </a:cubicBezTo>
                  <a:cubicBezTo>
                    <a:pt x="70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70" y="71"/>
                    <a:pt x="72" y="71"/>
                    <a:pt x="74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70"/>
                    <a:pt x="72" y="70"/>
                    <a:pt x="72" y="70"/>
                  </a:cubicBezTo>
                  <a:cubicBezTo>
                    <a:pt x="68" y="69"/>
                    <a:pt x="64" y="69"/>
                    <a:pt x="60" y="69"/>
                  </a:cubicBezTo>
                  <a:cubicBezTo>
                    <a:pt x="59" y="69"/>
                    <a:pt x="58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8" y="68"/>
                    <a:pt x="59" y="67"/>
                    <a:pt x="60" y="67"/>
                  </a:cubicBezTo>
                  <a:cubicBezTo>
                    <a:pt x="65" y="68"/>
                    <a:pt x="70" y="68"/>
                    <a:pt x="75" y="68"/>
                  </a:cubicBezTo>
                  <a:cubicBezTo>
                    <a:pt x="81" y="69"/>
                    <a:pt x="87" y="69"/>
                    <a:pt x="93" y="69"/>
                  </a:cubicBezTo>
                  <a:cubicBezTo>
                    <a:pt x="93" y="69"/>
                    <a:pt x="94" y="69"/>
                    <a:pt x="94" y="69"/>
                  </a:cubicBezTo>
                  <a:cubicBezTo>
                    <a:pt x="89" y="68"/>
                    <a:pt x="84" y="66"/>
                    <a:pt x="79" y="66"/>
                  </a:cubicBezTo>
                  <a:cubicBezTo>
                    <a:pt x="74" y="66"/>
                    <a:pt x="100" y="66"/>
                    <a:pt x="96" y="65"/>
                  </a:cubicBezTo>
                  <a:cubicBezTo>
                    <a:pt x="94" y="65"/>
                    <a:pt x="92" y="64"/>
                    <a:pt x="91" y="63"/>
                  </a:cubicBezTo>
                  <a:cubicBezTo>
                    <a:pt x="88" y="62"/>
                    <a:pt x="68" y="61"/>
                    <a:pt x="65" y="60"/>
                  </a:cubicBezTo>
                  <a:cubicBezTo>
                    <a:pt x="58" y="59"/>
                    <a:pt x="30" y="58"/>
                    <a:pt x="23" y="57"/>
                  </a:cubicBezTo>
                  <a:cubicBezTo>
                    <a:pt x="22" y="57"/>
                    <a:pt x="22" y="57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3" y="56"/>
                  </a:cubicBezTo>
                  <a:cubicBezTo>
                    <a:pt x="31" y="57"/>
                    <a:pt x="40" y="57"/>
                    <a:pt x="48" y="58"/>
                  </a:cubicBezTo>
                  <a:cubicBezTo>
                    <a:pt x="48" y="58"/>
                    <a:pt x="49" y="58"/>
                    <a:pt x="49" y="58"/>
                  </a:cubicBezTo>
                  <a:cubicBezTo>
                    <a:pt x="48" y="58"/>
                    <a:pt x="46" y="58"/>
                    <a:pt x="45" y="57"/>
                  </a:cubicBezTo>
                  <a:cubicBezTo>
                    <a:pt x="42" y="57"/>
                    <a:pt x="39" y="57"/>
                    <a:pt x="36" y="56"/>
                  </a:cubicBezTo>
                  <a:cubicBezTo>
                    <a:pt x="35" y="56"/>
                    <a:pt x="34" y="56"/>
                    <a:pt x="34" y="5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5" y="55"/>
                    <a:pt x="36" y="55"/>
                  </a:cubicBezTo>
                  <a:cubicBezTo>
                    <a:pt x="41" y="55"/>
                    <a:pt x="45" y="56"/>
                    <a:pt x="50" y="57"/>
                  </a:cubicBezTo>
                  <a:cubicBezTo>
                    <a:pt x="54" y="57"/>
                    <a:pt x="59" y="57"/>
                    <a:pt x="63" y="57"/>
                  </a:cubicBezTo>
                  <a:cubicBezTo>
                    <a:pt x="61" y="57"/>
                    <a:pt x="58" y="57"/>
                    <a:pt x="56" y="57"/>
                  </a:cubicBezTo>
                  <a:cubicBezTo>
                    <a:pt x="53" y="56"/>
                    <a:pt x="50" y="56"/>
                    <a:pt x="47" y="55"/>
                  </a:cubicBezTo>
                  <a:cubicBezTo>
                    <a:pt x="43" y="54"/>
                    <a:pt x="45" y="54"/>
                    <a:pt x="42" y="53"/>
                  </a:cubicBezTo>
                  <a:cubicBezTo>
                    <a:pt x="40" y="53"/>
                    <a:pt x="39" y="53"/>
                    <a:pt x="39" y="51"/>
                  </a:cubicBezTo>
                  <a:cubicBezTo>
                    <a:pt x="39" y="51"/>
                    <a:pt x="38" y="51"/>
                    <a:pt x="37" y="51"/>
                  </a:cubicBezTo>
                  <a:cubicBezTo>
                    <a:pt x="30" y="50"/>
                    <a:pt x="57" y="48"/>
                    <a:pt x="50" y="47"/>
                  </a:cubicBezTo>
                  <a:cubicBezTo>
                    <a:pt x="47" y="47"/>
                    <a:pt x="44" y="46"/>
                    <a:pt x="42" y="46"/>
                  </a:cubicBezTo>
                  <a:cubicBezTo>
                    <a:pt x="41" y="46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2" y="45"/>
                  </a:cubicBezTo>
                  <a:cubicBezTo>
                    <a:pt x="47" y="45"/>
                    <a:pt x="53" y="46"/>
                    <a:pt x="58" y="46"/>
                  </a:cubicBezTo>
                  <a:cubicBezTo>
                    <a:pt x="65" y="47"/>
                    <a:pt x="38" y="48"/>
                    <a:pt x="45" y="48"/>
                  </a:cubicBezTo>
                  <a:cubicBezTo>
                    <a:pt x="46" y="48"/>
                    <a:pt x="46" y="48"/>
                    <a:pt x="47" y="48"/>
                  </a:cubicBezTo>
                  <a:cubicBezTo>
                    <a:pt x="40" y="46"/>
                    <a:pt x="68" y="46"/>
                    <a:pt x="61" y="44"/>
                  </a:cubicBezTo>
                  <a:cubicBezTo>
                    <a:pt x="64" y="44"/>
                    <a:pt x="66" y="44"/>
                    <a:pt x="68" y="44"/>
                  </a:cubicBezTo>
                  <a:cubicBezTo>
                    <a:pt x="52" y="42"/>
                    <a:pt x="24" y="40"/>
                    <a:pt x="8" y="37"/>
                  </a:cubicBezTo>
                  <a:cubicBezTo>
                    <a:pt x="9" y="36"/>
                    <a:pt x="10" y="37"/>
                    <a:pt x="11" y="37"/>
                  </a:cubicBezTo>
                  <a:cubicBezTo>
                    <a:pt x="16" y="37"/>
                    <a:pt x="21" y="38"/>
                    <a:pt x="26" y="38"/>
                  </a:cubicBezTo>
                  <a:cubicBezTo>
                    <a:pt x="36" y="39"/>
                    <a:pt x="46" y="40"/>
                    <a:pt x="56" y="41"/>
                  </a:cubicBezTo>
                  <a:cubicBezTo>
                    <a:pt x="57" y="41"/>
                    <a:pt x="59" y="41"/>
                    <a:pt x="60" y="41"/>
                  </a:cubicBezTo>
                  <a:cubicBezTo>
                    <a:pt x="63" y="40"/>
                    <a:pt x="66" y="41"/>
                    <a:pt x="68" y="41"/>
                  </a:cubicBezTo>
                  <a:cubicBezTo>
                    <a:pt x="69" y="41"/>
                    <a:pt x="70" y="41"/>
                    <a:pt x="71" y="41"/>
                  </a:cubicBezTo>
                  <a:cubicBezTo>
                    <a:pt x="68" y="40"/>
                    <a:pt x="65" y="40"/>
                    <a:pt x="62" y="40"/>
                  </a:cubicBezTo>
                  <a:cubicBezTo>
                    <a:pt x="55" y="39"/>
                    <a:pt x="47" y="38"/>
                    <a:pt x="40" y="37"/>
                  </a:cubicBezTo>
                  <a:cubicBezTo>
                    <a:pt x="29" y="36"/>
                    <a:pt x="19" y="35"/>
                    <a:pt x="8" y="34"/>
                  </a:cubicBezTo>
                  <a:cubicBezTo>
                    <a:pt x="7" y="34"/>
                    <a:pt x="6" y="34"/>
                    <a:pt x="5" y="34"/>
                  </a:cubicBezTo>
                  <a:cubicBezTo>
                    <a:pt x="5" y="34"/>
                    <a:pt x="5" y="33"/>
                    <a:pt x="5" y="33"/>
                  </a:cubicBezTo>
                  <a:cubicBezTo>
                    <a:pt x="6" y="33"/>
                    <a:pt x="6" y="33"/>
                    <a:pt x="7" y="33"/>
                  </a:cubicBezTo>
                  <a:cubicBezTo>
                    <a:pt x="12" y="33"/>
                    <a:pt x="18" y="34"/>
                    <a:pt x="23" y="34"/>
                  </a:cubicBezTo>
                  <a:cubicBezTo>
                    <a:pt x="26" y="35"/>
                    <a:pt x="29" y="35"/>
                    <a:pt x="32" y="35"/>
                  </a:cubicBezTo>
                  <a:cubicBezTo>
                    <a:pt x="27" y="34"/>
                    <a:pt x="23" y="34"/>
                    <a:pt x="19" y="33"/>
                  </a:cubicBezTo>
                  <a:cubicBezTo>
                    <a:pt x="14" y="33"/>
                    <a:pt x="8" y="32"/>
                    <a:pt x="3" y="31"/>
                  </a:cubicBezTo>
                  <a:cubicBezTo>
                    <a:pt x="0" y="31"/>
                    <a:pt x="12" y="30"/>
                    <a:pt x="10" y="30"/>
                  </a:cubicBezTo>
                  <a:cubicBezTo>
                    <a:pt x="9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9" y="29"/>
                    <a:pt x="10" y="29"/>
                  </a:cubicBezTo>
                  <a:cubicBezTo>
                    <a:pt x="14" y="29"/>
                    <a:pt x="3" y="29"/>
                    <a:pt x="6" y="30"/>
                  </a:cubicBezTo>
                  <a:cubicBezTo>
                    <a:pt x="9" y="30"/>
                    <a:pt x="11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28" y="30"/>
                    <a:pt x="37" y="31"/>
                    <a:pt x="46" y="32"/>
                  </a:cubicBezTo>
                  <a:cubicBezTo>
                    <a:pt x="50" y="32"/>
                    <a:pt x="55" y="32"/>
                    <a:pt x="59" y="32"/>
                  </a:cubicBezTo>
                  <a:cubicBezTo>
                    <a:pt x="64" y="32"/>
                    <a:pt x="70" y="33"/>
                    <a:pt x="75" y="33"/>
                  </a:cubicBezTo>
                  <a:cubicBezTo>
                    <a:pt x="75" y="33"/>
                    <a:pt x="76" y="33"/>
                    <a:pt x="76" y="33"/>
                  </a:cubicBezTo>
                  <a:cubicBezTo>
                    <a:pt x="75" y="33"/>
                    <a:pt x="73" y="32"/>
                    <a:pt x="72" y="32"/>
                  </a:cubicBezTo>
                  <a:cubicBezTo>
                    <a:pt x="55" y="30"/>
                    <a:pt x="38" y="29"/>
                    <a:pt x="21" y="28"/>
                  </a:cubicBezTo>
                  <a:cubicBezTo>
                    <a:pt x="11" y="27"/>
                    <a:pt x="33" y="26"/>
                    <a:pt x="24" y="25"/>
                  </a:cubicBezTo>
                  <a:cubicBezTo>
                    <a:pt x="22" y="25"/>
                    <a:pt x="26" y="25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4"/>
                    <a:pt x="50" y="24"/>
                    <a:pt x="51" y="23"/>
                  </a:cubicBezTo>
                  <a:cubicBezTo>
                    <a:pt x="52" y="23"/>
                    <a:pt x="52" y="23"/>
                    <a:pt x="53" y="23"/>
                  </a:cubicBezTo>
                  <a:cubicBezTo>
                    <a:pt x="58" y="23"/>
                    <a:pt x="42" y="23"/>
                    <a:pt x="46" y="23"/>
                  </a:cubicBezTo>
                  <a:cubicBezTo>
                    <a:pt x="47" y="23"/>
                    <a:pt x="47" y="23"/>
                    <a:pt x="48" y="23"/>
                  </a:cubicBezTo>
                  <a:cubicBezTo>
                    <a:pt x="48" y="22"/>
                    <a:pt x="68" y="22"/>
                    <a:pt x="67" y="22"/>
                  </a:cubicBezTo>
                  <a:cubicBezTo>
                    <a:pt x="65" y="22"/>
                    <a:pt x="71" y="21"/>
                    <a:pt x="69" y="21"/>
                  </a:cubicBezTo>
                  <a:cubicBezTo>
                    <a:pt x="68" y="21"/>
                    <a:pt x="68" y="21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1" y="20"/>
                    <a:pt x="87" y="20"/>
                  </a:cubicBezTo>
                  <a:cubicBezTo>
                    <a:pt x="92" y="21"/>
                    <a:pt x="97" y="21"/>
                    <a:pt x="103" y="21"/>
                  </a:cubicBezTo>
                  <a:cubicBezTo>
                    <a:pt x="106" y="22"/>
                    <a:pt x="110" y="22"/>
                    <a:pt x="114" y="22"/>
                  </a:cubicBezTo>
                  <a:cubicBezTo>
                    <a:pt x="118" y="23"/>
                    <a:pt x="123" y="23"/>
                    <a:pt x="127" y="23"/>
                  </a:cubicBezTo>
                  <a:cubicBezTo>
                    <a:pt x="131" y="24"/>
                    <a:pt x="114" y="24"/>
                    <a:pt x="117" y="24"/>
                  </a:cubicBezTo>
                  <a:cubicBezTo>
                    <a:pt x="118" y="25"/>
                    <a:pt x="119" y="25"/>
                    <a:pt x="120" y="25"/>
                  </a:cubicBezTo>
                  <a:cubicBezTo>
                    <a:pt x="120" y="25"/>
                    <a:pt x="120" y="24"/>
                    <a:pt x="120" y="24"/>
                  </a:cubicBezTo>
                  <a:cubicBezTo>
                    <a:pt x="119" y="24"/>
                    <a:pt x="117" y="24"/>
                    <a:pt x="116" y="24"/>
                  </a:cubicBezTo>
                  <a:cubicBezTo>
                    <a:pt x="106" y="22"/>
                    <a:pt x="118" y="22"/>
                    <a:pt x="109" y="21"/>
                  </a:cubicBezTo>
                  <a:cubicBezTo>
                    <a:pt x="100" y="21"/>
                    <a:pt x="91" y="20"/>
                    <a:pt x="82" y="20"/>
                  </a:cubicBezTo>
                  <a:cubicBezTo>
                    <a:pt x="73" y="19"/>
                    <a:pt x="63" y="18"/>
                    <a:pt x="53" y="17"/>
                  </a:cubicBezTo>
                  <a:cubicBezTo>
                    <a:pt x="49" y="17"/>
                    <a:pt x="63" y="16"/>
                    <a:pt x="59" y="15"/>
                  </a:cubicBezTo>
                  <a:cubicBezTo>
                    <a:pt x="58" y="15"/>
                    <a:pt x="58" y="15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58" y="14"/>
                    <a:pt x="59" y="14"/>
                  </a:cubicBezTo>
                  <a:cubicBezTo>
                    <a:pt x="67" y="15"/>
                    <a:pt x="70" y="15"/>
                    <a:pt x="79" y="15"/>
                  </a:cubicBezTo>
                  <a:cubicBezTo>
                    <a:pt x="84" y="15"/>
                    <a:pt x="76" y="16"/>
                    <a:pt x="80" y="16"/>
                  </a:cubicBezTo>
                  <a:cubicBezTo>
                    <a:pt x="81" y="16"/>
                    <a:pt x="83" y="16"/>
                    <a:pt x="84" y="16"/>
                  </a:cubicBezTo>
                  <a:cubicBezTo>
                    <a:pt x="83" y="15"/>
                    <a:pt x="94" y="14"/>
                    <a:pt x="92" y="14"/>
                  </a:cubicBezTo>
                  <a:cubicBezTo>
                    <a:pt x="81" y="14"/>
                    <a:pt x="76" y="13"/>
                    <a:pt x="65" y="11"/>
                  </a:cubicBezTo>
                  <a:cubicBezTo>
                    <a:pt x="64" y="11"/>
                    <a:pt x="63" y="11"/>
                    <a:pt x="62" y="11"/>
                  </a:cubicBezTo>
                  <a:cubicBezTo>
                    <a:pt x="62" y="11"/>
                    <a:pt x="61" y="10"/>
                    <a:pt x="61" y="10"/>
                  </a:cubicBezTo>
                  <a:cubicBezTo>
                    <a:pt x="61" y="9"/>
                    <a:pt x="60" y="9"/>
                    <a:pt x="59" y="9"/>
                  </a:cubicBezTo>
                  <a:cubicBezTo>
                    <a:pt x="55" y="9"/>
                    <a:pt x="50" y="9"/>
                    <a:pt x="46" y="8"/>
                  </a:cubicBezTo>
                  <a:cubicBezTo>
                    <a:pt x="46" y="8"/>
                    <a:pt x="45" y="8"/>
                    <a:pt x="44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5" y="7"/>
                    <a:pt x="46" y="7"/>
                    <a:pt x="46" y="7"/>
                  </a:cubicBezTo>
                  <a:cubicBezTo>
                    <a:pt x="51" y="7"/>
                    <a:pt x="56" y="7"/>
                    <a:pt x="61" y="7"/>
                  </a:cubicBezTo>
                  <a:cubicBezTo>
                    <a:pt x="61" y="7"/>
                    <a:pt x="62" y="7"/>
                    <a:pt x="63" y="7"/>
                  </a:cubicBezTo>
                  <a:cubicBezTo>
                    <a:pt x="63" y="7"/>
                    <a:pt x="63" y="6"/>
                    <a:pt x="63" y="6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58" y="5"/>
                    <a:pt x="54" y="5"/>
                    <a:pt x="51" y="4"/>
                  </a:cubicBezTo>
                  <a:cubicBezTo>
                    <a:pt x="47" y="4"/>
                    <a:pt x="34" y="2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9" y="0"/>
                    <a:pt x="29" y="0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0"/>
                    <a:pt x="59" y="0"/>
                  </a:cubicBezTo>
                  <a:cubicBezTo>
                    <a:pt x="69" y="1"/>
                    <a:pt x="74" y="2"/>
                    <a:pt x="84" y="2"/>
                  </a:cubicBezTo>
                  <a:cubicBezTo>
                    <a:pt x="92" y="3"/>
                    <a:pt x="88" y="3"/>
                    <a:pt x="96" y="4"/>
                  </a:cubicBezTo>
                  <a:cubicBezTo>
                    <a:pt x="108" y="5"/>
                    <a:pt x="119" y="5"/>
                    <a:pt x="131" y="6"/>
                  </a:cubicBezTo>
                  <a:cubicBezTo>
                    <a:pt x="146" y="6"/>
                    <a:pt x="160" y="7"/>
                    <a:pt x="175" y="7"/>
                  </a:cubicBezTo>
                  <a:cubicBezTo>
                    <a:pt x="176" y="7"/>
                    <a:pt x="178" y="7"/>
                    <a:pt x="179" y="7"/>
                  </a:cubicBezTo>
                  <a:cubicBezTo>
                    <a:pt x="180" y="7"/>
                    <a:pt x="180" y="6"/>
                    <a:pt x="181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4" y="6"/>
                    <a:pt x="186" y="7"/>
                    <a:pt x="188" y="7"/>
                  </a:cubicBezTo>
                  <a:cubicBezTo>
                    <a:pt x="210" y="7"/>
                    <a:pt x="232" y="7"/>
                    <a:pt x="255" y="6"/>
                  </a:cubicBezTo>
                  <a:cubicBezTo>
                    <a:pt x="270" y="6"/>
                    <a:pt x="286" y="6"/>
                    <a:pt x="302" y="6"/>
                  </a:cubicBezTo>
                  <a:cubicBezTo>
                    <a:pt x="320" y="6"/>
                    <a:pt x="339" y="6"/>
                    <a:pt x="357" y="6"/>
                  </a:cubicBezTo>
                  <a:cubicBezTo>
                    <a:pt x="376" y="5"/>
                    <a:pt x="396" y="4"/>
                    <a:pt x="415" y="4"/>
                  </a:cubicBezTo>
                  <a:cubicBezTo>
                    <a:pt x="433" y="3"/>
                    <a:pt x="451" y="2"/>
                    <a:pt x="468" y="2"/>
                  </a:cubicBezTo>
                  <a:cubicBezTo>
                    <a:pt x="474" y="2"/>
                    <a:pt x="479" y="2"/>
                    <a:pt x="485" y="2"/>
                  </a:cubicBezTo>
                  <a:cubicBezTo>
                    <a:pt x="485" y="2"/>
                    <a:pt x="485" y="2"/>
                    <a:pt x="485" y="2"/>
                  </a:cubicBezTo>
                  <a:cubicBezTo>
                    <a:pt x="485" y="2"/>
                    <a:pt x="485" y="2"/>
                    <a:pt x="485" y="2"/>
                  </a:cubicBezTo>
                  <a:cubicBezTo>
                    <a:pt x="469" y="3"/>
                    <a:pt x="452" y="4"/>
                    <a:pt x="435" y="5"/>
                  </a:cubicBezTo>
                  <a:cubicBezTo>
                    <a:pt x="419" y="5"/>
                    <a:pt x="402" y="6"/>
                    <a:pt x="385" y="7"/>
                  </a:cubicBezTo>
                  <a:cubicBezTo>
                    <a:pt x="368" y="7"/>
                    <a:pt x="351" y="8"/>
                    <a:pt x="335" y="8"/>
                  </a:cubicBezTo>
                  <a:cubicBezTo>
                    <a:pt x="379" y="8"/>
                    <a:pt x="423" y="6"/>
                    <a:pt x="468" y="5"/>
                  </a:cubicBezTo>
                  <a:cubicBezTo>
                    <a:pt x="468" y="6"/>
                    <a:pt x="468" y="6"/>
                    <a:pt x="468" y="6"/>
                  </a:cubicBezTo>
                  <a:cubicBezTo>
                    <a:pt x="467" y="6"/>
                    <a:pt x="466" y="6"/>
                    <a:pt x="466" y="6"/>
                  </a:cubicBezTo>
                  <a:cubicBezTo>
                    <a:pt x="466" y="7"/>
                    <a:pt x="466" y="7"/>
                    <a:pt x="466" y="7"/>
                  </a:cubicBezTo>
                  <a:cubicBezTo>
                    <a:pt x="470" y="7"/>
                    <a:pt x="474" y="7"/>
                    <a:pt x="478" y="7"/>
                  </a:cubicBezTo>
                  <a:cubicBezTo>
                    <a:pt x="478" y="7"/>
                    <a:pt x="478" y="7"/>
                    <a:pt x="478" y="8"/>
                  </a:cubicBezTo>
                  <a:cubicBezTo>
                    <a:pt x="447" y="9"/>
                    <a:pt x="415" y="10"/>
                    <a:pt x="384" y="11"/>
                  </a:cubicBezTo>
                  <a:cubicBezTo>
                    <a:pt x="384" y="11"/>
                    <a:pt x="384" y="11"/>
                    <a:pt x="384" y="11"/>
                  </a:cubicBezTo>
                  <a:cubicBezTo>
                    <a:pt x="396" y="11"/>
                    <a:pt x="409" y="11"/>
                    <a:pt x="422" y="10"/>
                  </a:cubicBezTo>
                  <a:cubicBezTo>
                    <a:pt x="434" y="10"/>
                    <a:pt x="430" y="10"/>
                    <a:pt x="443" y="10"/>
                  </a:cubicBezTo>
                  <a:cubicBezTo>
                    <a:pt x="443" y="10"/>
                    <a:pt x="443" y="10"/>
                    <a:pt x="443" y="10"/>
                  </a:cubicBezTo>
                  <a:cubicBezTo>
                    <a:pt x="441" y="11"/>
                    <a:pt x="456" y="11"/>
                    <a:pt x="454" y="11"/>
                  </a:cubicBezTo>
                  <a:cubicBezTo>
                    <a:pt x="458" y="11"/>
                    <a:pt x="445" y="11"/>
                    <a:pt x="448" y="11"/>
                  </a:cubicBezTo>
                  <a:cubicBezTo>
                    <a:pt x="453" y="11"/>
                    <a:pt x="458" y="11"/>
                    <a:pt x="463" y="11"/>
                  </a:cubicBezTo>
                  <a:cubicBezTo>
                    <a:pt x="465" y="11"/>
                    <a:pt x="466" y="11"/>
                    <a:pt x="468" y="11"/>
                  </a:cubicBezTo>
                  <a:cubicBezTo>
                    <a:pt x="468" y="11"/>
                    <a:pt x="468" y="11"/>
                    <a:pt x="469" y="11"/>
                  </a:cubicBezTo>
                  <a:cubicBezTo>
                    <a:pt x="468" y="11"/>
                    <a:pt x="468" y="12"/>
                    <a:pt x="468" y="12"/>
                  </a:cubicBezTo>
                  <a:cubicBezTo>
                    <a:pt x="462" y="12"/>
                    <a:pt x="456" y="12"/>
                    <a:pt x="451" y="12"/>
                  </a:cubicBezTo>
                  <a:cubicBezTo>
                    <a:pt x="435" y="13"/>
                    <a:pt x="436" y="13"/>
                    <a:pt x="420" y="14"/>
                  </a:cubicBezTo>
                  <a:cubicBezTo>
                    <a:pt x="418" y="14"/>
                    <a:pt x="415" y="14"/>
                    <a:pt x="412" y="14"/>
                  </a:cubicBezTo>
                  <a:cubicBezTo>
                    <a:pt x="437" y="14"/>
                    <a:pt x="445" y="13"/>
                    <a:pt x="470" y="13"/>
                  </a:cubicBezTo>
                  <a:cubicBezTo>
                    <a:pt x="470" y="13"/>
                    <a:pt x="470" y="14"/>
                    <a:pt x="470" y="14"/>
                  </a:cubicBezTo>
                  <a:cubicBezTo>
                    <a:pt x="464" y="14"/>
                    <a:pt x="458" y="14"/>
                    <a:pt x="452" y="15"/>
                  </a:cubicBezTo>
                  <a:cubicBezTo>
                    <a:pt x="452" y="15"/>
                    <a:pt x="452" y="15"/>
                    <a:pt x="452" y="15"/>
                  </a:cubicBezTo>
                  <a:cubicBezTo>
                    <a:pt x="456" y="15"/>
                    <a:pt x="459" y="15"/>
                    <a:pt x="462" y="15"/>
                  </a:cubicBezTo>
                  <a:cubicBezTo>
                    <a:pt x="462" y="15"/>
                    <a:pt x="462" y="15"/>
                    <a:pt x="462" y="15"/>
                  </a:cubicBezTo>
                  <a:cubicBezTo>
                    <a:pt x="462" y="16"/>
                    <a:pt x="461" y="16"/>
                    <a:pt x="461" y="16"/>
                  </a:cubicBezTo>
                  <a:cubicBezTo>
                    <a:pt x="457" y="15"/>
                    <a:pt x="453" y="17"/>
                    <a:pt x="450" y="17"/>
                  </a:cubicBezTo>
                  <a:cubicBezTo>
                    <a:pt x="441" y="17"/>
                    <a:pt x="450" y="17"/>
                    <a:pt x="441" y="18"/>
                  </a:cubicBezTo>
                  <a:cubicBezTo>
                    <a:pt x="420" y="19"/>
                    <a:pt x="399" y="19"/>
                    <a:pt x="378" y="20"/>
                  </a:cubicBezTo>
                  <a:cubicBezTo>
                    <a:pt x="363" y="21"/>
                    <a:pt x="348" y="21"/>
                    <a:pt x="333" y="21"/>
                  </a:cubicBezTo>
                  <a:cubicBezTo>
                    <a:pt x="316" y="21"/>
                    <a:pt x="299" y="21"/>
                    <a:pt x="283" y="21"/>
                  </a:cubicBezTo>
                  <a:cubicBezTo>
                    <a:pt x="282" y="21"/>
                    <a:pt x="282" y="21"/>
                    <a:pt x="281" y="22"/>
                  </a:cubicBezTo>
                  <a:cubicBezTo>
                    <a:pt x="284" y="22"/>
                    <a:pt x="287" y="21"/>
                    <a:pt x="289" y="21"/>
                  </a:cubicBezTo>
                  <a:cubicBezTo>
                    <a:pt x="317" y="19"/>
                    <a:pt x="350" y="21"/>
                    <a:pt x="378" y="20"/>
                  </a:cubicBezTo>
                  <a:cubicBezTo>
                    <a:pt x="401" y="19"/>
                    <a:pt x="419" y="20"/>
                    <a:pt x="442" y="20"/>
                  </a:cubicBezTo>
                  <a:cubicBezTo>
                    <a:pt x="459" y="20"/>
                    <a:pt x="430" y="20"/>
                    <a:pt x="448" y="20"/>
                  </a:cubicBezTo>
                  <a:cubicBezTo>
                    <a:pt x="451" y="20"/>
                    <a:pt x="439" y="20"/>
                    <a:pt x="442" y="20"/>
                  </a:cubicBezTo>
                  <a:cubicBezTo>
                    <a:pt x="443" y="20"/>
                    <a:pt x="443" y="20"/>
                    <a:pt x="444" y="20"/>
                  </a:cubicBezTo>
                  <a:cubicBezTo>
                    <a:pt x="444" y="20"/>
                    <a:pt x="444" y="20"/>
                    <a:pt x="444" y="21"/>
                  </a:cubicBezTo>
                  <a:cubicBezTo>
                    <a:pt x="444" y="21"/>
                    <a:pt x="443" y="21"/>
                    <a:pt x="443" y="21"/>
                  </a:cubicBezTo>
                  <a:cubicBezTo>
                    <a:pt x="439" y="21"/>
                    <a:pt x="452" y="21"/>
                    <a:pt x="448" y="22"/>
                  </a:cubicBezTo>
                  <a:cubicBezTo>
                    <a:pt x="431" y="22"/>
                    <a:pt x="460" y="23"/>
                    <a:pt x="443" y="23"/>
                  </a:cubicBezTo>
                  <a:cubicBezTo>
                    <a:pt x="421" y="24"/>
                    <a:pt x="399" y="24"/>
                    <a:pt x="377" y="25"/>
                  </a:cubicBezTo>
                  <a:cubicBezTo>
                    <a:pt x="338" y="26"/>
                    <a:pt x="299" y="26"/>
                    <a:pt x="259" y="26"/>
                  </a:cubicBezTo>
                  <a:cubicBezTo>
                    <a:pt x="255" y="26"/>
                    <a:pt x="250" y="26"/>
                    <a:pt x="247" y="26"/>
                  </a:cubicBezTo>
                  <a:cubicBezTo>
                    <a:pt x="249" y="26"/>
                    <a:pt x="254" y="26"/>
                    <a:pt x="257" y="26"/>
                  </a:cubicBezTo>
                  <a:cubicBezTo>
                    <a:pt x="271" y="26"/>
                    <a:pt x="281" y="24"/>
                    <a:pt x="295" y="25"/>
                  </a:cubicBezTo>
                  <a:cubicBezTo>
                    <a:pt x="325" y="25"/>
                    <a:pt x="357" y="25"/>
                    <a:pt x="387" y="25"/>
                  </a:cubicBezTo>
                  <a:cubicBezTo>
                    <a:pt x="414" y="24"/>
                    <a:pt x="393" y="27"/>
                    <a:pt x="420" y="26"/>
                  </a:cubicBezTo>
                  <a:cubicBezTo>
                    <a:pt x="429" y="26"/>
                    <a:pt x="439" y="26"/>
                    <a:pt x="449" y="26"/>
                  </a:cubicBezTo>
                  <a:cubicBezTo>
                    <a:pt x="452" y="26"/>
                    <a:pt x="454" y="26"/>
                    <a:pt x="457" y="26"/>
                  </a:cubicBezTo>
                  <a:cubicBezTo>
                    <a:pt x="458" y="26"/>
                    <a:pt x="459" y="26"/>
                    <a:pt x="459" y="26"/>
                  </a:cubicBezTo>
                  <a:cubicBezTo>
                    <a:pt x="459" y="26"/>
                    <a:pt x="458" y="27"/>
                    <a:pt x="458" y="27"/>
                  </a:cubicBezTo>
                  <a:cubicBezTo>
                    <a:pt x="450" y="27"/>
                    <a:pt x="443" y="27"/>
                    <a:pt x="435" y="28"/>
                  </a:cubicBezTo>
                  <a:cubicBezTo>
                    <a:pt x="424" y="28"/>
                    <a:pt x="412" y="28"/>
                    <a:pt x="401" y="29"/>
                  </a:cubicBezTo>
                  <a:cubicBezTo>
                    <a:pt x="401" y="29"/>
                    <a:pt x="401" y="29"/>
                    <a:pt x="400" y="29"/>
                  </a:cubicBezTo>
                  <a:cubicBezTo>
                    <a:pt x="416" y="29"/>
                    <a:pt x="431" y="28"/>
                    <a:pt x="446" y="29"/>
                  </a:cubicBezTo>
                  <a:cubicBezTo>
                    <a:pt x="446" y="29"/>
                    <a:pt x="446" y="29"/>
                    <a:pt x="446" y="30"/>
                  </a:cubicBezTo>
                  <a:cubicBezTo>
                    <a:pt x="446" y="30"/>
                    <a:pt x="445" y="30"/>
                    <a:pt x="444" y="30"/>
                  </a:cubicBezTo>
                  <a:cubicBezTo>
                    <a:pt x="433" y="30"/>
                    <a:pt x="422" y="30"/>
                    <a:pt x="411" y="31"/>
                  </a:cubicBezTo>
                  <a:cubicBezTo>
                    <a:pt x="408" y="31"/>
                    <a:pt x="406" y="31"/>
                    <a:pt x="403" y="31"/>
                  </a:cubicBezTo>
                  <a:cubicBezTo>
                    <a:pt x="426" y="31"/>
                    <a:pt x="448" y="30"/>
                    <a:pt x="470" y="30"/>
                  </a:cubicBezTo>
                  <a:cubicBezTo>
                    <a:pt x="470" y="31"/>
                    <a:pt x="470" y="31"/>
                    <a:pt x="470" y="31"/>
                  </a:cubicBezTo>
                  <a:cubicBezTo>
                    <a:pt x="443" y="32"/>
                    <a:pt x="461" y="33"/>
                    <a:pt x="434" y="34"/>
                  </a:cubicBezTo>
                  <a:cubicBezTo>
                    <a:pt x="434" y="34"/>
                    <a:pt x="434" y="34"/>
                    <a:pt x="434" y="34"/>
                  </a:cubicBezTo>
                  <a:cubicBezTo>
                    <a:pt x="439" y="34"/>
                    <a:pt x="398" y="34"/>
                    <a:pt x="404" y="34"/>
                  </a:cubicBezTo>
                  <a:cubicBezTo>
                    <a:pt x="404" y="34"/>
                    <a:pt x="404" y="35"/>
                    <a:pt x="404" y="35"/>
                  </a:cubicBezTo>
                  <a:cubicBezTo>
                    <a:pt x="404" y="35"/>
                    <a:pt x="403" y="35"/>
                    <a:pt x="403" y="35"/>
                  </a:cubicBezTo>
                  <a:cubicBezTo>
                    <a:pt x="398" y="35"/>
                    <a:pt x="438" y="35"/>
                    <a:pt x="433" y="36"/>
                  </a:cubicBezTo>
                  <a:cubicBezTo>
                    <a:pt x="423" y="36"/>
                    <a:pt x="413" y="36"/>
                    <a:pt x="403" y="36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29" y="37"/>
                    <a:pt x="409" y="35"/>
                    <a:pt x="436" y="36"/>
                  </a:cubicBezTo>
                  <a:cubicBezTo>
                    <a:pt x="436" y="36"/>
                    <a:pt x="436" y="36"/>
                    <a:pt x="436" y="36"/>
                  </a:cubicBezTo>
                  <a:cubicBezTo>
                    <a:pt x="435" y="36"/>
                    <a:pt x="434" y="37"/>
                    <a:pt x="433" y="37"/>
                  </a:cubicBezTo>
                  <a:cubicBezTo>
                    <a:pt x="431" y="37"/>
                    <a:pt x="429" y="36"/>
                    <a:pt x="427" y="37"/>
                  </a:cubicBezTo>
                  <a:cubicBezTo>
                    <a:pt x="422" y="39"/>
                    <a:pt x="418" y="38"/>
                    <a:pt x="413" y="38"/>
                  </a:cubicBezTo>
                  <a:cubicBezTo>
                    <a:pt x="412" y="38"/>
                    <a:pt x="412" y="38"/>
                    <a:pt x="412" y="38"/>
                  </a:cubicBezTo>
                  <a:cubicBezTo>
                    <a:pt x="412" y="39"/>
                    <a:pt x="412" y="39"/>
                    <a:pt x="412" y="39"/>
                  </a:cubicBezTo>
                  <a:cubicBezTo>
                    <a:pt x="413" y="39"/>
                    <a:pt x="414" y="39"/>
                    <a:pt x="415" y="39"/>
                  </a:cubicBezTo>
                  <a:cubicBezTo>
                    <a:pt x="420" y="39"/>
                    <a:pt x="425" y="39"/>
                    <a:pt x="431" y="39"/>
                  </a:cubicBezTo>
                  <a:cubicBezTo>
                    <a:pt x="441" y="39"/>
                    <a:pt x="452" y="39"/>
                    <a:pt x="463" y="39"/>
                  </a:cubicBezTo>
                  <a:cubicBezTo>
                    <a:pt x="463" y="39"/>
                    <a:pt x="463" y="39"/>
                    <a:pt x="463" y="39"/>
                  </a:cubicBezTo>
                  <a:cubicBezTo>
                    <a:pt x="462" y="39"/>
                    <a:pt x="462" y="39"/>
                    <a:pt x="461" y="39"/>
                  </a:cubicBezTo>
                  <a:cubicBezTo>
                    <a:pt x="447" y="40"/>
                    <a:pt x="433" y="40"/>
                    <a:pt x="419" y="41"/>
                  </a:cubicBezTo>
                  <a:cubicBezTo>
                    <a:pt x="409" y="41"/>
                    <a:pt x="446" y="42"/>
                    <a:pt x="436" y="42"/>
                  </a:cubicBezTo>
                  <a:cubicBezTo>
                    <a:pt x="434" y="42"/>
                    <a:pt x="432" y="42"/>
                    <a:pt x="430" y="42"/>
                  </a:cubicBezTo>
                  <a:cubicBezTo>
                    <a:pt x="430" y="43"/>
                    <a:pt x="430" y="43"/>
                    <a:pt x="430" y="43"/>
                  </a:cubicBezTo>
                  <a:cubicBezTo>
                    <a:pt x="454" y="42"/>
                    <a:pt x="431" y="42"/>
                    <a:pt x="455" y="42"/>
                  </a:cubicBezTo>
                  <a:cubicBezTo>
                    <a:pt x="455" y="42"/>
                    <a:pt x="455" y="42"/>
                    <a:pt x="455" y="42"/>
                  </a:cubicBezTo>
                  <a:cubicBezTo>
                    <a:pt x="454" y="42"/>
                    <a:pt x="454" y="43"/>
                    <a:pt x="453" y="43"/>
                  </a:cubicBezTo>
                  <a:cubicBezTo>
                    <a:pt x="446" y="43"/>
                    <a:pt x="440" y="43"/>
                    <a:pt x="433" y="43"/>
                  </a:cubicBezTo>
                  <a:cubicBezTo>
                    <a:pt x="425" y="44"/>
                    <a:pt x="417" y="44"/>
                    <a:pt x="409" y="44"/>
                  </a:cubicBezTo>
                  <a:cubicBezTo>
                    <a:pt x="409" y="44"/>
                    <a:pt x="408" y="44"/>
                    <a:pt x="408" y="44"/>
                  </a:cubicBezTo>
                  <a:cubicBezTo>
                    <a:pt x="408" y="44"/>
                    <a:pt x="408" y="44"/>
                    <a:pt x="408" y="45"/>
                  </a:cubicBezTo>
                  <a:cubicBezTo>
                    <a:pt x="419" y="45"/>
                    <a:pt x="431" y="45"/>
                    <a:pt x="443" y="45"/>
                  </a:cubicBezTo>
                  <a:cubicBezTo>
                    <a:pt x="443" y="46"/>
                    <a:pt x="443" y="46"/>
                    <a:pt x="443" y="46"/>
                  </a:cubicBezTo>
                  <a:cubicBezTo>
                    <a:pt x="421" y="47"/>
                    <a:pt x="444" y="47"/>
                    <a:pt x="422" y="48"/>
                  </a:cubicBezTo>
                  <a:cubicBezTo>
                    <a:pt x="422" y="48"/>
                    <a:pt x="422" y="48"/>
                    <a:pt x="422" y="48"/>
                  </a:cubicBezTo>
                  <a:cubicBezTo>
                    <a:pt x="454" y="48"/>
                    <a:pt x="441" y="47"/>
                    <a:pt x="473" y="47"/>
                  </a:cubicBezTo>
                  <a:cubicBezTo>
                    <a:pt x="473" y="47"/>
                    <a:pt x="473" y="47"/>
                    <a:pt x="473" y="48"/>
                  </a:cubicBezTo>
                  <a:cubicBezTo>
                    <a:pt x="449" y="49"/>
                    <a:pt x="425" y="49"/>
                    <a:pt x="401" y="50"/>
                  </a:cubicBezTo>
                  <a:cubicBezTo>
                    <a:pt x="401" y="51"/>
                    <a:pt x="401" y="51"/>
                    <a:pt x="401" y="51"/>
                  </a:cubicBezTo>
                  <a:cubicBezTo>
                    <a:pt x="412" y="51"/>
                    <a:pt x="423" y="50"/>
                    <a:pt x="434" y="50"/>
                  </a:cubicBezTo>
                  <a:cubicBezTo>
                    <a:pt x="445" y="50"/>
                    <a:pt x="456" y="51"/>
                    <a:pt x="467" y="51"/>
                  </a:cubicBezTo>
                  <a:cubicBezTo>
                    <a:pt x="467" y="51"/>
                    <a:pt x="467" y="51"/>
                    <a:pt x="467" y="51"/>
                  </a:cubicBezTo>
                  <a:cubicBezTo>
                    <a:pt x="465" y="52"/>
                    <a:pt x="463" y="52"/>
                    <a:pt x="462" y="52"/>
                  </a:cubicBezTo>
                  <a:cubicBezTo>
                    <a:pt x="451" y="52"/>
                    <a:pt x="439" y="52"/>
                    <a:pt x="428" y="53"/>
                  </a:cubicBezTo>
                  <a:cubicBezTo>
                    <a:pt x="426" y="53"/>
                    <a:pt x="423" y="53"/>
                    <a:pt x="421" y="53"/>
                  </a:cubicBezTo>
                  <a:cubicBezTo>
                    <a:pt x="421" y="53"/>
                    <a:pt x="422" y="53"/>
                    <a:pt x="422" y="53"/>
                  </a:cubicBezTo>
                  <a:cubicBezTo>
                    <a:pt x="430" y="54"/>
                    <a:pt x="438" y="54"/>
                    <a:pt x="446" y="54"/>
                  </a:cubicBezTo>
                  <a:cubicBezTo>
                    <a:pt x="455" y="54"/>
                    <a:pt x="465" y="54"/>
                    <a:pt x="474" y="54"/>
                  </a:cubicBezTo>
                  <a:cubicBezTo>
                    <a:pt x="474" y="54"/>
                    <a:pt x="475" y="54"/>
                    <a:pt x="475" y="54"/>
                  </a:cubicBezTo>
                  <a:cubicBezTo>
                    <a:pt x="474" y="54"/>
                    <a:pt x="474" y="54"/>
                    <a:pt x="474" y="54"/>
                  </a:cubicBezTo>
                  <a:cubicBezTo>
                    <a:pt x="466" y="55"/>
                    <a:pt x="458" y="55"/>
                    <a:pt x="450" y="55"/>
                  </a:cubicBezTo>
                  <a:cubicBezTo>
                    <a:pt x="444" y="55"/>
                    <a:pt x="438" y="55"/>
                    <a:pt x="432" y="55"/>
                  </a:cubicBezTo>
                  <a:cubicBezTo>
                    <a:pt x="426" y="56"/>
                    <a:pt x="420" y="56"/>
                    <a:pt x="414" y="56"/>
                  </a:cubicBezTo>
                  <a:cubicBezTo>
                    <a:pt x="411" y="56"/>
                    <a:pt x="407" y="57"/>
                    <a:pt x="404" y="57"/>
                  </a:cubicBezTo>
                  <a:cubicBezTo>
                    <a:pt x="401" y="57"/>
                    <a:pt x="443" y="57"/>
                    <a:pt x="439" y="57"/>
                  </a:cubicBezTo>
                  <a:cubicBezTo>
                    <a:pt x="438" y="57"/>
                    <a:pt x="436" y="58"/>
                    <a:pt x="434" y="58"/>
                  </a:cubicBezTo>
                  <a:cubicBezTo>
                    <a:pt x="431" y="57"/>
                    <a:pt x="429" y="58"/>
                    <a:pt x="426" y="58"/>
                  </a:cubicBezTo>
                  <a:cubicBezTo>
                    <a:pt x="425" y="58"/>
                    <a:pt x="423" y="58"/>
                    <a:pt x="422" y="58"/>
                  </a:cubicBezTo>
                  <a:cubicBezTo>
                    <a:pt x="421" y="58"/>
                    <a:pt x="420" y="58"/>
                    <a:pt x="419" y="58"/>
                  </a:cubicBezTo>
                  <a:cubicBezTo>
                    <a:pt x="418" y="58"/>
                    <a:pt x="417" y="58"/>
                    <a:pt x="417" y="58"/>
                  </a:cubicBezTo>
                  <a:cubicBezTo>
                    <a:pt x="416" y="58"/>
                    <a:pt x="415" y="58"/>
                    <a:pt x="414" y="58"/>
                  </a:cubicBezTo>
                  <a:cubicBezTo>
                    <a:pt x="413" y="58"/>
                    <a:pt x="412" y="58"/>
                    <a:pt x="411" y="58"/>
                  </a:cubicBezTo>
                  <a:cubicBezTo>
                    <a:pt x="411" y="58"/>
                    <a:pt x="410" y="58"/>
                    <a:pt x="409" y="58"/>
                  </a:cubicBezTo>
                  <a:cubicBezTo>
                    <a:pt x="408" y="58"/>
                    <a:pt x="408" y="58"/>
                    <a:pt x="407" y="58"/>
                  </a:cubicBezTo>
                  <a:cubicBezTo>
                    <a:pt x="406" y="58"/>
                    <a:pt x="405" y="58"/>
                    <a:pt x="404" y="58"/>
                  </a:cubicBezTo>
                  <a:cubicBezTo>
                    <a:pt x="403" y="58"/>
                    <a:pt x="401" y="58"/>
                    <a:pt x="400" y="58"/>
                  </a:cubicBezTo>
                  <a:cubicBezTo>
                    <a:pt x="399" y="58"/>
                    <a:pt x="397" y="58"/>
                    <a:pt x="396" y="58"/>
                  </a:cubicBezTo>
                  <a:cubicBezTo>
                    <a:pt x="394" y="58"/>
                    <a:pt x="391" y="58"/>
                    <a:pt x="389" y="58"/>
                  </a:cubicBezTo>
                  <a:cubicBezTo>
                    <a:pt x="387" y="58"/>
                    <a:pt x="385" y="58"/>
                    <a:pt x="383" y="58"/>
                  </a:cubicBezTo>
                  <a:cubicBezTo>
                    <a:pt x="381" y="58"/>
                    <a:pt x="379" y="58"/>
                    <a:pt x="377" y="58"/>
                  </a:cubicBezTo>
                  <a:cubicBezTo>
                    <a:pt x="374" y="58"/>
                    <a:pt x="372" y="58"/>
                    <a:pt x="369" y="58"/>
                  </a:cubicBezTo>
                  <a:cubicBezTo>
                    <a:pt x="365" y="59"/>
                    <a:pt x="362" y="59"/>
                    <a:pt x="358" y="59"/>
                  </a:cubicBezTo>
                  <a:cubicBezTo>
                    <a:pt x="353" y="59"/>
                    <a:pt x="349" y="59"/>
                    <a:pt x="345" y="59"/>
                  </a:cubicBezTo>
                  <a:cubicBezTo>
                    <a:pt x="340" y="59"/>
                    <a:pt x="336" y="59"/>
                    <a:pt x="331" y="59"/>
                  </a:cubicBezTo>
                  <a:cubicBezTo>
                    <a:pt x="322" y="59"/>
                    <a:pt x="313" y="59"/>
                    <a:pt x="304" y="59"/>
                  </a:cubicBezTo>
                  <a:cubicBezTo>
                    <a:pt x="297" y="59"/>
                    <a:pt x="290" y="59"/>
                    <a:pt x="282" y="58"/>
                  </a:cubicBezTo>
                  <a:cubicBezTo>
                    <a:pt x="269" y="58"/>
                    <a:pt x="255" y="58"/>
                    <a:pt x="241" y="58"/>
                  </a:cubicBezTo>
                  <a:cubicBezTo>
                    <a:pt x="237" y="58"/>
                    <a:pt x="232" y="58"/>
                    <a:pt x="228" y="58"/>
                  </a:cubicBezTo>
                  <a:cubicBezTo>
                    <a:pt x="224" y="58"/>
                    <a:pt x="219" y="58"/>
                    <a:pt x="215" y="58"/>
                  </a:cubicBezTo>
                  <a:cubicBezTo>
                    <a:pt x="215" y="58"/>
                    <a:pt x="216" y="58"/>
                    <a:pt x="216" y="58"/>
                  </a:cubicBezTo>
                  <a:cubicBezTo>
                    <a:pt x="217" y="58"/>
                    <a:pt x="219" y="58"/>
                    <a:pt x="220" y="58"/>
                  </a:cubicBezTo>
                  <a:cubicBezTo>
                    <a:pt x="269" y="57"/>
                    <a:pt x="311" y="59"/>
                    <a:pt x="358" y="59"/>
                  </a:cubicBezTo>
                  <a:cubicBezTo>
                    <a:pt x="391" y="58"/>
                    <a:pt x="376" y="58"/>
                    <a:pt x="409" y="57"/>
                  </a:cubicBezTo>
                  <a:cubicBezTo>
                    <a:pt x="419" y="57"/>
                    <a:pt x="477" y="59"/>
                    <a:pt x="487" y="59"/>
                  </a:cubicBezTo>
                  <a:cubicBezTo>
                    <a:pt x="491" y="59"/>
                    <a:pt x="486" y="60"/>
                    <a:pt x="490" y="60"/>
                  </a:cubicBezTo>
                  <a:cubicBezTo>
                    <a:pt x="491" y="60"/>
                    <a:pt x="493" y="60"/>
                    <a:pt x="495" y="60"/>
                  </a:cubicBezTo>
                  <a:cubicBezTo>
                    <a:pt x="495" y="60"/>
                    <a:pt x="495" y="60"/>
                    <a:pt x="496" y="61"/>
                  </a:cubicBezTo>
                  <a:cubicBezTo>
                    <a:pt x="495" y="61"/>
                    <a:pt x="495" y="61"/>
                    <a:pt x="494" y="61"/>
                  </a:cubicBezTo>
                  <a:cubicBezTo>
                    <a:pt x="489" y="61"/>
                    <a:pt x="492" y="61"/>
                    <a:pt x="487" y="62"/>
                  </a:cubicBezTo>
                  <a:cubicBezTo>
                    <a:pt x="477" y="62"/>
                    <a:pt x="467" y="62"/>
                    <a:pt x="456" y="63"/>
                  </a:cubicBezTo>
                  <a:cubicBezTo>
                    <a:pt x="460" y="63"/>
                    <a:pt x="465" y="63"/>
                    <a:pt x="469" y="63"/>
                  </a:cubicBezTo>
                  <a:cubicBezTo>
                    <a:pt x="475" y="63"/>
                    <a:pt x="481" y="63"/>
                    <a:pt x="487" y="63"/>
                  </a:cubicBezTo>
                  <a:cubicBezTo>
                    <a:pt x="491" y="62"/>
                    <a:pt x="485" y="62"/>
                    <a:pt x="489" y="62"/>
                  </a:cubicBezTo>
                  <a:cubicBezTo>
                    <a:pt x="489" y="62"/>
                    <a:pt x="489" y="63"/>
                    <a:pt x="490" y="63"/>
                  </a:cubicBezTo>
                  <a:cubicBezTo>
                    <a:pt x="489" y="63"/>
                    <a:pt x="489" y="63"/>
                    <a:pt x="489" y="63"/>
                  </a:cubicBezTo>
                  <a:cubicBezTo>
                    <a:pt x="484" y="63"/>
                    <a:pt x="489" y="63"/>
                    <a:pt x="485" y="64"/>
                  </a:cubicBezTo>
                  <a:cubicBezTo>
                    <a:pt x="478" y="64"/>
                    <a:pt x="472" y="64"/>
                    <a:pt x="466" y="64"/>
                  </a:cubicBezTo>
                  <a:cubicBezTo>
                    <a:pt x="457" y="64"/>
                    <a:pt x="448" y="65"/>
                    <a:pt x="440" y="65"/>
                  </a:cubicBezTo>
                  <a:cubicBezTo>
                    <a:pt x="436" y="65"/>
                    <a:pt x="432" y="65"/>
                    <a:pt x="428" y="65"/>
                  </a:cubicBezTo>
                  <a:cubicBezTo>
                    <a:pt x="427" y="65"/>
                    <a:pt x="425" y="66"/>
                    <a:pt x="424" y="66"/>
                  </a:cubicBezTo>
                  <a:cubicBezTo>
                    <a:pt x="423" y="66"/>
                    <a:pt x="422" y="65"/>
                    <a:pt x="422" y="66"/>
                  </a:cubicBezTo>
                  <a:cubicBezTo>
                    <a:pt x="421" y="65"/>
                    <a:pt x="421" y="65"/>
                    <a:pt x="420" y="66"/>
                  </a:cubicBezTo>
                  <a:cubicBezTo>
                    <a:pt x="420" y="66"/>
                    <a:pt x="420" y="66"/>
                    <a:pt x="419" y="65"/>
                  </a:cubicBezTo>
                  <a:cubicBezTo>
                    <a:pt x="419" y="66"/>
                    <a:pt x="419" y="66"/>
                    <a:pt x="419" y="66"/>
                  </a:cubicBezTo>
                  <a:cubicBezTo>
                    <a:pt x="418" y="66"/>
                    <a:pt x="418" y="66"/>
                    <a:pt x="417" y="65"/>
                  </a:cubicBezTo>
                  <a:cubicBezTo>
                    <a:pt x="417" y="66"/>
                    <a:pt x="417" y="66"/>
                    <a:pt x="417" y="66"/>
                  </a:cubicBezTo>
                  <a:cubicBezTo>
                    <a:pt x="416" y="66"/>
                    <a:pt x="416" y="66"/>
                    <a:pt x="416" y="66"/>
                  </a:cubicBezTo>
                  <a:cubicBezTo>
                    <a:pt x="415" y="66"/>
                    <a:pt x="415" y="66"/>
                    <a:pt x="415" y="66"/>
                  </a:cubicBezTo>
                  <a:cubicBezTo>
                    <a:pt x="415" y="66"/>
                    <a:pt x="414" y="66"/>
                    <a:pt x="414" y="65"/>
                  </a:cubicBezTo>
                  <a:cubicBezTo>
                    <a:pt x="414" y="66"/>
                    <a:pt x="413" y="66"/>
                    <a:pt x="413" y="67"/>
                  </a:cubicBezTo>
                  <a:cubicBezTo>
                    <a:pt x="413" y="66"/>
                    <a:pt x="413" y="66"/>
                    <a:pt x="412" y="65"/>
                  </a:cubicBezTo>
                  <a:cubicBezTo>
                    <a:pt x="412" y="66"/>
                    <a:pt x="412" y="66"/>
                    <a:pt x="411" y="67"/>
                  </a:cubicBezTo>
                  <a:cubicBezTo>
                    <a:pt x="411" y="66"/>
                    <a:pt x="411" y="66"/>
                    <a:pt x="410" y="66"/>
                  </a:cubicBezTo>
                  <a:cubicBezTo>
                    <a:pt x="410" y="66"/>
                    <a:pt x="410" y="66"/>
                    <a:pt x="410" y="67"/>
                  </a:cubicBezTo>
                  <a:cubicBezTo>
                    <a:pt x="409" y="66"/>
                    <a:pt x="409" y="66"/>
                    <a:pt x="409" y="66"/>
                  </a:cubicBezTo>
                  <a:cubicBezTo>
                    <a:pt x="408" y="66"/>
                    <a:pt x="408" y="66"/>
                    <a:pt x="408" y="67"/>
                  </a:cubicBezTo>
                  <a:cubicBezTo>
                    <a:pt x="408" y="66"/>
                    <a:pt x="408" y="66"/>
                    <a:pt x="408" y="66"/>
                  </a:cubicBezTo>
                  <a:cubicBezTo>
                    <a:pt x="407" y="66"/>
                    <a:pt x="407" y="66"/>
                    <a:pt x="406" y="66"/>
                  </a:cubicBezTo>
                  <a:cubicBezTo>
                    <a:pt x="406" y="66"/>
                    <a:pt x="405" y="66"/>
                    <a:pt x="405" y="66"/>
                  </a:cubicBezTo>
                  <a:cubicBezTo>
                    <a:pt x="404" y="66"/>
                    <a:pt x="403" y="66"/>
                    <a:pt x="402" y="66"/>
                  </a:cubicBezTo>
                  <a:cubicBezTo>
                    <a:pt x="402" y="66"/>
                    <a:pt x="401" y="66"/>
                    <a:pt x="401" y="66"/>
                  </a:cubicBezTo>
                  <a:cubicBezTo>
                    <a:pt x="401" y="66"/>
                    <a:pt x="400" y="66"/>
                    <a:pt x="400" y="66"/>
                  </a:cubicBezTo>
                  <a:cubicBezTo>
                    <a:pt x="400" y="66"/>
                    <a:pt x="399" y="66"/>
                    <a:pt x="399" y="67"/>
                  </a:cubicBezTo>
                  <a:cubicBezTo>
                    <a:pt x="399" y="66"/>
                    <a:pt x="399" y="66"/>
                    <a:pt x="398" y="66"/>
                  </a:cubicBezTo>
                  <a:cubicBezTo>
                    <a:pt x="398" y="66"/>
                    <a:pt x="397" y="67"/>
                    <a:pt x="397" y="66"/>
                  </a:cubicBezTo>
                  <a:cubicBezTo>
                    <a:pt x="395" y="66"/>
                    <a:pt x="394" y="66"/>
                    <a:pt x="393" y="66"/>
                  </a:cubicBezTo>
                  <a:cubicBezTo>
                    <a:pt x="392" y="66"/>
                    <a:pt x="392" y="66"/>
                    <a:pt x="391" y="66"/>
                  </a:cubicBezTo>
                  <a:cubicBezTo>
                    <a:pt x="390" y="67"/>
                    <a:pt x="389" y="67"/>
                    <a:pt x="388" y="67"/>
                  </a:cubicBezTo>
                  <a:cubicBezTo>
                    <a:pt x="387" y="67"/>
                    <a:pt x="386" y="66"/>
                    <a:pt x="386" y="66"/>
                  </a:cubicBezTo>
                  <a:cubicBezTo>
                    <a:pt x="385" y="66"/>
                    <a:pt x="384" y="67"/>
                    <a:pt x="382" y="66"/>
                  </a:cubicBezTo>
                  <a:cubicBezTo>
                    <a:pt x="382" y="66"/>
                    <a:pt x="381" y="67"/>
                    <a:pt x="380" y="67"/>
                  </a:cubicBezTo>
                  <a:cubicBezTo>
                    <a:pt x="379" y="67"/>
                    <a:pt x="378" y="67"/>
                    <a:pt x="378" y="67"/>
                  </a:cubicBezTo>
                  <a:cubicBezTo>
                    <a:pt x="375" y="67"/>
                    <a:pt x="373" y="67"/>
                    <a:pt x="371" y="67"/>
                  </a:cubicBezTo>
                  <a:cubicBezTo>
                    <a:pt x="369" y="67"/>
                    <a:pt x="368" y="66"/>
                    <a:pt x="367" y="66"/>
                  </a:cubicBezTo>
                  <a:cubicBezTo>
                    <a:pt x="365" y="66"/>
                    <a:pt x="364" y="67"/>
                    <a:pt x="362" y="67"/>
                  </a:cubicBezTo>
                  <a:cubicBezTo>
                    <a:pt x="361" y="67"/>
                    <a:pt x="359" y="66"/>
                    <a:pt x="358" y="66"/>
                  </a:cubicBezTo>
                  <a:cubicBezTo>
                    <a:pt x="356" y="66"/>
                    <a:pt x="355" y="67"/>
                    <a:pt x="354" y="67"/>
                  </a:cubicBezTo>
                  <a:cubicBezTo>
                    <a:pt x="352" y="67"/>
                    <a:pt x="351" y="66"/>
                    <a:pt x="349" y="66"/>
                  </a:cubicBezTo>
                  <a:cubicBezTo>
                    <a:pt x="348" y="66"/>
                    <a:pt x="347" y="67"/>
                    <a:pt x="347" y="67"/>
                  </a:cubicBezTo>
                  <a:cubicBezTo>
                    <a:pt x="346" y="67"/>
                    <a:pt x="345" y="66"/>
                    <a:pt x="344" y="66"/>
                  </a:cubicBezTo>
                  <a:cubicBezTo>
                    <a:pt x="344" y="66"/>
                    <a:pt x="343" y="66"/>
                    <a:pt x="343" y="66"/>
                  </a:cubicBezTo>
                  <a:cubicBezTo>
                    <a:pt x="343" y="66"/>
                    <a:pt x="342" y="67"/>
                    <a:pt x="342" y="66"/>
                  </a:cubicBezTo>
                  <a:cubicBezTo>
                    <a:pt x="341" y="66"/>
                    <a:pt x="341" y="68"/>
                    <a:pt x="340" y="66"/>
                  </a:cubicBezTo>
                  <a:cubicBezTo>
                    <a:pt x="340" y="66"/>
                    <a:pt x="339" y="67"/>
                    <a:pt x="339" y="67"/>
                  </a:cubicBezTo>
                  <a:cubicBezTo>
                    <a:pt x="339" y="67"/>
                    <a:pt x="339" y="67"/>
                    <a:pt x="338" y="66"/>
                  </a:cubicBezTo>
                  <a:cubicBezTo>
                    <a:pt x="338" y="66"/>
                    <a:pt x="338" y="67"/>
                    <a:pt x="337" y="67"/>
                  </a:cubicBezTo>
                  <a:cubicBezTo>
                    <a:pt x="337" y="67"/>
                    <a:pt x="337" y="67"/>
                    <a:pt x="336" y="66"/>
                  </a:cubicBezTo>
                  <a:cubicBezTo>
                    <a:pt x="336" y="66"/>
                    <a:pt x="336" y="67"/>
                    <a:pt x="336" y="67"/>
                  </a:cubicBezTo>
                  <a:cubicBezTo>
                    <a:pt x="335" y="67"/>
                    <a:pt x="335" y="67"/>
                    <a:pt x="335" y="66"/>
                  </a:cubicBezTo>
                  <a:cubicBezTo>
                    <a:pt x="334" y="67"/>
                    <a:pt x="334" y="68"/>
                    <a:pt x="333" y="66"/>
                  </a:cubicBezTo>
                  <a:cubicBezTo>
                    <a:pt x="332" y="67"/>
                    <a:pt x="332" y="68"/>
                    <a:pt x="331" y="66"/>
                  </a:cubicBezTo>
                  <a:cubicBezTo>
                    <a:pt x="331" y="67"/>
                    <a:pt x="330" y="67"/>
                    <a:pt x="330" y="67"/>
                  </a:cubicBezTo>
                  <a:cubicBezTo>
                    <a:pt x="329" y="66"/>
                    <a:pt x="328" y="67"/>
                    <a:pt x="327" y="67"/>
                  </a:cubicBezTo>
                  <a:cubicBezTo>
                    <a:pt x="326" y="67"/>
                    <a:pt x="326" y="67"/>
                    <a:pt x="325" y="67"/>
                  </a:cubicBezTo>
                  <a:cubicBezTo>
                    <a:pt x="322" y="67"/>
                    <a:pt x="321" y="67"/>
                    <a:pt x="318" y="67"/>
                  </a:cubicBezTo>
                  <a:cubicBezTo>
                    <a:pt x="316" y="67"/>
                    <a:pt x="315" y="67"/>
                    <a:pt x="312" y="67"/>
                  </a:cubicBezTo>
                  <a:cubicBezTo>
                    <a:pt x="310" y="67"/>
                    <a:pt x="307" y="67"/>
                    <a:pt x="305" y="67"/>
                  </a:cubicBezTo>
                  <a:cubicBezTo>
                    <a:pt x="303" y="67"/>
                    <a:pt x="299" y="67"/>
                    <a:pt x="297" y="67"/>
                  </a:cubicBezTo>
                  <a:cubicBezTo>
                    <a:pt x="293" y="67"/>
                    <a:pt x="289" y="67"/>
                    <a:pt x="284" y="66"/>
                  </a:cubicBezTo>
                  <a:cubicBezTo>
                    <a:pt x="278" y="66"/>
                    <a:pt x="278" y="67"/>
                    <a:pt x="272" y="66"/>
                  </a:cubicBezTo>
                  <a:cubicBezTo>
                    <a:pt x="268" y="66"/>
                    <a:pt x="258" y="66"/>
                    <a:pt x="254" y="66"/>
                  </a:cubicBezTo>
                  <a:cubicBezTo>
                    <a:pt x="243" y="66"/>
                    <a:pt x="237" y="66"/>
                    <a:pt x="226" y="66"/>
                  </a:cubicBezTo>
                  <a:cubicBezTo>
                    <a:pt x="226" y="66"/>
                    <a:pt x="220" y="65"/>
                    <a:pt x="220" y="66"/>
                  </a:cubicBezTo>
                  <a:cubicBezTo>
                    <a:pt x="221" y="66"/>
                    <a:pt x="221" y="66"/>
                    <a:pt x="222" y="66"/>
                  </a:cubicBezTo>
                  <a:cubicBezTo>
                    <a:pt x="223" y="66"/>
                    <a:pt x="223" y="66"/>
                    <a:pt x="224" y="66"/>
                  </a:cubicBezTo>
                  <a:cubicBezTo>
                    <a:pt x="241" y="67"/>
                    <a:pt x="261" y="66"/>
                    <a:pt x="278" y="67"/>
                  </a:cubicBezTo>
                  <a:cubicBezTo>
                    <a:pt x="309" y="67"/>
                    <a:pt x="337" y="67"/>
                    <a:pt x="368" y="67"/>
                  </a:cubicBezTo>
                  <a:cubicBezTo>
                    <a:pt x="385" y="67"/>
                    <a:pt x="403" y="67"/>
                    <a:pt x="420" y="66"/>
                  </a:cubicBezTo>
                  <a:cubicBezTo>
                    <a:pt x="437" y="66"/>
                    <a:pt x="453" y="67"/>
                    <a:pt x="470" y="67"/>
                  </a:cubicBezTo>
                  <a:cubicBezTo>
                    <a:pt x="475" y="67"/>
                    <a:pt x="480" y="67"/>
                    <a:pt x="485" y="67"/>
                  </a:cubicBezTo>
                  <a:cubicBezTo>
                    <a:pt x="492" y="67"/>
                    <a:pt x="490" y="67"/>
                    <a:pt x="497" y="67"/>
                  </a:cubicBezTo>
                  <a:cubicBezTo>
                    <a:pt x="499" y="67"/>
                    <a:pt x="500" y="67"/>
                    <a:pt x="502" y="67"/>
                  </a:cubicBezTo>
                  <a:cubicBezTo>
                    <a:pt x="502" y="67"/>
                    <a:pt x="502" y="67"/>
                    <a:pt x="502" y="68"/>
                  </a:cubicBezTo>
                  <a:cubicBezTo>
                    <a:pt x="501" y="68"/>
                    <a:pt x="500" y="68"/>
                    <a:pt x="500" y="68"/>
                  </a:cubicBezTo>
                  <a:cubicBezTo>
                    <a:pt x="496" y="68"/>
                    <a:pt x="493" y="68"/>
                    <a:pt x="490" y="68"/>
                  </a:cubicBezTo>
                  <a:cubicBezTo>
                    <a:pt x="487" y="68"/>
                    <a:pt x="485" y="68"/>
                    <a:pt x="482" y="68"/>
                  </a:cubicBezTo>
                  <a:cubicBezTo>
                    <a:pt x="477" y="68"/>
                    <a:pt x="479" y="68"/>
                    <a:pt x="474" y="69"/>
                  </a:cubicBezTo>
                  <a:cubicBezTo>
                    <a:pt x="465" y="69"/>
                    <a:pt x="457" y="69"/>
                    <a:pt x="448" y="69"/>
                  </a:cubicBezTo>
                  <a:cubicBezTo>
                    <a:pt x="443" y="70"/>
                    <a:pt x="439" y="70"/>
                    <a:pt x="434" y="70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3" y="70"/>
                    <a:pt x="433" y="70"/>
                    <a:pt x="434" y="70"/>
                  </a:cubicBezTo>
                  <a:cubicBezTo>
                    <a:pt x="436" y="70"/>
                    <a:pt x="438" y="71"/>
                    <a:pt x="440" y="71"/>
                  </a:cubicBezTo>
                  <a:cubicBezTo>
                    <a:pt x="441" y="71"/>
                    <a:pt x="443" y="71"/>
                    <a:pt x="445" y="71"/>
                  </a:cubicBezTo>
                  <a:cubicBezTo>
                    <a:pt x="445" y="71"/>
                    <a:pt x="444" y="71"/>
                    <a:pt x="444" y="71"/>
                  </a:cubicBezTo>
                  <a:cubicBezTo>
                    <a:pt x="437" y="72"/>
                    <a:pt x="429" y="72"/>
                    <a:pt x="422" y="72"/>
                  </a:cubicBezTo>
                  <a:cubicBezTo>
                    <a:pt x="414" y="72"/>
                    <a:pt x="406" y="72"/>
                    <a:pt x="398" y="73"/>
                  </a:cubicBezTo>
                  <a:cubicBezTo>
                    <a:pt x="393" y="73"/>
                    <a:pt x="389" y="73"/>
                    <a:pt x="384" y="73"/>
                  </a:cubicBezTo>
                  <a:cubicBezTo>
                    <a:pt x="383" y="73"/>
                    <a:pt x="382" y="73"/>
                    <a:pt x="381" y="73"/>
                  </a:cubicBezTo>
                  <a:cubicBezTo>
                    <a:pt x="380" y="74"/>
                    <a:pt x="380" y="74"/>
                    <a:pt x="379" y="74"/>
                  </a:cubicBezTo>
                  <a:cubicBezTo>
                    <a:pt x="378" y="73"/>
                    <a:pt x="377" y="73"/>
                    <a:pt x="375" y="75"/>
                  </a:cubicBezTo>
                  <a:cubicBezTo>
                    <a:pt x="375" y="74"/>
                    <a:pt x="375" y="74"/>
                    <a:pt x="375" y="74"/>
                  </a:cubicBezTo>
                  <a:cubicBezTo>
                    <a:pt x="375" y="74"/>
                    <a:pt x="375" y="73"/>
                    <a:pt x="375" y="73"/>
                  </a:cubicBezTo>
                  <a:cubicBezTo>
                    <a:pt x="375" y="74"/>
                    <a:pt x="374" y="74"/>
                    <a:pt x="374" y="75"/>
                  </a:cubicBezTo>
                  <a:cubicBezTo>
                    <a:pt x="374" y="74"/>
                    <a:pt x="373" y="74"/>
                    <a:pt x="373" y="74"/>
                  </a:cubicBezTo>
                  <a:cubicBezTo>
                    <a:pt x="373" y="74"/>
                    <a:pt x="372" y="74"/>
                    <a:pt x="372" y="75"/>
                  </a:cubicBezTo>
                  <a:cubicBezTo>
                    <a:pt x="372" y="74"/>
                    <a:pt x="372" y="74"/>
                    <a:pt x="371" y="74"/>
                  </a:cubicBezTo>
                  <a:cubicBezTo>
                    <a:pt x="371" y="74"/>
                    <a:pt x="371" y="74"/>
                    <a:pt x="370" y="75"/>
                  </a:cubicBezTo>
                  <a:cubicBezTo>
                    <a:pt x="370" y="74"/>
                    <a:pt x="370" y="74"/>
                    <a:pt x="370" y="73"/>
                  </a:cubicBezTo>
                  <a:cubicBezTo>
                    <a:pt x="369" y="74"/>
                    <a:pt x="369" y="74"/>
                    <a:pt x="369" y="75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7" y="74"/>
                    <a:pt x="367" y="76"/>
                    <a:pt x="366" y="74"/>
                  </a:cubicBezTo>
                  <a:cubicBezTo>
                    <a:pt x="366" y="74"/>
                    <a:pt x="365" y="75"/>
                    <a:pt x="364" y="74"/>
                  </a:cubicBezTo>
                  <a:cubicBezTo>
                    <a:pt x="364" y="74"/>
                    <a:pt x="364" y="74"/>
                    <a:pt x="363" y="75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2" y="74"/>
                    <a:pt x="362" y="74"/>
                    <a:pt x="361" y="75"/>
                  </a:cubicBezTo>
                  <a:cubicBezTo>
                    <a:pt x="361" y="74"/>
                    <a:pt x="361" y="74"/>
                    <a:pt x="361" y="73"/>
                  </a:cubicBezTo>
                  <a:cubicBezTo>
                    <a:pt x="360" y="74"/>
                    <a:pt x="360" y="74"/>
                    <a:pt x="360" y="75"/>
                  </a:cubicBezTo>
                  <a:cubicBezTo>
                    <a:pt x="360" y="74"/>
                    <a:pt x="359" y="74"/>
                    <a:pt x="359" y="74"/>
                  </a:cubicBezTo>
                  <a:cubicBezTo>
                    <a:pt x="359" y="74"/>
                    <a:pt x="358" y="74"/>
                    <a:pt x="358" y="75"/>
                  </a:cubicBezTo>
                  <a:cubicBezTo>
                    <a:pt x="358" y="74"/>
                    <a:pt x="358" y="74"/>
                    <a:pt x="358" y="73"/>
                  </a:cubicBezTo>
                  <a:cubicBezTo>
                    <a:pt x="357" y="74"/>
                    <a:pt x="357" y="74"/>
                    <a:pt x="356" y="75"/>
                  </a:cubicBezTo>
                  <a:cubicBezTo>
                    <a:pt x="356" y="73"/>
                    <a:pt x="356" y="73"/>
                    <a:pt x="358" y="73"/>
                  </a:cubicBezTo>
                  <a:cubicBezTo>
                    <a:pt x="364" y="73"/>
                    <a:pt x="371" y="73"/>
                    <a:pt x="378" y="72"/>
                  </a:cubicBezTo>
                  <a:cubicBezTo>
                    <a:pt x="380" y="72"/>
                    <a:pt x="382" y="72"/>
                    <a:pt x="384" y="72"/>
                  </a:cubicBezTo>
                  <a:cubicBezTo>
                    <a:pt x="328" y="72"/>
                    <a:pt x="272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61" y="72"/>
                    <a:pt x="307" y="72"/>
                    <a:pt x="351" y="72"/>
                  </a:cubicBezTo>
                  <a:cubicBezTo>
                    <a:pt x="351" y="72"/>
                    <a:pt x="349" y="73"/>
                    <a:pt x="349" y="73"/>
                  </a:cubicBezTo>
                  <a:cubicBezTo>
                    <a:pt x="346" y="73"/>
                    <a:pt x="342" y="73"/>
                    <a:pt x="339" y="73"/>
                  </a:cubicBezTo>
                  <a:cubicBezTo>
                    <a:pt x="336" y="73"/>
                    <a:pt x="333" y="74"/>
                    <a:pt x="330" y="74"/>
                  </a:cubicBezTo>
                  <a:cubicBezTo>
                    <a:pt x="330" y="74"/>
                    <a:pt x="329" y="74"/>
                    <a:pt x="328" y="74"/>
                  </a:cubicBezTo>
                  <a:cubicBezTo>
                    <a:pt x="328" y="74"/>
                    <a:pt x="328" y="75"/>
                    <a:pt x="328" y="75"/>
                  </a:cubicBezTo>
                  <a:cubicBezTo>
                    <a:pt x="321" y="75"/>
                    <a:pt x="314" y="75"/>
                    <a:pt x="307" y="75"/>
                  </a:cubicBezTo>
                  <a:close/>
                  <a:moveTo>
                    <a:pt x="288" y="31"/>
                  </a:moveTo>
                  <a:cubicBezTo>
                    <a:pt x="288" y="31"/>
                    <a:pt x="288" y="31"/>
                    <a:pt x="288" y="31"/>
                  </a:cubicBezTo>
                  <a:cubicBezTo>
                    <a:pt x="305" y="31"/>
                    <a:pt x="322" y="31"/>
                    <a:pt x="340" y="31"/>
                  </a:cubicBezTo>
                  <a:cubicBezTo>
                    <a:pt x="340" y="31"/>
                    <a:pt x="340" y="31"/>
                    <a:pt x="340" y="31"/>
                  </a:cubicBezTo>
                  <a:cubicBezTo>
                    <a:pt x="322" y="31"/>
                    <a:pt x="305" y="31"/>
                    <a:pt x="288" y="31"/>
                  </a:cubicBezTo>
                  <a:close/>
                  <a:moveTo>
                    <a:pt x="357" y="11"/>
                  </a:moveTo>
                  <a:cubicBezTo>
                    <a:pt x="357" y="11"/>
                    <a:pt x="357" y="11"/>
                    <a:pt x="357" y="11"/>
                  </a:cubicBezTo>
                  <a:cubicBezTo>
                    <a:pt x="346" y="11"/>
                    <a:pt x="335" y="12"/>
                    <a:pt x="325" y="12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36" y="12"/>
                    <a:pt x="346" y="12"/>
                    <a:pt x="357" y="11"/>
                  </a:cubicBezTo>
                  <a:close/>
                  <a:moveTo>
                    <a:pt x="278" y="31"/>
                  </a:moveTo>
                  <a:cubicBezTo>
                    <a:pt x="278" y="31"/>
                    <a:pt x="278" y="31"/>
                    <a:pt x="278" y="30"/>
                  </a:cubicBezTo>
                  <a:cubicBezTo>
                    <a:pt x="271" y="30"/>
                    <a:pt x="264" y="30"/>
                    <a:pt x="256" y="30"/>
                  </a:cubicBezTo>
                  <a:cubicBezTo>
                    <a:pt x="256" y="31"/>
                    <a:pt x="256" y="31"/>
                    <a:pt x="256" y="31"/>
                  </a:cubicBezTo>
                  <a:cubicBezTo>
                    <a:pt x="264" y="31"/>
                    <a:pt x="271" y="31"/>
                    <a:pt x="278" y="31"/>
                  </a:cubicBezTo>
                  <a:close/>
                  <a:moveTo>
                    <a:pt x="168" y="44"/>
                  </a:moveTo>
                  <a:cubicBezTo>
                    <a:pt x="163" y="43"/>
                    <a:pt x="140" y="43"/>
                    <a:pt x="138" y="43"/>
                  </a:cubicBezTo>
                  <a:cubicBezTo>
                    <a:pt x="141" y="43"/>
                    <a:pt x="165" y="44"/>
                    <a:pt x="168" y="44"/>
                  </a:cubicBezTo>
                  <a:close/>
                  <a:moveTo>
                    <a:pt x="360" y="11"/>
                  </a:moveTo>
                  <a:cubicBezTo>
                    <a:pt x="360" y="11"/>
                    <a:pt x="360" y="11"/>
                    <a:pt x="360" y="11"/>
                  </a:cubicBezTo>
                  <a:cubicBezTo>
                    <a:pt x="362" y="11"/>
                    <a:pt x="365" y="11"/>
                    <a:pt x="368" y="11"/>
                  </a:cubicBezTo>
                  <a:cubicBezTo>
                    <a:pt x="368" y="11"/>
                    <a:pt x="368" y="11"/>
                    <a:pt x="368" y="11"/>
                  </a:cubicBezTo>
                  <a:cubicBezTo>
                    <a:pt x="365" y="11"/>
                    <a:pt x="362" y="11"/>
                    <a:pt x="360" y="11"/>
                  </a:cubicBezTo>
                  <a:close/>
                </a:path>
              </a:pathLst>
            </a:custGeom>
            <a:solidFill>
              <a:srgbClr val="A629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1955800" y="4424362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Fourth Title</a:t>
              </a:r>
              <a:endParaRPr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36817521-3930-814E-AF9A-C99E66B8739B}"/>
              </a:ext>
            </a:extLst>
          </p:cNvPr>
          <p:cNvGrpSpPr/>
          <p:nvPr/>
        </p:nvGrpSpPr>
        <p:grpSpPr>
          <a:xfrm>
            <a:off x="847725" y="5578475"/>
            <a:ext cx="5205412" cy="715962"/>
            <a:chOff x="847725" y="5578475"/>
            <a:chExt cx="5205412" cy="715962"/>
          </a:xfrm>
        </p:grpSpPr>
        <p:sp>
          <p:nvSpPr>
            <p:cNvPr id="232" name="Google Shape;232;p16"/>
            <p:cNvSpPr/>
            <p:nvPr/>
          </p:nvSpPr>
          <p:spPr>
            <a:xfrm>
              <a:off x="847725" y="5578475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88" y="65"/>
                  </a:moveTo>
                  <a:cubicBezTo>
                    <a:pt x="91" y="64"/>
                    <a:pt x="69" y="64"/>
                    <a:pt x="72" y="64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67" y="63"/>
                    <a:pt x="88" y="62"/>
                    <a:pt x="83" y="62"/>
                  </a:cubicBezTo>
                  <a:cubicBezTo>
                    <a:pt x="82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1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7" y="61"/>
                    <a:pt x="65" y="60"/>
                    <a:pt x="70" y="60"/>
                  </a:cubicBezTo>
                  <a:cubicBezTo>
                    <a:pt x="71" y="60"/>
                    <a:pt x="72" y="60"/>
                    <a:pt x="72" y="59"/>
                  </a:cubicBezTo>
                  <a:cubicBezTo>
                    <a:pt x="72" y="59"/>
                    <a:pt x="73" y="59"/>
                    <a:pt x="73" y="59"/>
                  </a:cubicBezTo>
                  <a:cubicBezTo>
                    <a:pt x="74" y="58"/>
                    <a:pt x="75" y="58"/>
                    <a:pt x="76" y="58"/>
                  </a:cubicBezTo>
                  <a:cubicBezTo>
                    <a:pt x="87" y="56"/>
                    <a:pt x="76" y="56"/>
                    <a:pt x="88" y="55"/>
                  </a:cubicBezTo>
                  <a:cubicBezTo>
                    <a:pt x="90" y="55"/>
                    <a:pt x="91" y="54"/>
                    <a:pt x="92" y="53"/>
                  </a:cubicBezTo>
                  <a:cubicBezTo>
                    <a:pt x="91" y="53"/>
                    <a:pt x="89" y="53"/>
                    <a:pt x="88" y="53"/>
                  </a:cubicBezTo>
                  <a:cubicBezTo>
                    <a:pt x="83" y="53"/>
                    <a:pt x="78" y="54"/>
                    <a:pt x="73" y="54"/>
                  </a:cubicBezTo>
                  <a:cubicBezTo>
                    <a:pt x="64" y="54"/>
                    <a:pt x="79" y="55"/>
                    <a:pt x="70" y="55"/>
                  </a:cubicBezTo>
                  <a:cubicBezTo>
                    <a:pt x="69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4" y="53"/>
                    <a:pt x="73" y="52"/>
                    <a:pt x="77" y="52"/>
                  </a:cubicBezTo>
                  <a:cubicBezTo>
                    <a:pt x="87" y="51"/>
                    <a:pt x="80" y="50"/>
                    <a:pt x="90" y="50"/>
                  </a:cubicBezTo>
                  <a:cubicBezTo>
                    <a:pt x="100" y="49"/>
                    <a:pt x="95" y="48"/>
                    <a:pt x="105" y="48"/>
                  </a:cubicBezTo>
                  <a:cubicBezTo>
                    <a:pt x="115" y="47"/>
                    <a:pt x="124" y="54"/>
                    <a:pt x="134" y="53"/>
                  </a:cubicBezTo>
                  <a:cubicBezTo>
                    <a:pt x="136" y="53"/>
                    <a:pt x="137" y="52"/>
                    <a:pt x="139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8" y="52"/>
                    <a:pt x="137" y="52"/>
                    <a:pt x="136" y="52"/>
                  </a:cubicBezTo>
                  <a:cubicBezTo>
                    <a:pt x="132" y="52"/>
                    <a:pt x="128" y="53"/>
                    <a:pt x="125" y="53"/>
                  </a:cubicBezTo>
                  <a:cubicBezTo>
                    <a:pt x="120" y="53"/>
                    <a:pt x="115" y="54"/>
                    <a:pt x="110" y="54"/>
                  </a:cubicBezTo>
                  <a:cubicBezTo>
                    <a:pt x="106" y="55"/>
                    <a:pt x="102" y="47"/>
                    <a:pt x="98" y="47"/>
                  </a:cubicBezTo>
                  <a:cubicBezTo>
                    <a:pt x="92" y="48"/>
                    <a:pt x="101" y="48"/>
                    <a:pt x="95" y="49"/>
                  </a:cubicBezTo>
                  <a:cubicBezTo>
                    <a:pt x="88" y="49"/>
                    <a:pt x="82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8"/>
                    <a:pt x="75" y="48"/>
                    <a:pt x="76" y="48"/>
                  </a:cubicBezTo>
                  <a:cubicBezTo>
                    <a:pt x="78" y="48"/>
                    <a:pt x="71" y="47"/>
                    <a:pt x="74" y="47"/>
                  </a:cubicBezTo>
                  <a:cubicBezTo>
                    <a:pt x="75" y="47"/>
                    <a:pt x="75" y="47"/>
                    <a:pt x="76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69" y="46"/>
                    <a:pt x="82" y="46"/>
                    <a:pt x="77" y="46"/>
                  </a:cubicBezTo>
                  <a:cubicBezTo>
                    <a:pt x="76" y="46"/>
                    <a:pt x="58" y="46"/>
                    <a:pt x="57" y="46"/>
                  </a:cubicBezTo>
                  <a:cubicBezTo>
                    <a:pt x="56" y="45"/>
                    <a:pt x="55" y="45"/>
                    <a:pt x="53" y="45"/>
                  </a:cubicBezTo>
                  <a:cubicBezTo>
                    <a:pt x="53" y="45"/>
                    <a:pt x="52" y="45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4"/>
                    <a:pt x="49" y="44"/>
                    <a:pt x="50" y="44"/>
                  </a:cubicBezTo>
                  <a:cubicBezTo>
                    <a:pt x="60" y="43"/>
                    <a:pt x="55" y="42"/>
                    <a:pt x="65" y="41"/>
                  </a:cubicBezTo>
                  <a:cubicBezTo>
                    <a:pt x="83" y="40"/>
                    <a:pt x="76" y="40"/>
                    <a:pt x="101" y="41"/>
                  </a:cubicBezTo>
                  <a:cubicBezTo>
                    <a:pt x="103" y="40"/>
                    <a:pt x="122" y="43"/>
                    <a:pt x="123" y="43"/>
                  </a:cubicBezTo>
                  <a:cubicBezTo>
                    <a:pt x="123" y="43"/>
                    <a:pt x="122" y="43"/>
                    <a:pt x="122" y="43"/>
                  </a:cubicBezTo>
                  <a:cubicBezTo>
                    <a:pt x="116" y="43"/>
                    <a:pt x="107" y="39"/>
                    <a:pt x="102" y="39"/>
                  </a:cubicBezTo>
                  <a:cubicBezTo>
                    <a:pt x="97" y="39"/>
                    <a:pt x="96" y="37"/>
                    <a:pt x="92" y="37"/>
                  </a:cubicBezTo>
                  <a:cubicBezTo>
                    <a:pt x="82" y="38"/>
                    <a:pt x="72" y="38"/>
                    <a:pt x="62" y="39"/>
                  </a:cubicBezTo>
                  <a:cubicBezTo>
                    <a:pt x="61" y="39"/>
                    <a:pt x="60" y="39"/>
                    <a:pt x="58" y="39"/>
                  </a:cubicBezTo>
                  <a:cubicBezTo>
                    <a:pt x="58" y="39"/>
                    <a:pt x="58" y="38"/>
                    <a:pt x="57" y="38"/>
                  </a:cubicBezTo>
                  <a:cubicBezTo>
                    <a:pt x="55" y="39"/>
                    <a:pt x="52" y="39"/>
                    <a:pt x="49" y="39"/>
                  </a:cubicBezTo>
                  <a:cubicBezTo>
                    <a:pt x="45" y="39"/>
                    <a:pt x="57" y="40"/>
                    <a:pt x="53" y="40"/>
                  </a:cubicBezTo>
                  <a:cubicBezTo>
                    <a:pt x="52" y="40"/>
                    <a:pt x="52" y="40"/>
                    <a:pt x="51" y="40"/>
                  </a:cubicBezTo>
                  <a:cubicBezTo>
                    <a:pt x="51" y="40"/>
                    <a:pt x="51" y="39"/>
                    <a:pt x="51" y="39"/>
                  </a:cubicBezTo>
                  <a:cubicBezTo>
                    <a:pt x="52" y="39"/>
                    <a:pt x="52" y="39"/>
                    <a:pt x="53" y="39"/>
                  </a:cubicBezTo>
                  <a:cubicBezTo>
                    <a:pt x="56" y="38"/>
                    <a:pt x="43" y="38"/>
                    <a:pt x="46" y="38"/>
                  </a:cubicBezTo>
                  <a:cubicBezTo>
                    <a:pt x="52" y="37"/>
                    <a:pt x="71" y="36"/>
                    <a:pt x="76" y="35"/>
                  </a:cubicBezTo>
                  <a:cubicBezTo>
                    <a:pt x="81" y="35"/>
                    <a:pt x="85" y="34"/>
                    <a:pt x="89" y="34"/>
                  </a:cubicBezTo>
                  <a:cubicBezTo>
                    <a:pt x="86" y="34"/>
                    <a:pt x="83" y="34"/>
                    <a:pt x="80" y="34"/>
                  </a:cubicBezTo>
                  <a:cubicBezTo>
                    <a:pt x="75" y="35"/>
                    <a:pt x="69" y="35"/>
                    <a:pt x="63" y="36"/>
                  </a:cubicBezTo>
                  <a:cubicBezTo>
                    <a:pt x="63" y="36"/>
                    <a:pt x="62" y="36"/>
                    <a:pt x="61" y="3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4"/>
                    <a:pt x="65" y="34"/>
                  </a:cubicBezTo>
                  <a:cubicBezTo>
                    <a:pt x="76" y="33"/>
                    <a:pt x="74" y="40"/>
                    <a:pt x="85" y="39"/>
                  </a:cubicBezTo>
                  <a:cubicBezTo>
                    <a:pt x="93" y="38"/>
                    <a:pt x="101" y="37"/>
                    <a:pt x="109" y="36"/>
                  </a:cubicBezTo>
                  <a:cubicBezTo>
                    <a:pt x="112" y="36"/>
                    <a:pt x="115" y="35"/>
                    <a:pt x="118" y="35"/>
                  </a:cubicBezTo>
                  <a:cubicBezTo>
                    <a:pt x="117" y="35"/>
                    <a:pt x="116" y="35"/>
                    <a:pt x="115" y="35"/>
                  </a:cubicBezTo>
                  <a:cubicBezTo>
                    <a:pt x="112" y="35"/>
                    <a:pt x="109" y="36"/>
                    <a:pt x="106" y="35"/>
                  </a:cubicBezTo>
                  <a:cubicBezTo>
                    <a:pt x="105" y="35"/>
                    <a:pt x="103" y="35"/>
                    <a:pt x="102" y="35"/>
                  </a:cubicBezTo>
                  <a:cubicBezTo>
                    <a:pt x="104" y="35"/>
                    <a:pt x="93" y="36"/>
                    <a:pt x="70" y="38"/>
                  </a:cubicBezTo>
                  <a:cubicBezTo>
                    <a:pt x="65" y="38"/>
                    <a:pt x="73" y="31"/>
                    <a:pt x="67" y="32"/>
                  </a:cubicBezTo>
                  <a:cubicBezTo>
                    <a:pt x="66" y="32"/>
                    <a:pt x="52" y="40"/>
                    <a:pt x="51" y="39"/>
                  </a:cubicBezTo>
                  <a:cubicBezTo>
                    <a:pt x="79" y="33"/>
                    <a:pt x="96" y="32"/>
                    <a:pt x="101" y="32"/>
                  </a:cubicBezTo>
                  <a:cubicBezTo>
                    <a:pt x="99" y="31"/>
                    <a:pt x="97" y="32"/>
                    <a:pt x="95" y="31"/>
                  </a:cubicBezTo>
                  <a:cubicBezTo>
                    <a:pt x="101" y="30"/>
                    <a:pt x="47" y="29"/>
                    <a:pt x="54" y="28"/>
                  </a:cubicBezTo>
                  <a:cubicBezTo>
                    <a:pt x="53" y="28"/>
                    <a:pt x="53" y="27"/>
                    <a:pt x="52" y="28"/>
                  </a:cubicBezTo>
                  <a:cubicBezTo>
                    <a:pt x="45" y="28"/>
                    <a:pt x="61" y="29"/>
                    <a:pt x="53" y="30"/>
                  </a:cubicBezTo>
                  <a:cubicBezTo>
                    <a:pt x="47" y="30"/>
                    <a:pt x="93" y="31"/>
                    <a:pt x="87" y="31"/>
                  </a:cubicBezTo>
                  <a:cubicBezTo>
                    <a:pt x="87" y="31"/>
                    <a:pt x="86" y="31"/>
                    <a:pt x="85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0"/>
                    <a:pt x="48" y="30"/>
                    <a:pt x="49" y="30"/>
                  </a:cubicBezTo>
                  <a:cubicBezTo>
                    <a:pt x="51" y="30"/>
                    <a:pt x="54" y="29"/>
                    <a:pt x="57" y="29"/>
                  </a:cubicBezTo>
                  <a:cubicBezTo>
                    <a:pt x="65" y="28"/>
                    <a:pt x="36" y="26"/>
                    <a:pt x="44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6" y="23"/>
                    <a:pt x="47" y="23"/>
                    <a:pt x="49" y="23"/>
                  </a:cubicBezTo>
                  <a:cubicBezTo>
                    <a:pt x="52" y="22"/>
                    <a:pt x="50" y="21"/>
                    <a:pt x="54" y="21"/>
                  </a:cubicBezTo>
                  <a:cubicBezTo>
                    <a:pt x="57" y="20"/>
                    <a:pt x="47" y="19"/>
                    <a:pt x="51" y="19"/>
                  </a:cubicBezTo>
                  <a:cubicBezTo>
                    <a:pt x="53" y="19"/>
                    <a:pt x="56" y="18"/>
                    <a:pt x="58" y="18"/>
                  </a:cubicBezTo>
                  <a:cubicBezTo>
                    <a:pt x="54" y="18"/>
                    <a:pt x="62" y="19"/>
                    <a:pt x="58" y="19"/>
                  </a:cubicBezTo>
                  <a:cubicBezTo>
                    <a:pt x="53" y="20"/>
                    <a:pt x="48" y="20"/>
                    <a:pt x="42" y="21"/>
                  </a:cubicBezTo>
                  <a:cubicBezTo>
                    <a:pt x="42" y="21"/>
                    <a:pt x="41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20"/>
                    <a:pt x="41" y="20"/>
                    <a:pt x="42" y="20"/>
                  </a:cubicBezTo>
                  <a:cubicBezTo>
                    <a:pt x="45" y="19"/>
                    <a:pt x="49" y="19"/>
                    <a:pt x="52" y="18"/>
                  </a:cubicBezTo>
                  <a:cubicBezTo>
                    <a:pt x="53" y="18"/>
                    <a:pt x="55" y="18"/>
                    <a:pt x="57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46" y="18"/>
                    <a:pt x="38" y="19"/>
                    <a:pt x="29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7" y="19"/>
                    <a:pt x="28" y="19"/>
                    <a:pt x="29" y="18"/>
                  </a:cubicBezTo>
                  <a:cubicBezTo>
                    <a:pt x="37" y="17"/>
                    <a:pt x="18" y="16"/>
                    <a:pt x="26" y="15"/>
                  </a:cubicBezTo>
                  <a:cubicBezTo>
                    <a:pt x="29" y="14"/>
                    <a:pt x="33" y="14"/>
                    <a:pt x="35" y="12"/>
                  </a:cubicBezTo>
                  <a:cubicBezTo>
                    <a:pt x="37" y="11"/>
                    <a:pt x="26" y="11"/>
                    <a:pt x="27" y="10"/>
                  </a:cubicBezTo>
                  <a:cubicBezTo>
                    <a:pt x="32" y="10"/>
                    <a:pt x="18" y="9"/>
                    <a:pt x="23" y="9"/>
                  </a:cubicBezTo>
                  <a:cubicBezTo>
                    <a:pt x="29" y="9"/>
                    <a:pt x="20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18" y="6"/>
                    <a:pt x="25" y="7"/>
                    <a:pt x="19" y="7"/>
                  </a:cubicBezTo>
                  <a:cubicBezTo>
                    <a:pt x="13" y="7"/>
                    <a:pt x="8" y="8"/>
                    <a:pt x="3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7" y="6"/>
                    <a:pt x="11" y="6"/>
                    <a:pt x="15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22" y="3"/>
                    <a:pt x="16" y="2"/>
                    <a:pt x="24" y="1"/>
                  </a:cubicBezTo>
                  <a:cubicBezTo>
                    <a:pt x="34" y="1"/>
                    <a:pt x="44" y="0"/>
                    <a:pt x="53" y="0"/>
                  </a:cubicBezTo>
                  <a:cubicBezTo>
                    <a:pt x="63" y="0"/>
                    <a:pt x="227" y="0"/>
                    <a:pt x="237" y="0"/>
                  </a:cubicBezTo>
                  <a:cubicBezTo>
                    <a:pt x="247" y="0"/>
                    <a:pt x="257" y="0"/>
                    <a:pt x="268" y="1"/>
                  </a:cubicBezTo>
                  <a:cubicBezTo>
                    <a:pt x="275" y="1"/>
                    <a:pt x="282" y="1"/>
                    <a:pt x="289" y="0"/>
                  </a:cubicBezTo>
                  <a:cubicBezTo>
                    <a:pt x="292" y="0"/>
                    <a:pt x="295" y="0"/>
                    <a:pt x="298" y="0"/>
                  </a:cubicBezTo>
                  <a:cubicBezTo>
                    <a:pt x="299" y="0"/>
                    <a:pt x="300" y="0"/>
                    <a:pt x="301" y="0"/>
                  </a:cubicBezTo>
                  <a:cubicBezTo>
                    <a:pt x="303" y="0"/>
                    <a:pt x="304" y="0"/>
                    <a:pt x="305" y="1"/>
                  </a:cubicBezTo>
                  <a:cubicBezTo>
                    <a:pt x="306" y="1"/>
                    <a:pt x="307" y="0"/>
                    <a:pt x="307" y="0"/>
                  </a:cubicBezTo>
                  <a:cubicBezTo>
                    <a:pt x="308" y="1"/>
                    <a:pt x="308" y="1"/>
                    <a:pt x="309" y="0"/>
                  </a:cubicBezTo>
                  <a:cubicBezTo>
                    <a:pt x="310" y="1"/>
                    <a:pt x="310" y="1"/>
                    <a:pt x="31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11" y="0"/>
                    <a:pt x="312" y="0"/>
                    <a:pt x="313" y="0"/>
                  </a:cubicBezTo>
                  <a:cubicBezTo>
                    <a:pt x="313" y="1"/>
                    <a:pt x="314" y="1"/>
                    <a:pt x="314" y="0"/>
                  </a:cubicBezTo>
                  <a:cubicBezTo>
                    <a:pt x="322" y="0"/>
                    <a:pt x="329" y="0"/>
                    <a:pt x="337" y="0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8" y="1"/>
                    <a:pt x="338" y="1"/>
                    <a:pt x="339" y="2"/>
                  </a:cubicBezTo>
                  <a:cubicBezTo>
                    <a:pt x="342" y="2"/>
                    <a:pt x="345" y="2"/>
                    <a:pt x="348" y="2"/>
                  </a:cubicBezTo>
                  <a:cubicBezTo>
                    <a:pt x="352" y="2"/>
                    <a:pt x="355" y="2"/>
                    <a:pt x="359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312" y="2"/>
                    <a:pt x="266" y="2"/>
                    <a:pt x="219" y="2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78" y="3"/>
                    <a:pt x="324" y="3"/>
                    <a:pt x="382" y="3"/>
                  </a:cubicBezTo>
                  <a:cubicBezTo>
                    <a:pt x="380" y="3"/>
                    <a:pt x="391" y="3"/>
                    <a:pt x="389" y="3"/>
                  </a:cubicBezTo>
                  <a:cubicBezTo>
                    <a:pt x="382" y="3"/>
                    <a:pt x="375" y="3"/>
                    <a:pt x="368" y="2"/>
                  </a:cubicBezTo>
                  <a:cubicBezTo>
                    <a:pt x="366" y="2"/>
                    <a:pt x="366" y="2"/>
                    <a:pt x="367" y="0"/>
                  </a:cubicBezTo>
                  <a:cubicBezTo>
                    <a:pt x="367" y="1"/>
                    <a:pt x="367" y="1"/>
                    <a:pt x="368" y="2"/>
                  </a:cubicBezTo>
                  <a:cubicBezTo>
                    <a:pt x="368" y="1"/>
                    <a:pt x="368" y="1"/>
                    <a:pt x="368" y="0"/>
                  </a:cubicBezTo>
                  <a:cubicBezTo>
                    <a:pt x="369" y="1"/>
                    <a:pt x="369" y="1"/>
                    <a:pt x="370" y="2"/>
                  </a:cubicBezTo>
                  <a:cubicBezTo>
                    <a:pt x="370" y="1"/>
                    <a:pt x="370" y="1"/>
                    <a:pt x="370" y="0"/>
                  </a:cubicBezTo>
                  <a:cubicBezTo>
                    <a:pt x="371" y="1"/>
                    <a:pt x="371" y="1"/>
                    <a:pt x="371" y="2"/>
                  </a:cubicBezTo>
                  <a:cubicBezTo>
                    <a:pt x="372" y="1"/>
                    <a:pt x="372" y="1"/>
                    <a:pt x="372" y="0"/>
                  </a:cubicBezTo>
                  <a:cubicBezTo>
                    <a:pt x="373" y="1"/>
                    <a:pt x="373" y="1"/>
                    <a:pt x="373" y="1"/>
                  </a:cubicBezTo>
                  <a:cubicBezTo>
                    <a:pt x="374" y="1"/>
                    <a:pt x="374" y="1"/>
                    <a:pt x="374" y="0"/>
                  </a:cubicBezTo>
                  <a:cubicBezTo>
                    <a:pt x="374" y="1"/>
                    <a:pt x="375" y="1"/>
                    <a:pt x="375" y="1"/>
                  </a:cubicBezTo>
                  <a:cubicBezTo>
                    <a:pt x="376" y="0"/>
                    <a:pt x="376" y="1"/>
                    <a:pt x="377" y="1"/>
                  </a:cubicBezTo>
                  <a:cubicBezTo>
                    <a:pt x="378" y="0"/>
                    <a:pt x="378" y="1"/>
                    <a:pt x="379" y="1"/>
                  </a:cubicBezTo>
                  <a:cubicBezTo>
                    <a:pt x="379" y="1"/>
                    <a:pt x="379" y="1"/>
                    <a:pt x="380" y="0"/>
                  </a:cubicBezTo>
                  <a:cubicBezTo>
                    <a:pt x="380" y="1"/>
                    <a:pt x="380" y="1"/>
                    <a:pt x="381" y="2"/>
                  </a:cubicBezTo>
                  <a:cubicBezTo>
                    <a:pt x="381" y="1"/>
                    <a:pt x="381" y="1"/>
                    <a:pt x="381" y="0"/>
                  </a:cubicBezTo>
                  <a:cubicBezTo>
                    <a:pt x="382" y="1"/>
                    <a:pt x="382" y="1"/>
                    <a:pt x="383" y="2"/>
                  </a:cubicBezTo>
                  <a:cubicBezTo>
                    <a:pt x="383" y="1"/>
                    <a:pt x="383" y="1"/>
                    <a:pt x="383" y="0"/>
                  </a:cubicBezTo>
                  <a:cubicBezTo>
                    <a:pt x="384" y="1"/>
                    <a:pt x="384" y="1"/>
                    <a:pt x="384" y="2"/>
                  </a:cubicBezTo>
                  <a:cubicBezTo>
                    <a:pt x="385" y="1"/>
                    <a:pt x="385" y="1"/>
                    <a:pt x="385" y="0"/>
                  </a:cubicBezTo>
                  <a:cubicBezTo>
                    <a:pt x="386" y="1"/>
                    <a:pt x="386" y="1"/>
                    <a:pt x="386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1"/>
                    <a:pt x="387" y="1"/>
                    <a:pt x="387" y="1"/>
                  </a:cubicBezTo>
                  <a:cubicBezTo>
                    <a:pt x="389" y="2"/>
                    <a:pt x="390" y="2"/>
                    <a:pt x="391" y="1"/>
                  </a:cubicBezTo>
                  <a:cubicBezTo>
                    <a:pt x="391" y="1"/>
                    <a:pt x="378" y="2"/>
                    <a:pt x="379" y="2"/>
                  </a:cubicBezTo>
                  <a:cubicBezTo>
                    <a:pt x="380" y="2"/>
                    <a:pt x="381" y="2"/>
                    <a:pt x="382" y="2"/>
                  </a:cubicBezTo>
                  <a:cubicBezTo>
                    <a:pt x="388" y="2"/>
                    <a:pt x="393" y="2"/>
                    <a:pt x="398" y="3"/>
                  </a:cubicBezTo>
                  <a:cubicBezTo>
                    <a:pt x="406" y="3"/>
                    <a:pt x="384" y="3"/>
                    <a:pt x="392" y="3"/>
                  </a:cubicBezTo>
                  <a:cubicBezTo>
                    <a:pt x="400" y="3"/>
                    <a:pt x="407" y="4"/>
                    <a:pt x="415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4" y="5"/>
                    <a:pt x="413" y="5"/>
                    <a:pt x="411" y="5"/>
                  </a:cubicBezTo>
                  <a:cubicBezTo>
                    <a:pt x="409" y="5"/>
                    <a:pt x="407" y="5"/>
                    <a:pt x="404" y="5"/>
                  </a:cubicBezTo>
                  <a:cubicBezTo>
                    <a:pt x="404" y="5"/>
                    <a:pt x="404" y="5"/>
                    <a:pt x="403" y="5"/>
                  </a:cubicBezTo>
                  <a:cubicBezTo>
                    <a:pt x="404" y="5"/>
                    <a:pt x="404" y="5"/>
                    <a:pt x="404" y="5"/>
                  </a:cubicBezTo>
                  <a:cubicBezTo>
                    <a:pt x="409" y="6"/>
                    <a:pt x="414" y="6"/>
                    <a:pt x="419" y="6"/>
                  </a:cubicBezTo>
                  <a:cubicBezTo>
                    <a:pt x="429" y="6"/>
                    <a:pt x="438" y="6"/>
                    <a:pt x="447" y="7"/>
                  </a:cubicBezTo>
                  <a:cubicBezTo>
                    <a:pt x="453" y="7"/>
                    <a:pt x="459" y="7"/>
                    <a:pt x="464" y="7"/>
                  </a:cubicBezTo>
                  <a:cubicBezTo>
                    <a:pt x="467" y="7"/>
                    <a:pt x="470" y="7"/>
                    <a:pt x="473" y="8"/>
                  </a:cubicBezTo>
                  <a:cubicBezTo>
                    <a:pt x="476" y="8"/>
                    <a:pt x="493" y="8"/>
                    <a:pt x="496" y="8"/>
                  </a:cubicBezTo>
                  <a:cubicBezTo>
                    <a:pt x="497" y="8"/>
                    <a:pt x="498" y="8"/>
                    <a:pt x="498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7" y="8"/>
                    <a:pt x="495" y="8"/>
                    <a:pt x="493" y="8"/>
                  </a:cubicBezTo>
                  <a:cubicBezTo>
                    <a:pt x="486" y="8"/>
                    <a:pt x="466" y="8"/>
                    <a:pt x="459" y="8"/>
                  </a:cubicBezTo>
                  <a:cubicBezTo>
                    <a:pt x="454" y="8"/>
                    <a:pt x="448" y="9"/>
                    <a:pt x="443" y="9"/>
                  </a:cubicBezTo>
                  <a:cubicBezTo>
                    <a:pt x="425" y="8"/>
                    <a:pt x="407" y="8"/>
                    <a:pt x="389" y="8"/>
                  </a:cubicBezTo>
                  <a:cubicBezTo>
                    <a:pt x="371" y="7"/>
                    <a:pt x="383" y="8"/>
                    <a:pt x="365" y="8"/>
                  </a:cubicBezTo>
                  <a:cubicBezTo>
                    <a:pt x="332" y="8"/>
                    <a:pt x="310" y="8"/>
                    <a:pt x="277" y="8"/>
                  </a:cubicBezTo>
                  <a:cubicBezTo>
                    <a:pt x="259" y="9"/>
                    <a:pt x="245" y="9"/>
                    <a:pt x="227" y="9"/>
                  </a:cubicBezTo>
                  <a:cubicBezTo>
                    <a:pt x="226" y="9"/>
                    <a:pt x="225" y="10"/>
                    <a:pt x="225" y="10"/>
                  </a:cubicBezTo>
                  <a:cubicBezTo>
                    <a:pt x="224" y="10"/>
                    <a:pt x="223" y="10"/>
                    <a:pt x="223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35" y="10"/>
                    <a:pt x="246" y="10"/>
                    <a:pt x="258" y="9"/>
                  </a:cubicBezTo>
                  <a:cubicBezTo>
                    <a:pt x="261" y="9"/>
                    <a:pt x="265" y="9"/>
                    <a:pt x="269" y="9"/>
                  </a:cubicBezTo>
                  <a:cubicBezTo>
                    <a:pt x="276" y="9"/>
                    <a:pt x="283" y="9"/>
                    <a:pt x="291" y="9"/>
                  </a:cubicBezTo>
                  <a:cubicBezTo>
                    <a:pt x="295" y="9"/>
                    <a:pt x="300" y="9"/>
                    <a:pt x="305" y="9"/>
                  </a:cubicBezTo>
                  <a:cubicBezTo>
                    <a:pt x="307" y="9"/>
                    <a:pt x="309" y="9"/>
                    <a:pt x="310" y="9"/>
                  </a:cubicBezTo>
                  <a:cubicBezTo>
                    <a:pt x="313" y="9"/>
                    <a:pt x="315" y="9"/>
                    <a:pt x="317" y="9"/>
                  </a:cubicBezTo>
                  <a:cubicBezTo>
                    <a:pt x="320" y="9"/>
                    <a:pt x="323" y="9"/>
                    <a:pt x="325" y="9"/>
                  </a:cubicBezTo>
                  <a:cubicBezTo>
                    <a:pt x="328" y="9"/>
                    <a:pt x="331" y="8"/>
                    <a:pt x="334" y="9"/>
                  </a:cubicBezTo>
                  <a:cubicBezTo>
                    <a:pt x="334" y="9"/>
                    <a:pt x="335" y="8"/>
                    <a:pt x="336" y="9"/>
                  </a:cubicBezTo>
                  <a:cubicBezTo>
                    <a:pt x="337" y="9"/>
                    <a:pt x="338" y="9"/>
                    <a:pt x="338" y="9"/>
                  </a:cubicBezTo>
                  <a:cubicBezTo>
                    <a:pt x="339" y="8"/>
                    <a:pt x="340" y="9"/>
                    <a:pt x="340" y="9"/>
                  </a:cubicBezTo>
                  <a:cubicBezTo>
                    <a:pt x="341" y="8"/>
                    <a:pt x="341" y="9"/>
                    <a:pt x="342" y="9"/>
                  </a:cubicBezTo>
                  <a:cubicBezTo>
                    <a:pt x="343" y="8"/>
                    <a:pt x="343" y="9"/>
                    <a:pt x="344" y="9"/>
                  </a:cubicBezTo>
                  <a:cubicBezTo>
                    <a:pt x="344" y="9"/>
                    <a:pt x="344" y="9"/>
                    <a:pt x="345" y="8"/>
                  </a:cubicBezTo>
                  <a:cubicBezTo>
                    <a:pt x="345" y="9"/>
                    <a:pt x="345" y="9"/>
                    <a:pt x="346" y="9"/>
                  </a:cubicBezTo>
                  <a:cubicBezTo>
                    <a:pt x="346" y="9"/>
                    <a:pt x="346" y="9"/>
                    <a:pt x="346" y="8"/>
                  </a:cubicBezTo>
                  <a:cubicBezTo>
                    <a:pt x="347" y="9"/>
                    <a:pt x="347" y="9"/>
                    <a:pt x="348" y="9"/>
                  </a:cubicBezTo>
                  <a:cubicBezTo>
                    <a:pt x="348" y="9"/>
                    <a:pt x="348" y="9"/>
                    <a:pt x="348" y="8"/>
                  </a:cubicBezTo>
                  <a:cubicBezTo>
                    <a:pt x="349" y="9"/>
                    <a:pt x="349" y="9"/>
                    <a:pt x="350" y="9"/>
                  </a:cubicBezTo>
                  <a:cubicBezTo>
                    <a:pt x="350" y="8"/>
                    <a:pt x="351" y="9"/>
                    <a:pt x="351" y="9"/>
                  </a:cubicBezTo>
                  <a:cubicBezTo>
                    <a:pt x="352" y="9"/>
                    <a:pt x="352" y="9"/>
                    <a:pt x="353" y="9"/>
                  </a:cubicBezTo>
                  <a:cubicBezTo>
                    <a:pt x="353" y="9"/>
                    <a:pt x="353" y="9"/>
                    <a:pt x="353" y="9"/>
                  </a:cubicBezTo>
                  <a:cubicBezTo>
                    <a:pt x="354" y="9"/>
                    <a:pt x="355" y="9"/>
                    <a:pt x="356" y="9"/>
                  </a:cubicBezTo>
                  <a:cubicBezTo>
                    <a:pt x="357" y="9"/>
                    <a:pt x="358" y="9"/>
                    <a:pt x="359" y="9"/>
                  </a:cubicBezTo>
                  <a:cubicBezTo>
                    <a:pt x="361" y="9"/>
                    <a:pt x="362" y="9"/>
                    <a:pt x="364" y="9"/>
                  </a:cubicBezTo>
                  <a:cubicBezTo>
                    <a:pt x="365" y="9"/>
                    <a:pt x="367" y="9"/>
                    <a:pt x="368" y="9"/>
                  </a:cubicBezTo>
                  <a:cubicBezTo>
                    <a:pt x="370" y="9"/>
                    <a:pt x="371" y="9"/>
                    <a:pt x="373" y="9"/>
                  </a:cubicBezTo>
                  <a:cubicBezTo>
                    <a:pt x="374" y="9"/>
                    <a:pt x="376" y="9"/>
                    <a:pt x="377" y="9"/>
                  </a:cubicBezTo>
                  <a:cubicBezTo>
                    <a:pt x="379" y="9"/>
                    <a:pt x="380" y="9"/>
                    <a:pt x="382" y="9"/>
                  </a:cubicBezTo>
                  <a:cubicBezTo>
                    <a:pt x="384" y="9"/>
                    <a:pt x="387" y="9"/>
                    <a:pt x="389" y="9"/>
                  </a:cubicBezTo>
                  <a:cubicBezTo>
                    <a:pt x="390" y="9"/>
                    <a:pt x="391" y="9"/>
                    <a:pt x="392" y="9"/>
                  </a:cubicBezTo>
                  <a:cubicBezTo>
                    <a:pt x="392" y="9"/>
                    <a:pt x="380" y="9"/>
                    <a:pt x="381" y="9"/>
                  </a:cubicBezTo>
                  <a:cubicBezTo>
                    <a:pt x="382" y="9"/>
                    <a:pt x="383" y="9"/>
                    <a:pt x="384" y="9"/>
                  </a:cubicBezTo>
                  <a:cubicBezTo>
                    <a:pt x="385" y="9"/>
                    <a:pt x="386" y="9"/>
                    <a:pt x="387" y="9"/>
                  </a:cubicBezTo>
                  <a:cubicBezTo>
                    <a:pt x="388" y="9"/>
                    <a:pt x="389" y="9"/>
                    <a:pt x="390" y="9"/>
                  </a:cubicBezTo>
                  <a:cubicBezTo>
                    <a:pt x="391" y="9"/>
                    <a:pt x="392" y="9"/>
                    <a:pt x="393" y="9"/>
                  </a:cubicBezTo>
                  <a:cubicBezTo>
                    <a:pt x="394" y="9"/>
                    <a:pt x="395" y="9"/>
                    <a:pt x="396" y="9"/>
                  </a:cubicBezTo>
                  <a:cubicBezTo>
                    <a:pt x="396" y="8"/>
                    <a:pt x="397" y="9"/>
                    <a:pt x="398" y="9"/>
                  </a:cubicBezTo>
                  <a:cubicBezTo>
                    <a:pt x="398" y="9"/>
                    <a:pt x="398" y="9"/>
                    <a:pt x="399" y="9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9"/>
                  </a:cubicBezTo>
                  <a:cubicBezTo>
                    <a:pt x="401" y="9"/>
                    <a:pt x="402" y="10"/>
                    <a:pt x="402" y="9"/>
                  </a:cubicBezTo>
                  <a:cubicBezTo>
                    <a:pt x="403" y="10"/>
                    <a:pt x="404" y="9"/>
                    <a:pt x="404" y="9"/>
                  </a:cubicBezTo>
                  <a:cubicBezTo>
                    <a:pt x="405" y="9"/>
                    <a:pt x="405" y="9"/>
                    <a:pt x="406" y="9"/>
                  </a:cubicBezTo>
                  <a:cubicBezTo>
                    <a:pt x="407" y="9"/>
                    <a:pt x="407" y="9"/>
                    <a:pt x="408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8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10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9"/>
                    <a:pt x="414" y="10"/>
                    <a:pt x="414" y="10"/>
                  </a:cubicBezTo>
                  <a:cubicBezTo>
                    <a:pt x="415" y="10"/>
                    <a:pt x="415" y="9"/>
                    <a:pt x="415" y="9"/>
                  </a:cubicBezTo>
                  <a:cubicBezTo>
                    <a:pt x="416" y="9"/>
                    <a:pt x="416" y="10"/>
                    <a:pt x="416" y="10"/>
                  </a:cubicBezTo>
                  <a:cubicBezTo>
                    <a:pt x="417" y="10"/>
                    <a:pt x="417" y="9"/>
                    <a:pt x="417" y="9"/>
                  </a:cubicBezTo>
                  <a:cubicBezTo>
                    <a:pt x="418" y="9"/>
                    <a:pt x="418" y="10"/>
                    <a:pt x="418" y="10"/>
                  </a:cubicBezTo>
                  <a:cubicBezTo>
                    <a:pt x="418" y="10"/>
                    <a:pt x="388" y="9"/>
                    <a:pt x="388" y="9"/>
                  </a:cubicBezTo>
                  <a:cubicBezTo>
                    <a:pt x="389" y="9"/>
                    <a:pt x="389" y="10"/>
                    <a:pt x="389" y="10"/>
                  </a:cubicBezTo>
                  <a:cubicBezTo>
                    <a:pt x="390" y="10"/>
                    <a:pt x="390" y="9"/>
                    <a:pt x="390" y="9"/>
                  </a:cubicBezTo>
                  <a:cubicBezTo>
                    <a:pt x="391" y="10"/>
                    <a:pt x="391" y="10"/>
                    <a:pt x="392" y="9"/>
                  </a:cubicBezTo>
                  <a:cubicBezTo>
                    <a:pt x="392" y="10"/>
                    <a:pt x="393" y="10"/>
                    <a:pt x="394" y="10"/>
                  </a:cubicBezTo>
                  <a:cubicBezTo>
                    <a:pt x="395" y="10"/>
                    <a:pt x="397" y="10"/>
                    <a:pt x="399" y="10"/>
                  </a:cubicBezTo>
                  <a:cubicBezTo>
                    <a:pt x="403" y="10"/>
                    <a:pt x="407" y="10"/>
                    <a:pt x="411" y="10"/>
                  </a:cubicBezTo>
                  <a:cubicBezTo>
                    <a:pt x="420" y="11"/>
                    <a:pt x="429" y="11"/>
                    <a:pt x="438" y="11"/>
                  </a:cubicBezTo>
                  <a:cubicBezTo>
                    <a:pt x="445" y="12"/>
                    <a:pt x="452" y="12"/>
                    <a:pt x="458" y="12"/>
                  </a:cubicBezTo>
                  <a:cubicBezTo>
                    <a:pt x="463" y="12"/>
                    <a:pt x="467" y="12"/>
                    <a:pt x="471" y="12"/>
                  </a:cubicBezTo>
                  <a:cubicBezTo>
                    <a:pt x="472" y="12"/>
                    <a:pt x="472" y="13"/>
                    <a:pt x="472" y="13"/>
                  </a:cubicBezTo>
                  <a:cubicBezTo>
                    <a:pt x="472" y="13"/>
                    <a:pt x="472" y="13"/>
                    <a:pt x="471" y="13"/>
                  </a:cubicBezTo>
                  <a:cubicBezTo>
                    <a:pt x="468" y="13"/>
                    <a:pt x="464" y="13"/>
                    <a:pt x="461" y="13"/>
                  </a:cubicBezTo>
                  <a:cubicBezTo>
                    <a:pt x="454" y="13"/>
                    <a:pt x="448" y="13"/>
                    <a:pt x="441" y="13"/>
                  </a:cubicBezTo>
                  <a:cubicBezTo>
                    <a:pt x="437" y="13"/>
                    <a:pt x="433" y="13"/>
                    <a:pt x="428" y="13"/>
                  </a:cubicBezTo>
                  <a:cubicBezTo>
                    <a:pt x="439" y="13"/>
                    <a:pt x="463" y="14"/>
                    <a:pt x="474" y="14"/>
                  </a:cubicBezTo>
                  <a:cubicBezTo>
                    <a:pt x="479" y="14"/>
                    <a:pt x="485" y="14"/>
                    <a:pt x="490" y="14"/>
                  </a:cubicBezTo>
                  <a:cubicBezTo>
                    <a:pt x="491" y="14"/>
                    <a:pt x="491" y="15"/>
                    <a:pt x="492" y="15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89" y="15"/>
                    <a:pt x="487" y="15"/>
                    <a:pt x="486" y="15"/>
                  </a:cubicBezTo>
                  <a:cubicBezTo>
                    <a:pt x="482" y="16"/>
                    <a:pt x="478" y="16"/>
                    <a:pt x="474" y="16"/>
                  </a:cubicBezTo>
                  <a:cubicBezTo>
                    <a:pt x="455" y="16"/>
                    <a:pt x="442" y="19"/>
                    <a:pt x="440" y="18"/>
                  </a:cubicBezTo>
                  <a:cubicBezTo>
                    <a:pt x="405" y="18"/>
                    <a:pt x="403" y="17"/>
                    <a:pt x="368" y="17"/>
                  </a:cubicBezTo>
                  <a:cubicBezTo>
                    <a:pt x="319" y="16"/>
                    <a:pt x="268" y="18"/>
                    <a:pt x="217" y="18"/>
                  </a:cubicBezTo>
                  <a:cubicBezTo>
                    <a:pt x="216" y="18"/>
                    <a:pt x="218" y="17"/>
                    <a:pt x="217" y="17"/>
                  </a:cubicBezTo>
                  <a:cubicBezTo>
                    <a:pt x="217" y="17"/>
                    <a:pt x="217" y="18"/>
                    <a:pt x="217" y="18"/>
                  </a:cubicBezTo>
                  <a:cubicBezTo>
                    <a:pt x="222" y="18"/>
                    <a:pt x="226" y="18"/>
                    <a:pt x="231" y="18"/>
                  </a:cubicBezTo>
                  <a:cubicBezTo>
                    <a:pt x="235" y="18"/>
                    <a:pt x="240" y="17"/>
                    <a:pt x="244" y="17"/>
                  </a:cubicBezTo>
                  <a:cubicBezTo>
                    <a:pt x="259" y="17"/>
                    <a:pt x="274" y="17"/>
                    <a:pt x="289" y="17"/>
                  </a:cubicBezTo>
                  <a:cubicBezTo>
                    <a:pt x="296" y="17"/>
                    <a:pt x="303" y="17"/>
                    <a:pt x="311" y="17"/>
                  </a:cubicBezTo>
                  <a:cubicBezTo>
                    <a:pt x="321" y="17"/>
                    <a:pt x="330" y="17"/>
                    <a:pt x="340" y="17"/>
                  </a:cubicBezTo>
                  <a:cubicBezTo>
                    <a:pt x="345" y="17"/>
                    <a:pt x="350" y="17"/>
                    <a:pt x="354" y="17"/>
                  </a:cubicBezTo>
                  <a:cubicBezTo>
                    <a:pt x="359" y="17"/>
                    <a:pt x="364" y="17"/>
                    <a:pt x="368" y="17"/>
                  </a:cubicBezTo>
                  <a:cubicBezTo>
                    <a:pt x="372" y="17"/>
                    <a:pt x="376" y="17"/>
                    <a:pt x="380" y="17"/>
                  </a:cubicBezTo>
                  <a:cubicBezTo>
                    <a:pt x="383" y="17"/>
                    <a:pt x="386" y="17"/>
                    <a:pt x="388" y="17"/>
                  </a:cubicBezTo>
                  <a:cubicBezTo>
                    <a:pt x="391" y="17"/>
                    <a:pt x="393" y="17"/>
                    <a:pt x="395" y="17"/>
                  </a:cubicBezTo>
                  <a:cubicBezTo>
                    <a:pt x="397" y="17"/>
                    <a:pt x="399" y="17"/>
                    <a:pt x="401" y="17"/>
                  </a:cubicBezTo>
                  <a:cubicBezTo>
                    <a:pt x="404" y="17"/>
                    <a:pt x="406" y="17"/>
                    <a:pt x="408" y="17"/>
                  </a:cubicBezTo>
                  <a:cubicBezTo>
                    <a:pt x="410" y="17"/>
                    <a:pt x="411" y="17"/>
                    <a:pt x="413" y="17"/>
                  </a:cubicBezTo>
                  <a:cubicBezTo>
                    <a:pt x="414" y="17"/>
                    <a:pt x="416" y="17"/>
                    <a:pt x="417" y="17"/>
                  </a:cubicBezTo>
                  <a:cubicBezTo>
                    <a:pt x="418" y="17"/>
                    <a:pt x="419" y="18"/>
                    <a:pt x="420" y="18"/>
                  </a:cubicBezTo>
                  <a:cubicBezTo>
                    <a:pt x="421" y="18"/>
                    <a:pt x="422" y="17"/>
                    <a:pt x="423" y="17"/>
                  </a:cubicBezTo>
                  <a:cubicBezTo>
                    <a:pt x="423" y="17"/>
                    <a:pt x="424" y="17"/>
                    <a:pt x="425" y="17"/>
                  </a:cubicBezTo>
                  <a:cubicBezTo>
                    <a:pt x="426" y="18"/>
                    <a:pt x="427" y="18"/>
                    <a:pt x="427" y="18"/>
                  </a:cubicBezTo>
                  <a:cubicBezTo>
                    <a:pt x="428" y="18"/>
                    <a:pt x="429" y="17"/>
                    <a:pt x="430" y="17"/>
                  </a:cubicBezTo>
                  <a:cubicBezTo>
                    <a:pt x="431" y="17"/>
                    <a:pt x="401" y="18"/>
                    <a:pt x="402" y="18"/>
                  </a:cubicBezTo>
                  <a:cubicBezTo>
                    <a:pt x="403" y="18"/>
                    <a:pt x="404" y="17"/>
                    <a:pt x="405" y="17"/>
                  </a:cubicBezTo>
                  <a:cubicBezTo>
                    <a:pt x="406" y="18"/>
                    <a:pt x="408" y="18"/>
                    <a:pt x="409" y="18"/>
                  </a:cubicBezTo>
                  <a:cubicBezTo>
                    <a:pt x="412" y="18"/>
                    <a:pt x="415" y="18"/>
                    <a:pt x="418" y="18"/>
                  </a:cubicBezTo>
                  <a:cubicBezTo>
                    <a:pt x="420" y="18"/>
                    <a:pt x="422" y="18"/>
                    <a:pt x="424" y="18"/>
                  </a:cubicBezTo>
                  <a:cubicBezTo>
                    <a:pt x="427" y="18"/>
                    <a:pt x="431" y="18"/>
                    <a:pt x="435" y="19"/>
                  </a:cubicBezTo>
                  <a:cubicBezTo>
                    <a:pt x="438" y="19"/>
                    <a:pt x="442" y="19"/>
                    <a:pt x="445" y="19"/>
                  </a:cubicBezTo>
                  <a:cubicBezTo>
                    <a:pt x="451" y="20"/>
                    <a:pt x="449" y="20"/>
                    <a:pt x="455" y="20"/>
                  </a:cubicBezTo>
                  <a:cubicBezTo>
                    <a:pt x="462" y="20"/>
                    <a:pt x="468" y="20"/>
                    <a:pt x="475" y="21"/>
                  </a:cubicBezTo>
                  <a:cubicBezTo>
                    <a:pt x="483" y="21"/>
                    <a:pt x="491" y="21"/>
                    <a:pt x="500" y="21"/>
                  </a:cubicBezTo>
                  <a:cubicBezTo>
                    <a:pt x="500" y="21"/>
                    <a:pt x="500" y="21"/>
                    <a:pt x="501" y="21"/>
                  </a:cubicBezTo>
                  <a:cubicBezTo>
                    <a:pt x="501" y="22"/>
                    <a:pt x="500" y="22"/>
                    <a:pt x="500" y="22"/>
                  </a:cubicBezTo>
                  <a:cubicBezTo>
                    <a:pt x="490" y="22"/>
                    <a:pt x="480" y="22"/>
                    <a:pt x="470" y="22"/>
                  </a:cubicBezTo>
                  <a:cubicBezTo>
                    <a:pt x="462" y="22"/>
                    <a:pt x="462" y="21"/>
                    <a:pt x="454" y="22"/>
                  </a:cubicBezTo>
                  <a:cubicBezTo>
                    <a:pt x="453" y="22"/>
                    <a:pt x="453" y="22"/>
                    <a:pt x="452" y="22"/>
                  </a:cubicBezTo>
                  <a:cubicBezTo>
                    <a:pt x="455" y="23"/>
                    <a:pt x="449" y="23"/>
                    <a:pt x="451" y="23"/>
                  </a:cubicBezTo>
                  <a:cubicBezTo>
                    <a:pt x="463" y="23"/>
                    <a:pt x="475" y="23"/>
                    <a:pt x="487" y="24"/>
                  </a:cubicBezTo>
                  <a:cubicBezTo>
                    <a:pt x="489" y="24"/>
                    <a:pt x="490" y="24"/>
                    <a:pt x="492" y="24"/>
                  </a:cubicBezTo>
                  <a:cubicBezTo>
                    <a:pt x="492" y="24"/>
                    <a:pt x="492" y="25"/>
                    <a:pt x="492" y="25"/>
                  </a:cubicBezTo>
                  <a:cubicBezTo>
                    <a:pt x="481" y="25"/>
                    <a:pt x="469" y="25"/>
                    <a:pt x="458" y="25"/>
                  </a:cubicBezTo>
                  <a:cubicBezTo>
                    <a:pt x="446" y="25"/>
                    <a:pt x="443" y="25"/>
                    <a:pt x="432" y="25"/>
                  </a:cubicBezTo>
                  <a:cubicBezTo>
                    <a:pt x="432" y="25"/>
                    <a:pt x="432" y="25"/>
                    <a:pt x="432" y="25"/>
                  </a:cubicBezTo>
                  <a:cubicBezTo>
                    <a:pt x="457" y="27"/>
                    <a:pt x="504" y="27"/>
                    <a:pt x="530" y="28"/>
                  </a:cubicBezTo>
                  <a:cubicBezTo>
                    <a:pt x="530" y="28"/>
                    <a:pt x="530" y="29"/>
                    <a:pt x="530" y="29"/>
                  </a:cubicBezTo>
                  <a:cubicBezTo>
                    <a:pt x="496" y="28"/>
                    <a:pt x="470" y="28"/>
                    <a:pt x="436" y="27"/>
                  </a:cubicBezTo>
                  <a:cubicBezTo>
                    <a:pt x="436" y="28"/>
                    <a:pt x="436" y="28"/>
                    <a:pt x="436" y="28"/>
                  </a:cubicBezTo>
                  <a:cubicBezTo>
                    <a:pt x="460" y="28"/>
                    <a:pt x="475" y="29"/>
                    <a:pt x="498" y="30"/>
                  </a:cubicBezTo>
                  <a:cubicBezTo>
                    <a:pt x="498" y="30"/>
                    <a:pt x="498" y="30"/>
                    <a:pt x="498" y="30"/>
                  </a:cubicBezTo>
                  <a:cubicBezTo>
                    <a:pt x="486" y="31"/>
                    <a:pt x="482" y="31"/>
                    <a:pt x="469" y="31"/>
                  </a:cubicBezTo>
                  <a:cubicBezTo>
                    <a:pt x="469" y="31"/>
                    <a:pt x="469" y="32"/>
                    <a:pt x="469" y="32"/>
                  </a:cubicBezTo>
                  <a:cubicBezTo>
                    <a:pt x="470" y="32"/>
                    <a:pt x="471" y="32"/>
                    <a:pt x="471" y="32"/>
                  </a:cubicBezTo>
                  <a:cubicBezTo>
                    <a:pt x="479" y="32"/>
                    <a:pt x="479" y="32"/>
                    <a:pt x="487" y="33"/>
                  </a:cubicBezTo>
                  <a:cubicBezTo>
                    <a:pt x="494" y="33"/>
                    <a:pt x="501" y="33"/>
                    <a:pt x="509" y="33"/>
                  </a:cubicBezTo>
                  <a:cubicBezTo>
                    <a:pt x="509" y="33"/>
                    <a:pt x="510" y="34"/>
                    <a:pt x="511" y="34"/>
                  </a:cubicBezTo>
                  <a:cubicBezTo>
                    <a:pt x="510" y="34"/>
                    <a:pt x="510" y="34"/>
                    <a:pt x="510" y="34"/>
                  </a:cubicBezTo>
                  <a:cubicBezTo>
                    <a:pt x="485" y="34"/>
                    <a:pt x="469" y="33"/>
                    <a:pt x="445" y="33"/>
                  </a:cubicBezTo>
                  <a:cubicBezTo>
                    <a:pt x="445" y="33"/>
                    <a:pt x="445" y="33"/>
                    <a:pt x="445" y="34"/>
                  </a:cubicBezTo>
                  <a:cubicBezTo>
                    <a:pt x="447" y="34"/>
                    <a:pt x="449" y="34"/>
                    <a:pt x="451" y="34"/>
                  </a:cubicBezTo>
                  <a:cubicBezTo>
                    <a:pt x="461" y="34"/>
                    <a:pt x="471" y="35"/>
                    <a:pt x="482" y="35"/>
                  </a:cubicBezTo>
                  <a:cubicBezTo>
                    <a:pt x="496" y="35"/>
                    <a:pt x="502" y="36"/>
                    <a:pt x="517" y="37"/>
                  </a:cubicBezTo>
                  <a:cubicBezTo>
                    <a:pt x="518" y="37"/>
                    <a:pt x="518" y="37"/>
                    <a:pt x="519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07" y="37"/>
                    <a:pt x="496" y="37"/>
                    <a:pt x="485" y="37"/>
                  </a:cubicBezTo>
                  <a:cubicBezTo>
                    <a:pt x="479" y="37"/>
                    <a:pt x="482" y="37"/>
                    <a:pt x="477" y="37"/>
                  </a:cubicBezTo>
                  <a:cubicBezTo>
                    <a:pt x="476" y="37"/>
                    <a:pt x="475" y="37"/>
                    <a:pt x="474" y="37"/>
                  </a:cubicBezTo>
                  <a:cubicBezTo>
                    <a:pt x="474" y="37"/>
                    <a:pt x="474" y="37"/>
                    <a:pt x="474" y="38"/>
                  </a:cubicBezTo>
                  <a:cubicBezTo>
                    <a:pt x="474" y="38"/>
                    <a:pt x="474" y="38"/>
                    <a:pt x="475" y="38"/>
                  </a:cubicBezTo>
                  <a:cubicBezTo>
                    <a:pt x="480" y="38"/>
                    <a:pt x="485" y="37"/>
                    <a:pt x="490" y="39"/>
                  </a:cubicBezTo>
                  <a:cubicBezTo>
                    <a:pt x="492" y="40"/>
                    <a:pt x="485" y="39"/>
                    <a:pt x="487" y="39"/>
                  </a:cubicBezTo>
                  <a:cubicBezTo>
                    <a:pt x="488" y="39"/>
                    <a:pt x="489" y="40"/>
                    <a:pt x="491" y="40"/>
                  </a:cubicBezTo>
                  <a:cubicBezTo>
                    <a:pt x="491" y="40"/>
                    <a:pt x="491" y="40"/>
                    <a:pt x="491" y="40"/>
                  </a:cubicBezTo>
                  <a:cubicBezTo>
                    <a:pt x="462" y="41"/>
                    <a:pt x="443" y="39"/>
                    <a:pt x="415" y="39"/>
                  </a:cubicBezTo>
                  <a:cubicBezTo>
                    <a:pt x="415" y="40"/>
                    <a:pt x="415" y="40"/>
                    <a:pt x="415" y="40"/>
                  </a:cubicBezTo>
                  <a:cubicBezTo>
                    <a:pt x="426" y="40"/>
                    <a:pt x="437" y="40"/>
                    <a:pt x="447" y="40"/>
                  </a:cubicBezTo>
                  <a:cubicBezTo>
                    <a:pt x="453" y="41"/>
                    <a:pt x="459" y="41"/>
                    <a:pt x="465" y="41"/>
                  </a:cubicBezTo>
                  <a:cubicBezTo>
                    <a:pt x="465" y="41"/>
                    <a:pt x="465" y="41"/>
                    <a:pt x="465" y="41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0" y="42"/>
                    <a:pt x="454" y="42"/>
                    <a:pt x="448" y="42"/>
                  </a:cubicBezTo>
                  <a:cubicBezTo>
                    <a:pt x="448" y="42"/>
                    <a:pt x="448" y="42"/>
                    <a:pt x="448" y="42"/>
                  </a:cubicBezTo>
                  <a:cubicBezTo>
                    <a:pt x="477" y="43"/>
                    <a:pt x="498" y="44"/>
                    <a:pt x="527" y="45"/>
                  </a:cubicBezTo>
                  <a:cubicBezTo>
                    <a:pt x="527" y="45"/>
                    <a:pt x="527" y="46"/>
                    <a:pt x="527" y="46"/>
                  </a:cubicBezTo>
                  <a:cubicBezTo>
                    <a:pt x="503" y="46"/>
                    <a:pt x="488" y="45"/>
                    <a:pt x="465" y="45"/>
                  </a:cubicBezTo>
                  <a:cubicBezTo>
                    <a:pt x="467" y="45"/>
                    <a:pt x="470" y="45"/>
                    <a:pt x="473" y="45"/>
                  </a:cubicBezTo>
                  <a:cubicBezTo>
                    <a:pt x="485" y="46"/>
                    <a:pt x="487" y="46"/>
                    <a:pt x="499" y="46"/>
                  </a:cubicBezTo>
                  <a:cubicBezTo>
                    <a:pt x="500" y="46"/>
                    <a:pt x="501" y="47"/>
                    <a:pt x="501" y="47"/>
                  </a:cubicBezTo>
                  <a:cubicBezTo>
                    <a:pt x="501" y="47"/>
                    <a:pt x="501" y="47"/>
                    <a:pt x="501" y="47"/>
                  </a:cubicBezTo>
                  <a:cubicBezTo>
                    <a:pt x="485" y="48"/>
                    <a:pt x="478" y="47"/>
                    <a:pt x="462" y="47"/>
                  </a:cubicBezTo>
                  <a:cubicBezTo>
                    <a:pt x="462" y="48"/>
                    <a:pt x="462" y="48"/>
                    <a:pt x="463" y="48"/>
                  </a:cubicBezTo>
                  <a:cubicBezTo>
                    <a:pt x="474" y="48"/>
                    <a:pt x="478" y="48"/>
                    <a:pt x="489" y="49"/>
                  </a:cubicBezTo>
                  <a:cubicBezTo>
                    <a:pt x="498" y="49"/>
                    <a:pt x="506" y="49"/>
                    <a:pt x="514" y="49"/>
                  </a:cubicBezTo>
                  <a:cubicBezTo>
                    <a:pt x="514" y="50"/>
                    <a:pt x="515" y="50"/>
                    <a:pt x="515" y="50"/>
                  </a:cubicBezTo>
                  <a:cubicBezTo>
                    <a:pt x="514" y="50"/>
                    <a:pt x="514" y="50"/>
                    <a:pt x="513" y="50"/>
                  </a:cubicBezTo>
                  <a:cubicBezTo>
                    <a:pt x="510" y="50"/>
                    <a:pt x="507" y="50"/>
                    <a:pt x="504" y="50"/>
                  </a:cubicBezTo>
                  <a:cubicBezTo>
                    <a:pt x="494" y="50"/>
                    <a:pt x="492" y="50"/>
                    <a:pt x="482" y="50"/>
                  </a:cubicBezTo>
                  <a:cubicBezTo>
                    <a:pt x="454" y="50"/>
                    <a:pt x="427" y="52"/>
                    <a:pt x="399" y="52"/>
                  </a:cubicBezTo>
                  <a:cubicBezTo>
                    <a:pt x="368" y="51"/>
                    <a:pt x="333" y="51"/>
                    <a:pt x="302" y="52"/>
                  </a:cubicBezTo>
                  <a:cubicBezTo>
                    <a:pt x="287" y="52"/>
                    <a:pt x="275" y="50"/>
                    <a:pt x="260" y="50"/>
                  </a:cubicBezTo>
                  <a:cubicBezTo>
                    <a:pt x="258" y="50"/>
                    <a:pt x="253" y="50"/>
                    <a:pt x="251" y="50"/>
                  </a:cubicBezTo>
                  <a:cubicBezTo>
                    <a:pt x="255" y="50"/>
                    <a:pt x="259" y="50"/>
                    <a:pt x="264" y="50"/>
                  </a:cubicBezTo>
                  <a:cubicBezTo>
                    <a:pt x="306" y="50"/>
                    <a:pt x="347" y="50"/>
                    <a:pt x="389" y="51"/>
                  </a:cubicBezTo>
                  <a:cubicBezTo>
                    <a:pt x="412" y="52"/>
                    <a:pt x="435" y="53"/>
                    <a:pt x="458" y="53"/>
                  </a:cubicBezTo>
                  <a:cubicBezTo>
                    <a:pt x="476" y="54"/>
                    <a:pt x="508" y="54"/>
                    <a:pt x="526" y="55"/>
                  </a:cubicBezTo>
                  <a:cubicBezTo>
                    <a:pt x="530" y="55"/>
                    <a:pt x="533" y="55"/>
                    <a:pt x="537" y="56"/>
                  </a:cubicBezTo>
                  <a:cubicBezTo>
                    <a:pt x="538" y="56"/>
                    <a:pt x="538" y="56"/>
                    <a:pt x="539" y="56"/>
                  </a:cubicBezTo>
                  <a:cubicBezTo>
                    <a:pt x="539" y="56"/>
                    <a:pt x="547" y="56"/>
                    <a:pt x="547" y="56"/>
                  </a:cubicBezTo>
                  <a:cubicBezTo>
                    <a:pt x="547" y="56"/>
                    <a:pt x="546" y="56"/>
                    <a:pt x="546" y="56"/>
                  </a:cubicBezTo>
                  <a:cubicBezTo>
                    <a:pt x="542" y="56"/>
                    <a:pt x="538" y="56"/>
                    <a:pt x="534" y="56"/>
                  </a:cubicBezTo>
                  <a:cubicBezTo>
                    <a:pt x="516" y="57"/>
                    <a:pt x="498" y="56"/>
                    <a:pt x="480" y="56"/>
                  </a:cubicBezTo>
                  <a:cubicBezTo>
                    <a:pt x="455" y="56"/>
                    <a:pt x="414" y="57"/>
                    <a:pt x="389" y="56"/>
                  </a:cubicBezTo>
                  <a:cubicBezTo>
                    <a:pt x="360" y="55"/>
                    <a:pt x="318" y="57"/>
                    <a:pt x="288" y="55"/>
                  </a:cubicBezTo>
                  <a:cubicBezTo>
                    <a:pt x="286" y="55"/>
                    <a:pt x="290" y="55"/>
                    <a:pt x="287" y="55"/>
                  </a:cubicBezTo>
                  <a:cubicBezTo>
                    <a:pt x="288" y="55"/>
                    <a:pt x="288" y="55"/>
                    <a:pt x="289" y="55"/>
                  </a:cubicBezTo>
                  <a:cubicBezTo>
                    <a:pt x="306" y="55"/>
                    <a:pt x="324" y="55"/>
                    <a:pt x="342" y="56"/>
                  </a:cubicBezTo>
                  <a:cubicBezTo>
                    <a:pt x="358" y="56"/>
                    <a:pt x="374" y="56"/>
                    <a:pt x="389" y="56"/>
                  </a:cubicBezTo>
                  <a:cubicBezTo>
                    <a:pt x="412" y="57"/>
                    <a:pt x="456" y="58"/>
                    <a:pt x="478" y="59"/>
                  </a:cubicBezTo>
                  <a:cubicBezTo>
                    <a:pt x="487" y="59"/>
                    <a:pt x="496" y="59"/>
                    <a:pt x="505" y="60"/>
                  </a:cubicBezTo>
                  <a:cubicBezTo>
                    <a:pt x="509" y="60"/>
                    <a:pt x="513" y="61"/>
                    <a:pt x="517" y="61"/>
                  </a:cubicBezTo>
                  <a:cubicBezTo>
                    <a:pt x="517" y="61"/>
                    <a:pt x="518" y="61"/>
                    <a:pt x="518" y="61"/>
                  </a:cubicBezTo>
                  <a:cubicBezTo>
                    <a:pt x="518" y="61"/>
                    <a:pt x="518" y="61"/>
                    <a:pt x="518" y="61"/>
                  </a:cubicBezTo>
                  <a:cubicBezTo>
                    <a:pt x="515" y="62"/>
                    <a:pt x="511" y="62"/>
                    <a:pt x="508" y="62"/>
                  </a:cubicBezTo>
                  <a:cubicBezTo>
                    <a:pt x="508" y="62"/>
                    <a:pt x="508" y="62"/>
                    <a:pt x="508" y="62"/>
                  </a:cubicBezTo>
                  <a:cubicBezTo>
                    <a:pt x="514" y="62"/>
                    <a:pt x="521" y="63"/>
                    <a:pt x="527" y="63"/>
                  </a:cubicBezTo>
                  <a:cubicBezTo>
                    <a:pt x="527" y="63"/>
                    <a:pt x="527" y="63"/>
                    <a:pt x="527" y="63"/>
                  </a:cubicBezTo>
                  <a:cubicBezTo>
                    <a:pt x="500" y="64"/>
                    <a:pt x="452" y="62"/>
                    <a:pt x="426" y="62"/>
                  </a:cubicBezTo>
                  <a:cubicBezTo>
                    <a:pt x="429" y="62"/>
                    <a:pt x="431" y="63"/>
                    <a:pt x="434" y="63"/>
                  </a:cubicBezTo>
                  <a:cubicBezTo>
                    <a:pt x="451" y="63"/>
                    <a:pt x="489" y="64"/>
                    <a:pt x="506" y="64"/>
                  </a:cubicBezTo>
                  <a:cubicBezTo>
                    <a:pt x="512" y="65"/>
                    <a:pt x="518" y="65"/>
                    <a:pt x="524" y="65"/>
                  </a:cubicBezTo>
                  <a:cubicBezTo>
                    <a:pt x="525" y="65"/>
                    <a:pt x="525" y="65"/>
                    <a:pt x="525" y="66"/>
                  </a:cubicBezTo>
                  <a:cubicBezTo>
                    <a:pt x="525" y="66"/>
                    <a:pt x="524" y="66"/>
                    <a:pt x="524" y="66"/>
                  </a:cubicBezTo>
                  <a:cubicBezTo>
                    <a:pt x="523" y="66"/>
                    <a:pt x="521" y="66"/>
                    <a:pt x="520" y="66"/>
                  </a:cubicBezTo>
                  <a:cubicBezTo>
                    <a:pt x="514" y="66"/>
                    <a:pt x="509" y="66"/>
                    <a:pt x="503" y="66"/>
                  </a:cubicBezTo>
                  <a:cubicBezTo>
                    <a:pt x="500" y="66"/>
                    <a:pt x="496" y="66"/>
                    <a:pt x="492" y="66"/>
                  </a:cubicBezTo>
                  <a:cubicBezTo>
                    <a:pt x="494" y="66"/>
                    <a:pt x="496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84" y="67"/>
                    <a:pt x="449" y="67"/>
                    <a:pt x="436" y="66"/>
                  </a:cubicBezTo>
                  <a:cubicBezTo>
                    <a:pt x="422" y="66"/>
                    <a:pt x="409" y="66"/>
                    <a:pt x="396" y="65"/>
                  </a:cubicBezTo>
                  <a:cubicBezTo>
                    <a:pt x="396" y="65"/>
                    <a:pt x="395" y="62"/>
                    <a:pt x="395" y="62"/>
                  </a:cubicBezTo>
                  <a:cubicBezTo>
                    <a:pt x="429" y="63"/>
                    <a:pt x="484" y="68"/>
                    <a:pt x="517" y="69"/>
                  </a:cubicBezTo>
                  <a:cubicBezTo>
                    <a:pt x="517" y="69"/>
                    <a:pt x="517" y="70"/>
                    <a:pt x="517" y="70"/>
                  </a:cubicBezTo>
                  <a:cubicBezTo>
                    <a:pt x="513" y="70"/>
                    <a:pt x="509" y="70"/>
                    <a:pt x="504" y="70"/>
                  </a:cubicBezTo>
                  <a:cubicBezTo>
                    <a:pt x="504" y="70"/>
                    <a:pt x="504" y="70"/>
                    <a:pt x="504" y="70"/>
                  </a:cubicBezTo>
                  <a:cubicBezTo>
                    <a:pt x="505" y="71"/>
                    <a:pt x="506" y="71"/>
                    <a:pt x="507" y="71"/>
                  </a:cubicBezTo>
                  <a:cubicBezTo>
                    <a:pt x="507" y="71"/>
                    <a:pt x="507" y="71"/>
                    <a:pt x="506" y="71"/>
                  </a:cubicBezTo>
                  <a:cubicBezTo>
                    <a:pt x="460" y="71"/>
                    <a:pt x="391" y="65"/>
                    <a:pt x="344" y="65"/>
                  </a:cubicBezTo>
                  <a:cubicBezTo>
                    <a:pt x="361" y="65"/>
                    <a:pt x="379" y="66"/>
                    <a:pt x="397" y="67"/>
                  </a:cubicBezTo>
                  <a:cubicBezTo>
                    <a:pt x="415" y="67"/>
                    <a:pt x="455" y="72"/>
                    <a:pt x="472" y="72"/>
                  </a:cubicBezTo>
                  <a:cubicBezTo>
                    <a:pt x="490" y="73"/>
                    <a:pt x="507" y="74"/>
                    <a:pt x="525" y="74"/>
                  </a:cubicBezTo>
                  <a:cubicBezTo>
                    <a:pt x="525" y="75"/>
                    <a:pt x="525" y="75"/>
                    <a:pt x="525" y="75"/>
                  </a:cubicBezTo>
                  <a:cubicBezTo>
                    <a:pt x="525" y="75"/>
                    <a:pt x="525" y="75"/>
                    <a:pt x="524" y="75"/>
                  </a:cubicBezTo>
                  <a:cubicBezTo>
                    <a:pt x="519" y="75"/>
                    <a:pt x="513" y="75"/>
                    <a:pt x="507" y="75"/>
                  </a:cubicBezTo>
                  <a:cubicBezTo>
                    <a:pt x="488" y="74"/>
                    <a:pt x="448" y="74"/>
                    <a:pt x="429" y="73"/>
                  </a:cubicBezTo>
                  <a:cubicBezTo>
                    <a:pt x="408" y="72"/>
                    <a:pt x="388" y="68"/>
                    <a:pt x="367" y="68"/>
                  </a:cubicBezTo>
                  <a:cubicBezTo>
                    <a:pt x="348" y="67"/>
                    <a:pt x="328" y="67"/>
                    <a:pt x="309" y="67"/>
                  </a:cubicBezTo>
                  <a:cubicBezTo>
                    <a:pt x="292" y="67"/>
                    <a:pt x="276" y="65"/>
                    <a:pt x="259" y="65"/>
                  </a:cubicBezTo>
                  <a:cubicBezTo>
                    <a:pt x="236" y="65"/>
                    <a:pt x="212" y="64"/>
                    <a:pt x="188" y="64"/>
                  </a:cubicBezTo>
                  <a:cubicBezTo>
                    <a:pt x="186" y="64"/>
                    <a:pt x="185" y="65"/>
                    <a:pt x="183" y="65"/>
                  </a:cubicBezTo>
                  <a:cubicBezTo>
                    <a:pt x="182" y="65"/>
                    <a:pt x="182" y="65"/>
                    <a:pt x="181" y="65"/>
                  </a:cubicBezTo>
                  <a:cubicBezTo>
                    <a:pt x="181" y="65"/>
                    <a:pt x="180" y="64"/>
                    <a:pt x="179" y="64"/>
                  </a:cubicBezTo>
                  <a:cubicBezTo>
                    <a:pt x="178" y="64"/>
                    <a:pt x="176" y="64"/>
                    <a:pt x="175" y="64"/>
                  </a:cubicBezTo>
                  <a:cubicBezTo>
                    <a:pt x="159" y="65"/>
                    <a:pt x="144" y="65"/>
                    <a:pt x="128" y="65"/>
                  </a:cubicBezTo>
                  <a:cubicBezTo>
                    <a:pt x="116" y="66"/>
                    <a:pt x="104" y="65"/>
                    <a:pt x="92" y="66"/>
                  </a:cubicBezTo>
                  <a:lnTo>
                    <a:pt x="88" y="65"/>
                  </a:lnTo>
                  <a:close/>
                  <a:moveTo>
                    <a:pt x="334" y="64"/>
                  </a:moveTo>
                  <a:cubicBezTo>
                    <a:pt x="334" y="64"/>
                    <a:pt x="334" y="64"/>
                    <a:pt x="334" y="64"/>
                  </a:cubicBezTo>
                  <a:cubicBezTo>
                    <a:pt x="346" y="65"/>
                    <a:pt x="357" y="65"/>
                    <a:pt x="369" y="65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57" y="65"/>
                    <a:pt x="346" y="64"/>
                    <a:pt x="334" y="64"/>
                  </a:cubicBezTo>
                  <a:close/>
                  <a:moveTo>
                    <a:pt x="380" y="65"/>
                  </a:moveTo>
                  <a:cubicBezTo>
                    <a:pt x="380" y="65"/>
                    <a:pt x="380" y="65"/>
                    <a:pt x="380" y="65"/>
                  </a:cubicBezTo>
                  <a:cubicBezTo>
                    <a:pt x="377" y="65"/>
                    <a:pt x="374" y="65"/>
                    <a:pt x="371" y="65"/>
                  </a:cubicBezTo>
                  <a:cubicBezTo>
                    <a:pt x="371" y="65"/>
                    <a:pt x="371" y="65"/>
                    <a:pt x="371" y="65"/>
                  </a:cubicBezTo>
                  <a:cubicBezTo>
                    <a:pt x="374" y="65"/>
                    <a:pt x="377" y="65"/>
                    <a:pt x="380" y="65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2151062" y="5616575"/>
              <a:ext cx="20669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Fifth Title</a:t>
              </a: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950B1C0E-7E88-DC48-9CD7-7275755669F2}"/>
              </a:ext>
            </a:extLst>
          </p:cNvPr>
          <p:cNvGrpSpPr/>
          <p:nvPr/>
        </p:nvGrpSpPr>
        <p:grpSpPr>
          <a:xfrm>
            <a:off x="6224587" y="554037"/>
            <a:ext cx="5205412" cy="715962"/>
            <a:chOff x="6224587" y="554037"/>
            <a:chExt cx="5205412" cy="715962"/>
          </a:xfrm>
        </p:grpSpPr>
        <p:sp>
          <p:nvSpPr>
            <p:cNvPr id="237" name="Google Shape;237;p16"/>
            <p:cNvSpPr/>
            <p:nvPr/>
          </p:nvSpPr>
          <p:spPr>
            <a:xfrm>
              <a:off x="6224587" y="554037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459" y="10"/>
                  </a:moveTo>
                  <a:cubicBezTo>
                    <a:pt x="455" y="11"/>
                    <a:pt x="478" y="11"/>
                    <a:pt x="475" y="11"/>
                  </a:cubicBezTo>
                  <a:cubicBezTo>
                    <a:pt x="474" y="12"/>
                    <a:pt x="474" y="12"/>
                    <a:pt x="473" y="12"/>
                  </a:cubicBezTo>
                  <a:cubicBezTo>
                    <a:pt x="473" y="12"/>
                    <a:pt x="473" y="12"/>
                    <a:pt x="473" y="12"/>
                  </a:cubicBezTo>
                  <a:cubicBezTo>
                    <a:pt x="474" y="12"/>
                    <a:pt x="474" y="12"/>
                    <a:pt x="475" y="12"/>
                  </a:cubicBezTo>
                  <a:cubicBezTo>
                    <a:pt x="480" y="12"/>
                    <a:pt x="459" y="13"/>
                    <a:pt x="464" y="13"/>
                  </a:cubicBezTo>
                  <a:cubicBezTo>
                    <a:pt x="465" y="13"/>
                    <a:pt x="465" y="13"/>
                    <a:pt x="466" y="13"/>
                  </a:cubicBezTo>
                  <a:cubicBezTo>
                    <a:pt x="466" y="13"/>
                    <a:pt x="466" y="13"/>
                    <a:pt x="466" y="14"/>
                  </a:cubicBezTo>
                  <a:cubicBezTo>
                    <a:pt x="465" y="14"/>
                    <a:pt x="465" y="14"/>
                    <a:pt x="464" y="14"/>
                  </a:cubicBezTo>
                  <a:cubicBezTo>
                    <a:pt x="460" y="14"/>
                    <a:pt x="482" y="15"/>
                    <a:pt x="477" y="15"/>
                  </a:cubicBezTo>
                  <a:cubicBezTo>
                    <a:pt x="476" y="15"/>
                    <a:pt x="475" y="15"/>
                    <a:pt x="475" y="16"/>
                  </a:cubicBezTo>
                  <a:cubicBezTo>
                    <a:pt x="475" y="16"/>
                    <a:pt x="474" y="16"/>
                    <a:pt x="474" y="16"/>
                  </a:cubicBezTo>
                  <a:cubicBezTo>
                    <a:pt x="473" y="17"/>
                    <a:pt x="472" y="17"/>
                    <a:pt x="471" y="17"/>
                  </a:cubicBezTo>
                  <a:cubicBezTo>
                    <a:pt x="459" y="19"/>
                    <a:pt x="471" y="19"/>
                    <a:pt x="459" y="20"/>
                  </a:cubicBezTo>
                  <a:cubicBezTo>
                    <a:pt x="457" y="20"/>
                    <a:pt x="456" y="21"/>
                    <a:pt x="455" y="22"/>
                  </a:cubicBezTo>
                  <a:cubicBezTo>
                    <a:pt x="456" y="22"/>
                    <a:pt x="458" y="22"/>
                    <a:pt x="459" y="22"/>
                  </a:cubicBezTo>
                  <a:cubicBezTo>
                    <a:pt x="464" y="22"/>
                    <a:pt x="469" y="21"/>
                    <a:pt x="473" y="21"/>
                  </a:cubicBezTo>
                  <a:cubicBezTo>
                    <a:pt x="483" y="21"/>
                    <a:pt x="468" y="20"/>
                    <a:pt x="477" y="20"/>
                  </a:cubicBezTo>
                  <a:cubicBezTo>
                    <a:pt x="478" y="20"/>
                    <a:pt x="478" y="20"/>
                    <a:pt x="479" y="20"/>
                  </a:cubicBezTo>
                  <a:cubicBezTo>
                    <a:pt x="479" y="21"/>
                    <a:pt x="479" y="21"/>
                    <a:pt x="479" y="21"/>
                  </a:cubicBezTo>
                  <a:cubicBezTo>
                    <a:pt x="478" y="21"/>
                    <a:pt x="478" y="21"/>
                    <a:pt x="477" y="21"/>
                  </a:cubicBezTo>
                  <a:cubicBezTo>
                    <a:pt x="473" y="22"/>
                    <a:pt x="474" y="23"/>
                    <a:pt x="470" y="23"/>
                  </a:cubicBezTo>
                  <a:cubicBezTo>
                    <a:pt x="460" y="24"/>
                    <a:pt x="467" y="25"/>
                    <a:pt x="457" y="25"/>
                  </a:cubicBezTo>
                  <a:cubicBezTo>
                    <a:pt x="447" y="26"/>
                    <a:pt x="452" y="27"/>
                    <a:pt x="442" y="27"/>
                  </a:cubicBezTo>
                  <a:cubicBezTo>
                    <a:pt x="432" y="28"/>
                    <a:pt x="422" y="21"/>
                    <a:pt x="413" y="22"/>
                  </a:cubicBezTo>
                  <a:cubicBezTo>
                    <a:pt x="411" y="22"/>
                    <a:pt x="410" y="23"/>
                    <a:pt x="408" y="23"/>
                  </a:cubicBezTo>
                  <a:cubicBezTo>
                    <a:pt x="408" y="23"/>
                    <a:pt x="408" y="23"/>
                    <a:pt x="408" y="23"/>
                  </a:cubicBezTo>
                  <a:cubicBezTo>
                    <a:pt x="409" y="23"/>
                    <a:pt x="410" y="23"/>
                    <a:pt x="411" y="23"/>
                  </a:cubicBezTo>
                  <a:cubicBezTo>
                    <a:pt x="415" y="23"/>
                    <a:pt x="419" y="22"/>
                    <a:pt x="422" y="22"/>
                  </a:cubicBezTo>
                  <a:cubicBezTo>
                    <a:pt x="427" y="22"/>
                    <a:pt x="432" y="21"/>
                    <a:pt x="437" y="21"/>
                  </a:cubicBezTo>
                  <a:cubicBezTo>
                    <a:pt x="441" y="20"/>
                    <a:pt x="445" y="28"/>
                    <a:pt x="449" y="28"/>
                  </a:cubicBezTo>
                  <a:cubicBezTo>
                    <a:pt x="455" y="27"/>
                    <a:pt x="446" y="27"/>
                    <a:pt x="452" y="26"/>
                  </a:cubicBezTo>
                  <a:cubicBezTo>
                    <a:pt x="459" y="26"/>
                    <a:pt x="465" y="26"/>
                    <a:pt x="471" y="26"/>
                  </a:cubicBezTo>
                  <a:cubicBezTo>
                    <a:pt x="472" y="26"/>
                    <a:pt x="472" y="26"/>
                    <a:pt x="473" y="26"/>
                  </a:cubicBezTo>
                  <a:cubicBezTo>
                    <a:pt x="473" y="26"/>
                    <a:pt x="473" y="26"/>
                    <a:pt x="473" y="26"/>
                  </a:cubicBezTo>
                  <a:cubicBezTo>
                    <a:pt x="472" y="27"/>
                    <a:pt x="472" y="27"/>
                    <a:pt x="471" y="27"/>
                  </a:cubicBezTo>
                  <a:cubicBezTo>
                    <a:pt x="469" y="27"/>
                    <a:pt x="476" y="28"/>
                    <a:pt x="473" y="28"/>
                  </a:cubicBezTo>
                  <a:cubicBezTo>
                    <a:pt x="472" y="28"/>
                    <a:pt x="471" y="28"/>
                    <a:pt x="471" y="29"/>
                  </a:cubicBezTo>
                  <a:cubicBezTo>
                    <a:pt x="472" y="29"/>
                    <a:pt x="472" y="29"/>
                    <a:pt x="473" y="29"/>
                  </a:cubicBezTo>
                  <a:cubicBezTo>
                    <a:pt x="478" y="29"/>
                    <a:pt x="465" y="29"/>
                    <a:pt x="470" y="29"/>
                  </a:cubicBezTo>
                  <a:cubicBezTo>
                    <a:pt x="471" y="29"/>
                    <a:pt x="489" y="29"/>
                    <a:pt x="489" y="29"/>
                  </a:cubicBezTo>
                  <a:cubicBezTo>
                    <a:pt x="491" y="30"/>
                    <a:pt x="492" y="30"/>
                    <a:pt x="494" y="30"/>
                  </a:cubicBezTo>
                  <a:cubicBezTo>
                    <a:pt x="494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4" y="31"/>
                    <a:pt x="498" y="31"/>
                    <a:pt x="497" y="31"/>
                  </a:cubicBezTo>
                  <a:cubicBezTo>
                    <a:pt x="487" y="32"/>
                    <a:pt x="492" y="33"/>
                    <a:pt x="482" y="34"/>
                  </a:cubicBezTo>
                  <a:cubicBezTo>
                    <a:pt x="464" y="35"/>
                    <a:pt x="470" y="35"/>
                    <a:pt x="446" y="34"/>
                  </a:cubicBezTo>
                  <a:cubicBezTo>
                    <a:pt x="444" y="35"/>
                    <a:pt x="425" y="32"/>
                    <a:pt x="424" y="32"/>
                  </a:cubicBezTo>
                  <a:cubicBezTo>
                    <a:pt x="424" y="32"/>
                    <a:pt x="425" y="32"/>
                    <a:pt x="425" y="32"/>
                  </a:cubicBezTo>
                  <a:cubicBezTo>
                    <a:pt x="431" y="32"/>
                    <a:pt x="439" y="36"/>
                    <a:pt x="445" y="36"/>
                  </a:cubicBezTo>
                  <a:cubicBezTo>
                    <a:pt x="450" y="36"/>
                    <a:pt x="451" y="38"/>
                    <a:pt x="455" y="38"/>
                  </a:cubicBezTo>
                  <a:cubicBezTo>
                    <a:pt x="465" y="37"/>
                    <a:pt x="475" y="37"/>
                    <a:pt x="485" y="36"/>
                  </a:cubicBezTo>
                  <a:cubicBezTo>
                    <a:pt x="486" y="36"/>
                    <a:pt x="487" y="36"/>
                    <a:pt x="489" y="36"/>
                  </a:cubicBezTo>
                  <a:cubicBezTo>
                    <a:pt x="489" y="36"/>
                    <a:pt x="489" y="37"/>
                    <a:pt x="490" y="37"/>
                  </a:cubicBezTo>
                  <a:cubicBezTo>
                    <a:pt x="492" y="36"/>
                    <a:pt x="495" y="36"/>
                    <a:pt x="497" y="36"/>
                  </a:cubicBezTo>
                  <a:cubicBezTo>
                    <a:pt x="501" y="36"/>
                    <a:pt x="490" y="35"/>
                    <a:pt x="494" y="35"/>
                  </a:cubicBezTo>
                  <a:cubicBezTo>
                    <a:pt x="494" y="35"/>
                    <a:pt x="495" y="35"/>
                    <a:pt x="496" y="35"/>
                  </a:cubicBezTo>
                  <a:cubicBezTo>
                    <a:pt x="496" y="35"/>
                    <a:pt x="496" y="36"/>
                    <a:pt x="496" y="36"/>
                  </a:cubicBezTo>
                  <a:cubicBezTo>
                    <a:pt x="495" y="36"/>
                    <a:pt x="494" y="36"/>
                    <a:pt x="494" y="36"/>
                  </a:cubicBezTo>
                  <a:cubicBezTo>
                    <a:pt x="491" y="37"/>
                    <a:pt x="504" y="37"/>
                    <a:pt x="501" y="37"/>
                  </a:cubicBezTo>
                  <a:cubicBezTo>
                    <a:pt x="495" y="38"/>
                    <a:pt x="476" y="39"/>
                    <a:pt x="471" y="40"/>
                  </a:cubicBezTo>
                  <a:cubicBezTo>
                    <a:pt x="466" y="40"/>
                    <a:pt x="462" y="41"/>
                    <a:pt x="457" y="41"/>
                  </a:cubicBezTo>
                  <a:cubicBezTo>
                    <a:pt x="460" y="41"/>
                    <a:pt x="463" y="41"/>
                    <a:pt x="466" y="41"/>
                  </a:cubicBezTo>
                  <a:cubicBezTo>
                    <a:pt x="472" y="40"/>
                    <a:pt x="478" y="40"/>
                    <a:pt x="483" y="39"/>
                  </a:cubicBezTo>
                  <a:cubicBezTo>
                    <a:pt x="484" y="39"/>
                    <a:pt x="485" y="39"/>
                    <a:pt x="486" y="39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4" y="40"/>
                    <a:pt x="483" y="41"/>
                    <a:pt x="482" y="41"/>
                  </a:cubicBezTo>
                  <a:cubicBezTo>
                    <a:pt x="471" y="42"/>
                    <a:pt x="473" y="35"/>
                    <a:pt x="462" y="36"/>
                  </a:cubicBezTo>
                  <a:cubicBezTo>
                    <a:pt x="454" y="37"/>
                    <a:pt x="446" y="38"/>
                    <a:pt x="438" y="39"/>
                  </a:cubicBezTo>
                  <a:cubicBezTo>
                    <a:pt x="435" y="39"/>
                    <a:pt x="432" y="40"/>
                    <a:pt x="429" y="40"/>
                  </a:cubicBezTo>
                  <a:cubicBezTo>
                    <a:pt x="430" y="40"/>
                    <a:pt x="431" y="40"/>
                    <a:pt x="432" y="40"/>
                  </a:cubicBezTo>
                  <a:cubicBezTo>
                    <a:pt x="435" y="40"/>
                    <a:pt x="437" y="39"/>
                    <a:pt x="440" y="40"/>
                  </a:cubicBezTo>
                  <a:cubicBezTo>
                    <a:pt x="442" y="40"/>
                    <a:pt x="444" y="40"/>
                    <a:pt x="445" y="40"/>
                  </a:cubicBezTo>
                  <a:cubicBezTo>
                    <a:pt x="443" y="40"/>
                    <a:pt x="454" y="39"/>
                    <a:pt x="477" y="37"/>
                  </a:cubicBezTo>
                  <a:cubicBezTo>
                    <a:pt x="482" y="37"/>
                    <a:pt x="474" y="44"/>
                    <a:pt x="480" y="43"/>
                  </a:cubicBezTo>
                  <a:cubicBezTo>
                    <a:pt x="481" y="43"/>
                    <a:pt x="495" y="35"/>
                    <a:pt x="496" y="36"/>
                  </a:cubicBezTo>
                  <a:cubicBezTo>
                    <a:pt x="468" y="42"/>
                    <a:pt x="451" y="43"/>
                    <a:pt x="446" y="43"/>
                  </a:cubicBezTo>
                  <a:cubicBezTo>
                    <a:pt x="448" y="44"/>
                    <a:pt x="450" y="43"/>
                    <a:pt x="452" y="44"/>
                  </a:cubicBezTo>
                  <a:cubicBezTo>
                    <a:pt x="445" y="45"/>
                    <a:pt x="500" y="46"/>
                    <a:pt x="493" y="47"/>
                  </a:cubicBezTo>
                  <a:cubicBezTo>
                    <a:pt x="494" y="47"/>
                    <a:pt x="494" y="48"/>
                    <a:pt x="495" y="47"/>
                  </a:cubicBezTo>
                  <a:cubicBezTo>
                    <a:pt x="502" y="47"/>
                    <a:pt x="486" y="46"/>
                    <a:pt x="494" y="45"/>
                  </a:cubicBezTo>
                  <a:cubicBezTo>
                    <a:pt x="500" y="45"/>
                    <a:pt x="454" y="44"/>
                    <a:pt x="460" y="44"/>
                  </a:cubicBezTo>
                  <a:cubicBezTo>
                    <a:pt x="460" y="44"/>
                    <a:pt x="461" y="44"/>
                    <a:pt x="462" y="44"/>
                  </a:cubicBezTo>
                  <a:cubicBezTo>
                    <a:pt x="462" y="44"/>
                    <a:pt x="462" y="44"/>
                    <a:pt x="462" y="44"/>
                  </a:cubicBezTo>
                  <a:cubicBezTo>
                    <a:pt x="461" y="45"/>
                    <a:pt x="499" y="45"/>
                    <a:pt x="498" y="45"/>
                  </a:cubicBezTo>
                  <a:cubicBezTo>
                    <a:pt x="495" y="45"/>
                    <a:pt x="493" y="46"/>
                    <a:pt x="490" y="46"/>
                  </a:cubicBezTo>
                  <a:cubicBezTo>
                    <a:pt x="482" y="47"/>
                    <a:pt x="511" y="49"/>
                    <a:pt x="503" y="50"/>
                  </a:cubicBezTo>
                  <a:cubicBezTo>
                    <a:pt x="502" y="50"/>
                    <a:pt x="501" y="50"/>
                    <a:pt x="501" y="51"/>
                  </a:cubicBezTo>
                  <a:cubicBezTo>
                    <a:pt x="501" y="52"/>
                    <a:pt x="499" y="52"/>
                    <a:pt x="498" y="52"/>
                  </a:cubicBezTo>
                  <a:cubicBezTo>
                    <a:pt x="494" y="53"/>
                    <a:pt x="496" y="54"/>
                    <a:pt x="493" y="54"/>
                  </a:cubicBezTo>
                  <a:cubicBezTo>
                    <a:pt x="489" y="55"/>
                    <a:pt x="499" y="56"/>
                    <a:pt x="496" y="56"/>
                  </a:cubicBezTo>
                  <a:cubicBezTo>
                    <a:pt x="494" y="56"/>
                    <a:pt x="491" y="57"/>
                    <a:pt x="489" y="57"/>
                  </a:cubicBezTo>
                  <a:cubicBezTo>
                    <a:pt x="493" y="57"/>
                    <a:pt x="485" y="56"/>
                    <a:pt x="489" y="56"/>
                  </a:cubicBezTo>
                  <a:cubicBezTo>
                    <a:pt x="494" y="55"/>
                    <a:pt x="499" y="55"/>
                    <a:pt x="504" y="54"/>
                  </a:cubicBezTo>
                  <a:cubicBezTo>
                    <a:pt x="505" y="54"/>
                    <a:pt x="506" y="54"/>
                    <a:pt x="507" y="54"/>
                  </a:cubicBezTo>
                  <a:cubicBezTo>
                    <a:pt x="507" y="55"/>
                    <a:pt x="507" y="55"/>
                    <a:pt x="507" y="55"/>
                  </a:cubicBezTo>
                  <a:cubicBezTo>
                    <a:pt x="506" y="55"/>
                    <a:pt x="505" y="55"/>
                    <a:pt x="505" y="55"/>
                  </a:cubicBezTo>
                  <a:cubicBezTo>
                    <a:pt x="502" y="56"/>
                    <a:pt x="498" y="56"/>
                    <a:pt x="495" y="57"/>
                  </a:cubicBezTo>
                  <a:cubicBezTo>
                    <a:pt x="493" y="57"/>
                    <a:pt x="492" y="57"/>
                    <a:pt x="490" y="58"/>
                  </a:cubicBezTo>
                  <a:cubicBezTo>
                    <a:pt x="491" y="58"/>
                    <a:pt x="491" y="58"/>
                    <a:pt x="492" y="58"/>
                  </a:cubicBezTo>
                  <a:cubicBezTo>
                    <a:pt x="500" y="57"/>
                    <a:pt x="509" y="56"/>
                    <a:pt x="518" y="55"/>
                  </a:cubicBezTo>
                  <a:cubicBezTo>
                    <a:pt x="519" y="55"/>
                    <a:pt x="519" y="55"/>
                    <a:pt x="520" y="55"/>
                  </a:cubicBezTo>
                  <a:cubicBezTo>
                    <a:pt x="520" y="55"/>
                    <a:pt x="520" y="56"/>
                    <a:pt x="520" y="56"/>
                  </a:cubicBezTo>
                  <a:cubicBezTo>
                    <a:pt x="519" y="56"/>
                    <a:pt x="519" y="56"/>
                    <a:pt x="518" y="57"/>
                  </a:cubicBezTo>
                  <a:cubicBezTo>
                    <a:pt x="510" y="58"/>
                    <a:pt x="528" y="59"/>
                    <a:pt x="521" y="60"/>
                  </a:cubicBezTo>
                  <a:cubicBezTo>
                    <a:pt x="518" y="61"/>
                    <a:pt x="514" y="61"/>
                    <a:pt x="511" y="63"/>
                  </a:cubicBezTo>
                  <a:cubicBezTo>
                    <a:pt x="510" y="64"/>
                    <a:pt x="521" y="64"/>
                    <a:pt x="520" y="65"/>
                  </a:cubicBezTo>
                  <a:cubicBezTo>
                    <a:pt x="514" y="65"/>
                    <a:pt x="529" y="66"/>
                    <a:pt x="523" y="66"/>
                  </a:cubicBezTo>
                  <a:cubicBezTo>
                    <a:pt x="518" y="66"/>
                    <a:pt x="527" y="68"/>
                    <a:pt x="521" y="68"/>
                  </a:cubicBezTo>
                  <a:cubicBezTo>
                    <a:pt x="522" y="69"/>
                    <a:pt x="522" y="69"/>
                    <a:pt x="522" y="69"/>
                  </a:cubicBezTo>
                  <a:cubicBezTo>
                    <a:pt x="529" y="69"/>
                    <a:pt x="522" y="68"/>
                    <a:pt x="528" y="68"/>
                  </a:cubicBezTo>
                  <a:cubicBezTo>
                    <a:pt x="533" y="68"/>
                    <a:pt x="539" y="67"/>
                    <a:pt x="544" y="67"/>
                  </a:cubicBezTo>
                  <a:cubicBezTo>
                    <a:pt x="545" y="67"/>
                    <a:pt x="546" y="67"/>
                    <a:pt x="547" y="67"/>
                  </a:cubicBezTo>
                  <a:cubicBezTo>
                    <a:pt x="547" y="67"/>
                    <a:pt x="547" y="68"/>
                    <a:pt x="547" y="68"/>
                  </a:cubicBezTo>
                  <a:cubicBezTo>
                    <a:pt x="546" y="68"/>
                    <a:pt x="545" y="68"/>
                    <a:pt x="544" y="68"/>
                  </a:cubicBezTo>
                  <a:cubicBezTo>
                    <a:pt x="540" y="69"/>
                    <a:pt x="536" y="69"/>
                    <a:pt x="532" y="70"/>
                  </a:cubicBezTo>
                  <a:cubicBezTo>
                    <a:pt x="531" y="70"/>
                    <a:pt x="530" y="70"/>
                    <a:pt x="530" y="70"/>
                  </a:cubicBezTo>
                  <a:cubicBezTo>
                    <a:pt x="530" y="70"/>
                    <a:pt x="530" y="70"/>
                    <a:pt x="530" y="70"/>
                  </a:cubicBezTo>
                  <a:cubicBezTo>
                    <a:pt x="531" y="70"/>
                    <a:pt x="533" y="70"/>
                    <a:pt x="535" y="70"/>
                  </a:cubicBezTo>
                  <a:cubicBezTo>
                    <a:pt x="535" y="70"/>
                    <a:pt x="535" y="71"/>
                    <a:pt x="535" y="71"/>
                  </a:cubicBezTo>
                  <a:cubicBezTo>
                    <a:pt x="534" y="71"/>
                    <a:pt x="533" y="71"/>
                    <a:pt x="532" y="71"/>
                  </a:cubicBezTo>
                  <a:cubicBezTo>
                    <a:pt x="525" y="72"/>
                    <a:pt x="530" y="73"/>
                    <a:pt x="523" y="74"/>
                  </a:cubicBezTo>
                  <a:cubicBezTo>
                    <a:pt x="513" y="74"/>
                    <a:pt x="503" y="75"/>
                    <a:pt x="493" y="75"/>
                  </a:cubicBezTo>
                  <a:cubicBezTo>
                    <a:pt x="484" y="75"/>
                    <a:pt x="320" y="75"/>
                    <a:pt x="310" y="75"/>
                  </a:cubicBezTo>
                  <a:cubicBezTo>
                    <a:pt x="300" y="75"/>
                    <a:pt x="289" y="75"/>
                    <a:pt x="279" y="74"/>
                  </a:cubicBezTo>
                  <a:cubicBezTo>
                    <a:pt x="272" y="74"/>
                    <a:pt x="265" y="74"/>
                    <a:pt x="258" y="75"/>
                  </a:cubicBezTo>
                  <a:cubicBezTo>
                    <a:pt x="255" y="75"/>
                    <a:pt x="252" y="75"/>
                    <a:pt x="249" y="75"/>
                  </a:cubicBezTo>
                  <a:cubicBezTo>
                    <a:pt x="248" y="75"/>
                    <a:pt x="247" y="75"/>
                    <a:pt x="245" y="75"/>
                  </a:cubicBezTo>
                  <a:cubicBezTo>
                    <a:pt x="244" y="75"/>
                    <a:pt x="243" y="75"/>
                    <a:pt x="242" y="74"/>
                  </a:cubicBezTo>
                  <a:cubicBezTo>
                    <a:pt x="241" y="74"/>
                    <a:pt x="240" y="75"/>
                    <a:pt x="240" y="75"/>
                  </a:cubicBezTo>
                  <a:cubicBezTo>
                    <a:pt x="239" y="74"/>
                    <a:pt x="239" y="74"/>
                    <a:pt x="238" y="75"/>
                  </a:cubicBezTo>
                  <a:cubicBezTo>
                    <a:pt x="237" y="74"/>
                    <a:pt x="237" y="74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4" y="75"/>
                  </a:cubicBezTo>
                  <a:cubicBezTo>
                    <a:pt x="234" y="74"/>
                    <a:pt x="233" y="74"/>
                    <a:pt x="232" y="75"/>
                  </a:cubicBezTo>
                  <a:cubicBezTo>
                    <a:pt x="225" y="75"/>
                    <a:pt x="217" y="75"/>
                    <a:pt x="210" y="75"/>
                  </a:cubicBezTo>
                  <a:cubicBezTo>
                    <a:pt x="210" y="74"/>
                    <a:pt x="210" y="74"/>
                    <a:pt x="210" y="74"/>
                  </a:cubicBezTo>
                  <a:cubicBezTo>
                    <a:pt x="209" y="74"/>
                    <a:pt x="209" y="74"/>
                    <a:pt x="208" y="73"/>
                  </a:cubicBezTo>
                  <a:cubicBezTo>
                    <a:pt x="205" y="73"/>
                    <a:pt x="202" y="73"/>
                    <a:pt x="198" y="73"/>
                  </a:cubicBezTo>
                  <a:cubicBezTo>
                    <a:pt x="195" y="73"/>
                    <a:pt x="191" y="73"/>
                    <a:pt x="188" y="73"/>
                  </a:cubicBezTo>
                  <a:cubicBezTo>
                    <a:pt x="188" y="73"/>
                    <a:pt x="188" y="73"/>
                    <a:pt x="188" y="73"/>
                  </a:cubicBezTo>
                  <a:cubicBezTo>
                    <a:pt x="235" y="73"/>
                    <a:pt x="281" y="73"/>
                    <a:pt x="328" y="73"/>
                  </a:cubicBezTo>
                  <a:cubicBezTo>
                    <a:pt x="328" y="72"/>
                    <a:pt x="328" y="72"/>
                    <a:pt x="328" y="72"/>
                  </a:cubicBezTo>
                  <a:cubicBezTo>
                    <a:pt x="269" y="72"/>
                    <a:pt x="223" y="72"/>
                    <a:pt x="164" y="72"/>
                  </a:cubicBezTo>
                  <a:cubicBezTo>
                    <a:pt x="167" y="72"/>
                    <a:pt x="156" y="72"/>
                    <a:pt x="158" y="72"/>
                  </a:cubicBezTo>
                  <a:cubicBezTo>
                    <a:pt x="165" y="72"/>
                    <a:pt x="172" y="72"/>
                    <a:pt x="179" y="73"/>
                  </a:cubicBezTo>
                  <a:cubicBezTo>
                    <a:pt x="181" y="73"/>
                    <a:pt x="181" y="73"/>
                    <a:pt x="180" y="75"/>
                  </a:cubicBezTo>
                  <a:cubicBezTo>
                    <a:pt x="180" y="74"/>
                    <a:pt x="180" y="74"/>
                    <a:pt x="179" y="73"/>
                  </a:cubicBezTo>
                  <a:cubicBezTo>
                    <a:pt x="179" y="74"/>
                    <a:pt x="179" y="74"/>
                    <a:pt x="179" y="75"/>
                  </a:cubicBezTo>
                  <a:cubicBezTo>
                    <a:pt x="178" y="74"/>
                    <a:pt x="178" y="74"/>
                    <a:pt x="177" y="73"/>
                  </a:cubicBezTo>
                  <a:cubicBezTo>
                    <a:pt x="177" y="74"/>
                    <a:pt x="177" y="74"/>
                    <a:pt x="177" y="75"/>
                  </a:cubicBezTo>
                  <a:cubicBezTo>
                    <a:pt x="176" y="74"/>
                    <a:pt x="176" y="74"/>
                    <a:pt x="175" y="73"/>
                  </a:cubicBezTo>
                  <a:cubicBezTo>
                    <a:pt x="175" y="74"/>
                    <a:pt x="175" y="74"/>
                    <a:pt x="175" y="75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73" y="74"/>
                    <a:pt x="173" y="74"/>
                    <a:pt x="173" y="75"/>
                  </a:cubicBezTo>
                  <a:cubicBezTo>
                    <a:pt x="172" y="74"/>
                    <a:pt x="172" y="74"/>
                    <a:pt x="172" y="74"/>
                  </a:cubicBezTo>
                  <a:cubicBezTo>
                    <a:pt x="171" y="75"/>
                    <a:pt x="171" y="74"/>
                    <a:pt x="170" y="74"/>
                  </a:cubicBezTo>
                  <a:cubicBezTo>
                    <a:pt x="169" y="75"/>
                    <a:pt x="169" y="74"/>
                    <a:pt x="168" y="74"/>
                  </a:cubicBezTo>
                  <a:cubicBezTo>
                    <a:pt x="168" y="74"/>
                    <a:pt x="168" y="74"/>
                    <a:pt x="167" y="75"/>
                  </a:cubicBezTo>
                  <a:cubicBezTo>
                    <a:pt x="167" y="74"/>
                    <a:pt x="167" y="74"/>
                    <a:pt x="166" y="73"/>
                  </a:cubicBezTo>
                  <a:cubicBezTo>
                    <a:pt x="166" y="74"/>
                    <a:pt x="166" y="74"/>
                    <a:pt x="166" y="75"/>
                  </a:cubicBezTo>
                  <a:cubicBezTo>
                    <a:pt x="165" y="74"/>
                    <a:pt x="165" y="74"/>
                    <a:pt x="164" y="73"/>
                  </a:cubicBezTo>
                  <a:cubicBezTo>
                    <a:pt x="164" y="74"/>
                    <a:pt x="164" y="74"/>
                    <a:pt x="164" y="75"/>
                  </a:cubicBezTo>
                  <a:cubicBezTo>
                    <a:pt x="163" y="74"/>
                    <a:pt x="163" y="74"/>
                    <a:pt x="162" y="73"/>
                  </a:cubicBezTo>
                  <a:cubicBezTo>
                    <a:pt x="162" y="74"/>
                    <a:pt x="162" y="74"/>
                    <a:pt x="162" y="75"/>
                  </a:cubicBezTo>
                  <a:cubicBezTo>
                    <a:pt x="161" y="74"/>
                    <a:pt x="161" y="74"/>
                    <a:pt x="161" y="73"/>
                  </a:cubicBezTo>
                  <a:cubicBezTo>
                    <a:pt x="161" y="73"/>
                    <a:pt x="160" y="73"/>
                    <a:pt x="160" y="73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58" y="73"/>
                    <a:pt x="157" y="73"/>
                    <a:pt x="156" y="74"/>
                  </a:cubicBezTo>
                  <a:cubicBezTo>
                    <a:pt x="156" y="74"/>
                    <a:pt x="168" y="73"/>
                    <a:pt x="168" y="73"/>
                  </a:cubicBezTo>
                  <a:cubicBezTo>
                    <a:pt x="167" y="73"/>
                    <a:pt x="166" y="73"/>
                    <a:pt x="164" y="73"/>
                  </a:cubicBezTo>
                  <a:cubicBezTo>
                    <a:pt x="159" y="73"/>
                    <a:pt x="154" y="73"/>
                    <a:pt x="149" y="72"/>
                  </a:cubicBezTo>
                  <a:cubicBezTo>
                    <a:pt x="141" y="72"/>
                    <a:pt x="163" y="72"/>
                    <a:pt x="155" y="72"/>
                  </a:cubicBezTo>
                  <a:cubicBezTo>
                    <a:pt x="147" y="72"/>
                    <a:pt x="139" y="71"/>
                    <a:pt x="132" y="71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3" y="70"/>
                    <a:pt x="134" y="70"/>
                    <a:pt x="136" y="70"/>
                  </a:cubicBezTo>
                  <a:cubicBezTo>
                    <a:pt x="138" y="70"/>
                    <a:pt x="140" y="70"/>
                    <a:pt x="142" y="70"/>
                  </a:cubicBezTo>
                  <a:cubicBezTo>
                    <a:pt x="143" y="70"/>
                    <a:pt x="143" y="70"/>
                    <a:pt x="144" y="70"/>
                  </a:cubicBezTo>
                  <a:cubicBezTo>
                    <a:pt x="143" y="70"/>
                    <a:pt x="143" y="70"/>
                    <a:pt x="142" y="70"/>
                  </a:cubicBezTo>
                  <a:cubicBezTo>
                    <a:pt x="137" y="69"/>
                    <a:pt x="132" y="69"/>
                    <a:pt x="127" y="69"/>
                  </a:cubicBezTo>
                  <a:cubicBezTo>
                    <a:pt x="118" y="69"/>
                    <a:pt x="109" y="69"/>
                    <a:pt x="100" y="68"/>
                  </a:cubicBezTo>
                  <a:cubicBezTo>
                    <a:pt x="94" y="68"/>
                    <a:pt x="88" y="68"/>
                    <a:pt x="83" y="68"/>
                  </a:cubicBezTo>
                  <a:cubicBezTo>
                    <a:pt x="80" y="68"/>
                    <a:pt x="77" y="68"/>
                    <a:pt x="74" y="67"/>
                  </a:cubicBezTo>
                  <a:cubicBezTo>
                    <a:pt x="71" y="67"/>
                    <a:pt x="54" y="67"/>
                    <a:pt x="51" y="67"/>
                  </a:cubicBezTo>
                  <a:cubicBezTo>
                    <a:pt x="50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0" y="67"/>
                    <a:pt x="52" y="67"/>
                    <a:pt x="53" y="67"/>
                  </a:cubicBezTo>
                  <a:cubicBezTo>
                    <a:pt x="61" y="67"/>
                    <a:pt x="81" y="67"/>
                    <a:pt x="88" y="67"/>
                  </a:cubicBezTo>
                  <a:cubicBezTo>
                    <a:pt x="93" y="67"/>
                    <a:pt x="99" y="66"/>
                    <a:pt x="104" y="66"/>
                  </a:cubicBezTo>
                  <a:cubicBezTo>
                    <a:pt x="122" y="67"/>
                    <a:pt x="140" y="67"/>
                    <a:pt x="158" y="67"/>
                  </a:cubicBezTo>
                  <a:cubicBezTo>
                    <a:pt x="176" y="68"/>
                    <a:pt x="164" y="67"/>
                    <a:pt x="182" y="67"/>
                  </a:cubicBezTo>
                  <a:cubicBezTo>
                    <a:pt x="215" y="67"/>
                    <a:pt x="237" y="67"/>
                    <a:pt x="270" y="67"/>
                  </a:cubicBezTo>
                  <a:cubicBezTo>
                    <a:pt x="288" y="66"/>
                    <a:pt x="302" y="66"/>
                    <a:pt x="320" y="66"/>
                  </a:cubicBezTo>
                  <a:cubicBezTo>
                    <a:pt x="321" y="66"/>
                    <a:pt x="322" y="65"/>
                    <a:pt x="322" y="65"/>
                  </a:cubicBezTo>
                  <a:cubicBezTo>
                    <a:pt x="323" y="65"/>
                    <a:pt x="323" y="65"/>
                    <a:pt x="324" y="65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12" y="65"/>
                    <a:pt x="301" y="65"/>
                    <a:pt x="289" y="66"/>
                  </a:cubicBezTo>
                  <a:cubicBezTo>
                    <a:pt x="285" y="66"/>
                    <a:pt x="281" y="66"/>
                    <a:pt x="278" y="66"/>
                  </a:cubicBezTo>
                  <a:cubicBezTo>
                    <a:pt x="270" y="66"/>
                    <a:pt x="263" y="66"/>
                    <a:pt x="256" y="66"/>
                  </a:cubicBezTo>
                  <a:cubicBezTo>
                    <a:pt x="252" y="66"/>
                    <a:pt x="247" y="66"/>
                    <a:pt x="242" y="66"/>
                  </a:cubicBezTo>
                  <a:cubicBezTo>
                    <a:pt x="240" y="66"/>
                    <a:pt x="238" y="66"/>
                    <a:pt x="236" y="66"/>
                  </a:cubicBezTo>
                  <a:cubicBezTo>
                    <a:pt x="234" y="66"/>
                    <a:pt x="232" y="66"/>
                    <a:pt x="230" y="66"/>
                  </a:cubicBezTo>
                  <a:cubicBezTo>
                    <a:pt x="227" y="66"/>
                    <a:pt x="224" y="66"/>
                    <a:pt x="222" y="66"/>
                  </a:cubicBezTo>
                  <a:cubicBezTo>
                    <a:pt x="219" y="66"/>
                    <a:pt x="216" y="67"/>
                    <a:pt x="213" y="66"/>
                  </a:cubicBezTo>
                  <a:cubicBezTo>
                    <a:pt x="213" y="66"/>
                    <a:pt x="212" y="67"/>
                    <a:pt x="211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8" y="67"/>
                    <a:pt x="207" y="66"/>
                    <a:pt x="207" y="66"/>
                  </a:cubicBezTo>
                  <a:cubicBezTo>
                    <a:pt x="206" y="67"/>
                    <a:pt x="205" y="66"/>
                    <a:pt x="205" y="66"/>
                  </a:cubicBezTo>
                  <a:cubicBezTo>
                    <a:pt x="204" y="67"/>
                    <a:pt x="204" y="66"/>
                    <a:pt x="203" y="66"/>
                  </a:cubicBezTo>
                  <a:cubicBezTo>
                    <a:pt x="203" y="66"/>
                    <a:pt x="203" y="66"/>
                    <a:pt x="202" y="67"/>
                  </a:cubicBezTo>
                  <a:cubicBezTo>
                    <a:pt x="202" y="66"/>
                    <a:pt x="202" y="66"/>
                    <a:pt x="201" y="66"/>
                  </a:cubicBezTo>
                  <a:cubicBezTo>
                    <a:pt x="201" y="66"/>
                    <a:pt x="201" y="66"/>
                    <a:pt x="200" y="67"/>
                  </a:cubicBezTo>
                  <a:cubicBezTo>
                    <a:pt x="200" y="66"/>
                    <a:pt x="200" y="66"/>
                    <a:pt x="199" y="66"/>
                  </a:cubicBezTo>
                  <a:cubicBezTo>
                    <a:pt x="199" y="66"/>
                    <a:pt x="199" y="66"/>
                    <a:pt x="199" y="67"/>
                  </a:cubicBezTo>
                  <a:cubicBezTo>
                    <a:pt x="198" y="66"/>
                    <a:pt x="198" y="66"/>
                    <a:pt x="197" y="66"/>
                  </a:cubicBezTo>
                  <a:cubicBezTo>
                    <a:pt x="197" y="67"/>
                    <a:pt x="196" y="66"/>
                    <a:pt x="195" y="66"/>
                  </a:cubicBezTo>
                  <a:cubicBezTo>
                    <a:pt x="195" y="66"/>
                    <a:pt x="195" y="66"/>
                    <a:pt x="194" y="66"/>
                  </a:cubicBezTo>
                  <a:cubicBezTo>
                    <a:pt x="194" y="66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6"/>
                  </a:cubicBezTo>
                  <a:cubicBezTo>
                    <a:pt x="190" y="66"/>
                    <a:pt x="189" y="66"/>
                    <a:pt x="188" y="66"/>
                  </a:cubicBezTo>
                  <a:cubicBezTo>
                    <a:pt x="186" y="66"/>
                    <a:pt x="185" y="66"/>
                    <a:pt x="183" y="66"/>
                  </a:cubicBezTo>
                  <a:cubicBezTo>
                    <a:pt x="182" y="66"/>
                    <a:pt x="180" y="66"/>
                    <a:pt x="179" y="66"/>
                  </a:cubicBezTo>
                  <a:cubicBezTo>
                    <a:pt x="177" y="66"/>
                    <a:pt x="176" y="66"/>
                    <a:pt x="174" y="66"/>
                  </a:cubicBezTo>
                  <a:cubicBezTo>
                    <a:pt x="173" y="66"/>
                    <a:pt x="171" y="66"/>
                    <a:pt x="169" y="66"/>
                  </a:cubicBezTo>
                  <a:cubicBezTo>
                    <a:pt x="168" y="66"/>
                    <a:pt x="166" y="66"/>
                    <a:pt x="165" y="66"/>
                  </a:cubicBezTo>
                  <a:cubicBezTo>
                    <a:pt x="162" y="66"/>
                    <a:pt x="160" y="66"/>
                    <a:pt x="158" y="66"/>
                  </a:cubicBezTo>
                  <a:cubicBezTo>
                    <a:pt x="157" y="66"/>
                    <a:pt x="156" y="66"/>
                    <a:pt x="155" y="66"/>
                  </a:cubicBezTo>
                  <a:cubicBezTo>
                    <a:pt x="154" y="66"/>
                    <a:pt x="167" y="66"/>
                    <a:pt x="166" y="66"/>
                  </a:cubicBezTo>
                  <a:cubicBezTo>
                    <a:pt x="165" y="66"/>
                    <a:pt x="164" y="66"/>
                    <a:pt x="162" y="66"/>
                  </a:cubicBezTo>
                  <a:cubicBezTo>
                    <a:pt x="162" y="66"/>
                    <a:pt x="161" y="66"/>
                    <a:pt x="160" y="66"/>
                  </a:cubicBezTo>
                  <a:cubicBezTo>
                    <a:pt x="159" y="66"/>
                    <a:pt x="158" y="66"/>
                    <a:pt x="157" y="66"/>
                  </a:cubicBezTo>
                  <a:cubicBezTo>
                    <a:pt x="156" y="66"/>
                    <a:pt x="155" y="66"/>
                    <a:pt x="154" y="66"/>
                  </a:cubicBezTo>
                  <a:cubicBezTo>
                    <a:pt x="153" y="66"/>
                    <a:pt x="152" y="66"/>
                    <a:pt x="151" y="66"/>
                  </a:cubicBezTo>
                  <a:cubicBezTo>
                    <a:pt x="150" y="67"/>
                    <a:pt x="150" y="66"/>
                    <a:pt x="149" y="66"/>
                  </a:cubicBezTo>
                  <a:cubicBezTo>
                    <a:pt x="149" y="66"/>
                    <a:pt x="149" y="66"/>
                    <a:pt x="148" y="66"/>
                  </a:cubicBezTo>
                  <a:cubicBezTo>
                    <a:pt x="148" y="66"/>
                    <a:pt x="148" y="66"/>
                    <a:pt x="147" y="66"/>
                  </a:cubicBezTo>
                  <a:cubicBezTo>
                    <a:pt x="147" y="66"/>
                    <a:pt x="147" y="66"/>
                    <a:pt x="146" y="66"/>
                  </a:cubicBezTo>
                  <a:cubicBezTo>
                    <a:pt x="146" y="66"/>
                    <a:pt x="145" y="65"/>
                    <a:pt x="145" y="66"/>
                  </a:cubicBezTo>
                  <a:cubicBezTo>
                    <a:pt x="144" y="65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40" y="66"/>
                    <a:pt x="139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39" y="66"/>
                    <a:pt x="138" y="66"/>
                    <a:pt x="138" y="65"/>
                  </a:cubicBezTo>
                  <a:cubicBezTo>
                    <a:pt x="138" y="66"/>
                    <a:pt x="137" y="66"/>
                    <a:pt x="137" y="66"/>
                  </a:cubicBezTo>
                  <a:cubicBezTo>
                    <a:pt x="137" y="66"/>
                    <a:pt x="137" y="66"/>
                    <a:pt x="136" y="65"/>
                  </a:cubicBezTo>
                  <a:cubicBezTo>
                    <a:pt x="136" y="66"/>
                    <a:pt x="136" y="66"/>
                    <a:pt x="135" y="66"/>
                  </a:cubicBezTo>
                  <a:cubicBezTo>
                    <a:pt x="135" y="66"/>
                    <a:pt x="135" y="65"/>
                    <a:pt x="134" y="65"/>
                  </a:cubicBezTo>
                  <a:cubicBezTo>
                    <a:pt x="134" y="66"/>
                    <a:pt x="134" y="66"/>
                    <a:pt x="133" y="66"/>
                  </a:cubicBezTo>
                  <a:cubicBezTo>
                    <a:pt x="133" y="66"/>
                    <a:pt x="133" y="65"/>
                    <a:pt x="133" y="65"/>
                  </a:cubicBezTo>
                  <a:cubicBezTo>
                    <a:pt x="132" y="65"/>
                    <a:pt x="132" y="66"/>
                    <a:pt x="132" y="66"/>
                  </a:cubicBezTo>
                  <a:cubicBezTo>
                    <a:pt x="131" y="66"/>
                    <a:pt x="131" y="65"/>
                    <a:pt x="131" y="65"/>
                  </a:cubicBezTo>
                  <a:cubicBezTo>
                    <a:pt x="130" y="65"/>
                    <a:pt x="130" y="66"/>
                    <a:pt x="130" y="66"/>
                  </a:cubicBezTo>
                  <a:cubicBezTo>
                    <a:pt x="129" y="66"/>
                    <a:pt x="129" y="65"/>
                    <a:pt x="129" y="65"/>
                  </a:cubicBezTo>
                  <a:cubicBezTo>
                    <a:pt x="128" y="65"/>
                    <a:pt x="159" y="66"/>
                    <a:pt x="159" y="66"/>
                  </a:cubicBezTo>
                  <a:cubicBezTo>
                    <a:pt x="158" y="66"/>
                    <a:pt x="158" y="65"/>
                    <a:pt x="158" y="65"/>
                  </a:cubicBezTo>
                  <a:cubicBezTo>
                    <a:pt x="157" y="65"/>
                    <a:pt x="157" y="66"/>
                    <a:pt x="157" y="66"/>
                  </a:cubicBezTo>
                  <a:cubicBezTo>
                    <a:pt x="156" y="65"/>
                    <a:pt x="156" y="65"/>
                    <a:pt x="155" y="66"/>
                  </a:cubicBezTo>
                  <a:cubicBezTo>
                    <a:pt x="154" y="65"/>
                    <a:pt x="154" y="65"/>
                    <a:pt x="153" y="65"/>
                  </a:cubicBezTo>
                  <a:cubicBezTo>
                    <a:pt x="151" y="65"/>
                    <a:pt x="150" y="65"/>
                    <a:pt x="148" y="65"/>
                  </a:cubicBezTo>
                  <a:cubicBezTo>
                    <a:pt x="144" y="65"/>
                    <a:pt x="140" y="65"/>
                    <a:pt x="136" y="65"/>
                  </a:cubicBezTo>
                  <a:cubicBezTo>
                    <a:pt x="127" y="64"/>
                    <a:pt x="118" y="64"/>
                    <a:pt x="109" y="64"/>
                  </a:cubicBezTo>
                  <a:cubicBezTo>
                    <a:pt x="102" y="63"/>
                    <a:pt x="95" y="63"/>
                    <a:pt x="89" y="63"/>
                  </a:cubicBezTo>
                  <a:cubicBezTo>
                    <a:pt x="84" y="63"/>
                    <a:pt x="80" y="63"/>
                    <a:pt x="76" y="63"/>
                  </a:cubicBezTo>
                  <a:cubicBezTo>
                    <a:pt x="75" y="63"/>
                    <a:pt x="75" y="62"/>
                    <a:pt x="75" y="62"/>
                  </a:cubicBezTo>
                  <a:cubicBezTo>
                    <a:pt x="75" y="62"/>
                    <a:pt x="75" y="62"/>
                    <a:pt x="76" y="62"/>
                  </a:cubicBezTo>
                  <a:cubicBezTo>
                    <a:pt x="79" y="62"/>
                    <a:pt x="82" y="62"/>
                    <a:pt x="86" y="62"/>
                  </a:cubicBezTo>
                  <a:cubicBezTo>
                    <a:pt x="92" y="62"/>
                    <a:pt x="99" y="62"/>
                    <a:pt x="106" y="62"/>
                  </a:cubicBezTo>
                  <a:cubicBezTo>
                    <a:pt x="110" y="62"/>
                    <a:pt x="114" y="62"/>
                    <a:pt x="118" y="62"/>
                  </a:cubicBezTo>
                  <a:cubicBezTo>
                    <a:pt x="108" y="62"/>
                    <a:pt x="84" y="61"/>
                    <a:pt x="73" y="61"/>
                  </a:cubicBezTo>
                  <a:cubicBezTo>
                    <a:pt x="68" y="61"/>
                    <a:pt x="62" y="61"/>
                    <a:pt x="56" y="61"/>
                  </a:cubicBezTo>
                  <a:cubicBezTo>
                    <a:pt x="56" y="61"/>
                    <a:pt x="56" y="60"/>
                    <a:pt x="5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59" y="60"/>
                    <a:pt x="61" y="60"/>
                  </a:cubicBezTo>
                  <a:cubicBezTo>
                    <a:pt x="65" y="59"/>
                    <a:pt x="69" y="59"/>
                    <a:pt x="73" y="59"/>
                  </a:cubicBezTo>
                  <a:cubicBezTo>
                    <a:pt x="92" y="59"/>
                    <a:pt x="105" y="56"/>
                    <a:pt x="107" y="57"/>
                  </a:cubicBezTo>
                  <a:cubicBezTo>
                    <a:pt x="142" y="57"/>
                    <a:pt x="144" y="58"/>
                    <a:pt x="179" y="58"/>
                  </a:cubicBezTo>
                  <a:cubicBezTo>
                    <a:pt x="228" y="59"/>
                    <a:pt x="279" y="57"/>
                    <a:pt x="330" y="57"/>
                  </a:cubicBezTo>
                  <a:cubicBezTo>
                    <a:pt x="331" y="57"/>
                    <a:pt x="329" y="58"/>
                    <a:pt x="330" y="58"/>
                  </a:cubicBezTo>
                  <a:cubicBezTo>
                    <a:pt x="330" y="58"/>
                    <a:pt x="330" y="57"/>
                    <a:pt x="330" y="57"/>
                  </a:cubicBezTo>
                  <a:cubicBezTo>
                    <a:pt x="325" y="57"/>
                    <a:pt x="321" y="57"/>
                    <a:pt x="316" y="57"/>
                  </a:cubicBezTo>
                  <a:cubicBezTo>
                    <a:pt x="311" y="57"/>
                    <a:pt x="307" y="58"/>
                    <a:pt x="302" y="58"/>
                  </a:cubicBezTo>
                  <a:cubicBezTo>
                    <a:pt x="288" y="58"/>
                    <a:pt x="273" y="58"/>
                    <a:pt x="258" y="58"/>
                  </a:cubicBezTo>
                  <a:cubicBezTo>
                    <a:pt x="251" y="58"/>
                    <a:pt x="243" y="58"/>
                    <a:pt x="236" y="58"/>
                  </a:cubicBezTo>
                  <a:cubicBezTo>
                    <a:pt x="226" y="58"/>
                    <a:pt x="217" y="58"/>
                    <a:pt x="207" y="58"/>
                  </a:cubicBezTo>
                  <a:cubicBezTo>
                    <a:pt x="202" y="58"/>
                    <a:pt x="197" y="58"/>
                    <a:pt x="192" y="58"/>
                  </a:cubicBezTo>
                  <a:cubicBezTo>
                    <a:pt x="188" y="58"/>
                    <a:pt x="183" y="58"/>
                    <a:pt x="179" y="58"/>
                  </a:cubicBezTo>
                  <a:cubicBezTo>
                    <a:pt x="175" y="58"/>
                    <a:pt x="171" y="58"/>
                    <a:pt x="167" y="58"/>
                  </a:cubicBezTo>
                  <a:cubicBezTo>
                    <a:pt x="164" y="58"/>
                    <a:pt x="161" y="58"/>
                    <a:pt x="159" y="58"/>
                  </a:cubicBezTo>
                  <a:cubicBezTo>
                    <a:pt x="156" y="58"/>
                    <a:pt x="154" y="58"/>
                    <a:pt x="152" y="58"/>
                  </a:cubicBezTo>
                  <a:cubicBezTo>
                    <a:pt x="150" y="58"/>
                    <a:pt x="148" y="58"/>
                    <a:pt x="146" y="58"/>
                  </a:cubicBezTo>
                  <a:cubicBezTo>
                    <a:pt x="143" y="58"/>
                    <a:pt x="141" y="58"/>
                    <a:pt x="139" y="58"/>
                  </a:cubicBezTo>
                  <a:cubicBezTo>
                    <a:pt x="137" y="58"/>
                    <a:pt x="136" y="58"/>
                    <a:pt x="134" y="58"/>
                  </a:cubicBezTo>
                  <a:cubicBezTo>
                    <a:pt x="133" y="58"/>
                    <a:pt x="131" y="58"/>
                    <a:pt x="130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6" y="57"/>
                    <a:pt x="125" y="58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1" y="57"/>
                    <a:pt x="120" y="57"/>
                    <a:pt x="119" y="57"/>
                  </a:cubicBezTo>
                  <a:cubicBezTo>
                    <a:pt x="118" y="57"/>
                    <a:pt x="118" y="58"/>
                    <a:pt x="117" y="58"/>
                  </a:cubicBezTo>
                  <a:cubicBezTo>
                    <a:pt x="116" y="58"/>
                    <a:pt x="146" y="57"/>
                    <a:pt x="145" y="57"/>
                  </a:cubicBezTo>
                  <a:cubicBezTo>
                    <a:pt x="144" y="57"/>
                    <a:pt x="143" y="58"/>
                    <a:pt x="142" y="58"/>
                  </a:cubicBezTo>
                  <a:cubicBezTo>
                    <a:pt x="141" y="57"/>
                    <a:pt x="139" y="57"/>
                    <a:pt x="138" y="57"/>
                  </a:cubicBezTo>
                  <a:cubicBezTo>
                    <a:pt x="135" y="57"/>
                    <a:pt x="132" y="57"/>
                    <a:pt x="129" y="57"/>
                  </a:cubicBezTo>
                  <a:cubicBezTo>
                    <a:pt x="127" y="57"/>
                    <a:pt x="125" y="57"/>
                    <a:pt x="123" y="57"/>
                  </a:cubicBezTo>
                  <a:cubicBezTo>
                    <a:pt x="120" y="57"/>
                    <a:pt x="116" y="57"/>
                    <a:pt x="112" y="56"/>
                  </a:cubicBezTo>
                  <a:cubicBezTo>
                    <a:pt x="109" y="56"/>
                    <a:pt x="105" y="56"/>
                    <a:pt x="102" y="56"/>
                  </a:cubicBezTo>
                  <a:cubicBezTo>
                    <a:pt x="95" y="55"/>
                    <a:pt x="98" y="55"/>
                    <a:pt x="92" y="55"/>
                  </a:cubicBezTo>
                  <a:cubicBezTo>
                    <a:pt x="85" y="55"/>
                    <a:pt x="79" y="55"/>
                    <a:pt x="72" y="54"/>
                  </a:cubicBezTo>
                  <a:cubicBezTo>
                    <a:pt x="64" y="54"/>
                    <a:pt x="56" y="54"/>
                    <a:pt x="47" y="54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3"/>
                    <a:pt x="47" y="53"/>
                    <a:pt x="47" y="53"/>
                  </a:cubicBezTo>
                  <a:cubicBezTo>
                    <a:pt x="57" y="53"/>
                    <a:pt x="67" y="53"/>
                    <a:pt x="77" y="53"/>
                  </a:cubicBezTo>
                  <a:cubicBezTo>
                    <a:pt x="85" y="53"/>
                    <a:pt x="85" y="54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52"/>
                    <a:pt x="98" y="52"/>
                    <a:pt x="95" y="52"/>
                  </a:cubicBezTo>
                  <a:cubicBezTo>
                    <a:pt x="84" y="52"/>
                    <a:pt x="72" y="52"/>
                    <a:pt x="60" y="51"/>
                  </a:cubicBezTo>
                  <a:cubicBezTo>
                    <a:pt x="58" y="51"/>
                    <a:pt x="56" y="51"/>
                    <a:pt x="55" y="51"/>
                  </a:cubicBezTo>
                  <a:cubicBezTo>
                    <a:pt x="55" y="51"/>
                    <a:pt x="55" y="50"/>
                    <a:pt x="55" y="50"/>
                  </a:cubicBezTo>
                  <a:cubicBezTo>
                    <a:pt x="66" y="50"/>
                    <a:pt x="78" y="50"/>
                    <a:pt x="89" y="50"/>
                  </a:cubicBezTo>
                  <a:cubicBezTo>
                    <a:pt x="101" y="50"/>
                    <a:pt x="103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90" y="48"/>
                    <a:pt x="42" y="48"/>
                    <a:pt x="17" y="47"/>
                  </a:cubicBezTo>
                  <a:cubicBezTo>
                    <a:pt x="17" y="47"/>
                    <a:pt x="17" y="46"/>
                    <a:pt x="17" y="46"/>
                  </a:cubicBezTo>
                  <a:cubicBezTo>
                    <a:pt x="51" y="47"/>
                    <a:pt x="77" y="47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7" y="47"/>
                    <a:pt x="72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61" y="44"/>
                    <a:pt x="65" y="44"/>
                    <a:pt x="78" y="44"/>
                  </a:cubicBezTo>
                  <a:cubicBezTo>
                    <a:pt x="78" y="44"/>
                    <a:pt x="78" y="43"/>
                    <a:pt x="78" y="43"/>
                  </a:cubicBezTo>
                  <a:cubicBezTo>
                    <a:pt x="77" y="43"/>
                    <a:pt x="76" y="43"/>
                    <a:pt x="76" y="43"/>
                  </a:cubicBezTo>
                  <a:cubicBezTo>
                    <a:pt x="67" y="43"/>
                    <a:pt x="68" y="43"/>
                    <a:pt x="60" y="42"/>
                  </a:cubicBezTo>
                  <a:cubicBezTo>
                    <a:pt x="53" y="42"/>
                    <a:pt x="45" y="42"/>
                    <a:pt x="38" y="42"/>
                  </a:cubicBezTo>
                  <a:cubicBezTo>
                    <a:pt x="38" y="42"/>
                    <a:pt x="37" y="41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61" y="41"/>
                    <a:pt x="77" y="42"/>
                    <a:pt x="102" y="42"/>
                  </a:cubicBezTo>
                  <a:cubicBezTo>
                    <a:pt x="102" y="42"/>
                    <a:pt x="102" y="42"/>
                    <a:pt x="102" y="41"/>
                  </a:cubicBezTo>
                  <a:cubicBezTo>
                    <a:pt x="100" y="41"/>
                    <a:pt x="98" y="41"/>
                    <a:pt x="96" y="41"/>
                  </a:cubicBezTo>
                  <a:cubicBezTo>
                    <a:pt x="86" y="41"/>
                    <a:pt x="76" y="40"/>
                    <a:pt x="65" y="40"/>
                  </a:cubicBezTo>
                  <a:cubicBezTo>
                    <a:pt x="51" y="40"/>
                    <a:pt x="45" y="39"/>
                    <a:pt x="30" y="38"/>
                  </a:cubicBezTo>
                  <a:cubicBezTo>
                    <a:pt x="29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9" y="38"/>
                    <a:pt x="51" y="38"/>
                    <a:pt x="62" y="38"/>
                  </a:cubicBezTo>
                  <a:cubicBezTo>
                    <a:pt x="68" y="38"/>
                    <a:pt x="64" y="38"/>
                    <a:pt x="70" y="38"/>
                  </a:cubicBezTo>
                  <a:cubicBezTo>
                    <a:pt x="71" y="38"/>
                    <a:pt x="72" y="38"/>
                    <a:pt x="73" y="38"/>
                  </a:cubicBezTo>
                  <a:cubicBezTo>
                    <a:pt x="73" y="38"/>
                    <a:pt x="73" y="38"/>
                    <a:pt x="73" y="37"/>
                  </a:cubicBezTo>
                  <a:cubicBezTo>
                    <a:pt x="73" y="37"/>
                    <a:pt x="72" y="37"/>
                    <a:pt x="72" y="37"/>
                  </a:cubicBezTo>
                  <a:cubicBezTo>
                    <a:pt x="67" y="37"/>
                    <a:pt x="62" y="38"/>
                    <a:pt x="57" y="36"/>
                  </a:cubicBezTo>
                  <a:cubicBezTo>
                    <a:pt x="55" y="35"/>
                    <a:pt x="62" y="36"/>
                    <a:pt x="60" y="36"/>
                  </a:cubicBezTo>
                  <a:cubicBezTo>
                    <a:pt x="59" y="36"/>
                    <a:pt x="57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84" y="34"/>
                    <a:pt x="104" y="36"/>
                    <a:pt x="132" y="36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21" y="35"/>
                    <a:pt x="110" y="35"/>
                    <a:pt x="99" y="35"/>
                  </a:cubicBezTo>
                  <a:cubicBezTo>
                    <a:pt x="94" y="34"/>
                    <a:pt x="88" y="34"/>
                    <a:pt x="82" y="34"/>
                  </a:cubicBezTo>
                  <a:cubicBezTo>
                    <a:pt x="82" y="34"/>
                    <a:pt x="82" y="34"/>
                    <a:pt x="81" y="34"/>
                  </a:cubicBezTo>
                  <a:cubicBezTo>
                    <a:pt x="81" y="33"/>
                    <a:pt x="82" y="33"/>
                    <a:pt x="82" y="33"/>
                  </a:cubicBezTo>
                  <a:cubicBezTo>
                    <a:pt x="87" y="33"/>
                    <a:pt x="93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69" y="32"/>
                    <a:pt x="49" y="31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44" y="29"/>
                    <a:pt x="58" y="30"/>
                    <a:pt x="82" y="30"/>
                  </a:cubicBezTo>
                  <a:cubicBezTo>
                    <a:pt x="79" y="30"/>
                    <a:pt x="77" y="30"/>
                    <a:pt x="74" y="30"/>
                  </a:cubicBezTo>
                  <a:cubicBezTo>
                    <a:pt x="62" y="29"/>
                    <a:pt x="60" y="29"/>
                    <a:pt x="48" y="29"/>
                  </a:cubicBezTo>
                  <a:cubicBezTo>
                    <a:pt x="47" y="29"/>
                    <a:pt x="46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62" y="27"/>
                    <a:pt x="69" y="28"/>
                    <a:pt x="85" y="28"/>
                  </a:cubicBezTo>
                  <a:cubicBezTo>
                    <a:pt x="85" y="27"/>
                    <a:pt x="85" y="27"/>
                    <a:pt x="84" y="27"/>
                  </a:cubicBezTo>
                  <a:cubicBezTo>
                    <a:pt x="72" y="27"/>
                    <a:pt x="69" y="27"/>
                    <a:pt x="57" y="26"/>
                  </a:cubicBezTo>
                  <a:cubicBezTo>
                    <a:pt x="49" y="26"/>
                    <a:pt x="41" y="26"/>
                    <a:pt x="33" y="26"/>
                  </a:cubicBezTo>
                  <a:cubicBezTo>
                    <a:pt x="33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7" y="25"/>
                    <a:pt x="40" y="25"/>
                    <a:pt x="43" y="25"/>
                  </a:cubicBezTo>
                  <a:cubicBezTo>
                    <a:pt x="53" y="25"/>
                    <a:pt x="55" y="25"/>
                    <a:pt x="65" y="25"/>
                  </a:cubicBezTo>
                  <a:cubicBezTo>
                    <a:pt x="93" y="25"/>
                    <a:pt x="120" y="23"/>
                    <a:pt x="148" y="23"/>
                  </a:cubicBezTo>
                  <a:cubicBezTo>
                    <a:pt x="179" y="24"/>
                    <a:pt x="213" y="24"/>
                    <a:pt x="245" y="23"/>
                  </a:cubicBezTo>
                  <a:cubicBezTo>
                    <a:pt x="260" y="23"/>
                    <a:pt x="271" y="25"/>
                    <a:pt x="286" y="25"/>
                  </a:cubicBezTo>
                  <a:cubicBezTo>
                    <a:pt x="289" y="25"/>
                    <a:pt x="294" y="25"/>
                    <a:pt x="296" y="25"/>
                  </a:cubicBezTo>
                  <a:cubicBezTo>
                    <a:pt x="292" y="25"/>
                    <a:pt x="288" y="25"/>
                    <a:pt x="283" y="25"/>
                  </a:cubicBezTo>
                  <a:cubicBezTo>
                    <a:pt x="241" y="25"/>
                    <a:pt x="200" y="25"/>
                    <a:pt x="158" y="24"/>
                  </a:cubicBezTo>
                  <a:cubicBezTo>
                    <a:pt x="135" y="23"/>
                    <a:pt x="112" y="22"/>
                    <a:pt x="89" y="22"/>
                  </a:cubicBezTo>
                  <a:cubicBezTo>
                    <a:pt x="70" y="21"/>
                    <a:pt x="39" y="21"/>
                    <a:pt x="21" y="20"/>
                  </a:cubicBezTo>
                  <a:cubicBezTo>
                    <a:pt x="17" y="20"/>
                    <a:pt x="13" y="20"/>
                    <a:pt x="10" y="19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8" y="19"/>
                    <a:pt x="0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5" y="19"/>
                    <a:pt x="9" y="19"/>
                    <a:pt x="13" y="19"/>
                  </a:cubicBezTo>
                  <a:cubicBezTo>
                    <a:pt x="31" y="18"/>
                    <a:pt x="49" y="19"/>
                    <a:pt x="67" y="19"/>
                  </a:cubicBezTo>
                  <a:cubicBezTo>
                    <a:pt x="92" y="19"/>
                    <a:pt x="133" y="18"/>
                    <a:pt x="157" y="19"/>
                  </a:cubicBezTo>
                  <a:cubicBezTo>
                    <a:pt x="187" y="20"/>
                    <a:pt x="229" y="18"/>
                    <a:pt x="258" y="20"/>
                  </a:cubicBezTo>
                  <a:cubicBezTo>
                    <a:pt x="261" y="20"/>
                    <a:pt x="257" y="20"/>
                    <a:pt x="259" y="20"/>
                  </a:cubicBezTo>
                  <a:cubicBezTo>
                    <a:pt x="259" y="20"/>
                    <a:pt x="259" y="20"/>
                    <a:pt x="258" y="20"/>
                  </a:cubicBezTo>
                  <a:cubicBezTo>
                    <a:pt x="240" y="20"/>
                    <a:pt x="223" y="20"/>
                    <a:pt x="205" y="19"/>
                  </a:cubicBezTo>
                  <a:cubicBezTo>
                    <a:pt x="189" y="19"/>
                    <a:pt x="173" y="19"/>
                    <a:pt x="157" y="19"/>
                  </a:cubicBezTo>
                  <a:cubicBezTo>
                    <a:pt x="135" y="18"/>
                    <a:pt x="91" y="17"/>
                    <a:pt x="68" y="16"/>
                  </a:cubicBezTo>
                  <a:cubicBezTo>
                    <a:pt x="60" y="16"/>
                    <a:pt x="51" y="16"/>
                    <a:pt x="42" y="15"/>
                  </a:cubicBezTo>
                  <a:cubicBezTo>
                    <a:pt x="38" y="15"/>
                    <a:pt x="34" y="14"/>
                    <a:pt x="30" y="14"/>
                  </a:cubicBezTo>
                  <a:cubicBezTo>
                    <a:pt x="30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3"/>
                    <a:pt x="36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3" y="13"/>
                    <a:pt x="26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46" y="11"/>
                    <a:pt x="95" y="13"/>
                    <a:pt x="121" y="13"/>
                  </a:cubicBezTo>
                  <a:cubicBezTo>
                    <a:pt x="118" y="13"/>
                    <a:pt x="115" y="12"/>
                    <a:pt x="112" y="12"/>
                  </a:cubicBezTo>
                  <a:cubicBezTo>
                    <a:pt x="96" y="12"/>
                    <a:pt x="57" y="11"/>
                    <a:pt x="41" y="11"/>
                  </a:cubicBezTo>
                  <a:cubicBezTo>
                    <a:pt x="35" y="10"/>
                    <a:pt x="29" y="10"/>
                    <a:pt x="23" y="10"/>
                  </a:cubicBezTo>
                  <a:cubicBezTo>
                    <a:pt x="22" y="10"/>
                    <a:pt x="22" y="10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4" y="9"/>
                    <a:pt x="26" y="9"/>
                    <a:pt x="27" y="9"/>
                  </a:cubicBezTo>
                  <a:cubicBezTo>
                    <a:pt x="33" y="9"/>
                    <a:pt x="38" y="9"/>
                    <a:pt x="43" y="9"/>
                  </a:cubicBezTo>
                  <a:cubicBezTo>
                    <a:pt x="47" y="9"/>
                    <a:pt x="51" y="9"/>
                    <a:pt x="54" y="9"/>
                  </a:cubicBezTo>
                  <a:cubicBezTo>
                    <a:pt x="53" y="9"/>
                    <a:pt x="51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8"/>
                    <a:pt x="98" y="8"/>
                    <a:pt x="111" y="9"/>
                  </a:cubicBezTo>
                  <a:cubicBezTo>
                    <a:pt x="125" y="9"/>
                    <a:pt x="138" y="9"/>
                    <a:pt x="151" y="10"/>
                  </a:cubicBezTo>
                  <a:cubicBezTo>
                    <a:pt x="151" y="10"/>
                    <a:pt x="151" y="13"/>
                    <a:pt x="151" y="13"/>
                  </a:cubicBezTo>
                  <a:cubicBezTo>
                    <a:pt x="118" y="12"/>
                    <a:pt x="63" y="7"/>
                    <a:pt x="30" y="6"/>
                  </a:cubicBezTo>
                  <a:cubicBezTo>
                    <a:pt x="30" y="6"/>
                    <a:pt x="30" y="5"/>
                    <a:pt x="30" y="5"/>
                  </a:cubicBezTo>
                  <a:cubicBezTo>
                    <a:pt x="34" y="5"/>
                    <a:pt x="38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87" y="4"/>
                    <a:pt x="156" y="10"/>
                    <a:pt x="203" y="10"/>
                  </a:cubicBezTo>
                  <a:cubicBezTo>
                    <a:pt x="185" y="10"/>
                    <a:pt x="168" y="9"/>
                    <a:pt x="150" y="8"/>
                  </a:cubicBezTo>
                  <a:cubicBezTo>
                    <a:pt x="132" y="8"/>
                    <a:pt x="92" y="3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7"/>
                    <a:pt x="179" y="7"/>
                  </a:cubicBezTo>
                  <a:cubicBezTo>
                    <a:pt x="199" y="8"/>
                    <a:pt x="218" y="8"/>
                    <a:pt x="238" y="8"/>
                  </a:cubicBezTo>
                  <a:cubicBezTo>
                    <a:pt x="255" y="8"/>
                    <a:pt x="271" y="10"/>
                    <a:pt x="288" y="10"/>
                  </a:cubicBezTo>
                  <a:cubicBezTo>
                    <a:pt x="311" y="10"/>
                    <a:pt x="335" y="11"/>
                    <a:pt x="359" y="11"/>
                  </a:cubicBezTo>
                  <a:cubicBezTo>
                    <a:pt x="360" y="11"/>
                    <a:pt x="362" y="10"/>
                    <a:pt x="364" y="10"/>
                  </a:cubicBezTo>
                  <a:cubicBezTo>
                    <a:pt x="365" y="10"/>
                    <a:pt x="365" y="10"/>
                    <a:pt x="366" y="10"/>
                  </a:cubicBezTo>
                  <a:cubicBezTo>
                    <a:pt x="366" y="10"/>
                    <a:pt x="367" y="11"/>
                    <a:pt x="368" y="11"/>
                  </a:cubicBezTo>
                  <a:cubicBezTo>
                    <a:pt x="369" y="11"/>
                    <a:pt x="371" y="11"/>
                    <a:pt x="372" y="11"/>
                  </a:cubicBezTo>
                  <a:cubicBezTo>
                    <a:pt x="388" y="10"/>
                    <a:pt x="403" y="10"/>
                    <a:pt x="419" y="10"/>
                  </a:cubicBezTo>
                  <a:cubicBezTo>
                    <a:pt x="431" y="9"/>
                    <a:pt x="443" y="10"/>
                    <a:pt x="455" y="9"/>
                  </a:cubicBezTo>
                  <a:lnTo>
                    <a:pt x="459" y="10"/>
                  </a:lnTo>
                  <a:close/>
                  <a:moveTo>
                    <a:pt x="212" y="11"/>
                  </a:moveTo>
                  <a:cubicBezTo>
                    <a:pt x="212" y="11"/>
                    <a:pt x="212" y="11"/>
                    <a:pt x="212" y="11"/>
                  </a:cubicBezTo>
                  <a:cubicBezTo>
                    <a:pt x="201" y="10"/>
                    <a:pt x="189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89" y="10"/>
                    <a:pt x="201" y="11"/>
                    <a:pt x="212" y="11"/>
                  </a:cubicBezTo>
                  <a:close/>
                  <a:moveTo>
                    <a:pt x="167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3" y="10"/>
                    <a:pt x="170" y="10"/>
                    <a:pt x="167" y="10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7899400" y="677862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Sixth Title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4AE4A665-A8AC-4F42-96CE-6CEA511E589E}"/>
              </a:ext>
            </a:extLst>
          </p:cNvPr>
          <p:cNvGrpSpPr/>
          <p:nvPr/>
        </p:nvGrpSpPr>
        <p:grpSpPr>
          <a:xfrm>
            <a:off x="6415087" y="1793875"/>
            <a:ext cx="4767262" cy="723900"/>
            <a:chOff x="6415087" y="1793875"/>
            <a:chExt cx="4767262" cy="723900"/>
          </a:xfrm>
        </p:grpSpPr>
        <p:sp>
          <p:nvSpPr>
            <p:cNvPr id="239" name="Google Shape;239;p16"/>
            <p:cNvSpPr/>
            <p:nvPr/>
          </p:nvSpPr>
          <p:spPr>
            <a:xfrm>
              <a:off x="6415087" y="1793875"/>
              <a:ext cx="4767262" cy="723900"/>
            </a:xfrm>
            <a:custGeom>
              <a:avLst/>
              <a:gdLst/>
              <a:ahLst/>
              <a:cxnLst/>
              <a:rect l="l" t="t" r="r" b="b"/>
              <a:pathLst>
                <a:path w="501" h="76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1"/>
                    <a:pt x="200" y="2"/>
                    <a:pt x="201" y="1"/>
                  </a:cubicBezTo>
                  <a:cubicBezTo>
                    <a:pt x="201" y="1"/>
                    <a:pt x="202" y="1"/>
                    <a:pt x="203" y="1"/>
                  </a:cubicBezTo>
                  <a:cubicBezTo>
                    <a:pt x="204" y="1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1"/>
                  </a:cubicBezTo>
                  <a:cubicBezTo>
                    <a:pt x="225" y="1"/>
                    <a:pt x="232" y="1"/>
                    <a:pt x="239" y="1"/>
                  </a:cubicBezTo>
                  <a:cubicBezTo>
                    <a:pt x="248" y="1"/>
                    <a:pt x="258" y="1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2"/>
                  </a:cubicBezTo>
                  <a:cubicBezTo>
                    <a:pt x="416" y="3"/>
                    <a:pt x="423" y="4"/>
                    <a:pt x="430" y="4"/>
                  </a:cubicBezTo>
                  <a:cubicBezTo>
                    <a:pt x="431" y="5"/>
                    <a:pt x="432" y="5"/>
                    <a:pt x="433" y="5"/>
                  </a:cubicBezTo>
                  <a:cubicBezTo>
                    <a:pt x="432" y="5"/>
                    <a:pt x="432" y="5"/>
                    <a:pt x="432" y="5"/>
                  </a:cubicBezTo>
                  <a:cubicBezTo>
                    <a:pt x="431" y="5"/>
                    <a:pt x="429" y="5"/>
                    <a:pt x="428" y="5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6"/>
                    <a:pt x="429" y="6"/>
                    <a:pt x="430" y="6"/>
                  </a:cubicBezTo>
                  <a:cubicBezTo>
                    <a:pt x="434" y="7"/>
                    <a:pt x="437" y="7"/>
                    <a:pt x="441" y="7"/>
                  </a:cubicBezTo>
                  <a:cubicBezTo>
                    <a:pt x="442" y="7"/>
                    <a:pt x="443" y="8"/>
                    <a:pt x="444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3" y="8"/>
                    <a:pt x="442" y="9"/>
                    <a:pt x="441" y="9"/>
                  </a:cubicBezTo>
                  <a:cubicBezTo>
                    <a:pt x="436" y="8"/>
                    <a:pt x="431" y="8"/>
                    <a:pt x="426" y="8"/>
                  </a:cubicBezTo>
                  <a:cubicBezTo>
                    <a:pt x="420" y="7"/>
                    <a:pt x="414" y="7"/>
                    <a:pt x="408" y="7"/>
                  </a:cubicBezTo>
                  <a:cubicBezTo>
                    <a:pt x="408" y="7"/>
                    <a:pt x="408" y="7"/>
                    <a:pt x="407" y="7"/>
                  </a:cubicBezTo>
                  <a:cubicBezTo>
                    <a:pt x="412" y="8"/>
                    <a:pt x="417" y="10"/>
                    <a:pt x="422" y="10"/>
                  </a:cubicBezTo>
                  <a:cubicBezTo>
                    <a:pt x="427" y="10"/>
                    <a:pt x="401" y="10"/>
                    <a:pt x="406" y="11"/>
                  </a:cubicBezTo>
                  <a:cubicBezTo>
                    <a:pt x="407" y="11"/>
                    <a:pt x="409" y="12"/>
                    <a:pt x="410" y="13"/>
                  </a:cubicBezTo>
                  <a:cubicBezTo>
                    <a:pt x="413" y="14"/>
                    <a:pt x="433" y="15"/>
                    <a:pt x="436" y="16"/>
                  </a:cubicBezTo>
                  <a:cubicBezTo>
                    <a:pt x="443" y="17"/>
                    <a:pt x="471" y="18"/>
                    <a:pt x="478" y="19"/>
                  </a:cubicBezTo>
                  <a:cubicBezTo>
                    <a:pt x="479" y="19"/>
                    <a:pt x="480" y="19"/>
                    <a:pt x="481" y="20"/>
                  </a:cubicBezTo>
                  <a:cubicBezTo>
                    <a:pt x="481" y="20"/>
                    <a:pt x="481" y="20"/>
                    <a:pt x="481" y="20"/>
                  </a:cubicBezTo>
                  <a:cubicBezTo>
                    <a:pt x="480" y="20"/>
                    <a:pt x="479" y="20"/>
                    <a:pt x="478" y="20"/>
                  </a:cubicBezTo>
                  <a:cubicBezTo>
                    <a:pt x="470" y="19"/>
                    <a:pt x="462" y="19"/>
                    <a:pt x="454" y="18"/>
                  </a:cubicBezTo>
                  <a:cubicBezTo>
                    <a:pt x="453" y="18"/>
                    <a:pt x="452" y="18"/>
                    <a:pt x="452" y="18"/>
                  </a:cubicBezTo>
                  <a:cubicBezTo>
                    <a:pt x="453" y="18"/>
                    <a:pt x="455" y="18"/>
                    <a:pt x="457" y="19"/>
                  </a:cubicBezTo>
                  <a:cubicBezTo>
                    <a:pt x="460" y="19"/>
                    <a:pt x="463" y="19"/>
                    <a:pt x="466" y="20"/>
                  </a:cubicBezTo>
                  <a:cubicBezTo>
                    <a:pt x="466" y="20"/>
                    <a:pt x="467" y="20"/>
                    <a:pt x="468" y="20"/>
                  </a:cubicBezTo>
                  <a:cubicBezTo>
                    <a:pt x="468" y="21"/>
                    <a:pt x="468" y="21"/>
                    <a:pt x="468" y="21"/>
                  </a:cubicBezTo>
                  <a:cubicBezTo>
                    <a:pt x="467" y="21"/>
                    <a:pt x="466" y="21"/>
                    <a:pt x="465" y="21"/>
                  </a:cubicBezTo>
                  <a:cubicBezTo>
                    <a:pt x="461" y="21"/>
                    <a:pt x="456" y="20"/>
                    <a:pt x="451" y="19"/>
                  </a:cubicBezTo>
                  <a:cubicBezTo>
                    <a:pt x="447" y="19"/>
                    <a:pt x="442" y="19"/>
                    <a:pt x="438" y="19"/>
                  </a:cubicBezTo>
                  <a:cubicBezTo>
                    <a:pt x="440" y="19"/>
                    <a:pt x="443" y="19"/>
                    <a:pt x="445" y="19"/>
                  </a:cubicBezTo>
                  <a:cubicBezTo>
                    <a:pt x="448" y="20"/>
                    <a:pt x="451" y="20"/>
                    <a:pt x="454" y="21"/>
                  </a:cubicBezTo>
                  <a:cubicBezTo>
                    <a:pt x="458" y="22"/>
                    <a:pt x="456" y="22"/>
                    <a:pt x="460" y="23"/>
                  </a:cubicBezTo>
                  <a:cubicBezTo>
                    <a:pt x="461" y="23"/>
                    <a:pt x="462" y="23"/>
                    <a:pt x="463" y="25"/>
                  </a:cubicBezTo>
                  <a:cubicBezTo>
                    <a:pt x="463" y="25"/>
                    <a:pt x="463" y="25"/>
                    <a:pt x="464" y="25"/>
                  </a:cubicBezTo>
                  <a:cubicBezTo>
                    <a:pt x="471" y="26"/>
                    <a:pt x="444" y="28"/>
                    <a:pt x="452" y="29"/>
                  </a:cubicBezTo>
                  <a:cubicBezTo>
                    <a:pt x="454" y="29"/>
                    <a:pt x="457" y="30"/>
                    <a:pt x="460" y="30"/>
                  </a:cubicBezTo>
                  <a:cubicBezTo>
                    <a:pt x="460" y="30"/>
                    <a:pt x="461" y="31"/>
                    <a:pt x="461" y="31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61" y="31"/>
                    <a:pt x="460" y="31"/>
                    <a:pt x="459" y="31"/>
                  </a:cubicBezTo>
                  <a:cubicBezTo>
                    <a:pt x="454" y="31"/>
                    <a:pt x="448" y="30"/>
                    <a:pt x="443" y="30"/>
                  </a:cubicBezTo>
                  <a:cubicBezTo>
                    <a:pt x="436" y="29"/>
                    <a:pt x="463" y="28"/>
                    <a:pt x="456" y="28"/>
                  </a:cubicBezTo>
                  <a:cubicBezTo>
                    <a:pt x="456" y="28"/>
                    <a:pt x="455" y="28"/>
                    <a:pt x="455" y="28"/>
                  </a:cubicBezTo>
                  <a:cubicBezTo>
                    <a:pt x="461" y="30"/>
                    <a:pt x="433" y="30"/>
                    <a:pt x="440" y="32"/>
                  </a:cubicBezTo>
                  <a:cubicBezTo>
                    <a:pt x="438" y="32"/>
                    <a:pt x="436" y="32"/>
                    <a:pt x="434" y="32"/>
                  </a:cubicBezTo>
                  <a:cubicBezTo>
                    <a:pt x="449" y="34"/>
                    <a:pt x="478" y="36"/>
                    <a:pt x="493" y="39"/>
                  </a:cubicBezTo>
                  <a:cubicBezTo>
                    <a:pt x="492" y="40"/>
                    <a:pt x="491" y="39"/>
                    <a:pt x="491" y="39"/>
                  </a:cubicBezTo>
                  <a:cubicBezTo>
                    <a:pt x="486" y="39"/>
                    <a:pt x="481" y="38"/>
                    <a:pt x="475" y="38"/>
                  </a:cubicBezTo>
                  <a:cubicBezTo>
                    <a:pt x="465" y="37"/>
                    <a:pt x="455" y="36"/>
                    <a:pt x="446" y="35"/>
                  </a:cubicBezTo>
                  <a:cubicBezTo>
                    <a:pt x="444" y="35"/>
                    <a:pt x="442" y="35"/>
                    <a:pt x="441" y="35"/>
                  </a:cubicBezTo>
                  <a:cubicBezTo>
                    <a:pt x="438" y="36"/>
                    <a:pt x="436" y="35"/>
                    <a:pt x="433" y="35"/>
                  </a:cubicBezTo>
                  <a:cubicBezTo>
                    <a:pt x="432" y="35"/>
                    <a:pt x="431" y="35"/>
                    <a:pt x="431" y="35"/>
                  </a:cubicBezTo>
                  <a:cubicBezTo>
                    <a:pt x="433" y="36"/>
                    <a:pt x="436" y="36"/>
                    <a:pt x="439" y="36"/>
                  </a:cubicBezTo>
                  <a:cubicBezTo>
                    <a:pt x="446" y="37"/>
                    <a:pt x="454" y="38"/>
                    <a:pt x="462" y="39"/>
                  </a:cubicBezTo>
                  <a:cubicBezTo>
                    <a:pt x="472" y="40"/>
                    <a:pt x="482" y="41"/>
                    <a:pt x="493" y="42"/>
                  </a:cubicBezTo>
                  <a:cubicBezTo>
                    <a:pt x="494" y="42"/>
                    <a:pt x="495" y="42"/>
                    <a:pt x="496" y="42"/>
                  </a:cubicBezTo>
                  <a:cubicBezTo>
                    <a:pt x="496" y="42"/>
                    <a:pt x="496" y="43"/>
                    <a:pt x="496" y="43"/>
                  </a:cubicBezTo>
                  <a:cubicBezTo>
                    <a:pt x="496" y="43"/>
                    <a:pt x="495" y="43"/>
                    <a:pt x="494" y="43"/>
                  </a:cubicBezTo>
                  <a:cubicBezTo>
                    <a:pt x="489" y="43"/>
                    <a:pt x="484" y="42"/>
                    <a:pt x="478" y="42"/>
                  </a:cubicBezTo>
                  <a:cubicBezTo>
                    <a:pt x="475" y="41"/>
                    <a:pt x="473" y="41"/>
                    <a:pt x="470" y="41"/>
                  </a:cubicBezTo>
                  <a:cubicBezTo>
                    <a:pt x="474" y="42"/>
                    <a:pt x="478" y="42"/>
                    <a:pt x="482" y="43"/>
                  </a:cubicBezTo>
                  <a:cubicBezTo>
                    <a:pt x="488" y="43"/>
                    <a:pt x="493" y="44"/>
                    <a:pt x="498" y="45"/>
                  </a:cubicBezTo>
                  <a:cubicBezTo>
                    <a:pt x="501" y="45"/>
                    <a:pt x="489" y="46"/>
                    <a:pt x="492" y="46"/>
                  </a:cubicBezTo>
                  <a:cubicBezTo>
                    <a:pt x="492" y="46"/>
                    <a:pt x="493" y="46"/>
                    <a:pt x="493" y="46"/>
                  </a:cubicBezTo>
                  <a:cubicBezTo>
                    <a:pt x="493" y="47"/>
                    <a:pt x="493" y="47"/>
                    <a:pt x="493" y="47"/>
                  </a:cubicBezTo>
                  <a:cubicBezTo>
                    <a:pt x="493" y="47"/>
                    <a:pt x="492" y="47"/>
                    <a:pt x="491" y="47"/>
                  </a:cubicBezTo>
                  <a:cubicBezTo>
                    <a:pt x="488" y="47"/>
                    <a:pt x="499" y="47"/>
                    <a:pt x="495" y="46"/>
                  </a:cubicBezTo>
                  <a:cubicBezTo>
                    <a:pt x="492" y="46"/>
                    <a:pt x="490" y="46"/>
                    <a:pt x="488" y="46"/>
                  </a:cubicBezTo>
                  <a:cubicBezTo>
                    <a:pt x="487" y="46"/>
                    <a:pt x="487" y="46"/>
                    <a:pt x="487" y="46"/>
                  </a:cubicBezTo>
                  <a:cubicBezTo>
                    <a:pt x="485" y="46"/>
                    <a:pt x="484" y="46"/>
                    <a:pt x="483" y="46"/>
                  </a:cubicBezTo>
                  <a:cubicBezTo>
                    <a:pt x="474" y="46"/>
                    <a:pt x="464" y="45"/>
                    <a:pt x="455" y="44"/>
                  </a:cubicBezTo>
                  <a:cubicBezTo>
                    <a:pt x="451" y="44"/>
                    <a:pt x="447" y="44"/>
                    <a:pt x="442" y="44"/>
                  </a:cubicBezTo>
                  <a:cubicBezTo>
                    <a:pt x="437" y="44"/>
                    <a:pt x="432" y="43"/>
                    <a:pt x="426" y="43"/>
                  </a:cubicBezTo>
                  <a:cubicBezTo>
                    <a:pt x="426" y="43"/>
                    <a:pt x="426" y="43"/>
                    <a:pt x="425" y="43"/>
                  </a:cubicBezTo>
                  <a:cubicBezTo>
                    <a:pt x="427" y="43"/>
                    <a:pt x="428" y="44"/>
                    <a:pt x="430" y="44"/>
                  </a:cubicBezTo>
                  <a:cubicBezTo>
                    <a:pt x="446" y="46"/>
                    <a:pt x="463" y="47"/>
                    <a:pt x="480" y="48"/>
                  </a:cubicBezTo>
                  <a:cubicBezTo>
                    <a:pt x="490" y="49"/>
                    <a:pt x="468" y="50"/>
                    <a:pt x="478" y="51"/>
                  </a:cubicBezTo>
                  <a:cubicBezTo>
                    <a:pt x="479" y="51"/>
                    <a:pt x="475" y="51"/>
                    <a:pt x="476" y="52"/>
                  </a:cubicBezTo>
                  <a:cubicBezTo>
                    <a:pt x="476" y="52"/>
                    <a:pt x="476" y="52"/>
                    <a:pt x="476" y="52"/>
                  </a:cubicBezTo>
                  <a:cubicBezTo>
                    <a:pt x="476" y="52"/>
                    <a:pt x="475" y="52"/>
                    <a:pt x="475" y="52"/>
                  </a:cubicBezTo>
                  <a:cubicBezTo>
                    <a:pt x="473" y="52"/>
                    <a:pt x="451" y="52"/>
                    <a:pt x="450" y="53"/>
                  </a:cubicBezTo>
                  <a:cubicBezTo>
                    <a:pt x="450" y="53"/>
                    <a:pt x="449" y="53"/>
                    <a:pt x="448" y="53"/>
                  </a:cubicBezTo>
                  <a:cubicBezTo>
                    <a:pt x="444" y="53"/>
                    <a:pt x="460" y="53"/>
                    <a:pt x="455" y="53"/>
                  </a:cubicBezTo>
                  <a:cubicBezTo>
                    <a:pt x="455" y="53"/>
                    <a:pt x="454" y="53"/>
                    <a:pt x="454" y="53"/>
                  </a:cubicBezTo>
                  <a:cubicBezTo>
                    <a:pt x="454" y="54"/>
                    <a:pt x="433" y="54"/>
                    <a:pt x="435" y="54"/>
                  </a:cubicBezTo>
                  <a:cubicBezTo>
                    <a:pt x="437" y="54"/>
                    <a:pt x="430" y="55"/>
                    <a:pt x="433" y="55"/>
                  </a:cubicBezTo>
                  <a:cubicBezTo>
                    <a:pt x="433" y="55"/>
                    <a:pt x="434" y="55"/>
                    <a:pt x="434" y="56"/>
                  </a:cubicBezTo>
                  <a:cubicBezTo>
                    <a:pt x="434" y="56"/>
                    <a:pt x="434" y="56"/>
                    <a:pt x="434" y="56"/>
                  </a:cubicBezTo>
                  <a:cubicBezTo>
                    <a:pt x="434" y="56"/>
                    <a:pt x="433" y="56"/>
                    <a:pt x="433" y="56"/>
                  </a:cubicBezTo>
                  <a:cubicBezTo>
                    <a:pt x="427" y="56"/>
                    <a:pt x="421" y="56"/>
                    <a:pt x="415" y="56"/>
                  </a:cubicBezTo>
                  <a:cubicBezTo>
                    <a:pt x="409" y="55"/>
                    <a:pt x="404" y="55"/>
                    <a:pt x="398" y="55"/>
                  </a:cubicBezTo>
                  <a:cubicBezTo>
                    <a:pt x="395" y="54"/>
                    <a:pt x="391" y="54"/>
                    <a:pt x="387" y="54"/>
                  </a:cubicBezTo>
                  <a:cubicBezTo>
                    <a:pt x="383" y="53"/>
                    <a:pt x="378" y="53"/>
                    <a:pt x="374" y="53"/>
                  </a:cubicBezTo>
                  <a:cubicBezTo>
                    <a:pt x="370" y="52"/>
                    <a:pt x="388" y="52"/>
                    <a:pt x="384" y="52"/>
                  </a:cubicBezTo>
                  <a:cubicBezTo>
                    <a:pt x="383" y="51"/>
                    <a:pt x="382" y="51"/>
                    <a:pt x="381" y="51"/>
                  </a:cubicBezTo>
                  <a:cubicBezTo>
                    <a:pt x="381" y="51"/>
                    <a:pt x="381" y="52"/>
                    <a:pt x="381" y="52"/>
                  </a:cubicBezTo>
                  <a:cubicBezTo>
                    <a:pt x="383" y="52"/>
                    <a:pt x="384" y="52"/>
                    <a:pt x="386" y="52"/>
                  </a:cubicBezTo>
                  <a:cubicBezTo>
                    <a:pt x="395" y="54"/>
                    <a:pt x="383" y="54"/>
                    <a:pt x="392" y="55"/>
                  </a:cubicBezTo>
                  <a:cubicBezTo>
                    <a:pt x="402" y="55"/>
                    <a:pt x="410" y="56"/>
                    <a:pt x="419" y="56"/>
                  </a:cubicBezTo>
                  <a:cubicBezTo>
                    <a:pt x="429" y="57"/>
                    <a:pt x="438" y="58"/>
                    <a:pt x="448" y="59"/>
                  </a:cubicBezTo>
                  <a:cubicBezTo>
                    <a:pt x="452" y="59"/>
                    <a:pt x="438" y="60"/>
                    <a:pt x="443" y="61"/>
                  </a:cubicBezTo>
                  <a:cubicBezTo>
                    <a:pt x="443" y="61"/>
                    <a:pt x="444" y="61"/>
                    <a:pt x="444" y="61"/>
                  </a:cubicBezTo>
                  <a:cubicBezTo>
                    <a:pt x="444" y="61"/>
                    <a:pt x="444" y="61"/>
                    <a:pt x="444" y="61"/>
                  </a:cubicBezTo>
                  <a:cubicBezTo>
                    <a:pt x="444" y="62"/>
                    <a:pt x="443" y="62"/>
                    <a:pt x="443" y="62"/>
                  </a:cubicBezTo>
                  <a:cubicBezTo>
                    <a:pt x="434" y="61"/>
                    <a:pt x="431" y="61"/>
                    <a:pt x="422" y="61"/>
                  </a:cubicBezTo>
                  <a:cubicBezTo>
                    <a:pt x="418" y="61"/>
                    <a:pt x="426" y="60"/>
                    <a:pt x="421" y="60"/>
                  </a:cubicBezTo>
                  <a:cubicBezTo>
                    <a:pt x="420" y="60"/>
                    <a:pt x="418" y="60"/>
                    <a:pt x="417" y="60"/>
                  </a:cubicBezTo>
                  <a:cubicBezTo>
                    <a:pt x="418" y="61"/>
                    <a:pt x="407" y="62"/>
                    <a:pt x="409" y="62"/>
                  </a:cubicBezTo>
                  <a:cubicBezTo>
                    <a:pt x="420" y="62"/>
                    <a:pt x="426" y="63"/>
                    <a:pt x="437" y="65"/>
                  </a:cubicBezTo>
                  <a:cubicBezTo>
                    <a:pt x="437" y="65"/>
                    <a:pt x="438" y="65"/>
                    <a:pt x="439" y="65"/>
                  </a:cubicBezTo>
                  <a:cubicBezTo>
                    <a:pt x="440" y="65"/>
                    <a:pt x="440" y="66"/>
                    <a:pt x="440" y="66"/>
                  </a:cubicBezTo>
                  <a:cubicBezTo>
                    <a:pt x="440" y="67"/>
                    <a:pt x="441" y="67"/>
                    <a:pt x="442" y="67"/>
                  </a:cubicBezTo>
                  <a:cubicBezTo>
                    <a:pt x="447" y="67"/>
                    <a:pt x="451" y="67"/>
                    <a:pt x="455" y="68"/>
                  </a:cubicBezTo>
                  <a:cubicBezTo>
                    <a:pt x="456" y="68"/>
                    <a:pt x="456" y="68"/>
                    <a:pt x="457" y="68"/>
                  </a:cubicBezTo>
                  <a:cubicBezTo>
                    <a:pt x="457" y="68"/>
                    <a:pt x="457" y="68"/>
                    <a:pt x="457" y="69"/>
                  </a:cubicBezTo>
                  <a:cubicBezTo>
                    <a:pt x="456" y="69"/>
                    <a:pt x="456" y="69"/>
                    <a:pt x="455" y="69"/>
                  </a:cubicBezTo>
                  <a:cubicBezTo>
                    <a:pt x="450" y="69"/>
                    <a:pt x="445" y="69"/>
                    <a:pt x="440" y="69"/>
                  </a:cubicBezTo>
                  <a:cubicBezTo>
                    <a:pt x="440" y="69"/>
                    <a:pt x="439" y="69"/>
                    <a:pt x="439" y="69"/>
                  </a:cubicBezTo>
                  <a:cubicBezTo>
                    <a:pt x="439" y="69"/>
                    <a:pt x="439" y="70"/>
                    <a:pt x="439" y="70"/>
                  </a:cubicBezTo>
                  <a:cubicBezTo>
                    <a:pt x="439" y="70"/>
                    <a:pt x="440" y="70"/>
                    <a:pt x="440" y="70"/>
                  </a:cubicBezTo>
                  <a:cubicBezTo>
                    <a:pt x="444" y="71"/>
                    <a:pt x="447" y="71"/>
                    <a:pt x="450" y="72"/>
                  </a:cubicBezTo>
                  <a:cubicBezTo>
                    <a:pt x="454" y="72"/>
                    <a:pt x="467" y="74"/>
                    <a:pt x="471" y="75"/>
                  </a:cubicBezTo>
                  <a:cubicBezTo>
                    <a:pt x="472" y="75"/>
                    <a:pt x="472" y="75"/>
                    <a:pt x="473" y="75"/>
                  </a:cubicBezTo>
                  <a:cubicBezTo>
                    <a:pt x="473" y="75"/>
                    <a:pt x="473" y="76"/>
                    <a:pt x="472" y="76"/>
                  </a:cubicBezTo>
                  <a:cubicBezTo>
                    <a:pt x="471" y="76"/>
                    <a:pt x="462" y="76"/>
                    <a:pt x="460" y="76"/>
                  </a:cubicBezTo>
                  <a:cubicBezTo>
                    <a:pt x="454" y="76"/>
                    <a:pt x="448" y="76"/>
                    <a:pt x="442" y="76"/>
                  </a:cubicBezTo>
                  <a:cubicBezTo>
                    <a:pt x="432" y="75"/>
                    <a:pt x="428" y="74"/>
                    <a:pt x="418" y="74"/>
                  </a:cubicBezTo>
                  <a:cubicBezTo>
                    <a:pt x="409" y="73"/>
                    <a:pt x="414" y="73"/>
                    <a:pt x="405" y="72"/>
                  </a:cubicBezTo>
                  <a:cubicBezTo>
                    <a:pt x="393" y="71"/>
                    <a:pt x="382" y="71"/>
                    <a:pt x="370" y="70"/>
                  </a:cubicBezTo>
                  <a:cubicBezTo>
                    <a:pt x="356" y="70"/>
                    <a:pt x="341" y="69"/>
                    <a:pt x="327" y="69"/>
                  </a:cubicBezTo>
                  <a:cubicBezTo>
                    <a:pt x="325" y="69"/>
                    <a:pt x="324" y="69"/>
                    <a:pt x="322" y="69"/>
                  </a:cubicBezTo>
                  <a:cubicBezTo>
                    <a:pt x="321" y="69"/>
                    <a:pt x="321" y="70"/>
                    <a:pt x="320" y="70"/>
                  </a:cubicBezTo>
                  <a:cubicBezTo>
                    <a:pt x="320" y="70"/>
                    <a:pt x="319" y="70"/>
                    <a:pt x="319" y="70"/>
                  </a:cubicBezTo>
                  <a:cubicBezTo>
                    <a:pt x="317" y="70"/>
                    <a:pt x="315" y="69"/>
                    <a:pt x="314" y="69"/>
                  </a:cubicBezTo>
                  <a:cubicBezTo>
                    <a:pt x="291" y="69"/>
                    <a:pt x="269" y="69"/>
                    <a:pt x="246" y="70"/>
                  </a:cubicBezTo>
                  <a:cubicBezTo>
                    <a:pt x="231" y="70"/>
                    <a:pt x="215" y="70"/>
                    <a:pt x="200" y="70"/>
                  </a:cubicBezTo>
                  <a:cubicBezTo>
                    <a:pt x="181" y="70"/>
                    <a:pt x="163" y="70"/>
                    <a:pt x="144" y="70"/>
                  </a:cubicBezTo>
                  <a:cubicBezTo>
                    <a:pt x="125" y="71"/>
                    <a:pt x="105" y="72"/>
                    <a:pt x="86" y="72"/>
                  </a:cubicBezTo>
                  <a:cubicBezTo>
                    <a:pt x="68" y="73"/>
                    <a:pt x="51" y="74"/>
                    <a:pt x="33" y="74"/>
                  </a:cubicBezTo>
                  <a:cubicBezTo>
                    <a:pt x="27" y="74"/>
                    <a:pt x="22" y="74"/>
                    <a:pt x="17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33" y="73"/>
                    <a:pt x="49" y="72"/>
                    <a:pt x="66" y="71"/>
                  </a:cubicBezTo>
                  <a:cubicBezTo>
                    <a:pt x="83" y="71"/>
                    <a:pt x="99" y="70"/>
                    <a:pt x="116" y="69"/>
                  </a:cubicBezTo>
                  <a:cubicBezTo>
                    <a:pt x="133" y="69"/>
                    <a:pt x="150" y="68"/>
                    <a:pt x="167" y="68"/>
                  </a:cubicBezTo>
                  <a:cubicBezTo>
                    <a:pt x="122" y="68"/>
                    <a:pt x="78" y="70"/>
                    <a:pt x="33" y="71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1" y="69"/>
                    <a:pt x="27" y="69"/>
                    <a:pt x="23" y="69"/>
                  </a:cubicBezTo>
                  <a:cubicBezTo>
                    <a:pt x="23" y="69"/>
                    <a:pt x="23" y="69"/>
                    <a:pt x="23" y="68"/>
                  </a:cubicBezTo>
                  <a:cubicBezTo>
                    <a:pt x="55" y="67"/>
                    <a:pt x="86" y="66"/>
                    <a:pt x="118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05" y="65"/>
                    <a:pt x="92" y="65"/>
                    <a:pt x="80" y="66"/>
                  </a:cubicBezTo>
                  <a:cubicBezTo>
                    <a:pt x="67" y="66"/>
                    <a:pt x="71" y="66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0" y="65"/>
                    <a:pt x="45" y="65"/>
                    <a:pt x="47" y="65"/>
                  </a:cubicBezTo>
                  <a:cubicBezTo>
                    <a:pt x="44" y="65"/>
                    <a:pt x="57" y="65"/>
                    <a:pt x="53" y="65"/>
                  </a:cubicBezTo>
                  <a:cubicBezTo>
                    <a:pt x="48" y="65"/>
                    <a:pt x="43" y="65"/>
                    <a:pt x="38" y="65"/>
                  </a:cubicBezTo>
                  <a:cubicBezTo>
                    <a:pt x="36" y="65"/>
                    <a:pt x="35" y="65"/>
                    <a:pt x="34" y="65"/>
                  </a:cubicBezTo>
                  <a:cubicBezTo>
                    <a:pt x="33" y="65"/>
                    <a:pt x="33" y="65"/>
                    <a:pt x="32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9" y="64"/>
                    <a:pt x="45" y="64"/>
                    <a:pt x="51" y="64"/>
                  </a:cubicBezTo>
                  <a:cubicBezTo>
                    <a:pt x="66" y="63"/>
                    <a:pt x="65" y="63"/>
                    <a:pt x="81" y="62"/>
                  </a:cubicBezTo>
                  <a:cubicBezTo>
                    <a:pt x="84" y="62"/>
                    <a:pt x="86" y="62"/>
                    <a:pt x="89" y="62"/>
                  </a:cubicBezTo>
                  <a:cubicBezTo>
                    <a:pt x="64" y="62"/>
                    <a:pt x="56" y="63"/>
                    <a:pt x="31" y="63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7" y="62"/>
                    <a:pt x="43" y="62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6" y="61"/>
                    <a:pt x="42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4" y="61"/>
                    <a:pt x="48" y="59"/>
                    <a:pt x="51" y="59"/>
                  </a:cubicBezTo>
                  <a:cubicBezTo>
                    <a:pt x="60" y="59"/>
                    <a:pt x="52" y="59"/>
                    <a:pt x="60" y="58"/>
                  </a:cubicBezTo>
                  <a:cubicBezTo>
                    <a:pt x="81" y="57"/>
                    <a:pt x="102" y="57"/>
                    <a:pt x="123" y="56"/>
                  </a:cubicBezTo>
                  <a:cubicBezTo>
                    <a:pt x="138" y="55"/>
                    <a:pt x="153" y="55"/>
                    <a:pt x="168" y="55"/>
                  </a:cubicBezTo>
                  <a:cubicBezTo>
                    <a:pt x="185" y="55"/>
                    <a:pt x="202" y="55"/>
                    <a:pt x="219" y="55"/>
                  </a:cubicBezTo>
                  <a:cubicBezTo>
                    <a:pt x="219" y="55"/>
                    <a:pt x="219" y="55"/>
                    <a:pt x="220" y="54"/>
                  </a:cubicBezTo>
                  <a:cubicBezTo>
                    <a:pt x="217" y="54"/>
                    <a:pt x="215" y="55"/>
                    <a:pt x="212" y="55"/>
                  </a:cubicBezTo>
                  <a:cubicBezTo>
                    <a:pt x="184" y="57"/>
                    <a:pt x="151" y="55"/>
                    <a:pt x="123" y="56"/>
                  </a:cubicBezTo>
                  <a:cubicBezTo>
                    <a:pt x="100" y="57"/>
                    <a:pt x="82" y="56"/>
                    <a:pt x="59" y="56"/>
                  </a:cubicBezTo>
                  <a:cubicBezTo>
                    <a:pt x="42" y="56"/>
                    <a:pt x="71" y="56"/>
                    <a:pt x="54" y="56"/>
                  </a:cubicBezTo>
                  <a:cubicBezTo>
                    <a:pt x="50" y="56"/>
                    <a:pt x="63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5"/>
                  </a:cubicBezTo>
                  <a:cubicBezTo>
                    <a:pt x="58" y="55"/>
                    <a:pt x="58" y="55"/>
                    <a:pt x="59" y="55"/>
                  </a:cubicBezTo>
                  <a:cubicBezTo>
                    <a:pt x="62" y="55"/>
                    <a:pt x="49" y="55"/>
                    <a:pt x="53" y="54"/>
                  </a:cubicBezTo>
                  <a:cubicBezTo>
                    <a:pt x="70" y="54"/>
                    <a:pt x="41" y="53"/>
                    <a:pt x="58" y="53"/>
                  </a:cubicBezTo>
                  <a:cubicBezTo>
                    <a:pt x="80" y="52"/>
                    <a:pt x="102" y="52"/>
                    <a:pt x="124" y="51"/>
                  </a:cubicBezTo>
                  <a:cubicBezTo>
                    <a:pt x="163" y="50"/>
                    <a:pt x="203" y="50"/>
                    <a:pt x="242" y="50"/>
                  </a:cubicBezTo>
                  <a:cubicBezTo>
                    <a:pt x="247" y="50"/>
                    <a:pt x="251" y="50"/>
                    <a:pt x="255" y="50"/>
                  </a:cubicBezTo>
                  <a:cubicBezTo>
                    <a:pt x="253" y="50"/>
                    <a:pt x="247" y="50"/>
                    <a:pt x="245" y="50"/>
                  </a:cubicBezTo>
                  <a:cubicBezTo>
                    <a:pt x="231" y="50"/>
                    <a:pt x="220" y="52"/>
                    <a:pt x="206" y="51"/>
                  </a:cubicBezTo>
                  <a:cubicBezTo>
                    <a:pt x="176" y="51"/>
                    <a:pt x="144" y="51"/>
                    <a:pt x="114" y="51"/>
                  </a:cubicBezTo>
                  <a:cubicBezTo>
                    <a:pt x="88" y="52"/>
                    <a:pt x="108" y="49"/>
                    <a:pt x="82" y="50"/>
                  </a:cubicBezTo>
                  <a:cubicBezTo>
                    <a:pt x="72" y="50"/>
                    <a:pt x="62" y="50"/>
                    <a:pt x="52" y="50"/>
                  </a:cubicBezTo>
                  <a:cubicBezTo>
                    <a:pt x="50" y="50"/>
                    <a:pt x="47" y="50"/>
                    <a:pt x="44" y="50"/>
                  </a:cubicBezTo>
                  <a:cubicBezTo>
                    <a:pt x="43" y="50"/>
                    <a:pt x="43" y="50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51" y="49"/>
                    <a:pt x="59" y="49"/>
                    <a:pt x="66" y="48"/>
                  </a:cubicBezTo>
                  <a:cubicBezTo>
                    <a:pt x="78" y="48"/>
                    <a:pt x="89" y="48"/>
                    <a:pt x="100" y="47"/>
                  </a:cubicBezTo>
                  <a:cubicBezTo>
                    <a:pt x="100" y="47"/>
                    <a:pt x="101" y="47"/>
                    <a:pt x="101" y="47"/>
                  </a:cubicBezTo>
                  <a:cubicBezTo>
                    <a:pt x="86" y="47"/>
                    <a:pt x="70" y="48"/>
                    <a:pt x="55" y="47"/>
                  </a:cubicBezTo>
                  <a:cubicBezTo>
                    <a:pt x="55" y="47"/>
                    <a:pt x="55" y="47"/>
                    <a:pt x="55" y="46"/>
                  </a:cubicBezTo>
                  <a:cubicBezTo>
                    <a:pt x="56" y="46"/>
                    <a:pt x="57" y="46"/>
                    <a:pt x="57" y="46"/>
                  </a:cubicBezTo>
                  <a:cubicBezTo>
                    <a:pt x="68" y="46"/>
                    <a:pt x="79" y="46"/>
                    <a:pt x="90" y="45"/>
                  </a:cubicBezTo>
                  <a:cubicBezTo>
                    <a:pt x="93" y="45"/>
                    <a:pt x="95" y="45"/>
                    <a:pt x="98" y="45"/>
                  </a:cubicBezTo>
                  <a:cubicBezTo>
                    <a:pt x="76" y="45"/>
                    <a:pt x="53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58" y="44"/>
                    <a:pt x="40" y="43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2" y="42"/>
                    <a:pt x="103" y="42"/>
                    <a:pt x="97" y="42"/>
                  </a:cubicBezTo>
                  <a:cubicBezTo>
                    <a:pt x="97" y="42"/>
                    <a:pt x="97" y="41"/>
                    <a:pt x="97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4" y="41"/>
                    <a:pt x="63" y="41"/>
                    <a:pt x="68" y="40"/>
                  </a:cubicBezTo>
                  <a:cubicBezTo>
                    <a:pt x="79" y="40"/>
                    <a:pt x="89" y="40"/>
                    <a:pt x="99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73" y="39"/>
                    <a:pt x="92" y="41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6" y="40"/>
                    <a:pt x="67" y="39"/>
                    <a:pt x="69" y="39"/>
                  </a:cubicBezTo>
                  <a:cubicBezTo>
                    <a:pt x="70" y="39"/>
                    <a:pt x="72" y="40"/>
                    <a:pt x="74" y="39"/>
                  </a:cubicBezTo>
                  <a:cubicBezTo>
                    <a:pt x="79" y="37"/>
                    <a:pt x="84" y="38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7"/>
                    <a:pt x="87" y="37"/>
                    <a:pt x="87" y="37"/>
                  </a:cubicBezTo>
                  <a:cubicBezTo>
                    <a:pt x="81" y="37"/>
                    <a:pt x="76" y="37"/>
                    <a:pt x="71" y="37"/>
                  </a:cubicBezTo>
                  <a:cubicBezTo>
                    <a:pt x="60" y="37"/>
                    <a:pt x="49" y="37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54" y="36"/>
                    <a:pt x="68" y="36"/>
                    <a:pt x="82" y="35"/>
                  </a:cubicBezTo>
                  <a:cubicBezTo>
                    <a:pt x="92" y="35"/>
                    <a:pt x="56" y="34"/>
                    <a:pt x="65" y="34"/>
                  </a:cubicBezTo>
                  <a:cubicBezTo>
                    <a:pt x="67" y="34"/>
                    <a:pt x="69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48" y="34"/>
                    <a:pt x="70" y="34"/>
                    <a:pt x="47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8" y="33"/>
                    <a:pt x="48" y="33"/>
                  </a:cubicBezTo>
                  <a:cubicBezTo>
                    <a:pt x="55" y="33"/>
                    <a:pt x="62" y="33"/>
                    <a:pt x="69" y="33"/>
                  </a:cubicBezTo>
                  <a:cubicBezTo>
                    <a:pt x="76" y="32"/>
                    <a:pt x="84" y="32"/>
                    <a:pt x="92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82" y="31"/>
                    <a:pt x="70" y="31"/>
                    <a:pt x="58" y="31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80" y="29"/>
                    <a:pt x="57" y="2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47" y="28"/>
                    <a:pt x="61" y="29"/>
                    <a:pt x="28" y="29"/>
                  </a:cubicBezTo>
                  <a:cubicBezTo>
                    <a:pt x="28" y="29"/>
                    <a:pt x="28" y="29"/>
                    <a:pt x="28" y="28"/>
                  </a:cubicBezTo>
                  <a:cubicBezTo>
                    <a:pt x="52" y="27"/>
                    <a:pt x="76" y="27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9" y="25"/>
                    <a:pt x="78" y="26"/>
                    <a:pt x="67" y="26"/>
                  </a:cubicBezTo>
                  <a:cubicBezTo>
                    <a:pt x="56" y="26"/>
                    <a:pt x="4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8" y="24"/>
                    <a:pt x="39" y="24"/>
                  </a:cubicBezTo>
                  <a:cubicBezTo>
                    <a:pt x="51" y="24"/>
                    <a:pt x="62" y="24"/>
                    <a:pt x="73" y="23"/>
                  </a:cubicBezTo>
                  <a:cubicBezTo>
                    <a:pt x="75" y="23"/>
                    <a:pt x="78" y="23"/>
                    <a:pt x="80" y="23"/>
                  </a:cubicBezTo>
                  <a:cubicBezTo>
                    <a:pt x="80" y="23"/>
                    <a:pt x="80" y="23"/>
                    <a:pt x="79" y="23"/>
                  </a:cubicBezTo>
                  <a:cubicBezTo>
                    <a:pt x="71" y="22"/>
                    <a:pt x="63" y="22"/>
                    <a:pt x="55" y="22"/>
                  </a:cubicBezTo>
                  <a:cubicBezTo>
                    <a:pt x="46" y="22"/>
                    <a:pt x="36" y="22"/>
                    <a:pt x="27" y="22"/>
                  </a:cubicBezTo>
                  <a:cubicBezTo>
                    <a:pt x="27" y="22"/>
                    <a:pt x="27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ubicBezTo>
                    <a:pt x="35" y="21"/>
                    <a:pt x="43" y="21"/>
                    <a:pt x="51" y="21"/>
                  </a:cubicBezTo>
                  <a:cubicBezTo>
                    <a:pt x="57" y="21"/>
                    <a:pt x="63" y="21"/>
                    <a:pt x="69" y="21"/>
                  </a:cubicBezTo>
                  <a:cubicBezTo>
                    <a:pt x="75" y="20"/>
                    <a:pt x="81" y="20"/>
                    <a:pt x="87" y="20"/>
                  </a:cubicBezTo>
                  <a:cubicBezTo>
                    <a:pt x="91" y="20"/>
                    <a:pt x="94" y="19"/>
                    <a:pt x="97" y="19"/>
                  </a:cubicBezTo>
                  <a:cubicBezTo>
                    <a:pt x="101" y="19"/>
                    <a:pt x="58" y="19"/>
                    <a:pt x="62" y="19"/>
                  </a:cubicBezTo>
                  <a:cubicBezTo>
                    <a:pt x="64" y="19"/>
                    <a:pt x="65" y="18"/>
                    <a:pt x="67" y="18"/>
                  </a:cubicBezTo>
                  <a:cubicBezTo>
                    <a:pt x="70" y="19"/>
                    <a:pt x="73" y="18"/>
                    <a:pt x="75" y="18"/>
                  </a:cubicBezTo>
                  <a:cubicBezTo>
                    <a:pt x="77" y="18"/>
                    <a:pt x="78" y="18"/>
                    <a:pt x="80" y="18"/>
                  </a:cubicBezTo>
                  <a:cubicBezTo>
                    <a:pt x="80" y="18"/>
                    <a:pt x="81" y="18"/>
                    <a:pt x="82" y="18"/>
                  </a:cubicBezTo>
                  <a:cubicBezTo>
                    <a:pt x="83" y="18"/>
                    <a:pt x="84" y="18"/>
                    <a:pt x="85" y="18"/>
                  </a:cubicBezTo>
                  <a:cubicBezTo>
                    <a:pt x="86" y="18"/>
                    <a:pt x="86" y="18"/>
                    <a:pt x="87" y="18"/>
                  </a:cubicBezTo>
                  <a:cubicBezTo>
                    <a:pt x="88" y="18"/>
                    <a:pt x="89" y="18"/>
                    <a:pt x="90" y="18"/>
                  </a:cubicBezTo>
                  <a:cubicBezTo>
                    <a:pt x="91" y="18"/>
                    <a:pt x="91" y="18"/>
                    <a:pt x="92" y="18"/>
                  </a:cubicBezTo>
                  <a:cubicBezTo>
                    <a:pt x="93" y="18"/>
                    <a:pt x="94" y="18"/>
                    <a:pt x="95" y="18"/>
                  </a:cubicBezTo>
                  <a:cubicBezTo>
                    <a:pt x="95" y="18"/>
                    <a:pt x="96" y="18"/>
                    <a:pt x="97" y="18"/>
                  </a:cubicBezTo>
                  <a:cubicBezTo>
                    <a:pt x="98" y="18"/>
                    <a:pt x="100" y="18"/>
                    <a:pt x="101" y="18"/>
                  </a:cubicBezTo>
                  <a:cubicBezTo>
                    <a:pt x="103" y="18"/>
                    <a:pt x="104" y="18"/>
                    <a:pt x="105" y="18"/>
                  </a:cubicBezTo>
                  <a:cubicBezTo>
                    <a:pt x="108" y="18"/>
                    <a:pt x="110" y="18"/>
                    <a:pt x="112" y="18"/>
                  </a:cubicBezTo>
                  <a:cubicBezTo>
                    <a:pt x="114" y="18"/>
                    <a:pt x="116" y="18"/>
                    <a:pt x="118" y="18"/>
                  </a:cubicBezTo>
                  <a:cubicBezTo>
                    <a:pt x="120" y="18"/>
                    <a:pt x="122" y="18"/>
                    <a:pt x="124" y="18"/>
                  </a:cubicBezTo>
                  <a:cubicBezTo>
                    <a:pt x="127" y="18"/>
                    <a:pt x="129" y="18"/>
                    <a:pt x="132" y="18"/>
                  </a:cubicBezTo>
                  <a:cubicBezTo>
                    <a:pt x="136" y="17"/>
                    <a:pt x="140" y="17"/>
                    <a:pt x="143" y="17"/>
                  </a:cubicBezTo>
                  <a:cubicBezTo>
                    <a:pt x="148" y="17"/>
                    <a:pt x="152" y="17"/>
                    <a:pt x="157" y="17"/>
                  </a:cubicBezTo>
                  <a:cubicBezTo>
                    <a:pt x="161" y="17"/>
                    <a:pt x="166" y="17"/>
                    <a:pt x="170" y="17"/>
                  </a:cubicBezTo>
                  <a:cubicBezTo>
                    <a:pt x="179" y="17"/>
                    <a:pt x="188" y="17"/>
                    <a:pt x="198" y="17"/>
                  </a:cubicBezTo>
                  <a:cubicBezTo>
                    <a:pt x="205" y="17"/>
                    <a:pt x="212" y="17"/>
                    <a:pt x="219" y="18"/>
                  </a:cubicBezTo>
                  <a:cubicBezTo>
                    <a:pt x="233" y="18"/>
                    <a:pt x="247" y="18"/>
                    <a:pt x="260" y="18"/>
                  </a:cubicBezTo>
                  <a:cubicBezTo>
                    <a:pt x="265" y="18"/>
                    <a:pt x="269" y="18"/>
                    <a:pt x="273" y="18"/>
                  </a:cubicBezTo>
                  <a:cubicBezTo>
                    <a:pt x="278" y="18"/>
                    <a:pt x="282" y="18"/>
                    <a:pt x="287" y="18"/>
                  </a:cubicBezTo>
                  <a:cubicBezTo>
                    <a:pt x="287" y="18"/>
                    <a:pt x="286" y="18"/>
                    <a:pt x="286" y="18"/>
                  </a:cubicBezTo>
                  <a:cubicBezTo>
                    <a:pt x="285" y="18"/>
                    <a:pt x="282" y="18"/>
                    <a:pt x="281" y="18"/>
                  </a:cubicBezTo>
                  <a:cubicBezTo>
                    <a:pt x="233" y="19"/>
                    <a:pt x="190" y="17"/>
                    <a:pt x="143" y="17"/>
                  </a:cubicBezTo>
                  <a:cubicBezTo>
                    <a:pt x="110" y="18"/>
                    <a:pt x="125" y="18"/>
                    <a:pt x="92" y="19"/>
                  </a:cubicBezTo>
                  <a:cubicBezTo>
                    <a:pt x="82" y="19"/>
                    <a:pt x="24" y="17"/>
                    <a:pt x="14" y="17"/>
                  </a:cubicBezTo>
                  <a:cubicBezTo>
                    <a:pt x="10" y="17"/>
                    <a:pt x="15" y="16"/>
                    <a:pt x="11" y="16"/>
                  </a:cubicBezTo>
                  <a:cubicBezTo>
                    <a:pt x="10" y="16"/>
                    <a:pt x="8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12" y="15"/>
                    <a:pt x="9" y="15"/>
                    <a:pt x="15" y="14"/>
                  </a:cubicBezTo>
                  <a:cubicBezTo>
                    <a:pt x="25" y="14"/>
                    <a:pt x="35" y="14"/>
                    <a:pt x="45" y="13"/>
                  </a:cubicBezTo>
                  <a:cubicBezTo>
                    <a:pt x="41" y="13"/>
                    <a:pt x="37" y="13"/>
                    <a:pt x="33" y="13"/>
                  </a:cubicBezTo>
                  <a:cubicBezTo>
                    <a:pt x="26" y="13"/>
                    <a:pt x="20" y="13"/>
                    <a:pt x="14" y="13"/>
                  </a:cubicBezTo>
                  <a:cubicBezTo>
                    <a:pt x="11" y="14"/>
                    <a:pt x="16" y="14"/>
                    <a:pt x="13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3"/>
                    <a:pt x="12" y="13"/>
                    <a:pt x="13" y="13"/>
                  </a:cubicBezTo>
                  <a:cubicBezTo>
                    <a:pt x="17" y="13"/>
                    <a:pt x="13" y="13"/>
                    <a:pt x="17" y="12"/>
                  </a:cubicBezTo>
                  <a:cubicBezTo>
                    <a:pt x="23" y="12"/>
                    <a:pt x="29" y="12"/>
                    <a:pt x="36" y="12"/>
                  </a:cubicBezTo>
                  <a:cubicBezTo>
                    <a:pt x="44" y="12"/>
                    <a:pt x="53" y="11"/>
                    <a:pt x="61" y="11"/>
                  </a:cubicBezTo>
                  <a:cubicBezTo>
                    <a:pt x="65" y="11"/>
                    <a:pt x="69" y="11"/>
                    <a:pt x="73" y="11"/>
                  </a:cubicBezTo>
                  <a:cubicBezTo>
                    <a:pt x="74" y="11"/>
                    <a:pt x="76" y="10"/>
                    <a:pt x="77" y="10"/>
                  </a:cubicBezTo>
                  <a:cubicBezTo>
                    <a:pt x="78" y="10"/>
                    <a:pt x="79" y="11"/>
                    <a:pt x="79" y="10"/>
                  </a:cubicBezTo>
                  <a:cubicBezTo>
                    <a:pt x="80" y="11"/>
                    <a:pt x="81" y="11"/>
                    <a:pt x="81" y="10"/>
                  </a:cubicBezTo>
                  <a:cubicBezTo>
                    <a:pt x="81" y="10"/>
                    <a:pt x="82" y="10"/>
                    <a:pt x="82" y="11"/>
                  </a:cubicBezTo>
                  <a:cubicBezTo>
                    <a:pt x="82" y="10"/>
                    <a:pt x="83" y="10"/>
                    <a:pt x="83" y="10"/>
                  </a:cubicBezTo>
                  <a:cubicBezTo>
                    <a:pt x="83" y="10"/>
                    <a:pt x="83" y="10"/>
                    <a:pt x="84" y="11"/>
                  </a:cubicBezTo>
                  <a:cubicBezTo>
                    <a:pt x="84" y="10"/>
                    <a:pt x="84" y="10"/>
                    <a:pt x="85" y="10"/>
                  </a:cubicBezTo>
                  <a:cubicBezTo>
                    <a:pt x="85" y="10"/>
                    <a:pt x="85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1"/>
                  </a:cubicBezTo>
                  <a:cubicBezTo>
                    <a:pt x="88" y="10"/>
                    <a:pt x="88" y="10"/>
                    <a:pt x="88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0"/>
                    <a:pt x="90" y="9"/>
                  </a:cubicBezTo>
                  <a:cubicBezTo>
                    <a:pt x="90" y="10"/>
                    <a:pt x="90" y="10"/>
                    <a:pt x="91" y="10"/>
                  </a:cubicBezTo>
                  <a:cubicBezTo>
                    <a:pt x="91" y="10"/>
                    <a:pt x="91" y="10"/>
                    <a:pt x="91" y="9"/>
                  </a:cubicBezTo>
                  <a:cubicBezTo>
                    <a:pt x="92" y="10"/>
                    <a:pt x="92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0"/>
                    <a:pt x="96" y="10"/>
                  </a:cubicBezTo>
                  <a:cubicBezTo>
                    <a:pt x="96" y="10"/>
                    <a:pt x="96" y="10"/>
                    <a:pt x="97" y="10"/>
                  </a:cubicBezTo>
                  <a:cubicBezTo>
                    <a:pt x="97" y="10"/>
                    <a:pt x="98" y="10"/>
                    <a:pt x="99" y="10"/>
                  </a:cubicBezTo>
                  <a:cubicBezTo>
                    <a:pt x="99" y="10"/>
                    <a:pt x="100" y="10"/>
                    <a:pt x="100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02" y="10"/>
                    <a:pt x="102" y="10"/>
                    <a:pt x="102" y="9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4" y="9"/>
                    <a:pt x="105" y="10"/>
                  </a:cubicBezTo>
                  <a:cubicBezTo>
                    <a:pt x="106" y="10"/>
                    <a:pt x="107" y="10"/>
                    <a:pt x="108" y="10"/>
                  </a:cubicBezTo>
                  <a:cubicBezTo>
                    <a:pt x="109" y="10"/>
                    <a:pt x="110" y="10"/>
                    <a:pt x="111" y="10"/>
                  </a:cubicBezTo>
                  <a:cubicBezTo>
                    <a:pt x="111" y="9"/>
                    <a:pt x="112" y="9"/>
                    <a:pt x="113" y="9"/>
                  </a:cubicBezTo>
                  <a:cubicBezTo>
                    <a:pt x="114" y="9"/>
                    <a:pt x="115" y="10"/>
                    <a:pt x="116" y="10"/>
                  </a:cubicBezTo>
                  <a:cubicBezTo>
                    <a:pt x="117" y="10"/>
                    <a:pt x="118" y="9"/>
                    <a:pt x="119" y="10"/>
                  </a:cubicBezTo>
                  <a:cubicBezTo>
                    <a:pt x="120" y="10"/>
                    <a:pt x="121" y="9"/>
                    <a:pt x="121" y="9"/>
                  </a:cubicBezTo>
                  <a:cubicBezTo>
                    <a:pt x="122" y="9"/>
                    <a:pt x="123" y="9"/>
                    <a:pt x="124" y="9"/>
                  </a:cubicBezTo>
                  <a:cubicBezTo>
                    <a:pt x="126" y="9"/>
                    <a:pt x="128" y="9"/>
                    <a:pt x="130" y="9"/>
                  </a:cubicBezTo>
                  <a:cubicBezTo>
                    <a:pt x="132" y="9"/>
                    <a:pt x="133" y="10"/>
                    <a:pt x="135" y="10"/>
                  </a:cubicBezTo>
                  <a:cubicBezTo>
                    <a:pt x="136" y="10"/>
                    <a:pt x="138" y="9"/>
                    <a:pt x="139" y="9"/>
                  </a:cubicBezTo>
                  <a:cubicBezTo>
                    <a:pt x="140" y="9"/>
                    <a:pt x="142" y="10"/>
                    <a:pt x="143" y="10"/>
                  </a:cubicBezTo>
                  <a:cubicBezTo>
                    <a:pt x="145" y="10"/>
                    <a:pt x="146" y="9"/>
                    <a:pt x="148" y="9"/>
                  </a:cubicBezTo>
                  <a:cubicBezTo>
                    <a:pt x="149" y="9"/>
                    <a:pt x="151" y="10"/>
                    <a:pt x="152" y="10"/>
                  </a:cubicBezTo>
                  <a:cubicBezTo>
                    <a:pt x="153" y="10"/>
                    <a:pt x="154" y="9"/>
                    <a:pt x="155" y="9"/>
                  </a:cubicBezTo>
                  <a:cubicBezTo>
                    <a:pt x="156" y="9"/>
                    <a:pt x="156" y="10"/>
                    <a:pt x="157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9" y="9"/>
                    <a:pt x="159" y="10"/>
                  </a:cubicBezTo>
                  <a:cubicBezTo>
                    <a:pt x="160" y="10"/>
                    <a:pt x="161" y="8"/>
                    <a:pt x="161" y="10"/>
                  </a:cubicBezTo>
                  <a:cubicBezTo>
                    <a:pt x="162" y="10"/>
                    <a:pt x="162" y="9"/>
                    <a:pt x="162" y="9"/>
                  </a:cubicBezTo>
                  <a:cubicBezTo>
                    <a:pt x="163" y="9"/>
                    <a:pt x="163" y="9"/>
                    <a:pt x="163" y="10"/>
                  </a:cubicBezTo>
                  <a:cubicBezTo>
                    <a:pt x="163" y="10"/>
                    <a:pt x="164" y="9"/>
                    <a:pt x="164" y="9"/>
                  </a:cubicBezTo>
                  <a:cubicBezTo>
                    <a:pt x="164" y="9"/>
                    <a:pt x="164" y="9"/>
                    <a:pt x="165" y="10"/>
                  </a:cubicBezTo>
                  <a:cubicBezTo>
                    <a:pt x="165" y="10"/>
                    <a:pt x="165" y="9"/>
                    <a:pt x="166" y="9"/>
                  </a:cubicBezTo>
                  <a:cubicBezTo>
                    <a:pt x="166" y="9"/>
                    <a:pt x="166" y="9"/>
                    <a:pt x="166" y="10"/>
                  </a:cubicBezTo>
                  <a:cubicBezTo>
                    <a:pt x="167" y="9"/>
                    <a:pt x="168" y="8"/>
                    <a:pt x="168" y="10"/>
                  </a:cubicBezTo>
                  <a:cubicBezTo>
                    <a:pt x="169" y="9"/>
                    <a:pt x="169" y="8"/>
                    <a:pt x="170" y="10"/>
                  </a:cubicBezTo>
                  <a:cubicBezTo>
                    <a:pt x="170" y="9"/>
                    <a:pt x="171" y="9"/>
                    <a:pt x="172" y="9"/>
                  </a:cubicBezTo>
                  <a:cubicBezTo>
                    <a:pt x="172" y="10"/>
                    <a:pt x="173" y="9"/>
                    <a:pt x="174" y="9"/>
                  </a:cubicBezTo>
                  <a:cubicBezTo>
                    <a:pt x="175" y="9"/>
                    <a:pt x="176" y="9"/>
                    <a:pt x="176" y="9"/>
                  </a:cubicBezTo>
                  <a:cubicBezTo>
                    <a:pt x="179" y="9"/>
                    <a:pt x="180" y="9"/>
                    <a:pt x="183" y="9"/>
                  </a:cubicBezTo>
                  <a:cubicBezTo>
                    <a:pt x="185" y="9"/>
                    <a:pt x="186" y="9"/>
                    <a:pt x="189" y="9"/>
                  </a:cubicBezTo>
                  <a:cubicBezTo>
                    <a:pt x="191" y="9"/>
                    <a:pt x="194" y="9"/>
                    <a:pt x="197" y="9"/>
                  </a:cubicBezTo>
                  <a:cubicBezTo>
                    <a:pt x="198" y="9"/>
                    <a:pt x="202" y="9"/>
                    <a:pt x="204" y="9"/>
                  </a:cubicBezTo>
                  <a:cubicBezTo>
                    <a:pt x="208" y="9"/>
                    <a:pt x="212" y="9"/>
                    <a:pt x="217" y="10"/>
                  </a:cubicBezTo>
                  <a:cubicBezTo>
                    <a:pt x="224" y="10"/>
                    <a:pt x="223" y="9"/>
                    <a:pt x="230" y="10"/>
                  </a:cubicBezTo>
                  <a:cubicBezTo>
                    <a:pt x="233" y="10"/>
                    <a:pt x="243" y="10"/>
                    <a:pt x="247" y="10"/>
                  </a:cubicBezTo>
                  <a:cubicBezTo>
                    <a:pt x="258" y="10"/>
                    <a:pt x="264" y="10"/>
                    <a:pt x="275" y="10"/>
                  </a:cubicBezTo>
                  <a:cubicBezTo>
                    <a:pt x="275" y="10"/>
                    <a:pt x="281" y="11"/>
                    <a:pt x="281" y="10"/>
                  </a:cubicBezTo>
                  <a:cubicBezTo>
                    <a:pt x="280" y="10"/>
                    <a:pt x="280" y="10"/>
                    <a:pt x="279" y="10"/>
                  </a:cubicBezTo>
                  <a:cubicBezTo>
                    <a:pt x="279" y="10"/>
                    <a:pt x="278" y="10"/>
                    <a:pt x="277" y="10"/>
                  </a:cubicBezTo>
                  <a:cubicBezTo>
                    <a:pt x="260" y="9"/>
                    <a:pt x="240" y="10"/>
                    <a:pt x="223" y="9"/>
                  </a:cubicBezTo>
                  <a:cubicBezTo>
                    <a:pt x="192" y="9"/>
                    <a:pt x="164" y="9"/>
                    <a:pt x="133" y="9"/>
                  </a:cubicBezTo>
                  <a:cubicBezTo>
                    <a:pt x="116" y="9"/>
                    <a:pt x="98" y="9"/>
                    <a:pt x="81" y="10"/>
                  </a:cubicBezTo>
                  <a:cubicBezTo>
                    <a:pt x="64" y="10"/>
                    <a:pt x="48" y="9"/>
                    <a:pt x="31" y="9"/>
                  </a:cubicBezTo>
                  <a:cubicBezTo>
                    <a:pt x="26" y="9"/>
                    <a:pt x="21" y="9"/>
                    <a:pt x="16" y="9"/>
                  </a:cubicBezTo>
                  <a:cubicBezTo>
                    <a:pt x="9" y="9"/>
                    <a:pt x="11" y="9"/>
                    <a:pt x="4" y="9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5" y="8"/>
                    <a:pt x="8" y="8"/>
                    <a:pt x="11" y="8"/>
                  </a:cubicBezTo>
                  <a:cubicBezTo>
                    <a:pt x="14" y="8"/>
                    <a:pt x="17" y="8"/>
                    <a:pt x="19" y="8"/>
                  </a:cubicBezTo>
                  <a:cubicBezTo>
                    <a:pt x="25" y="8"/>
                    <a:pt x="22" y="8"/>
                    <a:pt x="27" y="7"/>
                  </a:cubicBezTo>
                  <a:cubicBezTo>
                    <a:pt x="36" y="7"/>
                    <a:pt x="45" y="7"/>
                    <a:pt x="53" y="7"/>
                  </a:cubicBezTo>
                  <a:cubicBezTo>
                    <a:pt x="58" y="6"/>
                    <a:pt x="63" y="6"/>
                    <a:pt x="67" y="6"/>
                  </a:cubicBezTo>
                  <a:cubicBezTo>
                    <a:pt x="68" y="6"/>
                    <a:pt x="68" y="6"/>
                    <a:pt x="69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5" y="6"/>
                    <a:pt x="63" y="5"/>
                    <a:pt x="61" y="5"/>
                  </a:cubicBezTo>
                  <a:cubicBezTo>
                    <a:pt x="60" y="5"/>
                    <a:pt x="58" y="5"/>
                    <a:pt x="56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5" y="4"/>
                    <a:pt x="72" y="4"/>
                    <a:pt x="79" y="4"/>
                  </a:cubicBezTo>
                  <a:cubicBezTo>
                    <a:pt x="87" y="4"/>
                    <a:pt x="95" y="4"/>
                    <a:pt x="103" y="3"/>
                  </a:cubicBezTo>
                  <a:cubicBezTo>
                    <a:pt x="108" y="3"/>
                    <a:pt x="113" y="3"/>
                    <a:pt x="117" y="3"/>
                  </a:cubicBezTo>
                  <a:cubicBezTo>
                    <a:pt x="119" y="3"/>
                    <a:pt x="120" y="3"/>
                    <a:pt x="121" y="3"/>
                  </a:cubicBezTo>
                  <a:cubicBezTo>
                    <a:pt x="121" y="2"/>
                    <a:pt x="122" y="2"/>
                    <a:pt x="122" y="2"/>
                  </a:cubicBezTo>
                  <a:cubicBezTo>
                    <a:pt x="123" y="3"/>
                    <a:pt x="124" y="3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7" y="3"/>
                  </a:cubicBezTo>
                  <a:cubicBezTo>
                    <a:pt x="127" y="2"/>
                    <a:pt x="127" y="2"/>
                    <a:pt x="127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9" y="2"/>
                    <a:pt x="129" y="1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1" y="2"/>
                    <a:pt x="131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4" y="2"/>
                    <a:pt x="134" y="0"/>
                    <a:pt x="135" y="2"/>
                  </a:cubicBezTo>
                  <a:cubicBezTo>
                    <a:pt x="136" y="2"/>
                    <a:pt x="136" y="1"/>
                    <a:pt x="137" y="2"/>
                  </a:cubicBezTo>
                  <a:cubicBezTo>
                    <a:pt x="137" y="2"/>
                    <a:pt x="138" y="2"/>
                    <a:pt x="138" y="1"/>
                  </a:cubicBezTo>
                  <a:cubicBezTo>
                    <a:pt x="138" y="2"/>
                    <a:pt x="138" y="2"/>
                    <a:pt x="139" y="2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2"/>
                    <a:pt x="144" y="3"/>
                  </a:cubicBezTo>
                  <a:cubicBezTo>
                    <a:pt x="144" y="2"/>
                    <a:pt x="145" y="2"/>
                    <a:pt x="145" y="1"/>
                  </a:cubicBezTo>
                  <a:cubicBezTo>
                    <a:pt x="146" y="3"/>
                    <a:pt x="145" y="3"/>
                    <a:pt x="144" y="3"/>
                  </a:cubicBezTo>
                  <a:cubicBezTo>
                    <a:pt x="137" y="3"/>
                    <a:pt x="130" y="3"/>
                    <a:pt x="124" y="4"/>
                  </a:cubicBezTo>
                  <a:cubicBezTo>
                    <a:pt x="122" y="4"/>
                    <a:pt x="120" y="4"/>
                    <a:pt x="117" y="4"/>
                  </a:cubicBezTo>
                  <a:cubicBezTo>
                    <a:pt x="173" y="4"/>
                    <a:pt x="229" y="4"/>
                    <a:pt x="285" y="4"/>
                  </a:cubicBezTo>
                  <a:cubicBezTo>
                    <a:pt x="285" y="4"/>
                    <a:pt x="284" y="4"/>
                    <a:pt x="284" y="4"/>
                  </a:cubicBezTo>
                  <a:cubicBezTo>
                    <a:pt x="240" y="4"/>
                    <a:pt x="194" y="4"/>
                    <a:pt x="150" y="4"/>
                  </a:cubicBezTo>
                  <a:cubicBezTo>
                    <a:pt x="150" y="4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2"/>
                    <a:pt x="171" y="2"/>
                  </a:cubicBezTo>
                  <a:cubicBezTo>
                    <a:pt x="172" y="2"/>
                    <a:pt x="172" y="2"/>
                    <a:pt x="173" y="2"/>
                  </a:cubicBezTo>
                  <a:cubicBezTo>
                    <a:pt x="173" y="2"/>
                    <a:pt x="173" y="1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45"/>
                  </a:moveTo>
                  <a:cubicBezTo>
                    <a:pt x="214" y="45"/>
                    <a:pt x="214" y="45"/>
                    <a:pt x="214" y="45"/>
                  </a:cubicBezTo>
                  <a:cubicBezTo>
                    <a:pt x="196" y="45"/>
                    <a:pt x="179" y="45"/>
                    <a:pt x="161" y="45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79" y="45"/>
                    <a:pt x="196" y="45"/>
                    <a:pt x="214" y="45"/>
                  </a:cubicBezTo>
                  <a:close/>
                  <a:moveTo>
                    <a:pt x="144" y="65"/>
                  </a:moveTo>
                  <a:cubicBezTo>
                    <a:pt x="144" y="65"/>
                    <a:pt x="144" y="65"/>
                    <a:pt x="144" y="65"/>
                  </a:cubicBezTo>
                  <a:cubicBezTo>
                    <a:pt x="155" y="65"/>
                    <a:pt x="166" y="64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66" y="64"/>
                    <a:pt x="155" y="64"/>
                    <a:pt x="144" y="65"/>
                  </a:cubicBezTo>
                  <a:close/>
                  <a:moveTo>
                    <a:pt x="223" y="45"/>
                  </a:moveTo>
                  <a:cubicBezTo>
                    <a:pt x="223" y="45"/>
                    <a:pt x="223" y="45"/>
                    <a:pt x="223" y="46"/>
                  </a:cubicBezTo>
                  <a:cubicBezTo>
                    <a:pt x="230" y="46"/>
                    <a:pt x="238" y="46"/>
                    <a:pt x="245" y="46"/>
                  </a:cubicBezTo>
                  <a:cubicBezTo>
                    <a:pt x="245" y="45"/>
                    <a:pt x="245" y="45"/>
                    <a:pt x="245" y="45"/>
                  </a:cubicBezTo>
                  <a:cubicBezTo>
                    <a:pt x="238" y="45"/>
                    <a:pt x="230" y="45"/>
                    <a:pt x="223" y="45"/>
                  </a:cubicBezTo>
                  <a:close/>
                  <a:moveTo>
                    <a:pt x="333" y="32"/>
                  </a:moveTo>
                  <a:cubicBezTo>
                    <a:pt x="338" y="33"/>
                    <a:pt x="362" y="33"/>
                    <a:pt x="363" y="33"/>
                  </a:cubicBezTo>
                  <a:cubicBezTo>
                    <a:pt x="360" y="33"/>
                    <a:pt x="336" y="32"/>
                    <a:pt x="333" y="32"/>
                  </a:cubicBezTo>
                  <a:close/>
                  <a:moveTo>
                    <a:pt x="142" y="65"/>
                  </a:moveTo>
                  <a:cubicBezTo>
                    <a:pt x="142" y="65"/>
                    <a:pt x="142" y="65"/>
                    <a:pt x="142" y="65"/>
                  </a:cubicBezTo>
                  <a:cubicBezTo>
                    <a:pt x="139" y="65"/>
                    <a:pt x="136" y="65"/>
                    <a:pt x="133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6" y="65"/>
                    <a:pt x="139" y="65"/>
                    <a:pt x="142" y="65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7594600" y="18542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Seventh Title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93DEAE2B-1D22-2D41-8F14-4BEDE0C5EB86}"/>
              </a:ext>
            </a:extLst>
          </p:cNvPr>
          <p:cNvGrpSpPr/>
          <p:nvPr/>
        </p:nvGrpSpPr>
        <p:grpSpPr>
          <a:xfrm>
            <a:off x="6415087" y="3052762"/>
            <a:ext cx="4948237" cy="714375"/>
            <a:chOff x="6415087" y="3052762"/>
            <a:chExt cx="4948237" cy="714375"/>
          </a:xfrm>
        </p:grpSpPr>
        <p:sp>
          <p:nvSpPr>
            <p:cNvPr id="238" name="Google Shape;238;p16"/>
            <p:cNvSpPr/>
            <p:nvPr/>
          </p:nvSpPr>
          <p:spPr>
            <a:xfrm>
              <a:off x="6415087" y="3052762"/>
              <a:ext cx="4948237" cy="714375"/>
            </a:xfrm>
            <a:custGeom>
              <a:avLst/>
              <a:gdLst/>
              <a:ahLst/>
              <a:cxnLst/>
              <a:rect l="l" t="t" r="r" b="b"/>
              <a:pathLst>
                <a:path w="520" h="75" extrusionOk="0">
                  <a:moveTo>
                    <a:pt x="316" y="0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1"/>
                    <a:pt x="318" y="1"/>
                    <a:pt x="318" y="1"/>
                  </a:cubicBezTo>
                  <a:cubicBezTo>
                    <a:pt x="322" y="2"/>
                    <a:pt x="325" y="2"/>
                    <a:pt x="328" y="2"/>
                  </a:cubicBezTo>
                  <a:cubicBezTo>
                    <a:pt x="331" y="2"/>
                    <a:pt x="335" y="2"/>
                    <a:pt x="338" y="2"/>
                  </a:cubicBezTo>
                  <a:cubicBezTo>
                    <a:pt x="338" y="2"/>
                    <a:pt x="338" y="2"/>
                    <a:pt x="338" y="2"/>
                  </a:cubicBezTo>
                  <a:cubicBezTo>
                    <a:pt x="292" y="2"/>
                    <a:pt x="245" y="2"/>
                    <a:pt x="198" y="2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257" y="3"/>
                    <a:pt x="316" y="3"/>
                    <a:pt x="375" y="3"/>
                  </a:cubicBezTo>
                  <a:cubicBezTo>
                    <a:pt x="373" y="3"/>
                    <a:pt x="371" y="3"/>
                    <a:pt x="368" y="3"/>
                  </a:cubicBezTo>
                  <a:cubicBezTo>
                    <a:pt x="361" y="3"/>
                    <a:pt x="354" y="2"/>
                    <a:pt x="347" y="2"/>
                  </a:cubicBezTo>
                  <a:cubicBezTo>
                    <a:pt x="346" y="2"/>
                    <a:pt x="345" y="2"/>
                    <a:pt x="346" y="0"/>
                  </a:cubicBezTo>
                  <a:cubicBezTo>
                    <a:pt x="346" y="1"/>
                    <a:pt x="347" y="1"/>
                    <a:pt x="347" y="2"/>
                  </a:cubicBezTo>
                  <a:cubicBezTo>
                    <a:pt x="347" y="1"/>
                    <a:pt x="347" y="1"/>
                    <a:pt x="348" y="0"/>
                  </a:cubicBezTo>
                  <a:cubicBezTo>
                    <a:pt x="348" y="1"/>
                    <a:pt x="349" y="1"/>
                    <a:pt x="349" y="2"/>
                  </a:cubicBezTo>
                  <a:cubicBezTo>
                    <a:pt x="349" y="1"/>
                    <a:pt x="349" y="1"/>
                    <a:pt x="350" y="0"/>
                  </a:cubicBezTo>
                  <a:cubicBezTo>
                    <a:pt x="350" y="1"/>
                    <a:pt x="350" y="1"/>
                    <a:pt x="351" y="2"/>
                  </a:cubicBezTo>
                  <a:cubicBezTo>
                    <a:pt x="351" y="1"/>
                    <a:pt x="351" y="1"/>
                    <a:pt x="351" y="0"/>
                  </a:cubicBezTo>
                  <a:cubicBezTo>
                    <a:pt x="352" y="1"/>
                    <a:pt x="352" y="1"/>
                    <a:pt x="353" y="1"/>
                  </a:cubicBezTo>
                  <a:cubicBezTo>
                    <a:pt x="353" y="1"/>
                    <a:pt x="353" y="1"/>
                    <a:pt x="353" y="0"/>
                  </a:cubicBezTo>
                  <a:cubicBezTo>
                    <a:pt x="354" y="1"/>
                    <a:pt x="354" y="1"/>
                    <a:pt x="355" y="1"/>
                  </a:cubicBezTo>
                  <a:cubicBezTo>
                    <a:pt x="355" y="0"/>
                    <a:pt x="356" y="1"/>
                    <a:pt x="356" y="1"/>
                  </a:cubicBezTo>
                  <a:cubicBezTo>
                    <a:pt x="357" y="0"/>
                    <a:pt x="358" y="1"/>
                    <a:pt x="358" y="1"/>
                  </a:cubicBezTo>
                  <a:cubicBezTo>
                    <a:pt x="358" y="1"/>
                    <a:pt x="359" y="1"/>
                    <a:pt x="359" y="0"/>
                  </a:cubicBezTo>
                  <a:cubicBezTo>
                    <a:pt x="359" y="1"/>
                    <a:pt x="360" y="1"/>
                    <a:pt x="360" y="2"/>
                  </a:cubicBezTo>
                  <a:cubicBezTo>
                    <a:pt x="360" y="1"/>
                    <a:pt x="361" y="1"/>
                    <a:pt x="361" y="0"/>
                  </a:cubicBezTo>
                  <a:cubicBezTo>
                    <a:pt x="361" y="1"/>
                    <a:pt x="362" y="1"/>
                    <a:pt x="362" y="1"/>
                  </a:cubicBezTo>
                  <a:cubicBezTo>
                    <a:pt x="362" y="1"/>
                    <a:pt x="362" y="1"/>
                    <a:pt x="363" y="0"/>
                  </a:cubicBezTo>
                  <a:cubicBezTo>
                    <a:pt x="363" y="1"/>
                    <a:pt x="363" y="1"/>
                    <a:pt x="364" y="1"/>
                  </a:cubicBezTo>
                  <a:cubicBezTo>
                    <a:pt x="364" y="1"/>
                    <a:pt x="364" y="1"/>
                    <a:pt x="365" y="0"/>
                  </a:cubicBezTo>
                  <a:cubicBezTo>
                    <a:pt x="365" y="1"/>
                    <a:pt x="365" y="1"/>
                    <a:pt x="365" y="2"/>
                  </a:cubicBezTo>
                  <a:cubicBezTo>
                    <a:pt x="366" y="2"/>
                    <a:pt x="366" y="2"/>
                    <a:pt x="366" y="1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8" y="2"/>
                    <a:pt x="369" y="2"/>
                    <a:pt x="370" y="1"/>
                  </a:cubicBezTo>
                  <a:cubicBezTo>
                    <a:pt x="371" y="1"/>
                    <a:pt x="371" y="2"/>
                    <a:pt x="372" y="2"/>
                  </a:cubicBezTo>
                  <a:cubicBezTo>
                    <a:pt x="373" y="2"/>
                    <a:pt x="374" y="2"/>
                    <a:pt x="375" y="2"/>
                  </a:cubicBezTo>
                  <a:cubicBezTo>
                    <a:pt x="380" y="2"/>
                    <a:pt x="385" y="2"/>
                    <a:pt x="390" y="2"/>
                  </a:cubicBezTo>
                  <a:cubicBezTo>
                    <a:pt x="399" y="3"/>
                    <a:pt x="407" y="3"/>
                    <a:pt x="416" y="3"/>
                  </a:cubicBezTo>
                  <a:cubicBezTo>
                    <a:pt x="423" y="3"/>
                    <a:pt x="431" y="3"/>
                    <a:pt x="439" y="4"/>
                  </a:cubicBezTo>
                  <a:cubicBezTo>
                    <a:pt x="439" y="4"/>
                    <a:pt x="439" y="4"/>
                    <a:pt x="440" y="4"/>
                  </a:cubicBezTo>
                  <a:cubicBezTo>
                    <a:pt x="438" y="5"/>
                    <a:pt x="436" y="5"/>
                    <a:pt x="434" y="5"/>
                  </a:cubicBezTo>
                  <a:cubicBezTo>
                    <a:pt x="432" y="5"/>
                    <a:pt x="430" y="5"/>
                    <a:pt x="428" y="5"/>
                  </a:cubicBezTo>
                  <a:cubicBezTo>
                    <a:pt x="428" y="5"/>
                    <a:pt x="427" y="5"/>
                    <a:pt x="427" y="5"/>
                  </a:cubicBezTo>
                  <a:cubicBezTo>
                    <a:pt x="427" y="5"/>
                    <a:pt x="428" y="5"/>
                    <a:pt x="428" y="5"/>
                  </a:cubicBezTo>
                  <a:cubicBezTo>
                    <a:pt x="433" y="5"/>
                    <a:pt x="438" y="6"/>
                    <a:pt x="443" y="6"/>
                  </a:cubicBezTo>
                  <a:cubicBezTo>
                    <a:pt x="452" y="6"/>
                    <a:pt x="461" y="6"/>
                    <a:pt x="470" y="6"/>
                  </a:cubicBezTo>
                  <a:cubicBezTo>
                    <a:pt x="476" y="7"/>
                    <a:pt x="482" y="7"/>
                    <a:pt x="488" y="7"/>
                  </a:cubicBezTo>
                  <a:cubicBezTo>
                    <a:pt x="491" y="7"/>
                    <a:pt x="493" y="7"/>
                    <a:pt x="496" y="7"/>
                  </a:cubicBezTo>
                  <a:cubicBezTo>
                    <a:pt x="500" y="7"/>
                    <a:pt x="503" y="7"/>
                    <a:pt x="506" y="7"/>
                  </a:cubicBezTo>
                  <a:cubicBezTo>
                    <a:pt x="507" y="7"/>
                    <a:pt x="508" y="7"/>
                    <a:pt x="509" y="7"/>
                  </a:cubicBezTo>
                  <a:cubicBezTo>
                    <a:pt x="509" y="8"/>
                    <a:pt x="509" y="8"/>
                    <a:pt x="509" y="8"/>
                  </a:cubicBezTo>
                  <a:cubicBezTo>
                    <a:pt x="507" y="8"/>
                    <a:pt x="505" y="8"/>
                    <a:pt x="504" y="8"/>
                  </a:cubicBezTo>
                  <a:cubicBezTo>
                    <a:pt x="497" y="8"/>
                    <a:pt x="494" y="9"/>
                    <a:pt x="481" y="9"/>
                  </a:cubicBezTo>
                  <a:cubicBezTo>
                    <a:pt x="476" y="9"/>
                    <a:pt x="468" y="10"/>
                    <a:pt x="463" y="10"/>
                  </a:cubicBezTo>
                  <a:cubicBezTo>
                    <a:pt x="445" y="10"/>
                    <a:pt x="437" y="11"/>
                    <a:pt x="419" y="10"/>
                  </a:cubicBezTo>
                  <a:cubicBezTo>
                    <a:pt x="402" y="10"/>
                    <a:pt x="377" y="9"/>
                    <a:pt x="359" y="9"/>
                  </a:cubicBezTo>
                  <a:cubicBezTo>
                    <a:pt x="327" y="9"/>
                    <a:pt x="294" y="9"/>
                    <a:pt x="262" y="9"/>
                  </a:cubicBezTo>
                  <a:cubicBezTo>
                    <a:pt x="243" y="9"/>
                    <a:pt x="225" y="10"/>
                    <a:pt x="206" y="9"/>
                  </a:cubicBezTo>
                  <a:cubicBezTo>
                    <a:pt x="205" y="9"/>
                    <a:pt x="205" y="9"/>
                    <a:pt x="204" y="9"/>
                  </a:cubicBezTo>
                  <a:cubicBezTo>
                    <a:pt x="203" y="9"/>
                    <a:pt x="203" y="9"/>
                    <a:pt x="202" y="9"/>
                  </a:cubicBezTo>
                  <a:cubicBezTo>
                    <a:pt x="202" y="10"/>
                    <a:pt x="202" y="10"/>
                    <a:pt x="203" y="10"/>
                  </a:cubicBezTo>
                  <a:cubicBezTo>
                    <a:pt x="214" y="9"/>
                    <a:pt x="225" y="9"/>
                    <a:pt x="237" y="9"/>
                  </a:cubicBezTo>
                  <a:cubicBezTo>
                    <a:pt x="241" y="9"/>
                    <a:pt x="245" y="9"/>
                    <a:pt x="249" y="9"/>
                  </a:cubicBezTo>
                  <a:cubicBezTo>
                    <a:pt x="256" y="9"/>
                    <a:pt x="263" y="9"/>
                    <a:pt x="270" y="9"/>
                  </a:cubicBezTo>
                  <a:cubicBezTo>
                    <a:pt x="275" y="9"/>
                    <a:pt x="279" y="9"/>
                    <a:pt x="284" y="9"/>
                  </a:cubicBezTo>
                  <a:cubicBezTo>
                    <a:pt x="286" y="9"/>
                    <a:pt x="288" y="9"/>
                    <a:pt x="290" y="9"/>
                  </a:cubicBezTo>
                  <a:cubicBezTo>
                    <a:pt x="292" y="9"/>
                    <a:pt x="294" y="9"/>
                    <a:pt x="297" y="9"/>
                  </a:cubicBezTo>
                  <a:cubicBezTo>
                    <a:pt x="299" y="9"/>
                    <a:pt x="302" y="9"/>
                    <a:pt x="305" y="9"/>
                  </a:cubicBezTo>
                  <a:cubicBezTo>
                    <a:pt x="307" y="9"/>
                    <a:pt x="310" y="8"/>
                    <a:pt x="313" y="8"/>
                  </a:cubicBezTo>
                  <a:cubicBezTo>
                    <a:pt x="314" y="8"/>
                    <a:pt x="314" y="8"/>
                    <a:pt x="315" y="8"/>
                  </a:cubicBezTo>
                  <a:cubicBezTo>
                    <a:pt x="316" y="8"/>
                    <a:pt x="317" y="9"/>
                    <a:pt x="318" y="9"/>
                  </a:cubicBezTo>
                  <a:cubicBezTo>
                    <a:pt x="319" y="8"/>
                    <a:pt x="319" y="8"/>
                    <a:pt x="320" y="9"/>
                  </a:cubicBezTo>
                  <a:cubicBezTo>
                    <a:pt x="320" y="7"/>
                    <a:pt x="321" y="8"/>
                    <a:pt x="321" y="9"/>
                  </a:cubicBezTo>
                  <a:cubicBezTo>
                    <a:pt x="322" y="7"/>
                    <a:pt x="323" y="8"/>
                    <a:pt x="323" y="9"/>
                  </a:cubicBezTo>
                  <a:cubicBezTo>
                    <a:pt x="324" y="9"/>
                    <a:pt x="324" y="8"/>
                    <a:pt x="324" y="8"/>
                  </a:cubicBezTo>
                  <a:cubicBezTo>
                    <a:pt x="324" y="8"/>
                    <a:pt x="325" y="9"/>
                    <a:pt x="325" y="9"/>
                  </a:cubicBezTo>
                  <a:cubicBezTo>
                    <a:pt x="325" y="9"/>
                    <a:pt x="326" y="8"/>
                    <a:pt x="326" y="8"/>
                  </a:cubicBezTo>
                  <a:cubicBezTo>
                    <a:pt x="326" y="8"/>
                    <a:pt x="327" y="9"/>
                    <a:pt x="327" y="9"/>
                  </a:cubicBezTo>
                  <a:cubicBezTo>
                    <a:pt x="327" y="9"/>
                    <a:pt x="327" y="8"/>
                    <a:pt x="328" y="8"/>
                  </a:cubicBezTo>
                  <a:cubicBezTo>
                    <a:pt x="328" y="8"/>
                    <a:pt x="328" y="9"/>
                    <a:pt x="329" y="9"/>
                  </a:cubicBezTo>
                  <a:cubicBezTo>
                    <a:pt x="330" y="7"/>
                    <a:pt x="330" y="9"/>
                    <a:pt x="331" y="9"/>
                  </a:cubicBezTo>
                  <a:cubicBezTo>
                    <a:pt x="331" y="9"/>
                    <a:pt x="332" y="9"/>
                    <a:pt x="332" y="9"/>
                  </a:cubicBezTo>
                  <a:cubicBezTo>
                    <a:pt x="332" y="9"/>
                    <a:pt x="333" y="9"/>
                    <a:pt x="333" y="9"/>
                  </a:cubicBezTo>
                  <a:cubicBezTo>
                    <a:pt x="334" y="9"/>
                    <a:pt x="335" y="9"/>
                    <a:pt x="336" y="9"/>
                  </a:cubicBezTo>
                  <a:cubicBezTo>
                    <a:pt x="337" y="9"/>
                    <a:pt x="337" y="9"/>
                    <a:pt x="338" y="9"/>
                  </a:cubicBezTo>
                  <a:cubicBezTo>
                    <a:pt x="340" y="9"/>
                    <a:pt x="342" y="9"/>
                    <a:pt x="343" y="9"/>
                  </a:cubicBezTo>
                  <a:cubicBezTo>
                    <a:pt x="345" y="9"/>
                    <a:pt x="346" y="9"/>
                    <a:pt x="348" y="9"/>
                  </a:cubicBezTo>
                  <a:cubicBezTo>
                    <a:pt x="349" y="9"/>
                    <a:pt x="351" y="8"/>
                    <a:pt x="352" y="8"/>
                  </a:cubicBezTo>
                  <a:cubicBezTo>
                    <a:pt x="354" y="8"/>
                    <a:pt x="355" y="9"/>
                    <a:pt x="357" y="9"/>
                  </a:cubicBezTo>
                  <a:cubicBezTo>
                    <a:pt x="358" y="9"/>
                    <a:pt x="360" y="8"/>
                    <a:pt x="361" y="8"/>
                  </a:cubicBezTo>
                  <a:cubicBezTo>
                    <a:pt x="364" y="8"/>
                    <a:pt x="366" y="8"/>
                    <a:pt x="369" y="8"/>
                  </a:cubicBezTo>
                  <a:cubicBezTo>
                    <a:pt x="369" y="8"/>
                    <a:pt x="370" y="9"/>
                    <a:pt x="371" y="8"/>
                  </a:cubicBezTo>
                  <a:cubicBezTo>
                    <a:pt x="372" y="8"/>
                    <a:pt x="373" y="9"/>
                    <a:pt x="374" y="9"/>
                  </a:cubicBezTo>
                  <a:cubicBezTo>
                    <a:pt x="375" y="8"/>
                    <a:pt x="376" y="9"/>
                    <a:pt x="377" y="9"/>
                  </a:cubicBezTo>
                  <a:cubicBezTo>
                    <a:pt x="378" y="9"/>
                    <a:pt x="379" y="9"/>
                    <a:pt x="380" y="9"/>
                  </a:cubicBezTo>
                  <a:cubicBezTo>
                    <a:pt x="381" y="8"/>
                    <a:pt x="381" y="9"/>
                    <a:pt x="382" y="9"/>
                  </a:cubicBezTo>
                  <a:cubicBezTo>
                    <a:pt x="383" y="9"/>
                    <a:pt x="384" y="9"/>
                    <a:pt x="385" y="9"/>
                  </a:cubicBezTo>
                  <a:cubicBezTo>
                    <a:pt x="386" y="9"/>
                    <a:pt x="387" y="9"/>
                    <a:pt x="389" y="9"/>
                  </a:cubicBezTo>
                  <a:cubicBezTo>
                    <a:pt x="389" y="8"/>
                    <a:pt x="390" y="9"/>
                    <a:pt x="390" y="9"/>
                  </a:cubicBezTo>
                  <a:cubicBezTo>
                    <a:pt x="391" y="9"/>
                    <a:pt x="391" y="9"/>
                    <a:pt x="391" y="8"/>
                  </a:cubicBezTo>
                  <a:cubicBezTo>
                    <a:pt x="391" y="9"/>
                    <a:pt x="392" y="9"/>
                    <a:pt x="392" y="9"/>
                  </a:cubicBezTo>
                  <a:cubicBezTo>
                    <a:pt x="392" y="9"/>
                    <a:pt x="393" y="9"/>
                    <a:pt x="393" y="9"/>
                  </a:cubicBezTo>
                  <a:cubicBezTo>
                    <a:pt x="394" y="9"/>
                    <a:pt x="394" y="9"/>
                    <a:pt x="395" y="9"/>
                  </a:cubicBezTo>
                  <a:cubicBezTo>
                    <a:pt x="395" y="9"/>
                    <a:pt x="396" y="9"/>
                    <a:pt x="397" y="9"/>
                  </a:cubicBezTo>
                  <a:cubicBezTo>
                    <a:pt x="398" y="9"/>
                    <a:pt x="398" y="9"/>
                    <a:pt x="398" y="9"/>
                  </a:cubicBezTo>
                  <a:cubicBezTo>
                    <a:pt x="399" y="9"/>
                    <a:pt x="400" y="9"/>
                    <a:pt x="401" y="9"/>
                  </a:cubicBezTo>
                  <a:cubicBezTo>
                    <a:pt x="401" y="9"/>
                    <a:pt x="401" y="9"/>
                    <a:pt x="401" y="8"/>
                  </a:cubicBezTo>
                  <a:cubicBezTo>
                    <a:pt x="401" y="9"/>
                    <a:pt x="401" y="9"/>
                    <a:pt x="401" y="10"/>
                  </a:cubicBezTo>
                  <a:cubicBezTo>
                    <a:pt x="402" y="9"/>
                    <a:pt x="402" y="9"/>
                    <a:pt x="403" y="8"/>
                  </a:cubicBezTo>
                  <a:cubicBezTo>
                    <a:pt x="403" y="9"/>
                    <a:pt x="403" y="9"/>
                    <a:pt x="403" y="10"/>
                  </a:cubicBezTo>
                  <a:cubicBezTo>
                    <a:pt x="404" y="9"/>
                    <a:pt x="404" y="9"/>
                    <a:pt x="404" y="9"/>
                  </a:cubicBezTo>
                  <a:cubicBezTo>
                    <a:pt x="405" y="9"/>
                    <a:pt x="405" y="9"/>
                    <a:pt x="405" y="10"/>
                  </a:cubicBezTo>
                  <a:cubicBezTo>
                    <a:pt x="406" y="9"/>
                    <a:pt x="406" y="9"/>
                    <a:pt x="406" y="9"/>
                  </a:cubicBezTo>
                  <a:cubicBezTo>
                    <a:pt x="406" y="9"/>
                    <a:pt x="407" y="9"/>
                    <a:pt x="407" y="10"/>
                  </a:cubicBezTo>
                  <a:cubicBezTo>
                    <a:pt x="407" y="9"/>
                    <a:pt x="408" y="9"/>
                    <a:pt x="408" y="9"/>
                  </a:cubicBezTo>
                  <a:cubicBezTo>
                    <a:pt x="408" y="9"/>
                    <a:pt x="409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9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10"/>
                    <a:pt x="415" y="10"/>
                    <a:pt x="415" y="9"/>
                  </a:cubicBezTo>
                  <a:cubicBezTo>
                    <a:pt x="416" y="10"/>
                    <a:pt x="417" y="9"/>
                    <a:pt x="417" y="9"/>
                  </a:cubicBezTo>
                  <a:cubicBezTo>
                    <a:pt x="419" y="9"/>
                    <a:pt x="421" y="10"/>
                    <a:pt x="422" y="10"/>
                  </a:cubicBezTo>
                  <a:cubicBezTo>
                    <a:pt x="426" y="10"/>
                    <a:pt x="430" y="10"/>
                    <a:pt x="434" y="10"/>
                  </a:cubicBezTo>
                  <a:cubicBezTo>
                    <a:pt x="443" y="10"/>
                    <a:pt x="453" y="11"/>
                    <a:pt x="462" y="11"/>
                  </a:cubicBezTo>
                  <a:cubicBezTo>
                    <a:pt x="468" y="11"/>
                    <a:pt x="475" y="11"/>
                    <a:pt x="482" y="12"/>
                  </a:cubicBezTo>
                  <a:cubicBezTo>
                    <a:pt x="486" y="12"/>
                    <a:pt x="490" y="12"/>
                    <a:pt x="495" y="12"/>
                  </a:cubicBezTo>
                  <a:cubicBezTo>
                    <a:pt x="495" y="12"/>
                    <a:pt x="495" y="12"/>
                    <a:pt x="496" y="12"/>
                  </a:cubicBezTo>
                  <a:cubicBezTo>
                    <a:pt x="495" y="12"/>
                    <a:pt x="495" y="13"/>
                    <a:pt x="495" y="13"/>
                  </a:cubicBezTo>
                  <a:cubicBezTo>
                    <a:pt x="491" y="13"/>
                    <a:pt x="488" y="13"/>
                    <a:pt x="485" y="13"/>
                  </a:cubicBezTo>
                  <a:cubicBezTo>
                    <a:pt x="478" y="12"/>
                    <a:pt x="471" y="12"/>
                    <a:pt x="465" y="12"/>
                  </a:cubicBezTo>
                  <a:cubicBezTo>
                    <a:pt x="460" y="12"/>
                    <a:pt x="456" y="12"/>
                    <a:pt x="452" y="12"/>
                  </a:cubicBezTo>
                  <a:cubicBezTo>
                    <a:pt x="463" y="13"/>
                    <a:pt x="473" y="13"/>
                    <a:pt x="484" y="14"/>
                  </a:cubicBezTo>
                  <a:cubicBezTo>
                    <a:pt x="489" y="14"/>
                    <a:pt x="495" y="14"/>
                    <a:pt x="501" y="14"/>
                  </a:cubicBezTo>
                  <a:cubicBezTo>
                    <a:pt x="501" y="14"/>
                    <a:pt x="501" y="14"/>
                    <a:pt x="502" y="14"/>
                  </a:cubicBezTo>
                  <a:cubicBezTo>
                    <a:pt x="502" y="15"/>
                    <a:pt x="501" y="15"/>
                    <a:pt x="501" y="15"/>
                  </a:cubicBezTo>
                  <a:cubicBezTo>
                    <a:pt x="499" y="15"/>
                    <a:pt x="498" y="15"/>
                    <a:pt x="496" y="15"/>
                  </a:cubicBezTo>
                  <a:cubicBezTo>
                    <a:pt x="492" y="15"/>
                    <a:pt x="488" y="16"/>
                    <a:pt x="484" y="16"/>
                  </a:cubicBezTo>
                  <a:cubicBezTo>
                    <a:pt x="474" y="16"/>
                    <a:pt x="461" y="18"/>
                    <a:pt x="450" y="18"/>
                  </a:cubicBezTo>
                  <a:cubicBezTo>
                    <a:pt x="415" y="17"/>
                    <a:pt x="383" y="17"/>
                    <a:pt x="348" y="16"/>
                  </a:cubicBezTo>
                  <a:cubicBezTo>
                    <a:pt x="298" y="16"/>
                    <a:pt x="251" y="17"/>
                    <a:pt x="200" y="16"/>
                  </a:cubicBezTo>
                  <a:cubicBezTo>
                    <a:pt x="199" y="16"/>
                    <a:pt x="198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201" y="17"/>
                    <a:pt x="206" y="17"/>
                    <a:pt x="210" y="17"/>
                  </a:cubicBezTo>
                  <a:cubicBezTo>
                    <a:pt x="215" y="17"/>
                    <a:pt x="219" y="17"/>
                    <a:pt x="224" y="17"/>
                  </a:cubicBezTo>
                  <a:cubicBezTo>
                    <a:pt x="239" y="17"/>
                    <a:pt x="253" y="17"/>
                    <a:pt x="268" y="17"/>
                  </a:cubicBezTo>
                  <a:cubicBezTo>
                    <a:pt x="275" y="16"/>
                    <a:pt x="283" y="16"/>
                    <a:pt x="290" y="16"/>
                  </a:cubicBezTo>
                  <a:cubicBezTo>
                    <a:pt x="300" y="16"/>
                    <a:pt x="310" y="16"/>
                    <a:pt x="319" y="16"/>
                  </a:cubicBezTo>
                  <a:cubicBezTo>
                    <a:pt x="324" y="16"/>
                    <a:pt x="329" y="16"/>
                    <a:pt x="334" y="16"/>
                  </a:cubicBezTo>
                  <a:cubicBezTo>
                    <a:pt x="338" y="16"/>
                    <a:pt x="343" y="16"/>
                    <a:pt x="348" y="16"/>
                  </a:cubicBezTo>
                  <a:cubicBezTo>
                    <a:pt x="352" y="16"/>
                    <a:pt x="356" y="16"/>
                    <a:pt x="360" y="17"/>
                  </a:cubicBezTo>
                  <a:cubicBezTo>
                    <a:pt x="362" y="17"/>
                    <a:pt x="365" y="17"/>
                    <a:pt x="368" y="17"/>
                  </a:cubicBezTo>
                  <a:cubicBezTo>
                    <a:pt x="370" y="17"/>
                    <a:pt x="372" y="17"/>
                    <a:pt x="375" y="17"/>
                  </a:cubicBezTo>
                  <a:cubicBezTo>
                    <a:pt x="377" y="17"/>
                    <a:pt x="379" y="17"/>
                    <a:pt x="381" y="17"/>
                  </a:cubicBezTo>
                  <a:cubicBezTo>
                    <a:pt x="383" y="17"/>
                    <a:pt x="385" y="17"/>
                    <a:pt x="388" y="17"/>
                  </a:cubicBezTo>
                  <a:cubicBezTo>
                    <a:pt x="389" y="17"/>
                    <a:pt x="391" y="17"/>
                    <a:pt x="392" y="17"/>
                  </a:cubicBezTo>
                  <a:cubicBezTo>
                    <a:pt x="394" y="17"/>
                    <a:pt x="395" y="17"/>
                    <a:pt x="397" y="17"/>
                  </a:cubicBezTo>
                  <a:cubicBezTo>
                    <a:pt x="398" y="17"/>
                    <a:pt x="398" y="17"/>
                    <a:pt x="399" y="17"/>
                  </a:cubicBezTo>
                  <a:cubicBezTo>
                    <a:pt x="400" y="17"/>
                    <a:pt x="401" y="17"/>
                    <a:pt x="402" y="17"/>
                  </a:cubicBezTo>
                  <a:cubicBezTo>
                    <a:pt x="403" y="17"/>
                    <a:pt x="404" y="17"/>
                    <a:pt x="404" y="17"/>
                  </a:cubicBezTo>
                  <a:cubicBezTo>
                    <a:pt x="405" y="17"/>
                    <a:pt x="406" y="17"/>
                    <a:pt x="407" y="17"/>
                  </a:cubicBezTo>
                  <a:cubicBezTo>
                    <a:pt x="408" y="17"/>
                    <a:pt x="409" y="17"/>
                    <a:pt x="410" y="17"/>
                  </a:cubicBezTo>
                  <a:cubicBezTo>
                    <a:pt x="411" y="17"/>
                    <a:pt x="411" y="17"/>
                    <a:pt x="412" y="17"/>
                  </a:cubicBezTo>
                  <a:cubicBezTo>
                    <a:pt x="413" y="17"/>
                    <a:pt x="414" y="17"/>
                    <a:pt x="415" y="17"/>
                  </a:cubicBezTo>
                  <a:cubicBezTo>
                    <a:pt x="417" y="17"/>
                    <a:pt x="418" y="17"/>
                    <a:pt x="420" y="17"/>
                  </a:cubicBezTo>
                  <a:cubicBezTo>
                    <a:pt x="422" y="17"/>
                    <a:pt x="425" y="18"/>
                    <a:pt x="428" y="17"/>
                  </a:cubicBezTo>
                  <a:cubicBezTo>
                    <a:pt x="430" y="17"/>
                    <a:pt x="432" y="18"/>
                    <a:pt x="434" y="18"/>
                  </a:cubicBezTo>
                  <a:cubicBezTo>
                    <a:pt x="438" y="18"/>
                    <a:pt x="441" y="18"/>
                    <a:pt x="445" y="18"/>
                  </a:cubicBezTo>
                  <a:cubicBezTo>
                    <a:pt x="448" y="18"/>
                    <a:pt x="452" y="19"/>
                    <a:pt x="455" y="19"/>
                  </a:cubicBezTo>
                  <a:cubicBezTo>
                    <a:pt x="462" y="19"/>
                    <a:pt x="468" y="19"/>
                    <a:pt x="474" y="19"/>
                  </a:cubicBezTo>
                  <a:cubicBezTo>
                    <a:pt x="481" y="20"/>
                    <a:pt x="487" y="20"/>
                    <a:pt x="494" y="20"/>
                  </a:cubicBezTo>
                  <a:cubicBezTo>
                    <a:pt x="502" y="20"/>
                    <a:pt x="510" y="20"/>
                    <a:pt x="519" y="21"/>
                  </a:cubicBezTo>
                  <a:cubicBezTo>
                    <a:pt x="519" y="21"/>
                    <a:pt x="519" y="21"/>
                    <a:pt x="520" y="21"/>
                  </a:cubicBezTo>
                  <a:cubicBezTo>
                    <a:pt x="520" y="21"/>
                    <a:pt x="519" y="21"/>
                    <a:pt x="519" y="21"/>
                  </a:cubicBezTo>
                  <a:cubicBezTo>
                    <a:pt x="509" y="21"/>
                    <a:pt x="499" y="21"/>
                    <a:pt x="489" y="21"/>
                  </a:cubicBezTo>
                  <a:cubicBezTo>
                    <a:pt x="481" y="21"/>
                    <a:pt x="428" y="21"/>
                    <a:pt x="419" y="22"/>
                  </a:cubicBezTo>
                  <a:cubicBezTo>
                    <a:pt x="419" y="22"/>
                    <a:pt x="419" y="22"/>
                    <a:pt x="418" y="22"/>
                  </a:cubicBezTo>
                  <a:cubicBezTo>
                    <a:pt x="421" y="22"/>
                    <a:pt x="423" y="22"/>
                    <a:pt x="426" y="22"/>
                  </a:cubicBezTo>
                  <a:cubicBezTo>
                    <a:pt x="438" y="23"/>
                    <a:pt x="450" y="23"/>
                    <a:pt x="462" y="23"/>
                  </a:cubicBezTo>
                  <a:cubicBezTo>
                    <a:pt x="463" y="23"/>
                    <a:pt x="465" y="23"/>
                    <a:pt x="467" y="23"/>
                  </a:cubicBezTo>
                  <a:cubicBezTo>
                    <a:pt x="467" y="24"/>
                    <a:pt x="467" y="24"/>
                    <a:pt x="467" y="24"/>
                  </a:cubicBezTo>
                  <a:cubicBezTo>
                    <a:pt x="455" y="24"/>
                    <a:pt x="444" y="25"/>
                    <a:pt x="432" y="25"/>
                  </a:cubicBezTo>
                  <a:cubicBezTo>
                    <a:pt x="421" y="25"/>
                    <a:pt x="454" y="24"/>
                    <a:pt x="442" y="24"/>
                  </a:cubicBezTo>
                  <a:cubicBezTo>
                    <a:pt x="442" y="24"/>
                    <a:pt x="442" y="24"/>
                    <a:pt x="442" y="25"/>
                  </a:cubicBezTo>
                  <a:cubicBezTo>
                    <a:pt x="467" y="26"/>
                    <a:pt x="448" y="26"/>
                    <a:pt x="473" y="27"/>
                  </a:cubicBezTo>
                  <a:cubicBezTo>
                    <a:pt x="473" y="27"/>
                    <a:pt x="473" y="28"/>
                    <a:pt x="473" y="28"/>
                  </a:cubicBezTo>
                  <a:cubicBezTo>
                    <a:pt x="439" y="27"/>
                    <a:pt x="450" y="27"/>
                    <a:pt x="415" y="27"/>
                  </a:cubicBezTo>
                  <a:cubicBezTo>
                    <a:pt x="415" y="27"/>
                    <a:pt x="415" y="27"/>
                    <a:pt x="415" y="27"/>
                  </a:cubicBezTo>
                  <a:cubicBezTo>
                    <a:pt x="439" y="28"/>
                    <a:pt x="418" y="28"/>
                    <a:pt x="442" y="29"/>
                  </a:cubicBezTo>
                  <a:cubicBezTo>
                    <a:pt x="442" y="29"/>
                    <a:pt x="442" y="29"/>
                    <a:pt x="442" y="30"/>
                  </a:cubicBezTo>
                  <a:cubicBezTo>
                    <a:pt x="429" y="30"/>
                    <a:pt x="461" y="30"/>
                    <a:pt x="449" y="30"/>
                  </a:cubicBezTo>
                  <a:cubicBezTo>
                    <a:pt x="449" y="30"/>
                    <a:pt x="449" y="31"/>
                    <a:pt x="449" y="31"/>
                  </a:cubicBezTo>
                  <a:cubicBezTo>
                    <a:pt x="449" y="31"/>
                    <a:pt x="450" y="31"/>
                    <a:pt x="451" y="31"/>
                  </a:cubicBezTo>
                  <a:cubicBezTo>
                    <a:pt x="459" y="31"/>
                    <a:pt x="423" y="31"/>
                    <a:pt x="431" y="32"/>
                  </a:cubicBezTo>
                  <a:cubicBezTo>
                    <a:pt x="438" y="32"/>
                    <a:pt x="445" y="32"/>
                    <a:pt x="452" y="32"/>
                  </a:cubicBezTo>
                  <a:cubicBezTo>
                    <a:pt x="453" y="32"/>
                    <a:pt x="454" y="32"/>
                    <a:pt x="454" y="33"/>
                  </a:cubicBezTo>
                  <a:cubicBezTo>
                    <a:pt x="454" y="33"/>
                    <a:pt x="454" y="33"/>
                    <a:pt x="454" y="33"/>
                  </a:cubicBezTo>
                  <a:cubicBezTo>
                    <a:pt x="429" y="33"/>
                    <a:pt x="449" y="32"/>
                    <a:pt x="424" y="32"/>
                  </a:cubicBezTo>
                  <a:cubicBezTo>
                    <a:pt x="424" y="32"/>
                    <a:pt x="424" y="32"/>
                    <a:pt x="424" y="33"/>
                  </a:cubicBezTo>
                  <a:cubicBezTo>
                    <a:pt x="426" y="33"/>
                    <a:pt x="428" y="33"/>
                    <a:pt x="430" y="33"/>
                  </a:cubicBezTo>
                  <a:cubicBezTo>
                    <a:pt x="440" y="33"/>
                    <a:pt x="406" y="34"/>
                    <a:pt x="416" y="34"/>
                  </a:cubicBezTo>
                  <a:cubicBezTo>
                    <a:pt x="431" y="34"/>
                    <a:pt x="446" y="35"/>
                    <a:pt x="461" y="35"/>
                  </a:cubicBezTo>
                  <a:cubicBezTo>
                    <a:pt x="461" y="35"/>
                    <a:pt x="462" y="36"/>
                    <a:pt x="463" y="36"/>
                  </a:cubicBezTo>
                  <a:cubicBezTo>
                    <a:pt x="463" y="36"/>
                    <a:pt x="463" y="36"/>
                    <a:pt x="462" y="36"/>
                  </a:cubicBezTo>
                  <a:cubicBezTo>
                    <a:pt x="451" y="36"/>
                    <a:pt x="440" y="36"/>
                    <a:pt x="428" y="36"/>
                  </a:cubicBezTo>
                  <a:cubicBezTo>
                    <a:pt x="423" y="36"/>
                    <a:pt x="462" y="36"/>
                    <a:pt x="456" y="36"/>
                  </a:cubicBezTo>
                  <a:cubicBezTo>
                    <a:pt x="455" y="36"/>
                    <a:pt x="454" y="36"/>
                    <a:pt x="453" y="36"/>
                  </a:cubicBezTo>
                  <a:cubicBezTo>
                    <a:pt x="453" y="36"/>
                    <a:pt x="453" y="36"/>
                    <a:pt x="454" y="36"/>
                  </a:cubicBezTo>
                  <a:cubicBezTo>
                    <a:pt x="454" y="36"/>
                    <a:pt x="454" y="37"/>
                    <a:pt x="454" y="37"/>
                  </a:cubicBezTo>
                  <a:cubicBezTo>
                    <a:pt x="459" y="37"/>
                    <a:pt x="420" y="36"/>
                    <a:pt x="425" y="38"/>
                  </a:cubicBezTo>
                  <a:cubicBezTo>
                    <a:pt x="427" y="38"/>
                    <a:pt x="429" y="38"/>
                    <a:pt x="431" y="38"/>
                  </a:cubicBezTo>
                  <a:cubicBezTo>
                    <a:pt x="432" y="38"/>
                    <a:pt x="433" y="38"/>
                    <a:pt x="434" y="39"/>
                  </a:cubicBezTo>
                  <a:cubicBezTo>
                    <a:pt x="434" y="39"/>
                    <a:pt x="434" y="39"/>
                    <a:pt x="434" y="39"/>
                  </a:cubicBezTo>
                  <a:cubicBezTo>
                    <a:pt x="406" y="40"/>
                    <a:pt x="422" y="38"/>
                    <a:pt x="394" y="38"/>
                  </a:cubicBezTo>
                  <a:cubicBezTo>
                    <a:pt x="394" y="38"/>
                    <a:pt x="395" y="38"/>
                    <a:pt x="395" y="38"/>
                  </a:cubicBezTo>
                  <a:cubicBezTo>
                    <a:pt x="406" y="39"/>
                    <a:pt x="416" y="39"/>
                    <a:pt x="427" y="39"/>
                  </a:cubicBezTo>
                  <a:cubicBezTo>
                    <a:pt x="433" y="39"/>
                    <a:pt x="438" y="40"/>
                    <a:pt x="444" y="40"/>
                  </a:cubicBezTo>
                  <a:cubicBezTo>
                    <a:pt x="444" y="40"/>
                    <a:pt x="445" y="40"/>
                    <a:pt x="445" y="40"/>
                  </a:cubicBezTo>
                  <a:cubicBezTo>
                    <a:pt x="445" y="40"/>
                    <a:pt x="445" y="40"/>
                    <a:pt x="445" y="41"/>
                  </a:cubicBezTo>
                  <a:cubicBezTo>
                    <a:pt x="439" y="41"/>
                    <a:pt x="433" y="41"/>
                    <a:pt x="428" y="41"/>
                  </a:cubicBezTo>
                  <a:cubicBezTo>
                    <a:pt x="428" y="41"/>
                    <a:pt x="428" y="41"/>
                    <a:pt x="428" y="41"/>
                  </a:cubicBezTo>
                  <a:cubicBezTo>
                    <a:pt x="457" y="42"/>
                    <a:pt x="442" y="43"/>
                    <a:pt x="471" y="44"/>
                  </a:cubicBezTo>
                  <a:cubicBezTo>
                    <a:pt x="471" y="44"/>
                    <a:pt x="471" y="44"/>
                    <a:pt x="471" y="44"/>
                  </a:cubicBezTo>
                  <a:cubicBezTo>
                    <a:pt x="447" y="45"/>
                    <a:pt x="468" y="44"/>
                    <a:pt x="444" y="44"/>
                  </a:cubicBezTo>
                  <a:cubicBezTo>
                    <a:pt x="447" y="44"/>
                    <a:pt x="450" y="44"/>
                    <a:pt x="452" y="44"/>
                  </a:cubicBezTo>
                  <a:cubicBezTo>
                    <a:pt x="464" y="44"/>
                    <a:pt x="431" y="45"/>
                    <a:pt x="443" y="45"/>
                  </a:cubicBezTo>
                  <a:cubicBezTo>
                    <a:pt x="443" y="45"/>
                    <a:pt x="444" y="45"/>
                    <a:pt x="445" y="45"/>
                  </a:cubicBezTo>
                  <a:cubicBezTo>
                    <a:pt x="445" y="45"/>
                    <a:pt x="445" y="46"/>
                    <a:pt x="445" y="46"/>
                  </a:cubicBezTo>
                  <a:cubicBezTo>
                    <a:pt x="429" y="46"/>
                    <a:pt x="457" y="45"/>
                    <a:pt x="441" y="46"/>
                  </a:cubicBezTo>
                  <a:cubicBezTo>
                    <a:pt x="441" y="46"/>
                    <a:pt x="442" y="46"/>
                    <a:pt x="442" y="46"/>
                  </a:cubicBezTo>
                  <a:cubicBezTo>
                    <a:pt x="454" y="46"/>
                    <a:pt x="421" y="47"/>
                    <a:pt x="433" y="47"/>
                  </a:cubicBezTo>
                  <a:cubicBezTo>
                    <a:pt x="441" y="47"/>
                    <a:pt x="449" y="48"/>
                    <a:pt x="458" y="48"/>
                  </a:cubicBezTo>
                  <a:cubicBezTo>
                    <a:pt x="458" y="48"/>
                    <a:pt x="459" y="48"/>
                    <a:pt x="459" y="48"/>
                  </a:cubicBezTo>
                  <a:cubicBezTo>
                    <a:pt x="458" y="49"/>
                    <a:pt x="457" y="49"/>
                    <a:pt x="456" y="49"/>
                  </a:cubicBezTo>
                  <a:cubicBezTo>
                    <a:pt x="454" y="49"/>
                    <a:pt x="451" y="49"/>
                    <a:pt x="448" y="49"/>
                  </a:cubicBezTo>
                  <a:cubicBezTo>
                    <a:pt x="438" y="49"/>
                    <a:pt x="427" y="49"/>
                    <a:pt x="417" y="49"/>
                  </a:cubicBezTo>
                  <a:cubicBezTo>
                    <a:pt x="389" y="48"/>
                    <a:pt x="407" y="51"/>
                    <a:pt x="379" y="50"/>
                  </a:cubicBezTo>
                  <a:cubicBezTo>
                    <a:pt x="347" y="50"/>
                    <a:pt x="313" y="49"/>
                    <a:pt x="281" y="50"/>
                  </a:cubicBezTo>
                  <a:cubicBezTo>
                    <a:pt x="266" y="50"/>
                    <a:pt x="253" y="48"/>
                    <a:pt x="238" y="48"/>
                  </a:cubicBezTo>
                  <a:cubicBezTo>
                    <a:pt x="235" y="49"/>
                    <a:pt x="232" y="49"/>
                    <a:pt x="230" y="49"/>
                  </a:cubicBezTo>
                  <a:cubicBezTo>
                    <a:pt x="234" y="49"/>
                    <a:pt x="239" y="49"/>
                    <a:pt x="243" y="49"/>
                  </a:cubicBezTo>
                  <a:cubicBezTo>
                    <a:pt x="285" y="49"/>
                    <a:pt x="327" y="49"/>
                    <a:pt x="368" y="50"/>
                  </a:cubicBezTo>
                  <a:cubicBezTo>
                    <a:pt x="391" y="51"/>
                    <a:pt x="415" y="51"/>
                    <a:pt x="438" y="52"/>
                  </a:cubicBezTo>
                  <a:cubicBezTo>
                    <a:pt x="456" y="52"/>
                    <a:pt x="429" y="53"/>
                    <a:pt x="447" y="53"/>
                  </a:cubicBezTo>
                  <a:cubicBezTo>
                    <a:pt x="451" y="53"/>
                    <a:pt x="455" y="54"/>
                    <a:pt x="459" y="54"/>
                  </a:cubicBezTo>
                  <a:cubicBezTo>
                    <a:pt x="459" y="54"/>
                    <a:pt x="504" y="54"/>
                    <a:pt x="505" y="54"/>
                  </a:cubicBezTo>
                  <a:cubicBezTo>
                    <a:pt x="505" y="54"/>
                    <a:pt x="505" y="54"/>
                    <a:pt x="505" y="55"/>
                  </a:cubicBezTo>
                  <a:cubicBezTo>
                    <a:pt x="504" y="55"/>
                    <a:pt x="504" y="54"/>
                    <a:pt x="503" y="54"/>
                  </a:cubicBezTo>
                  <a:cubicBezTo>
                    <a:pt x="499" y="55"/>
                    <a:pt x="495" y="55"/>
                    <a:pt x="491" y="55"/>
                  </a:cubicBezTo>
                  <a:cubicBezTo>
                    <a:pt x="473" y="55"/>
                    <a:pt x="455" y="54"/>
                    <a:pt x="437" y="54"/>
                  </a:cubicBezTo>
                  <a:cubicBezTo>
                    <a:pt x="412" y="54"/>
                    <a:pt x="393" y="55"/>
                    <a:pt x="369" y="55"/>
                  </a:cubicBezTo>
                  <a:cubicBezTo>
                    <a:pt x="339" y="54"/>
                    <a:pt x="305" y="55"/>
                    <a:pt x="275" y="53"/>
                  </a:cubicBezTo>
                  <a:cubicBezTo>
                    <a:pt x="272" y="53"/>
                    <a:pt x="270" y="53"/>
                    <a:pt x="267" y="53"/>
                  </a:cubicBezTo>
                  <a:cubicBezTo>
                    <a:pt x="267" y="53"/>
                    <a:pt x="268" y="53"/>
                    <a:pt x="268" y="53"/>
                  </a:cubicBezTo>
                  <a:cubicBezTo>
                    <a:pt x="286" y="53"/>
                    <a:pt x="304" y="54"/>
                    <a:pt x="321" y="54"/>
                  </a:cubicBezTo>
                  <a:cubicBezTo>
                    <a:pt x="337" y="54"/>
                    <a:pt x="353" y="54"/>
                    <a:pt x="369" y="55"/>
                  </a:cubicBezTo>
                  <a:cubicBezTo>
                    <a:pt x="391" y="55"/>
                    <a:pt x="413" y="56"/>
                    <a:pt x="436" y="57"/>
                  </a:cubicBezTo>
                  <a:cubicBezTo>
                    <a:pt x="445" y="57"/>
                    <a:pt x="454" y="57"/>
                    <a:pt x="462" y="58"/>
                  </a:cubicBezTo>
                  <a:cubicBezTo>
                    <a:pt x="466" y="58"/>
                    <a:pt x="470" y="59"/>
                    <a:pt x="474" y="59"/>
                  </a:cubicBezTo>
                  <a:cubicBezTo>
                    <a:pt x="475" y="59"/>
                    <a:pt x="475" y="59"/>
                    <a:pt x="476" y="59"/>
                  </a:cubicBezTo>
                  <a:cubicBezTo>
                    <a:pt x="476" y="59"/>
                    <a:pt x="476" y="59"/>
                    <a:pt x="476" y="60"/>
                  </a:cubicBezTo>
                  <a:cubicBezTo>
                    <a:pt x="472" y="60"/>
                    <a:pt x="469" y="60"/>
                    <a:pt x="465" y="60"/>
                  </a:cubicBezTo>
                  <a:cubicBezTo>
                    <a:pt x="465" y="60"/>
                    <a:pt x="465" y="60"/>
                    <a:pt x="465" y="60"/>
                  </a:cubicBezTo>
                  <a:cubicBezTo>
                    <a:pt x="471" y="60"/>
                    <a:pt x="478" y="61"/>
                    <a:pt x="484" y="61"/>
                  </a:cubicBezTo>
                  <a:cubicBezTo>
                    <a:pt x="484" y="61"/>
                    <a:pt x="484" y="61"/>
                    <a:pt x="484" y="62"/>
                  </a:cubicBezTo>
                  <a:cubicBezTo>
                    <a:pt x="458" y="62"/>
                    <a:pt x="431" y="61"/>
                    <a:pt x="405" y="60"/>
                  </a:cubicBezTo>
                  <a:cubicBezTo>
                    <a:pt x="408" y="61"/>
                    <a:pt x="411" y="61"/>
                    <a:pt x="414" y="61"/>
                  </a:cubicBezTo>
                  <a:cubicBezTo>
                    <a:pt x="430" y="61"/>
                    <a:pt x="447" y="62"/>
                    <a:pt x="463" y="62"/>
                  </a:cubicBezTo>
                  <a:cubicBezTo>
                    <a:pt x="469" y="63"/>
                    <a:pt x="475" y="63"/>
                    <a:pt x="482" y="63"/>
                  </a:cubicBezTo>
                  <a:cubicBezTo>
                    <a:pt x="482" y="63"/>
                    <a:pt x="482" y="63"/>
                    <a:pt x="483" y="64"/>
                  </a:cubicBezTo>
                  <a:cubicBezTo>
                    <a:pt x="482" y="64"/>
                    <a:pt x="482" y="64"/>
                    <a:pt x="481" y="64"/>
                  </a:cubicBezTo>
                  <a:cubicBezTo>
                    <a:pt x="480" y="64"/>
                    <a:pt x="478" y="64"/>
                    <a:pt x="477" y="64"/>
                  </a:cubicBezTo>
                  <a:cubicBezTo>
                    <a:pt x="472" y="64"/>
                    <a:pt x="466" y="64"/>
                    <a:pt x="461" y="64"/>
                  </a:cubicBezTo>
                  <a:cubicBezTo>
                    <a:pt x="457" y="64"/>
                    <a:pt x="453" y="64"/>
                    <a:pt x="450" y="64"/>
                  </a:cubicBezTo>
                  <a:cubicBezTo>
                    <a:pt x="451" y="64"/>
                    <a:pt x="453" y="64"/>
                    <a:pt x="455" y="64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42" y="65"/>
                    <a:pt x="428" y="65"/>
                    <a:pt x="415" y="64"/>
                  </a:cubicBezTo>
                  <a:cubicBezTo>
                    <a:pt x="402" y="64"/>
                    <a:pt x="388" y="64"/>
                    <a:pt x="375" y="63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408" y="65"/>
                    <a:pt x="441" y="66"/>
                    <a:pt x="475" y="67"/>
                  </a:cubicBezTo>
                  <a:cubicBezTo>
                    <a:pt x="475" y="67"/>
                    <a:pt x="475" y="68"/>
                    <a:pt x="475" y="68"/>
                  </a:cubicBezTo>
                  <a:cubicBezTo>
                    <a:pt x="470" y="68"/>
                    <a:pt x="466" y="68"/>
                    <a:pt x="462" y="68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8"/>
                    <a:pt x="463" y="69"/>
                    <a:pt x="464" y="69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17" y="69"/>
                    <a:pt x="370" y="67"/>
                    <a:pt x="323" y="66"/>
                  </a:cubicBezTo>
                  <a:cubicBezTo>
                    <a:pt x="341" y="67"/>
                    <a:pt x="359" y="68"/>
                    <a:pt x="376" y="68"/>
                  </a:cubicBezTo>
                  <a:cubicBezTo>
                    <a:pt x="394" y="69"/>
                    <a:pt x="412" y="69"/>
                    <a:pt x="430" y="70"/>
                  </a:cubicBezTo>
                  <a:cubicBezTo>
                    <a:pt x="447" y="71"/>
                    <a:pt x="465" y="71"/>
                    <a:pt x="482" y="72"/>
                  </a:cubicBezTo>
                  <a:cubicBezTo>
                    <a:pt x="482" y="72"/>
                    <a:pt x="482" y="72"/>
                    <a:pt x="482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76" y="73"/>
                    <a:pt x="470" y="73"/>
                    <a:pt x="465" y="73"/>
                  </a:cubicBezTo>
                  <a:cubicBezTo>
                    <a:pt x="446" y="72"/>
                    <a:pt x="427" y="72"/>
                    <a:pt x="408" y="71"/>
                  </a:cubicBezTo>
                  <a:cubicBezTo>
                    <a:pt x="388" y="70"/>
                    <a:pt x="367" y="70"/>
                    <a:pt x="347" y="69"/>
                  </a:cubicBezTo>
                  <a:cubicBezTo>
                    <a:pt x="327" y="69"/>
                    <a:pt x="308" y="68"/>
                    <a:pt x="288" y="68"/>
                  </a:cubicBezTo>
                  <a:cubicBezTo>
                    <a:pt x="272" y="68"/>
                    <a:pt x="255" y="68"/>
                    <a:pt x="239" y="68"/>
                  </a:cubicBezTo>
                  <a:cubicBezTo>
                    <a:pt x="215" y="68"/>
                    <a:pt x="191" y="68"/>
                    <a:pt x="168" y="68"/>
                  </a:cubicBezTo>
                  <a:cubicBezTo>
                    <a:pt x="166" y="68"/>
                    <a:pt x="164" y="68"/>
                    <a:pt x="162" y="68"/>
                  </a:cubicBezTo>
                  <a:cubicBezTo>
                    <a:pt x="162" y="68"/>
                    <a:pt x="161" y="68"/>
                    <a:pt x="161" y="68"/>
                  </a:cubicBezTo>
                  <a:cubicBezTo>
                    <a:pt x="160" y="68"/>
                    <a:pt x="159" y="68"/>
                    <a:pt x="159" y="68"/>
                  </a:cubicBezTo>
                  <a:cubicBezTo>
                    <a:pt x="157" y="68"/>
                    <a:pt x="156" y="68"/>
                    <a:pt x="154" y="68"/>
                  </a:cubicBezTo>
                  <a:cubicBezTo>
                    <a:pt x="139" y="68"/>
                    <a:pt x="123" y="68"/>
                    <a:pt x="108" y="69"/>
                  </a:cubicBezTo>
                  <a:cubicBezTo>
                    <a:pt x="96" y="69"/>
                    <a:pt x="83" y="70"/>
                    <a:pt x="71" y="71"/>
                  </a:cubicBezTo>
                  <a:cubicBezTo>
                    <a:pt x="62" y="71"/>
                    <a:pt x="67" y="72"/>
                    <a:pt x="58" y="72"/>
                  </a:cubicBezTo>
                  <a:cubicBezTo>
                    <a:pt x="47" y="73"/>
                    <a:pt x="42" y="74"/>
                    <a:pt x="32" y="74"/>
                  </a:cubicBezTo>
                  <a:cubicBezTo>
                    <a:pt x="25" y="74"/>
                    <a:pt x="19" y="75"/>
                    <a:pt x="13" y="75"/>
                  </a:cubicBezTo>
                  <a:cubicBezTo>
                    <a:pt x="11" y="75"/>
                    <a:pt x="1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1" y="73"/>
                    <a:pt x="1" y="73"/>
                  </a:cubicBezTo>
                  <a:cubicBezTo>
                    <a:pt x="5" y="72"/>
                    <a:pt x="19" y="71"/>
                    <a:pt x="23" y="70"/>
                  </a:cubicBezTo>
                  <a:cubicBezTo>
                    <a:pt x="27" y="69"/>
                    <a:pt x="30" y="69"/>
                    <a:pt x="34" y="69"/>
                  </a:cubicBezTo>
                  <a:cubicBezTo>
                    <a:pt x="34" y="69"/>
                    <a:pt x="35" y="69"/>
                    <a:pt x="36" y="68"/>
                  </a:cubicBezTo>
                  <a:cubicBezTo>
                    <a:pt x="36" y="68"/>
                    <a:pt x="36" y="68"/>
                    <a:pt x="35" y="68"/>
                  </a:cubicBezTo>
                  <a:cubicBezTo>
                    <a:pt x="35" y="68"/>
                    <a:pt x="34" y="68"/>
                    <a:pt x="34" y="68"/>
                  </a:cubicBezTo>
                  <a:cubicBezTo>
                    <a:pt x="28" y="68"/>
                    <a:pt x="23" y="68"/>
                    <a:pt x="18" y="68"/>
                  </a:cubicBezTo>
                  <a:cubicBezTo>
                    <a:pt x="17" y="68"/>
                    <a:pt x="17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8" y="66"/>
                    <a:pt x="18" y="66"/>
                  </a:cubicBezTo>
                  <a:cubicBezTo>
                    <a:pt x="23" y="66"/>
                    <a:pt x="27" y="66"/>
                    <a:pt x="32" y="65"/>
                  </a:cubicBezTo>
                  <a:cubicBezTo>
                    <a:pt x="32" y="65"/>
                    <a:pt x="34" y="66"/>
                    <a:pt x="34" y="64"/>
                  </a:cubicBezTo>
                  <a:cubicBezTo>
                    <a:pt x="34" y="64"/>
                    <a:pt x="35" y="64"/>
                    <a:pt x="35" y="64"/>
                  </a:cubicBezTo>
                  <a:cubicBezTo>
                    <a:pt x="36" y="64"/>
                    <a:pt x="37" y="64"/>
                    <a:pt x="38" y="64"/>
                  </a:cubicBezTo>
                  <a:cubicBezTo>
                    <a:pt x="49" y="62"/>
                    <a:pt x="55" y="61"/>
                    <a:pt x="67" y="60"/>
                  </a:cubicBezTo>
                  <a:cubicBezTo>
                    <a:pt x="69" y="60"/>
                    <a:pt x="70" y="59"/>
                    <a:pt x="72" y="59"/>
                  </a:cubicBezTo>
                  <a:cubicBezTo>
                    <a:pt x="70" y="59"/>
                    <a:pt x="69" y="59"/>
                    <a:pt x="67" y="59"/>
                  </a:cubicBezTo>
                  <a:cubicBezTo>
                    <a:pt x="62" y="59"/>
                    <a:pt x="58" y="59"/>
                    <a:pt x="53" y="60"/>
                  </a:cubicBezTo>
                  <a:cubicBezTo>
                    <a:pt x="44" y="60"/>
                    <a:pt x="40" y="60"/>
                    <a:pt x="31" y="60"/>
                  </a:cubicBezTo>
                  <a:cubicBezTo>
                    <a:pt x="31" y="60"/>
                    <a:pt x="30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59"/>
                    <a:pt x="31" y="59"/>
                  </a:cubicBezTo>
                  <a:cubicBezTo>
                    <a:pt x="36" y="59"/>
                    <a:pt x="34" y="58"/>
                    <a:pt x="39" y="58"/>
                  </a:cubicBezTo>
                  <a:cubicBezTo>
                    <a:pt x="49" y="57"/>
                    <a:pt x="59" y="56"/>
                    <a:pt x="70" y="55"/>
                  </a:cubicBezTo>
                  <a:cubicBezTo>
                    <a:pt x="79" y="55"/>
                    <a:pt x="75" y="54"/>
                    <a:pt x="84" y="53"/>
                  </a:cubicBezTo>
                  <a:cubicBezTo>
                    <a:pt x="94" y="53"/>
                    <a:pt x="104" y="52"/>
                    <a:pt x="113" y="51"/>
                  </a:cubicBezTo>
                  <a:cubicBezTo>
                    <a:pt x="115" y="51"/>
                    <a:pt x="117" y="51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7" y="50"/>
                    <a:pt x="116" y="50"/>
                    <a:pt x="115" y="50"/>
                  </a:cubicBezTo>
                  <a:cubicBezTo>
                    <a:pt x="111" y="51"/>
                    <a:pt x="108" y="51"/>
                    <a:pt x="104" y="51"/>
                  </a:cubicBezTo>
                  <a:cubicBezTo>
                    <a:pt x="99" y="52"/>
                    <a:pt x="94" y="52"/>
                    <a:pt x="90" y="53"/>
                  </a:cubicBezTo>
                  <a:cubicBezTo>
                    <a:pt x="86" y="53"/>
                    <a:pt x="82" y="53"/>
                    <a:pt x="78" y="53"/>
                  </a:cubicBezTo>
                  <a:cubicBezTo>
                    <a:pt x="72" y="54"/>
                    <a:pt x="80" y="54"/>
                    <a:pt x="74" y="54"/>
                  </a:cubicBezTo>
                  <a:cubicBezTo>
                    <a:pt x="68" y="55"/>
                    <a:pt x="61" y="55"/>
                    <a:pt x="55" y="55"/>
                  </a:cubicBezTo>
                  <a:cubicBezTo>
                    <a:pt x="54" y="55"/>
                    <a:pt x="54" y="55"/>
                    <a:pt x="53" y="55"/>
                  </a:cubicBezTo>
                  <a:cubicBezTo>
                    <a:pt x="53" y="55"/>
                    <a:pt x="53" y="54"/>
                    <a:pt x="53" y="54"/>
                  </a:cubicBezTo>
                  <a:cubicBezTo>
                    <a:pt x="54" y="54"/>
                    <a:pt x="55" y="54"/>
                    <a:pt x="55" y="54"/>
                  </a:cubicBezTo>
                  <a:cubicBezTo>
                    <a:pt x="57" y="53"/>
                    <a:pt x="51" y="53"/>
                    <a:pt x="53" y="53"/>
                  </a:cubicBezTo>
                  <a:cubicBezTo>
                    <a:pt x="54" y="53"/>
                    <a:pt x="55" y="52"/>
                    <a:pt x="55" y="51"/>
                  </a:cubicBezTo>
                  <a:cubicBezTo>
                    <a:pt x="54" y="51"/>
                    <a:pt x="54" y="51"/>
                    <a:pt x="53" y="51"/>
                  </a:cubicBezTo>
                  <a:cubicBezTo>
                    <a:pt x="48" y="52"/>
                    <a:pt x="44" y="52"/>
                    <a:pt x="39" y="52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6" y="51"/>
                    <a:pt x="34" y="51"/>
                    <a:pt x="33" y="51"/>
                  </a:cubicBezTo>
                  <a:cubicBezTo>
                    <a:pt x="32" y="51"/>
                    <a:pt x="32" y="51"/>
                    <a:pt x="31" y="51"/>
                  </a:cubicBezTo>
                  <a:cubicBezTo>
                    <a:pt x="31" y="51"/>
                    <a:pt x="31" y="51"/>
                    <a:pt x="31" y="50"/>
                  </a:cubicBezTo>
                  <a:cubicBezTo>
                    <a:pt x="32" y="50"/>
                    <a:pt x="28" y="50"/>
                    <a:pt x="29" y="50"/>
                  </a:cubicBezTo>
                  <a:cubicBezTo>
                    <a:pt x="40" y="49"/>
                    <a:pt x="34" y="48"/>
                    <a:pt x="45" y="47"/>
                  </a:cubicBezTo>
                  <a:cubicBezTo>
                    <a:pt x="62" y="46"/>
                    <a:pt x="80" y="45"/>
                    <a:pt x="98" y="43"/>
                  </a:cubicBezTo>
                  <a:cubicBezTo>
                    <a:pt x="99" y="42"/>
                    <a:pt x="101" y="42"/>
                    <a:pt x="103" y="42"/>
                  </a:cubicBezTo>
                  <a:cubicBezTo>
                    <a:pt x="102" y="42"/>
                    <a:pt x="102" y="42"/>
                    <a:pt x="101" y="42"/>
                  </a:cubicBezTo>
                  <a:cubicBezTo>
                    <a:pt x="96" y="42"/>
                    <a:pt x="90" y="42"/>
                    <a:pt x="84" y="43"/>
                  </a:cubicBezTo>
                  <a:cubicBezTo>
                    <a:pt x="80" y="43"/>
                    <a:pt x="75" y="43"/>
                    <a:pt x="71" y="43"/>
                  </a:cubicBezTo>
                  <a:cubicBezTo>
                    <a:pt x="61" y="44"/>
                    <a:pt x="51" y="44"/>
                    <a:pt x="42" y="45"/>
                  </a:cubicBezTo>
                  <a:cubicBezTo>
                    <a:pt x="40" y="45"/>
                    <a:pt x="39" y="45"/>
                    <a:pt x="38" y="45"/>
                  </a:cubicBezTo>
                  <a:cubicBezTo>
                    <a:pt x="37" y="45"/>
                    <a:pt x="37" y="44"/>
                    <a:pt x="37" y="44"/>
                  </a:cubicBezTo>
                  <a:cubicBezTo>
                    <a:pt x="34" y="45"/>
                    <a:pt x="31" y="45"/>
                    <a:pt x="29" y="45"/>
                  </a:cubicBezTo>
                  <a:cubicBezTo>
                    <a:pt x="25" y="45"/>
                    <a:pt x="36" y="46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ubicBezTo>
                    <a:pt x="30" y="46"/>
                    <a:pt x="30" y="45"/>
                    <a:pt x="30" y="45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5" y="44"/>
                    <a:pt x="23" y="44"/>
                    <a:pt x="26" y="44"/>
                  </a:cubicBezTo>
                  <a:cubicBezTo>
                    <a:pt x="31" y="43"/>
                    <a:pt x="37" y="42"/>
                    <a:pt x="42" y="42"/>
                  </a:cubicBezTo>
                  <a:cubicBezTo>
                    <a:pt x="47" y="41"/>
                    <a:pt x="51" y="41"/>
                    <a:pt x="56" y="40"/>
                  </a:cubicBezTo>
                  <a:cubicBezTo>
                    <a:pt x="53" y="40"/>
                    <a:pt x="50" y="40"/>
                    <a:pt x="47" y="41"/>
                  </a:cubicBezTo>
                  <a:cubicBezTo>
                    <a:pt x="41" y="41"/>
                    <a:pt x="35" y="41"/>
                    <a:pt x="30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42" y="39"/>
                    <a:pt x="53" y="38"/>
                    <a:pt x="64" y="37"/>
                  </a:cubicBezTo>
                  <a:cubicBezTo>
                    <a:pt x="72" y="37"/>
                    <a:pt x="80" y="36"/>
                    <a:pt x="88" y="35"/>
                  </a:cubicBezTo>
                  <a:cubicBezTo>
                    <a:pt x="91" y="35"/>
                    <a:pt x="94" y="34"/>
                    <a:pt x="97" y="34"/>
                  </a:cubicBezTo>
                  <a:cubicBezTo>
                    <a:pt x="96" y="34"/>
                    <a:pt x="95" y="34"/>
                    <a:pt x="94" y="34"/>
                  </a:cubicBezTo>
                  <a:cubicBezTo>
                    <a:pt x="92" y="34"/>
                    <a:pt x="89" y="35"/>
                    <a:pt x="86" y="34"/>
                  </a:cubicBezTo>
                  <a:cubicBezTo>
                    <a:pt x="84" y="33"/>
                    <a:pt x="83" y="34"/>
                    <a:pt x="81" y="34"/>
                  </a:cubicBezTo>
                  <a:cubicBezTo>
                    <a:pt x="71" y="35"/>
                    <a:pt x="60" y="36"/>
                    <a:pt x="49" y="37"/>
                  </a:cubicBezTo>
                  <a:cubicBezTo>
                    <a:pt x="44" y="37"/>
                    <a:pt x="39" y="38"/>
                    <a:pt x="33" y="38"/>
                  </a:cubicBezTo>
                  <a:cubicBezTo>
                    <a:pt x="33" y="38"/>
                    <a:pt x="31" y="39"/>
                    <a:pt x="31" y="37"/>
                  </a:cubicBezTo>
                  <a:cubicBezTo>
                    <a:pt x="47" y="34"/>
                    <a:pt x="64" y="33"/>
                    <a:pt x="81" y="31"/>
                  </a:cubicBezTo>
                  <a:cubicBezTo>
                    <a:pt x="78" y="31"/>
                    <a:pt x="76" y="31"/>
                    <a:pt x="74" y="30"/>
                  </a:cubicBezTo>
                  <a:cubicBezTo>
                    <a:pt x="81" y="29"/>
                    <a:pt x="51" y="28"/>
                    <a:pt x="58" y="27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49" y="27"/>
                    <a:pt x="78" y="28"/>
                    <a:pt x="71" y="29"/>
                  </a:cubicBezTo>
                  <a:cubicBezTo>
                    <a:pt x="65" y="29"/>
                    <a:pt x="59" y="30"/>
                    <a:pt x="53" y="30"/>
                  </a:cubicBezTo>
                  <a:cubicBezTo>
                    <a:pt x="53" y="30"/>
                    <a:pt x="52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29"/>
                    <a:pt x="53" y="29"/>
                  </a:cubicBezTo>
                  <a:cubicBezTo>
                    <a:pt x="56" y="29"/>
                    <a:pt x="59" y="28"/>
                    <a:pt x="61" y="28"/>
                  </a:cubicBezTo>
                  <a:cubicBezTo>
                    <a:pt x="69" y="27"/>
                    <a:pt x="40" y="25"/>
                    <a:pt x="48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2"/>
                    <a:pt x="52" y="22"/>
                    <a:pt x="53" y="22"/>
                  </a:cubicBezTo>
                  <a:cubicBezTo>
                    <a:pt x="57" y="21"/>
                    <a:pt x="55" y="21"/>
                    <a:pt x="59" y="20"/>
                  </a:cubicBezTo>
                  <a:cubicBezTo>
                    <a:pt x="62" y="19"/>
                    <a:pt x="65" y="19"/>
                    <a:pt x="68" y="18"/>
                  </a:cubicBezTo>
                  <a:cubicBezTo>
                    <a:pt x="71" y="18"/>
                    <a:pt x="73" y="18"/>
                    <a:pt x="76" y="18"/>
                  </a:cubicBezTo>
                  <a:cubicBezTo>
                    <a:pt x="71" y="18"/>
                    <a:pt x="67" y="18"/>
                    <a:pt x="62" y="18"/>
                  </a:cubicBezTo>
                  <a:cubicBezTo>
                    <a:pt x="57" y="19"/>
                    <a:pt x="52" y="20"/>
                    <a:pt x="47" y="20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20"/>
                    <a:pt x="45" y="20"/>
                    <a:pt x="44" y="19"/>
                  </a:cubicBezTo>
                  <a:cubicBezTo>
                    <a:pt x="45" y="19"/>
                    <a:pt x="46" y="19"/>
                    <a:pt x="47" y="19"/>
                  </a:cubicBezTo>
                  <a:cubicBezTo>
                    <a:pt x="50" y="18"/>
                    <a:pt x="53" y="18"/>
                    <a:pt x="56" y="18"/>
                  </a:cubicBezTo>
                  <a:cubicBezTo>
                    <a:pt x="58" y="17"/>
                    <a:pt x="59" y="17"/>
                    <a:pt x="61" y="17"/>
                  </a:cubicBezTo>
                  <a:cubicBezTo>
                    <a:pt x="61" y="17"/>
                    <a:pt x="60" y="17"/>
                    <a:pt x="59" y="17"/>
                  </a:cubicBezTo>
                  <a:cubicBezTo>
                    <a:pt x="51" y="17"/>
                    <a:pt x="42" y="18"/>
                    <a:pt x="34" y="19"/>
                  </a:cubicBezTo>
                  <a:cubicBezTo>
                    <a:pt x="33" y="19"/>
                    <a:pt x="32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3" y="18"/>
                    <a:pt x="34" y="18"/>
                  </a:cubicBezTo>
                  <a:cubicBezTo>
                    <a:pt x="41" y="17"/>
                    <a:pt x="48" y="16"/>
                    <a:pt x="55" y="15"/>
                  </a:cubicBezTo>
                  <a:cubicBezTo>
                    <a:pt x="59" y="14"/>
                    <a:pt x="62" y="13"/>
                    <a:pt x="65" y="12"/>
                  </a:cubicBezTo>
                  <a:cubicBezTo>
                    <a:pt x="67" y="11"/>
                    <a:pt x="69" y="10"/>
                    <a:pt x="70" y="10"/>
                  </a:cubicBezTo>
                  <a:cubicBezTo>
                    <a:pt x="75" y="9"/>
                    <a:pt x="48" y="9"/>
                    <a:pt x="53" y="9"/>
                  </a:cubicBezTo>
                  <a:cubicBezTo>
                    <a:pt x="59" y="9"/>
                    <a:pt x="63" y="7"/>
                    <a:pt x="69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1" y="6"/>
                    <a:pt x="55" y="6"/>
                    <a:pt x="49" y="7"/>
                  </a:cubicBezTo>
                  <a:cubicBezTo>
                    <a:pt x="43" y="7"/>
                    <a:pt x="38" y="7"/>
                    <a:pt x="33" y="8"/>
                  </a:cubicBezTo>
                  <a:cubicBezTo>
                    <a:pt x="32" y="8"/>
                    <a:pt x="31" y="8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2" y="6"/>
                    <a:pt x="33" y="6"/>
                  </a:cubicBezTo>
                  <a:cubicBezTo>
                    <a:pt x="37" y="6"/>
                    <a:pt x="41" y="6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5" y="5"/>
                    <a:pt x="44" y="5"/>
                    <a:pt x="42" y="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4"/>
                    <a:pt x="44" y="4"/>
                  </a:cubicBezTo>
                  <a:cubicBezTo>
                    <a:pt x="52" y="3"/>
                    <a:pt x="59" y="2"/>
                    <a:pt x="67" y="1"/>
                  </a:cubicBezTo>
                  <a:cubicBezTo>
                    <a:pt x="77" y="1"/>
                    <a:pt x="87" y="0"/>
                    <a:pt x="96" y="0"/>
                  </a:cubicBezTo>
                  <a:cubicBezTo>
                    <a:pt x="106" y="0"/>
                    <a:pt x="207" y="0"/>
                    <a:pt x="216" y="0"/>
                  </a:cubicBezTo>
                  <a:cubicBezTo>
                    <a:pt x="227" y="0"/>
                    <a:pt x="237" y="0"/>
                    <a:pt x="247" y="0"/>
                  </a:cubicBezTo>
                  <a:cubicBezTo>
                    <a:pt x="254" y="0"/>
                    <a:pt x="261" y="0"/>
                    <a:pt x="269" y="0"/>
                  </a:cubicBezTo>
                  <a:cubicBezTo>
                    <a:pt x="271" y="0"/>
                    <a:pt x="274" y="0"/>
                    <a:pt x="277" y="0"/>
                  </a:cubicBezTo>
                  <a:cubicBezTo>
                    <a:pt x="278" y="0"/>
                    <a:pt x="280" y="0"/>
                    <a:pt x="281" y="0"/>
                  </a:cubicBezTo>
                  <a:cubicBezTo>
                    <a:pt x="282" y="0"/>
                    <a:pt x="283" y="0"/>
                    <a:pt x="285" y="0"/>
                  </a:cubicBezTo>
                  <a:cubicBezTo>
                    <a:pt x="285" y="1"/>
                    <a:pt x="286" y="0"/>
                    <a:pt x="287" y="0"/>
                  </a:cubicBezTo>
                  <a:cubicBezTo>
                    <a:pt x="287" y="1"/>
                    <a:pt x="288" y="0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1" y="0"/>
                    <a:pt x="291" y="0"/>
                    <a:pt x="292" y="0"/>
                  </a:cubicBezTo>
                  <a:cubicBezTo>
                    <a:pt x="293" y="1"/>
                    <a:pt x="293" y="1"/>
                    <a:pt x="294" y="0"/>
                  </a:cubicBezTo>
                  <a:cubicBezTo>
                    <a:pt x="301" y="0"/>
                    <a:pt x="309" y="0"/>
                    <a:pt x="316" y="0"/>
                  </a:cubicBezTo>
                  <a:close/>
                  <a:moveTo>
                    <a:pt x="152" y="39"/>
                  </a:moveTo>
                  <a:cubicBezTo>
                    <a:pt x="163" y="39"/>
                    <a:pt x="188" y="38"/>
                    <a:pt x="199" y="38"/>
                  </a:cubicBezTo>
                  <a:cubicBezTo>
                    <a:pt x="205" y="38"/>
                    <a:pt x="212" y="38"/>
                    <a:pt x="218" y="38"/>
                  </a:cubicBezTo>
                  <a:cubicBezTo>
                    <a:pt x="227" y="38"/>
                    <a:pt x="240" y="38"/>
                    <a:pt x="249" y="38"/>
                  </a:cubicBezTo>
                  <a:cubicBezTo>
                    <a:pt x="264" y="38"/>
                    <a:pt x="281" y="38"/>
                    <a:pt x="295" y="38"/>
                  </a:cubicBezTo>
                  <a:cubicBezTo>
                    <a:pt x="311" y="38"/>
                    <a:pt x="320" y="39"/>
                    <a:pt x="335" y="39"/>
                  </a:cubicBezTo>
                  <a:cubicBezTo>
                    <a:pt x="342" y="39"/>
                    <a:pt x="352" y="40"/>
                    <a:pt x="359" y="39"/>
                  </a:cubicBezTo>
                  <a:cubicBezTo>
                    <a:pt x="345" y="37"/>
                    <a:pt x="157" y="38"/>
                    <a:pt x="132" y="40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40" y="40"/>
                    <a:pt x="145" y="39"/>
                    <a:pt x="152" y="39"/>
                  </a:cubicBezTo>
                  <a:close/>
                  <a:moveTo>
                    <a:pt x="246" y="23"/>
                  </a:moveTo>
                  <a:cubicBezTo>
                    <a:pt x="274" y="23"/>
                    <a:pt x="303" y="23"/>
                    <a:pt x="331" y="23"/>
                  </a:cubicBezTo>
                  <a:cubicBezTo>
                    <a:pt x="331" y="23"/>
                    <a:pt x="331" y="23"/>
                    <a:pt x="331" y="22"/>
                  </a:cubicBezTo>
                  <a:cubicBezTo>
                    <a:pt x="302" y="22"/>
                    <a:pt x="274" y="23"/>
                    <a:pt x="246" y="23"/>
                  </a:cubicBezTo>
                  <a:close/>
                  <a:moveTo>
                    <a:pt x="158" y="53"/>
                  </a:moveTo>
                  <a:cubicBezTo>
                    <a:pt x="146" y="53"/>
                    <a:pt x="133" y="54"/>
                    <a:pt x="121" y="56"/>
                  </a:cubicBezTo>
                  <a:cubicBezTo>
                    <a:pt x="134" y="55"/>
                    <a:pt x="146" y="54"/>
                    <a:pt x="158" y="53"/>
                  </a:cubicBezTo>
                  <a:close/>
                  <a:moveTo>
                    <a:pt x="330" y="44"/>
                  </a:moveTo>
                  <a:cubicBezTo>
                    <a:pt x="330" y="44"/>
                    <a:pt x="330" y="44"/>
                    <a:pt x="330" y="44"/>
                  </a:cubicBezTo>
                  <a:cubicBezTo>
                    <a:pt x="311" y="44"/>
                    <a:pt x="293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93" y="44"/>
                    <a:pt x="311" y="44"/>
                    <a:pt x="330" y="44"/>
                  </a:cubicBezTo>
                  <a:close/>
                  <a:moveTo>
                    <a:pt x="141" y="48"/>
                  </a:moveTo>
                  <a:cubicBezTo>
                    <a:pt x="141" y="48"/>
                    <a:pt x="141" y="48"/>
                    <a:pt x="141" y="49"/>
                  </a:cubicBezTo>
                  <a:cubicBezTo>
                    <a:pt x="150" y="50"/>
                    <a:pt x="159" y="48"/>
                    <a:pt x="168" y="48"/>
                  </a:cubicBezTo>
                  <a:cubicBezTo>
                    <a:pt x="159" y="48"/>
                    <a:pt x="150" y="48"/>
                    <a:pt x="141" y="48"/>
                  </a:cubicBezTo>
                  <a:close/>
                  <a:moveTo>
                    <a:pt x="196" y="25"/>
                  </a:moveTo>
                  <a:cubicBezTo>
                    <a:pt x="196" y="25"/>
                    <a:pt x="196" y="25"/>
                    <a:pt x="196" y="25"/>
                  </a:cubicBezTo>
                  <a:cubicBezTo>
                    <a:pt x="202" y="25"/>
                    <a:pt x="208" y="25"/>
                    <a:pt x="214" y="25"/>
                  </a:cubicBezTo>
                  <a:cubicBezTo>
                    <a:pt x="214" y="25"/>
                    <a:pt x="214" y="24"/>
                    <a:pt x="214" y="24"/>
                  </a:cubicBezTo>
                  <a:cubicBezTo>
                    <a:pt x="208" y="24"/>
                    <a:pt x="202" y="24"/>
                    <a:pt x="196" y="25"/>
                  </a:cubicBezTo>
                  <a:close/>
                  <a:moveTo>
                    <a:pt x="314" y="62"/>
                  </a:moveTo>
                  <a:cubicBezTo>
                    <a:pt x="314" y="62"/>
                    <a:pt x="314" y="62"/>
                    <a:pt x="314" y="62"/>
                  </a:cubicBezTo>
                  <a:cubicBezTo>
                    <a:pt x="325" y="63"/>
                    <a:pt x="337" y="63"/>
                    <a:pt x="348" y="63"/>
                  </a:cubicBezTo>
                  <a:cubicBezTo>
                    <a:pt x="348" y="63"/>
                    <a:pt x="348" y="63"/>
                    <a:pt x="348" y="63"/>
                  </a:cubicBezTo>
                  <a:cubicBezTo>
                    <a:pt x="337" y="63"/>
                    <a:pt x="325" y="62"/>
                    <a:pt x="314" y="62"/>
                  </a:cubicBezTo>
                  <a:close/>
                  <a:moveTo>
                    <a:pt x="365" y="23"/>
                  </a:moveTo>
                  <a:cubicBezTo>
                    <a:pt x="365" y="23"/>
                    <a:pt x="365" y="23"/>
                    <a:pt x="365" y="23"/>
                  </a:cubicBezTo>
                  <a:cubicBezTo>
                    <a:pt x="356" y="23"/>
                    <a:pt x="346" y="23"/>
                    <a:pt x="336" y="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46" y="23"/>
                    <a:pt x="356" y="23"/>
                    <a:pt x="365" y="23"/>
                  </a:cubicBezTo>
                  <a:close/>
                  <a:moveTo>
                    <a:pt x="241" y="44"/>
                  </a:moveTo>
                  <a:cubicBezTo>
                    <a:pt x="241" y="44"/>
                    <a:pt x="241" y="44"/>
                    <a:pt x="241" y="44"/>
                  </a:cubicBezTo>
                  <a:cubicBezTo>
                    <a:pt x="249" y="44"/>
                    <a:pt x="257" y="44"/>
                    <a:pt x="265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57" y="44"/>
                    <a:pt x="249" y="44"/>
                    <a:pt x="241" y="44"/>
                  </a:cubicBezTo>
                  <a:close/>
                  <a:moveTo>
                    <a:pt x="139" y="31"/>
                  </a:moveTo>
                  <a:cubicBezTo>
                    <a:pt x="140" y="32"/>
                    <a:pt x="143" y="32"/>
                    <a:pt x="148" y="31"/>
                  </a:cubicBezTo>
                  <a:cubicBezTo>
                    <a:pt x="145" y="31"/>
                    <a:pt x="142" y="31"/>
                    <a:pt x="139" y="31"/>
                  </a:cubicBezTo>
                  <a:close/>
                  <a:moveTo>
                    <a:pt x="359" y="63"/>
                  </a:moveTo>
                  <a:cubicBezTo>
                    <a:pt x="359" y="63"/>
                    <a:pt x="359" y="63"/>
                    <a:pt x="359" y="63"/>
                  </a:cubicBezTo>
                  <a:cubicBezTo>
                    <a:pt x="357" y="63"/>
                    <a:pt x="354" y="63"/>
                    <a:pt x="351" y="63"/>
                  </a:cubicBezTo>
                  <a:cubicBezTo>
                    <a:pt x="351" y="63"/>
                    <a:pt x="351" y="63"/>
                    <a:pt x="351" y="63"/>
                  </a:cubicBezTo>
                  <a:cubicBezTo>
                    <a:pt x="354" y="63"/>
                    <a:pt x="357" y="63"/>
                    <a:pt x="359" y="63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7756525" y="3143250"/>
              <a:ext cx="24320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Eighth Title</a:t>
              </a:r>
              <a:endParaRPr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5E110265-19A2-1E41-807F-BAE7AF770A47}"/>
              </a:ext>
            </a:extLst>
          </p:cNvPr>
          <p:cNvGrpSpPr/>
          <p:nvPr/>
        </p:nvGrpSpPr>
        <p:grpSpPr>
          <a:xfrm>
            <a:off x="6367462" y="4310062"/>
            <a:ext cx="5205412" cy="725487"/>
            <a:chOff x="6367462" y="4310062"/>
            <a:chExt cx="5205412" cy="725487"/>
          </a:xfrm>
        </p:grpSpPr>
        <p:sp>
          <p:nvSpPr>
            <p:cNvPr id="236" name="Google Shape;236;p16"/>
            <p:cNvSpPr/>
            <p:nvPr/>
          </p:nvSpPr>
          <p:spPr>
            <a:xfrm>
              <a:off x="6367462" y="4310062"/>
              <a:ext cx="5205412" cy="725487"/>
            </a:xfrm>
            <a:custGeom>
              <a:avLst/>
              <a:gdLst/>
              <a:ahLst/>
              <a:cxnLst/>
              <a:rect l="l" t="t" r="r" b="b"/>
              <a:pathLst>
                <a:path w="547" h="76" extrusionOk="0">
                  <a:moveTo>
                    <a:pt x="87" y="66"/>
                  </a:moveTo>
                  <a:cubicBezTo>
                    <a:pt x="91" y="65"/>
                    <a:pt x="68" y="65"/>
                    <a:pt x="71" y="64"/>
                  </a:cubicBezTo>
                  <a:cubicBezTo>
                    <a:pt x="72" y="64"/>
                    <a:pt x="73" y="64"/>
                    <a:pt x="73" y="64"/>
                  </a:cubicBezTo>
                  <a:cubicBezTo>
                    <a:pt x="73" y="64"/>
                    <a:pt x="73" y="63"/>
                    <a:pt x="73" y="63"/>
                  </a:cubicBezTo>
                  <a:cubicBezTo>
                    <a:pt x="72" y="63"/>
                    <a:pt x="72" y="63"/>
                    <a:pt x="71" y="63"/>
                  </a:cubicBezTo>
                  <a:cubicBezTo>
                    <a:pt x="66" y="63"/>
                    <a:pt x="87" y="63"/>
                    <a:pt x="82" y="63"/>
                  </a:cubicBezTo>
                  <a:cubicBezTo>
                    <a:pt x="81" y="63"/>
                    <a:pt x="81" y="63"/>
                    <a:pt x="80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1" y="62"/>
                    <a:pt x="82" y="62"/>
                    <a:pt x="82" y="62"/>
                  </a:cubicBezTo>
                  <a:cubicBezTo>
                    <a:pt x="87" y="61"/>
                    <a:pt x="65" y="61"/>
                    <a:pt x="69" y="61"/>
                  </a:cubicBezTo>
                  <a:cubicBezTo>
                    <a:pt x="70" y="61"/>
                    <a:pt x="71" y="61"/>
                    <a:pt x="72" y="60"/>
                  </a:cubicBezTo>
                  <a:cubicBezTo>
                    <a:pt x="72" y="60"/>
                    <a:pt x="72" y="59"/>
                    <a:pt x="72" y="59"/>
                  </a:cubicBezTo>
                  <a:cubicBezTo>
                    <a:pt x="73" y="59"/>
                    <a:pt x="74" y="59"/>
                    <a:pt x="75" y="59"/>
                  </a:cubicBezTo>
                  <a:cubicBezTo>
                    <a:pt x="87" y="57"/>
                    <a:pt x="75" y="56"/>
                    <a:pt x="87" y="55"/>
                  </a:cubicBezTo>
                  <a:cubicBezTo>
                    <a:pt x="89" y="55"/>
                    <a:pt x="90" y="55"/>
                    <a:pt x="92" y="54"/>
                  </a:cubicBezTo>
                  <a:cubicBezTo>
                    <a:pt x="90" y="54"/>
                    <a:pt x="89" y="54"/>
                    <a:pt x="87" y="54"/>
                  </a:cubicBezTo>
                  <a:cubicBezTo>
                    <a:pt x="82" y="54"/>
                    <a:pt x="78" y="55"/>
                    <a:pt x="73" y="55"/>
                  </a:cubicBezTo>
                  <a:cubicBezTo>
                    <a:pt x="64" y="55"/>
                    <a:pt x="78" y="55"/>
                    <a:pt x="69" y="56"/>
                  </a:cubicBezTo>
                  <a:cubicBezTo>
                    <a:pt x="68" y="56"/>
                    <a:pt x="68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8" y="55"/>
                    <a:pt x="68" y="54"/>
                    <a:pt x="69" y="54"/>
                  </a:cubicBezTo>
                  <a:cubicBezTo>
                    <a:pt x="73" y="54"/>
                    <a:pt x="72" y="53"/>
                    <a:pt x="76" y="53"/>
                  </a:cubicBezTo>
                  <a:cubicBezTo>
                    <a:pt x="87" y="52"/>
                    <a:pt x="79" y="51"/>
                    <a:pt x="90" y="50"/>
                  </a:cubicBezTo>
                  <a:cubicBezTo>
                    <a:pt x="99" y="50"/>
                    <a:pt x="95" y="49"/>
                    <a:pt x="104" y="48"/>
                  </a:cubicBezTo>
                  <a:cubicBezTo>
                    <a:pt x="114" y="48"/>
                    <a:pt x="124" y="55"/>
                    <a:pt x="133" y="53"/>
                  </a:cubicBezTo>
                  <a:cubicBezTo>
                    <a:pt x="135" y="53"/>
                    <a:pt x="137" y="53"/>
                    <a:pt x="138" y="53"/>
                  </a:cubicBezTo>
                  <a:cubicBezTo>
                    <a:pt x="138" y="53"/>
                    <a:pt x="138" y="52"/>
                    <a:pt x="138" y="52"/>
                  </a:cubicBezTo>
                  <a:cubicBezTo>
                    <a:pt x="137" y="52"/>
                    <a:pt x="136" y="52"/>
                    <a:pt x="135" y="53"/>
                  </a:cubicBezTo>
                  <a:cubicBezTo>
                    <a:pt x="131" y="53"/>
                    <a:pt x="128" y="53"/>
                    <a:pt x="124" y="54"/>
                  </a:cubicBezTo>
                  <a:cubicBezTo>
                    <a:pt x="119" y="54"/>
                    <a:pt x="114" y="54"/>
                    <a:pt x="109" y="55"/>
                  </a:cubicBezTo>
                  <a:cubicBezTo>
                    <a:pt x="106" y="55"/>
                    <a:pt x="101" y="48"/>
                    <a:pt x="97" y="48"/>
                  </a:cubicBezTo>
                  <a:cubicBezTo>
                    <a:pt x="91" y="48"/>
                    <a:pt x="100" y="49"/>
                    <a:pt x="94" y="49"/>
                  </a:cubicBezTo>
                  <a:cubicBezTo>
                    <a:pt x="88" y="50"/>
                    <a:pt x="81" y="50"/>
                    <a:pt x="75" y="50"/>
                  </a:cubicBezTo>
                  <a:cubicBezTo>
                    <a:pt x="74" y="50"/>
                    <a:pt x="74" y="50"/>
                    <a:pt x="73" y="50"/>
                  </a:cubicBezTo>
                  <a:cubicBezTo>
                    <a:pt x="73" y="50"/>
                    <a:pt x="73" y="49"/>
                    <a:pt x="73" y="49"/>
                  </a:cubicBezTo>
                  <a:cubicBezTo>
                    <a:pt x="74" y="49"/>
                    <a:pt x="74" y="49"/>
                    <a:pt x="75" y="49"/>
                  </a:cubicBezTo>
                  <a:cubicBezTo>
                    <a:pt x="77" y="48"/>
                    <a:pt x="71" y="48"/>
                    <a:pt x="73" y="48"/>
                  </a:cubicBezTo>
                  <a:cubicBezTo>
                    <a:pt x="74" y="48"/>
                    <a:pt x="75" y="47"/>
                    <a:pt x="75" y="46"/>
                  </a:cubicBezTo>
                  <a:cubicBezTo>
                    <a:pt x="74" y="46"/>
                    <a:pt x="74" y="46"/>
                    <a:pt x="73" y="46"/>
                  </a:cubicBezTo>
                  <a:cubicBezTo>
                    <a:pt x="68" y="46"/>
                    <a:pt x="81" y="47"/>
                    <a:pt x="76" y="47"/>
                  </a:cubicBezTo>
                  <a:cubicBezTo>
                    <a:pt x="76" y="47"/>
                    <a:pt x="57" y="47"/>
                    <a:pt x="57" y="47"/>
                  </a:cubicBezTo>
                  <a:cubicBezTo>
                    <a:pt x="55" y="46"/>
                    <a:pt x="54" y="46"/>
                    <a:pt x="53" y="46"/>
                  </a:cubicBezTo>
                  <a:cubicBezTo>
                    <a:pt x="52" y="46"/>
                    <a:pt x="51" y="46"/>
                    <a:pt x="51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5"/>
                    <a:pt x="48" y="45"/>
                    <a:pt x="49" y="45"/>
                  </a:cubicBezTo>
                  <a:cubicBezTo>
                    <a:pt x="60" y="44"/>
                    <a:pt x="54" y="42"/>
                    <a:pt x="65" y="42"/>
                  </a:cubicBezTo>
                  <a:cubicBezTo>
                    <a:pt x="82" y="41"/>
                    <a:pt x="76" y="41"/>
                    <a:pt x="100" y="41"/>
                  </a:cubicBezTo>
                  <a:cubicBezTo>
                    <a:pt x="102" y="41"/>
                    <a:pt x="121" y="44"/>
                    <a:pt x="123" y="44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16" y="44"/>
                    <a:pt x="107" y="39"/>
                    <a:pt x="101" y="40"/>
                  </a:cubicBezTo>
                  <a:cubicBezTo>
                    <a:pt x="97" y="40"/>
                    <a:pt x="95" y="38"/>
                    <a:pt x="91" y="38"/>
                  </a:cubicBezTo>
                  <a:cubicBezTo>
                    <a:pt x="81" y="38"/>
                    <a:pt x="71" y="39"/>
                    <a:pt x="62" y="40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4" y="39"/>
                    <a:pt x="51" y="40"/>
                    <a:pt x="49" y="40"/>
                  </a:cubicBezTo>
                  <a:cubicBezTo>
                    <a:pt x="45" y="40"/>
                    <a:pt x="56" y="40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0"/>
                    <a:pt x="52" y="40"/>
                    <a:pt x="52" y="39"/>
                  </a:cubicBezTo>
                  <a:cubicBezTo>
                    <a:pt x="55" y="39"/>
                    <a:pt x="43" y="39"/>
                    <a:pt x="45" y="38"/>
                  </a:cubicBezTo>
                  <a:cubicBezTo>
                    <a:pt x="51" y="38"/>
                    <a:pt x="70" y="37"/>
                    <a:pt x="75" y="36"/>
                  </a:cubicBezTo>
                  <a:cubicBezTo>
                    <a:pt x="80" y="36"/>
                    <a:pt x="84" y="35"/>
                    <a:pt x="89" y="35"/>
                  </a:cubicBezTo>
                  <a:cubicBezTo>
                    <a:pt x="86" y="35"/>
                    <a:pt x="83" y="35"/>
                    <a:pt x="80" y="35"/>
                  </a:cubicBezTo>
                  <a:cubicBezTo>
                    <a:pt x="74" y="36"/>
                    <a:pt x="68" y="36"/>
                    <a:pt x="63" y="36"/>
                  </a:cubicBezTo>
                  <a:cubicBezTo>
                    <a:pt x="62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5"/>
                    <a:pt x="63" y="35"/>
                    <a:pt x="64" y="35"/>
                  </a:cubicBezTo>
                  <a:cubicBezTo>
                    <a:pt x="75" y="34"/>
                    <a:pt x="73" y="40"/>
                    <a:pt x="84" y="39"/>
                  </a:cubicBezTo>
                  <a:cubicBezTo>
                    <a:pt x="92" y="39"/>
                    <a:pt x="100" y="38"/>
                    <a:pt x="108" y="37"/>
                  </a:cubicBezTo>
                  <a:cubicBezTo>
                    <a:pt x="111" y="37"/>
                    <a:pt x="114" y="36"/>
                    <a:pt x="117" y="36"/>
                  </a:cubicBezTo>
                  <a:cubicBezTo>
                    <a:pt x="116" y="36"/>
                    <a:pt x="115" y="36"/>
                    <a:pt x="114" y="36"/>
                  </a:cubicBezTo>
                  <a:cubicBezTo>
                    <a:pt x="111" y="36"/>
                    <a:pt x="109" y="36"/>
                    <a:pt x="106" y="36"/>
                  </a:cubicBezTo>
                  <a:cubicBezTo>
                    <a:pt x="104" y="35"/>
                    <a:pt x="103" y="36"/>
                    <a:pt x="101" y="36"/>
                  </a:cubicBezTo>
                  <a:cubicBezTo>
                    <a:pt x="103" y="36"/>
                    <a:pt x="93" y="36"/>
                    <a:pt x="69" y="38"/>
                  </a:cubicBezTo>
                  <a:cubicBezTo>
                    <a:pt x="64" y="39"/>
                    <a:pt x="72" y="32"/>
                    <a:pt x="67" y="33"/>
                  </a:cubicBezTo>
                  <a:cubicBezTo>
                    <a:pt x="66" y="33"/>
                    <a:pt x="51" y="40"/>
                    <a:pt x="51" y="39"/>
                  </a:cubicBezTo>
                  <a:cubicBezTo>
                    <a:pt x="78" y="34"/>
                    <a:pt x="95" y="33"/>
                    <a:pt x="100" y="32"/>
                  </a:cubicBezTo>
                  <a:cubicBezTo>
                    <a:pt x="98" y="32"/>
                    <a:pt x="96" y="33"/>
                    <a:pt x="94" y="32"/>
                  </a:cubicBezTo>
                  <a:cubicBezTo>
                    <a:pt x="101" y="30"/>
                    <a:pt x="46" y="30"/>
                    <a:pt x="53" y="29"/>
                  </a:cubicBezTo>
                  <a:cubicBezTo>
                    <a:pt x="53" y="28"/>
                    <a:pt x="52" y="28"/>
                    <a:pt x="52" y="28"/>
                  </a:cubicBezTo>
                  <a:cubicBezTo>
                    <a:pt x="44" y="29"/>
                    <a:pt x="60" y="30"/>
                    <a:pt x="52" y="30"/>
                  </a:cubicBezTo>
                  <a:cubicBezTo>
                    <a:pt x="47" y="31"/>
                    <a:pt x="92" y="31"/>
                    <a:pt x="87" y="32"/>
                  </a:cubicBezTo>
                  <a:cubicBezTo>
                    <a:pt x="86" y="32"/>
                    <a:pt x="85" y="32"/>
                    <a:pt x="84" y="32"/>
                  </a:cubicBezTo>
                  <a:cubicBezTo>
                    <a:pt x="84" y="32"/>
                    <a:pt x="84" y="32"/>
                    <a:pt x="84" y="31"/>
                  </a:cubicBezTo>
                  <a:cubicBezTo>
                    <a:pt x="85" y="31"/>
                    <a:pt x="47" y="31"/>
                    <a:pt x="48" y="31"/>
                  </a:cubicBezTo>
                  <a:cubicBezTo>
                    <a:pt x="51" y="30"/>
                    <a:pt x="54" y="30"/>
                    <a:pt x="56" y="29"/>
                  </a:cubicBezTo>
                  <a:cubicBezTo>
                    <a:pt x="64" y="28"/>
                    <a:pt x="35" y="27"/>
                    <a:pt x="43" y="26"/>
                  </a:cubicBezTo>
                  <a:cubicBezTo>
                    <a:pt x="44" y="25"/>
                    <a:pt x="45" y="25"/>
                    <a:pt x="45" y="25"/>
                  </a:cubicBezTo>
                  <a:cubicBezTo>
                    <a:pt x="45" y="24"/>
                    <a:pt x="47" y="24"/>
                    <a:pt x="48" y="24"/>
                  </a:cubicBezTo>
                  <a:cubicBezTo>
                    <a:pt x="52" y="23"/>
                    <a:pt x="50" y="22"/>
                    <a:pt x="54" y="21"/>
                  </a:cubicBezTo>
                  <a:cubicBezTo>
                    <a:pt x="57" y="21"/>
                    <a:pt x="47" y="20"/>
                    <a:pt x="50" y="20"/>
                  </a:cubicBezTo>
                  <a:cubicBezTo>
                    <a:pt x="52" y="19"/>
                    <a:pt x="55" y="19"/>
                    <a:pt x="58" y="19"/>
                  </a:cubicBezTo>
                  <a:cubicBezTo>
                    <a:pt x="53" y="19"/>
                    <a:pt x="62" y="19"/>
                    <a:pt x="57" y="20"/>
                  </a:cubicBezTo>
                  <a:cubicBezTo>
                    <a:pt x="52" y="20"/>
                    <a:pt x="47" y="21"/>
                    <a:pt x="42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40" y="21"/>
                    <a:pt x="41" y="20"/>
                    <a:pt x="42" y="20"/>
                  </a:cubicBezTo>
                  <a:cubicBezTo>
                    <a:pt x="45" y="20"/>
                    <a:pt x="48" y="19"/>
                    <a:pt x="51" y="19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46" y="19"/>
                    <a:pt x="37" y="20"/>
                    <a:pt x="29" y="20"/>
                  </a:cubicBezTo>
                  <a:cubicBezTo>
                    <a:pt x="28" y="21"/>
                    <a:pt x="27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19"/>
                    <a:pt x="29" y="19"/>
                  </a:cubicBezTo>
                  <a:cubicBezTo>
                    <a:pt x="36" y="18"/>
                    <a:pt x="18" y="17"/>
                    <a:pt x="25" y="16"/>
                  </a:cubicBezTo>
                  <a:cubicBezTo>
                    <a:pt x="28" y="15"/>
                    <a:pt x="32" y="15"/>
                    <a:pt x="35" y="13"/>
                  </a:cubicBezTo>
                  <a:cubicBezTo>
                    <a:pt x="36" y="12"/>
                    <a:pt x="25" y="11"/>
                    <a:pt x="27" y="11"/>
                  </a:cubicBezTo>
                  <a:cubicBezTo>
                    <a:pt x="32" y="10"/>
                    <a:pt x="17" y="10"/>
                    <a:pt x="23" y="10"/>
                  </a:cubicBezTo>
                  <a:cubicBezTo>
                    <a:pt x="28" y="10"/>
                    <a:pt x="20" y="8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18" y="7"/>
                    <a:pt x="24" y="7"/>
                    <a:pt x="18" y="8"/>
                  </a:cubicBezTo>
                  <a:cubicBezTo>
                    <a:pt x="13" y="8"/>
                    <a:pt x="7" y="8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6" y="7"/>
                    <a:pt x="10" y="7"/>
                    <a:pt x="15" y="6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5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1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1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1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1"/>
                    <a:pt x="336" y="2"/>
                  </a:cubicBezTo>
                  <a:cubicBezTo>
                    <a:pt x="337" y="2"/>
                    <a:pt x="338" y="2"/>
                    <a:pt x="338" y="2"/>
                  </a:cubicBezTo>
                  <a:cubicBezTo>
                    <a:pt x="342" y="2"/>
                    <a:pt x="345" y="2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3"/>
                    <a:pt x="358" y="3"/>
                  </a:cubicBezTo>
                  <a:cubicBezTo>
                    <a:pt x="312" y="3"/>
                    <a:pt x="265" y="3"/>
                    <a:pt x="218" y="3"/>
                  </a:cubicBezTo>
                  <a:cubicBezTo>
                    <a:pt x="218" y="3"/>
                    <a:pt x="218" y="4"/>
                    <a:pt x="218" y="4"/>
                  </a:cubicBezTo>
                  <a:cubicBezTo>
                    <a:pt x="277" y="4"/>
                    <a:pt x="323" y="4"/>
                    <a:pt x="382" y="4"/>
                  </a:cubicBezTo>
                  <a:cubicBezTo>
                    <a:pt x="380" y="4"/>
                    <a:pt x="391" y="4"/>
                    <a:pt x="388" y="4"/>
                  </a:cubicBezTo>
                  <a:cubicBezTo>
                    <a:pt x="381" y="3"/>
                    <a:pt x="374" y="3"/>
                    <a:pt x="367" y="3"/>
                  </a:cubicBezTo>
                  <a:cubicBezTo>
                    <a:pt x="365" y="3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1"/>
                    <a:pt x="369" y="2"/>
                    <a:pt x="369" y="2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2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1"/>
                    <a:pt x="372" y="2"/>
                    <a:pt x="373" y="2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1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2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2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2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2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2"/>
                    <a:pt x="385" y="3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1"/>
                  </a:cubicBezTo>
                  <a:cubicBezTo>
                    <a:pt x="390" y="2"/>
                    <a:pt x="378" y="2"/>
                    <a:pt x="378" y="2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3"/>
                    <a:pt x="392" y="3"/>
                    <a:pt x="397" y="3"/>
                  </a:cubicBezTo>
                  <a:cubicBezTo>
                    <a:pt x="405" y="3"/>
                    <a:pt x="383" y="4"/>
                    <a:pt x="392" y="4"/>
                  </a:cubicBezTo>
                  <a:cubicBezTo>
                    <a:pt x="399" y="4"/>
                    <a:pt x="407" y="4"/>
                    <a:pt x="414" y="5"/>
                  </a:cubicBezTo>
                  <a:cubicBezTo>
                    <a:pt x="415" y="5"/>
                    <a:pt x="415" y="5"/>
                    <a:pt x="416" y="5"/>
                  </a:cubicBezTo>
                  <a:cubicBezTo>
                    <a:pt x="414" y="5"/>
                    <a:pt x="412" y="5"/>
                    <a:pt x="410" y="5"/>
                  </a:cubicBezTo>
                  <a:cubicBezTo>
                    <a:pt x="408" y="5"/>
                    <a:pt x="406" y="5"/>
                    <a:pt x="404" y="6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3" y="6"/>
                    <a:pt x="403" y="6"/>
                    <a:pt x="404" y="6"/>
                  </a:cubicBezTo>
                  <a:cubicBezTo>
                    <a:pt x="409" y="6"/>
                    <a:pt x="414" y="6"/>
                    <a:pt x="419" y="7"/>
                  </a:cubicBezTo>
                  <a:cubicBezTo>
                    <a:pt x="428" y="7"/>
                    <a:pt x="437" y="7"/>
                    <a:pt x="446" y="7"/>
                  </a:cubicBezTo>
                  <a:cubicBezTo>
                    <a:pt x="452" y="8"/>
                    <a:pt x="458" y="8"/>
                    <a:pt x="464" y="8"/>
                  </a:cubicBezTo>
                  <a:cubicBezTo>
                    <a:pt x="466" y="8"/>
                    <a:pt x="469" y="8"/>
                    <a:pt x="472" y="8"/>
                  </a:cubicBezTo>
                  <a:cubicBezTo>
                    <a:pt x="475" y="8"/>
                    <a:pt x="492" y="8"/>
                    <a:pt x="495" y="8"/>
                  </a:cubicBezTo>
                  <a:cubicBezTo>
                    <a:pt x="496" y="8"/>
                    <a:pt x="497" y="8"/>
                    <a:pt x="498" y="8"/>
                  </a:cubicBezTo>
                  <a:cubicBezTo>
                    <a:pt x="498" y="9"/>
                    <a:pt x="498" y="9"/>
                    <a:pt x="498" y="9"/>
                  </a:cubicBezTo>
                  <a:cubicBezTo>
                    <a:pt x="496" y="9"/>
                    <a:pt x="494" y="9"/>
                    <a:pt x="493" y="9"/>
                  </a:cubicBezTo>
                  <a:cubicBezTo>
                    <a:pt x="486" y="9"/>
                    <a:pt x="465" y="9"/>
                    <a:pt x="458" y="9"/>
                  </a:cubicBezTo>
                  <a:cubicBezTo>
                    <a:pt x="453" y="9"/>
                    <a:pt x="448" y="9"/>
                    <a:pt x="442" y="9"/>
                  </a:cubicBezTo>
                  <a:cubicBezTo>
                    <a:pt x="424" y="9"/>
                    <a:pt x="406" y="9"/>
                    <a:pt x="388" y="8"/>
                  </a:cubicBezTo>
                  <a:cubicBezTo>
                    <a:pt x="370" y="8"/>
                    <a:pt x="382" y="8"/>
                    <a:pt x="364" y="8"/>
                  </a:cubicBezTo>
                  <a:cubicBezTo>
                    <a:pt x="332" y="8"/>
                    <a:pt x="309" y="8"/>
                    <a:pt x="276" y="9"/>
                  </a:cubicBezTo>
                  <a:cubicBezTo>
                    <a:pt x="258" y="9"/>
                    <a:pt x="244" y="9"/>
                    <a:pt x="226" y="10"/>
                  </a:cubicBezTo>
                  <a:cubicBezTo>
                    <a:pt x="225" y="10"/>
                    <a:pt x="225" y="10"/>
                    <a:pt x="224" y="10"/>
                  </a:cubicBezTo>
                  <a:cubicBezTo>
                    <a:pt x="223" y="10"/>
                    <a:pt x="223" y="10"/>
                    <a:pt x="222" y="10"/>
                  </a:cubicBezTo>
                  <a:cubicBezTo>
                    <a:pt x="222" y="11"/>
                    <a:pt x="222" y="11"/>
                    <a:pt x="223" y="11"/>
                  </a:cubicBezTo>
                  <a:cubicBezTo>
                    <a:pt x="234" y="10"/>
                    <a:pt x="245" y="10"/>
                    <a:pt x="257" y="10"/>
                  </a:cubicBezTo>
                  <a:cubicBezTo>
                    <a:pt x="261" y="10"/>
                    <a:pt x="265" y="10"/>
                    <a:pt x="269" y="10"/>
                  </a:cubicBezTo>
                  <a:cubicBezTo>
                    <a:pt x="276" y="10"/>
                    <a:pt x="283" y="10"/>
                    <a:pt x="290" y="10"/>
                  </a:cubicBezTo>
                  <a:cubicBezTo>
                    <a:pt x="295" y="10"/>
                    <a:pt x="299" y="10"/>
                    <a:pt x="304" y="10"/>
                  </a:cubicBezTo>
                  <a:cubicBezTo>
                    <a:pt x="306" y="10"/>
                    <a:pt x="308" y="10"/>
                    <a:pt x="310" y="10"/>
                  </a:cubicBezTo>
                  <a:cubicBezTo>
                    <a:pt x="312" y="10"/>
                    <a:pt x="314" y="10"/>
                    <a:pt x="316" y="10"/>
                  </a:cubicBezTo>
                  <a:cubicBezTo>
                    <a:pt x="319" y="10"/>
                    <a:pt x="322" y="10"/>
                    <a:pt x="325" y="10"/>
                  </a:cubicBezTo>
                  <a:cubicBezTo>
                    <a:pt x="327" y="9"/>
                    <a:pt x="330" y="9"/>
                    <a:pt x="333" y="9"/>
                  </a:cubicBezTo>
                  <a:cubicBezTo>
                    <a:pt x="334" y="9"/>
                    <a:pt x="334" y="9"/>
                    <a:pt x="335" y="9"/>
                  </a:cubicBezTo>
                  <a:cubicBezTo>
                    <a:pt x="336" y="9"/>
                    <a:pt x="337" y="10"/>
                    <a:pt x="338" y="9"/>
                  </a:cubicBezTo>
                  <a:cubicBezTo>
                    <a:pt x="339" y="9"/>
                    <a:pt x="339" y="9"/>
                    <a:pt x="340" y="10"/>
                  </a:cubicBezTo>
                  <a:cubicBezTo>
                    <a:pt x="340" y="8"/>
                    <a:pt x="341" y="9"/>
                    <a:pt x="341" y="10"/>
                  </a:cubicBezTo>
                  <a:cubicBezTo>
                    <a:pt x="342" y="8"/>
                    <a:pt x="343" y="9"/>
                    <a:pt x="343" y="10"/>
                  </a:cubicBezTo>
                  <a:cubicBezTo>
                    <a:pt x="343" y="10"/>
                    <a:pt x="344" y="9"/>
                    <a:pt x="344" y="9"/>
                  </a:cubicBezTo>
                  <a:cubicBezTo>
                    <a:pt x="344" y="9"/>
                    <a:pt x="345" y="10"/>
                    <a:pt x="345" y="10"/>
                  </a:cubicBezTo>
                  <a:cubicBezTo>
                    <a:pt x="345" y="10"/>
                    <a:pt x="345" y="9"/>
                    <a:pt x="346" y="9"/>
                  </a:cubicBezTo>
                  <a:cubicBezTo>
                    <a:pt x="346" y="9"/>
                    <a:pt x="347" y="10"/>
                    <a:pt x="347" y="10"/>
                  </a:cubicBezTo>
                  <a:cubicBezTo>
                    <a:pt x="347" y="10"/>
                    <a:pt x="347" y="9"/>
                    <a:pt x="348" y="9"/>
                  </a:cubicBezTo>
                  <a:cubicBezTo>
                    <a:pt x="348" y="9"/>
                    <a:pt x="348" y="10"/>
                    <a:pt x="349" y="10"/>
                  </a:cubicBezTo>
                  <a:cubicBezTo>
                    <a:pt x="349" y="8"/>
                    <a:pt x="350" y="10"/>
                    <a:pt x="351" y="10"/>
                  </a:cubicBezTo>
                  <a:cubicBezTo>
                    <a:pt x="351" y="10"/>
                    <a:pt x="352" y="10"/>
                    <a:pt x="352" y="10"/>
                  </a:cubicBezTo>
                  <a:cubicBezTo>
                    <a:pt x="352" y="10"/>
                    <a:pt x="353" y="10"/>
                    <a:pt x="353" y="10"/>
                  </a:cubicBezTo>
                  <a:cubicBezTo>
                    <a:pt x="354" y="10"/>
                    <a:pt x="355" y="10"/>
                    <a:pt x="356" y="10"/>
                  </a:cubicBezTo>
                  <a:cubicBezTo>
                    <a:pt x="357" y="10"/>
                    <a:pt x="357" y="10"/>
                    <a:pt x="358" y="10"/>
                  </a:cubicBezTo>
                  <a:cubicBezTo>
                    <a:pt x="360" y="10"/>
                    <a:pt x="361" y="10"/>
                    <a:pt x="363" y="10"/>
                  </a:cubicBezTo>
                  <a:cubicBezTo>
                    <a:pt x="365" y="9"/>
                    <a:pt x="366" y="10"/>
                    <a:pt x="368" y="10"/>
                  </a:cubicBezTo>
                  <a:cubicBezTo>
                    <a:pt x="369" y="10"/>
                    <a:pt x="371" y="9"/>
                    <a:pt x="372" y="9"/>
                  </a:cubicBezTo>
                  <a:cubicBezTo>
                    <a:pt x="374" y="9"/>
                    <a:pt x="375" y="10"/>
                    <a:pt x="377" y="10"/>
                  </a:cubicBezTo>
                  <a:cubicBezTo>
                    <a:pt x="378" y="10"/>
                    <a:pt x="380" y="9"/>
                    <a:pt x="381" y="9"/>
                  </a:cubicBezTo>
                  <a:cubicBezTo>
                    <a:pt x="384" y="9"/>
                    <a:pt x="386" y="9"/>
                    <a:pt x="389" y="9"/>
                  </a:cubicBezTo>
                  <a:cubicBezTo>
                    <a:pt x="389" y="9"/>
                    <a:pt x="390" y="9"/>
                    <a:pt x="391" y="9"/>
                  </a:cubicBezTo>
                  <a:cubicBezTo>
                    <a:pt x="392" y="9"/>
                    <a:pt x="380" y="10"/>
                    <a:pt x="380" y="10"/>
                  </a:cubicBezTo>
                  <a:cubicBezTo>
                    <a:pt x="382" y="9"/>
                    <a:pt x="383" y="10"/>
                    <a:pt x="384" y="10"/>
                  </a:cubicBezTo>
                  <a:cubicBezTo>
                    <a:pt x="385" y="10"/>
                    <a:pt x="386" y="10"/>
                    <a:pt x="386" y="9"/>
                  </a:cubicBezTo>
                  <a:cubicBezTo>
                    <a:pt x="387" y="9"/>
                    <a:pt x="388" y="10"/>
                    <a:pt x="389" y="10"/>
                  </a:cubicBezTo>
                  <a:cubicBezTo>
                    <a:pt x="390" y="10"/>
                    <a:pt x="391" y="10"/>
                    <a:pt x="392" y="10"/>
                  </a:cubicBezTo>
                  <a:cubicBezTo>
                    <a:pt x="393" y="10"/>
                    <a:pt x="394" y="10"/>
                    <a:pt x="395" y="10"/>
                  </a:cubicBezTo>
                  <a:cubicBezTo>
                    <a:pt x="396" y="9"/>
                    <a:pt x="396" y="10"/>
                    <a:pt x="397" y="10"/>
                  </a:cubicBezTo>
                  <a:cubicBezTo>
                    <a:pt x="397" y="10"/>
                    <a:pt x="398" y="10"/>
                    <a:pt x="398" y="9"/>
                  </a:cubicBezTo>
                  <a:cubicBezTo>
                    <a:pt x="398" y="10"/>
                    <a:pt x="398" y="10"/>
                    <a:pt x="399" y="10"/>
                  </a:cubicBezTo>
                  <a:cubicBezTo>
                    <a:pt x="399" y="10"/>
                    <a:pt x="400" y="10"/>
                    <a:pt x="400" y="10"/>
                  </a:cubicBezTo>
                  <a:cubicBezTo>
                    <a:pt x="400" y="10"/>
                    <a:pt x="401" y="10"/>
                    <a:pt x="401" y="10"/>
                  </a:cubicBezTo>
                  <a:cubicBezTo>
                    <a:pt x="402" y="10"/>
                    <a:pt x="403" y="10"/>
                    <a:pt x="404" y="10"/>
                  </a:cubicBezTo>
                  <a:cubicBezTo>
                    <a:pt x="404" y="10"/>
                    <a:pt x="405" y="10"/>
                    <a:pt x="405" y="10"/>
                  </a:cubicBezTo>
                  <a:cubicBezTo>
                    <a:pt x="406" y="10"/>
                    <a:pt x="407" y="10"/>
                    <a:pt x="407" y="10"/>
                  </a:cubicBezTo>
                  <a:cubicBezTo>
                    <a:pt x="407" y="10"/>
                    <a:pt x="407" y="10"/>
                    <a:pt x="407" y="9"/>
                  </a:cubicBezTo>
                  <a:cubicBezTo>
                    <a:pt x="408" y="10"/>
                    <a:pt x="408" y="10"/>
                    <a:pt x="408" y="11"/>
                  </a:cubicBezTo>
                  <a:cubicBezTo>
                    <a:pt x="409" y="10"/>
                    <a:pt x="409" y="10"/>
                    <a:pt x="409" y="9"/>
                  </a:cubicBezTo>
                  <a:cubicBezTo>
                    <a:pt x="409" y="10"/>
                    <a:pt x="410" y="10"/>
                    <a:pt x="410" y="11"/>
                  </a:cubicBezTo>
                  <a:cubicBezTo>
                    <a:pt x="410" y="10"/>
                    <a:pt x="411" y="10"/>
                    <a:pt x="411" y="10"/>
                  </a:cubicBezTo>
                  <a:cubicBezTo>
                    <a:pt x="411" y="10"/>
                    <a:pt x="412" y="10"/>
                    <a:pt x="412" y="11"/>
                  </a:cubicBezTo>
                  <a:cubicBezTo>
                    <a:pt x="412" y="10"/>
                    <a:pt x="412" y="10"/>
                    <a:pt x="413" y="10"/>
                  </a:cubicBezTo>
                  <a:cubicBezTo>
                    <a:pt x="413" y="10"/>
                    <a:pt x="413" y="10"/>
                    <a:pt x="414" y="11"/>
                  </a:cubicBezTo>
                  <a:cubicBezTo>
                    <a:pt x="414" y="10"/>
                    <a:pt x="414" y="10"/>
                    <a:pt x="415" y="10"/>
                  </a:cubicBezTo>
                  <a:cubicBezTo>
                    <a:pt x="415" y="10"/>
                    <a:pt x="415" y="10"/>
                    <a:pt x="416" y="11"/>
                  </a:cubicBezTo>
                  <a:cubicBezTo>
                    <a:pt x="416" y="10"/>
                    <a:pt x="416" y="10"/>
                    <a:pt x="417" y="10"/>
                  </a:cubicBezTo>
                  <a:cubicBezTo>
                    <a:pt x="417" y="10"/>
                    <a:pt x="417" y="10"/>
                    <a:pt x="417" y="11"/>
                  </a:cubicBezTo>
                  <a:cubicBezTo>
                    <a:pt x="418" y="10"/>
                    <a:pt x="387" y="10"/>
                    <a:pt x="388" y="10"/>
                  </a:cubicBezTo>
                  <a:cubicBezTo>
                    <a:pt x="388" y="10"/>
                    <a:pt x="388" y="10"/>
                    <a:pt x="388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0" y="11"/>
                    <a:pt x="391" y="11"/>
                    <a:pt x="391" y="10"/>
                  </a:cubicBezTo>
                  <a:cubicBezTo>
                    <a:pt x="392" y="11"/>
                    <a:pt x="392" y="10"/>
                    <a:pt x="393" y="10"/>
                  </a:cubicBezTo>
                  <a:cubicBezTo>
                    <a:pt x="395" y="10"/>
                    <a:pt x="396" y="11"/>
                    <a:pt x="398" y="11"/>
                  </a:cubicBezTo>
                  <a:cubicBezTo>
                    <a:pt x="402" y="11"/>
                    <a:pt x="406" y="11"/>
                    <a:pt x="410" y="11"/>
                  </a:cubicBezTo>
                  <a:cubicBezTo>
                    <a:pt x="419" y="11"/>
                    <a:pt x="428" y="12"/>
                    <a:pt x="438" y="12"/>
                  </a:cubicBezTo>
                  <a:cubicBezTo>
                    <a:pt x="444" y="12"/>
                    <a:pt x="451" y="12"/>
                    <a:pt x="458" y="13"/>
                  </a:cubicBezTo>
                  <a:cubicBezTo>
                    <a:pt x="462" y="13"/>
                    <a:pt x="466" y="13"/>
                    <a:pt x="471" y="13"/>
                  </a:cubicBezTo>
                  <a:cubicBezTo>
                    <a:pt x="471" y="13"/>
                    <a:pt x="471" y="13"/>
                    <a:pt x="472" y="13"/>
                  </a:cubicBezTo>
                  <a:cubicBezTo>
                    <a:pt x="471" y="14"/>
                    <a:pt x="471" y="14"/>
                    <a:pt x="471" y="14"/>
                  </a:cubicBezTo>
                  <a:cubicBezTo>
                    <a:pt x="467" y="14"/>
                    <a:pt x="464" y="14"/>
                    <a:pt x="460" y="14"/>
                  </a:cubicBezTo>
                  <a:cubicBezTo>
                    <a:pt x="454" y="14"/>
                    <a:pt x="447" y="13"/>
                    <a:pt x="441" y="13"/>
                  </a:cubicBezTo>
                  <a:cubicBezTo>
                    <a:pt x="436" y="13"/>
                    <a:pt x="432" y="13"/>
                    <a:pt x="428" y="13"/>
                  </a:cubicBezTo>
                  <a:cubicBezTo>
                    <a:pt x="438" y="14"/>
                    <a:pt x="462" y="14"/>
                    <a:pt x="473" y="15"/>
                  </a:cubicBezTo>
                  <a:cubicBezTo>
                    <a:pt x="478" y="15"/>
                    <a:pt x="484" y="15"/>
                    <a:pt x="490" y="15"/>
                  </a:cubicBezTo>
                  <a:cubicBezTo>
                    <a:pt x="490" y="15"/>
                    <a:pt x="491" y="15"/>
                    <a:pt x="491" y="15"/>
                  </a:cubicBezTo>
                  <a:cubicBezTo>
                    <a:pt x="491" y="16"/>
                    <a:pt x="490" y="16"/>
                    <a:pt x="490" y="16"/>
                  </a:cubicBezTo>
                  <a:cubicBezTo>
                    <a:pt x="489" y="16"/>
                    <a:pt x="487" y="16"/>
                    <a:pt x="485" y="16"/>
                  </a:cubicBezTo>
                  <a:cubicBezTo>
                    <a:pt x="481" y="16"/>
                    <a:pt x="477" y="17"/>
                    <a:pt x="473" y="17"/>
                  </a:cubicBezTo>
                  <a:cubicBezTo>
                    <a:pt x="454" y="17"/>
                    <a:pt x="441" y="19"/>
                    <a:pt x="439" y="19"/>
                  </a:cubicBezTo>
                  <a:cubicBezTo>
                    <a:pt x="404" y="19"/>
                    <a:pt x="403" y="18"/>
                    <a:pt x="368" y="18"/>
                  </a:cubicBezTo>
                  <a:cubicBezTo>
                    <a:pt x="318" y="17"/>
                    <a:pt x="267" y="19"/>
                    <a:pt x="216" y="18"/>
                  </a:cubicBezTo>
                  <a:cubicBezTo>
                    <a:pt x="215" y="18"/>
                    <a:pt x="217" y="18"/>
                    <a:pt x="216" y="18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21" y="18"/>
                    <a:pt x="226" y="18"/>
                    <a:pt x="230" y="18"/>
                  </a:cubicBezTo>
                  <a:cubicBezTo>
                    <a:pt x="235" y="18"/>
                    <a:pt x="239" y="18"/>
                    <a:pt x="244" y="18"/>
                  </a:cubicBezTo>
                  <a:cubicBezTo>
                    <a:pt x="259" y="18"/>
                    <a:pt x="273" y="18"/>
                    <a:pt x="288" y="18"/>
                  </a:cubicBezTo>
                  <a:cubicBezTo>
                    <a:pt x="295" y="18"/>
                    <a:pt x="303" y="17"/>
                    <a:pt x="310" y="17"/>
                  </a:cubicBezTo>
                  <a:cubicBezTo>
                    <a:pt x="320" y="17"/>
                    <a:pt x="330" y="17"/>
                    <a:pt x="339" y="18"/>
                  </a:cubicBezTo>
                  <a:cubicBezTo>
                    <a:pt x="344" y="18"/>
                    <a:pt x="349" y="18"/>
                    <a:pt x="354" y="18"/>
                  </a:cubicBezTo>
                  <a:cubicBezTo>
                    <a:pt x="358" y="18"/>
                    <a:pt x="363" y="18"/>
                    <a:pt x="368" y="18"/>
                  </a:cubicBezTo>
                  <a:cubicBezTo>
                    <a:pt x="372" y="18"/>
                    <a:pt x="376" y="18"/>
                    <a:pt x="380" y="18"/>
                  </a:cubicBezTo>
                  <a:cubicBezTo>
                    <a:pt x="382" y="18"/>
                    <a:pt x="385" y="18"/>
                    <a:pt x="388" y="18"/>
                  </a:cubicBezTo>
                  <a:cubicBezTo>
                    <a:pt x="390" y="18"/>
                    <a:pt x="392" y="18"/>
                    <a:pt x="394" y="18"/>
                  </a:cubicBezTo>
                  <a:cubicBezTo>
                    <a:pt x="397" y="18"/>
                    <a:pt x="399" y="18"/>
                    <a:pt x="401" y="18"/>
                  </a:cubicBezTo>
                  <a:cubicBezTo>
                    <a:pt x="403" y="18"/>
                    <a:pt x="405" y="18"/>
                    <a:pt x="408" y="18"/>
                  </a:cubicBezTo>
                  <a:cubicBezTo>
                    <a:pt x="409" y="18"/>
                    <a:pt x="411" y="18"/>
                    <a:pt x="412" y="18"/>
                  </a:cubicBezTo>
                  <a:cubicBezTo>
                    <a:pt x="414" y="18"/>
                    <a:pt x="415" y="18"/>
                    <a:pt x="417" y="18"/>
                  </a:cubicBezTo>
                  <a:cubicBezTo>
                    <a:pt x="417" y="18"/>
                    <a:pt x="418" y="18"/>
                    <a:pt x="419" y="18"/>
                  </a:cubicBezTo>
                  <a:cubicBezTo>
                    <a:pt x="420" y="18"/>
                    <a:pt x="421" y="18"/>
                    <a:pt x="422" y="18"/>
                  </a:cubicBezTo>
                  <a:cubicBezTo>
                    <a:pt x="423" y="18"/>
                    <a:pt x="423" y="18"/>
                    <a:pt x="424" y="18"/>
                  </a:cubicBezTo>
                  <a:cubicBezTo>
                    <a:pt x="425" y="18"/>
                    <a:pt x="426" y="18"/>
                    <a:pt x="427" y="18"/>
                  </a:cubicBezTo>
                  <a:cubicBezTo>
                    <a:pt x="428" y="18"/>
                    <a:pt x="429" y="18"/>
                    <a:pt x="430" y="18"/>
                  </a:cubicBezTo>
                  <a:cubicBezTo>
                    <a:pt x="430" y="18"/>
                    <a:pt x="400" y="19"/>
                    <a:pt x="401" y="19"/>
                  </a:cubicBezTo>
                  <a:cubicBezTo>
                    <a:pt x="402" y="19"/>
                    <a:pt x="403" y="18"/>
                    <a:pt x="404" y="18"/>
                  </a:cubicBezTo>
                  <a:cubicBezTo>
                    <a:pt x="406" y="18"/>
                    <a:pt x="407" y="19"/>
                    <a:pt x="409" y="19"/>
                  </a:cubicBezTo>
                  <a:cubicBezTo>
                    <a:pt x="412" y="18"/>
                    <a:pt x="414" y="19"/>
                    <a:pt x="417" y="19"/>
                  </a:cubicBezTo>
                  <a:cubicBezTo>
                    <a:pt x="419" y="18"/>
                    <a:pt x="421" y="19"/>
                    <a:pt x="423" y="19"/>
                  </a:cubicBezTo>
                  <a:cubicBezTo>
                    <a:pt x="427" y="19"/>
                    <a:pt x="430" y="19"/>
                    <a:pt x="434" y="19"/>
                  </a:cubicBezTo>
                  <a:cubicBezTo>
                    <a:pt x="438" y="20"/>
                    <a:pt x="441" y="20"/>
                    <a:pt x="444" y="20"/>
                  </a:cubicBezTo>
                  <a:cubicBezTo>
                    <a:pt x="451" y="20"/>
                    <a:pt x="448" y="21"/>
                    <a:pt x="455" y="21"/>
                  </a:cubicBezTo>
                  <a:cubicBezTo>
                    <a:pt x="461" y="21"/>
                    <a:pt x="467" y="21"/>
                    <a:pt x="474" y="21"/>
                  </a:cubicBezTo>
                  <a:cubicBezTo>
                    <a:pt x="482" y="22"/>
                    <a:pt x="491" y="22"/>
                    <a:pt x="499" y="22"/>
                  </a:cubicBezTo>
                  <a:cubicBezTo>
                    <a:pt x="499" y="22"/>
                    <a:pt x="500" y="22"/>
                    <a:pt x="500" y="22"/>
                  </a:cubicBezTo>
                  <a:cubicBezTo>
                    <a:pt x="500" y="23"/>
                    <a:pt x="500" y="23"/>
                    <a:pt x="499" y="23"/>
                  </a:cubicBezTo>
                  <a:cubicBezTo>
                    <a:pt x="489" y="23"/>
                    <a:pt x="479" y="23"/>
                    <a:pt x="469" y="23"/>
                  </a:cubicBezTo>
                  <a:cubicBezTo>
                    <a:pt x="461" y="22"/>
                    <a:pt x="461" y="22"/>
                    <a:pt x="453" y="23"/>
                  </a:cubicBezTo>
                  <a:cubicBezTo>
                    <a:pt x="453" y="23"/>
                    <a:pt x="452" y="23"/>
                    <a:pt x="452" y="23"/>
                  </a:cubicBezTo>
                  <a:cubicBezTo>
                    <a:pt x="454" y="23"/>
                    <a:pt x="448" y="24"/>
                    <a:pt x="451" y="24"/>
                  </a:cubicBezTo>
                  <a:cubicBezTo>
                    <a:pt x="463" y="24"/>
                    <a:pt x="474" y="24"/>
                    <a:pt x="486" y="24"/>
                  </a:cubicBezTo>
                  <a:cubicBezTo>
                    <a:pt x="488" y="25"/>
                    <a:pt x="490" y="25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0" y="26"/>
                    <a:pt x="468" y="26"/>
                    <a:pt x="457" y="26"/>
                  </a:cubicBezTo>
                  <a:cubicBezTo>
                    <a:pt x="445" y="26"/>
                    <a:pt x="443" y="26"/>
                    <a:pt x="431" y="26"/>
                  </a:cubicBezTo>
                  <a:cubicBezTo>
                    <a:pt x="431" y="26"/>
                    <a:pt x="431" y="26"/>
                    <a:pt x="431" y="26"/>
                  </a:cubicBezTo>
                  <a:cubicBezTo>
                    <a:pt x="456" y="28"/>
                    <a:pt x="504" y="27"/>
                    <a:pt x="529" y="29"/>
                  </a:cubicBezTo>
                  <a:cubicBezTo>
                    <a:pt x="529" y="29"/>
                    <a:pt x="529" y="29"/>
                    <a:pt x="529" y="29"/>
                  </a:cubicBezTo>
                  <a:cubicBezTo>
                    <a:pt x="495" y="29"/>
                    <a:pt x="470" y="29"/>
                    <a:pt x="435" y="28"/>
                  </a:cubicBezTo>
                  <a:cubicBezTo>
                    <a:pt x="435" y="28"/>
                    <a:pt x="435" y="28"/>
                    <a:pt x="435" y="28"/>
                  </a:cubicBezTo>
                  <a:cubicBezTo>
                    <a:pt x="459" y="29"/>
                    <a:pt x="474" y="30"/>
                    <a:pt x="498" y="31"/>
                  </a:cubicBezTo>
                  <a:cubicBezTo>
                    <a:pt x="498" y="31"/>
                    <a:pt x="498" y="31"/>
                    <a:pt x="498" y="31"/>
                  </a:cubicBezTo>
                  <a:cubicBezTo>
                    <a:pt x="485" y="31"/>
                    <a:pt x="481" y="32"/>
                    <a:pt x="469" y="32"/>
                  </a:cubicBezTo>
                  <a:cubicBezTo>
                    <a:pt x="469" y="32"/>
                    <a:pt x="469" y="32"/>
                    <a:pt x="469" y="32"/>
                  </a:cubicBezTo>
                  <a:cubicBezTo>
                    <a:pt x="469" y="32"/>
                    <a:pt x="470" y="33"/>
                    <a:pt x="471" y="33"/>
                  </a:cubicBezTo>
                  <a:cubicBezTo>
                    <a:pt x="479" y="33"/>
                    <a:pt x="478" y="33"/>
                    <a:pt x="486" y="33"/>
                  </a:cubicBezTo>
                  <a:cubicBezTo>
                    <a:pt x="494" y="33"/>
                    <a:pt x="501" y="34"/>
                    <a:pt x="508" y="34"/>
                  </a:cubicBezTo>
                  <a:cubicBezTo>
                    <a:pt x="509" y="34"/>
                    <a:pt x="509" y="34"/>
                    <a:pt x="510" y="34"/>
                  </a:cubicBezTo>
                  <a:cubicBezTo>
                    <a:pt x="510" y="35"/>
                    <a:pt x="510" y="35"/>
                    <a:pt x="510" y="35"/>
                  </a:cubicBezTo>
                  <a:cubicBezTo>
                    <a:pt x="485" y="35"/>
                    <a:pt x="469" y="34"/>
                    <a:pt x="444" y="34"/>
                  </a:cubicBezTo>
                  <a:cubicBezTo>
                    <a:pt x="444" y="34"/>
                    <a:pt x="444" y="34"/>
                    <a:pt x="444" y="34"/>
                  </a:cubicBezTo>
                  <a:cubicBezTo>
                    <a:pt x="446" y="34"/>
                    <a:pt x="448" y="34"/>
                    <a:pt x="450" y="35"/>
                  </a:cubicBezTo>
                  <a:cubicBezTo>
                    <a:pt x="460" y="35"/>
                    <a:pt x="471" y="35"/>
                    <a:pt x="481" y="36"/>
                  </a:cubicBezTo>
                  <a:cubicBezTo>
                    <a:pt x="496" y="36"/>
                    <a:pt x="502" y="37"/>
                    <a:pt x="516" y="37"/>
                  </a:cubicBezTo>
                  <a:cubicBezTo>
                    <a:pt x="517" y="37"/>
                    <a:pt x="518" y="37"/>
                    <a:pt x="518" y="37"/>
                  </a:cubicBezTo>
                  <a:cubicBezTo>
                    <a:pt x="518" y="38"/>
                    <a:pt x="518" y="38"/>
                    <a:pt x="518" y="38"/>
                  </a:cubicBezTo>
                  <a:cubicBezTo>
                    <a:pt x="507" y="38"/>
                    <a:pt x="495" y="38"/>
                    <a:pt x="484" y="38"/>
                  </a:cubicBezTo>
                  <a:cubicBezTo>
                    <a:pt x="478" y="38"/>
                    <a:pt x="482" y="37"/>
                    <a:pt x="476" y="37"/>
                  </a:cubicBezTo>
                  <a:cubicBezTo>
                    <a:pt x="475" y="37"/>
                    <a:pt x="474" y="38"/>
                    <a:pt x="473" y="38"/>
                  </a:cubicBezTo>
                  <a:cubicBezTo>
                    <a:pt x="473" y="38"/>
                    <a:pt x="473" y="38"/>
                    <a:pt x="473" y="38"/>
                  </a:cubicBezTo>
                  <a:cubicBezTo>
                    <a:pt x="474" y="38"/>
                    <a:pt x="474" y="38"/>
                    <a:pt x="474" y="38"/>
                  </a:cubicBezTo>
                  <a:cubicBezTo>
                    <a:pt x="479" y="39"/>
                    <a:pt x="484" y="38"/>
                    <a:pt x="489" y="40"/>
                  </a:cubicBezTo>
                  <a:cubicBezTo>
                    <a:pt x="491" y="40"/>
                    <a:pt x="484" y="40"/>
                    <a:pt x="486" y="40"/>
                  </a:cubicBezTo>
                  <a:cubicBezTo>
                    <a:pt x="488" y="40"/>
                    <a:pt x="489" y="40"/>
                    <a:pt x="490" y="40"/>
                  </a:cubicBezTo>
                  <a:cubicBezTo>
                    <a:pt x="490" y="41"/>
                    <a:pt x="490" y="41"/>
                    <a:pt x="490" y="41"/>
                  </a:cubicBezTo>
                  <a:cubicBezTo>
                    <a:pt x="462" y="41"/>
                    <a:pt x="442" y="40"/>
                    <a:pt x="414" y="40"/>
                  </a:cubicBezTo>
                  <a:cubicBezTo>
                    <a:pt x="414" y="40"/>
                    <a:pt x="415" y="40"/>
                    <a:pt x="415" y="40"/>
                  </a:cubicBezTo>
                  <a:cubicBezTo>
                    <a:pt x="425" y="41"/>
                    <a:pt x="436" y="41"/>
                    <a:pt x="447" y="41"/>
                  </a:cubicBezTo>
                  <a:cubicBezTo>
                    <a:pt x="453" y="41"/>
                    <a:pt x="458" y="42"/>
                    <a:pt x="464" y="42"/>
                  </a:cubicBezTo>
                  <a:cubicBezTo>
                    <a:pt x="464" y="42"/>
                    <a:pt x="464" y="42"/>
                    <a:pt x="465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59" y="42"/>
                    <a:pt x="453" y="42"/>
                    <a:pt x="448" y="42"/>
                  </a:cubicBezTo>
                  <a:cubicBezTo>
                    <a:pt x="448" y="43"/>
                    <a:pt x="448" y="43"/>
                    <a:pt x="448" y="43"/>
                  </a:cubicBezTo>
                  <a:cubicBezTo>
                    <a:pt x="477" y="44"/>
                    <a:pt x="497" y="45"/>
                    <a:pt x="526" y="46"/>
                  </a:cubicBezTo>
                  <a:cubicBezTo>
                    <a:pt x="526" y="46"/>
                    <a:pt x="526" y="46"/>
                    <a:pt x="526" y="46"/>
                  </a:cubicBezTo>
                  <a:cubicBezTo>
                    <a:pt x="503" y="47"/>
                    <a:pt x="488" y="46"/>
                    <a:pt x="464" y="46"/>
                  </a:cubicBezTo>
                  <a:cubicBezTo>
                    <a:pt x="467" y="46"/>
                    <a:pt x="470" y="46"/>
                    <a:pt x="472" y="46"/>
                  </a:cubicBezTo>
                  <a:cubicBezTo>
                    <a:pt x="484" y="46"/>
                    <a:pt x="487" y="47"/>
                    <a:pt x="498" y="47"/>
                  </a:cubicBezTo>
                  <a:cubicBezTo>
                    <a:pt x="499" y="47"/>
                    <a:pt x="500" y="47"/>
                    <a:pt x="501" y="47"/>
                  </a:cubicBezTo>
                  <a:cubicBezTo>
                    <a:pt x="501" y="47"/>
                    <a:pt x="501" y="48"/>
                    <a:pt x="501" y="48"/>
                  </a:cubicBezTo>
                  <a:cubicBezTo>
                    <a:pt x="485" y="48"/>
                    <a:pt x="477" y="48"/>
                    <a:pt x="461" y="48"/>
                  </a:cubicBezTo>
                  <a:cubicBezTo>
                    <a:pt x="461" y="48"/>
                    <a:pt x="462" y="48"/>
                    <a:pt x="462" y="48"/>
                  </a:cubicBezTo>
                  <a:cubicBezTo>
                    <a:pt x="474" y="49"/>
                    <a:pt x="477" y="49"/>
                    <a:pt x="489" y="49"/>
                  </a:cubicBezTo>
                  <a:cubicBezTo>
                    <a:pt x="497" y="50"/>
                    <a:pt x="505" y="50"/>
                    <a:pt x="513" y="50"/>
                  </a:cubicBezTo>
                  <a:cubicBezTo>
                    <a:pt x="514" y="50"/>
                    <a:pt x="514" y="50"/>
                    <a:pt x="515" y="51"/>
                  </a:cubicBezTo>
                  <a:cubicBezTo>
                    <a:pt x="514" y="51"/>
                    <a:pt x="513" y="51"/>
                    <a:pt x="512" y="51"/>
                  </a:cubicBezTo>
                  <a:cubicBezTo>
                    <a:pt x="509" y="51"/>
                    <a:pt x="506" y="51"/>
                    <a:pt x="503" y="51"/>
                  </a:cubicBezTo>
                  <a:cubicBezTo>
                    <a:pt x="493" y="51"/>
                    <a:pt x="492" y="51"/>
                    <a:pt x="481" y="51"/>
                  </a:cubicBezTo>
                  <a:cubicBezTo>
                    <a:pt x="453" y="50"/>
                    <a:pt x="427" y="53"/>
                    <a:pt x="399" y="52"/>
                  </a:cubicBezTo>
                  <a:cubicBezTo>
                    <a:pt x="367" y="52"/>
                    <a:pt x="333" y="52"/>
                    <a:pt x="301" y="52"/>
                  </a:cubicBezTo>
                  <a:cubicBezTo>
                    <a:pt x="286" y="53"/>
                    <a:pt x="275" y="51"/>
                    <a:pt x="260" y="51"/>
                  </a:cubicBezTo>
                  <a:cubicBezTo>
                    <a:pt x="257" y="51"/>
                    <a:pt x="252" y="51"/>
                    <a:pt x="250" y="51"/>
                  </a:cubicBezTo>
                  <a:cubicBezTo>
                    <a:pt x="254" y="51"/>
                    <a:pt x="259" y="51"/>
                    <a:pt x="263" y="51"/>
                  </a:cubicBezTo>
                  <a:cubicBezTo>
                    <a:pt x="305" y="51"/>
                    <a:pt x="347" y="51"/>
                    <a:pt x="388" y="52"/>
                  </a:cubicBezTo>
                  <a:cubicBezTo>
                    <a:pt x="411" y="53"/>
                    <a:pt x="435" y="53"/>
                    <a:pt x="458" y="54"/>
                  </a:cubicBezTo>
                  <a:cubicBezTo>
                    <a:pt x="476" y="54"/>
                    <a:pt x="507" y="55"/>
                    <a:pt x="525" y="56"/>
                  </a:cubicBezTo>
                  <a:cubicBezTo>
                    <a:pt x="529" y="56"/>
                    <a:pt x="533" y="56"/>
                    <a:pt x="537" y="56"/>
                  </a:cubicBezTo>
                  <a:cubicBezTo>
                    <a:pt x="537" y="56"/>
                    <a:pt x="537" y="56"/>
                    <a:pt x="538" y="57"/>
                  </a:cubicBezTo>
                  <a:cubicBezTo>
                    <a:pt x="538" y="57"/>
                    <a:pt x="547" y="57"/>
                    <a:pt x="547" y="57"/>
                  </a:cubicBezTo>
                  <a:cubicBezTo>
                    <a:pt x="546" y="57"/>
                    <a:pt x="546" y="57"/>
                    <a:pt x="545" y="57"/>
                  </a:cubicBezTo>
                  <a:cubicBezTo>
                    <a:pt x="541" y="57"/>
                    <a:pt x="537" y="57"/>
                    <a:pt x="533" y="57"/>
                  </a:cubicBezTo>
                  <a:cubicBezTo>
                    <a:pt x="515" y="57"/>
                    <a:pt x="497" y="57"/>
                    <a:pt x="479" y="57"/>
                  </a:cubicBezTo>
                  <a:cubicBezTo>
                    <a:pt x="454" y="57"/>
                    <a:pt x="413" y="58"/>
                    <a:pt x="389" y="57"/>
                  </a:cubicBezTo>
                  <a:cubicBezTo>
                    <a:pt x="359" y="56"/>
                    <a:pt x="318" y="58"/>
                    <a:pt x="288" y="56"/>
                  </a:cubicBezTo>
                  <a:cubicBezTo>
                    <a:pt x="285" y="56"/>
                    <a:pt x="290" y="55"/>
                    <a:pt x="287" y="55"/>
                  </a:cubicBezTo>
                  <a:cubicBezTo>
                    <a:pt x="287" y="56"/>
                    <a:pt x="288" y="56"/>
                    <a:pt x="288" y="56"/>
                  </a:cubicBezTo>
                  <a:cubicBezTo>
                    <a:pt x="306" y="56"/>
                    <a:pt x="324" y="56"/>
                    <a:pt x="341" y="56"/>
                  </a:cubicBezTo>
                  <a:cubicBezTo>
                    <a:pt x="357" y="56"/>
                    <a:pt x="373" y="57"/>
                    <a:pt x="389" y="57"/>
                  </a:cubicBezTo>
                  <a:cubicBezTo>
                    <a:pt x="411" y="58"/>
                    <a:pt x="455" y="59"/>
                    <a:pt x="478" y="59"/>
                  </a:cubicBezTo>
                  <a:cubicBezTo>
                    <a:pt x="487" y="60"/>
                    <a:pt x="496" y="60"/>
                    <a:pt x="504" y="60"/>
                  </a:cubicBezTo>
                  <a:cubicBezTo>
                    <a:pt x="508" y="60"/>
                    <a:pt x="512" y="62"/>
                    <a:pt x="516" y="62"/>
                  </a:cubicBezTo>
                  <a:cubicBezTo>
                    <a:pt x="517" y="62"/>
                    <a:pt x="517" y="62"/>
                    <a:pt x="518" y="62"/>
                  </a:cubicBezTo>
                  <a:cubicBezTo>
                    <a:pt x="518" y="62"/>
                    <a:pt x="517" y="62"/>
                    <a:pt x="517" y="62"/>
                  </a:cubicBezTo>
                  <a:cubicBezTo>
                    <a:pt x="514" y="62"/>
                    <a:pt x="510" y="62"/>
                    <a:pt x="507" y="62"/>
                  </a:cubicBezTo>
                  <a:cubicBezTo>
                    <a:pt x="507" y="63"/>
                    <a:pt x="507" y="63"/>
                    <a:pt x="507" y="63"/>
                  </a:cubicBezTo>
                  <a:cubicBezTo>
                    <a:pt x="513" y="63"/>
                    <a:pt x="520" y="63"/>
                    <a:pt x="526" y="63"/>
                  </a:cubicBezTo>
                  <a:cubicBezTo>
                    <a:pt x="526" y="64"/>
                    <a:pt x="526" y="64"/>
                    <a:pt x="526" y="64"/>
                  </a:cubicBezTo>
                  <a:cubicBezTo>
                    <a:pt x="500" y="64"/>
                    <a:pt x="451" y="63"/>
                    <a:pt x="425" y="63"/>
                  </a:cubicBezTo>
                  <a:cubicBezTo>
                    <a:pt x="428" y="63"/>
                    <a:pt x="431" y="63"/>
                    <a:pt x="434" y="63"/>
                  </a:cubicBezTo>
                  <a:cubicBezTo>
                    <a:pt x="450" y="64"/>
                    <a:pt x="489" y="64"/>
                    <a:pt x="505" y="65"/>
                  </a:cubicBezTo>
                  <a:cubicBezTo>
                    <a:pt x="511" y="65"/>
                    <a:pt x="517" y="65"/>
                    <a:pt x="524" y="66"/>
                  </a:cubicBezTo>
                  <a:cubicBezTo>
                    <a:pt x="524" y="66"/>
                    <a:pt x="524" y="66"/>
                    <a:pt x="525" y="66"/>
                  </a:cubicBezTo>
                  <a:cubicBezTo>
                    <a:pt x="524" y="66"/>
                    <a:pt x="524" y="67"/>
                    <a:pt x="523" y="67"/>
                  </a:cubicBezTo>
                  <a:cubicBezTo>
                    <a:pt x="522" y="67"/>
                    <a:pt x="520" y="67"/>
                    <a:pt x="519" y="67"/>
                  </a:cubicBezTo>
                  <a:cubicBezTo>
                    <a:pt x="514" y="67"/>
                    <a:pt x="508" y="66"/>
                    <a:pt x="503" y="66"/>
                  </a:cubicBezTo>
                  <a:cubicBezTo>
                    <a:pt x="499" y="66"/>
                    <a:pt x="495" y="66"/>
                    <a:pt x="492" y="66"/>
                  </a:cubicBezTo>
                  <a:cubicBezTo>
                    <a:pt x="493" y="66"/>
                    <a:pt x="495" y="67"/>
                    <a:pt x="497" y="67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84" y="68"/>
                    <a:pt x="448" y="67"/>
                    <a:pt x="435" y="67"/>
                  </a:cubicBezTo>
                  <a:cubicBezTo>
                    <a:pt x="422" y="67"/>
                    <a:pt x="408" y="66"/>
                    <a:pt x="395" y="66"/>
                  </a:cubicBezTo>
                  <a:cubicBezTo>
                    <a:pt x="395" y="66"/>
                    <a:pt x="395" y="63"/>
                    <a:pt x="395" y="63"/>
                  </a:cubicBezTo>
                  <a:cubicBezTo>
                    <a:pt x="428" y="64"/>
                    <a:pt x="483" y="69"/>
                    <a:pt x="517" y="70"/>
                  </a:cubicBezTo>
                  <a:cubicBezTo>
                    <a:pt x="517" y="70"/>
                    <a:pt x="517" y="70"/>
                    <a:pt x="517" y="71"/>
                  </a:cubicBezTo>
                  <a:cubicBezTo>
                    <a:pt x="512" y="71"/>
                    <a:pt x="508" y="71"/>
                    <a:pt x="504" y="71"/>
                  </a:cubicBezTo>
                  <a:cubicBezTo>
                    <a:pt x="504" y="71"/>
                    <a:pt x="504" y="71"/>
                    <a:pt x="504" y="71"/>
                  </a:cubicBezTo>
                  <a:cubicBezTo>
                    <a:pt x="504" y="71"/>
                    <a:pt x="505" y="71"/>
                    <a:pt x="506" y="72"/>
                  </a:cubicBezTo>
                  <a:cubicBezTo>
                    <a:pt x="506" y="72"/>
                    <a:pt x="506" y="72"/>
                    <a:pt x="506" y="72"/>
                  </a:cubicBezTo>
                  <a:cubicBezTo>
                    <a:pt x="459" y="72"/>
                    <a:pt x="390" y="66"/>
                    <a:pt x="343" y="65"/>
                  </a:cubicBezTo>
                  <a:cubicBezTo>
                    <a:pt x="361" y="66"/>
                    <a:pt x="378" y="67"/>
                    <a:pt x="396" y="67"/>
                  </a:cubicBezTo>
                  <a:cubicBezTo>
                    <a:pt x="414" y="68"/>
                    <a:pt x="454" y="72"/>
                    <a:pt x="472" y="73"/>
                  </a:cubicBezTo>
                  <a:cubicBezTo>
                    <a:pt x="489" y="74"/>
                    <a:pt x="507" y="74"/>
                    <a:pt x="524" y="75"/>
                  </a:cubicBezTo>
                  <a:cubicBezTo>
                    <a:pt x="524" y="75"/>
                    <a:pt x="524" y="75"/>
                    <a:pt x="524" y="76"/>
                  </a:cubicBezTo>
                  <a:cubicBezTo>
                    <a:pt x="524" y="76"/>
                    <a:pt x="524" y="76"/>
                    <a:pt x="524" y="76"/>
                  </a:cubicBezTo>
                  <a:cubicBezTo>
                    <a:pt x="518" y="76"/>
                    <a:pt x="512" y="76"/>
                    <a:pt x="506" y="76"/>
                  </a:cubicBezTo>
                  <a:cubicBezTo>
                    <a:pt x="488" y="75"/>
                    <a:pt x="447" y="74"/>
                    <a:pt x="428" y="74"/>
                  </a:cubicBezTo>
                  <a:cubicBezTo>
                    <a:pt x="408" y="73"/>
                    <a:pt x="387" y="69"/>
                    <a:pt x="367" y="68"/>
                  </a:cubicBezTo>
                  <a:cubicBezTo>
                    <a:pt x="347" y="68"/>
                    <a:pt x="328" y="68"/>
                    <a:pt x="308" y="67"/>
                  </a:cubicBezTo>
                  <a:cubicBezTo>
                    <a:pt x="292" y="67"/>
                    <a:pt x="275" y="65"/>
                    <a:pt x="259" y="65"/>
                  </a:cubicBezTo>
                  <a:cubicBezTo>
                    <a:pt x="235" y="65"/>
                    <a:pt x="211" y="65"/>
                    <a:pt x="187" y="65"/>
                  </a:cubicBezTo>
                  <a:cubicBezTo>
                    <a:pt x="186" y="65"/>
                    <a:pt x="184" y="65"/>
                    <a:pt x="182" y="66"/>
                  </a:cubicBezTo>
                  <a:cubicBezTo>
                    <a:pt x="182" y="66"/>
                    <a:pt x="181" y="66"/>
                    <a:pt x="181" y="66"/>
                  </a:cubicBezTo>
                  <a:cubicBezTo>
                    <a:pt x="180" y="65"/>
                    <a:pt x="179" y="65"/>
                    <a:pt x="179" y="65"/>
                  </a:cubicBezTo>
                  <a:cubicBezTo>
                    <a:pt x="177" y="65"/>
                    <a:pt x="175" y="65"/>
                    <a:pt x="174" y="65"/>
                  </a:cubicBezTo>
                  <a:cubicBezTo>
                    <a:pt x="158" y="65"/>
                    <a:pt x="143" y="65"/>
                    <a:pt x="128" y="66"/>
                  </a:cubicBezTo>
                  <a:cubicBezTo>
                    <a:pt x="115" y="66"/>
                    <a:pt x="103" y="66"/>
                    <a:pt x="91" y="66"/>
                  </a:cubicBezTo>
                  <a:lnTo>
                    <a:pt x="87" y="66"/>
                  </a:lnTo>
                  <a:close/>
                  <a:moveTo>
                    <a:pt x="334" y="65"/>
                  </a:moveTo>
                  <a:cubicBezTo>
                    <a:pt x="334" y="65"/>
                    <a:pt x="334" y="65"/>
                    <a:pt x="334" y="65"/>
                  </a:cubicBezTo>
                  <a:cubicBezTo>
                    <a:pt x="345" y="65"/>
                    <a:pt x="357" y="66"/>
                    <a:pt x="368" y="66"/>
                  </a:cubicBezTo>
                  <a:cubicBezTo>
                    <a:pt x="368" y="66"/>
                    <a:pt x="368" y="66"/>
                    <a:pt x="368" y="65"/>
                  </a:cubicBezTo>
                  <a:cubicBezTo>
                    <a:pt x="357" y="65"/>
                    <a:pt x="345" y="65"/>
                    <a:pt x="334" y="65"/>
                  </a:cubicBezTo>
                  <a:close/>
                  <a:moveTo>
                    <a:pt x="379" y="66"/>
                  </a:moveTo>
                  <a:cubicBezTo>
                    <a:pt x="379" y="66"/>
                    <a:pt x="379" y="66"/>
                    <a:pt x="379" y="66"/>
                  </a:cubicBezTo>
                  <a:cubicBezTo>
                    <a:pt x="376" y="66"/>
                    <a:pt x="374" y="66"/>
                    <a:pt x="371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4" y="66"/>
                    <a:pt x="377" y="66"/>
                    <a:pt x="379" y="66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7793037" y="4330700"/>
              <a:ext cx="223837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Ninth Title</a:t>
              </a:r>
              <a:endParaRPr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DA73E09F-F7B1-F348-8DA2-D8E20A26938C}"/>
              </a:ext>
            </a:extLst>
          </p:cNvPr>
          <p:cNvGrpSpPr/>
          <p:nvPr/>
        </p:nvGrpSpPr>
        <p:grpSpPr>
          <a:xfrm>
            <a:off x="6415087" y="5616575"/>
            <a:ext cx="4872037" cy="677862"/>
            <a:chOff x="6415087" y="5616575"/>
            <a:chExt cx="4872037" cy="677862"/>
          </a:xfrm>
        </p:grpSpPr>
        <p:sp>
          <p:nvSpPr>
            <p:cNvPr id="235" name="Google Shape;235;p16"/>
            <p:cNvSpPr/>
            <p:nvPr/>
          </p:nvSpPr>
          <p:spPr>
            <a:xfrm>
              <a:off x="6415087" y="5616575"/>
              <a:ext cx="4872037" cy="677862"/>
            </a:xfrm>
            <a:custGeom>
              <a:avLst/>
              <a:gdLst/>
              <a:ahLst/>
              <a:cxnLst/>
              <a:rect l="l" t="t" r="r" b="b"/>
              <a:pathLst>
                <a:path w="512" h="71" extrusionOk="0">
                  <a:moveTo>
                    <a:pt x="202" y="71"/>
                  </a:moveTo>
                  <a:cubicBezTo>
                    <a:pt x="202" y="70"/>
                    <a:pt x="202" y="70"/>
                    <a:pt x="202" y="70"/>
                  </a:cubicBezTo>
                  <a:cubicBezTo>
                    <a:pt x="202" y="70"/>
                    <a:pt x="201" y="70"/>
                    <a:pt x="200" y="70"/>
                  </a:cubicBezTo>
                  <a:cubicBezTo>
                    <a:pt x="197" y="69"/>
                    <a:pt x="193" y="69"/>
                    <a:pt x="190" y="69"/>
                  </a:cubicBezTo>
                  <a:cubicBezTo>
                    <a:pt x="186" y="69"/>
                    <a:pt x="183" y="69"/>
                    <a:pt x="179" y="69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228" y="69"/>
                    <a:pt x="277" y="69"/>
                    <a:pt x="327" y="69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264" y="68"/>
                    <a:pt x="202" y="68"/>
                    <a:pt x="140" y="68"/>
                  </a:cubicBezTo>
                  <a:cubicBezTo>
                    <a:pt x="143" y="68"/>
                    <a:pt x="145" y="68"/>
                    <a:pt x="147" y="68"/>
                  </a:cubicBezTo>
                  <a:cubicBezTo>
                    <a:pt x="155" y="68"/>
                    <a:pt x="162" y="69"/>
                    <a:pt x="170" y="69"/>
                  </a:cubicBezTo>
                  <a:cubicBezTo>
                    <a:pt x="171" y="69"/>
                    <a:pt x="172" y="69"/>
                    <a:pt x="171" y="71"/>
                  </a:cubicBezTo>
                  <a:cubicBezTo>
                    <a:pt x="171" y="70"/>
                    <a:pt x="170" y="70"/>
                    <a:pt x="170" y="69"/>
                  </a:cubicBezTo>
                  <a:cubicBezTo>
                    <a:pt x="170" y="70"/>
                    <a:pt x="169" y="70"/>
                    <a:pt x="169" y="71"/>
                  </a:cubicBezTo>
                  <a:cubicBezTo>
                    <a:pt x="169" y="70"/>
                    <a:pt x="168" y="70"/>
                    <a:pt x="168" y="69"/>
                  </a:cubicBezTo>
                  <a:cubicBezTo>
                    <a:pt x="168" y="70"/>
                    <a:pt x="167" y="70"/>
                    <a:pt x="167" y="71"/>
                  </a:cubicBezTo>
                  <a:cubicBezTo>
                    <a:pt x="167" y="70"/>
                    <a:pt x="166" y="70"/>
                    <a:pt x="166" y="69"/>
                  </a:cubicBezTo>
                  <a:cubicBezTo>
                    <a:pt x="166" y="70"/>
                    <a:pt x="165" y="70"/>
                    <a:pt x="165" y="71"/>
                  </a:cubicBezTo>
                  <a:cubicBezTo>
                    <a:pt x="165" y="70"/>
                    <a:pt x="164" y="70"/>
                    <a:pt x="164" y="70"/>
                  </a:cubicBezTo>
                  <a:cubicBezTo>
                    <a:pt x="164" y="70"/>
                    <a:pt x="163" y="70"/>
                    <a:pt x="163" y="70"/>
                  </a:cubicBezTo>
                  <a:cubicBezTo>
                    <a:pt x="163" y="70"/>
                    <a:pt x="162" y="70"/>
                    <a:pt x="162" y="70"/>
                  </a:cubicBezTo>
                  <a:cubicBezTo>
                    <a:pt x="161" y="71"/>
                    <a:pt x="161" y="70"/>
                    <a:pt x="160" y="70"/>
                  </a:cubicBezTo>
                  <a:cubicBezTo>
                    <a:pt x="159" y="71"/>
                    <a:pt x="159" y="70"/>
                    <a:pt x="158" y="70"/>
                  </a:cubicBezTo>
                  <a:cubicBezTo>
                    <a:pt x="158" y="70"/>
                    <a:pt x="158" y="70"/>
                    <a:pt x="157" y="71"/>
                  </a:cubicBezTo>
                  <a:cubicBezTo>
                    <a:pt x="157" y="70"/>
                    <a:pt x="157" y="70"/>
                    <a:pt x="156" y="69"/>
                  </a:cubicBezTo>
                  <a:cubicBezTo>
                    <a:pt x="156" y="70"/>
                    <a:pt x="156" y="70"/>
                    <a:pt x="155" y="71"/>
                  </a:cubicBezTo>
                  <a:cubicBezTo>
                    <a:pt x="155" y="70"/>
                    <a:pt x="155" y="70"/>
                    <a:pt x="154" y="69"/>
                  </a:cubicBezTo>
                  <a:cubicBezTo>
                    <a:pt x="154" y="70"/>
                    <a:pt x="154" y="70"/>
                    <a:pt x="154" y="71"/>
                  </a:cubicBezTo>
                  <a:cubicBezTo>
                    <a:pt x="153" y="70"/>
                    <a:pt x="153" y="70"/>
                    <a:pt x="152" y="69"/>
                  </a:cubicBezTo>
                  <a:cubicBezTo>
                    <a:pt x="152" y="70"/>
                    <a:pt x="152" y="70"/>
                    <a:pt x="151" y="71"/>
                  </a:cubicBezTo>
                  <a:cubicBezTo>
                    <a:pt x="151" y="70"/>
                    <a:pt x="151" y="70"/>
                    <a:pt x="150" y="69"/>
                  </a:cubicBezTo>
                  <a:cubicBezTo>
                    <a:pt x="150" y="69"/>
                    <a:pt x="150" y="69"/>
                    <a:pt x="150" y="70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48" y="69"/>
                    <a:pt x="146" y="69"/>
                    <a:pt x="146" y="70"/>
                  </a:cubicBezTo>
                  <a:cubicBezTo>
                    <a:pt x="145" y="70"/>
                    <a:pt x="145" y="69"/>
                    <a:pt x="144" y="69"/>
                  </a:cubicBezTo>
                  <a:cubicBezTo>
                    <a:pt x="143" y="69"/>
                    <a:pt x="142" y="69"/>
                    <a:pt x="140" y="69"/>
                  </a:cubicBezTo>
                  <a:cubicBezTo>
                    <a:pt x="135" y="69"/>
                    <a:pt x="130" y="69"/>
                    <a:pt x="124" y="69"/>
                  </a:cubicBezTo>
                  <a:cubicBezTo>
                    <a:pt x="115" y="68"/>
                    <a:pt x="106" y="68"/>
                    <a:pt x="97" y="68"/>
                  </a:cubicBezTo>
                  <a:cubicBezTo>
                    <a:pt x="89" y="68"/>
                    <a:pt x="81" y="68"/>
                    <a:pt x="73" y="67"/>
                  </a:cubicBezTo>
                  <a:cubicBezTo>
                    <a:pt x="73" y="67"/>
                    <a:pt x="73" y="67"/>
                    <a:pt x="72" y="67"/>
                  </a:cubicBezTo>
                  <a:cubicBezTo>
                    <a:pt x="74" y="67"/>
                    <a:pt x="76" y="67"/>
                    <a:pt x="78" y="67"/>
                  </a:cubicBezTo>
                  <a:cubicBezTo>
                    <a:pt x="80" y="67"/>
                    <a:pt x="82" y="66"/>
                    <a:pt x="85" y="66"/>
                  </a:cubicBezTo>
                  <a:cubicBezTo>
                    <a:pt x="85" y="66"/>
                    <a:pt x="85" y="66"/>
                    <a:pt x="86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79" y="66"/>
                    <a:pt x="74" y="66"/>
                    <a:pt x="69" y="65"/>
                  </a:cubicBezTo>
                  <a:cubicBezTo>
                    <a:pt x="59" y="65"/>
                    <a:pt x="49" y="65"/>
                    <a:pt x="40" y="65"/>
                  </a:cubicBezTo>
                  <a:cubicBezTo>
                    <a:pt x="34" y="64"/>
                    <a:pt x="28" y="64"/>
                    <a:pt x="22" y="64"/>
                  </a:cubicBezTo>
                  <a:cubicBezTo>
                    <a:pt x="19" y="64"/>
                    <a:pt x="16" y="64"/>
                    <a:pt x="13" y="64"/>
                  </a:cubicBezTo>
                  <a:cubicBezTo>
                    <a:pt x="9" y="64"/>
                    <a:pt x="6" y="64"/>
                    <a:pt x="2" y="64"/>
                  </a:cubicBezTo>
                  <a:cubicBezTo>
                    <a:pt x="1" y="64"/>
                    <a:pt x="0" y="64"/>
                    <a:pt x="0" y="64"/>
                  </a:cubicBezTo>
                  <a:cubicBezTo>
                    <a:pt x="0" y="64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ubicBezTo>
                    <a:pt x="12" y="63"/>
                    <a:pt x="12" y="62"/>
                    <a:pt x="20" y="62"/>
                  </a:cubicBezTo>
                  <a:cubicBezTo>
                    <a:pt x="25" y="62"/>
                    <a:pt x="34" y="61"/>
                    <a:pt x="40" y="61"/>
                  </a:cubicBezTo>
                  <a:cubicBezTo>
                    <a:pt x="59" y="62"/>
                    <a:pt x="67" y="62"/>
                    <a:pt x="86" y="62"/>
                  </a:cubicBezTo>
                  <a:cubicBezTo>
                    <a:pt x="105" y="62"/>
                    <a:pt x="140" y="63"/>
                    <a:pt x="159" y="63"/>
                  </a:cubicBezTo>
                  <a:cubicBezTo>
                    <a:pt x="193" y="63"/>
                    <a:pt x="225" y="64"/>
                    <a:pt x="259" y="64"/>
                  </a:cubicBezTo>
                  <a:cubicBezTo>
                    <a:pt x="279" y="63"/>
                    <a:pt x="299" y="63"/>
                    <a:pt x="318" y="62"/>
                  </a:cubicBezTo>
                  <a:cubicBezTo>
                    <a:pt x="319" y="62"/>
                    <a:pt x="320" y="62"/>
                    <a:pt x="321" y="62"/>
                  </a:cubicBezTo>
                  <a:cubicBezTo>
                    <a:pt x="321" y="62"/>
                    <a:pt x="322" y="62"/>
                    <a:pt x="323" y="62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10" y="62"/>
                    <a:pt x="298" y="62"/>
                    <a:pt x="286" y="62"/>
                  </a:cubicBezTo>
                  <a:cubicBezTo>
                    <a:pt x="282" y="62"/>
                    <a:pt x="278" y="62"/>
                    <a:pt x="274" y="62"/>
                  </a:cubicBezTo>
                  <a:cubicBezTo>
                    <a:pt x="266" y="62"/>
                    <a:pt x="259" y="63"/>
                    <a:pt x="251" y="63"/>
                  </a:cubicBezTo>
                  <a:cubicBezTo>
                    <a:pt x="246" y="63"/>
                    <a:pt x="241" y="62"/>
                    <a:pt x="236" y="62"/>
                  </a:cubicBezTo>
                  <a:cubicBezTo>
                    <a:pt x="234" y="62"/>
                    <a:pt x="232" y="62"/>
                    <a:pt x="230" y="62"/>
                  </a:cubicBezTo>
                  <a:cubicBezTo>
                    <a:pt x="228" y="62"/>
                    <a:pt x="225" y="63"/>
                    <a:pt x="223" y="63"/>
                  </a:cubicBezTo>
                  <a:cubicBezTo>
                    <a:pt x="220" y="63"/>
                    <a:pt x="217" y="63"/>
                    <a:pt x="214" y="63"/>
                  </a:cubicBezTo>
                  <a:cubicBezTo>
                    <a:pt x="212" y="63"/>
                    <a:pt x="209" y="63"/>
                    <a:pt x="206" y="63"/>
                  </a:cubicBezTo>
                  <a:cubicBezTo>
                    <a:pt x="205" y="63"/>
                    <a:pt x="204" y="63"/>
                    <a:pt x="203" y="63"/>
                  </a:cubicBezTo>
                  <a:cubicBezTo>
                    <a:pt x="203" y="63"/>
                    <a:pt x="201" y="62"/>
                    <a:pt x="201" y="63"/>
                  </a:cubicBezTo>
                  <a:cubicBezTo>
                    <a:pt x="200" y="63"/>
                    <a:pt x="199" y="63"/>
                    <a:pt x="199" y="62"/>
                  </a:cubicBezTo>
                  <a:cubicBezTo>
                    <a:pt x="198" y="64"/>
                    <a:pt x="198" y="63"/>
                    <a:pt x="197" y="62"/>
                  </a:cubicBezTo>
                  <a:cubicBezTo>
                    <a:pt x="196" y="64"/>
                    <a:pt x="196" y="63"/>
                    <a:pt x="195" y="62"/>
                  </a:cubicBezTo>
                  <a:cubicBezTo>
                    <a:pt x="195" y="63"/>
                    <a:pt x="194" y="63"/>
                    <a:pt x="194" y="63"/>
                  </a:cubicBezTo>
                  <a:cubicBezTo>
                    <a:pt x="194" y="63"/>
                    <a:pt x="193" y="63"/>
                    <a:pt x="193" y="62"/>
                  </a:cubicBezTo>
                  <a:cubicBezTo>
                    <a:pt x="193" y="63"/>
                    <a:pt x="193" y="63"/>
                    <a:pt x="192" y="63"/>
                  </a:cubicBezTo>
                  <a:cubicBezTo>
                    <a:pt x="192" y="63"/>
                    <a:pt x="191" y="63"/>
                    <a:pt x="191" y="62"/>
                  </a:cubicBezTo>
                  <a:cubicBezTo>
                    <a:pt x="191" y="63"/>
                    <a:pt x="191" y="63"/>
                    <a:pt x="190" y="63"/>
                  </a:cubicBezTo>
                  <a:cubicBezTo>
                    <a:pt x="190" y="63"/>
                    <a:pt x="189" y="63"/>
                    <a:pt x="189" y="62"/>
                  </a:cubicBezTo>
                  <a:cubicBezTo>
                    <a:pt x="188" y="64"/>
                    <a:pt x="188" y="63"/>
                    <a:pt x="187" y="63"/>
                  </a:cubicBezTo>
                  <a:cubicBezTo>
                    <a:pt x="187" y="63"/>
                    <a:pt x="186" y="63"/>
                    <a:pt x="186" y="63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184" y="63"/>
                    <a:pt x="183" y="63"/>
                    <a:pt x="182" y="63"/>
                  </a:cubicBezTo>
                  <a:cubicBezTo>
                    <a:pt x="181" y="63"/>
                    <a:pt x="180" y="62"/>
                    <a:pt x="179" y="62"/>
                  </a:cubicBezTo>
                  <a:cubicBezTo>
                    <a:pt x="177" y="63"/>
                    <a:pt x="176" y="63"/>
                    <a:pt x="174" y="63"/>
                  </a:cubicBezTo>
                  <a:cubicBezTo>
                    <a:pt x="172" y="63"/>
                    <a:pt x="171" y="63"/>
                    <a:pt x="169" y="63"/>
                  </a:cubicBezTo>
                  <a:cubicBezTo>
                    <a:pt x="168" y="63"/>
                    <a:pt x="166" y="63"/>
                    <a:pt x="164" y="63"/>
                  </a:cubicBezTo>
                  <a:cubicBezTo>
                    <a:pt x="163" y="63"/>
                    <a:pt x="161" y="62"/>
                    <a:pt x="160" y="62"/>
                  </a:cubicBezTo>
                  <a:cubicBezTo>
                    <a:pt x="158" y="62"/>
                    <a:pt x="156" y="63"/>
                    <a:pt x="155" y="63"/>
                  </a:cubicBezTo>
                  <a:cubicBezTo>
                    <a:pt x="152" y="63"/>
                    <a:pt x="150" y="63"/>
                    <a:pt x="147" y="63"/>
                  </a:cubicBezTo>
                  <a:cubicBezTo>
                    <a:pt x="146" y="63"/>
                    <a:pt x="146" y="63"/>
                    <a:pt x="145" y="63"/>
                  </a:cubicBezTo>
                  <a:cubicBezTo>
                    <a:pt x="144" y="63"/>
                    <a:pt x="143" y="62"/>
                    <a:pt x="142" y="62"/>
                  </a:cubicBezTo>
                  <a:cubicBezTo>
                    <a:pt x="141" y="63"/>
                    <a:pt x="139" y="63"/>
                    <a:pt x="138" y="62"/>
                  </a:cubicBezTo>
                  <a:cubicBezTo>
                    <a:pt x="137" y="62"/>
                    <a:pt x="136" y="63"/>
                    <a:pt x="135" y="63"/>
                  </a:cubicBezTo>
                  <a:cubicBezTo>
                    <a:pt x="135" y="63"/>
                    <a:pt x="134" y="63"/>
                    <a:pt x="133" y="63"/>
                  </a:cubicBezTo>
                  <a:cubicBezTo>
                    <a:pt x="132" y="63"/>
                    <a:pt x="131" y="63"/>
                    <a:pt x="130" y="63"/>
                  </a:cubicBezTo>
                  <a:cubicBezTo>
                    <a:pt x="129" y="63"/>
                    <a:pt x="127" y="62"/>
                    <a:pt x="126" y="62"/>
                  </a:cubicBezTo>
                  <a:cubicBezTo>
                    <a:pt x="126" y="63"/>
                    <a:pt x="125" y="63"/>
                    <a:pt x="124" y="62"/>
                  </a:cubicBezTo>
                  <a:cubicBezTo>
                    <a:pt x="124" y="62"/>
                    <a:pt x="124" y="62"/>
                    <a:pt x="123" y="63"/>
                  </a:cubicBezTo>
                  <a:cubicBezTo>
                    <a:pt x="123" y="63"/>
                    <a:pt x="123" y="62"/>
                    <a:pt x="122" y="62"/>
                  </a:cubicBezTo>
                  <a:cubicBezTo>
                    <a:pt x="122" y="62"/>
                    <a:pt x="121" y="63"/>
                    <a:pt x="121" y="63"/>
                  </a:cubicBezTo>
                  <a:cubicBezTo>
                    <a:pt x="121" y="62"/>
                    <a:pt x="120" y="62"/>
                    <a:pt x="120" y="63"/>
                  </a:cubicBezTo>
                  <a:cubicBezTo>
                    <a:pt x="119" y="62"/>
                    <a:pt x="118" y="62"/>
                    <a:pt x="117" y="62"/>
                  </a:cubicBezTo>
                  <a:cubicBezTo>
                    <a:pt x="117" y="62"/>
                    <a:pt x="116" y="62"/>
                    <a:pt x="116" y="62"/>
                  </a:cubicBezTo>
                  <a:cubicBezTo>
                    <a:pt x="115" y="62"/>
                    <a:pt x="114" y="62"/>
                    <a:pt x="114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2" y="62"/>
                    <a:pt x="112" y="62"/>
                    <a:pt x="111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62"/>
                    <a:pt x="110" y="62"/>
                    <a:pt x="109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08" y="62"/>
                    <a:pt x="108" y="62"/>
                    <a:pt x="108" y="63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2"/>
                    <a:pt x="106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2"/>
                    <a:pt x="103" y="62"/>
                    <a:pt x="103" y="61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1" y="62"/>
                    <a:pt x="101" y="62"/>
                    <a:pt x="101" y="61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8" y="62"/>
                  </a:cubicBezTo>
                  <a:cubicBezTo>
                    <a:pt x="97" y="61"/>
                    <a:pt x="97" y="62"/>
                    <a:pt x="96" y="62"/>
                  </a:cubicBezTo>
                  <a:cubicBezTo>
                    <a:pt x="94" y="62"/>
                    <a:pt x="92" y="61"/>
                    <a:pt x="91" y="61"/>
                  </a:cubicBezTo>
                  <a:cubicBezTo>
                    <a:pt x="86" y="61"/>
                    <a:pt x="82" y="61"/>
                    <a:pt x="78" y="61"/>
                  </a:cubicBezTo>
                  <a:cubicBezTo>
                    <a:pt x="68" y="61"/>
                    <a:pt x="59" y="61"/>
                    <a:pt x="49" y="60"/>
                  </a:cubicBezTo>
                  <a:cubicBezTo>
                    <a:pt x="42" y="60"/>
                    <a:pt x="35" y="60"/>
                    <a:pt x="28" y="60"/>
                  </a:cubicBezTo>
                  <a:cubicBezTo>
                    <a:pt x="23" y="60"/>
                    <a:pt x="19" y="59"/>
                    <a:pt x="14" y="59"/>
                  </a:cubicBezTo>
                  <a:cubicBezTo>
                    <a:pt x="14" y="59"/>
                    <a:pt x="14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8" y="59"/>
                    <a:pt x="21" y="59"/>
                    <a:pt x="25" y="59"/>
                  </a:cubicBezTo>
                  <a:cubicBezTo>
                    <a:pt x="32" y="59"/>
                    <a:pt x="39" y="59"/>
                    <a:pt x="46" y="59"/>
                  </a:cubicBezTo>
                  <a:cubicBezTo>
                    <a:pt x="50" y="59"/>
                    <a:pt x="55" y="59"/>
                    <a:pt x="59" y="59"/>
                  </a:cubicBezTo>
                  <a:cubicBezTo>
                    <a:pt x="48" y="59"/>
                    <a:pt x="37" y="58"/>
                    <a:pt x="26" y="58"/>
                  </a:cubicBezTo>
                  <a:cubicBezTo>
                    <a:pt x="20" y="58"/>
                    <a:pt x="14" y="58"/>
                    <a:pt x="8" y="58"/>
                  </a:cubicBezTo>
                  <a:cubicBezTo>
                    <a:pt x="8" y="57"/>
                    <a:pt x="7" y="57"/>
                    <a:pt x="6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7"/>
                    <a:pt x="11" y="57"/>
                    <a:pt x="13" y="57"/>
                  </a:cubicBezTo>
                  <a:cubicBezTo>
                    <a:pt x="17" y="56"/>
                    <a:pt x="21" y="56"/>
                    <a:pt x="25" y="56"/>
                  </a:cubicBezTo>
                  <a:cubicBezTo>
                    <a:pt x="36" y="56"/>
                    <a:pt x="50" y="53"/>
                    <a:pt x="61" y="54"/>
                  </a:cubicBezTo>
                  <a:cubicBezTo>
                    <a:pt x="98" y="54"/>
                    <a:pt x="132" y="55"/>
                    <a:pt x="169" y="55"/>
                  </a:cubicBezTo>
                  <a:cubicBezTo>
                    <a:pt x="221" y="56"/>
                    <a:pt x="271" y="54"/>
                    <a:pt x="325" y="55"/>
                  </a:cubicBezTo>
                  <a:cubicBezTo>
                    <a:pt x="326" y="55"/>
                    <a:pt x="327" y="55"/>
                    <a:pt x="329" y="55"/>
                  </a:cubicBezTo>
                  <a:cubicBezTo>
                    <a:pt x="329" y="55"/>
                    <a:pt x="329" y="54"/>
                    <a:pt x="329" y="54"/>
                  </a:cubicBezTo>
                  <a:cubicBezTo>
                    <a:pt x="324" y="54"/>
                    <a:pt x="319" y="54"/>
                    <a:pt x="314" y="54"/>
                  </a:cubicBezTo>
                  <a:cubicBezTo>
                    <a:pt x="309" y="54"/>
                    <a:pt x="304" y="55"/>
                    <a:pt x="300" y="55"/>
                  </a:cubicBezTo>
                  <a:cubicBezTo>
                    <a:pt x="284" y="55"/>
                    <a:pt x="269" y="55"/>
                    <a:pt x="253" y="55"/>
                  </a:cubicBezTo>
                  <a:cubicBezTo>
                    <a:pt x="245" y="55"/>
                    <a:pt x="237" y="55"/>
                    <a:pt x="230" y="55"/>
                  </a:cubicBezTo>
                  <a:cubicBezTo>
                    <a:pt x="219" y="55"/>
                    <a:pt x="209" y="55"/>
                    <a:pt x="199" y="55"/>
                  </a:cubicBezTo>
                  <a:cubicBezTo>
                    <a:pt x="194" y="55"/>
                    <a:pt x="189" y="55"/>
                    <a:pt x="184" y="55"/>
                  </a:cubicBezTo>
                  <a:cubicBezTo>
                    <a:pt x="179" y="55"/>
                    <a:pt x="174" y="55"/>
                    <a:pt x="169" y="55"/>
                  </a:cubicBezTo>
                  <a:cubicBezTo>
                    <a:pt x="165" y="55"/>
                    <a:pt x="161" y="55"/>
                    <a:pt x="156" y="55"/>
                  </a:cubicBezTo>
                  <a:cubicBezTo>
                    <a:pt x="154" y="55"/>
                    <a:pt x="151" y="55"/>
                    <a:pt x="148" y="55"/>
                  </a:cubicBezTo>
                  <a:cubicBezTo>
                    <a:pt x="146" y="55"/>
                    <a:pt x="143" y="55"/>
                    <a:pt x="141" y="55"/>
                  </a:cubicBezTo>
                  <a:cubicBezTo>
                    <a:pt x="139" y="55"/>
                    <a:pt x="137" y="55"/>
                    <a:pt x="134" y="55"/>
                  </a:cubicBezTo>
                  <a:cubicBezTo>
                    <a:pt x="132" y="55"/>
                    <a:pt x="129" y="55"/>
                    <a:pt x="127" y="55"/>
                  </a:cubicBezTo>
                  <a:cubicBezTo>
                    <a:pt x="125" y="55"/>
                    <a:pt x="124" y="55"/>
                    <a:pt x="122" y="55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7" y="55"/>
                    <a:pt x="116" y="54"/>
                    <a:pt x="115" y="54"/>
                  </a:cubicBezTo>
                  <a:cubicBezTo>
                    <a:pt x="114" y="54"/>
                    <a:pt x="113" y="55"/>
                    <a:pt x="112" y="55"/>
                  </a:cubicBezTo>
                  <a:cubicBezTo>
                    <a:pt x="111" y="55"/>
                    <a:pt x="110" y="55"/>
                    <a:pt x="110" y="55"/>
                  </a:cubicBezTo>
                  <a:cubicBezTo>
                    <a:pt x="109" y="54"/>
                    <a:pt x="108" y="54"/>
                    <a:pt x="107" y="54"/>
                  </a:cubicBezTo>
                  <a:cubicBezTo>
                    <a:pt x="106" y="54"/>
                    <a:pt x="105" y="55"/>
                    <a:pt x="104" y="55"/>
                  </a:cubicBezTo>
                  <a:cubicBezTo>
                    <a:pt x="103" y="55"/>
                    <a:pt x="102" y="54"/>
                    <a:pt x="101" y="54"/>
                  </a:cubicBezTo>
                  <a:cubicBezTo>
                    <a:pt x="100" y="54"/>
                    <a:pt x="99" y="55"/>
                    <a:pt x="98" y="55"/>
                  </a:cubicBezTo>
                  <a:cubicBezTo>
                    <a:pt x="97" y="54"/>
                    <a:pt x="95" y="54"/>
                    <a:pt x="93" y="54"/>
                  </a:cubicBezTo>
                  <a:cubicBezTo>
                    <a:pt x="90" y="54"/>
                    <a:pt x="87" y="54"/>
                    <a:pt x="84" y="54"/>
                  </a:cubicBezTo>
                  <a:cubicBezTo>
                    <a:pt x="82" y="54"/>
                    <a:pt x="80" y="54"/>
                    <a:pt x="78" y="54"/>
                  </a:cubicBezTo>
                  <a:cubicBezTo>
                    <a:pt x="74" y="54"/>
                    <a:pt x="70" y="54"/>
                    <a:pt x="67" y="53"/>
                  </a:cubicBezTo>
                  <a:cubicBezTo>
                    <a:pt x="63" y="53"/>
                    <a:pt x="59" y="53"/>
                    <a:pt x="56" y="53"/>
                  </a:cubicBezTo>
                  <a:cubicBezTo>
                    <a:pt x="49" y="52"/>
                    <a:pt x="42" y="52"/>
                    <a:pt x="36" y="52"/>
                  </a:cubicBezTo>
                  <a:cubicBezTo>
                    <a:pt x="29" y="52"/>
                    <a:pt x="55" y="52"/>
                    <a:pt x="48" y="52"/>
                  </a:cubicBezTo>
                  <a:cubicBezTo>
                    <a:pt x="39" y="51"/>
                    <a:pt x="30" y="51"/>
                    <a:pt x="22" y="51"/>
                  </a:cubicBezTo>
                  <a:cubicBezTo>
                    <a:pt x="21" y="51"/>
                    <a:pt x="21" y="51"/>
                    <a:pt x="20" y="51"/>
                  </a:cubicBezTo>
                  <a:cubicBezTo>
                    <a:pt x="20" y="50"/>
                    <a:pt x="21" y="50"/>
                    <a:pt x="21" y="50"/>
                  </a:cubicBezTo>
                  <a:cubicBezTo>
                    <a:pt x="32" y="50"/>
                    <a:pt x="42" y="50"/>
                    <a:pt x="53" y="50"/>
                  </a:cubicBezTo>
                  <a:cubicBezTo>
                    <a:pt x="62" y="50"/>
                    <a:pt x="70" y="51"/>
                    <a:pt x="79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8" y="50"/>
                    <a:pt x="75" y="49"/>
                    <a:pt x="72" y="49"/>
                  </a:cubicBezTo>
                  <a:cubicBezTo>
                    <a:pt x="60" y="49"/>
                    <a:pt x="47" y="49"/>
                    <a:pt x="35" y="49"/>
                  </a:cubicBezTo>
                  <a:cubicBezTo>
                    <a:pt x="33" y="49"/>
                    <a:pt x="31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42" y="47"/>
                    <a:pt x="54" y="47"/>
                    <a:pt x="66" y="47"/>
                  </a:cubicBezTo>
                  <a:cubicBezTo>
                    <a:pt x="78" y="47"/>
                    <a:pt x="58" y="47"/>
                    <a:pt x="70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43" y="46"/>
                    <a:pt x="49" y="46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58" y="44"/>
                    <a:pt x="62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73" y="44"/>
                    <a:pt x="80" y="44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69" y="42"/>
                    <a:pt x="68" y="42"/>
                    <a:pt x="81" y="42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112" y="41"/>
                    <a:pt x="112" y="41"/>
                  </a:cubicBezTo>
                  <a:cubicBezTo>
                    <a:pt x="103" y="41"/>
                    <a:pt x="94" y="41"/>
                    <a:pt x="86" y="40"/>
                  </a:cubicBezTo>
                  <a:cubicBezTo>
                    <a:pt x="78" y="40"/>
                    <a:pt x="71" y="40"/>
                    <a:pt x="63" y="40"/>
                  </a:cubicBezTo>
                  <a:cubicBezTo>
                    <a:pt x="62" y="40"/>
                    <a:pt x="62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87" y="39"/>
                    <a:pt x="81" y="39"/>
                    <a:pt x="107" y="40"/>
                  </a:cubicBezTo>
                  <a:cubicBezTo>
                    <a:pt x="107" y="40"/>
                    <a:pt x="107" y="40"/>
                    <a:pt x="107" y="39"/>
                  </a:cubicBezTo>
                  <a:cubicBezTo>
                    <a:pt x="105" y="39"/>
                    <a:pt x="103" y="39"/>
                    <a:pt x="101" y="39"/>
                  </a:cubicBezTo>
                  <a:cubicBezTo>
                    <a:pt x="90" y="39"/>
                    <a:pt x="112" y="38"/>
                    <a:pt x="101" y="38"/>
                  </a:cubicBezTo>
                  <a:cubicBezTo>
                    <a:pt x="85" y="38"/>
                    <a:pt x="70" y="37"/>
                    <a:pt x="54" y="37"/>
                  </a:cubicBezTo>
                  <a:cubicBezTo>
                    <a:pt x="54" y="37"/>
                    <a:pt x="53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4" y="36"/>
                    <a:pt x="76" y="36"/>
                    <a:pt x="88" y="36"/>
                  </a:cubicBezTo>
                  <a:cubicBezTo>
                    <a:pt x="94" y="36"/>
                    <a:pt x="100" y="36"/>
                    <a:pt x="106" y="36"/>
                  </a:cubicBezTo>
                  <a:cubicBezTo>
                    <a:pt x="107" y="36"/>
                    <a:pt x="108" y="36"/>
                    <a:pt x="109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6"/>
                    <a:pt x="108" y="35"/>
                    <a:pt x="108" y="35"/>
                  </a:cubicBezTo>
                  <a:cubicBezTo>
                    <a:pt x="103" y="35"/>
                    <a:pt x="97" y="36"/>
                    <a:pt x="92" y="34"/>
                  </a:cubicBezTo>
                  <a:cubicBezTo>
                    <a:pt x="90" y="34"/>
                    <a:pt x="88" y="34"/>
                    <a:pt x="86" y="34"/>
                  </a:cubicBezTo>
                  <a:cubicBezTo>
                    <a:pt x="85" y="34"/>
                    <a:pt x="83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112" y="33"/>
                    <a:pt x="90" y="34"/>
                    <a:pt x="120" y="34"/>
                  </a:cubicBezTo>
                  <a:cubicBezTo>
                    <a:pt x="120" y="34"/>
                    <a:pt x="120" y="34"/>
                    <a:pt x="119" y="34"/>
                  </a:cubicBezTo>
                  <a:cubicBezTo>
                    <a:pt x="108" y="33"/>
                    <a:pt x="116" y="33"/>
                    <a:pt x="104" y="33"/>
                  </a:cubicBezTo>
                  <a:cubicBezTo>
                    <a:pt x="98" y="33"/>
                    <a:pt x="92" y="33"/>
                    <a:pt x="86" y="32"/>
                  </a:cubicBezTo>
                  <a:cubicBezTo>
                    <a:pt x="86" y="32"/>
                    <a:pt x="86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91" y="32"/>
                    <a:pt x="97" y="32"/>
                    <a:pt x="103" y="32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73" y="30"/>
                    <a:pt x="7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69" y="27"/>
                    <a:pt x="61" y="28"/>
                    <a:pt x="86" y="29"/>
                  </a:cubicBezTo>
                  <a:cubicBezTo>
                    <a:pt x="83" y="28"/>
                    <a:pt x="113" y="28"/>
                    <a:pt x="110" y="28"/>
                  </a:cubicBezTo>
                  <a:cubicBezTo>
                    <a:pt x="98" y="28"/>
                    <a:pt x="86" y="28"/>
                    <a:pt x="73" y="27"/>
                  </a:cubicBezTo>
                  <a:cubicBezTo>
                    <a:pt x="72" y="27"/>
                    <a:pt x="72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88" y="26"/>
                    <a:pt x="72" y="27"/>
                    <a:pt x="89" y="26"/>
                  </a:cubicBezTo>
                  <a:cubicBezTo>
                    <a:pt x="89" y="26"/>
                    <a:pt x="89" y="26"/>
                    <a:pt x="88" y="26"/>
                  </a:cubicBezTo>
                  <a:cubicBezTo>
                    <a:pt x="76" y="26"/>
                    <a:pt x="96" y="26"/>
                    <a:pt x="83" y="25"/>
                  </a:cubicBezTo>
                  <a:cubicBezTo>
                    <a:pt x="75" y="25"/>
                    <a:pt x="66" y="25"/>
                    <a:pt x="58" y="24"/>
                  </a:cubicBezTo>
                  <a:cubicBezTo>
                    <a:pt x="57" y="24"/>
                    <a:pt x="57" y="24"/>
                    <a:pt x="56" y="24"/>
                  </a:cubicBezTo>
                  <a:cubicBezTo>
                    <a:pt x="57" y="24"/>
                    <a:pt x="58" y="24"/>
                    <a:pt x="59" y="24"/>
                  </a:cubicBezTo>
                  <a:cubicBezTo>
                    <a:pt x="62" y="24"/>
                    <a:pt x="65" y="24"/>
                    <a:pt x="68" y="24"/>
                  </a:cubicBezTo>
                  <a:cubicBezTo>
                    <a:pt x="79" y="24"/>
                    <a:pt x="90" y="24"/>
                    <a:pt x="100" y="24"/>
                  </a:cubicBezTo>
                  <a:cubicBezTo>
                    <a:pt x="130" y="24"/>
                    <a:pt x="107" y="22"/>
                    <a:pt x="137" y="22"/>
                  </a:cubicBezTo>
                  <a:cubicBezTo>
                    <a:pt x="170" y="23"/>
                    <a:pt x="206" y="23"/>
                    <a:pt x="239" y="22"/>
                  </a:cubicBezTo>
                  <a:cubicBezTo>
                    <a:pt x="255" y="22"/>
                    <a:pt x="269" y="24"/>
                    <a:pt x="285" y="24"/>
                  </a:cubicBezTo>
                  <a:cubicBezTo>
                    <a:pt x="288" y="24"/>
                    <a:pt x="291" y="24"/>
                    <a:pt x="293" y="24"/>
                  </a:cubicBezTo>
                  <a:cubicBezTo>
                    <a:pt x="289" y="24"/>
                    <a:pt x="284" y="24"/>
                    <a:pt x="279" y="24"/>
                  </a:cubicBezTo>
                  <a:cubicBezTo>
                    <a:pt x="235" y="24"/>
                    <a:pt x="191" y="24"/>
                    <a:pt x="147" y="23"/>
                  </a:cubicBezTo>
                  <a:cubicBezTo>
                    <a:pt x="123" y="22"/>
                    <a:pt x="117" y="21"/>
                    <a:pt x="93" y="21"/>
                  </a:cubicBezTo>
                  <a:cubicBezTo>
                    <a:pt x="74" y="20"/>
                    <a:pt x="69" y="20"/>
                    <a:pt x="50" y="19"/>
                  </a:cubicBezTo>
                  <a:cubicBezTo>
                    <a:pt x="46" y="19"/>
                    <a:pt x="42" y="19"/>
                    <a:pt x="37" y="19"/>
                  </a:cubicBezTo>
                  <a:cubicBezTo>
                    <a:pt x="37" y="19"/>
                    <a:pt x="37" y="19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8" y="18"/>
                  </a:cubicBezTo>
                  <a:cubicBezTo>
                    <a:pt x="42" y="18"/>
                    <a:pt x="46" y="18"/>
                    <a:pt x="51" y="18"/>
                  </a:cubicBezTo>
                  <a:cubicBezTo>
                    <a:pt x="70" y="18"/>
                    <a:pt x="56" y="18"/>
                    <a:pt x="75" y="18"/>
                  </a:cubicBezTo>
                  <a:cubicBezTo>
                    <a:pt x="101" y="18"/>
                    <a:pt x="121" y="17"/>
                    <a:pt x="147" y="18"/>
                  </a:cubicBezTo>
                  <a:cubicBezTo>
                    <a:pt x="178" y="19"/>
                    <a:pt x="214" y="18"/>
                    <a:pt x="246" y="20"/>
                  </a:cubicBezTo>
                  <a:cubicBezTo>
                    <a:pt x="249" y="20"/>
                    <a:pt x="252" y="20"/>
                    <a:pt x="254" y="20"/>
                  </a:cubicBezTo>
                  <a:cubicBezTo>
                    <a:pt x="254" y="19"/>
                    <a:pt x="254" y="19"/>
                    <a:pt x="253" y="19"/>
                  </a:cubicBezTo>
                  <a:cubicBezTo>
                    <a:pt x="234" y="19"/>
                    <a:pt x="216" y="19"/>
                    <a:pt x="197" y="19"/>
                  </a:cubicBezTo>
                  <a:cubicBezTo>
                    <a:pt x="180" y="18"/>
                    <a:pt x="164" y="18"/>
                    <a:pt x="147" y="18"/>
                  </a:cubicBezTo>
                  <a:cubicBezTo>
                    <a:pt x="123" y="17"/>
                    <a:pt x="100" y="16"/>
                    <a:pt x="76" y="16"/>
                  </a:cubicBezTo>
                  <a:cubicBezTo>
                    <a:pt x="67" y="15"/>
                    <a:pt x="90" y="15"/>
                    <a:pt x="81" y="15"/>
                  </a:cubicBezTo>
                  <a:cubicBezTo>
                    <a:pt x="77" y="15"/>
                    <a:pt x="73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71" y="13"/>
                    <a:pt x="74" y="13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1" y="12"/>
                    <a:pt x="65" y="12"/>
                    <a:pt x="58" y="12"/>
                  </a:cubicBezTo>
                  <a:cubicBezTo>
                    <a:pt x="58" y="12"/>
                    <a:pt x="58" y="11"/>
                    <a:pt x="58" y="11"/>
                  </a:cubicBezTo>
                  <a:cubicBezTo>
                    <a:pt x="86" y="11"/>
                    <a:pt x="81" y="12"/>
                    <a:pt x="109" y="12"/>
                  </a:cubicBezTo>
                  <a:cubicBezTo>
                    <a:pt x="106" y="12"/>
                    <a:pt x="103" y="12"/>
                    <a:pt x="100" y="12"/>
                  </a:cubicBezTo>
                  <a:cubicBezTo>
                    <a:pt x="82" y="11"/>
                    <a:pt x="97" y="11"/>
                    <a:pt x="80" y="10"/>
                  </a:cubicBezTo>
                  <a:cubicBezTo>
                    <a:pt x="73" y="10"/>
                    <a:pt x="35" y="10"/>
                    <a:pt x="28" y="10"/>
                  </a:cubicBezTo>
                  <a:cubicBezTo>
                    <a:pt x="28" y="10"/>
                    <a:pt x="27" y="9"/>
                    <a:pt x="27" y="9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30" y="9"/>
                    <a:pt x="31" y="9"/>
                    <a:pt x="33" y="9"/>
                  </a:cubicBezTo>
                  <a:cubicBezTo>
                    <a:pt x="39" y="9"/>
                    <a:pt x="44" y="9"/>
                    <a:pt x="50" y="9"/>
                  </a:cubicBezTo>
                  <a:cubicBezTo>
                    <a:pt x="54" y="9"/>
                    <a:pt x="58" y="9"/>
                    <a:pt x="62" y="9"/>
                  </a:cubicBezTo>
                  <a:cubicBezTo>
                    <a:pt x="60" y="9"/>
                    <a:pt x="58" y="9"/>
                    <a:pt x="56" y="9"/>
                  </a:cubicBezTo>
                  <a:cubicBezTo>
                    <a:pt x="56" y="9"/>
                    <a:pt x="56" y="9"/>
                    <a:pt x="56" y="8"/>
                  </a:cubicBezTo>
                  <a:cubicBezTo>
                    <a:pt x="70" y="8"/>
                    <a:pt x="84" y="8"/>
                    <a:pt x="98" y="9"/>
                  </a:cubicBezTo>
                  <a:cubicBezTo>
                    <a:pt x="112" y="9"/>
                    <a:pt x="126" y="9"/>
                    <a:pt x="140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05" y="8"/>
                    <a:pt x="70" y="7"/>
                    <a:pt x="35" y="6"/>
                  </a:cubicBezTo>
                  <a:cubicBezTo>
                    <a:pt x="35" y="6"/>
                    <a:pt x="35" y="6"/>
                    <a:pt x="35" y="5"/>
                  </a:cubicBezTo>
                  <a:cubicBezTo>
                    <a:pt x="40" y="5"/>
                    <a:pt x="45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96" y="4"/>
                    <a:pt x="146" y="6"/>
                    <a:pt x="195" y="7"/>
                  </a:cubicBezTo>
                  <a:cubicBezTo>
                    <a:pt x="176" y="6"/>
                    <a:pt x="158" y="6"/>
                    <a:pt x="139" y="5"/>
                  </a:cubicBezTo>
                  <a:cubicBezTo>
                    <a:pt x="120" y="4"/>
                    <a:pt x="102" y="4"/>
                    <a:pt x="83" y="3"/>
                  </a:cubicBezTo>
                  <a:cubicBezTo>
                    <a:pt x="64" y="2"/>
                    <a:pt x="4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8" y="0"/>
                    <a:pt x="28" y="0"/>
                  </a:cubicBezTo>
                  <a:cubicBezTo>
                    <a:pt x="34" y="0"/>
                    <a:pt x="40" y="0"/>
                    <a:pt x="46" y="0"/>
                  </a:cubicBezTo>
                  <a:cubicBezTo>
                    <a:pt x="66" y="1"/>
                    <a:pt x="86" y="2"/>
                    <a:pt x="105" y="2"/>
                  </a:cubicBezTo>
                  <a:cubicBezTo>
                    <a:pt x="127" y="3"/>
                    <a:pt x="148" y="4"/>
                    <a:pt x="170" y="4"/>
                  </a:cubicBezTo>
                  <a:cubicBezTo>
                    <a:pt x="191" y="4"/>
                    <a:pt x="211" y="5"/>
                    <a:pt x="232" y="5"/>
                  </a:cubicBezTo>
                  <a:cubicBezTo>
                    <a:pt x="249" y="5"/>
                    <a:pt x="267" y="5"/>
                    <a:pt x="284" y="5"/>
                  </a:cubicBezTo>
                  <a:cubicBezTo>
                    <a:pt x="309" y="5"/>
                    <a:pt x="334" y="5"/>
                    <a:pt x="359" y="5"/>
                  </a:cubicBezTo>
                  <a:cubicBezTo>
                    <a:pt x="361" y="5"/>
                    <a:pt x="363" y="5"/>
                    <a:pt x="365" y="5"/>
                  </a:cubicBezTo>
                  <a:cubicBezTo>
                    <a:pt x="365" y="5"/>
                    <a:pt x="366" y="5"/>
                    <a:pt x="366" y="5"/>
                  </a:cubicBezTo>
                  <a:cubicBezTo>
                    <a:pt x="367" y="5"/>
                    <a:pt x="368" y="5"/>
                    <a:pt x="368" y="5"/>
                  </a:cubicBezTo>
                  <a:cubicBezTo>
                    <a:pt x="370" y="5"/>
                    <a:pt x="372" y="5"/>
                    <a:pt x="373" y="5"/>
                  </a:cubicBezTo>
                  <a:cubicBezTo>
                    <a:pt x="390" y="5"/>
                    <a:pt x="406" y="5"/>
                    <a:pt x="422" y="4"/>
                  </a:cubicBezTo>
                  <a:cubicBezTo>
                    <a:pt x="435" y="4"/>
                    <a:pt x="408" y="11"/>
                    <a:pt x="420" y="10"/>
                  </a:cubicBezTo>
                  <a:cubicBezTo>
                    <a:pt x="430" y="10"/>
                    <a:pt x="425" y="9"/>
                    <a:pt x="435" y="9"/>
                  </a:cubicBezTo>
                  <a:cubicBezTo>
                    <a:pt x="446" y="8"/>
                    <a:pt x="451" y="8"/>
                    <a:pt x="462" y="7"/>
                  </a:cubicBezTo>
                  <a:cubicBezTo>
                    <a:pt x="469" y="7"/>
                    <a:pt x="462" y="7"/>
                    <a:pt x="468" y="6"/>
                  </a:cubicBezTo>
                  <a:cubicBezTo>
                    <a:pt x="470" y="6"/>
                    <a:pt x="480" y="7"/>
                    <a:pt x="482" y="7"/>
                  </a:cubicBezTo>
                  <a:cubicBezTo>
                    <a:pt x="482" y="7"/>
                    <a:pt x="482" y="7"/>
                    <a:pt x="482" y="7"/>
                  </a:cubicBezTo>
                  <a:cubicBezTo>
                    <a:pt x="481" y="8"/>
                    <a:pt x="481" y="8"/>
                    <a:pt x="480" y="8"/>
                  </a:cubicBezTo>
                  <a:cubicBezTo>
                    <a:pt x="476" y="9"/>
                    <a:pt x="462" y="10"/>
                    <a:pt x="457" y="11"/>
                  </a:cubicBezTo>
                  <a:cubicBezTo>
                    <a:pt x="453" y="12"/>
                    <a:pt x="464" y="12"/>
                    <a:pt x="460" y="12"/>
                  </a:cubicBezTo>
                  <a:cubicBezTo>
                    <a:pt x="459" y="12"/>
                    <a:pt x="459" y="13"/>
                    <a:pt x="458" y="13"/>
                  </a:cubicBezTo>
                  <a:cubicBezTo>
                    <a:pt x="458" y="13"/>
                    <a:pt x="458" y="13"/>
                    <a:pt x="458" y="13"/>
                  </a:cubicBezTo>
                  <a:cubicBezTo>
                    <a:pt x="459" y="13"/>
                    <a:pt x="459" y="13"/>
                    <a:pt x="460" y="13"/>
                  </a:cubicBezTo>
                  <a:cubicBezTo>
                    <a:pt x="465" y="13"/>
                    <a:pt x="457" y="13"/>
                    <a:pt x="463" y="14"/>
                  </a:cubicBezTo>
                  <a:cubicBezTo>
                    <a:pt x="463" y="14"/>
                    <a:pt x="464" y="14"/>
                    <a:pt x="464" y="14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14"/>
                    <a:pt x="463" y="15"/>
                    <a:pt x="462" y="15"/>
                  </a:cubicBezTo>
                  <a:cubicBezTo>
                    <a:pt x="458" y="15"/>
                    <a:pt x="467" y="15"/>
                    <a:pt x="462" y="15"/>
                  </a:cubicBezTo>
                  <a:cubicBezTo>
                    <a:pt x="461" y="16"/>
                    <a:pt x="500" y="7"/>
                    <a:pt x="500" y="8"/>
                  </a:cubicBezTo>
                  <a:cubicBezTo>
                    <a:pt x="500" y="9"/>
                    <a:pt x="499" y="9"/>
                    <a:pt x="499" y="9"/>
                  </a:cubicBezTo>
                  <a:cubicBezTo>
                    <a:pt x="498" y="9"/>
                    <a:pt x="497" y="9"/>
                    <a:pt x="496" y="9"/>
                  </a:cubicBezTo>
                  <a:cubicBezTo>
                    <a:pt x="484" y="11"/>
                    <a:pt x="477" y="12"/>
                    <a:pt x="465" y="12"/>
                  </a:cubicBezTo>
                  <a:cubicBezTo>
                    <a:pt x="463" y="13"/>
                    <a:pt x="462" y="13"/>
                    <a:pt x="460" y="14"/>
                  </a:cubicBezTo>
                  <a:cubicBezTo>
                    <a:pt x="462" y="14"/>
                    <a:pt x="463" y="14"/>
                    <a:pt x="465" y="14"/>
                  </a:cubicBezTo>
                  <a:cubicBezTo>
                    <a:pt x="470" y="14"/>
                    <a:pt x="475" y="13"/>
                    <a:pt x="480" y="13"/>
                  </a:cubicBezTo>
                  <a:cubicBezTo>
                    <a:pt x="490" y="13"/>
                    <a:pt x="493" y="13"/>
                    <a:pt x="503" y="12"/>
                  </a:cubicBezTo>
                  <a:cubicBezTo>
                    <a:pt x="503" y="12"/>
                    <a:pt x="504" y="13"/>
                    <a:pt x="504" y="13"/>
                  </a:cubicBezTo>
                  <a:cubicBezTo>
                    <a:pt x="504" y="13"/>
                    <a:pt x="504" y="13"/>
                    <a:pt x="504" y="13"/>
                  </a:cubicBezTo>
                  <a:cubicBezTo>
                    <a:pt x="504" y="13"/>
                    <a:pt x="503" y="13"/>
                    <a:pt x="503" y="14"/>
                  </a:cubicBezTo>
                  <a:cubicBezTo>
                    <a:pt x="498" y="14"/>
                    <a:pt x="499" y="15"/>
                    <a:pt x="495" y="15"/>
                  </a:cubicBezTo>
                  <a:cubicBezTo>
                    <a:pt x="484" y="16"/>
                    <a:pt x="473" y="17"/>
                    <a:pt x="462" y="17"/>
                  </a:cubicBezTo>
                  <a:cubicBezTo>
                    <a:pt x="452" y="18"/>
                    <a:pt x="457" y="19"/>
                    <a:pt x="447" y="19"/>
                  </a:cubicBezTo>
                  <a:cubicBezTo>
                    <a:pt x="437" y="20"/>
                    <a:pt x="426" y="20"/>
                    <a:pt x="416" y="21"/>
                  </a:cubicBezTo>
                  <a:cubicBezTo>
                    <a:pt x="414" y="22"/>
                    <a:pt x="413" y="22"/>
                    <a:pt x="411" y="22"/>
                  </a:cubicBezTo>
                  <a:cubicBezTo>
                    <a:pt x="411" y="22"/>
                    <a:pt x="411" y="22"/>
                    <a:pt x="411" y="22"/>
                  </a:cubicBezTo>
                  <a:cubicBezTo>
                    <a:pt x="412" y="22"/>
                    <a:pt x="413" y="22"/>
                    <a:pt x="414" y="22"/>
                  </a:cubicBezTo>
                  <a:cubicBezTo>
                    <a:pt x="418" y="22"/>
                    <a:pt x="422" y="21"/>
                    <a:pt x="426" y="21"/>
                  </a:cubicBezTo>
                  <a:cubicBezTo>
                    <a:pt x="431" y="21"/>
                    <a:pt x="436" y="20"/>
                    <a:pt x="441" y="20"/>
                  </a:cubicBezTo>
                  <a:cubicBezTo>
                    <a:pt x="445" y="20"/>
                    <a:pt x="449" y="19"/>
                    <a:pt x="453" y="19"/>
                  </a:cubicBezTo>
                  <a:cubicBezTo>
                    <a:pt x="460" y="19"/>
                    <a:pt x="451" y="18"/>
                    <a:pt x="458" y="18"/>
                  </a:cubicBezTo>
                  <a:cubicBezTo>
                    <a:pt x="464" y="18"/>
                    <a:pt x="471" y="18"/>
                    <a:pt x="478" y="18"/>
                  </a:cubicBezTo>
                  <a:cubicBezTo>
                    <a:pt x="478" y="18"/>
                    <a:pt x="479" y="18"/>
                    <a:pt x="479" y="18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9" y="18"/>
                    <a:pt x="478" y="19"/>
                    <a:pt x="477" y="19"/>
                  </a:cubicBezTo>
                  <a:cubicBezTo>
                    <a:pt x="475" y="19"/>
                    <a:pt x="482" y="20"/>
                    <a:pt x="480" y="20"/>
                  </a:cubicBezTo>
                  <a:cubicBezTo>
                    <a:pt x="479" y="20"/>
                    <a:pt x="478" y="20"/>
                    <a:pt x="478" y="21"/>
                  </a:cubicBezTo>
                  <a:cubicBezTo>
                    <a:pt x="478" y="21"/>
                    <a:pt x="479" y="21"/>
                    <a:pt x="479" y="21"/>
                  </a:cubicBezTo>
                  <a:cubicBezTo>
                    <a:pt x="485" y="21"/>
                    <a:pt x="490" y="21"/>
                    <a:pt x="495" y="21"/>
                  </a:cubicBezTo>
                  <a:cubicBezTo>
                    <a:pt x="496" y="21"/>
                    <a:pt x="496" y="21"/>
                    <a:pt x="497" y="21"/>
                  </a:cubicBezTo>
                  <a:cubicBezTo>
                    <a:pt x="498" y="22"/>
                    <a:pt x="500" y="21"/>
                    <a:pt x="501" y="21"/>
                  </a:cubicBezTo>
                  <a:cubicBezTo>
                    <a:pt x="502" y="21"/>
                    <a:pt x="502" y="22"/>
                    <a:pt x="503" y="22"/>
                  </a:cubicBezTo>
                  <a:cubicBezTo>
                    <a:pt x="503" y="22"/>
                    <a:pt x="503" y="22"/>
                    <a:pt x="503" y="22"/>
                  </a:cubicBezTo>
                  <a:cubicBezTo>
                    <a:pt x="502" y="22"/>
                    <a:pt x="506" y="23"/>
                    <a:pt x="505" y="23"/>
                  </a:cubicBezTo>
                  <a:cubicBezTo>
                    <a:pt x="494" y="24"/>
                    <a:pt x="499" y="25"/>
                    <a:pt x="489" y="25"/>
                  </a:cubicBezTo>
                  <a:cubicBezTo>
                    <a:pt x="470" y="26"/>
                    <a:pt x="451" y="27"/>
                    <a:pt x="432" y="30"/>
                  </a:cubicBezTo>
                  <a:cubicBezTo>
                    <a:pt x="431" y="30"/>
                    <a:pt x="429" y="30"/>
                    <a:pt x="427" y="30"/>
                  </a:cubicBezTo>
                  <a:cubicBezTo>
                    <a:pt x="428" y="31"/>
                    <a:pt x="428" y="31"/>
                    <a:pt x="429" y="30"/>
                  </a:cubicBezTo>
                  <a:cubicBezTo>
                    <a:pt x="435" y="30"/>
                    <a:pt x="441" y="30"/>
                    <a:pt x="447" y="30"/>
                  </a:cubicBezTo>
                  <a:cubicBezTo>
                    <a:pt x="451" y="29"/>
                    <a:pt x="456" y="29"/>
                    <a:pt x="461" y="29"/>
                  </a:cubicBezTo>
                  <a:cubicBezTo>
                    <a:pt x="471" y="29"/>
                    <a:pt x="481" y="28"/>
                    <a:pt x="492" y="27"/>
                  </a:cubicBezTo>
                  <a:cubicBezTo>
                    <a:pt x="493" y="27"/>
                    <a:pt x="495" y="28"/>
                    <a:pt x="496" y="28"/>
                  </a:cubicBezTo>
                  <a:cubicBezTo>
                    <a:pt x="496" y="28"/>
                    <a:pt x="497" y="28"/>
                    <a:pt x="497" y="28"/>
                  </a:cubicBezTo>
                  <a:cubicBezTo>
                    <a:pt x="500" y="28"/>
                    <a:pt x="503" y="27"/>
                    <a:pt x="505" y="27"/>
                  </a:cubicBezTo>
                  <a:cubicBezTo>
                    <a:pt x="509" y="27"/>
                    <a:pt x="497" y="27"/>
                    <a:pt x="501" y="26"/>
                  </a:cubicBezTo>
                  <a:cubicBezTo>
                    <a:pt x="502" y="26"/>
                    <a:pt x="503" y="27"/>
                    <a:pt x="504" y="27"/>
                  </a:cubicBezTo>
                  <a:cubicBezTo>
                    <a:pt x="504" y="27"/>
                    <a:pt x="504" y="27"/>
                    <a:pt x="504" y="27"/>
                  </a:cubicBezTo>
                  <a:cubicBezTo>
                    <a:pt x="503" y="27"/>
                    <a:pt x="502" y="27"/>
                    <a:pt x="501" y="28"/>
                  </a:cubicBezTo>
                  <a:cubicBezTo>
                    <a:pt x="498" y="28"/>
                    <a:pt x="512" y="28"/>
                    <a:pt x="509" y="28"/>
                  </a:cubicBezTo>
                  <a:cubicBezTo>
                    <a:pt x="503" y="29"/>
                    <a:pt x="497" y="30"/>
                    <a:pt x="491" y="31"/>
                  </a:cubicBezTo>
                  <a:cubicBezTo>
                    <a:pt x="486" y="31"/>
                    <a:pt x="482" y="32"/>
                    <a:pt x="477" y="32"/>
                  </a:cubicBezTo>
                  <a:cubicBezTo>
                    <a:pt x="480" y="32"/>
                    <a:pt x="483" y="32"/>
                    <a:pt x="487" y="32"/>
                  </a:cubicBezTo>
                  <a:cubicBezTo>
                    <a:pt x="493" y="31"/>
                    <a:pt x="499" y="31"/>
                    <a:pt x="504" y="30"/>
                  </a:cubicBezTo>
                  <a:cubicBezTo>
                    <a:pt x="505" y="30"/>
                    <a:pt x="506" y="30"/>
                    <a:pt x="507" y="31"/>
                  </a:cubicBezTo>
                  <a:cubicBezTo>
                    <a:pt x="507" y="31"/>
                    <a:pt x="507" y="31"/>
                    <a:pt x="507" y="31"/>
                  </a:cubicBezTo>
                  <a:cubicBezTo>
                    <a:pt x="505" y="31"/>
                    <a:pt x="504" y="32"/>
                    <a:pt x="503" y="32"/>
                  </a:cubicBezTo>
                  <a:cubicBezTo>
                    <a:pt x="491" y="33"/>
                    <a:pt x="480" y="34"/>
                    <a:pt x="468" y="35"/>
                  </a:cubicBezTo>
                  <a:cubicBezTo>
                    <a:pt x="460" y="35"/>
                    <a:pt x="451" y="36"/>
                    <a:pt x="443" y="37"/>
                  </a:cubicBezTo>
                  <a:cubicBezTo>
                    <a:pt x="440" y="37"/>
                    <a:pt x="437" y="38"/>
                    <a:pt x="433" y="38"/>
                  </a:cubicBezTo>
                  <a:cubicBezTo>
                    <a:pt x="434" y="38"/>
                    <a:pt x="435" y="38"/>
                    <a:pt x="436" y="38"/>
                  </a:cubicBezTo>
                  <a:cubicBezTo>
                    <a:pt x="439" y="38"/>
                    <a:pt x="442" y="37"/>
                    <a:pt x="445" y="38"/>
                  </a:cubicBezTo>
                  <a:cubicBezTo>
                    <a:pt x="447" y="38"/>
                    <a:pt x="448" y="38"/>
                    <a:pt x="450" y="38"/>
                  </a:cubicBezTo>
                  <a:cubicBezTo>
                    <a:pt x="461" y="37"/>
                    <a:pt x="472" y="36"/>
                    <a:pt x="484" y="36"/>
                  </a:cubicBezTo>
                  <a:cubicBezTo>
                    <a:pt x="489" y="35"/>
                    <a:pt x="495" y="35"/>
                    <a:pt x="500" y="34"/>
                  </a:cubicBezTo>
                  <a:cubicBezTo>
                    <a:pt x="501" y="34"/>
                    <a:pt x="503" y="34"/>
                    <a:pt x="503" y="35"/>
                  </a:cubicBezTo>
                  <a:cubicBezTo>
                    <a:pt x="486" y="38"/>
                    <a:pt x="468" y="39"/>
                    <a:pt x="451" y="41"/>
                  </a:cubicBezTo>
                  <a:cubicBezTo>
                    <a:pt x="453" y="41"/>
                    <a:pt x="455" y="41"/>
                    <a:pt x="458" y="41"/>
                  </a:cubicBezTo>
                  <a:cubicBezTo>
                    <a:pt x="450" y="43"/>
                    <a:pt x="482" y="43"/>
                    <a:pt x="474" y="44"/>
                  </a:cubicBezTo>
                  <a:cubicBezTo>
                    <a:pt x="475" y="45"/>
                    <a:pt x="475" y="45"/>
                    <a:pt x="476" y="45"/>
                  </a:cubicBezTo>
                  <a:cubicBezTo>
                    <a:pt x="484" y="44"/>
                    <a:pt x="453" y="44"/>
                    <a:pt x="461" y="43"/>
                  </a:cubicBezTo>
                  <a:cubicBezTo>
                    <a:pt x="467" y="43"/>
                    <a:pt x="473" y="42"/>
                    <a:pt x="479" y="42"/>
                  </a:cubicBezTo>
                  <a:cubicBezTo>
                    <a:pt x="480" y="42"/>
                    <a:pt x="481" y="42"/>
                    <a:pt x="482" y="42"/>
                  </a:cubicBezTo>
                  <a:cubicBezTo>
                    <a:pt x="482" y="42"/>
                    <a:pt x="482" y="42"/>
                    <a:pt x="482" y="42"/>
                  </a:cubicBezTo>
                  <a:cubicBezTo>
                    <a:pt x="481" y="42"/>
                    <a:pt x="481" y="43"/>
                    <a:pt x="480" y="43"/>
                  </a:cubicBezTo>
                  <a:cubicBezTo>
                    <a:pt x="477" y="43"/>
                    <a:pt x="474" y="43"/>
                    <a:pt x="471" y="44"/>
                  </a:cubicBezTo>
                  <a:cubicBezTo>
                    <a:pt x="463" y="45"/>
                    <a:pt x="493" y="46"/>
                    <a:pt x="485" y="48"/>
                  </a:cubicBezTo>
                  <a:cubicBezTo>
                    <a:pt x="484" y="48"/>
                    <a:pt x="483" y="48"/>
                    <a:pt x="483" y="48"/>
                  </a:cubicBezTo>
                  <a:cubicBezTo>
                    <a:pt x="483" y="49"/>
                    <a:pt x="481" y="49"/>
                    <a:pt x="480" y="49"/>
                  </a:cubicBezTo>
                  <a:cubicBezTo>
                    <a:pt x="476" y="50"/>
                    <a:pt x="478" y="51"/>
                    <a:pt x="474" y="52"/>
                  </a:cubicBezTo>
                  <a:cubicBezTo>
                    <a:pt x="471" y="52"/>
                    <a:pt x="467" y="53"/>
                    <a:pt x="464" y="53"/>
                  </a:cubicBezTo>
                  <a:cubicBezTo>
                    <a:pt x="461" y="53"/>
                    <a:pt x="458" y="54"/>
                    <a:pt x="456" y="54"/>
                  </a:cubicBezTo>
                  <a:cubicBezTo>
                    <a:pt x="461" y="54"/>
                    <a:pt x="465" y="53"/>
                    <a:pt x="470" y="53"/>
                  </a:cubicBezTo>
                  <a:cubicBezTo>
                    <a:pt x="476" y="53"/>
                    <a:pt x="481" y="52"/>
                    <a:pt x="486" y="52"/>
                  </a:cubicBezTo>
                  <a:cubicBezTo>
                    <a:pt x="487" y="51"/>
                    <a:pt x="488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7" y="52"/>
                    <a:pt x="487" y="53"/>
                  </a:cubicBezTo>
                  <a:cubicBezTo>
                    <a:pt x="483" y="53"/>
                    <a:pt x="480" y="53"/>
                    <a:pt x="477" y="54"/>
                  </a:cubicBezTo>
                  <a:cubicBezTo>
                    <a:pt x="475" y="54"/>
                    <a:pt x="473" y="54"/>
                    <a:pt x="471" y="55"/>
                  </a:cubicBezTo>
                  <a:cubicBezTo>
                    <a:pt x="472" y="55"/>
                    <a:pt x="472" y="55"/>
                    <a:pt x="473" y="55"/>
                  </a:cubicBezTo>
                  <a:cubicBezTo>
                    <a:pt x="482" y="54"/>
                    <a:pt x="491" y="53"/>
                    <a:pt x="500" y="52"/>
                  </a:cubicBezTo>
                  <a:cubicBezTo>
                    <a:pt x="501" y="52"/>
                    <a:pt x="502" y="52"/>
                    <a:pt x="503" y="52"/>
                  </a:cubicBezTo>
                  <a:cubicBezTo>
                    <a:pt x="503" y="53"/>
                    <a:pt x="503" y="53"/>
                    <a:pt x="503" y="53"/>
                  </a:cubicBezTo>
                  <a:cubicBezTo>
                    <a:pt x="502" y="53"/>
                    <a:pt x="501" y="53"/>
                    <a:pt x="500" y="54"/>
                  </a:cubicBezTo>
                  <a:cubicBezTo>
                    <a:pt x="493" y="55"/>
                    <a:pt x="485" y="56"/>
                    <a:pt x="477" y="57"/>
                  </a:cubicBezTo>
                  <a:cubicBezTo>
                    <a:pt x="474" y="57"/>
                    <a:pt x="470" y="58"/>
                    <a:pt x="467" y="60"/>
                  </a:cubicBezTo>
                  <a:cubicBezTo>
                    <a:pt x="465" y="60"/>
                    <a:pt x="463" y="61"/>
                    <a:pt x="462" y="61"/>
                  </a:cubicBezTo>
                  <a:cubicBezTo>
                    <a:pt x="456" y="62"/>
                    <a:pt x="485" y="63"/>
                    <a:pt x="480" y="63"/>
                  </a:cubicBezTo>
                  <a:cubicBezTo>
                    <a:pt x="474" y="63"/>
                    <a:pt x="469" y="64"/>
                    <a:pt x="463" y="65"/>
                  </a:cubicBezTo>
                  <a:cubicBezTo>
                    <a:pt x="464" y="65"/>
                    <a:pt x="464" y="65"/>
                    <a:pt x="465" y="65"/>
                  </a:cubicBezTo>
                  <a:cubicBezTo>
                    <a:pt x="471" y="65"/>
                    <a:pt x="478" y="65"/>
                    <a:pt x="484" y="65"/>
                  </a:cubicBezTo>
                  <a:cubicBezTo>
                    <a:pt x="490" y="64"/>
                    <a:pt x="496" y="64"/>
                    <a:pt x="501" y="64"/>
                  </a:cubicBezTo>
                  <a:cubicBezTo>
                    <a:pt x="502" y="63"/>
                    <a:pt x="503" y="64"/>
                    <a:pt x="504" y="64"/>
                  </a:cubicBezTo>
                  <a:cubicBezTo>
                    <a:pt x="504" y="64"/>
                    <a:pt x="504" y="64"/>
                    <a:pt x="504" y="64"/>
                  </a:cubicBezTo>
                  <a:cubicBezTo>
                    <a:pt x="503" y="64"/>
                    <a:pt x="502" y="65"/>
                    <a:pt x="501" y="65"/>
                  </a:cubicBezTo>
                  <a:cubicBezTo>
                    <a:pt x="497" y="65"/>
                    <a:pt x="493" y="65"/>
                    <a:pt x="488" y="66"/>
                  </a:cubicBezTo>
                  <a:cubicBezTo>
                    <a:pt x="488" y="66"/>
                    <a:pt x="487" y="66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88" y="66"/>
                    <a:pt x="490" y="66"/>
                    <a:pt x="491" y="66"/>
                  </a:cubicBezTo>
                  <a:cubicBezTo>
                    <a:pt x="491" y="67"/>
                    <a:pt x="491" y="67"/>
                    <a:pt x="491" y="67"/>
                  </a:cubicBezTo>
                  <a:cubicBezTo>
                    <a:pt x="491" y="67"/>
                    <a:pt x="490" y="67"/>
                    <a:pt x="489" y="68"/>
                  </a:cubicBezTo>
                  <a:cubicBezTo>
                    <a:pt x="481" y="68"/>
                    <a:pt x="473" y="69"/>
                    <a:pt x="465" y="70"/>
                  </a:cubicBezTo>
                  <a:cubicBezTo>
                    <a:pt x="455" y="70"/>
                    <a:pt x="444" y="71"/>
                    <a:pt x="434" y="71"/>
                  </a:cubicBezTo>
                  <a:cubicBezTo>
                    <a:pt x="424" y="71"/>
                    <a:pt x="318" y="71"/>
                    <a:pt x="308" y="71"/>
                  </a:cubicBezTo>
                  <a:cubicBezTo>
                    <a:pt x="297" y="71"/>
                    <a:pt x="286" y="70"/>
                    <a:pt x="275" y="70"/>
                  </a:cubicBezTo>
                  <a:cubicBezTo>
                    <a:pt x="268" y="70"/>
                    <a:pt x="260" y="70"/>
                    <a:pt x="252" y="71"/>
                  </a:cubicBezTo>
                  <a:cubicBezTo>
                    <a:pt x="250" y="71"/>
                    <a:pt x="247" y="71"/>
                    <a:pt x="244" y="71"/>
                  </a:cubicBezTo>
                  <a:cubicBezTo>
                    <a:pt x="242" y="71"/>
                    <a:pt x="241" y="71"/>
                    <a:pt x="240" y="71"/>
                  </a:cubicBezTo>
                  <a:cubicBezTo>
                    <a:pt x="238" y="71"/>
                    <a:pt x="237" y="70"/>
                    <a:pt x="236" y="70"/>
                  </a:cubicBezTo>
                  <a:cubicBezTo>
                    <a:pt x="235" y="70"/>
                    <a:pt x="234" y="71"/>
                    <a:pt x="234" y="71"/>
                  </a:cubicBezTo>
                  <a:cubicBezTo>
                    <a:pt x="233" y="70"/>
                    <a:pt x="232" y="70"/>
                    <a:pt x="232" y="71"/>
                  </a:cubicBezTo>
                  <a:cubicBezTo>
                    <a:pt x="231" y="70"/>
                    <a:pt x="230" y="70"/>
                    <a:pt x="230" y="71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8" y="71"/>
                    <a:pt x="228" y="71"/>
                  </a:cubicBezTo>
                  <a:cubicBezTo>
                    <a:pt x="227" y="70"/>
                    <a:pt x="227" y="70"/>
                    <a:pt x="226" y="71"/>
                  </a:cubicBezTo>
                  <a:cubicBezTo>
                    <a:pt x="218" y="71"/>
                    <a:pt x="210" y="71"/>
                    <a:pt x="202" y="71"/>
                  </a:cubicBezTo>
                  <a:close/>
                  <a:moveTo>
                    <a:pt x="375" y="33"/>
                  </a:moveTo>
                  <a:cubicBezTo>
                    <a:pt x="364" y="33"/>
                    <a:pt x="337" y="34"/>
                    <a:pt x="326" y="34"/>
                  </a:cubicBezTo>
                  <a:cubicBezTo>
                    <a:pt x="319" y="34"/>
                    <a:pt x="312" y="34"/>
                    <a:pt x="306" y="34"/>
                  </a:cubicBezTo>
                  <a:cubicBezTo>
                    <a:pt x="296" y="34"/>
                    <a:pt x="283" y="34"/>
                    <a:pt x="273" y="34"/>
                  </a:cubicBezTo>
                  <a:cubicBezTo>
                    <a:pt x="258" y="34"/>
                    <a:pt x="240" y="34"/>
                    <a:pt x="224" y="34"/>
                  </a:cubicBezTo>
                  <a:cubicBezTo>
                    <a:pt x="208" y="34"/>
                    <a:pt x="199" y="34"/>
                    <a:pt x="182" y="34"/>
                  </a:cubicBezTo>
                  <a:cubicBezTo>
                    <a:pt x="176" y="34"/>
                    <a:pt x="164" y="33"/>
                    <a:pt x="158" y="33"/>
                  </a:cubicBezTo>
                  <a:cubicBezTo>
                    <a:pt x="172" y="35"/>
                    <a:pt x="370" y="34"/>
                    <a:pt x="396" y="32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388" y="32"/>
                    <a:pt x="383" y="33"/>
                    <a:pt x="375" y="33"/>
                  </a:cubicBezTo>
                  <a:close/>
                  <a:moveTo>
                    <a:pt x="276" y="48"/>
                  </a:moveTo>
                  <a:cubicBezTo>
                    <a:pt x="247" y="48"/>
                    <a:pt x="217" y="49"/>
                    <a:pt x="187" y="49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217" y="49"/>
                    <a:pt x="247" y="49"/>
                    <a:pt x="276" y="48"/>
                  </a:cubicBezTo>
                  <a:close/>
                  <a:moveTo>
                    <a:pt x="369" y="19"/>
                  </a:moveTo>
                  <a:cubicBezTo>
                    <a:pt x="382" y="19"/>
                    <a:pt x="395" y="19"/>
                    <a:pt x="408" y="17"/>
                  </a:cubicBezTo>
                  <a:cubicBezTo>
                    <a:pt x="395" y="18"/>
                    <a:pt x="382" y="18"/>
                    <a:pt x="369" y="19"/>
                  </a:cubicBezTo>
                  <a:close/>
                  <a:moveTo>
                    <a:pt x="188" y="29"/>
                  </a:moveTo>
                  <a:cubicBezTo>
                    <a:pt x="188" y="29"/>
                    <a:pt x="188" y="29"/>
                    <a:pt x="188" y="29"/>
                  </a:cubicBezTo>
                  <a:cubicBezTo>
                    <a:pt x="207" y="29"/>
                    <a:pt x="227" y="29"/>
                    <a:pt x="246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27" y="29"/>
                    <a:pt x="207" y="29"/>
                    <a:pt x="188" y="29"/>
                  </a:cubicBezTo>
                  <a:close/>
                  <a:moveTo>
                    <a:pt x="387" y="24"/>
                  </a:moveTo>
                  <a:cubicBezTo>
                    <a:pt x="387" y="24"/>
                    <a:pt x="387" y="24"/>
                    <a:pt x="387" y="24"/>
                  </a:cubicBezTo>
                  <a:cubicBezTo>
                    <a:pt x="377" y="23"/>
                    <a:pt x="368" y="24"/>
                    <a:pt x="359" y="25"/>
                  </a:cubicBezTo>
                  <a:cubicBezTo>
                    <a:pt x="368" y="25"/>
                    <a:pt x="377" y="24"/>
                    <a:pt x="387" y="24"/>
                  </a:cubicBezTo>
                  <a:close/>
                  <a:moveTo>
                    <a:pt x="329" y="47"/>
                  </a:moveTo>
                  <a:cubicBezTo>
                    <a:pt x="329" y="47"/>
                    <a:pt x="329" y="47"/>
                    <a:pt x="329" y="47"/>
                  </a:cubicBezTo>
                  <a:cubicBezTo>
                    <a:pt x="323" y="47"/>
                    <a:pt x="317" y="47"/>
                    <a:pt x="310" y="47"/>
                  </a:cubicBezTo>
                  <a:cubicBezTo>
                    <a:pt x="310" y="47"/>
                    <a:pt x="310" y="47"/>
                    <a:pt x="310" y="47"/>
                  </a:cubicBezTo>
                  <a:cubicBezTo>
                    <a:pt x="317" y="47"/>
                    <a:pt x="323" y="47"/>
                    <a:pt x="329" y="47"/>
                  </a:cubicBezTo>
                  <a:close/>
                  <a:moveTo>
                    <a:pt x="205" y="11"/>
                  </a:moveTo>
                  <a:cubicBezTo>
                    <a:pt x="205" y="11"/>
                    <a:pt x="205" y="10"/>
                    <a:pt x="205" y="10"/>
                  </a:cubicBezTo>
                  <a:cubicBezTo>
                    <a:pt x="193" y="10"/>
                    <a:pt x="181" y="10"/>
                    <a:pt x="168" y="10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81" y="10"/>
                    <a:pt x="193" y="10"/>
                    <a:pt x="205" y="11"/>
                  </a:cubicBezTo>
                  <a:close/>
                  <a:moveTo>
                    <a:pt x="151" y="49"/>
                  </a:moveTo>
                  <a:cubicBezTo>
                    <a:pt x="151" y="49"/>
                    <a:pt x="151" y="49"/>
                    <a:pt x="151" y="49"/>
                  </a:cubicBezTo>
                  <a:cubicBezTo>
                    <a:pt x="161" y="49"/>
                    <a:pt x="171" y="49"/>
                    <a:pt x="181" y="49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71" y="49"/>
                    <a:pt x="161" y="49"/>
                    <a:pt x="151" y="49"/>
                  </a:cubicBezTo>
                  <a:close/>
                  <a:moveTo>
                    <a:pt x="281" y="28"/>
                  </a:moveTo>
                  <a:cubicBezTo>
                    <a:pt x="281" y="28"/>
                    <a:pt x="281" y="28"/>
                    <a:pt x="281" y="28"/>
                  </a:cubicBezTo>
                  <a:cubicBezTo>
                    <a:pt x="273" y="28"/>
                    <a:pt x="265" y="28"/>
                    <a:pt x="256" y="28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65" y="28"/>
                    <a:pt x="273" y="28"/>
                    <a:pt x="281" y="28"/>
                  </a:cubicBezTo>
                  <a:close/>
                  <a:moveTo>
                    <a:pt x="390" y="41"/>
                  </a:moveTo>
                  <a:cubicBezTo>
                    <a:pt x="388" y="40"/>
                    <a:pt x="385" y="40"/>
                    <a:pt x="379" y="41"/>
                  </a:cubicBezTo>
                  <a:cubicBezTo>
                    <a:pt x="383" y="41"/>
                    <a:pt x="386" y="41"/>
                    <a:pt x="390" y="41"/>
                  </a:cubicBezTo>
                  <a:close/>
                  <a:moveTo>
                    <a:pt x="157" y="10"/>
                  </a:moveTo>
                  <a:cubicBezTo>
                    <a:pt x="157" y="10"/>
                    <a:pt x="157" y="10"/>
                    <a:pt x="157" y="10"/>
                  </a:cubicBezTo>
                  <a:cubicBezTo>
                    <a:pt x="160" y="10"/>
                    <a:pt x="163" y="10"/>
                    <a:pt x="166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3" y="10"/>
                    <a:pt x="160" y="10"/>
                    <a:pt x="157" y="10"/>
                  </a:cubicBezTo>
                  <a:close/>
                </a:path>
              </a:pathLst>
            </a:custGeom>
            <a:solidFill>
              <a:srgbClr val="5148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7770812" y="5729287"/>
              <a:ext cx="22828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Tenth Title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177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56014F5C-8F31-9543-A95C-93963ED87649}"/>
              </a:ext>
            </a:extLst>
          </p:cNvPr>
          <p:cNvGrpSpPr/>
          <p:nvPr/>
        </p:nvGrpSpPr>
        <p:grpSpPr>
          <a:xfrm>
            <a:off x="990600" y="650875"/>
            <a:ext cx="4872037" cy="838200"/>
            <a:chOff x="990600" y="650875"/>
            <a:chExt cx="4872037" cy="838200"/>
          </a:xfrm>
        </p:grpSpPr>
        <p:sp>
          <p:nvSpPr>
            <p:cNvPr id="254" name="Google Shape;254;p17"/>
            <p:cNvSpPr/>
            <p:nvPr/>
          </p:nvSpPr>
          <p:spPr>
            <a:xfrm>
              <a:off x="990600" y="650875"/>
              <a:ext cx="4872037" cy="838200"/>
            </a:xfrm>
            <a:custGeom>
              <a:avLst/>
              <a:gdLst/>
              <a:ahLst/>
              <a:cxnLst/>
              <a:rect l="l" t="t" r="r" b="b"/>
              <a:pathLst>
                <a:path w="512" h="88" extrusionOk="0">
                  <a:moveTo>
                    <a:pt x="310" y="1"/>
                  </a:moveTo>
                  <a:cubicBezTo>
                    <a:pt x="310" y="2"/>
                    <a:pt x="310" y="2"/>
                    <a:pt x="310" y="2"/>
                  </a:cubicBezTo>
                  <a:cubicBezTo>
                    <a:pt x="310" y="2"/>
                    <a:pt x="311" y="3"/>
                    <a:pt x="312" y="3"/>
                  </a:cubicBezTo>
                  <a:cubicBezTo>
                    <a:pt x="315" y="3"/>
                    <a:pt x="318" y="3"/>
                    <a:pt x="322" y="3"/>
                  </a:cubicBezTo>
                  <a:cubicBezTo>
                    <a:pt x="325" y="3"/>
                    <a:pt x="329" y="3"/>
                    <a:pt x="333" y="3"/>
                  </a:cubicBezTo>
                  <a:cubicBezTo>
                    <a:pt x="333" y="3"/>
                    <a:pt x="333" y="4"/>
                    <a:pt x="333" y="4"/>
                  </a:cubicBezTo>
                  <a:cubicBezTo>
                    <a:pt x="284" y="4"/>
                    <a:pt x="234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247" y="5"/>
                    <a:pt x="309" y="5"/>
                    <a:pt x="372" y="5"/>
                  </a:cubicBezTo>
                  <a:cubicBezTo>
                    <a:pt x="369" y="5"/>
                    <a:pt x="367" y="4"/>
                    <a:pt x="365" y="4"/>
                  </a:cubicBezTo>
                  <a:cubicBezTo>
                    <a:pt x="357" y="4"/>
                    <a:pt x="350" y="4"/>
                    <a:pt x="342" y="4"/>
                  </a:cubicBezTo>
                  <a:cubicBezTo>
                    <a:pt x="340" y="4"/>
                    <a:pt x="340" y="3"/>
                    <a:pt x="341" y="1"/>
                  </a:cubicBezTo>
                  <a:cubicBezTo>
                    <a:pt x="341" y="2"/>
                    <a:pt x="342" y="2"/>
                    <a:pt x="342" y="3"/>
                  </a:cubicBezTo>
                  <a:cubicBezTo>
                    <a:pt x="342" y="2"/>
                    <a:pt x="342" y="2"/>
                    <a:pt x="343" y="1"/>
                  </a:cubicBezTo>
                  <a:cubicBezTo>
                    <a:pt x="343" y="2"/>
                    <a:pt x="344" y="2"/>
                    <a:pt x="344" y="3"/>
                  </a:cubicBezTo>
                  <a:cubicBezTo>
                    <a:pt x="344" y="2"/>
                    <a:pt x="344" y="2"/>
                    <a:pt x="345" y="1"/>
                  </a:cubicBezTo>
                  <a:cubicBezTo>
                    <a:pt x="345" y="2"/>
                    <a:pt x="346" y="2"/>
                    <a:pt x="346" y="3"/>
                  </a:cubicBezTo>
                  <a:cubicBezTo>
                    <a:pt x="346" y="2"/>
                    <a:pt x="346" y="2"/>
                    <a:pt x="347" y="1"/>
                  </a:cubicBezTo>
                  <a:cubicBezTo>
                    <a:pt x="347" y="2"/>
                    <a:pt x="347" y="2"/>
                    <a:pt x="348" y="3"/>
                  </a:cubicBezTo>
                  <a:cubicBezTo>
                    <a:pt x="348" y="2"/>
                    <a:pt x="348" y="2"/>
                    <a:pt x="349" y="1"/>
                  </a:cubicBezTo>
                  <a:cubicBezTo>
                    <a:pt x="349" y="2"/>
                    <a:pt x="349" y="2"/>
                    <a:pt x="350" y="2"/>
                  </a:cubicBezTo>
                  <a:cubicBezTo>
                    <a:pt x="351" y="1"/>
                    <a:pt x="351" y="2"/>
                    <a:pt x="352" y="2"/>
                  </a:cubicBezTo>
                  <a:cubicBezTo>
                    <a:pt x="353" y="0"/>
                    <a:pt x="353" y="2"/>
                    <a:pt x="354" y="3"/>
                  </a:cubicBezTo>
                  <a:cubicBezTo>
                    <a:pt x="354" y="2"/>
                    <a:pt x="354" y="2"/>
                    <a:pt x="355" y="1"/>
                  </a:cubicBezTo>
                  <a:cubicBezTo>
                    <a:pt x="355" y="2"/>
                    <a:pt x="355" y="2"/>
                    <a:pt x="356" y="3"/>
                  </a:cubicBezTo>
                  <a:cubicBezTo>
                    <a:pt x="356" y="2"/>
                    <a:pt x="356" y="2"/>
                    <a:pt x="356" y="1"/>
                  </a:cubicBezTo>
                  <a:cubicBezTo>
                    <a:pt x="357" y="2"/>
                    <a:pt x="357" y="2"/>
                    <a:pt x="358" y="3"/>
                  </a:cubicBezTo>
                  <a:cubicBezTo>
                    <a:pt x="358" y="2"/>
                    <a:pt x="358" y="2"/>
                    <a:pt x="358" y="1"/>
                  </a:cubicBezTo>
                  <a:cubicBezTo>
                    <a:pt x="359" y="2"/>
                    <a:pt x="359" y="2"/>
                    <a:pt x="360" y="3"/>
                  </a:cubicBezTo>
                  <a:cubicBezTo>
                    <a:pt x="360" y="2"/>
                    <a:pt x="360" y="2"/>
                    <a:pt x="361" y="1"/>
                  </a:cubicBezTo>
                  <a:cubicBezTo>
                    <a:pt x="361" y="2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2" y="2"/>
                    <a:pt x="362" y="2"/>
                    <a:pt x="362" y="2"/>
                  </a:cubicBezTo>
                  <a:cubicBezTo>
                    <a:pt x="364" y="3"/>
                    <a:pt x="366" y="3"/>
                    <a:pt x="366" y="2"/>
                  </a:cubicBezTo>
                  <a:cubicBezTo>
                    <a:pt x="367" y="2"/>
                    <a:pt x="367" y="3"/>
                    <a:pt x="368" y="3"/>
                  </a:cubicBezTo>
                  <a:cubicBezTo>
                    <a:pt x="369" y="3"/>
                    <a:pt x="370" y="3"/>
                    <a:pt x="372" y="3"/>
                  </a:cubicBezTo>
                  <a:cubicBezTo>
                    <a:pt x="377" y="4"/>
                    <a:pt x="382" y="4"/>
                    <a:pt x="388" y="4"/>
                  </a:cubicBezTo>
                  <a:cubicBezTo>
                    <a:pt x="397" y="4"/>
                    <a:pt x="405" y="4"/>
                    <a:pt x="414" y="5"/>
                  </a:cubicBezTo>
                  <a:cubicBezTo>
                    <a:pt x="422" y="5"/>
                    <a:pt x="430" y="5"/>
                    <a:pt x="439" y="5"/>
                  </a:cubicBezTo>
                  <a:cubicBezTo>
                    <a:pt x="439" y="5"/>
                    <a:pt x="439" y="6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29" y="6"/>
                    <a:pt x="427" y="7"/>
                  </a:cubicBezTo>
                  <a:cubicBezTo>
                    <a:pt x="427" y="7"/>
                    <a:pt x="426" y="7"/>
                    <a:pt x="426" y="7"/>
                  </a:cubicBezTo>
                  <a:cubicBezTo>
                    <a:pt x="426" y="7"/>
                    <a:pt x="427" y="7"/>
                    <a:pt x="427" y="7"/>
                  </a:cubicBezTo>
                  <a:cubicBezTo>
                    <a:pt x="433" y="7"/>
                    <a:pt x="438" y="8"/>
                    <a:pt x="443" y="8"/>
                  </a:cubicBezTo>
                  <a:cubicBezTo>
                    <a:pt x="453" y="8"/>
                    <a:pt x="462" y="8"/>
                    <a:pt x="472" y="9"/>
                  </a:cubicBezTo>
                  <a:cubicBezTo>
                    <a:pt x="478" y="9"/>
                    <a:pt x="484" y="9"/>
                    <a:pt x="490" y="9"/>
                  </a:cubicBezTo>
                  <a:cubicBezTo>
                    <a:pt x="493" y="9"/>
                    <a:pt x="496" y="10"/>
                    <a:pt x="499" y="10"/>
                  </a:cubicBezTo>
                  <a:cubicBezTo>
                    <a:pt x="503" y="10"/>
                    <a:pt x="506" y="10"/>
                    <a:pt x="510" y="10"/>
                  </a:cubicBezTo>
                  <a:cubicBezTo>
                    <a:pt x="511" y="10"/>
                    <a:pt x="511" y="10"/>
                    <a:pt x="512" y="10"/>
                  </a:cubicBezTo>
                  <a:cubicBezTo>
                    <a:pt x="512" y="10"/>
                    <a:pt x="512" y="10"/>
                    <a:pt x="512" y="10"/>
                  </a:cubicBezTo>
                  <a:cubicBezTo>
                    <a:pt x="511" y="10"/>
                    <a:pt x="509" y="11"/>
                    <a:pt x="507" y="11"/>
                  </a:cubicBezTo>
                  <a:cubicBezTo>
                    <a:pt x="500" y="11"/>
                    <a:pt x="500" y="12"/>
                    <a:pt x="492" y="12"/>
                  </a:cubicBezTo>
                  <a:cubicBezTo>
                    <a:pt x="487" y="12"/>
                    <a:pt x="478" y="13"/>
                    <a:pt x="472" y="13"/>
                  </a:cubicBezTo>
                  <a:cubicBezTo>
                    <a:pt x="453" y="12"/>
                    <a:pt x="445" y="13"/>
                    <a:pt x="426" y="12"/>
                  </a:cubicBezTo>
                  <a:cubicBezTo>
                    <a:pt x="407" y="12"/>
                    <a:pt x="372" y="11"/>
                    <a:pt x="353" y="11"/>
                  </a:cubicBezTo>
                  <a:cubicBezTo>
                    <a:pt x="319" y="11"/>
                    <a:pt x="287" y="9"/>
                    <a:pt x="253" y="10"/>
                  </a:cubicBezTo>
                  <a:cubicBezTo>
                    <a:pt x="233" y="10"/>
                    <a:pt x="213" y="11"/>
                    <a:pt x="193" y="12"/>
                  </a:cubicBezTo>
                  <a:cubicBezTo>
                    <a:pt x="193" y="12"/>
                    <a:pt x="192" y="12"/>
                    <a:pt x="191" y="12"/>
                  </a:cubicBezTo>
                  <a:cubicBezTo>
                    <a:pt x="191" y="12"/>
                    <a:pt x="190" y="12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202" y="12"/>
                    <a:pt x="214" y="12"/>
                    <a:pt x="226" y="12"/>
                  </a:cubicBezTo>
                  <a:cubicBezTo>
                    <a:pt x="230" y="12"/>
                    <a:pt x="234" y="12"/>
                    <a:pt x="238" y="12"/>
                  </a:cubicBezTo>
                  <a:cubicBezTo>
                    <a:pt x="246" y="12"/>
                    <a:pt x="253" y="11"/>
                    <a:pt x="261" y="11"/>
                  </a:cubicBezTo>
                  <a:cubicBezTo>
                    <a:pt x="266" y="11"/>
                    <a:pt x="271" y="11"/>
                    <a:pt x="275" y="11"/>
                  </a:cubicBezTo>
                  <a:cubicBezTo>
                    <a:pt x="278" y="11"/>
                    <a:pt x="280" y="12"/>
                    <a:pt x="282" y="12"/>
                  </a:cubicBezTo>
                  <a:cubicBezTo>
                    <a:pt x="284" y="11"/>
                    <a:pt x="286" y="11"/>
                    <a:pt x="289" y="11"/>
                  </a:cubicBezTo>
                  <a:cubicBezTo>
                    <a:pt x="292" y="11"/>
                    <a:pt x="295" y="11"/>
                    <a:pt x="297" y="11"/>
                  </a:cubicBezTo>
                  <a:cubicBezTo>
                    <a:pt x="300" y="11"/>
                    <a:pt x="303" y="11"/>
                    <a:pt x="306" y="11"/>
                  </a:cubicBezTo>
                  <a:cubicBezTo>
                    <a:pt x="307" y="11"/>
                    <a:pt x="308" y="11"/>
                    <a:pt x="308" y="11"/>
                  </a:cubicBezTo>
                  <a:cubicBezTo>
                    <a:pt x="309" y="11"/>
                    <a:pt x="311" y="11"/>
                    <a:pt x="311" y="11"/>
                  </a:cubicBezTo>
                  <a:cubicBezTo>
                    <a:pt x="312" y="10"/>
                    <a:pt x="312" y="11"/>
                    <a:pt x="313" y="11"/>
                  </a:cubicBezTo>
                  <a:cubicBezTo>
                    <a:pt x="314" y="10"/>
                    <a:pt x="314" y="11"/>
                    <a:pt x="315" y="12"/>
                  </a:cubicBezTo>
                  <a:cubicBezTo>
                    <a:pt x="316" y="10"/>
                    <a:pt x="316" y="11"/>
                    <a:pt x="317" y="12"/>
                  </a:cubicBezTo>
                  <a:cubicBezTo>
                    <a:pt x="317" y="11"/>
                    <a:pt x="317" y="11"/>
                    <a:pt x="318" y="10"/>
                  </a:cubicBezTo>
                  <a:cubicBezTo>
                    <a:pt x="318" y="11"/>
                    <a:pt x="318" y="11"/>
                    <a:pt x="319" y="12"/>
                  </a:cubicBezTo>
                  <a:cubicBezTo>
                    <a:pt x="319" y="11"/>
                    <a:pt x="319" y="11"/>
                    <a:pt x="320" y="10"/>
                  </a:cubicBezTo>
                  <a:cubicBezTo>
                    <a:pt x="320" y="11"/>
                    <a:pt x="320" y="11"/>
                    <a:pt x="321" y="12"/>
                  </a:cubicBezTo>
                  <a:cubicBezTo>
                    <a:pt x="321" y="11"/>
                    <a:pt x="321" y="11"/>
                    <a:pt x="322" y="11"/>
                  </a:cubicBezTo>
                  <a:cubicBezTo>
                    <a:pt x="322" y="11"/>
                    <a:pt x="322" y="11"/>
                    <a:pt x="323" y="12"/>
                  </a:cubicBezTo>
                  <a:cubicBezTo>
                    <a:pt x="324" y="10"/>
                    <a:pt x="324" y="11"/>
                    <a:pt x="325" y="11"/>
                  </a:cubicBezTo>
                  <a:cubicBezTo>
                    <a:pt x="325" y="11"/>
                    <a:pt x="326" y="11"/>
                    <a:pt x="326" y="11"/>
                  </a:cubicBezTo>
                  <a:cubicBezTo>
                    <a:pt x="327" y="11"/>
                    <a:pt x="327" y="11"/>
                    <a:pt x="327" y="11"/>
                  </a:cubicBezTo>
                  <a:cubicBezTo>
                    <a:pt x="328" y="11"/>
                    <a:pt x="329" y="11"/>
                    <a:pt x="330" y="11"/>
                  </a:cubicBezTo>
                  <a:cubicBezTo>
                    <a:pt x="331" y="11"/>
                    <a:pt x="332" y="11"/>
                    <a:pt x="333" y="11"/>
                  </a:cubicBezTo>
                  <a:cubicBezTo>
                    <a:pt x="335" y="11"/>
                    <a:pt x="336" y="11"/>
                    <a:pt x="338" y="11"/>
                  </a:cubicBezTo>
                  <a:cubicBezTo>
                    <a:pt x="339" y="11"/>
                    <a:pt x="341" y="11"/>
                    <a:pt x="343" y="11"/>
                  </a:cubicBezTo>
                  <a:cubicBezTo>
                    <a:pt x="344" y="11"/>
                    <a:pt x="346" y="11"/>
                    <a:pt x="347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60" y="11"/>
                    <a:pt x="362" y="11"/>
                    <a:pt x="365" y="11"/>
                  </a:cubicBezTo>
                  <a:cubicBezTo>
                    <a:pt x="366" y="11"/>
                    <a:pt x="366" y="11"/>
                    <a:pt x="367" y="11"/>
                  </a:cubicBezTo>
                  <a:cubicBezTo>
                    <a:pt x="368" y="11"/>
                    <a:pt x="369" y="12"/>
                    <a:pt x="370" y="11"/>
                  </a:cubicBezTo>
                  <a:cubicBezTo>
                    <a:pt x="371" y="11"/>
                    <a:pt x="372" y="11"/>
                    <a:pt x="374" y="11"/>
                  </a:cubicBezTo>
                  <a:cubicBezTo>
                    <a:pt x="374" y="12"/>
                    <a:pt x="375" y="11"/>
                    <a:pt x="376" y="11"/>
                  </a:cubicBezTo>
                  <a:cubicBezTo>
                    <a:pt x="377" y="11"/>
                    <a:pt x="378" y="11"/>
                    <a:pt x="379" y="11"/>
                  </a:cubicBezTo>
                  <a:cubicBezTo>
                    <a:pt x="380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6" y="12"/>
                  </a:cubicBezTo>
                  <a:cubicBezTo>
                    <a:pt x="386" y="11"/>
                    <a:pt x="387" y="11"/>
                    <a:pt x="388" y="12"/>
                  </a:cubicBezTo>
                  <a:cubicBezTo>
                    <a:pt x="388" y="12"/>
                    <a:pt x="388" y="11"/>
                    <a:pt x="388" y="11"/>
                  </a:cubicBezTo>
                  <a:cubicBezTo>
                    <a:pt x="389" y="11"/>
                    <a:pt x="389" y="12"/>
                    <a:pt x="389" y="12"/>
                  </a:cubicBezTo>
                  <a:cubicBezTo>
                    <a:pt x="390" y="12"/>
                    <a:pt x="390" y="11"/>
                    <a:pt x="391" y="11"/>
                  </a:cubicBezTo>
                  <a:cubicBezTo>
                    <a:pt x="391" y="12"/>
                    <a:pt x="392" y="12"/>
                    <a:pt x="392" y="11"/>
                  </a:cubicBezTo>
                  <a:cubicBezTo>
                    <a:pt x="393" y="12"/>
                    <a:pt x="394" y="11"/>
                    <a:pt x="395" y="11"/>
                  </a:cubicBezTo>
                  <a:cubicBezTo>
                    <a:pt x="395" y="11"/>
                    <a:pt x="396" y="12"/>
                    <a:pt x="396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1"/>
                    <a:pt x="398" y="11"/>
                    <a:pt x="399" y="11"/>
                  </a:cubicBezTo>
                  <a:cubicBezTo>
                    <a:pt x="399" y="11"/>
                    <a:pt x="399" y="12"/>
                    <a:pt x="399" y="12"/>
                  </a:cubicBezTo>
                  <a:cubicBezTo>
                    <a:pt x="400" y="12"/>
                    <a:pt x="400" y="12"/>
                    <a:pt x="400" y="11"/>
                  </a:cubicBezTo>
                  <a:cubicBezTo>
                    <a:pt x="401" y="12"/>
                    <a:pt x="401" y="12"/>
                    <a:pt x="401" y="12"/>
                  </a:cubicBezTo>
                  <a:cubicBezTo>
                    <a:pt x="402" y="12"/>
                    <a:pt x="402" y="12"/>
                    <a:pt x="402" y="11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4" y="12"/>
                    <a:pt x="404" y="12"/>
                    <a:pt x="404" y="11"/>
                  </a:cubicBezTo>
                  <a:cubicBezTo>
                    <a:pt x="405" y="12"/>
                    <a:pt x="405" y="12"/>
                    <a:pt x="405" y="12"/>
                  </a:cubicBezTo>
                  <a:cubicBezTo>
                    <a:pt x="406" y="12"/>
                    <a:pt x="406" y="12"/>
                    <a:pt x="406" y="11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1"/>
                  </a:cubicBezTo>
                  <a:cubicBezTo>
                    <a:pt x="408" y="12"/>
                    <a:pt x="409" y="12"/>
                    <a:pt x="409" y="13"/>
                  </a:cubicBezTo>
                  <a:cubicBezTo>
                    <a:pt x="410" y="12"/>
                    <a:pt x="410" y="12"/>
                    <a:pt x="410" y="11"/>
                  </a:cubicBezTo>
                  <a:cubicBezTo>
                    <a:pt x="410" y="12"/>
                    <a:pt x="411" y="12"/>
                    <a:pt x="411" y="13"/>
                  </a:cubicBezTo>
                  <a:cubicBezTo>
                    <a:pt x="412" y="12"/>
                    <a:pt x="412" y="12"/>
                    <a:pt x="412" y="11"/>
                  </a:cubicBezTo>
                  <a:cubicBezTo>
                    <a:pt x="413" y="13"/>
                    <a:pt x="413" y="13"/>
                    <a:pt x="414" y="11"/>
                  </a:cubicBezTo>
                  <a:cubicBezTo>
                    <a:pt x="415" y="13"/>
                    <a:pt x="415" y="12"/>
                    <a:pt x="416" y="12"/>
                  </a:cubicBezTo>
                  <a:cubicBezTo>
                    <a:pt x="418" y="12"/>
                    <a:pt x="419" y="13"/>
                    <a:pt x="421" y="13"/>
                  </a:cubicBezTo>
                  <a:cubicBezTo>
                    <a:pt x="425" y="13"/>
                    <a:pt x="430" y="13"/>
                    <a:pt x="434" y="13"/>
                  </a:cubicBezTo>
                  <a:cubicBezTo>
                    <a:pt x="444" y="13"/>
                    <a:pt x="453" y="14"/>
                    <a:pt x="463" y="14"/>
                  </a:cubicBezTo>
                  <a:cubicBezTo>
                    <a:pt x="470" y="14"/>
                    <a:pt x="477" y="14"/>
                    <a:pt x="484" y="15"/>
                  </a:cubicBezTo>
                  <a:cubicBezTo>
                    <a:pt x="488" y="15"/>
                    <a:pt x="493" y="15"/>
                    <a:pt x="498" y="15"/>
                  </a:cubicBezTo>
                  <a:cubicBezTo>
                    <a:pt x="498" y="15"/>
                    <a:pt x="498" y="16"/>
                    <a:pt x="499" y="16"/>
                  </a:cubicBezTo>
                  <a:cubicBezTo>
                    <a:pt x="498" y="16"/>
                    <a:pt x="498" y="16"/>
                    <a:pt x="498" y="16"/>
                  </a:cubicBezTo>
                  <a:cubicBezTo>
                    <a:pt x="494" y="16"/>
                    <a:pt x="490" y="16"/>
                    <a:pt x="487" y="16"/>
                  </a:cubicBezTo>
                  <a:cubicBezTo>
                    <a:pt x="480" y="16"/>
                    <a:pt x="473" y="16"/>
                    <a:pt x="466" y="16"/>
                  </a:cubicBezTo>
                  <a:cubicBezTo>
                    <a:pt x="461" y="16"/>
                    <a:pt x="457" y="16"/>
                    <a:pt x="453" y="16"/>
                  </a:cubicBezTo>
                  <a:cubicBezTo>
                    <a:pt x="464" y="16"/>
                    <a:pt x="475" y="17"/>
                    <a:pt x="486" y="17"/>
                  </a:cubicBezTo>
                  <a:cubicBezTo>
                    <a:pt x="492" y="17"/>
                    <a:pt x="498" y="17"/>
                    <a:pt x="504" y="17"/>
                  </a:cubicBezTo>
                  <a:cubicBezTo>
                    <a:pt x="504" y="17"/>
                    <a:pt x="505" y="18"/>
                    <a:pt x="505" y="18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3" y="19"/>
                    <a:pt x="501" y="19"/>
                    <a:pt x="499" y="19"/>
                  </a:cubicBezTo>
                  <a:cubicBezTo>
                    <a:pt x="495" y="19"/>
                    <a:pt x="491" y="20"/>
                    <a:pt x="487" y="20"/>
                  </a:cubicBezTo>
                  <a:cubicBezTo>
                    <a:pt x="475" y="20"/>
                    <a:pt x="462" y="23"/>
                    <a:pt x="451" y="22"/>
                  </a:cubicBezTo>
                  <a:cubicBezTo>
                    <a:pt x="414" y="22"/>
                    <a:pt x="379" y="21"/>
                    <a:pt x="343" y="20"/>
                  </a:cubicBezTo>
                  <a:cubicBezTo>
                    <a:pt x="291" y="20"/>
                    <a:pt x="241" y="21"/>
                    <a:pt x="187" y="20"/>
                  </a:cubicBezTo>
                  <a:cubicBezTo>
                    <a:pt x="186" y="21"/>
                    <a:pt x="184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8" y="21"/>
                    <a:pt x="193" y="21"/>
                    <a:pt x="198" y="21"/>
                  </a:cubicBezTo>
                  <a:cubicBezTo>
                    <a:pt x="203" y="21"/>
                    <a:pt x="207" y="21"/>
                    <a:pt x="212" y="21"/>
                  </a:cubicBezTo>
                  <a:cubicBezTo>
                    <a:pt x="228" y="21"/>
                    <a:pt x="243" y="21"/>
                    <a:pt x="259" y="21"/>
                  </a:cubicBezTo>
                  <a:cubicBezTo>
                    <a:pt x="267" y="21"/>
                    <a:pt x="274" y="20"/>
                    <a:pt x="282" y="20"/>
                  </a:cubicBezTo>
                  <a:cubicBezTo>
                    <a:pt x="292" y="20"/>
                    <a:pt x="303" y="20"/>
                    <a:pt x="313" y="20"/>
                  </a:cubicBezTo>
                  <a:cubicBezTo>
                    <a:pt x="318" y="20"/>
                    <a:pt x="323" y="20"/>
                    <a:pt x="328" y="20"/>
                  </a:cubicBezTo>
                  <a:cubicBezTo>
                    <a:pt x="333" y="20"/>
                    <a:pt x="338" y="20"/>
                    <a:pt x="343" y="20"/>
                  </a:cubicBezTo>
                  <a:cubicBezTo>
                    <a:pt x="347" y="21"/>
                    <a:pt x="351" y="21"/>
                    <a:pt x="355" y="21"/>
                  </a:cubicBezTo>
                  <a:cubicBezTo>
                    <a:pt x="358" y="21"/>
                    <a:pt x="361" y="21"/>
                    <a:pt x="364" y="21"/>
                  </a:cubicBezTo>
                  <a:cubicBezTo>
                    <a:pt x="366" y="21"/>
                    <a:pt x="369" y="21"/>
                    <a:pt x="371" y="21"/>
                  </a:cubicBezTo>
                  <a:cubicBezTo>
                    <a:pt x="373" y="21"/>
                    <a:pt x="375" y="21"/>
                    <a:pt x="377" y="21"/>
                  </a:cubicBezTo>
                  <a:cubicBezTo>
                    <a:pt x="380" y="21"/>
                    <a:pt x="382" y="21"/>
                    <a:pt x="385" y="21"/>
                  </a:cubicBezTo>
                  <a:cubicBezTo>
                    <a:pt x="386" y="21"/>
                    <a:pt x="388" y="21"/>
                    <a:pt x="390" y="21"/>
                  </a:cubicBezTo>
                  <a:cubicBezTo>
                    <a:pt x="391" y="21"/>
                    <a:pt x="393" y="21"/>
                    <a:pt x="394" y="21"/>
                  </a:cubicBezTo>
                  <a:cubicBezTo>
                    <a:pt x="395" y="21"/>
                    <a:pt x="396" y="21"/>
                    <a:pt x="397" y="21"/>
                  </a:cubicBezTo>
                  <a:cubicBezTo>
                    <a:pt x="398" y="21"/>
                    <a:pt x="399" y="21"/>
                    <a:pt x="400" y="21"/>
                  </a:cubicBezTo>
                  <a:cubicBezTo>
                    <a:pt x="401" y="21"/>
                    <a:pt x="402" y="21"/>
                    <a:pt x="402" y="21"/>
                  </a:cubicBezTo>
                  <a:cubicBezTo>
                    <a:pt x="403" y="21"/>
                    <a:pt x="404" y="21"/>
                    <a:pt x="405" y="21"/>
                  </a:cubicBezTo>
                  <a:cubicBezTo>
                    <a:pt x="406" y="21"/>
                    <a:pt x="407" y="21"/>
                    <a:pt x="408" y="21"/>
                  </a:cubicBezTo>
                  <a:cubicBezTo>
                    <a:pt x="409" y="21"/>
                    <a:pt x="410" y="22"/>
                    <a:pt x="411" y="22"/>
                  </a:cubicBezTo>
                  <a:cubicBezTo>
                    <a:pt x="412" y="22"/>
                    <a:pt x="413" y="21"/>
                    <a:pt x="414" y="21"/>
                  </a:cubicBezTo>
                  <a:cubicBezTo>
                    <a:pt x="415" y="21"/>
                    <a:pt x="417" y="22"/>
                    <a:pt x="418" y="22"/>
                  </a:cubicBezTo>
                  <a:cubicBezTo>
                    <a:pt x="422" y="21"/>
                    <a:pt x="424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7" y="22"/>
                    <a:pt x="441" y="22"/>
                    <a:pt x="445" y="23"/>
                  </a:cubicBezTo>
                  <a:cubicBezTo>
                    <a:pt x="449" y="23"/>
                    <a:pt x="452" y="23"/>
                    <a:pt x="456" y="23"/>
                  </a:cubicBezTo>
                  <a:cubicBezTo>
                    <a:pt x="463" y="24"/>
                    <a:pt x="469" y="24"/>
                    <a:pt x="476" y="24"/>
                  </a:cubicBezTo>
                  <a:cubicBezTo>
                    <a:pt x="483" y="24"/>
                    <a:pt x="457" y="25"/>
                    <a:pt x="464" y="25"/>
                  </a:cubicBezTo>
                  <a:cubicBezTo>
                    <a:pt x="473" y="25"/>
                    <a:pt x="481" y="25"/>
                    <a:pt x="490" y="26"/>
                  </a:cubicBezTo>
                  <a:cubicBezTo>
                    <a:pt x="491" y="26"/>
                    <a:pt x="491" y="26"/>
                    <a:pt x="492" y="26"/>
                  </a:cubicBezTo>
                  <a:cubicBezTo>
                    <a:pt x="491" y="26"/>
                    <a:pt x="491" y="26"/>
                    <a:pt x="491" y="26"/>
                  </a:cubicBezTo>
                  <a:cubicBezTo>
                    <a:pt x="480" y="26"/>
                    <a:pt x="470" y="26"/>
                    <a:pt x="459" y="26"/>
                  </a:cubicBezTo>
                  <a:cubicBezTo>
                    <a:pt x="450" y="26"/>
                    <a:pt x="441" y="26"/>
                    <a:pt x="433" y="27"/>
                  </a:cubicBezTo>
                  <a:cubicBezTo>
                    <a:pt x="432" y="27"/>
                    <a:pt x="432" y="27"/>
                    <a:pt x="431" y="27"/>
                  </a:cubicBezTo>
                  <a:cubicBezTo>
                    <a:pt x="434" y="27"/>
                    <a:pt x="437" y="27"/>
                    <a:pt x="440" y="28"/>
                  </a:cubicBezTo>
                  <a:cubicBezTo>
                    <a:pt x="452" y="28"/>
                    <a:pt x="465" y="28"/>
                    <a:pt x="477" y="28"/>
                  </a:cubicBezTo>
                  <a:cubicBezTo>
                    <a:pt x="479" y="29"/>
                    <a:pt x="481" y="29"/>
                    <a:pt x="483" y="29"/>
                  </a:cubicBezTo>
                  <a:cubicBezTo>
                    <a:pt x="483" y="29"/>
                    <a:pt x="483" y="29"/>
                    <a:pt x="482" y="30"/>
                  </a:cubicBezTo>
                  <a:cubicBezTo>
                    <a:pt x="470" y="30"/>
                    <a:pt x="458" y="30"/>
                    <a:pt x="446" y="30"/>
                  </a:cubicBezTo>
                  <a:cubicBezTo>
                    <a:pt x="434" y="30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69" y="32"/>
                    <a:pt x="463" y="32"/>
                    <a:pt x="490" y="33"/>
                  </a:cubicBezTo>
                  <a:cubicBezTo>
                    <a:pt x="490" y="34"/>
                    <a:pt x="490" y="34"/>
                    <a:pt x="490" y="34"/>
                  </a:cubicBezTo>
                  <a:cubicBezTo>
                    <a:pt x="454" y="34"/>
                    <a:pt x="450" y="33"/>
                    <a:pt x="414" y="33"/>
                  </a:cubicBezTo>
                  <a:cubicBezTo>
                    <a:pt x="414" y="33"/>
                    <a:pt x="414" y="33"/>
                    <a:pt x="414" y="33"/>
                  </a:cubicBezTo>
                  <a:cubicBezTo>
                    <a:pt x="439" y="34"/>
                    <a:pt x="431" y="35"/>
                    <a:pt x="456" y="36"/>
                  </a:cubicBezTo>
                  <a:cubicBezTo>
                    <a:pt x="456" y="36"/>
                    <a:pt x="456" y="36"/>
                    <a:pt x="456" y="36"/>
                  </a:cubicBezTo>
                  <a:cubicBezTo>
                    <a:pt x="443" y="37"/>
                    <a:pt x="444" y="37"/>
                    <a:pt x="431" y="37"/>
                  </a:cubicBezTo>
                  <a:cubicBezTo>
                    <a:pt x="431" y="37"/>
                    <a:pt x="431" y="37"/>
                    <a:pt x="431" y="38"/>
                  </a:cubicBezTo>
                  <a:cubicBezTo>
                    <a:pt x="431" y="38"/>
                    <a:pt x="399" y="38"/>
                    <a:pt x="400" y="38"/>
                  </a:cubicBezTo>
                  <a:cubicBezTo>
                    <a:pt x="409" y="38"/>
                    <a:pt x="417" y="38"/>
                    <a:pt x="426" y="39"/>
                  </a:cubicBezTo>
                  <a:cubicBezTo>
                    <a:pt x="434" y="39"/>
                    <a:pt x="441" y="39"/>
                    <a:pt x="449" y="39"/>
                  </a:cubicBezTo>
                  <a:cubicBezTo>
                    <a:pt x="449" y="39"/>
                    <a:pt x="450" y="40"/>
                    <a:pt x="451" y="40"/>
                  </a:cubicBezTo>
                  <a:cubicBezTo>
                    <a:pt x="451" y="40"/>
                    <a:pt x="451" y="40"/>
                    <a:pt x="451" y="41"/>
                  </a:cubicBezTo>
                  <a:cubicBezTo>
                    <a:pt x="424" y="40"/>
                    <a:pt x="431" y="40"/>
                    <a:pt x="405" y="39"/>
                  </a:cubicBezTo>
                  <a:cubicBezTo>
                    <a:pt x="405" y="39"/>
                    <a:pt x="405" y="40"/>
                    <a:pt x="405" y="40"/>
                  </a:cubicBezTo>
                  <a:cubicBezTo>
                    <a:pt x="407" y="40"/>
                    <a:pt x="409" y="40"/>
                    <a:pt x="411" y="40"/>
                  </a:cubicBezTo>
                  <a:cubicBezTo>
                    <a:pt x="422" y="41"/>
                    <a:pt x="400" y="41"/>
                    <a:pt x="411" y="41"/>
                  </a:cubicBezTo>
                  <a:cubicBezTo>
                    <a:pt x="426" y="42"/>
                    <a:pt x="442" y="43"/>
                    <a:pt x="457" y="43"/>
                  </a:cubicBezTo>
                  <a:cubicBezTo>
                    <a:pt x="458" y="43"/>
                    <a:pt x="459" y="43"/>
                    <a:pt x="460" y="44"/>
                  </a:cubicBezTo>
                  <a:cubicBezTo>
                    <a:pt x="460" y="44"/>
                    <a:pt x="460" y="44"/>
                    <a:pt x="459" y="44"/>
                  </a:cubicBezTo>
                  <a:cubicBezTo>
                    <a:pt x="447" y="44"/>
                    <a:pt x="436" y="44"/>
                    <a:pt x="424" y="44"/>
                  </a:cubicBezTo>
                  <a:cubicBezTo>
                    <a:pt x="418" y="44"/>
                    <a:pt x="412" y="43"/>
                    <a:pt x="406" y="43"/>
                  </a:cubicBezTo>
                  <a:cubicBezTo>
                    <a:pt x="405" y="43"/>
                    <a:pt x="404" y="44"/>
                    <a:pt x="403" y="44"/>
                  </a:cubicBezTo>
                  <a:cubicBezTo>
                    <a:pt x="403" y="44"/>
                    <a:pt x="403" y="44"/>
                    <a:pt x="403" y="44"/>
                  </a:cubicBezTo>
                  <a:cubicBezTo>
                    <a:pt x="403" y="45"/>
                    <a:pt x="403" y="45"/>
                    <a:pt x="404" y="45"/>
                  </a:cubicBezTo>
                  <a:cubicBezTo>
                    <a:pt x="409" y="45"/>
                    <a:pt x="415" y="44"/>
                    <a:pt x="420" y="46"/>
                  </a:cubicBezTo>
                  <a:cubicBezTo>
                    <a:pt x="422" y="47"/>
                    <a:pt x="424" y="46"/>
                    <a:pt x="426" y="47"/>
                  </a:cubicBezTo>
                  <a:cubicBezTo>
                    <a:pt x="427" y="47"/>
                    <a:pt x="429" y="47"/>
                    <a:pt x="430" y="47"/>
                  </a:cubicBezTo>
                  <a:cubicBezTo>
                    <a:pt x="430" y="47"/>
                    <a:pt x="430" y="47"/>
                    <a:pt x="430" y="48"/>
                  </a:cubicBezTo>
                  <a:cubicBezTo>
                    <a:pt x="400" y="48"/>
                    <a:pt x="421" y="47"/>
                    <a:pt x="392" y="47"/>
                  </a:cubicBezTo>
                  <a:cubicBezTo>
                    <a:pt x="392" y="47"/>
                    <a:pt x="392" y="47"/>
                    <a:pt x="392" y="47"/>
                  </a:cubicBezTo>
                  <a:cubicBezTo>
                    <a:pt x="404" y="47"/>
                    <a:pt x="396" y="47"/>
                    <a:pt x="408" y="48"/>
                  </a:cubicBezTo>
                  <a:cubicBezTo>
                    <a:pt x="414" y="48"/>
                    <a:pt x="420" y="48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0" y="49"/>
                    <a:pt x="414" y="49"/>
                    <a:pt x="408" y="49"/>
                  </a:cubicBezTo>
                  <a:cubicBezTo>
                    <a:pt x="408" y="50"/>
                    <a:pt x="408" y="50"/>
                    <a:pt x="408" y="50"/>
                  </a:cubicBezTo>
                  <a:cubicBezTo>
                    <a:pt x="439" y="51"/>
                    <a:pt x="437" y="52"/>
                    <a:pt x="468" y="53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43" y="55"/>
                    <a:pt x="451" y="53"/>
                    <a:pt x="426" y="53"/>
                  </a:cubicBezTo>
                  <a:cubicBezTo>
                    <a:pt x="429" y="53"/>
                    <a:pt x="399" y="54"/>
                    <a:pt x="402" y="54"/>
                  </a:cubicBezTo>
                  <a:cubicBezTo>
                    <a:pt x="414" y="54"/>
                    <a:pt x="426" y="54"/>
                    <a:pt x="438" y="55"/>
                  </a:cubicBezTo>
                  <a:cubicBezTo>
                    <a:pt x="439" y="55"/>
                    <a:pt x="440" y="55"/>
                    <a:pt x="441" y="55"/>
                  </a:cubicBezTo>
                  <a:cubicBezTo>
                    <a:pt x="441" y="55"/>
                    <a:pt x="441" y="55"/>
                    <a:pt x="441" y="56"/>
                  </a:cubicBezTo>
                  <a:cubicBezTo>
                    <a:pt x="424" y="56"/>
                    <a:pt x="440" y="55"/>
                    <a:pt x="422" y="56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36" y="56"/>
                    <a:pt x="416" y="57"/>
                    <a:pt x="429" y="57"/>
                  </a:cubicBezTo>
                  <a:cubicBezTo>
                    <a:pt x="437" y="58"/>
                    <a:pt x="446" y="58"/>
                    <a:pt x="454" y="58"/>
                  </a:cubicBezTo>
                  <a:cubicBezTo>
                    <a:pt x="455" y="58"/>
                    <a:pt x="455" y="59"/>
                    <a:pt x="456" y="59"/>
                  </a:cubicBezTo>
                  <a:cubicBezTo>
                    <a:pt x="455" y="59"/>
                    <a:pt x="454" y="59"/>
                    <a:pt x="453" y="59"/>
                  </a:cubicBezTo>
                  <a:cubicBezTo>
                    <a:pt x="450" y="59"/>
                    <a:pt x="447" y="59"/>
                    <a:pt x="444" y="59"/>
                  </a:cubicBezTo>
                  <a:cubicBezTo>
                    <a:pt x="433" y="59"/>
                    <a:pt x="422" y="59"/>
                    <a:pt x="411" y="59"/>
                  </a:cubicBezTo>
                  <a:cubicBezTo>
                    <a:pt x="382" y="58"/>
                    <a:pt x="405" y="61"/>
                    <a:pt x="375" y="61"/>
                  </a:cubicBezTo>
                  <a:cubicBezTo>
                    <a:pt x="342" y="60"/>
                    <a:pt x="306" y="60"/>
                    <a:pt x="273" y="61"/>
                  </a:cubicBezTo>
                  <a:cubicBezTo>
                    <a:pt x="257" y="61"/>
                    <a:pt x="243" y="58"/>
                    <a:pt x="227" y="59"/>
                  </a:cubicBezTo>
                  <a:cubicBezTo>
                    <a:pt x="224" y="59"/>
                    <a:pt x="221" y="59"/>
                    <a:pt x="219" y="59"/>
                  </a:cubicBezTo>
                  <a:cubicBezTo>
                    <a:pt x="223" y="59"/>
                    <a:pt x="228" y="59"/>
                    <a:pt x="233" y="59"/>
                  </a:cubicBezTo>
                  <a:cubicBezTo>
                    <a:pt x="277" y="59"/>
                    <a:pt x="320" y="59"/>
                    <a:pt x="364" y="61"/>
                  </a:cubicBezTo>
                  <a:cubicBezTo>
                    <a:pt x="389" y="61"/>
                    <a:pt x="395" y="62"/>
                    <a:pt x="419" y="63"/>
                  </a:cubicBezTo>
                  <a:cubicBezTo>
                    <a:pt x="438" y="63"/>
                    <a:pt x="443" y="64"/>
                    <a:pt x="462" y="64"/>
                  </a:cubicBezTo>
                  <a:cubicBezTo>
                    <a:pt x="466" y="65"/>
                    <a:pt x="470" y="65"/>
                    <a:pt x="474" y="65"/>
                  </a:cubicBezTo>
                  <a:cubicBezTo>
                    <a:pt x="475" y="65"/>
                    <a:pt x="475" y="65"/>
                    <a:pt x="476" y="66"/>
                  </a:cubicBezTo>
                  <a:cubicBezTo>
                    <a:pt x="476" y="66"/>
                    <a:pt x="476" y="66"/>
                    <a:pt x="475" y="66"/>
                  </a:cubicBezTo>
                  <a:cubicBezTo>
                    <a:pt x="475" y="66"/>
                    <a:pt x="474" y="66"/>
                    <a:pt x="474" y="66"/>
                  </a:cubicBezTo>
                  <a:cubicBezTo>
                    <a:pt x="470" y="66"/>
                    <a:pt x="465" y="66"/>
                    <a:pt x="461" y="66"/>
                  </a:cubicBezTo>
                  <a:cubicBezTo>
                    <a:pt x="442" y="66"/>
                    <a:pt x="456" y="66"/>
                    <a:pt x="437" y="66"/>
                  </a:cubicBezTo>
                  <a:cubicBezTo>
                    <a:pt x="411" y="66"/>
                    <a:pt x="391" y="67"/>
                    <a:pt x="365" y="66"/>
                  </a:cubicBezTo>
                  <a:cubicBezTo>
                    <a:pt x="334" y="65"/>
                    <a:pt x="298" y="66"/>
                    <a:pt x="266" y="64"/>
                  </a:cubicBezTo>
                  <a:cubicBezTo>
                    <a:pt x="263" y="64"/>
                    <a:pt x="260" y="64"/>
                    <a:pt x="257" y="64"/>
                  </a:cubicBezTo>
                  <a:cubicBezTo>
                    <a:pt x="258" y="64"/>
                    <a:pt x="258" y="64"/>
                    <a:pt x="259" y="64"/>
                  </a:cubicBezTo>
                  <a:cubicBezTo>
                    <a:pt x="277" y="65"/>
                    <a:pt x="296" y="65"/>
                    <a:pt x="315" y="65"/>
                  </a:cubicBezTo>
                  <a:cubicBezTo>
                    <a:pt x="332" y="66"/>
                    <a:pt x="348" y="66"/>
                    <a:pt x="365" y="66"/>
                  </a:cubicBezTo>
                  <a:cubicBezTo>
                    <a:pt x="389" y="67"/>
                    <a:pt x="412" y="68"/>
                    <a:pt x="436" y="69"/>
                  </a:cubicBezTo>
                  <a:cubicBezTo>
                    <a:pt x="445" y="69"/>
                    <a:pt x="422" y="69"/>
                    <a:pt x="431" y="70"/>
                  </a:cubicBezTo>
                  <a:cubicBezTo>
                    <a:pt x="435" y="70"/>
                    <a:pt x="439" y="72"/>
                    <a:pt x="443" y="71"/>
                  </a:cubicBezTo>
                  <a:cubicBezTo>
                    <a:pt x="444" y="71"/>
                    <a:pt x="444" y="72"/>
                    <a:pt x="445" y="72"/>
                  </a:cubicBezTo>
                  <a:cubicBezTo>
                    <a:pt x="445" y="72"/>
                    <a:pt x="445" y="72"/>
                    <a:pt x="445" y="72"/>
                  </a:cubicBezTo>
                  <a:cubicBezTo>
                    <a:pt x="441" y="72"/>
                    <a:pt x="438" y="72"/>
                    <a:pt x="434" y="72"/>
                  </a:cubicBezTo>
                  <a:cubicBezTo>
                    <a:pt x="434" y="73"/>
                    <a:pt x="434" y="73"/>
                    <a:pt x="434" y="73"/>
                  </a:cubicBezTo>
                  <a:cubicBezTo>
                    <a:pt x="441" y="73"/>
                    <a:pt x="447" y="73"/>
                    <a:pt x="454" y="74"/>
                  </a:cubicBezTo>
                  <a:cubicBezTo>
                    <a:pt x="454" y="74"/>
                    <a:pt x="454" y="74"/>
                    <a:pt x="454" y="74"/>
                  </a:cubicBezTo>
                  <a:cubicBezTo>
                    <a:pt x="426" y="75"/>
                    <a:pt x="431" y="73"/>
                    <a:pt x="403" y="73"/>
                  </a:cubicBezTo>
                  <a:cubicBezTo>
                    <a:pt x="406" y="73"/>
                    <a:pt x="409" y="73"/>
                    <a:pt x="412" y="73"/>
                  </a:cubicBezTo>
                  <a:cubicBezTo>
                    <a:pt x="430" y="74"/>
                    <a:pt x="415" y="75"/>
                    <a:pt x="432" y="75"/>
                  </a:cubicBezTo>
                  <a:cubicBezTo>
                    <a:pt x="438" y="76"/>
                    <a:pt x="477" y="76"/>
                    <a:pt x="484" y="76"/>
                  </a:cubicBezTo>
                  <a:cubicBezTo>
                    <a:pt x="484" y="76"/>
                    <a:pt x="484" y="77"/>
                    <a:pt x="485" y="77"/>
                  </a:cubicBezTo>
                  <a:cubicBezTo>
                    <a:pt x="484" y="77"/>
                    <a:pt x="484" y="77"/>
                    <a:pt x="484" y="77"/>
                  </a:cubicBezTo>
                  <a:cubicBezTo>
                    <a:pt x="482" y="77"/>
                    <a:pt x="480" y="77"/>
                    <a:pt x="479" y="77"/>
                  </a:cubicBezTo>
                  <a:cubicBezTo>
                    <a:pt x="473" y="77"/>
                    <a:pt x="468" y="77"/>
                    <a:pt x="462" y="77"/>
                  </a:cubicBezTo>
                  <a:cubicBezTo>
                    <a:pt x="458" y="77"/>
                    <a:pt x="454" y="77"/>
                    <a:pt x="450" y="77"/>
                  </a:cubicBezTo>
                  <a:cubicBezTo>
                    <a:pt x="452" y="77"/>
                    <a:pt x="454" y="77"/>
                    <a:pt x="456" y="77"/>
                  </a:cubicBezTo>
                  <a:cubicBezTo>
                    <a:pt x="456" y="78"/>
                    <a:pt x="456" y="78"/>
                    <a:pt x="456" y="78"/>
                  </a:cubicBezTo>
                  <a:cubicBezTo>
                    <a:pt x="442" y="79"/>
                    <a:pt x="428" y="78"/>
                    <a:pt x="414" y="78"/>
                  </a:cubicBezTo>
                  <a:cubicBezTo>
                    <a:pt x="400" y="77"/>
                    <a:pt x="385" y="77"/>
                    <a:pt x="371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406" y="78"/>
                    <a:pt x="441" y="80"/>
                    <a:pt x="476" y="81"/>
                  </a:cubicBezTo>
                  <a:cubicBezTo>
                    <a:pt x="476" y="81"/>
                    <a:pt x="476" y="81"/>
                    <a:pt x="476" y="82"/>
                  </a:cubicBezTo>
                  <a:cubicBezTo>
                    <a:pt x="472" y="82"/>
                    <a:pt x="467" y="82"/>
                    <a:pt x="463" y="82"/>
                  </a:cubicBezTo>
                  <a:cubicBezTo>
                    <a:pt x="463" y="82"/>
                    <a:pt x="463" y="82"/>
                    <a:pt x="463" y="82"/>
                  </a:cubicBezTo>
                  <a:cubicBezTo>
                    <a:pt x="464" y="83"/>
                    <a:pt x="464" y="83"/>
                    <a:pt x="465" y="83"/>
                  </a:cubicBezTo>
                  <a:cubicBezTo>
                    <a:pt x="465" y="83"/>
                    <a:pt x="465" y="83"/>
                    <a:pt x="465" y="84"/>
                  </a:cubicBezTo>
                  <a:cubicBezTo>
                    <a:pt x="416" y="83"/>
                    <a:pt x="366" y="81"/>
                    <a:pt x="317" y="80"/>
                  </a:cubicBezTo>
                  <a:cubicBezTo>
                    <a:pt x="335" y="81"/>
                    <a:pt x="354" y="82"/>
                    <a:pt x="373" y="82"/>
                  </a:cubicBezTo>
                  <a:cubicBezTo>
                    <a:pt x="392" y="83"/>
                    <a:pt x="410" y="84"/>
                    <a:pt x="429" y="85"/>
                  </a:cubicBezTo>
                  <a:cubicBezTo>
                    <a:pt x="448" y="85"/>
                    <a:pt x="466" y="86"/>
                    <a:pt x="485" y="87"/>
                  </a:cubicBezTo>
                  <a:cubicBezTo>
                    <a:pt x="485" y="87"/>
                    <a:pt x="485" y="87"/>
                    <a:pt x="485" y="88"/>
                  </a:cubicBezTo>
                  <a:cubicBezTo>
                    <a:pt x="484" y="88"/>
                    <a:pt x="484" y="88"/>
                    <a:pt x="484" y="88"/>
                  </a:cubicBezTo>
                  <a:cubicBezTo>
                    <a:pt x="478" y="88"/>
                    <a:pt x="472" y="88"/>
                    <a:pt x="466" y="88"/>
                  </a:cubicBezTo>
                  <a:cubicBezTo>
                    <a:pt x="446" y="87"/>
                    <a:pt x="426" y="86"/>
                    <a:pt x="407" y="86"/>
                  </a:cubicBezTo>
                  <a:cubicBezTo>
                    <a:pt x="385" y="85"/>
                    <a:pt x="363" y="84"/>
                    <a:pt x="342" y="83"/>
                  </a:cubicBezTo>
                  <a:cubicBezTo>
                    <a:pt x="321" y="83"/>
                    <a:pt x="301" y="83"/>
                    <a:pt x="280" y="82"/>
                  </a:cubicBezTo>
                  <a:cubicBezTo>
                    <a:pt x="263" y="82"/>
                    <a:pt x="245" y="82"/>
                    <a:pt x="228" y="82"/>
                  </a:cubicBezTo>
                  <a:cubicBezTo>
                    <a:pt x="203" y="82"/>
                    <a:pt x="178" y="82"/>
                    <a:pt x="153" y="82"/>
                  </a:cubicBezTo>
                  <a:cubicBezTo>
                    <a:pt x="151" y="82"/>
                    <a:pt x="149" y="82"/>
                    <a:pt x="147" y="82"/>
                  </a:cubicBezTo>
                  <a:cubicBezTo>
                    <a:pt x="147" y="83"/>
                    <a:pt x="146" y="83"/>
                    <a:pt x="146" y="82"/>
                  </a:cubicBezTo>
                  <a:cubicBezTo>
                    <a:pt x="145" y="82"/>
                    <a:pt x="144" y="82"/>
                    <a:pt x="143" y="82"/>
                  </a:cubicBezTo>
                  <a:cubicBezTo>
                    <a:pt x="142" y="82"/>
                    <a:pt x="140" y="82"/>
                    <a:pt x="139" y="82"/>
                  </a:cubicBezTo>
                  <a:cubicBezTo>
                    <a:pt x="122" y="82"/>
                    <a:pt x="106" y="82"/>
                    <a:pt x="90" y="83"/>
                  </a:cubicBezTo>
                  <a:cubicBezTo>
                    <a:pt x="77" y="84"/>
                    <a:pt x="104" y="75"/>
                    <a:pt x="91" y="75"/>
                  </a:cubicBezTo>
                  <a:cubicBezTo>
                    <a:pt x="82" y="76"/>
                    <a:pt x="87" y="77"/>
                    <a:pt x="77" y="77"/>
                  </a:cubicBezTo>
                  <a:cubicBezTo>
                    <a:pt x="66" y="78"/>
                    <a:pt x="61" y="79"/>
                    <a:pt x="50" y="80"/>
                  </a:cubicBezTo>
                  <a:cubicBezTo>
                    <a:pt x="43" y="80"/>
                    <a:pt x="50" y="80"/>
                    <a:pt x="44" y="80"/>
                  </a:cubicBezTo>
                  <a:cubicBezTo>
                    <a:pt x="42" y="80"/>
                    <a:pt x="31" y="80"/>
                    <a:pt x="30" y="80"/>
                  </a:cubicBezTo>
                  <a:cubicBezTo>
                    <a:pt x="30" y="80"/>
                    <a:pt x="30" y="79"/>
                    <a:pt x="30" y="79"/>
                  </a:cubicBezTo>
                  <a:cubicBezTo>
                    <a:pt x="30" y="79"/>
                    <a:pt x="31" y="78"/>
                    <a:pt x="31" y="78"/>
                  </a:cubicBezTo>
                  <a:cubicBezTo>
                    <a:pt x="36" y="77"/>
                    <a:pt x="50" y="76"/>
                    <a:pt x="55" y="75"/>
                  </a:cubicBezTo>
                  <a:cubicBezTo>
                    <a:pt x="59" y="74"/>
                    <a:pt x="48" y="74"/>
                    <a:pt x="52" y="73"/>
                  </a:cubicBezTo>
                  <a:cubicBezTo>
                    <a:pt x="53" y="73"/>
                    <a:pt x="53" y="73"/>
                    <a:pt x="54" y="73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2"/>
                    <a:pt x="53" y="72"/>
                    <a:pt x="52" y="72"/>
                  </a:cubicBezTo>
                  <a:cubicBezTo>
                    <a:pt x="46" y="72"/>
                    <a:pt x="55" y="72"/>
                    <a:pt x="49" y="72"/>
                  </a:cubicBezTo>
                  <a:cubicBezTo>
                    <a:pt x="49" y="72"/>
                    <a:pt x="48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8" y="70"/>
                    <a:pt x="49" y="70"/>
                    <a:pt x="50" y="70"/>
                  </a:cubicBezTo>
                  <a:cubicBezTo>
                    <a:pt x="54" y="70"/>
                    <a:pt x="45" y="70"/>
                    <a:pt x="50" y="69"/>
                  </a:cubicBezTo>
                  <a:cubicBezTo>
                    <a:pt x="51" y="69"/>
                    <a:pt x="12" y="79"/>
                    <a:pt x="12" y="78"/>
                  </a:cubicBezTo>
                  <a:cubicBezTo>
                    <a:pt x="12" y="78"/>
                    <a:pt x="13" y="77"/>
                    <a:pt x="13" y="77"/>
                  </a:cubicBezTo>
                  <a:cubicBezTo>
                    <a:pt x="14" y="77"/>
                    <a:pt x="15" y="77"/>
                    <a:pt x="16" y="77"/>
                  </a:cubicBezTo>
                  <a:cubicBezTo>
                    <a:pt x="28" y="75"/>
                    <a:pt x="34" y="74"/>
                    <a:pt x="47" y="73"/>
                  </a:cubicBezTo>
                  <a:cubicBezTo>
                    <a:pt x="49" y="73"/>
                    <a:pt x="50" y="72"/>
                    <a:pt x="52" y="71"/>
                  </a:cubicBezTo>
                  <a:cubicBezTo>
                    <a:pt x="50" y="71"/>
                    <a:pt x="48" y="71"/>
                    <a:pt x="47" y="71"/>
                  </a:cubicBezTo>
                  <a:cubicBezTo>
                    <a:pt x="42" y="71"/>
                    <a:pt x="37" y="72"/>
                    <a:pt x="32" y="72"/>
                  </a:cubicBezTo>
                  <a:cubicBezTo>
                    <a:pt x="22" y="72"/>
                    <a:pt x="19" y="73"/>
                    <a:pt x="9" y="73"/>
                  </a:cubicBezTo>
                  <a:cubicBezTo>
                    <a:pt x="9" y="73"/>
                    <a:pt x="8" y="73"/>
                    <a:pt x="7" y="73"/>
                  </a:cubicBezTo>
                  <a:cubicBezTo>
                    <a:pt x="7" y="73"/>
                    <a:pt x="7" y="72"/>
                    <a:pt x="7" y="72"/>
                  </a:cubicBezTo>
                  <a:cubicBezTo>
                    <a:pt x="8" y="72"/>
                    <a:pt x="9" y="72"/>
                    <a:pt x="9" y="72"/>
                  </a:cubicBezTo>
                  <a:cubicBezTo>
                    <a:pt x="14" y="71"/>
                    <a:pt x="12" y="70"/>
                    <a:pt x="17" y="70"/>
                  </a:cubicBezTo>
                  <a:cubicBezTo>
                    <a:pt x="28" y="69"/>
                    <a:pt x="39" y="68"/>
                    <a:pt x="50" y="67"/>
                  </a:cubicBezTo>
                  <a:cubicBezTo>
                    <a:pt x="60" y="66"/>
                    <a:pt x="55" y="65"/>
                    <a:pt x="65" y="65"/>
                  </a:cubicBezTo>
                  <a:cubicBezTo>
                    <a:pt x="75" y="64"/>
                    <a:pt x="86" y="64"/>
                    <a:pt x="96" y="62"/>
                  </a:cubicBezTo>
                  <a:cubicBezTo>
                    <a:pt x="97" y="62"/>
                    <a:pt x="99" y="61"/>
                    <a:pt x="101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99" y="61"/>
                    <a:pt x="98" y="61"/>
                  </a:cubicBezTo>
                  <a:cubicBezTo>
                    <a:pt x="94" y="61"/>
                    <a:pt x="90" y="62"/>
                    <a:pt x="86" y="62"/>
                  </a:cubicBezTo>
                  <a:cubicBezTo>
                    <a:pt x="81" y="63"/>
                    <a:pt x="76" y="63"/>
                    <a:pt x="71" y="64"/>
                  </a:cubicBezTo>
                  <a:cubicBezTo>
                    <a:pt x="67" y="64"/>
                    <a:pt x="62" y="64"/>
                    <a:pt x="58" y="65"/>
                  </a:cubicBezTo>
                  <a:cubicBezTo>
                    <a:pt x="52" y="65"/>
                    <a:pt x="61" y="66"/>
                    <a:pt x="54" y="66"/>
                  </a:cubicBezTo>
                  <a:cubicBezTo>
                    <a:pt x="48" y="66"/>
                    <a:pt x="41" y="66"/>
                    <a:pt x="34" y="67"/>
                  </a:cubicBezTo>
                  <a:cubicBezTo>
                    <a:pt x="34" y="67"/>
                    <a:pt x="33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5"/>
                    <a:pt x="34" y="65"/>
                  </a:cubicBezTo>
                  <a:cubicBezTo>
                    <a:pt x="37" y="65"/>
                    <a:pt x="30" y="64"/>
                    <a:pt x="32" y="64"/>
                  </a:cubicBezTo>
                  <a:cubicBezTo>
                    <a:pt x="33" y="64"/>
                    <a:pt x="34" y="63"/>
                    <a:pt x="34" y="62"/>
                  </a:cubicBezTo>
                  <a:cubicBezTo>
                    <a:pt x="34" y="62"/>
                    <a:pt x="33" y="62"/>
                    <a:pt x="32" y="62"/>
                  </a:cubicBezTo>
                  <a:cubicBezTo>
                    <a:pt x="27" y="62"/>
                    <a:pt x="22" y="63"/>
                    <a:pt x="17" y="63"/>
                  </a:cubicBezTo>
                  <a:cubicBezTo>
                    <a:pt x="16" y="63"/>
                    <a:pt x="15" y="63"/>
                    <a:pt x="15" y="63"/>
                  </a:cubicBezTo>
                  <a:cubicBezTo>
                    <a:pt x="14" y="62"/>
                    <a:pt x="12" y="62"/>
                    <a:pt x="11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1"/>
                    <a:pt x="6" y="60"/>
                    <a:pt x="7" y="60"/>
                  </a:cubicBezTo>
                  <a:cubicBezTo>
                    <a:pt x="18" y="59"/>
                    <a:pt x="12" y="58"/>
                    <a:pt x="23" y="57"/>
                  </a:cubicBezTo>
                  <a:cubicBezTo>
                    <a:pt x="42" y="56"/>
                    <a:pt x="61" y="54"/>
                    <a:pt x="79" y="52"/>
                  </a:cubicBezTo>
                  <a:cubicBezTo>
                    <a:pt x="81" y="52"/>
                    <a:pt x="83" y="51"/>
                    <a:pt x="84" y="51"/>
                  </a:cubicBezTo>
                  <a:cubicBezTo>
                    <a:pt x="84" y="51"/>
                    <a:pt x="83" y="51"/>
                    <a:pt x="83" y="51"/>
                  </a:cubicBezTo>
                  <a:cubicBezTo>
                    <a:pt x="77" y="51"/>
                    <a:pt x="71" y="52"/>
                    <a:pt x="65" y="52"/>
                  </a:cubicBezTo>
                  <a:cubicBezTo>
                    <a:pt x="61" y="52"/>
                    <a:pt x="56" y="52"/>
                    <a:pt x="51" y="52"/>
                  </a:cubicBezTo>
                  <a:cubicBezTo>
                    <a:pt x="41" y="53"/>
                    <a:pt x="30" y="54"/>
                    <a:pt x="20" y="55"/>
                  </a:cubicBezTo>
                  <a:cubicBezTo>
                    <a:pt x="19" y="55"/>
                    <a:pt x="17" y="54"/>
                    <a:pt x="16" y="54"/>
                  </a:cubicBezTo>
                  <a:cubicBezTo>
                    <a:pt x="16" y="54"/>
                    <a:pt x="15" y="54"/>
                    <a:pt x="15" y="54"/>
                  </a:cubicBezTo>
                  <a:cubicBezTo>
                    <a:pt x="12" y="54"/>
                    <a:pt x="9" y="55"/>
                    <a:pt x="7" y="55"/>
                  </a:cubicBezTo>
                  <a:cubicBezTo>
                    <a:pt x="2" y="55"/>
                    <a:pt x="15" y="55"/>
                    <a:pt x="10" y="56"/>
                  </a:cubicBezTo>
                  <a:cubicBezTo>
                    <a:pt x="10" y="56"/>
                    <a:pt x="9" y="56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9" y="55"/>
                    <a:pt x="10" y="54"/>
                    <a:pt x="10" y="54"/>
                  </a:cubicBezTo>
                  <a:cubicBezTo>
                    <a:pt x="13" y="54"/>
                    <a:pt x="0" y="54"/>
                    <a:pt x="3" y="53"/>
                  </a:cubicBezTo>
                  <a:cubicBezTo>
                    <a:pt x="9" y="52"/>
                    <a:pt x="15" y="51"/>
                    <a:pt x="21" y="51"/>
                  </a:cubicBezTo>
                  <a:cubicBezTo>
                    <a:pt x="25" y="50"/>
                    <a:pt x="30" y="49"/>
                    <a:pt x="35" y="49"/>
                  </a:cubicBezTo>
                  <a:cubicBezTo>
                    <a:pt x="32" y="49"/>
                    <a:pt x="28" y="49"/>
                    <a:pt x="25" y="49"/>
                  </a:cubicBezTo>
                  <a:cubicBezTo>
                    <a:pt x="19" y="50"/>
                    <a:pt x="13" y="50"/>
                    <a:pt x="7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8" y="49"/>
                    <a:pt x="9" y="49"/>
                  </a:cubicBezTo>
                  <a:cubicBezTo>
                    <a:pt x="21" y="48"/>
                    <a:pt x="32" y="47"/>
                    <a:pt x="44" y="46"/>
                  </a:cubicBezTo>
                  <a:cubicBezTo>
                    <a:pt x="52" y="45"/>
                    <a:pt x="61" y="44"/>
                    <a:pt x="69" y="43"/>
                  </a:cubicBezTo>
                  <a:cubicBezTo>
                    <a:pt x="72" y="43"/>
                    <a:pt x="75" y="42"/>
                    <a:pt x="78" y="42"/>
                  </a:cubicBezTo>
                  <a:cubicBezTo>
                    <a:pt x="77" y="41"/>
                    <a:pt x="77" y="41"/>
                    <a:pt x="76" y="41"/>
                  </a:cubicBezTo>
                  <a:cubicBezTo>
                    <a:pt x="73" y="41"/>
                    <a:pt x="70" y="42"/>
                    <a:pt x="67" y="41"/>
                  </a:cubicBezTo>
                  <a:cubicBezTo>
                    <a:pt x="65" y="41"/>
                    <a:pt x="63" y="41"/>
                    <a:pt x="62" y="42"/>
                  </a:cubicBezTo>
                  <a:cubicBezTo>
                    <a:pt x="51" y="43"/>
                    <a:pt x="39" y="44"/>
                    <a:pt x="28" y="45"/>
                  </a:cubicBezTo>
                  <a:cubicBezTo>
                    <a:pt x="23" y="45"/>
                    <a:pt x="17" y="46"/>
                    <a:pt x="11" y="46"/>
                  </a:cubicBezTo>
                  <a:cubicBezTo>
                    <a:pt x="10" y="46"/>
                    <a:pt x="9" y="47"/>
                    <a:pt x="8" y="46"/>
                  </a:cubicBezTo>
                  <a:cubicBezTo>
                    <a:pt x="26" y="42"/>
                    <a:pt x="44" y="40"/>
                    <a:pt x="61" y="38"/>
                  </a:cubicBezTo>
                  <a:cubicBezTo>
                    <a:pt x="59" y="37"/>
                    <a:pt x="56" y="38"/>
                    <a:pt x="54" y="37"/>
                  </a:cubicBezTo>
                  <a:cubicBezTo>
                    <a:pt x="61" y="35"/>
                    <a:pt x="30" y="35"/>
                    <a:pt x="37" y="34"/>
                  </a:cubicBezTo>
                  <a:cubicBezTo>
                    <a:pt x="37" y="33"/>
                    <a:pt x="36" y="33"/>
                    <a:pt x="36" y="33"/>
                  </a:cubicBezTo>
                  <a:cubicBezTo>
                    <a:pt x="28" y="34"/>
                    <a:pt x="59" y="34"/>
                    <a:pt x="51" y="35"/>
                  </a:cubicBezTo>
                  <a:cubicBezTo>
                    <a:pt x="45" y="36"/>
                    <a:pt x="38" y="36"/>
                    <a:pt x="32" y="37"/>
                  </a:cubicBezTo>
                  <a:cubicBezTo>
                    <a:pt x="32" y="37"/>
                    <a:pt x="31" y="37"/>
                    <a:pt x="30" y="37"/>
                  </a:cubicBezTo>
                  <a:cubicBezTo>
                    <a:pt x="30" y="37"/>
                    <a:pt x="30" y="37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5" y="35"/>
                    <a:pt x="38" y="35"/>
                    <a:pt x="41" y="34"/>
                  </a:cubicBezTo>
                  <a:cubicBezTo>
                    <a:pt x="49" y="33"/>
                    <a:pt x="19" y="31"/>
                    <a:pt x="27" y="30"/>
                  </a:cubicBezTo>
                  <a:cubicBezTo>
                    <a:pt x="28" y="30"/>
                    <a:pt x="29" y="29"/>
                    <a:pt x="29" y="29"/>
                  </a:cubicBezTo>
                  <a:cubicBezTo>
                    <a:pt x="29" y="27"/>
                    <a:pt x="31" y="28"/>
                    <a:pt x="32" y="27"/>
                  </a:cubicBezTo>
                  <a:cubicBezTo>
                    <a:pt x="36" y="26"/>
                    <a:pt x="34" y="26"/>
                    <a:pt x="38" y="25"/>
                  </a:cubicBezTo>
                  <a:cubicBezTo>
                    <a:pt x="41" y="24"/>
                    <a:pt x="45" y="23"/>
                    <a:pt x="48" y="23"/>
                  </a:cubicBezTo>
                  <a:cubicBezTo>
                    <a:pt x="51" y="23"/>
                    <a:pt x="53" y="22"/>
                    <a:pt x="56" y="22"/>
                  </a:cubicBezTo>
                  <a:cubicBezTo>
                    <a:pt x="51" y="22"/>
                    <a:pt x="46" y="22"/>
                    <a:pt x="42" y="23"/>
                  </a:cubicBezTo>
                  <a:cubicBezTo>
                    <a:pt x="36" y="24"/>
                    <a:pt x="31" y="24"/>
                    <a:pt x="25" y="25"/>
                  </a:cubicBezTo>
                  <a:cubicBezTo>
                    <a:pt x="25" y="25"/>
                    <a:pt x="24" y="25"/>
                    <a:pt x="23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9" y="23"/>
                    <a:pt x="32" y="22"/>
                    <a:pt x="35" y="22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0" y="22"/>
                    <a:pt x="21" y="23"/>
                    <a:pt x="12" y="24"/>
                  </a:cubicBezTo>
                  <a:cubicBezTo>
                    <a:pt x="11" y="24"/>
                    <a:pt x="10" y="24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0" y="23"/>
                    <a:pt x="11" y="23"/>
                    <a:pt x="12" y="22"/>
                  </a:cubicBezTo>
                  <a:cubicBezTo>
                    <a:pt x="19" y="21"/>
                    <a:pt x="27" y="20"/>
                    <a:pt x="35" y="18"/>
                  </a:cubicBezTo>
                  <a:cubicBezTo>
                    <a:pt x="38" y="18"/>
                    <a:pt x="42" y="17"/>
                    <a:pt x="45" y="15"/>
                  </a:cubicBezTo>
                  <a:cubicBezTo>
                    <a:pt x="46" y="14"/>
                    <a:pt x="48" y="13"/>
                    <a:pt x="50" y="13"/>
                  </a:cubicBezTo>
                  <a:cubicBezTo>
                    <a:pt x="56" y="12"/>
                    <a:pt x="27" y="11"/>
                    <a:pt x="32" y="11"/>
                  </a:cubicBezTo>
                  <a:cubicBezTo>
                    <a:pt x="38" y="11"/>
                    <a:pt x="43" y="9"/>
                    <a:pt x="48" y="9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1" y="8"/>
                    <a:pt x="34" y="9"/>
                    <a:pt x="27" y="9"/>
                  </a:cubicBezTo>
                  <a:cubicBezTo>
                    <a:pt x="22" y="9"/>
                    <a:pt x="16" y="10"/>
                    <a:pt x="11" y="10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5" y="8"/>
                    <a:pt x="19" y="8"/>
                    <a:pt x="24" y="7"/>
                  </a:cubicBezTo>
                  <a:cubicBezTo>
                    <a:pt x="24" y="7"/>
                    <a:pt x="25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2" y="5"/>
                    <a:pt x="23" y="5"/>
                  </a:cubicBezTo>
                  <a:cubicBezTo>
                    <a:pt x="31" y="4"/>
                    <a:pt x="39" y="3"/>
                    <a:pt x="47" y="3"/>
                  </a:cubicBezTo>
                  <a:cubicBezTo>
                    <a:pt x="57" y="2"/>
                    <a:pt x="67" y="1"/>
                    <a:pt x="78" y="1"/>
                  </a:cubicBezTo>
                  <a:cubicBezTo>
                    <a:pt x="88" y="1"/>
                    <a:pt x="194" y="1"/>
                    <a:pt x="204" y="1"/>
                  </a:cubicBezTo>
                  <a:cubicBezTo>
                    <a:pt x="215" y="1"/>
                    <a:pt x="226" y="2"/>
                    <a:pt x="237" y="2"/>
                  </a:cubicBezTo>
                  <a:cubicBezTo>
                    <a:pt x="244" y="2"/>
                    <a:pt x="252" y="2"/>
                    <a:pt x="259" y="1"/>
                  </a:cubicBezTo>
                  <a:cubicBezTo>
                    <a:pt x="262" y="1"/>
                    <a:pt x="265" y="1"/>
                    <a:pt x="268" y="1"/>
                  </a:cubicBezTo>
                  <a:cubicBezTo>
                    <a:pt x="270" y="1"/>
                    <a:pt x="271" y="1"/>
                    <a:pt x="272" y="1"/>
                  </a:cubicBezTo>
                  <a:cubicBezTo>
                    <a:pt x="274" y="1"/>
                    <a:pt x="275" y="2"/>
                    <a:pt x="276" y="2"/>
                  </a:cubicBezTo>
                  <a:cubicBezTo>
                    <a:pt x="277" y="2"/>
                    <a:pt x="278" y="1"/>
                    <a:pt x="278" y="1"/>
                  </a:cubicBezTo>
                  <a:cubicBezTo>
                    <a:pt x="279" y="2"/>
                    <a:pt x="279" y="2"/>
                    <a:pt x="280" y="1"/>
                  </a:cubicBezTo>
                  <a:cubicBezTo>
                    <a:pt x="281" y="2"/>
                    <a:pt x="281" y="2"/>
                    <a:pt x="282" y="1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1"/>
                    <a:pt x="283" y="1"/>
                    <a:pt x="284" y="1"/>
                  </a:cubicBezTo>
                  <a:cubicBezTo>
                    <a:pt x="285" y="2"/>
                    <a:pt x="285" y="2"/>
                    <a:pt x="286" y="1"/>
                  </a:cubicBezTo>
                  <a:cubicBezTo>
                    <a:pt x="294" y="1"/>
                    <a:pt x="302" y="1"/>
                    <a:pt x="310" y="1"/>
                  </a:cubicBezTo>
                  <a:close/>
                  <a:moveTo>
                    <a:pt x="137" y="47"/>
                  </a:moveTo>
                  <a:cubicBezTo>
                    <a:pt x="148" y="47"/>
                    <a:pt x="175" y="47"/>
                    <a:pt x="186" y="46"/>
                  </a:cubicBezTo>
                  <a:cubicBezTo>
                    <a:pt x="192" y="46"/>
                    <a:pt x="200" y="46"/>
                    <a:pt x="206" y="47"/>
                  </a:cubicBezTo>
                  <a:cubicBezTo>
                    <a:pt x="216" y="47"/>
                    <a:pt x="229" y="46"/>
                    <a:pt x="239" y="46"/>
                  </a:cubicBezTo>
                  <a:cubicBezTo>
                    <a:pt x="254" y="46"/>
                    <a:pt x="272" y="47"/>
                    <a:pt x="288" y="46"/>
                  </a:cubicBezTo>
                  <a:cubicBezTo>
                    <a:pt x="304" y="46"/>
                    <a:pt x="313" y="47"/>
                    <a:pt x="330" y="47"/>
                  </a:cubicBezTo>
                  <a:cubicBezTo>
                    <a:pt x="336" y="47"/>
                    <a:pt x="348" y="48"/>
                    <a:pt x="354" y="48"/>
                  </a:cubicBezTo>
                  <a:cubicBezTo>
                    <a:pt x="340" y="46"/>
                    <a:pt x="142" y="46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24" y="49"/>
                    <a:pt x="129" y="48"/>
                    <a:pt x="137" y="47"/>
                  </a:cubicBezTo>
                  <a:close/>
                  <a:moveTo>
                    <a:pt x="236" y="29"/>
                  </a:moveTo>
                  <a:cubicBezTo>
                    <a:pt x="265" y="29"/>
                    <a:pt x="295" y="28"/>
                    <a:pt x="325" y="28"/>
                  </a:cubicBezTo>
                  <a:cubicBezTo>
                    <a:pt x="325" y="28"/>
                    <a:pt x="325" y="28"/>
                    <a:pt x="325" y="28"/>
                  </a:cubicBezTo>
                  <a:cubicBezTo>
                    <a:pt x="295" y="27"/>
                    <a:pt x="265" y="28"/>
                    <a:pt x="236" y="29"/>
                  </a:cubicBezTo>
                  <a:close/>
                  <a:moveTo>
                    <a:pt x="143" y="65"/>
                  </a:moveTo>
                  <a:cubicBezTo>
                    <a:pt x="130" y="65"/>
                    <a:pt x="117" y="65"/>
                    <a:pt x="104" y="68"/>
                  </a:cubicBezTo>
                  <a:cubicBezTo>
                    <a:pt x="117" y="67"/>
                    <a:pt x="130" y="66"/>
                    <a:pt x="143" y="65"/>
                  </a:cubicBezTo>
                  <a:close/>
                  <a:moveTo>
                    <a:pt x="324" y="53"/>
                  </a:moveTo>
                  <a:cubicBezTo>
                    <a:pt x="324" y="53"/>
                    <a:pt x="324" y="53"/>
                    <a:pt x="324" y="53"/>
                  </a:cubicBezTo>
                  <a:cubicBezTo>
                    <a:pt x="304" y="53"/>
                    <a:pt x="285" y="53"/>
                    <a:pt x="266" y="53"/>
                  </a:cubicBezTo>
                  <a:cubicBezTo>
                    <a:pt x="266" y="53"/>
                    <a:pt x="266" y="53"/>
                    <a:pt x="266" y="53"/>
                  </a:cubicBezTo>
                  <a:cubicBezTo>
                    <a:pt x="285" y="53"/>
                    <a:pt x="304" y="53"/>
                    <a:pt x="324" y="53"/>
                  </a:cubicBezTo>
                  <a:close/>
                  <a:moveTo>
                    <a:pt x="125" y="59"/>
                  </a:moveTo>
                  <a:cubicBezTo>
                    <a:pt x="125" y="59"/>
                    <a:pt x="125" y="59"/>
                    <a:pt x="125" y="59"/>
                  </a:cubicBezTo>
                  <a:cubicBezTo>
                    <a:pt x="134" y="60"/>
                    <a:pt x="144" y="58"/>
                    <a:pt x="153" y="58"/>
                  </a:cubicBezTo>
                  <a:cubicBezTo>
                    <a:pt x="144" y="58"/>
                    <a:pt x="134" y="58"/>
                    <a:pt x="125" y="59"/>
                  </a:cubicBezTo>
                  <a:close/>
                  <a:moveTo>
                    <a:pt x="182" y="30"/>
                  </a:moveTo>
                  <a:cubicBezTo>
                    <a:pt x="182" y="30"/>
                    <a:pt x="182" y="30"/>
                    <a:pt x="182" y="31"/>
                  </a:cubicBezTo>
                  <a:cubicBezTo>
                    <a:pt x="189" y="31"/>
                    <a:pt x="195" y="31"/>
                    <a:pt x="202" y="31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5" y="30"/>
                    <a:pt x="189" y="30"/>
                    <a:pt x="182" y="30"/>
                  </a:cubicBezTo>
                  <a:close/>
                  <a:moveTo>
                    <a:pt x="307" y="75"/>
                  </a:moveTo>
                  <a:cubicBezTo>
                    <a:pt x="307" y="75"/>
                    <a:pt x="307" y="75"/>
                    <a:pt x="307" y="75"/>
                  </a:cubicBezTo>
                  <a:cubicBezTo>
                    <a:pt x="319" y="76"/>
                    <a:pt x="331" y="76"/>
                    <a:pt x="343" y="76"/>
                  </a:cubicBezTo>
                  <a:cubicBezTo>
                    <a:pt x="343" y="76"/>
                    <a:pt x="343" y="76"/>
                    <a:pt x="343" y="76"/>
                  </a:cubicBezTo>
                  <a:cubicBezTo>
                    <a:pt x="331" y="76"/>
                    <a:pt x="319" y="75"/>
                    <a:pt x="307" y="75"/>
                  </a:cubicBezTo>
                  <a:close/>
                  <a:moveTo>
                    <a:pt x="361" y="28"/>
                  </a:moveTo>
                  <a:cubicBezTo>
                    <a:pt x="361" y="28"/>
                    <a:pt x="361" y="28"/>
                    <a:pt x="361" y="28"/>
                  </a:cubicBezTo>
                  <a:cubicBezTo>
                    <a:pt x="351" y="28"/>
                    <a:pt x="341" y="28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41" y="28"/>
                    <a:pt x="351" y="28"/>
                    <a:pt x="361" y="28"/>
                  </a:cubicBezTo>
                  <a:close/>
                  <a:moveTo>
                    <a:pt x="231" y="53"/>
                  </a:moveTo>
                  <a:cubicBezTo>
                    <a:pt x="231" y="53"/>
                    <a:pt x="231" y="53"/>
                    <a:pt x="231" y="53"/>
                  </a:cubicBezTo>
                  <a:cubicBezTo>
                    <a:pt x="239" y="53"/>
                    <a:pt x="247" y="53"/>
                    <a:pt x="256" y="53"/>
                  </a:cubicBezTo>
                  <a:cubicBezTo>
                    <a:pt x="256" y="53"/>
                    <a:pt x="256" y="53"/>
                    <a:pt x="256" y="53"/>
                  </a:cubicBezTo>
                  <a:cubicBezTo>
                    <a:pt x="247" y="53"/>
                    <a:pt x="239" y="53"/>
                    <a:pt x="231" y="53"/>
                  </a:cubicBezTo>
                  <a:close/>
                  <a:moveTo>
                    <a:pt x="122" y="38"/>
                  </a:moveTo>
                  <a:cubicBezTo>
                    <a:pt x="124" y="39"/>
                    <a:pt x="127" y="39"/>
                    <a:pt x="132" y="38"/>
                  </a:cubicBezTo>
                  <a:cubicBezTo>
                    <a:pt x="129" y="38"/>
                    <a:pt x="126" y="38"/>
                    <a:pt x="122" y="38"/>
                  </a:cubicBezTo>
                  <a:close/>
                  <a:moveTo>
                    <a:pt x="355" y="76"/>
                  </a:moveTo>
                  <a:cubicBezTo>
                    <a:pt x="355" y="76"/>
                    <a:pt x="355" y="76"/>
                    <a:pt x="355" y="76"/>
                  </a:cubicBezTo>
                  <a:cubicBezTo>
                    <a:pt x="352" y="76"/>
                    <a:pt x="349" y="76"/>
                    <a:pt x="346" y="76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9" y="76"/>
                    <a:pt x="352" y="76"/>
                    <a:pt x="355" y="76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2232025" y="73660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First Title</a:t>
              </a:r>
              <a:endParaRPr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3912B301-8888-5F48-AE09-4F712833A0A7}"/>
              </a:ext>
            </a:extLst>
          </p:cNvPr>
          <p:cNvGrpSpPr/>
          <p:nvPr/>
        </p:nvGrpSpPr>
        <p:grpSpPr>
          <a:xfrm>
            <a:off x="704850" y="2212975"/>
            <a:ext cx="5205412" cy="887412"/>
            <a:chOff x="704850" y="2212975"/>
            <a:chExt cx="5205412" cy="887412"/>
          </a:xfrm>
        </p:grpSpPr>
        <p:sp>
          <p:nvSpPr>
            <p:cNvPr id="255" name="Google Shape;255;p17"/>
            <p:cNvSpPr/>
            <p:nvPr/>
          </p:nvSpPr>
          <p:spPr>
            <a:xfrm>
              <a:off x="704850" y="2212975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60" y="12"/>
                  </a:moveTo>
                  <a:cubicBezTo>
                    <a:pt x="456" y="13"/>
                    <a:pt x="479" y="13"/>
                    <a:pt x="476" y="14"/>
                  </a:cubicBezTo>
                  <a:cubicBezTo>
                    <a:pt x="475" y="14"/>
                    <a:pt x="474" y="14"/>
                    <a:pt x="474" y="14"/>
                  </a:cubicBezTo>
                  <a:cubicBezTo>
                    <a:pt x="474" y="15"/>
                    <a:pt x="474" y="15"/>
                    <a:pt x="474" y="15"/>
                  </a:cubicBezTo>
                  <a:cubicBezTo>
                    <a:pt x="474" y="15"/>
                    <a:pt x="475" y="15"/>
                    <a:pt x="476" y="15"/>
                  </a:cubicBezTo>
                  <a:cubicBezTo>
                    <a:pt x="481" y="15"/>
                    <a:pt x="460" y="15"/>
                    <a:pt x="465" y="15"/>
                  </a:cubicBezTo>
                  <a:cubicBezTo>
                    <a:pt x="465" y="16"/>
                    <a:pt x="466" y="16"/>
                    <a:pt x="467" y="16"/>
                  </a:cubicBezTo>
                  <a:cubicBezTo>
                    <a:pt x="467" y="16"/>
                    <a:pt x="467" y="16"/>
                    <a:pt x="467" y="17"/>
                  </a:cubicBezTo>
                  <a:cubicBezTo>
                    <a:pt x="466" y="17"/>
                    <a:pt x="465" y="17"/>
                    <a:pt x="465" y="17"/>
                  </a:cubicBezTo>
                  <a:cubicBezTo>
                    <a:pt x="460" y="17"/>
                    <a:pt x="482" y="18"/>
                    <a:pt x="478" y="18"/>
                  </a:cubicBezTo>
                  <a:cubicBezTo>
                    <a:pt x="477" y="18"/>
                    <a:pt x="476" y="18"/>
                    <a:pt x="475" y="19"/>
                  </a:cubicBezTo>
                  <a:cubicBezTo>
                    <a:pt x="475" y="20"/>
                    <a:pt x="475" y="20"/>
                    <a:pt x="474" y="20"/>
                  </a:cubicBezTo>
                  <a:cubicBezTo>
                    <a:pt x="474" y="20"/>
                    <a:pt x="473" y="20"/>
                    <a:pt x="472" y="21"/>
                  </a:cubicBezTo>
                  <a:cubicBezTo>
                    <a:pt x="460" y="23"/>
                    <a:pt x="472" y="24"/>
                    <a:pt x="460" y="25"/>
                  </a:cubicBezTo>
                  <a:cubicBezTo>
                    <a:pt x="458" y="25"/>
                    <a:pt x="457" y="26"/>
                    <a:pt x="455" y="27"/>
                  </a:cubicBezTo>
                  <a:cubicBezTo>
                    <a:pt x="457" y="27"/>
                    <a:pt x="458" y="27"/>
                    <a:pt x="460" y="27"/>
                  </a:cubicBezTo>
                  <a:cubicBezTo>
                    <a:pt x="465" y="26"/>
                    <a:pt x="469" y="26"/>
                    <a:pt x="474" y="26"/>
                  </a:cubicBezTo>
                  <a:cubicBezTo>
                    <a:pt x="483" y="25"/>
                    <a:pt x="469" y="25"/>
                    <a:pt x="478" y="24"/>
                  </a:cubicBezTo>
                  <a:cubicBezTo>
                    <a:pt x="479" y="24"/>
                    <a:pt x="479" y="25"/>
                    <a:pt x="480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79" y="26"/>
                    <a:pt x="479" y="26"/>
                    <a:pt x="478" y="26"/>
                  </a:cubicBezTo>
                  <a:cubicBezTo>
                    <a:pt x="474" y="27"/>
                    <a:pt x="475" y="28"/>
                    <a:pt x="470" y="28"/>
                  </a:cubicBezTo>
                  <a:cubicBezTo>
                    <a:pt x="460" y="29"/>
                    <a:pt x="468" y="30"/>
                    <a:pt x="457" y="31"/>
                  </a:cubicBezTo>
                  <a:cubicBezTo>
                    <a:pt x="448" y="32"/>
                    <a:pt x="452" y="33"/>
                    <a:pt x="443" y="33"/>
                  </a:cubicBezTo>
                  <a:cubicBezTo>
                    <a:pt x="433" y="34"/>
                    <a:pt x="423" y="25"/>
                    <a:pt x="413" y="27"/>
                  </a:cubicBezTo>
                  <a:cubicBezTo>
                    <a:pt x="412" y="27"/>
                    <a:pt x="410" y="28"/>
                    <a:pt x="409" y="28"/>
                  </a:cubicBezTo>
                  <a:cubicBezTo>
                    <a:pt x="409" y="28"/>
                    <a:pt x="409" y="28"/>
                    <a:pt x="409" y="28"/>
                  </a:cubicBezTo>
                  <a:cubicBezTo>
                    <a:pt x="410" y="28"/>
                    <a:pt x="411" y="28"/>
                    <a:pt x="412" y="28"/>
                  </a:cubicBezTo>
                  <a:cubicBezTo>
                    <a:pt x="416" y="28"/>
                    <a:pt x="419" y="27"/>
                    <a:pt x="423" y="27"/>
                  </a:cubicBezTo>
                  <a:cubicBezTo>
                    <a:pt x="428" y="26"/>
                    <a:pt x="433" y="26"/>
                    <a:pt x="437" y="25"/>
                  </a:cubicBezTo>
                  <a:cubicBezTo>
                    <a:pt x="441" y="25"/>
                    <a:pt x="446" y="34"/>
                    <a:pt x="450" y="34"/>
                  </a:cubicBezTo>
                  <a:cubicBezTo>
                    <a:pt x="456" y="33"/>
                    <a:pt x="447" y="32"/>
                    <a:pt x="453" y="32"/>
                  </a:cubicBezTo>
                  <a:cubicBezTo>
                    <a:pt x="459" y="32"/>
                    <a:pt x="466" y="32"/>
                    <a:pt x="472" y="31"/>
                  </a:cubicBezTo>
                  <a:cubicBezTo>
                    <a:pt x="473" y="31"/>
                    <a:pt x="473" y="32"/>
                    <a:pt x="474" y="32"/>
                  </a:cubicBezTo>
                  <a:cubicBezTo>
                    <a:pt x="474" y="32"/>
                    <a:pt x="474" y="32"/>
                    <a:pt x="474" y="32"/>
                  </a:cubicBezTo>
                  <a:cubicBezTo>
                    <a:pt x="473" y="32"/>
                    <a:pt x="472" y="33"/>
                    <a:pt x="472" y="33"/>
                  </a:cubicBezTo>
                  <a:cubicBezTo>
                    <a:pt x="469" y="33"/>
                    <a:pt x="476" y="34"/>
                    <a:pt x="474" y="34"/>
                  </a:cubicBezTo>
                  <a:cubicBezTo>
                    <a:pt x="473" y="34"/>
                    <a:pt x="472" y="35"/>
                    <a:pt x="472" y="36"/>
                  </a:cubicBezTo>
                  <a:cubicBezTo>
                    <a:pt x="473" y="36"/>
                    <a:pt x="473" y="36"/>
                    <a:pt x="474" y="36"/>
                  </a:cubicBezTo>
                  <a:cubicBezTo>
                    <a:pt x="478" y="36"/>
                    <a:pt x="466" y="36"/>
                    <a:pt x="471" y="35"/>
                  </a:cubicBezTo>
                  <a:cubicBezTo>
                    <a:pt x="471" y="35"/>
                    <a:pt x="490" y="35"/>
                    <a:pt x="490" y="35"/>
                  </a:cubicBezTo>
                  <a:cubicBezTo>
                    <a:pt x="491" y="37"/>
                    <a:pt x="493" y="36"/>
                    <a:pt x="494" y="36"/>
                  </a:cubicBezTo>
                  <a:cubicBezTo>
                    <a:pt x="495" y="36"/>
                    <a:pt x="495" y="36"/>
                    <a:pt x="496" y="37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5" y="38"/>
                    <a:pt x="499" y="38"/>
                    <a:pt x="498" y="38"/>
                  </a:cubicBezTo>
                  <a:cubicBezTo>
                    <a:pt x="487" y="39"/>
                    <a:pt x="493" y="41"/>
                    <a:pt x="482" y="41"/>
                  </a:cubicBezTo>
                  <a:cubicBezTo>
                    <a:pt x="465" y="43"/>
                    <a:pt x="471" y="43"/>
                    <a:pt x="446" y="42"/>
                  </a:cubicBezTo>
                  <a:cubicBezTo>
                    <a:pt x="445" y="42"/>
                    <a:pt x="426" y="39"/>
                    <a:pt x="424" y="39"/>
                  </a:cubicBezTo>
                  <a:cubicBezTo>
                    <a:pt x="425" y="39"/>
                    <a:pt x="425" y="39"/>
                    <a:pt x="426" y="39"/>
                  </a:cubicBezTo>
                  <a:cubicBezTo>
                    <a:pt x="431" y="39"/>
                    <a:pt x="440" y="44"/>
                    <a:pt x="446" y="44"/>
                  </a:cubicBezTo>
                  <a:cubicBezTo>
                    <a:pt x="450" y="44"/>
                    <a:pt x="451" y="47"/>
                    <a:pt x="456" y="46"/>
                  </a:cubicBezTo>
                  <a:cubicBezTo>
                    <a:pt x="466" y="46"/>
                    <a:pt x="475" y="45"/>
                    <a:pt x="485" y="44"/>
                  </a:cubicBezTo>
                  <a:cubicBezTo>
                    <a:pt x="487" y="44"/>
                    <a:pt x="488" y="44"/>
                    <a:pt x="489" y="45"/>
                  </a:cubicBezTo>
                  <a:cubicBezTo>
                    <a:pt x="490" y="45"/>
                    <a:pt x="490" y="45"/>
                    <a:pt x="490" y="45"/>
                  </a:cubicBezTo>
                  <a:cubicBezTo>
                    <a:pt x="493" y="44"/>
                    <a:pt x="495" y="44"/>
                    <a:pt x="498" y="44"/>
                  </a:cubicBezTo>
                  <a:cubicBezTo>
                    <a:pt x="502" y="44"/>
                    <a:pt x="490" y="43"/>
                    <a:pt x="494" y="43"/>
                  </a:cubicBezTo>
                  <a:cubicBezTo>
                    <a:pt x="495" y="43"/>
                    <a:pt x="496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6" y="44"/>
                    <a:pt x="495" y="44"/>
                    <a:pt x="494" y="44"/>
                  </a:cubicBezTo>
                  <a:cubicBezTo>
                    <a:pt x="492" y="45"/>
                    <a:pt x="504" y="45"/>
                    <a:pt x="501" y="46"/>
                  </a:cubicBezTo>
                  <a:cubicBezTo>
                    <a:pt x="496" y="46"/>
                    <a:pt x="477" y="48"/>
                    <a:pt x="471" y="48"/>
                  </a:cubicBezTo>
                  <a:cubicBezTo>
                    <a:pt x="467" y="49"/>
                    <a:pt x="463" y="50"/>
                    <a:pt x="458" y="50"/>
                  </a:cubicBezTo>
                  <a:cubicBezTo>
                    <a:pt x="461" y="50"/>
                    <a:pt x="464" y="50"/>
                    <a:pt x="467" y="50"/>
                  </a:cubicBezTo>
                  <a:cubicBezTo>
                    <a:pt x="473" y="49"/>
                    <a:pt x="478" y="49"/>
                    <a:pt x="484" y="48"/>
                  </a:cubicBezTo>
                  <a:cubicBezTo>
                    <a:pt x="485" y="48"/>
                    <a:pt x="486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5" y="49"/>
                    <a:pt x="484" y="50"/>
                    <a:pt x="483" y="50"/>
                  </a:cubicBezTo>
                  <a:cubicBezTo>
                    <a:pt x="472" y="51"/>
                    <a:pt x="474" y="43"/>
                    <a:pt x="463" y="45"/>
                  </a:cubicBezTo>
                  <a:cubicBezTo>
                    <a:pt x="455" y="45"/>
                    <a:pt x="447" y="46"/>
                    <a:pt x="439" y="47"/>
                  </a:cubicBezTo>
                  <a:cubicBezTo>
                    <a:pt x="436" y="48"/>
                    <a:pt x="433" y="48"/>
                    <a:pt x="430" y="49"/>
                  </a:cubicBezTo>
                  <a:cubicBezTo>
                    <a:pt x="431" y="49"/>
                    <a:pt x="432" y="49"/>
                    <a:pt x="433" y="49"/>
                  </a:cubicBezTo>
                  <a:cubicBezTo>
                    <a:pt x="435" y="49"/>
                    <a:pt x="438" y="48"/>
                    <a:pt x="441" y="49"/>
                  </a:cubicBezTo>
                  <a:cubicBezTo>
                    <a:pt x="442" y="50"/>
                    <a:pt x="444" y="49"/>
                    <a:pt x="446" y="49"/>
                  </a:cubicBezTo>
                  <a:cubicBezTo>
                    <a:pt x="444" y="49"/>
                    <a:pt x="454" y="48"/>
                    <a:pt x="478" y="46"/>
                  </a:cubicBezTo>
                  <a:cubicBezTo>
                    <a:pt x="483" y="45"/>
                    <a:pt x="475" y="53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9" y="53"/>
                    <a:pt x="451" y="52"/>
                    <a:pt x="453" y="53"/>
                  </a:cubicBezTo>
                  <a:cubicBezTo>
                    <a:pt x="446" y="55"/>
                    <a:pt x="501" y="56"/>
                    <a:pt x="494" y="57"/>
                  </a:cubicBezTo>
                  <a:cubicBezTo>
                    <a:pt x="494" y="58"/>
                    <a:pt x="495" y="58"/>
                    <a:pt x="495" y="58"/>
                  </a:cubicBezTo>
                  <a:cubicBezTo>
                    <a:pt x="503" y="57"/>
                    <a:pt x="487" y="57"/>
                    <a:pt x="495" y="56"/>
                  </a:cubicBezTo>
                  <a:cubicBezTo>
                    <a:pt x="500" y="55"/>
                    <a:pt x="455" y="54"/>
                    <a:pt x="460" y="54"/>
                  </a:cubicBezTo>
                  <a:cubicBezTo>
                    <a:pt x="461" y="54"/>
                    <a:pt x="462" y="54"/>
                    <a:pt x="462" y="54"/>
                  </a:cubicBezTo>
                  <a:cubicBezTo>
                    <a:pt x="463" y="54"/>
                    <a:pt x="463" y="54"/>
                    <a:pt x="463" y="54"/>
                  </a:cubicBezTo>
                  <a:cubicBezTo>
                    <a:pt x="462" y="55"/>
                    <a:pt x="500" y="55"/>
                    <a:pt x="499" y="55"/>
                  </a:cubicBezTo>
                  <a:cubicBezTo>
                    <a:pt x="496" y="56"/>
                    <a:pt x="493" y="56"/>
                    <a:pt x="490" y="57"/>
                  </a:cubicBezTo>
                  <a:cubicBezTo>
                    <a:pt x="483" y="58"/>
                    <a:pt x="511" y="60"/>
                    <a:pt x="503" y="62"/>
                  </a:cubicBezTo>
                  <a:cubicBezTo>
                    <a:pt x="503" y="62"/>
                    <a:pt x="502" y="62"/>
                    <a:pt x="502" y="62"/>
                  </a:cubicBezTo>
                  <a:cubicBezTo>
                    <a:pt x="502" y="64"/>
                    <a:pt x="500" y="64"/>
                    <a:pt x="499" y="64"/>
                  </a:cubicBezTo>
                  <a:cubicBezTo>
                    <a:pt x="495" y="65"/>
                    <a:pt x="497" y="66"/>
                    <a:pt x="493" y="67"/>
                  </a:cubicBezTo>
                  <a:cubicBezTo>
                    <a:pt x="490" y="67"/>
                    <a:pt x="500" y="68"/>
                    <a:pt x="497" y="69"/>
                  </a:cubicBezTo>
                  <a:cubicBezTo>
                    <a:pt x="494" y="69"/>
                    <a:pt x="492" y="69"/>
                    <a:pt x="489" y="70"/>
                  </a:cubicBezTo>
                  <a:cubicBezTo>
                    <a:pt x="494" y="70"/>
                    <a:pt x="485" y="69"/>
                    <a:pt x="490" y="69"/>
                  </a:cubicBezTo>
                  <a:cubicBezTo>
                    <a:pt x="495" y="68"/>
                    <a:pt x="500" y="67"/>
                    <a:pt x="505" y="67"/>
                  </a:cubicBezTo>
                  <a:cubicBezTo>
                    <a:pt x="506" y="67"/>
                    <a:pt x="507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7" y="68"/>
                    <a:pt x="506" y="68"/>
                    <a:pt x="505" y="68"/>
                  </a:cubicBezTo>
                  <a:cubicBezTo>
                    <a:pt x="502" y="69"/>
                    <a:pt x="499" y="69"/>
                    <a:pt x="496" y="70"/>
                  </a:cubicBezTo>
                  <a:cubicBezTo>
                    <a:pt x="494" y="70"/>
                    <a:pt x="492" y="70"/>
                    <a:pt x="491" y="71"/>
                  </a:cubicBezTo>
                  <a:cubicBezTo>
                    <a:pt x="491" y="71"/>
                    <a:pt x="492" y="71"/>
                    <a:pt x="492" y="71"/>
                  </a:cubicBezTo>
                  <a:cubicBezTo>
                    <a:pt x="501" y="70"/>
                    <a:pt x="510" y="69"/>
                    <a:pt x="518" y="68"/>
                  </a:cubicBezTo>
                  <a:cubicBezTo>
                    <a:pt x="519" y="68"/>
                    <a:pt x="520" y="68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0" y="69"/>
                    <a:pt x="519" y="69"/>
                    <a:pt x="518" y="69"/>
                  </a:cubicBezTo>
                  <a:cubicBezTo>
                    <a:pt x="511" y="71"/>
                    <a:pt x="529" y="72"/>
                    <a:pt x="522" y="74"/>
                  </a:cubicBezTo>
                  <a:cubicBezTo>
                    <a:pt x="518" y="74"/>
                    <a:pt x="515" y="75"/>
                    <a:pt x="512" y="77"/>
                  </a:cubicBezTo>
                  <a:cubicBezTo>
                    <a:pt x="511" y="78"/>
                    <a:pt x="522" y="79"/>
                    <a:pt x="520" y="79"/>
                  </a:cubicBezTo>
                  <a:cubicBezTo>
                    <a:pt x="515" y="80"/>
                    <a:pt x="529" y="81"/>
                    <a:pt x="524" y="81"/>
                  </a:cubicBezTo>
                  <a:cubicBezTo>
                    <a:pt x="519" y="81"/>
                    <a:pt x="527" y="83"/>
                    <a:pt x="522" y="84"/>
                  </a:cubicBezTo>
                  <a:cubicBezTo>
                    <a:pt x="522" y="84"/>
                    <a:pt x="523" y="84"/>
                    <a:pt x="523" y="84"/>
                  </a:cubicBezTo>
                  <a:cubicBezTo>
                    <a:pt x="529" y="84"/>
                    <a:pt x="522" y="84"/>
                    <a:pt x="529" y="84"/>
                  </a:cubicBezTo>
                  <a:cubicBezTo>
                    <a:pt x="534" y="83"/>
                    <a:pt x="539" y="83"/>
                    <a:pt x="545" y="82"/>
                  </a:cubicBezTo>
                  <a:cubicBezTo>
                    <a:pt x="546" y="82"/>
                    <a:pt x="546" y="82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6" y="84"/>
                    <a:pt x="545" y="84"/>
                  </a:cubicBezTo>
                  <a:cubicBezTo>
                    <a:pt x="541" y="84"/>
                    <a:pt x="536" y="85"/>
                    <a:pt x="532" y="85"/>
                  </a:cubicBezTo>
                  <a:cubicBezTo>
                    <a:pt x="532" y="85"/>
                    <a:pt x="531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2" y="86"/>
                    <a:pt x="534" y="86"/>
                    <a:pt x="535" y="86"/>
                  </a:cubicBezTo>
                  <a:cubicBezTo>
                    <a:pt x="535" y="86"/>
                    <a:pt x="535" y="87"/>
                    <a:pt x="535" y="87"/>
                  </a:cubicBezTo>
                  <a:cubicBezTo>
                    <a:pt x="535" y="87"/>
                    <a:pt x="534" y="87"/>
                    <a:pt x="533" y="88"/>
                  </a:cubicBezTo>
                  <a:cubicBezTo>
                    <a:pt x="525" y="89"/>
                    <a:pt x="531" y="90"/>
                    <a:pt x="524" y="90"/>
                  </a:cubicBezTo>
                  <a:cubicBezTo>
                    <a:pt x="514" y="91"/>
                    <a:pt x="504" y="92"/>
                    <a:pt x="494" y="92"/>
                  </a:cubicBezTo>
                  <a:cubicBezTo>
                    <a:pt x="484" y="92"/>
                    <a:pt x="320" y="92"/>
                    <a:pt x="311" y="92"/>
                  </a:cubicBezTo>
                  <a:cubicBezTo>
                    <a:pt x="300" y="92"/>
                    <a:pt x="290" y="91"/>
                    <a:pt x="280" y="91"/>
                  </a:cubicBezTo>
                  <a:cubicBezTo>
                    <a:pt x="273" y="91"/>
                    <a:pt x="265" y="91"/>
                    <a:pt x="258" y="92"/>
                  </a:cubicBezTo>
                  <a:cubicBezTo>
                    <a:pt x="255" y="92"/>
                    <a:pt x="253" y="92"/>
                    <a:pt x="250" y="92"/>
                  </a:cubicBezTo>
                  <a:cubicBezTo>
                    <a:pt x="249" y="92"/>
                    <a:pt x="247" y="92"/>
                    <a:pt x="246" y="92"/>
                  </a:cubicBezTo>
                  <a:cubicBezTo>
                    <a:pt x="245" y="92"/>
                    <a:pt x="244" y="91"/>
                    <a:pt x="242" y="91"/>
                  </a:cubicBezTo>
                  <a:cubicBezTo>
                    <a:pt x="242" y="91"/>
                    <a:pt x="241" y="92"/>
                    <a:pt x="240" y="92"/>
                  </a:cubicBezTo>
                  <a:cubicBezTo>
                    <a:pt x="240" y="91"/>
                    <a:pt x="239" y="91"/>
                    <a:pt x="239" y="92"/>
                  </a:cubicBezTo>
                  <a:cubicBezTo>
                    <a:pt x="238" y="91"/>
                    <a:pt x="237" y="91"/>
                    <a:pt x="237" y="92"/>
                  </a:cubicBezTo>
                  <a:cubicBezTo>
                    <a:pt x="237" y="92"/>
                    <a:pt x="237" y="92"/>
                    <a:pt x="237" y="92"/>
                  </a:cubicBezTo>
                  <a:cubicBezTo>
                    <a:pt x="236" y="92"/>
                    <a:pt x="235" y="92"/>
                    <a:pt x="235" y="92"/>
                  </a:cubicBezTo>
                  <a:cubicBezTo>
                    <a:pt x="234" y="91"/>
                    <a:pt x="234" y="91"/>
                    <a:pt x="233" y="92"/>
                  </a:cubicBezTo>
                  <a:cubicBezTo>
                    <a:pt x="226" y="92"/>
                    <a:pt x="218" y="92"/>
                    <a:pt x="211" y="92"/>
                  </a:cubicBezTo>
                  <a:cubicBezTo>
                    <a:pt x="211" y="91"/>
                    <a:pt x="211" y="91"/>
                    <a:pt x="211" y="91"/>
                  </a:cubicBezTo>
                  <a:cubicBezTo>
                    <a:pt x="210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9" y="90"/>
                  </a:cubicBezTo>
                  <a:cubicBezTo>
                    <a:pt x="196" y="90"/>
                    <a:pt x="192" y="90"/>
                    <a:pt x="189" y="90"/>
                  </a:cubicBezTo>
                  <a:cubicBezTo>
                    <a:pt x="189" y="90"/>
                    <a:pt x="189" y="89"/>
                    <a:pt x="189" y="89"/>
                  </a:cubicBezTo>
                  <a:cubicBezTo>
                    <a:pt x="235" y="89"/>
                    <a:pt x="282" y="89"/>
                    <a:pt x="329" y="89"/>
                  </a:cubicBezTo>
                  <a:cubicBezTo>
                    <a:pt x="329" y="89"/>
                    <a:pt x="329" y="89"/>
                    <a:pt x="329" y="88"/>
                  </a:cubicBezTo>
                  <a:cubicBezTo>
                    <a:pt x="270" y="88"/>
                    <a:pt x="224" y="88"/>
                    <a:pt x="165" y="88"/>
                  </a:cubicBezTo>
                  <a:cubicBezTo>
                    <a:pt x="167" y="88"/>
                    <a:pt x="156" y="88"/>
                    <a:pt x="159" y="89"/>
                  </a:cubicBezTo>
                  <a:cubicBezTo>
                    <a:pt x="166" y="89"/>
                    <a:pt x="173" y="89"/>
                    <a:pt x="180" y="89"/>
                  </a:cubicBezTo>
                  <a:cubicBezTo>
                    <a:pt x="181" y="89"/>
                    <a:pt x="182" y="90"/>
                    <a:pt x="181" y="92"/>
                  </a:cubicBezTo>
                  <a:cubicBezTo>
                    <a:pt x="181" y="91"/>
                    <a:pt x="180" y="90"/>
                    <a:pt x="180" y="90"/>
                  </a:cubicBezTo>
                  <a:cubicBezTo>
                    <a:pt x="180" y="90"/>
                    <a:pt x="179" y="91"/>
                    <a:pt x="179" y="92"/>
                  </a:cubicBezTo>
                  <a:cubicBezTo>
                    <a:pt x="179" y="91"/>
                    <a:pt x="178" y="91"/>
                    <a:pt x="178" y="90"/>
                  </a:cubicBezTo>
                  <a:cubicBezTo>
                    <a:pt x="178" y="91"/>
                    <a:pt x="178" y="91"/>
                    <a:pt x="177" y="92"/>
                  </a:cubicBezTo>
                  <a:cubicBezTo>
                    <a:pt x="177" y="91"/>
                    <a:pt x="177" y="91"/>
                    <a:pt x="176" y="90"/>
                  </a:cubicBezTo>
                  <a:cubicBezTo>
                    <a:pt x="176" y="91"/>
                    <a:pt x="176" y="91"/>
                    <a:pt x="175" y="92"/>
                  </a:cubicBezTo>
                  <a:cubicBezTo>
                    <a:pt x="175" y="91"/>
                    <a:pt x="175" y="91"/>
                    <a:pt x="174" y="90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1"/>
                    <a:pt x="173" y="91"/>
                    <a:pt x="172" y="90"/>
                  </a:cubicBezTo>
                  <a:cubicBezTo>
                    <a:pt x="172" y="92"/>
                    <a:pt x="171" y="91"/>
                    <a:pt x="171" y="90"/>
                  </a:cubicBezTo>
                  <a:cubicBezTo>
                    <a:pt x="170" y="93"/>
                    <a:pt x="169" y="90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7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2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5" y="91"/>
                    <a:pt x="165" y="91"/>
                    <a:pt x="164" y="92"/>
                  </a:cubicBezTo>
                  <a:cubicBezTo>
                    <a:pt x="164" y="91"/>
                    <a:pt x="164" y="91"/>
                    <a:pt x="163" y="90"/>
                  </a:cubicBezTo>
                  <a:cubicBezTo>
                    <a:pt x="163" y="91"/>
                    <a:pt x="163" y="91"/>
                    <a:pt x="162" y="92"/>
                  </a:cubicBezTo>
                  <a:cubicBezTo>
                    <a:pt x="162" y="91"/>
                    <a:pt x="162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59" y="90"/>
                    <a:pt x="158" y="89"/>
                    <a:pt x="157" y="91"/>
                  </a:cubicBezTo>
                  <a:cubicBezTo>
                    <a:pt x="156" y="91"/>
                    <a:pt x="169" y="90"/>
                    <a:pt x="169" y="90"/>
                  </a:cubicBezTo>
                  <a:cubicBezTo>
                    <a:pt x="167" y="90"/>
                    <a:pt x="166" y="89"/>
                    <a:pt x="165" y="89"/>
                  </a:cubicBezTo>
                  <a:cubicBezTo>
                    <a:pt x="160" y="89"/>
                    <a:pt x="155" y="89"/>
                    <a:pt x="150" y="89"/>
                  </a:cubicBezTo>
                  <a:cubicBezTo>
                    <a:pt x="141" y="89"/>
                    <a:pt x="164" y="88"/>
                    <a:pt x="155" y="88"/>
                  </a:cubicBezTo>
                  <a:cubicBezTo>
                    <a:pt x="148" y="88"/>
                    <a:pt x="140" y="88"/>
                    <a:pt x="132" y="87"/>
                  </a:cubicBezTo>
                  <a:cubicBezTo>
                    <a:pt x="132" y="87"/>
                    <a:pt x="132" y="87"/>
                    <a:pt x="131" y="87"/>
                  </a:cubicBezTo>
                  <a:cubicBezTo>
                    <a:pt x="133" y="86"/>
                    <a:pt x="135" y="86"/>
                    <a:pt x="137" y="86"/>
                  </a:cubicBezTo>
                  <a:cubicBezTo>
                    <a:pt x="139" y="86"/>
                    <a:pt x="141" y="86"/>
                    <a:pt x="143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38" y="85"/>
                    <a:pt x="133" y="85"/>
                    <a:pt x="128" y="85"/>
                  </a:cubicBezTo>
                  <a:cubicBezTo>
                    <a:pt x="119" y="85"/>
                    <a:pt x="110" y="84"/>
                    <a:pt x="101" y="84"/>
                  </a:cubicBezTo>
                  <a:cubicBezTo>
                    <a:pt x="95" y="84"/>
                    <a:pt x="89" y="83"/>
                    <a:pt x="83" y="83"/>
                  </a:cubicBezTo>
                  <a:cubicBezTo>
                    <a:pt x="80" y="83"/>
                    <a:pt x="78" y="83"/>
                    <a:pt x="75" y="83"/>
                  </a:cubicBezTo>
                  <a:cubicBezTo>
                    <a:pt x="71" y="83"/>
                    <a:pt x="55" y="83"/>
                    <a:pt x="51" y="83"/>
                  </a:cubicBezTo>
                  <a:cubicBezTo>
                    <a:pt x="51" y="83"/>
                    <a:pt x="50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1" y="82"/>
                    <a:pt x="52" y="82"/>
                    <a:pt x="54" y="82"/>
                  </a:cubicBezTo>
                  <a:cubicBezTo>
                    <a:pt x="61" y="82"/>
                    <a:pt x="82" y="82"/>
                    <a:pt x="89" y="82"/>
                  </a:cubicBezTo>
                  <a:cubicBezTo>
                    <a:pt x="94" y="82"/>
                    <a:pt x="99" y="81"/>
                    <a:pt x="104" y="81"/>
                  </a:cubicBezTo>
                  <a:cubicBezTo>
                    <a:pt x="122" y="82"/>
                    <a:pt x="141" y="82"/>
                    <a:pt x="159" y="83"/>
                  </a:cubicBezTo>
                  <a:cubicBezTo>
                    <a:pt x="176" y="83"/>
                    <a:pt x="165" y="83"/>
                    <a:pt x="183" y="83"/>
                  </a:cubicBezTo>
                  <a:cubicBezTo>
                    <a:pt x="215" y="83"/>
                    <a:pt x="238" y="83"/>
                    <a:pt x="271" y="82"/>
                  </a:cubicBezTo>
                  <a:cubicBezTo>
                    <a:pt x="289" y="82"/>
                    <a:pt x="303" y="81"/>
                    <a:pt x="321" y="81"/>
                  </a:cubicBezTo>
                  <a:cubicBezTo>
                    <a:pt x="322" y="80"/>
                    <a:pt x="322" y="80"/>
                    <a:pt x="323" y="80"/>
                  </a:cubicBezTo>
                  <a:cubicBezTo>
                    <a:pt x="324" y="80"/>
                    <a:pt x="324" y="80"/>
                    <a:pt x="325" y="80"/>
                  </a:cubicBezTo>
                  <a:cubicBezTo>
                    <a:pt x="325" y="80"/>
                    <a:pt x="324" y="80"/>
                    <a:pt x="324" y="80"/>
                  </a:cubicBezTo>
                  <a:cubicBezTo>
                    <a:pt x="313" y="80"/>
                    <a:pt x="301" y="80"/>
                    <a:pt x="290" y="81"/>
                  </a:cubicBezTo>
                  <a:cubicBezTo>
                    <a:pt x="286" y="81"/>
                    <a:pt x="282" y="80"/>
                    <a:pt x="278" y="81"/>
                  </a:cubicBezTo>
                  <a:cubicBezTo>
                    <a:pt x="271" y="81"/>
                    <a:pt x="264" y="81"/>
                    <a:pt x="257" y="81"/>
                  </a:cubicBezTo>
                  <a:cubicBezTo>
                    <a:pt x="252" y="81"/>
                    <a:pt x="248" y="81"/>
                    <a:pt x="243" y="81"/>
                  </a:cubicBezTo>
                  <a:cubicBezTo>
                    <a:pt x="241" y="81"/>
                    <a:pt x="239" y="81"/>
                    <a:pt x="237" y="81"/>
                  </a:cubicBezTo>
                  <a:cubicBezTo>
                    <a:pt x="235" y="81"/>
                    <a:pt x="233" y="81"/>
                    <a:pt x="230" y="81"/>
                  </a:cubicBezTo>
                  <a:cubicBezTo>
                    <a:pt x="228" y="81"/>
                    <a:pt x="225" y="81"/>
                    <a:pt x="222" y="81"/>
                  </a:cubicBezTo>
                  <a:cubicBezTo>
                    <a:pt x="219" y="81"/>
                    <a:pt x="217" y="82"/>
                    <a:pt x="214" y="82"/>
                  </a:cubicBezTo>
                  <a:cubicBezTo>
                    <a:pt x="213" y="82"/>
                    <a:pt x="213" y="82"/>
                    <a:pt x="212" y="82"/>
                  </a:cubicBezTo>
                  <a:cubicBezTo>
                    <a:pt x="211" y="81"/>
                    <a:pt x="210" y="81"/>
                    <a:pt x="209" y="81"/>
                  </a:cubicBezTo>
                  <a:cubicBezTo>
                    <a:pt x="208" y="82"/>
                    <a:pt x="208" y="81"/>
                    <a:pt x="207" y="81"/>
                  </a:cubicBezTo>
                  <a:cubicBezTo>
                    <a:pt x="207" y="83"/>
                    <a:pt x="206" y="81"/>
                    <a:pt x="205" y="81"/>
                  </a:cubicBezTo>
                  <a:cubicBezTo>
                    <a:pt x="205" y="83"/>
                    <a:pt x="204" y="81"/>
                    <a:pt x="204" y="81"/>
                  </a:cubicBezTo>
                  <a:cubicBezTo>
                    <a:pt x="203" y="81"/>
                    <a:pt x="203" y="82"/>
                    <a:pt x="203" y="82"/>
                  </a:cubicBezTo>
                  <a:cubicBezTo>
                    <a:pt x="202" y="82"/>
                    <a:pt x="202" y="81"/>
                    <a:pt x="202" y="81"/>
                  </a:cubicBezTo>
                  <a:cubicBezTo>
                    <a:pt x="202" y="81"/>
                    <a:pt x="201" y="82"/>
                    <a:pt x="201" y="82"/>
                  </a:cubicBezTo>
                  <a:cubicBezTo>
                    <a:pt x="201" y="82"/>
                    <a:pt x="200" y="81"/>
                    <a:pt x="200" y="81"/>
                  </a:cubicBezTo>
                  <a:cubicBezTo>
                    <a:pt x="200" y="81"/>
                    <a:pt x="200" y="81"/>
                    <a:pt x="199" y="82"/>
                  </a:cubicBezTo>
                  <a:cubicBezTo>
                    <a:pt x="199" y="81"/>
                    <a:pt x="198" y="81"/>
                    <a:pt x="198" y="81"/>
                  </a:cubicBezTo>
                  <a:cubicBezTo>
                    <a:pt x="197" y="83"/>
                    <a:pt x="197" y="81"/>
                    <a:pt x="196" y="81"/>
                  </a:cubicBezTo>
                  <a:cubicBezTo>
                    <a:pt x="196" y="81"/>
                    <a:pt x="195" y="81"/>
                    <a:pt x="195" y="81"/>
                  </a:cubicBezTo>
                  <a:cubicBezTo>
                    <a:pt x="195" y="81"/>
                    <a:pt x="194" y="81"/>
                    <a:pt x="194" y="81"/>
                  </a:cubicBezTo>
                  <a:cubicBezTo>
                    <a:pt x="193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9" y="81"/>
                  </a:cubicBezTo>
                  <a:cubicBezTo>
                    <a:pt x="187" y="81"/>
                    <a:pt x="185" y="81"/>
                    <a:pt x="184" y="81"/>
                  </a:cubicBezTo>
                  <a:cubicBezTo>
                    <a:pt x="182" y="81"/>
                    <a:pt x="181" y="81"/>
                    <a:pt x="179" y="81"/>
                  </a:cubicBezTo>
                  <a:cubicBezTo>
                    <a:pt x="178" y="81"/>
                    <a:pt x="176" y="81"/>
                    <a:pt x="175" y="81"/>
                  </a:cubicBezTo>
                  <a:cubicBezTo>
                    <a:pt x="173" y="81"/>
                    <a:pt x="172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3" y="82"/>
                    <a:pt x="161" y="82"/>
                    <a:pt x="158" y="81"/>
                  </a:cubicBezTo>
                  <a:cubicBezTo>
                    <a:pt x="157" y="81"/>
                    <a:pt x="157" y="81"/>
                    <a:pt x="156" y="81"/>
                  </a:cubicBezTo>
                  <a:cubicBezTo>
                    <a:pt x="155" y="81"/>
                    <a:pt x="167" y="81"/>
                    <a:pt x="167" y="81"/>
                  </a:cubicBezTo>
                  <a:cubicBezTo>
                    <a:pt x="165" y="81"/>
                    <a:pt x="164" y="81"/>
                    <a:pt x="163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60" y="81"/>
                    <a:pt x="159" y="81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53" y="81"/>
                    <a:pt x="151" y="81"/>
                  </a:cubicBezTo>
                  <a:cubicBezTo>
                    <a:pt x="151" y="82"/>
                    <a:pt x="150" y="81"/>
                    <a:pt x="150" y="80"/>
                  </a:cubicBezTo>
                  <a:cubicBezTo>
                    <a:pt x="150" y="81"/>
                    <a:pt x="149" y="81"/>
                    <a:pt x="149" y="81"/>
                  </a:cubicBezTo>
                  <a:cubicBezTo>
                    <a:pt x="149" y="81"/>
                    <a:pt x="148" y="81"/>
                    <a:pt x="148" y="80"/>
                  </a:cubicBezTo>
                  <a:cubicBezTo>
                    <a:pt x="148" y="81"/>
                    <a:pt x="147" y="81"/>
                    <a:pt x="147" y="81"/>
                  </a:cubicBezTo>
                  <a:cubicBezTo>
                    <a:pt x="146" y="81"/>
                    <a:pt x="146" y="80"/>
                    <a:pt x="145" y="81"/>
                  </a:cubicBezTo>
                  <a:cubicBezTo>
                    <a:pt x="145" y="80"/>
                    <a:pt x="144" y="81"/>
                    <a:pt x="143" y="81"/>
                  </a:cubicBezTo>
                  <a:cubicBezTo>
                    <a:pt x="143" y="81"/>
                    <a:pt x="142" y="81"/>
                    <a:pt x="142" y="81"/>
                  </a:cubicBezTo>
                  <a:cubicBezTo>
                    <a:pt x="141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0"/>
                    <a:pt x="139" y="80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7" y="81"/>
                    <a:pt x="137" y="80"/>
                    <a:pt x="137" y="80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81"/>
                    <a:pt x="135" y="80"/>
                    <a:pt x="135" y="80"/>
                  </a:cubicBezTo>
                  <a:cubicBezTo>
                    <a:pt x="135" y="80"/>
                    <a:pt x="134" y="81"/>
                    <a:pt x="134" y="81"/>
                  </a:cubicBezTo>
                  <a:cubicBezTo>
                    <a:pt x="134" y="81"/>
                    <a:pt x="134" y="80"/>
                    <a:pt x="133" y="80"/>
                  </a:cubicBezTo>
                  <a:cubicBezTo>
                    <a:pt x="133" y="80"/>
                    <a:pt x="133" y="81"/>
                    <a:pt x="132" y="81"/>
                  </a:cubicBezTo>
                  <a:cubicBezTo>
                    <a:pt x="132" y="81"/>
                    <a:pt x="132" y="80"/>
                    <a:pt x="131" y="80"/>
                  </a:cubicBezTo>
                  <a:cubicBezTo>
                    <a:pt x="131" y="80"/>
                    <a:pt x="131" y="81"/>
                    <a:pt x="130" y="81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29" y="80"/>
                    <a:pt x="160" y="81"/>
                    <a:pt x="159" y="81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8" y="80"/>
                    <a:pt x="158" y="80"/>
                    <a:pt x="157" y="81"/>
                  </a:cubicBezTo>
                  <a:cubicBezTo>
                    <a:pt x="157" y="80"/>
                    <a:pt x="156" y="79"/>
                    <a:pt x="156" y="81"/>
                  </a:cubicBezTo>
                  <a:cubicBezTo>
                    <a:pt x="155" y="79"/>
                    <a:pt x="154" y="80"/>
                    <a:pt x="154" y="80"/>
                  </a:cubicBezTo>
                  <a:cubicBezTo>
                    <a:pt x="152" y="80"/>
                    <a:pt x="150" y="80"/>
                    <a:pt x="149" y="80"/>
                  </a:cubicBezTo>
                  <a:cubicBezTo>
                    <a:pt x="145" y="79"/>
                    <a:pt x="141" y="79"/>
                    <a:pt x="137" y="79"/>
                  </a:cubicBezTo>
                  <a:cubicBezTo>
                    <a:pt x="128" y="79"/>
                    <a:pt x="118" y="78"/>
                    <a:pt x="109" y="78"/>
                  </a:cubicBezTo>
                  <a:cubicBezTo>
                    <a:pt x="103" y="78"/>
                    <a:pt x="96" y="78"/>
                    <a:pt x="89" y="77"/>
                  </a:cubicBezTo>
                  <a:cubicBezTo>
                    <a:pt x="85" y="77"/>
                    <a:pt x="81" y="77"/>
                    <a:pt x="76" y="77"/>
                  </a:cubicBezTo>
                  <a:cubicBezTo>
                    <a:pt x="76" y="77"/>
                    <a:pt x="76" y="77"/>
                    <a:pt x="75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0" y="76"/>
                    <a:pt x="83" y="76"/>
                    <a:pt x="86" y="76"/>
                  </a:cubicBezTo>
                  <a:cubicBezTo>
                    <a:pt x="93" y="76"/>
                    <a:pt x="100" y="76"/>
                    <a:pt x="106" y="76"/>
                  </a:cubicBezTo>
                  <a:cubicBezTo>
                    <a:pt x="111" y="76"/>
                    <a:pt x="115" y="76"/>
                    <a:pt x="119" y="76"/>
                  </a:cubicBezTo>
                  <a:cubicBezTo>
                    <a:pt x="108" y="76"/>
                    <a:pt x="85" y="75"/>
                    <a:pt x="74" y="75"/>
                  </a:cubicBezTo>
                  <a:cubicBezTo>
                    <a:pt x="68" y="75"/>
                    <a:pt x="63" y="75"/>
                    <a:pt x="57" y="74"/>
                  </a:cubicBezTo>
                  <a:cubicBezTo>
                    <a:pt x="57" y="74"/>
                    <a:pt x="56" y="74"/>
                    <a:pt x="56" y="74"/>
                  </a:cubicBezTo>
                  <a:cubicBezTo>
                    <a:pt x="56" y="74"/>
                    <a:pt x="56" y="73"/>
                    <a:pt x="57" y="73"/>
                  </a:cubicBezTo>
                  <a:cubicBezTo>
                    <a:pt x="58" y="73"/>
                    <a:pt x="60" y="73"/>
                    <a:pt x="62" y="73"/>
                  </a:cubicBezTo>
                  <a:cubicBezTo>
                    <a:pt x="66" y="73"/>
                    <a:pt x="70" y="72"/>
                    <a:pt x="73" y="72"/>
                  </a:cubicBezTo>
                  <a:cubicBezTo>
                    <a:pt x="93" y="72"/>
                    <a:pt x="106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80" y="70"/>
                    <a:pt x="331" y="70"/>
                  </a:cubicBezTo>
                  <a:cubicBezTo>
                    <a:pt x="332" y="70"/>
                    <a:pt x="329" y="71"/>
                    <a:pt x="331" y="71"/>
                  </a:cubicBezTo>
                  <a:cubicBezTo>
                    <a:pt x="331" y="71"/>
                    <a:pt x="331" y="70"/>
                    <a:pt x="331" y="70"/>
                  </a:cubicBezTo>
                  <a:cubicBezTo>
                    <a:pt x="326" y="70"/>
                    <a:pt x="321" y="70"/>
                    <a:pt x="317" y="70"/>
                  </a:cubicBezTo>
                  <a:cubicBezTo>
                    <a:pt x="312" y="70"/>
                    <a:pt x="308" y="71"/>
                    <a:pt x="303" y="71"/>
                  </a:cubicBezTo>
                  <a:cubicBezTo>
                    <a:pt x="288" y="71"/>
                    <a:pt x="274" y="71"/>
                    <a:pt x="259" y="71"/>
                  </a:cubicBezTo>
                  <a:cubicBezTo>
                    <a:pt x="252" y="71"/>
                    <a:pt x="244" y="71"/>
                    <a:pt x="237" y="71"/>
                  </a:cubicBezTo>
                  <a:cubicBezTo>
                    <a:pt x="227" y="72"/>
                    <a:pt x="217" y="71"/>
                    <a:pt x="208" y="71"/>
                  </a:cubicBezTo>
                  <a:cubicBezTo>
                    <a:pt x="203" y="71"/>
                    <a:pt x="198" y="71"/>
                    <a:pt x="193" y="71"/>
                  </a:cubicBezTo>
                  <a:cubicBezTo>
                    <a:pt x="189" y="71"/>
                    <a:pt x="184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5" y="71"/>
                    <a:pt x="162" y="71"/>
                    <a:pt x="159" y="71"/>
                  </a:cubicBezTo>
                  <a:cubicBezTo>
                    <a:pt x="157" y="71"/>
                    <a:pt x="155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4" y="71"/>
                    <a:pt x="142" y="71"/>
                    <a:pt x="139" y="71"/>
                  </a:cubicBezTo>
                  <a:cubicBezTo>
                    <a:pt x="138" y="71"/>
                    <a:pt x="136" y="71"/>
                    <a:pt x="135" y="71"/>
                  </a:cubicBezTo>
                  <a:cubicBezTo>
                    <a:pt x="133" y="71"/>
                    <a:pt x="132" y="71"/>
                    <a:pt x="130" y="71"/>
                  </a:cubicBezTo>
                  <a:cubicBezTo>
                    <a:pt x="129" y="71"/>
                    <a:pt x="129" y="70"/>
                    <a:pt x="128" y="70"/>
                  </a:cubicBezTo>
                  <a:cubicBezTo>
                    <a:pt x="127" y="70"/>
                    <a:pt x="126" y="71"/>
                    <a:pt x="125" y="71"/>
                  </a:cubicBezTo>
                  <a:cubicBezTo>
                    <a:pt x="124" y="71"/>
                    <a:pt x="123" y="71"/>
                    <a:pt x="123" y="71"/>
                  </a:cubicBezTo>
                  <a:cubicBezTo>
                    <a:pt x="122" y="70"/>
                    <a:pt x="121" y="70"/>
                    <a:pt x="120" y="70"/>
                  </a:cubicBezTo>
                  <a:cubicBezTo>
                    <a:pt x="119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6" y="70"/>
                  </a:cubicBezTo>
                  <a:cubicBezTo>
                    <a:pt x="145" y="70"/>
                    <a:pt x="144" y="71"/>
                    <a:pt x="143" y="71"/>
                  </a:cubicBezTo>
                  <a:cubicBezTo>
                    <a:pt x="141" y="71"/>
                    <a:pt x="140" y="70"/>
                    <a:pt x="138" y="70"/>
                  </a:cubicBezTo>
                  <a:cubicBezTo>
                    <a:pt x="135" y="71"/>
                    <a:pt x="132" y="70"/>
                    <a:pt x="130" y="70"/>
                  </a:cubicBezTo>
                  <a:cubicBezTo>
                    <a:pt x="128" y="70"/>
                    <a:pt x="126" y="70"/>
                    <a:pt x="124" y="70"/>
                  </a:cubicBezTo>
                  <a:cubicBezTo>
                    <a:pt x="120" y="69"/>
                    <a:pt x="116" y="69"/>
                    <a:pt x="113" y="69"/>
                  </a:cubicBezTo>
                  <a:cubicBezTo>
                    <a:pt x="109" y="69"/>
                    <a:pt x="106" y="68"/>
                    <a:pt x="102" y="68"/>
                  </a:cubicBezTo>
                  <a:cubicBezTo>
                    <a:pt x="96" y="68"/>
                    <a:pt x="99" y="68"/>
                    <a:pt x="92" y="67"/>
                  </a:cubicBezTo>
                  <a:cubicBezTo>
                    <a:pt x="86" y="67"/>
                    <a:pt x="79" y="67"/>
                    <a:pt x="73" y="67"/>
                  </a:cubicBezTo>
                  <a:cubicBezTo>
                    <a:pt x="65" y="66"/>
                    <a:pt x="56" y="66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6" y="65"/>
                    <a:pt x="86" y="66"/>
                    <a:pt x="94" y="65"/>
                  </a:cubicBezTo>
                  <a:cubicBezTo>
                    <a:pt x="94" y="65"/>
                    <a:pt x="95" y="64"/>
                    <a:pt x="95" y="64"/>
                  </a:cubicBezTo>
                  <a:cubicBezTo>
                    <a:pt x="92" y="64"/>
                    <a:pt x="99" y="64"/>
                    <a:pt x="96" y="64"/>
                  </a:cubicBezTo>
                  <a:cubicBezTo>
                    <a:pt x="84" y="63"/>
                    <a:pt x="72" y="63"/>
                    <a:pt x="61" y="63"/>
                  </a:cubicBezTo>
                  <a:cubicBezTo>
                    <a:pt x="59" y="63"/>
                    <a:pt x="57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7" y="61"/>
                    <a:pt x="78" y="61"/>
                    <a:pt x="90" y="61"/>
                  </a:cubicBezTo>
                  <a:cubicBezTo>
                    <a:pt x="101" y="61"/>
                    <a:pt x="104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90" y="59"/>
                    <a:pt x="43" y="59"/>
                    <a:pt x="18" y="58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52" y="57"/>
                    <a:pt x="77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88" y="57"/>
                    <a:pt x="73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2" y="54"/>
                    <a:pt x="66" y="54"/>
                    <a:pt x="78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7" y="53"/>
                    <a:pt x="76" y="53"/>
                  </a:cubicBezTo>
                  <a:cubicBezTo>
                    <a:pt x="68" y="53"/>
                    <a:pt x="69" y="52"/>
                    <a:pt x="60" y="52"/>
                  </a:cubicBezTo>
                  <a:cubicBezTo>
                    <a:pt x="53" y="52"/>
                    <a:pt x="46" y="51"/>
                    <a:pt x="39" y="51"/>
                  </a:cubicBezTo>
                  <a:cubicBezTo>
                    <a:pt x="38" y="51"/>
                    <a:pt x="38" y="51"/>
                    <a:pt x="37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62" y="50"/>
                    <a:pt x="78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51"/>
                    <a:pt x="99" y="50"/>
                    <a:pt x="97" y="50"/>
                  </a:cubicBezTo>
                  <a:cubicBezTo>
                    <a:pt x="87" y="50"/>
                    <a:pt x="76" y="49"/>
                    <a:pt x="66" y="49"/>
                  </a:cubicBezTo>
                  <a:cubicBezTo>
                    <a:pt x="51" y="48"/>
                    <a:pt x="45" y="48"/>
                    <a:pt x="31" y="47"/>
                  </a:cubicBezTo>
                  <a:cubicBezTo>
                    <a:pt x="30" y="47"/>
                    <a:pt x="29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40" y="46"/>
                    <a:pt x="51" y="47"/>
                    <a:pt x="63" y="47"/>
                  </a:cubicBezTo>
                  <a:cubicBezTo>
                    <a:pt x="68" y="47"/>
                    <a:pt x="65" y="47"/>
                    <a:pt x="71" y="47"/>
                  </a:cubicBezTo>
                  <a:cubicBezTo>
                    <a:pt x="72" y="47"/>
                    <a:pt x="73" y="47"/>
                    <a:pt x="74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68" y="45"/>
                    <a:pt x="62" y="46"/>
                    <a:pt x="57" y="44"/>
                  </a:cubicBezTo>
                  <a:cubicBezTo>
                    <a:pt x="56" y="43"/>
                    <a:pt x="62" y="44"/>
                    <a:pt x="61" y="44"/>
                  </a:cubicBezTo>
                  <a:cubicBezTo>
                    <a:pt x="59" y="43"/>
                    <a:pt x="58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85" y="42"/>
                    <a:pt x="105" y="44"/>
                    <a:pt x="133" y="44"/>
                  </a:cubicBezTo>
                  <a:cubicBezTo>
                    <a:pt x="133" y="43"/>
                    <a:pt x="132" y="43"/>
                    <a:pt x="132" y="43"/>
                  </a:cubicBezTo>
                  <a:cubicBezTo>
                    <a:pt x="121" y="43"/>
                    <a:pt x="111" y="43"/>
                    <a:pt x="100" y="42"/>
                  </a:cubicBezTo>
                  <a:cubicBezTo>
                    <a:pt x="94" y="42"/>
                    <a:pt x="89" y="42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8" y="41"/>
                    <a:pt x="94" y="41"/>
                    <a:pt x="99" y="41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70" y="39"/>
                    <a:pt x="50" y="37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44" y="35"/>
                    <a:pt x="59" y="36"/>
                    <a:pt x="83" y="37"/>
                  </a:cubicBezTo>
                  <a:cubicBezTo>
                    <a:pt x="80" y="36"/>
                    <a:pt x="77" y="36"/>
                    <a:pt x="75" y="36"/>
                  </a:cubicBezTo>
                  <a:cubicBezTo>
                    <a:pt x="63" y="36"/>
                    <a:pt x="60" y="35"/>
                    <a:pt x="49" y="35"/>
                  </a:cubicBezTo>
                  <a:cubicBezTo>
                    <a:pt x="48" y="35"/>
                    <a:pt x="47" y="35"/>
                    <a:pt x="46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2" y="33"/>
                    <a:pt x="70" y="34"/>
                    <a:pt x="86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73" y="33"/>
                    <a:pt x="70" y="33"/>
                    <a:pt x="58" y="32"/>
                  </a:cubicBezTo>
                  <a:cubicBezTo>
                    <a:pt x="50" y="32"/>
                    <a:pt x="42" y="32"/>
                    <a:pt x="34" y="31"/>
                  </a:cubicBezTo>
                  <a:cubicBezTo>
                    <a:pt x="33" y="31"/>
                    <a:pt x="33" y="31"/>
                    <a:pt x="32" y="31"/>
                  </a:cubicBezTo>
                  <a:cubicBezTo>
                    <a:pt x="33" y="30"/>
                    <a:pt x="34" y="30"/>
                    <a:pt x="35" y="30"/>
                  </a:cubicBezTo>
                  <a:cubicBezTo>
                    <a:pt x="38" y="30"/>
                    <a:pt x="41" y="30"/>
                    <a:pt x="43" y="30"/>
                  </a:cubicBezTo>
                  <a:cubicBezTo>
                    <a:pt x="54" y="30"/>
                    <a:pt x="55" y="30"/>
                    <a:pt x="66" y="30"/>
                  </a:cubicBezTo>
                  <a:cubicBezTo>
                    <a:pt x="94" y="31"/>
                    <a:pt x="120" y="28"/>
                    <a:pt x="148" y="28"/>
                  </a:cubicBezTo>
                  <a:cubicBezTo>
                    <a:pt x="180" y="29"/>
                    <a:pt x="214" y="29"/>
                    <a:pt x="246" y="29"/>
                  </a:cubicBezTo>
                  <a:cubicBezTo>
                    <a:pt x="261" y="28"/>
                    <a:pt x="272" y="31"/>
                    <a:pt x="287" y="30"/>
                  </a:cubicBezTo>
                  <a:cubicBezTo>
                    <a:pt x="290" y="30"/>
                    <a:pt x="295" y="30"/>
                    <a:pt x="297" y="30"/>
                  </a:cubicBezTo>
                  <a:cubicBezTo>
                    <a:pt x="293" y="30"/>
                    <a:pt x="288" y="30"/>
                    <a:pt x="284" y="30"/>
                  </a:cubicBezTo>
                  <a:cubicBezTo>
                    <a:pt x="242" y="30"/>
                    <a:pt x="200" y="30"/>
                    <a:pt x="159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1" y="26"/>
                    <a:pt x="40" y="25"/>
                    <a:pt x="22" y="25"/>
                  </a:cubicBez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3"/>
                    <a:pt x="9" y="23"/>
                  </a:cubicBezTo>
                  <a:cubicBezTo>
                    <a:pt x="9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6" y="23"/>
                    <a:pt x="10" y="23"/>
                    <a:pt x="14" y="23"/>
                  </a:cubicBezTo>
                  <a:cubicBezTo>
                    <a:pt x="32" y="22"/>
                    <a:pt x="50" y="23"/>
                    <a:pt x="68" y="23"/>
                  </a:cubicBezTo>
                  <a:cubicBezTo>
                    <a:pt x="92" y="23"/>
                    <a:pt x="134" y="22"/>
                    <a:pt x="158" y="23"/>
                  </a:cubicBezTo>
                  <a:cubicBezTo>
                    <a:pt x="188" y="24"/>
                    <a:pt x="229" y="22"/>
                    <a:pt x="259" y="24"/>
                  </a:cubicBezTo>
                  <a:cubicBezTo>
                    <a:pt x="262" y="24"/>
                    <a:pt x="257" y="25"/>
                    <a:pt x="260" y="25"/>
                  </a:cubicBezTo>
                  <a:cubicBezTo>
                    <a:pt x="260" y="25"/>
                    <a:pt x="259" y="25"/>
                    <a:pt x="259" y="25"/>
                  </a:cubicBezTo>
                  <a:cubicBezTo>
                    <a:pt x="241" y="24"/>
                    <a:pt x="223" y="24"/>
                    <a:pt x="206" y="24"/>
                  </a:cubicBezTo>
                  <a:cubicBezTo>
                    <a:pt x="190" y="23"/>
                    <a:pt x="174" y="23"/>
                    <a:pt x="158" y="23"/>
                  </a:cubicBezTo>
                  <a:cubicBezTo>
                    <a:pt x="136" y="22"/>
                    <a:pt x="91" y="21"/>
                    <a:pt x="69" y="20"/>
                  </a:cubicBezTo>
                  <a:cubicBezTo>
                    <a:pt x="60" y="19"/>
                    <a:pt x="51" y="19"/>
                    <a:pt x="42" y="19"/>
                  </a:cubicBezTo>
                  <a:cubicBezTo>
                    <a:pt x="39" y="19"/>
                    <a:pt x="35" y="17"/>
                    <a:pt x="31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3" y="16"/>
                    <a:pt x="36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3" y="15"/>
                    <a:pt x="27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47" y="14"/>
                    <a:pt x="95" y="15"/>
                    <a:pt x="122" y="15"/>
                  </a:cubicBezTo>
                  <a:cubicBezTo>
                    <a:pt x="119" y="15"/>
                    <a:pt x="116" y="15"/>
                    <a:pt x="113" y="15"/>
                  </a:cubicBezTo>
                  <a:cubicBezTo>
                    <a:pt x="97" y="14"/>
                    <a:pt x="58" y="14"/>
                    <a:pt x="42" y="13"/>
                  </a:cubicBezTo>
                  <a:cubicBezTo>
                    <a:pt x="36" y="13"/>
                    <a:pt x="29" y="12"/>
                    <a:pt x="23" y="12"/>
                  </a:cubicBezTo>
                  <a:cubicBezTo>
                    <a:pt x="23" y="12"/>
                    <a:pt x="23" y="12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5" y="11"/>
                    <a:pt x="26" y="11"/>
                    <a:pt x="28" y="11"/>
                  </a:cubicBezTo>
                  <a:cubicBezTo>
                    <a:pt x="33" y="11"/>
                    <a:pt x="39" y="11"/>
                    <a:pt x="44" y="11"/>
                  </a:cubicBezTo>
                  <a:cubicBezTo>
                    <a:pt x="48" y="11"/>
                    <a:pt x="52" y="11"/>
                    <a:pt x="55" y="11"/>
                  </a:cubicBezTo>
                  <a:cubicBezTo>
                    <a:pt x="54" y="11"/>
                    <a:pt x="52" y="11"/>
                    <a:pt x="50" y="11"/>
                  </a:cubicBezTo>
                  <a:cubicBezTo>
                    <a:pt x="50" y="11"/>
                    <a:pt x="50" y="10"/>
                    <a:pt x="50" y="10"/>
                  </a:cubicBezTo>
                  <a:cubicBezTo>
                    <a:pt x="63" y="9"/>
                    <a:pt x="98" y="10"/>
                    <a:pt x="112" y="11"/>
                  </a:cubicBezTo>
                  <a:cubicBezTo>
                    <a:pt x="125" y="11"/>
                    <a:pt x="139" y="11"/>
                    <a:pt x="152" y="12"/>
                  </a:cubicBezTo>
                  <a:cubicBezTo>
                    <a:pt x="152" y="11"/>
                    <a:pt x="152" y="16"/>
                    <a:pt x="152" y="16"/>
                  </a:cubicBezTo>
                  <a:cubicBezTo>
                    <a:pt x="119" y="14"/>
                    <a:pt x="63" y="8"/>
                    <a:pt x="30" y="7"/>
                  </a:cubicBezTo>
                  <a:cubicBezTo>
                    <a:pt x="30" y="7"/>
                    <a:pt x="30" y="6"/>
                    <a:pt x="30" y="6"/>
                  </a:cubicBezTo>
                  <a:cubicBezTo>
                    <a:pt x="35" y="6"/>
                    <a:pt x="39" y="6"/>
                    <a:pt x="43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3" y="5"/>
                    <a:pt x="42" y="5"/>
                    <a:pt x="41" y="5"/>
                  </a:cubicBezTo>
                  <a:cubicBezTo>
                    <a:pt x="41" y="5"/>
                    <a:pt x="41" y="4"/>
                    <a:pt x="41" y="4"/>
                  </a:cubicBezTo>
                  <a:cubicBezTo>
                    <a:pt x="88" y="4"/>
                    <a:pt x="157" y="12"/>
                    <a:pt x="204" y="12"/>
                  </a:cubicBezTo>
                  <a:cubicBezTo>
                    <a:pt x="186" y="12"/>
                    <a:pt x="168" y="11"/>
                    <a:pt x="151" y="10"/>
                  </a:cubicBezTo>
                  <a:cubicBezTo>
                    <a:pt x="133" y="9"/>
                    <a:pt x="93" y="4"/>
                    <a:pt x="75" y="3"/>
                  </a:cubicBezTo>
                  <a:cubicBezTo>
                    <a:pt x="58" y="2"/>
                    <a:pt x="4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0"/>
                    <a:pt x="100" y="1"/>
                    <a:pt x="119" y="2"/>
                  </a:cubicBezTo>
                  <a:cubicBezTo>
                    <a:pt x="139" y="3"/>
                    <a:pt x="160" y="8"/>
                    <a:pt x="180" y="9"/>
                  </a:cubicBezTo>
                  <a:cubicBezTo>
                    <a:pt x="200" y="10"/>
                    <a:pt x="219" y="10"/>
                    <a:pt x="239" y="10"/>
                  </a:cubicBezTo>
                  <a:cubicBezTo>
                    <a:pt x="255" y="10"/>
                    <a:pt x="272" y="12"/>
                    <a:pt x="288" y="12"/>
                  </a:cubicBezTo>
                  <a:cubicBezTo>
                    <a:pt x="312" y="13"/>
                    <a:pt x="336" y="13"/>
                    <a:pt x="359" y="13"/>
                  </a:cubicBezTo>
                  <a:cubicBezTo>
                    <a:pt x="361" y="13"/>
                    <a:pt x="363" y="12"/>
                    <a:pt x="365" y="12"/>
                  </a:cubicBezTo>
                  <a:cubicBezTo>
                    <a:pt x="365" y="12"/>
                    <a:pt x="366" y="12"/>
                    <a:pt x="366" y="12"/>
                  </a:cubicBezTo>
                  <a:cubicBezTo>
                    <a:pt x="367" y="12"/>
                    <a:pt x="368" y="13"/>
                    <a:pt x="368" y="13"/>
                  </a:cubicBezTo>
                  <a:cubicBezTo>
                    <a:pt x="370" y="13"/>
                    <a:pt x="371" y="13"/>
                    <a:pt x="373" y="13"/>
                  </a:cubicBezTo>
                  <a:cubicBezTo>
                    <a:pt x="388" y="13"/>
                    <a:pt x="404" y="12"/>
                    <a:pt x="419" y="12"/>
                  </a:cubicBezTo>
                  <a:cubicBezTo>
                    <a:pt x="431" y="11"/>
                    <a:pt x="444" y="12"/>
                    <a:pt x="456" y="11"/>
                  </a:cubicBezTo>
                  <a:lnTo>
                    <a:pt x="460" y="12"/>
                  </a:lnTo>
                  <a:close/>
                  <a:moveTo>
                    <a:pt x="213" y="13"/>
                  </a:moveTo>
                  <a:cubicBezTo>
                    <a:pt x="213" y="13"/>
                    <a:pt x="213" y="13"/>
                    <a:pt x="213" y="13"/>
                  </a:cubicBezTo>
                  <a:cubicBezTo>
                    <a:pt x="202" y="13"/>
                    <a:pt x="190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90" y="13"/>
                    <a:pt x="202" y="13"/>
                    <a:pt x="213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1957387" y="2403475"/>
              <a:ext cx="26098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Second Title</a:t>
              </a:r>
              <a:endParaRPr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E398D5AF-C121-4141-BAF8-6AF0561DACE9}"/>
              </a:ext>
            </a:extLst>
          </p:cNvPr>
          <p:cNvGrpSpPr/>
          <p:nvPr/>
        </p:nvGrpSpPr>
        <p:grpSpPr>
          <a:xfrm>
            <a:off x="866775" y="3833812"/>
            <a:ext cx="4948237" cy="887412"/>
            <a:chOff x="866775" y="3833812"/>
            <a:chExt cx="4948237" cy="887412"/>
          </a:xfrm>
        </p:grpSpPr>
        <p:sp>
          <p:nvSpPr>
            <p:cNvPr id="256" name="Google Shape;256;p17"/>
            <p:cNvSpPr/>
            <p:nvPr/>
          </p:nvSpPr>
          <p:spPr>
            <a:xfrm>
              <a:off x="866775" y="3833812"/>
              <a:ext cx="4948237" cy="887412"/>
            </a:xfrm>
            <a:custGeom>
              <a:avLst/>
              <a:gdLst/>
              <a:ahLst/>
              <a:cxnLst/>
              <a:rect l="l" t="t" r="r" b="b"/>
              <a:pathLst>
                <a:path w="520" h="93" extrusionOk="0">
                  <a:moveTo>
                    <a:pt x="203" y="92"/>
                  </a:moveTo>
                  <a:cubicBezTo>
                    <a:pt x="203" y="91"/>
                    <a:pt x="203" y="91"/>
                    <a:pt x="203" y="91"/>
                  </a:cubicBezTo>
                  <a:cubicBezTo>
                    <a:pt x="203" y="91"/>
                    <a:pt x="202" y="90"/>
                    <a:pt x="201" y="90"/>
                  </a:cubicBezTo>
                  <a:cubicBezTo>
                    <a:pt x="198" y="90"/>
                    <a:pt x="195" y="90"/>
                    <a:pt x="192" y="90"/>
                  </a:cubicBezTo>
                  <a:cubicBezTo>
                    <a:pt x="188" y="90"/>
                    <a:pt x="185" y="90"/>
                    <a:pt x="181" y="90"/>
                  </a:cubicBezTo>
                  <a:cubicBezTo>
                    <a:pt x="181" y="90"/>
                    <a:pt x="181" y="89"/>
                    <a:pt x="181" y="89"/>
                  </a:cubicBezTo>
                  <a:cubicBezTo>
                    <a:pt x="228" y="89"/>
                    <a:pt x="274" y="89"/>
                    <a:pt x="321" y="89"/>
                  </a:cubicBezTo>
                  <a:cubicBezTo>
                    <a:pt x="321" y="89"/>
                    <a:pt x="321" y="89"/>
                    <a:pt x="321" y="88"/>
                  </a:cubicBezTo>
                  <a:cubicBezTo>
                    <a:pt x="262" y="88"/>
                    <a:pt x="203" y="88"/>
                    <a:pt x="144" y="88"/>
                  </a:cubicBezTo>
                  <a:cubicBezTo>
                    <a:pt x="147" y="88"/>
                    <a:pt x="149" y="89"/>
                    <a:pt x="151" y="89"/>
                  </a:cubicBezTo>
                  <a:cubicBezTo>
                    <a:pt x="158" y="89"/>
                    <a:pt x="165" y="89"/>
                    <a:pt x="172" y="89"/>
                  </a:cubicBezTo>
                  <a:cubicBezTo>
                    <a:pt x="174" y="89"/>
                    <a:pt x="174" y="90"/>
                    <a:pt x="174" y="92"/>
                  </a:cubicBezTo>
                  <a:cubicBezTo>
                    <a:pt x="173" y="91"/>
                    <a:pt x="173" y="90"/>
                    <a:pt x="172" y="90"/>
                  </a:cubicBezTo>
                  <a:cubicBezTo>
                    <a:pt x="172" y="90"/>
                    <a:pt x="172" y="91"/>
                    <a:pt x="172" y="92"/>
                  </a:cubicBezTo>
                  <a:cubicBezTo>
                    <a:pt x="171" y="91"/>
                    <a:pt x="171" y="91"/>
                    <a:pt x="170" y="90"/>
                  </a:cubicBezTo>
                  <a:cubicBezTo>
                    <a:pt x="170" y="91"/>
                    <a:pt x="170" y="91"/>
                    <a:pt x="170" y="92"/>
                  </a:cubicBezTo>
                  <a:cubicBezTo>
                    <a:pt x="169" y="91"/>
                    <a:pt x="169" y="91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1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4" y="92"/>
                    <a:pt x="164" y="91"/>
                    <a:pt x="163" y="90"/>
                  </a:cubicBezTo>
                  <a:cubicBezTo>
                    <a:pt x="162" y="93"/>
                    <a:pt x="162" y="90"/>
                    <a:pt x="161" y="90"/>
                  </a:cubicBezTo>
                  <a:cubicBezTo>
                    <a:pt x="161" y="91"/>
                    <a:pt x="161" y="91"/>
                    <a:pt x="160" y="92"/>
                  </a:cubicBezTo>
                  <a:cubicBezTo>
                    <a:pt x="160" y="91"/>
                    <a:pt x="160" y="91"/>
                    <a:pt x="160" y="90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8" y="91"/>
                    <a:pt x="158" y="91"/>
                    <a:pt x="158" y="90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6" y="91"/>
                    <a:pt x="156" y="91"/>
                    <a:pt x="156" y="90"/>
                  </a:cubicBezTo>
                  <a:cubicBezTo>
                    <a:pt x="155" y="91"/>
                    <a:pt x="155" y="91"/>
                    <a:pt x="155" y="92"/>
                  </a:cubicBezTo>
                  <a:cubicBezTo>
                    <a:pt x="154" y="91"/>
                    <a:pt x="154" y="90"/>
                    <a:pt x="154" y="90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0"/>
                    <a:pt x="150" y="89"/>
                    <a:pt x="149" y="91"/>
                  </a:cubicBezTo>
                  <a:cubicBezTo>
                    <a:pt x="149" y="91"/>
                    <a:pt x="149" y="90"/>
                    <a:pt x="148" y="90"/>
                  </a:cubicBezTo>
                  <a:cubicBezTo>
                    <a:pt x="147" y="90"/>
                    <a:pt x="146" y="89"/>
                    <a:pt x="144" y="89"/>
                  </a:cubicBezTo>
                  <a:cubicBezTo>
                    <a:pt x="139" y="89"/>
                    <a:pt x="134" y="89"/>
                    <a:pt x="129" y="89"/>
                  </a:cubicBezTo>
                  <a:cubicBezTo>
                    <a:pt x="121" y="89"/>
                    <a:pt x="112" y="88"/>
                    <a:pt x="104" y="88"/>
                  </a:cubicBezTo>
                  <a:cubicBezTo>
                    <a:pt x="96" y="88"/>
                    <a:pt x="89" y="88"/>
                    <a:pt x="81" y="87"/>
                  </a:cubicBezTo>
                  <a:cubicBezTo>
                    <a:pt x="81" y="87"/>
                    <a:pt x="80" y="87"/>
                    <a:pt x="80" y="87"/>
                  </a:cubicBezTo>
                  <a:cubicBezTo>
                    <a:pt x="82" y="86"/>
                    <a:pt x="83" y="86"/>
                    <a:pt x="85" y="86"/>
                  </a:cubicBezTo>
                  <a:cubicBezTo>
                    <a:pt x="87" y="86"/>
                    <a:pt x="89" y="86"/>
                    <a:pt x="92" y="86"/>
                  </a:cubicBezTo>
                  <a:cubicBezTo>
                    <a:pt x="92" y="86"/>
                    <a:pt x="92" y="86"/>
                    <a:pt x="93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7" y="85"/>
                    <a:pt x="82" y="85"/>
                    <a:pt x="77" y="85"/>
                  </a:cubicBezTo>
                  <a:cubicBezTo>
                    <a:pt x="67" y="85"/>
                    <a:pt x="58" y="84"/>
                    <a:pt x="49" y="84"/>
                  </a:cubicBezTo>
                  <a:cubicBezTo>
                    <a:pt x="43" y="84"/>
                    <a:pt x="38" y="84"/>
                    <a:pt x="32" y="83"/>
                  </a:cubicBezTo>
                  <a:cubicBezTo>
                    <a:pt x="29" y="83"/>
                    <a:pt x="26" y="83"/>
                    <a:pt x="23" y="83"/>
                  </a:cubicBezTo>
                  <a:cubicBezTo>
                    <a:pt x="20" y="83"/>
                    <a:pt x="17" y="83"/>
                    <a:pt x="13" y="83"/>
                  </a:cubicBezTo>
                  <a:cubicBezTo>
                    <a:pt x="12" y="83"/>
                    <a:pt x="12" y="83"/>
                    <a:pt x="11" y="83"/>
                  </a:cubicBezTo>
                  <a:cubicBezTo>
                    <a:pt x="11" y="83"/>
                    <a:pt x="11" y="82"/>
                    <a:pt x="11" y="82"/>
                  </a:cubicBezTo>
                  <a:cubicBezTo>
                    <a:pt x="13" y="82"/>
                    <a:pt x="14" y="82"/>
                    <a:pt x="16" y="82"/>
                  </a:cubicBezTo>
                  <a:cubicBezTo>
                    <a:pt x="23" y="82"/>
                    <a:pt x="25" y="81"/>
                    <a:pt x="39" y="80"/>
                  </a:cubicBezTo>
                  <a:cubicBezTo>
                    <a:pt x="44" y="80"/>
                    <a:pt x="51" y="80"/>
                    <a:pt x="56" y="80"/>
                  </a:cubicBezTo>
                  <a:cubicBezTo>
                    <a:pt x="75" y="80"/>
                    <a:pt x="82" y="79"/>
                    <a:pt x="100" y="79"/>
                  </a:cubicBezTo>
                  <a:cubicBezTo>
                    <a:pt x="118" y="80"/>
                    <a:pt x="142" y="81"/>
                    <a:pt x="160" y="81"/>
                  </a:cubicBezTo>
                  <a:cubicBezTo>
                    <a:pt x="193" y="81"/>
                    <a:pt x="225" y="81"/>
                    <a:pt x="258" y="81"/>
                  </a:cubicBezTo>
                  <a:cubicBezTo>
                    <a:pt x="276" y="80"/>
                    <a:pt x="295" y="79"/>
                    <a:pt x="313" y="81"/>
                  </a:cubicBezTo>
                  <a:cubicBezTo>
                    <a:pt x="314" y="81"/>
                    <a:pt x="315" y="81"/>
                    <a:pt x="315" y="81"/>
                  </a:cubicBezTo>
                  <a:cubicBezTo>
                    <a:pt x="316" y="81"/>
                    <a:pt x="317" y="80"/>
                    <a:pt x="317" y="80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306" y="80"/>
                    <a:pt x="294" y="81"/>
                    <a:pt x="283" y="81"/>
                  </a:cubicBezTo>
                  <a:cubicBezTo>
                    <a:pt x="279" y="81"/>
                    <a:pt x="275" y="81"/>
                    <a:pt x="271" y="81"/>
                  </a:cubicBezTo>
                  <a:cubicBezTo>
                    <a:pt x="264" y="81"/>
                    <a:pt x="257" y="81"/>
                    <a:pt x="250" y="81"/>
                  </a:cubicBezTo>
                  <a:cubicBezTo>
                    <a:pt x="245" y="81"/>
                    <a:pt x="240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5" y="81"/>
                    <a:pt x="223" y="81"/>
                  </a:cubicBezTo>
                  <a:cubicBezTo>
                    <a:pt x="220" y="81"/>
                    <a:pt x="218" y="81"/>
                    <a:pt x="215" y="81"/>
                  </a:cubicBezTo>
                  <a:cubicBezTo>
                    <a:pt x="212" y="82"/>
                    <a:pt x="209" y="82"/>
                    <a:pt x="207" y="82"/>
                  </a:cubicBezTo>
                  <a:cubicBezTo>
                    <a:pt x="206" y="82"/>
                    <a:pt x="205" y="82"/>
                    <a:pt x="204" y="82"/>
                  </a:cubicBezTo>
                  <a:cubicBezTo>
                    <a:pt x="204" y="82"/>
                    <a:pt x="202" y="81"/>
                    <a:pt x="202" y="82"/>
                  </a:cubicBezTo>
                  <a:cubicBezTo>
                    <a:pt x="201" y="83"/>
                    <a:pt x="201" y="82"/>
                    <a:pt x="200" y="81"/>
                  </a:cubicBezTo>
                  <a:cubicBezTo>
                    <a:pt x="199" y="83"/>
                    <a:pt x="199" y="82"/>
                    <a:pt x="198" y="81"/>
                  </a:cubicBezTo>
                  <a:cubicBezTo>
                    <a:pt x="197" y="83"/>
                    <a:pt x="197" y="82"/>
                    <a:pt x="196" y="81"/>
                  </a:cubicBezTo>
                  <a:cubicBezTo>
                    <a:pt x="196" y="82"/>
                    <a:pt x="196" y="82"/>
                    <a:pt x="195" y="82"/>
                  </a:cubicBezTo>
                  <a:cubicBezTo>
                    <a:pt x="195" y="82"/>
                    <a:pt x="195" y="81"/>
                    <a:pt x="195" y="81"/>
                  </a:cubicBezTo>
                  <a:cubicBezTo>
                    <a:pt x="194" y="81"/>
                    <a:pt x="194" y="82"/>
                    <a:pt x="194" y="82"/>
                  </a:cubicBezTo>
                  <a:cubicBezTo>
                    <a:pt x="193" y="82"/>
                    <a:pt x="193" y="81"/>
                    <a:pt x="193" y="81"/>
                  </a:cubicBezTo>
                  <a:cubicBezTo>
                    <a:pt x="192" y="81"/>
                    <a:pt x="192" y="82"/>
                    <a:pt x="192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0" y="83"/>
                    <a:pt x="189" y="81"/>
                    <a:pt x="189" y="81"/>
                  </a:cubicBezTo>
                  <a:cubicBezTo>
                    <a:pt x="188" y="81"/>
                    <a:pt x="188" y="81"/>
                    <a:pt x="187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6" y="81"/>
                    <a:pt x="185" y="81"/>
                    <a:pt x="184" y="81"/>
                  </a:cubicBezTo>
                  <a:cubicBezTo>
                    <a:pt x="183" y="81"/>
                    <a:pt x="182" y="81"/>
                    <a:pt x="181" y="81"/>
                  </a:cubicBezTo>
                  <a:cubicBezTo>
                    <a:pt x="180" y="81"/>
                    <a:pt x="178" y="81"/>
                    <a:pt x="176" y="82"/>
                  </a:cubicBezTo>
                  <a:cubicBezTo>
                    <a:pt x="175" y="82"/>
                    <a:pt x="173" y="81"/>
                    <a:pt x="172" y="81"/>
                  </a:cubicBezTo>
                  <a:cubicBezTo>
                    <a:pt x="170" y="81"/>
                    <a:pt x="169" y="82"/>
                    <a:pt x="167" y="82"/>
                  </a:cubicBezTo>
                  <a:cubicBezTo>
                    <a:pt x="166" y="82"/>
                    <a:pt x="164" y="81"/>
                    <a:pt x="163" y="81"/>
                  </a:cubicBezTo>
                  <a:cubicBezTo>
                    <a:pt x="161" y="81"/>
                    <a:pt x="160" y="82"/>
                    <a:pt x="158" y="82"/>
                  </a:cubicBezTo>
                  <a:cubicBezTo>
                    <a:pt x="156" y="82"/>
                    <a:pt x="153" y="82"/>
                    <a:pt x="151" y="82"/>
                  </a:cubicBezTo>
                  <a:cubicBezTo>
                    <a:pt x="150" y="82"/>
                    <a:pt x="149" y="82"/>
                    <a:pt x="149" y="82"/>
                  </a:cubicBezTo>
                  <a:cubicBezTo>
                    <a:pt x="148" y="82"/>
                    <a:pt x="147" y="81"/>
                    <a:pt x="146" y="81"/>
                  </a:cubicBezTo>
                  <a:cubicBezTo>
                    <a:pt x="145" y="82"/>
                    <a:pt x="144" y="81"/>
                    <a:pt x="142" y="81"/>
                  </a:cubicBezTo>
                  <a:cubicBezTo>
                    <a:pt x="142" y="81"/>
                    <a:pt x="141" y="81"/>
                    <a:pt x="140" y="82"/>
                  </a:cubicBezTo>
                  <a:cubicBezTo>
                    <a:pt x="139" y="82"/>
                    <a:pt x="138" y="81"/>
                    <a:pt x="137" y="81"/>
                  </a:cubicBezTo>
                  <a:cubicBezTo>
                    <a:pt x="136" y="81"/>
                    <a:pt x="135" y="81"/>
                    <a:pt x="134" y="81"/>
                  </a:cubicBezTo>
                  <a:cubicBezTo>
                    <a:pt x="133" y="81"/>
                    <a:pt x="132" y="81"/>
                    <a:pt x="131" y="81"/>
                  </a:cubicBezTo>
                  <a:cubicBezTo>
                    <a:pt x="130" y="82"/>
                    <a:pt x="130" y="81"/>
                    <a:pt x="129" y="81"/>
                  </a:cubicBezTo>
                  <a:cubicBezTo>
                    <a:pt x="129" y="81"/>
                    <a:pt x="129" y="81"/>
                    <a:pt x="128" y="82"/>
                  </a:cubicBezTo>
                  <a:cubicBezTo>
                    <a:pt x="128" y="81"/>
                    <a:pt x="128" y="81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26" y="81"/>
                    <a:pt x="125" y="81"/>
                    <a:pt x="125" y="81"/>
                  </a:cubicBezTo>
                  <a:cubicBezTo>
                    <a:pt x="124" y="81"/>
                    <a:pt x="123" y="81"/>
                    <a:pt x="122" y="81"/>
                  </a:cubicBezTo>
                  <a:cubicBezTo>
                    <a:pt x="122" y="81"/>
                    <a:pt x="121" y="81"/>
                    <a:pt x="121" y="81"/>
                  </a:cubicBezTo>
                  <a:cubicBezTo>
                    <a:pt x="120" y="81"/>
                    <a:pt x="120" y="81"/>
                    <a:pt x="119" y="81"/>
                  </a:cubicBezTo>
                  <a:cubicBezTo>
                    <a:pt x="119" y="81"/>
                    <a:pt x="119" y="81"/>
                    <a:pt x="119" y="82"/>
                  </a:cubicBezTo>
                  <a:cubicBezTo>
                    <a:pt x="119" y="81"/>
                    <a:pt x="118" y="81"/>
                    <a:pt x="118" y="80"/>
                  </a:cubicBezTo>
                  <a:cubicBezTo>
                    <a:pt x="118" y="81"/>
                    <a:pt x="117" y="81"/>
                    <a:pt x="117" y="82"/>
                  </a:cubicBezTo>
                  <a:cubicBezTo>
                    <a:pt x="117" y="81"/>
                    <a:pt x="117" y="81"/>
                    <a:pt x="116" y="80"/>
                  </a:cubicBezTo>
                  <a:cubicBezTo>
                    <a:pt x="116" y="81"/>
                    <a:pt x="116" y="81"/>
                    <a:pt x="115" y="81"/>
                  </a:cubicBezTo>
                  <a:cubicBezTo>
                    <a:pt x="115" y="81"/>
                    <a:pt x="115" y="81"/>
                    <a:pt x="114" y="80"/>
                  </a:cubicBezTo>
                  <a:cubicBezTo>
                    <a:pt x="114" y="81"/>
                    <a:pt x="114" y="81"/>
                    <a:pt x="113" y="81"/>
                  </a:cubicBezTo>
                  <a:cubicBezTo>
                    <a:pt x="113" y="81"/>
                    <a:pt x="113" y="81"/>
                    <a:pt x="113" y="80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1" y="81"/>
                    <a:pt x="111" y="81"/>
                    <a:pt x="111" y="80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09" y="81"/>
                    <a:pt x="109" y="80"/>
                    <a:pt x="109" y="80"/>
                  </a:cubicBezTo>
                  <a:cubicBezTo>
                    <a:pt x="108" y="80"/>
                    <a:pt x="108" y="81"/>
                    <a:pt x="108" y="81"/>
                  </a:cubicBezTo>
                  <a:cubicBezTo>
                    <a:pt x="108" y="81"/>
                    <a:pt x="107" y="80"/>
                    <a:pt x="107" y="80"/>
                  </a:cubicBezTo>
                  <a:cubicBezTo>
                    <a:pt x="107" y="80"/>
                    <a:pt x="106" y="81"/>
                    <a:pt x="106" y="81"/>
                  </a:cubicBezTo>
                  <a:cubicBezTo>
                    <a:pt x="105" y="80"/>
                    <a:pt x="105" y="80"/>
                    <a:pt x="104" y="81"/>
                  </a:cubicBezTo>
                  <a:cubicBezTo>
                    <a:pt x="104" y="80"/>
                    <a:pt x="103" y="81"/>
                    <a:pt x="102" y="81"/>
                  </a:cubicBezTo>
                  <a:cubicBezTo>
                    <a:pt x="101" y="81"/>
                    <a:pt x="99" y="80"/>
                    <a:pt x="97" y="80"/>
                  </a:cubicBezTo>
                  <a:cubicBezTo>
                    <a:pt x="93" y="80"/>
                    <a:pt x="89" y="80"/>
                    <a:pt x="85" y="80"/>
                  </a:cubicBezTo>
                  <a:cubicBezTo>
                    <a:pt x="76" y="79"/>
                    <a:pt x="67" y="79"/>
                    <a:pt x="58" y="78"/>
                  </a:cubicBezTo>
                  <a:cubicBezTo>
                    <a:pt x="51" y="78"/>
                    <a:pt x="45" y="78"/>
                    <a:pt x="38" y="78"/>
                  </a:cubicBezTo>
                  <a:cubicBezTo>
                    <a:pt x="34" y="78"/>
                    <a:pt x="29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6"/>
                    <a:pt x="25" y="76"/>
                  </a:cubicBezTo>
                  <a:cubicBezTo>
                    <a:pt x="28" y="76"/>
                    <a:pt x="32" y="77"/>
                    <a:pt x="35" y="77"/>
                  </a:cubicBezTo>
                  <a:cubicBezTo>
                    <a:pt x="42" y="77"/>
                    <a:pt x="48" y="77"/>
                    <a:pt x="55" y="77"/>
                  </a:cubicBezTo>
                  <a:cubicBezTo>
                    <a:pt x="59" y="77"/>
                    <a:pt x="63" y="77"/>
                    <a:pt x="68" y="77"/>
                  </a:cubicBezTo>
                  <a:cubicBezTo>
                    <a:pt x="57" y="76"/>
                    <a:pt x="46" y="76"/>
                    <a:pt x="36" y="75"/>
                  </a:cubicBezTo>
                  <a:cubicBezTo>
                    <a:pt x="30" y="75"/>
                    <a:pt x="24" y="75"/>
                    <a:pt x="19" y="75"/>
                  </a:cubicBezTo>
                  <a:cubicBezTo>
                    <a:pt x="18" y="75"/>
                    <a:pt x="18" y="75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0" y="74"/>
                    <a:pt x="22" y="74"/>
                    <a:pt x="24" y="74"/>
                  </a:cubicBezTo>
                  <a:cubicBezTo>
                    <a:pt x="27" y="73"/>
                    <a:pt x="31" y="73"/>
                    <a:pt x="35" y="73"/>
                  </a:cubicBezTo>
                  <a:cubicBezTo>
                    <a:pt x="46" y="73"/>
                    <a:pt x="59" y="70"/>
                    <a:pt x="69" y="70"/>
                  </a:cubicBezTo>
                  <a:cubicBezTo>
                    <a:pt x="104" y="71"/>
                    <a:pt x="137" y="71"/>
                    <a:pt x="172" y="72"/>
                  </a:cubicBezTo>
                  <a:cubicBezTo>
                    <a:pt x="221" y="72"/>
                    <a:pt x="268" y="71"/>
                    <a:pt x="319" y="72"/>
                  </a:cubicBezTo>
                  <a:cubicBezTo>
                    <a:pt x="321" y="72"/>
                    <a:pt x="322" y="72"/>
                    <a:pt x="323" y="71"/>
                  </a:cubicBezTo>
                  <a:cubicBezTo>
                    <a:pt x="323" y="71"/>
                    <a:pt x="323" y="71"/>
                    <a:pt x="323" y="71"/>
                  </a:cubicBezTo>
                  <a:cubicBezTo>
                    <a:pt x="319" y="71"/>
                    <a:pt x="314" y="71"/>
                    <a:pt x="309" y="71"/>
                  </a:cubicBezTo>
                  <a:cubicBezTo>
                    <a:pt x="305" y="71"/>
                    <a:pt x="300" y="71"/>
                    <a:pt x="296" y="71"/>
                  </a:cubicBezTo>
                  <a:cubicBezTo>
                    <a:pt x="281" y="71"/>
                    <a:pt x="266" y="72"/>
                    <a:pt x="252" y="72"/>
                  </a:cubicBezTo>
                  <a:cubicBezTo>
                    <a:pt x="244" y="72"/>
                    <a:pt x="237" y="72"/>
                    <a:pt x="229" y="72"/>
                  </a:cubicBezTo>
                  <a:cubicBezTo>
                    <a:pt x="219" y="72"/>
                    <a:pt x="210" y="72"/>
                    <a:pt x="200" y="72"/>
                  </a:cubicBezTo>
                  <a:cubicBezTo>
                    <a:pt x="195" y="72"/>
                    <a:pt x="191" y="72"/>
                    <a:pt x="186" y="72"/>
                  </a:cubicBezTo>
                  <a:cubicBezTo>
                    <a:pt x="181" y="72"/>
                    <a:pt x="177" y="72"/>
                    <a:pt x="172" y="72"/>
                  </a:cubicBezTo>
                  <a:cubicBezTo>
                    <a:pt x="168" y="72"/>
                    <a:pt x="164" y="72"/>
                    <a:pt x="160" y="72"/>
                  </a:cubicBezTo>
                  <a:cubicBezTo>
                    <a:pt x="157" y="72"/>
                    <a:pt x="154" y="72"/>
                    <a:pt x="152" y="72"/>
                  </a:cubicBezTo>
                  <a:cubicBezTo>
                    <a:pt x="150" y="72"/>
                    <a:pt x="147" y="72"/>
                    <a:pt x="145" y="72"/>
                  </a:cubicBezTo>
                  <a:cubicBezTo>
                    <a:pt x="143" y="72"/>
                    <a:pt x="141" y="71"/>
                    <a:pt x="139" y="71"/>
                  </a:cubicBezTo>
                  <a:cubicBezTo>
                    <a:pt x="136" y="71"/>
                    <a:pt x="134" y="71"/>
                    <a:pt x="132" y="71"/>
                  </a:cubicBezTo>
                  <a:cubicBezTo>
                    <a:pt x="130" y="71"/>
                    <a:pt x="129" y="71"/>
                    <a:pt x="127" y="71"/>
                  </a:cubicBezTo>
                  <a:cubicBezTo>
                    <a:pt x="126" y="71"/>
                    <a:pt x="124" y="71"/>
                    <a:pt x="123" y="71"/>
                  </a:cubicBezTo>
                  <a:cubicBezTo>
                    <a:pt x="122" y="71"/>
                    <a:pt x="121" y="71"/>
                    <a:pt x="120" y="71"/>
                  </a:cubicBezTo>
                  <a:cubicBezTo>
                    <a:pt x="119" y="71"/>
                    <a:pt x="118" y="71"/>
                    <a:pt x="118" y="71"/>
                  </a:cubicBezTo>
                  <a:cubicBezTo>
                    <a:pt x="117" y="71"/>
                    <a:pt x="116" y="71"/>
                    <a:pt x="115" y="71"/>
                  </a:cubicBezTo>
                  <a:cubicBezTo>
                    <a:pt x="114" y="71"/>
                    <a:pt x="114" y="71"/>
                    <a:pt x="113" y="71"/>
                  </a:cubicBezTo>
                  <a:cubicBezTo>
                    <a:pt x="112" y="71"/>
                    <a:pt x="111" y="71"/>
                    <a:pt x="110" y="71"/>
                  </a:cubicBezTo>
                  <a:cubicBezTo>
                    <a:pt x="109" y="71"/>
                    <a:pt x="108" y="71"/>
                    <a:pt x="107" y="71"/>
                  </a:cubicBezTo>
                  <a:cubicBezTo>
                    <a:pt x="106" y="71"/>
                    <a:pt x="105" y="71"/>
                    <a:pt x="104" y="71"/>
                  </a:cubicBezTo>
                  <a:cubicBezTo>
                    <a:pt x="103" y="71"/>
                    <a:pt x="101" y="71"/>
                    <a:pt x="100" y="71"/>
                  </a:cubicBezTo>
                  <a:cubicBezTo>
                    <a:pt x="97" y="71"/>
                    <a:pt x="94" y="70"/>
                    <a:pt x="91" y="71"/>
                  </a:cubicBezTo>
                  <a:cubicBezTo>
                    <a:pt x="89" y="71"/>
                    <a:pt x="88" y="70"/>
                    <a:pt x="86" y="70"/>
                  </a:cubicBezTo>
                  <a:cubicBezTo>
                    <a:pt x="82" y="70"/>
                    <a:pt x="78" y="70"/>
                    <a:pt x="74" y="70"/>
                  </a:cubicBezTo>
                  <a:cubicBezTo>
                    <a:pt x="71" y="69"/>
                    <a:pt x="68" y="69"/>
                    <a:pt x="64" y="69"/>
                  </a:cubicBezTo>
                  <a:cubicBezTo>
                    <a:pt x="58" y="68"/>
                    <a:pt x="52" y="68"/>
                    <a:pt x="45" y="68"/>
                  </a:cubicBezTo>
                  <a:cubicBezTo>
                    <a:pt x="39" y="68"/>
                    <a:pt x="32" y="68"/>
                    <a:pt x="26" y="67"/>
                  </a:cubicBezTo>
                  <a:cubicBezTo>
                    <a:pt x="18" y="67"/>
                    <a:pt x="9" y="67"/>
                    <a:pt x="1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20" y="66"/>
                    <a:pt x="30" y="66"/>
                  </a:cubicBezTo>
                  <a:cubicBezTo>
                    <a:pt x="39" y="66"/>
                    <a:pt x="92" y="66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99" y="65"/>
                    <a:pt x="96" y="65"/>
                    <a:pt x="94" y="65"/>
                  </a:cubicBezTo>
                  <a:cubicBezTo>
                    <a:pt x="82" y="64"/>
                    <a:pt x="70" y="64"/>
                    <a:pt x="58" y="64"/>
                  </a:cubicBezTo>
                  <a:cubicBezTo>
                    <a:pt x="56" y="64"/>
                    <a:pt x="55" y="63"/>
                    <a:pt x="53" y="63"/>
                  </a:cubicBezTo>
                  <a:cubicBezTo>
                    <a:pt x="53" y="63"/>
                    <a:pt x="53" y="63"/>
                    <a:pt x="53" y="62"/>
                  </a:cubicBezTo>
                  <a:cubicBezTo>
                    <a:pt x="64" y="62"/>
                    <a:pt x="76" y="62"/>
                    <a:pt x="87" y="62"/>
                  </a:cubicBezTo>
                  <a:cubicBezTo>
                    <a:pt x="99" y="62"/>
                    <a:pt x="66" y="62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52" y="60"/>
                    <a:pt x="71" y="60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80" y="58"/>
                    <a:pt x="70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80" y="58"/>
                    <a:pt x="101" y="57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90" y="55"/>
                    <a:pt x="58" y="55"/>
                    <a:pt x="71" y="55"/>
                  </a:cubicBezTo>
                  <a:cubicBezTo>
                    <a:pt x="71" y="55"/>
                    <a:pt x="71" y="54"/>
                    <a:pt x="71" y="54"/>
                  </a:cubicBezTo>
                  <a:cubicBezTo>
                    <a:pt x="70" y="54"/>
                    <a:pt x="70" y="54"/>
                    <a:pt x="69" y="54"/>
                  </a:cubicBezTo>
                  <a:cubicBezTo>
                    <a:pt x="61" y="54"/>
                    <a:pt x="97" y="53"/>
                    <a:pt x="89" y="53"/>
                  </a:cubicBezTo>
                  <a:cubicBezTo>
                    <a:pt x="82" y="53"/>
                    <a:pt x="74" y="53"/>
                    <a:pt x="67" y="52"/>
                  </a:cubicBezTo>
                  <a:cubicBezTo>
                    <a:pt x="67" y="52"/>
                    <a:pt x="66" y="52"/>
                    <a:pt x="65" y="52"/>
                  </a:cubicBezTo>
                  <a:cubicBezTo>
                    <a:pt x="65" y="52"/>
                    <a:pt x="65" y="51"/>
                    <a:pt x="65" y="51"/>
                  </a:cubicBezTo>
                  <a:cubicBezTo>
                    <a:pt x="90" y="52"/>
                    <a:pt x="71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3" y="52"/>
                    <a:pt x="91" y="52"/>
                    <a:pt x="89" y="52"/>
                  </a:cubicBezTo>
                  <a:cubicBezTo>
                    <a:pt x="79" y="51"/>
                    <a:pt x="113" y="51"/>
                    <a:pt x="103" y="50"/>
                  </a:cubicBezTo>
                  <a:cubicBezTo>
                    <a:pt x="88" y="50"/>
                    <a:pt x="74" y="49"/>
                    <a:pt x="59" y="48"/>
                  </a:cubicBezTo>
                  <a:cubicBezTo>
                    <a:pt x="58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68" y="48"/>
                    <a:pt x="80" y="48"/>
                    <a:pt x="91" y="48"/>
                  </a:cubicBezTo>
                  <a:cubicBezTo>
                    <a:pt x="97" y="48"/>
                    <a:pt x="58" y="48"/>
                    <a:pt x="63" y="48"/>
                  </a:cubicBezTo>
                  <a:cubicBezTo>
                    <a:pt x="64" y="48"/>
                    <a:pt x="65" y="48"/>
                    <a:pt x="66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7"/>
                    <a:pt x="66" y="47"/>
                    <a:pt x="65" y="47"/>
                  </a:cubicBezTo>
                  <a:cubicBezTo>
                    <a:pt x="60" y="46"/>
                    <a:pt x="100" y="47"/>
                    <a:pt x="95" y="45"/>
                  </a:cubicBezTo>
                  <a:cubicBezTo>
                    <a:pt x="93" y="45"/>
                    <a:pt x="91" y="45"/>
                    <a:pt x="89" y="45"/>
                  </a:cubicBezTo>
                  <a:cubicBezTo>
                    <a:pt x="88" y="45"/>
                    <a:pt x="86" y="45"/>
                    <a:pt x="85" y="45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13" y="43"/>
                    <a:pt x="97" y="45"/>
                    <a:pt x="125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14" y="44"/>
                    <a:pt x="103" y="44"/>
                    <a:pt x="93" y="44"/>
                  </a:cubicBezTo>
                  <a:cubicBezTo>
                    <a:pt x="87" y="44"/>
                    <a:pt x="81" y="43"/>
                    <a:pt x="76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80" y="42"/>
                    <a:pt x="86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63" y="40"/>
                    <a:pt x="78" y="39"/>
                    <a:pt x="49" y="38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73" y="37"/>
                    <a:pt x="52" y="38"/>
                    <a:pt x="75" y="38"/>
                  </a:cubicBezTo>
                  <a:cubicBezTo>
                    <a:pt x="73" y="38"/>
                    <a:pt x="70" y="38"/>
                    <a:pt x="67" y="38"/>
                  </a:cubicBezTo>
                  <a:cubicBezTo>
                    <a:pt x="56" y="37"/>
                    <a:pt x="89" y="37"/>
                    <a:pt x="77" y="37"/>
                  </a:cubicBezTo>
                  <a:cubicBezTo>
                    <a:pt x="76" y="37"/>
                    <a:pt x="75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91" y="35"/>
                    <a:pt x="62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66" y="35"/>
                    <a:pt x="98" y="34"/>
                    <a:pt x="86" y="34"/>
                  </a:cubicBezTo>
                  <a:cubicBezTo>
                    <a:pt x="78" y="34"/>
                    <a:pt x="70" y="33"/>
                    <a:pt x="62" y="33"/>
                  </a:cubicBezTo>
                  <a:cubicBezTo>
                    <a:pt x="62" y="33"/>
                    <a:pt x="61" y="33"/>
                    <a:pt x="61" y="32"/>
                  </a:cubicBezTo>
                  <a:cubicBezTo>
                    <a:pt x="61" y="32"/>
                    <a:pt x="62" y="32"/>
                    <a:pt x="63" y="32"/>
                  </a:cubicBezTo>
                  <a:cubicBezTo>
                    <a:pt x="66" y="32"/>
                    <a:pt x="69" y="32"/>
                    <a:pt x="72" y="32"/>
                  </a:cubicBezTo>
                  <a:cubicBezTo>
                    <a:pt x="82" y="32"/>
                    <a:pt x="92" y="32"/>
                    <a:pt x="103" y="32"/>
                  </a:cubicBezTo>
                  <a:cubicBezTo>
                    <a:pt x="131" y="33"/>
                    <a:pt x="113" y="30"/>
                    <a:pt x="141" y="30"/>
                  </a:cubicBezTo>
                  <a:cubicBezTo>
                    <a:pt x="172" y="31"/>
                    <a:pt x="207" y="31"/>
                    <a:pt x="238" y="30"/>
                  </a:cubicBezTo>
                  <a:cubicBezTo>
                    <a:pt x="253" y="30"/>
                    <a:pt x="267" y="33"/>
                    <a:pt x="282" y="32"/>
                  </a:cubicBezTo>
                  <a:cubicBezTo>
                    <a:pt x="285" y="32"/>
                    <a:pt x="287" y="32"/>
                    <a:pt x="290" y="32"/>
                  </a:cubicBezTo>
                  <a:cubicBezTo>
                    <a:pt x="286" y="32"/>
                    <a:pt x="281" y="32"/>
                    <a:pt x="276" y="32"/>
                  </a:cubicBezTo>
                  <a:cubicBezTo>
                    <a:pt x="235" y="32"/>
                    <a:pt x="193" y="32"/>
                    <a:pt x="151" y="31"/>
                  </a:cubicBezTo>
                  <a:cubicBezTo>
                    <a:pt x="128" y="30"/>
                    <a:pt x="105" y="29"/>
                    <a:pt x="82" y="28"/>
                  </a:cubicBezTo>
                  <a:cubicBezTo>
                    <a:pt x="64" y="28"/>
                    <a:pt x="90" y="27"/>
                    <a:pt x="72" y="26"/>
                  </a:cubicBezTo>
                  <a:cubicBezTo>
                    <a:pt x="68" y="26"/>
                    <a:pt x="64" y="26"/>
                    <a:pt x="61" y="26"/>
                  </a:cubicBezTo>
                  <a:cubicBezTo>
                    <a:pt x="60" y="26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5"/>
                    <a:pt x="25" y="25"/>
                    <a:pt x="29" y="25"/>
                  </a:cubicBezTo>
                  <a:cubicBezTo>
                    <a:pt x="47" y="24"/>
                    <a:pt x="65" y="25"/>
                    <a:pt x="83" y="25"/>
                  </a:cubicBezTo>
                  <a:cubicBezTo>
                    <a:pt x="107" y="25"/>
                    <a:pt x="126" y="24"/>
                    <a:pt x="151" y="25"/>
                  </a:cubicBezTo>
                  <a:cubicBezTo>
                    <a:pt x="180" y="26"/>
                    <a:pt x="215" y="25"/>
                    <a:pt x="244" y="27"/>
                  </a:cubicBezTo>
                  <a:cubicBezTo>
                    <a:pt x="247" y="27"/>
                    <a:pt x="250" y="27"/>
                    <a:pt x="253" y="27"/>
                  </a:cubicBezTo>
                  <a:cubicBezTo>
                    <a:pt x="252" y="26"/>
                    <a:pt x="252" y="26"/>
                    <a:pt x="251" y="26"/>
                  </a:cubicBezTo>
                  <a:cubicBezTo>
                    <a:pt x="234" y="26"/>
                    <a:pt x="216" y="26"/>
                    <a:pt x="198" y="26"/>
                  </a:cubicBezTo>
                  <a:cubicBezTo>
                    <a:pt x="182" y="25"/>
                    <a:pt x="166" y="25"/>
                    <a:pt x="151" y="25"/>
                  </a:cubicBezTo>
                  <a:cubicBezTo>
                    <a:pt x="128" y="24"/>
                    <a:pt x="106" y="23"/>
                    <a:pt x="84" y="22"/>
                  </a:cubicBezTo>
                  <a:cubicBezTo>
                    <a:pt x="75" y="22"/>
                    <a:pt x="66" y="21"/>
                    <a:pt x="57" y="21"/>
                  </a:cubicBezTo>
                  <a:cubicBezTo>
                    <a:pt x="53" y="21"/>
                    <a:pt x="49" y="19"/>
                    <a:pt x="45" y="19"/>
                  </a:cubicBezTo>
                  <a:cubicBezTo>
                    <a:pt x="45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8" y="19"/>
                    <a:pt x="51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8" y="18"/>
                    <a:pt x="42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62" y="16"/>
                    <a:pt x="88" y="18"/>
                    <a:pt x="114" y="18"/>
                  </a:cubicBezTo>
                  <a:cubicBezTo>
                    <a:pt x="112" y="17"/>
                    <a:pt x="109" y="17"/>
                    <a:pt x="106" y="17"/>
                  </a:cubicBezTo>
                  <a:cubicBezTo>
                    <a:pt x="89" y="16"/>
                    <a:pt x="73" y="16"/>
                    <a:pt x="56" y="15"/>
                  </a:cubicBezTo>
                  <a:cubicBezTo>
                    <a:pt x="50" y="15"/>
                    <a:pt x="44" y="15"/>
                    <a:pt x="38" y="14"/>
                  </a:cubicBezTo>
                  <a:cubicBezTo>
                    <a:pt x="38" y="14"/>
                    <a:pt x="37" y="14"/>
                    <a:pt x="37" y="14"/>
                  </a:cubicBezTo>
                  <a:cubicBezTo>
                    <a:pt x="37" y="13"/>
                    <a:pt x="38" y="13"/>
                    <a:pt x="38" y="13"/>
                  </a:cubicBezTo>
                  <a:cubicBezTo>
                    <a:pt x="40" y="13"/>
                    <a:pt x="41" y="13"/>
                    <a:pt x="43" y="13"/>
                  </a:cubicBezTo>
                  <a:cubicBezTo>
                    <a:pt x="48" y="13"/>
                    <a:pt x="53" y="14"/>
                    <a:pt x="59" y="14"/>
                  </a:cubicBezTo>
                  <a:cubicBezTo>
                    <a:pt x="63" y="14"/>
                    <a:pt x="66" y="14"/>
                    <a:pt x="70" y="14"/>
                  </a:cubicBezTo>
                  <a:cubicBezTo>
                    <a:pt x="68" y="13"/>
                    <a:pt x="66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8" y="12"/>
                    <a:pt x="91" y="13"/>
                    <a:pt x="104" y="13"/>
                  </a:cubicBezTo>
                  <a:cubicBezTo>
                    <a:pt x="118" y="13"/>
                    <a:pt x="131" y="14"/>
                    <a:pt x="145" y="14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11" y="12"/>
                    <a:pt x="78" y="1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9"/>
                    <a:pt x="54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7" y="8"/>
                    <a:pt x="56" y="8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103" y="7"/>
                    <a:pt x="150" y="10"/>
                    <a:pt x="196" y="10"/>
                  </a:cubicBezTo>
                  <a:cubicBezTo>
                    <a:pt x="179" y="10"/>
                    <a:pt x="161" y="9"/>
                    <a:pt x="143" y="8"/>
                  </a:cubicBezTo>
                  <a:cubicBezTo>
                    <a:pt x="125" y="7"/>
                    <a:pt x="108" y="7"/>
                    <a:pt x="90" y="6"/>
                  </a:cubicBezTo>
                  <a:cubicBezTo>
                    <a:pt x="72" y="5"/>
                    <a:pt x="55" y="4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2"/>
                    <a:pt x="38" y="2"/>
                  </a:cubicBezTo>
                  <a:cubicBezTo>
                    <a:pt x="44" y="2"/>
                    <a:pt x="49" y="2"/>
                    <a:pt x="55" y="2"/>
                  </a:cubicBezTo>
                  <a:cubicBezTo>
                    <a:pt x="74" y="3"/>
                    <a:pt x="92" y="4"/>
                    <a:pt x="111" y="5"/>
                  </a:cubicBezTo>
                  <a:cubicBezTo>
                    <a:pt x="132" y="5"/>
                    <a:pt x="152" y="6"/>
                    <a:pt x="173" y="7"/>
                  </a:cubicBezTo>
                  <a:cubicBezTo>
                    <a:pt x="192" y="8"/>
                    <a:pt x="212" y="8"/>
                    <a:pt x="231" y="8"/>
                  </a:cubicBezTo>
                  <a:cubicBezTo>
                    <a:pt x="248" y="8"/>
                    <a:pt x="264" y="8"/>
                    <a:pt x="281" y="8"/>
                  </a:cubicBezTo>
                  <a:cubicBezTo>
                    <a:pt x="305" y="8"/>
                    <a:pt x="328" y="8"/>
                    <a:pt x="352" y="9"/>
                  </a:cubicBezTo>
                  <a:cubicBezTo>
                    <a:pt x="354" y="9"/>
                    <a:pt x="356" y="8"/>
                    <a:pt x="357" y="8"/>
                  </a:cubicBezTo>
                  <a:cubicBezTo>
                    <a:pt x="358" y="8"/>
                    <a:pt x="358" y="8"/>
                    <a:pt x="359" y="8"/>
                  </a:cubicBezTo>
                  <a:cubicBezTo>
                    <a:pt x="360" y="8"/>
                    <a:pt x="360" y="9"/>
                    <a:pt x="361" y="9"/>
                  </a:cubicBezTo>
                  <a:cubicBezTo>
                    <a:pt x="362" y="9"/>
                    <a:pt x="364" y="9"/>
                    <a:pt x="366" y="9"/>
                  </a:cubicBezTo>
                  <a:cubicBezTo>
                    <a:pt x="381" y="8"/>
                    <a:pt x="396" y="8"/>
                    <a:pt x="412" y="7"/>
                  </a:cubicBezTo>
                  <a:cubicBezTo>
                    <a:pt x="424" y="7"/>
                    <a:pt x="436" y="6"/>
                    <a:pt x="448" y="5"/>
                  </a:cubicBezTo>
                  <a:cubicBezTo>
                    <a:pt x="458" y="4"/>
                    <a:pt x="453" y="3"/>
                    <a:pt x="462" y="3"/>
                  </a:cubicBezTo>
                  <a:cubicBezTo>
                    <a:pt x="472" y="2"/>
                    <a:pt x="477" y="1"/>
                    <a:pt x="488" y="1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1"/>
                    <a:pt x="520" y="1"/>
                    <a:pt x="520" y="1"/>
                  </a:cubicBezTo>
                  <a:cubicBezTo>
                    <a:pt x="519" y="1"/>
                    <a:pt x="519" y="2"/>
                    <a:pt x="518" y="2"/>
                  </a:cubicBezTo>
                  <a:cubicBezTo>
                    <a:pt x="514" y="3"/>
                    <a:pt x="501" y="5"/>
                    <a:pt x="496" y="6"/>
                  </a:cubicBezTo>
                  <a:cubicBezTo>
                    <a:pt x="493" y="6"/>
                    <a:pt x="489" y="7"/>
                    <a:pt x="486" y="7"/>
                  </a:cubicBezTo>
                  <a:cubicBezTo>
                    <a:pt x="485" y="7"/>
                    <a:pt x="485" y="8"/>
                    <a:pt x="484" y="8"/>
                  </a:cubicBezTo>
                  <a:cubicBezTo>
                    <a:pt x="484" y="8"/>
                    <a:pt x="484" y="8"/>
                    <a:pt x="484" y="8"/>
                  </a:cubicBezTo>
                  <a:cubicBezTo>
                    <a:pt x="485" y="8"/>
                    <a:pt x="485" y="8"/>
                    <a:pt x="486" y="8"/>
                  </a:cubicBezTo>
                  <a:cubicBezTo>
                    <a:pt x="491" y="9"/>
                    <a:pt x="496" y="9"/>
                    <a:pt x="502" y="9"/>
                  </a:cubicBezTo>
                  <a:cubicBezTo>
                    <a:pt x="502" y="9"/>
                    <a:pt x="503" y="9"/>
                    <a:pt x="503" y="9"/>
                  </a:cubicBezTo>
                  <a:cubicBezTo>
                    <a:pt x="503" y="9"/>
                    <a:pt x="503" y="10"/>
                    <a:pt x="503" y="10"/>
                  </a:cubicBezTo>
                  <a:cubicBezTo>
                    <a:pt x="503" y="10"/>
                    <a:pt x="502" y="10"/>
                    <a:pt x="501" y="10"/>
                  </a:cubicBezTo>
                  <a:cubicBezTo>
                    <a:pt x="497" y="11"/>
                    <a:pt x="492" y="11"/>
                    <a:pt x="488" y="11"/>
                  </a:cubicBezTo>
                  <a:cubicBezTo>
                    <a:pt x="487" y="11"/>
                    <a:pt x="486" y="11"/>
                    <a:pt x="486" y="13"/>
                  </a:cubicBezTo>
                  <a:cubicBezTo>
                    <a:pt x="486" y="13"/>
                    <a:pt x="485" y="13"/>
                    <a:pt x="485" y="13"/>
                  </a:cubicBezTo>
                  <a:cubicBezTo>
                    <a:pt x="484" y="13"/>
                    <a:pt x="483" y="14"/>
                    <a:pt x="482" y="14"/>
                  </a:cubicBezTo>
                  <a:cubicBezTo>
                    <a:pt x="470" y="16"/>
                    <a:pt x="464" y="17"/>
                    <a:pt x="452" y="18"/>
                  </a:cubicBezTo>
                  <a:cubicBezTo>
                    <a:pt x="451" y="18"/>
                    <a:pt x="449" y="19"/>
                    <a:pt x="448" y="20"/>
                  </a:cubicBezTo>
                  <a:cubicBezTo>
                    <a:pt x="449" y="20"/>
                    <a:pt x="451" y="20"/>
                    <a:pt x="452" y="20"/>
                  </a:cubicBezTo>
                  <a:cubicBezTo>
                    <a:pt x="457" y="19"/>
                    <a:pt x="462" y="19"/>
                    <a:pt x="467" y="19"/>
                  </a:cubicBezTo>
                  <a:cubicBezTo>
                    <a:pt x="476" y="18"/>
                    <a:pt x="479" y="18"/>
                    <a:pt x="488" y="18"/>
                  </a:cubicBezTo>
                  <a:cubicBezTo>
                    <a:pt x="489" y="18"/>
                    <a:pt x="489" y="18"/>
                    <a:pt x="490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9"/>
                    <a:pt x="489" y="19"/>
                    <a:pt x="488" y="19"/>
                  </a:cubicBezTo>
                  <a:cubicBezTo>
                    <a:pt x="484" y="20"/>
                    <a:pt x="485" y="21"/>
                    <a:pt x="481" y="21"/>
                  </a:cubicBezTo>
                  <a:cubicBezTo>
                    <a:pt x="470" y="22"/>
                    <a:pt x="460" y="23"/>
                    <a:pt x="450" y="24"/>
                  </a:cubicBezTo>
                  <a:cubicBezTo>
                    <a:pt x="440" y="25"/>
                    <a:pt x="445" y="26"/>
                    <a:pt x="435" y="26"/>
                  </a:cubicBezTo>
                  <a:cubicBezTo>
                    <a:pt x="425" y="27"/>
                    <a:pt x="416" y="27"/>
                    <a:pt x="406" y="29"/>
                  </a:cubicBezTo>
                  <a:cubicBezTo>
                    <a:pt x="404" y="29"/>
                    <a:pt x="403" y="30"/>
                    <a:pt x="401" y="30"/>
                  </a:cubicBezTo>
                  <a:cubicBezTo>
                    <a:pt x="401" y="30"/>
                    <a:pt x="401" y="30"/>
                    <a:pt x="401" y="30"/>
                  </a:cubicBezTo>
                  <a:cubicBezTo>
                    <a:pt x="402" y="30"/>
                    <a:pt x="403" y="30"/>
                    <a:pt x="404" y="30"/>
                  </a:cubicBezTo>
                  <a:cubicBezTo>
                    <a:pt x="408" y="30"/>
                    <a:pt x="412" y="29"/>
                    <a:pt x="416" y="29"/>
                  </a:cubicBezTo>
                  <a:cubicBezTo>
                    <a:pt x="420" y="28"/>
                    <a:pt x="425" y="28"/>
                    <a:pt x="430" y="27"/>
                  </a:cubicBezTo>
                  <a:cubicBezTo>
                    <a:pt x="434" y="27"/>
                    <a:pt x="438" y="27"/>
                    <a:pt x="442" y="26"/>
                  </a:cubicBezTo>
                  <a:cubicBezTo>
                    <a:pt x="447" y="26"/>
                    <a:pt x="439" y="25"/>
                    <a:pt x="445" y="25"/>
                  </a:cubicBezTo>
                  <a:cubicBezTo>
                    <a:pt x="452" y="25"/>
                    <a:pt x="458" y="25"/>
                    <a:pt x="465" y="24"/>
                  </a:cubicBezTo>
                  <a:cubicBezTo>
                    <a:pt x="465" y="24"/>
                    <a:pt x="466" y="25"/>
                    <a:pt x="466" y="25"/>
                  </a:cubicBezTo>
                  <a:cubicBezTo>
                    <a:pt x="466" y="25"/>
                    <a:pt x="466" y="25"/>
                    <a:pt x="466" y="25"/>
                  </a:cubicBezTo>
                  <a:cubicBezTo>
                    <a:pt x="466" y="25"/>
                    <a:pt x="465" y="26"/>
                    <a:pt x="464" y="26"/>
                  </a:cubicBezTo>
                  <a:cubicBezTo>
                    <a:pt x="462" y="26"/>
                    <a:pt x="469" y="27"/>
                    <a:pt x="466" y="27"/>
                  </a:cubicBezTo>
                  <a:cubicBezTo>
                    <a:pt x="465" y="27"/>
                    <a:pt x="465" y="28"/>
                    <a:pt x="465" y="29"/>
                  </a:cubicBezTo>
                  <a:cubicBezTo>
                    <a:pt x="465" y="29"/>
                    <a:pt x="466" y="29"/>
                    <a:pt x="466" y="29"/>
                  </a:cubicBezTo>
                  <a:cubicBezTo>
                    <a:pt x="471" y="29"/>
                    <a:pt x="476" y="28"/>
                    <a:pt x="481" y="28"/>
                  </a:cubicBezTo>
                  <a:cubicBezTo>
                    <a:pt x="482" y="28"/>
                    <a:pt x="482" y="28"/>
                    <a:pt x="483" y="28"/>
                  </a:cubicBezTo>
                  <a:cubicBezTo>
                    <a:pt x="484" y="29"/>
                    <a:pt x="485" y="29"/>
                    <a:pt x="487" y="29"/>
                  </a:cubicBezTo>
                  <a:cubicBezTo>
                    <a:pt x="487" y="29"/>
                    <a:pt x="488" y="29"/>
                    <a:pt x="489" y="29"/>
                  </a:cubicBezTo>
                  <a:cubicBezTo>
                    <a:pt x="489" y="30"/>
                    <a:pt x="489" y="30"/>
                    <a:pt x="489" y="30"/>
                  </a:cubicBezTo>
                  <a:cubicBezTo>
                    <a:pt x="487" y="30"/>
                    <a:pt x="491" y="31"/>
                    <a:pt x="490" y="31"/>
                  </a:cubicBezTo>
                  <a:cubicBezTo>
                    <a:pt x="480" y="32"/>
                    <a:pt x="485" y="33"/>
                    <a:pt x="475" y="34"/>
                  </a:cubicBezTo>
                  <a:cubicBezTo>
                    <a:pt x="457" y="35"/>
                    <a:pt x="439" y="37"/>
                    <a:pt x="422" y="39"/>
                  </a:cubicBezTo>
                  <a:cubicBezTo>
                    <a:pt x="420" y="40"/>
                    <a:pt x="418" y="40"/>
                    <a:pt x="417" y="40"/>
                  </a:cubicBezTo>
                  <a:cubicBezTo>
                    <a:pt x="417" y="41"/>
                    <a:pt x="418" y="41"/>
                    <a:pt x="418" y="41"/>
                  </a:cubicBezTo>
                  <a:cubicBezTo>
                    <a:pt x="424" y="40"/>
                    <a:pt x="429" y="40"/>
                    <a:pt x="435" y="39"/>
                  </a:cubicBezTo>
                  <a:cubicBezTo>
                    <a:pt x="440" y="39"/>
                    <a:pt x="444" y="39"/>
                    <a:pt x="449" y="39"/>
                  </a:cubicBezTo>
                  <a:cubicBezTo>
                    <a:pt x="458" y="38"/>
                    <a:pt x="468" y="37"/>
                    <a:pt x="478" y="37"/>
                  </a:cubicBezTo>
                  <a:cubicBezTo>
                    <a:pt x="479" y="37"/>
                    <a:pt x="481" y="37"/>
                    <a:pt x="482" y="37"/>
                  </a:cubicBezTo>
                  <a:cubicBezTo>
                    <a:pt x="482" y="37"/>
                    <a:pt x="483" y="37"/>
                    <a:pt x="483" y="37"/>
                  </a:cubicBezTo>
                  <a:cubicBezTo>
                    <a:pt x="486" y="37"/>
                    <a:pt x="488" y="37"/>
                    <a:pt x="491" y="37"/>
                  </a:cubicBezTo>
                  <a:cubicBezTo>
                    <a:pt x="495" y="36"/>
                    <a:pt x="483" y="36"/>
                    <a:pt x="487" y="36"/>
                  </a:cubicBezTo>
                  <a:cubicBezTo>
                    <a:pt x="488" y="35"/>
                    <a:pt x="488" y="36"/>
                    <a:pt x="489" y="36"/>
                  </a:cubicBezTo>
                  <a:cubicBezTo>
                    <a:pt x="489" y="36"/>
                    <a:pt x="489" y="36"/>
                    <a:pt x="489" y="36"/>
                  </a:cubicBezTo>
                  <a:cubicBezTo>
                    <a:pt x="488" y="37"/>
                    <a:pt x="488" y="37"/>
                    <a:pt x="487" y="37"/>
                  </a:cubicBezTo>
                  <a:cubicBezTo>
                    <a:pt x="484" y="37"/>
                    <a:pt x="497" y="38"/>
                    <a:pt x="494" y="38"/>
                  </a:cubicBezTo>
                  <a:cubicBezTo>
                    <a:pt x="488" y="39"/>
                    <a:pt x="483" y="40"/>
                    <a:pt x="477" y="41"/>
                  </a:cubicBezTo>
                  <a:cubicBezTo>
                    <a:pt x="473" y="42"/>
                    <a:pt x="468" y="42"/>
                    <a:pt x="464" y="43"/>
                  </a:cubicBezTo>
                  <a:cubicBezTo>
                    <a:pt x="467" y="43"/>
                    <a:pt x="470" y="42"/>
                    <a:pt x="473" y="42"/>
                  </a:cubicBezTo>
                  <a:cubicBezTo>
                    <a:pt x="479" y="42"/>
                    <a:pt x="484" y="41"/>
                    <a:pt x="490" y="41"/>
                  </a:cubicBezTo>
                  <a:cubicBezTo>
                    <a:pt x="491" y="40"/>
                    <a:pt x="491" y="41"/>
                    <a:pt x="492" y="41"/>
                  </a:cubicBezTo>
                  <a:cubicBezTo>
                    <a:pt x="492" y="41"/>
                    <a:pt x="492" y="41"/>
                    <a:pt x="492" y="41"/>
                  </a:cubicBezTo>
                  <a:cubicBezTo>
                    <a:pt x="491" y="42"/>
                    <a:pt x="490" y="42"/>
                    <a:pt x="488" y="42"/>
                  </a:cubicBezTo>
                  <a:cubicBezTo>
                    <a:pt x="477" y="43"/>
                    <a:pt x="466" y="45"/>
                    <a:pt x="456" y="46"/>
                  </a:cubicBezTo>
                  <a:cubicBezTo>
                    <a:pt x="447" y="47"/>
                    <a:pt x="439" y="48"/>
                    <a:pt x="431" y="49"/>
                  </a:cubicBezTo>
                  <a:cubicBezTo>
                    <a:pt x="428" y="49"/>
                    <a:pt x="425" y="50"/>
                    <a:pt x="423" y="50"/>
                  </a:cubicBezTo>
                  <a:cubicBezTo>
                    <a:pt x="423" y="50"/>
                    <a:pt x="424" y="50"/>
                    <a:pt x="425" y="50"/>
                  </a:cubicBezTo>
                  <a:cubicBezTo>
                    <a:pt x="428" y="50"/>
                    <a:pt x="431" y="49"/>
                    <a:pt x="434" y="50"/>
                  </a:cubicBezTo>
                  <a:cubicBezTo>
                    <a:pt x="435" y="51"/>
                    <a:pt x="437" y="50"/>
                    <a:pt x="438" y="50"/>
                  </a:cubicBezTo>
                  <a:cubicBezTo>
                    <a:pt x="449" y="49"/>
                    <a:pt x="460" y="48"/>
                    <a:pt x="470" y="47"/>
                  </a:cubicBezTo>
                  <a:cubicBezTo>
                    <a:pt x="475" y="46"/>
                    <a:pt x="481" y="46"/>
                    <a:pt x="486" y="45"/>
                  </a:cubicBezTo>
                  <a:cubicBezTo>
                    <a:pt x="487" y="45"/>
                    <a:pt x="488" y="45"/>
                    <a:pt x="489" y="46"/>
                  </a:cubicBezTo>
                  <a:cubicBezTo>
                    <a:pt x="472" y="50"/>
                    <a:pt x="456" y="51"/>
                    <a:pt x="439" y="54"/>
                  </a:cubicBezTo>
                  <a:cubicBezTo>
                    <a:pt x="441" y="54"/>
                    <a:pt x="443" y="54"/>
                    <a:pt x="446" y="55"/>
                  </a:cubicBezTo>
                  <a:cubicBezTo>
                    <a:pt x="439" y="57"/>
                    <a:pt x="468" y="57"/>
                    <a:pt x="461" y="58"/>
                  </a:cubicBezTo>
                  <a:cubicBezTo>
                    <a:pt x="462" y="59"/>
                    <a:pt x="462" y="59"/>
                    <a:pt x="463" y="59"/>
                  </a:cubicBezTo>
                  <a:cubicBezTo>
                    <a:pt x="471" y="58"/>
                    <a:pt x="441" y="58"/>
                    <a:pt x="449" y="57"/>
                  </a:cubicBezTo>
                  <a:cubicBezTo>
                    <a:pt x="455" y="56"/>
                    <a:pt x="460" y="55"/>
                    <a:pt x="466" y="55"/>
                  </a:cubicBezTo>
                  <a:cubicBezTo>
                    <a:pt x="467" y="55"/>
                    <a:pt x="468" y="55"/>
                    <a:pt x="468" y="55"/>
                  </a:cubicBezTo>
                  <a:cubicBezTo>
                    <a:pt x="468" y="55"/>
                    <a:pt x="468" y="55"/>
                    <a:pt x="468" y="55"/>
                  </a:cubicBezTo>
                  <a:cubicBezTo>
                    <a:pt x="468" y="56"/>
                    <a:pt x="467" y="56"/>
                    <a:pt x="467" y="56"/>
                  </a:cubicBezTo>
                  <a:cubicBezTo>
                    <a:pt x="464" y="57"/>
                    <a:pt x="461" y="57"/>
                    <a:pt x="458" y="58"/>
                  </a:cubicBezTo>
                  <a:cubicBezTo>
                    <a:pt x="450" y="59"/>
                    <a:pt x="479" y="61"/>
                    <a:pt x="471" y="62"/>
                  </a:cubicBezTo>
                  <a:cubicBezTo>
                    <a:pt x="471" y="62"/>
                    <a:pt x="470" y="63"/>
                    <a:pt x="470" y="63"/>
                  </a:cubicBezTo>
                  <a:cubicBezTo>
                    <a:pt x="469" y="65"/>
                    <a:pt x="468" y="64"/>
                    <a:pt x="467" y="65"/>
                  </a:cubicBezTo>
                  <a:cubicBezTo>
                    <a:pt x="463" y="66"/>
                    <a:pt x="465" y="67"/>
                    <a:pt x="461" y="67"/>
                  </a:cubicBezTo>
                  <a:cubicBezTo>
                    <a:pt x="458" y="68"/>
                    <a:pt x="455" y="69"/>
                    <a:pt x="451" y="69"/>
                  </a:cubicBezTo>
                  <a:cubicBezTo>
                    <a:pt x="449" y="70"/>
                    <a:pt x="446" y="70"/>
                    <a:pt x="444" y="70"/>
                  </a:cubicBezTo>
                  <a:cubicBezTo>
                    <a:pt x="448" y="70"/>
                    <a:pt x="453" y="70"/>
                    <a:pt x="458" y="69"/>
                  </a:cubicBezTo>
                  <a:cubicBezTo>
                    <a:pt x="463" y="69"/>
                    <a:pt x="468" y="68"/>
                    <a:pt x="473" y="67"/>
                  </a:cubicBezTo>
                  <a:cubicBezTo>
                    <a:pt x="473" y="67"/>
                    <a:pt x="474" y="67"/>
                    <a:pt x="475" y="67"/>
                  </a:cubicBezTo>
                  <a:cubicBezTo>
                    <a:pt x="475" y="68"/>
                    <a:pt x="475" y="68"/>
                    <a:pt x="475" y="68"/>
                  </a:cubicBezTo>
                  <a:cubicBezTo>
                    <a:pt x="474" y="68"/>
                    <a:pt x="474" y="69"/>
                    <a:pt x="473" y="69"/>
                  </a:cubicBezTo>
                  <a:cubicBezTo>
                    <a:pt x="470" y="69"/>
                    <a:pt x="467" y="70"/>
                    <a:pt x="464" y="70"/>
                  </a:cubicBezTo>
                  <a:cubicBezTo>
                    <a:pt x="462" y="71"/>
                    <a:pt x="460" y="71"/>
                    <a:pt x="458" y="71"/>
                  </a:cubicBezTo>
                  <a:cubicBezTo>
                    <a:pt x="459" y="72"/>
                    <a:pt x="460" y="72"/>
                    <a:pt x="460" y="71"/>
                  </a:cubicBezTo>
                  <a:cubicBezTo>
                    <a:pt x="469" y="70"/>
                    <a:pt x="477" y="69"/>
                    <a:pt x="486" y="68"/>
                  </a:cubicBezTo>
                  <a:cubicBezTo>
                    <a:pt x="487" y="68"/>
                    <a:pt x="488" y="68"/>
                    <a:pt x="489" y="68"/>
                  </a:cubicBezTo>
                  <a:cubicBezTo>
                    <a:pt x="489" y="69"/>
                    <a:pt x="489" y="69"/>
                    <a:pt x="489" y="69"/>
                  </a:cubicBezTo>
                  <a:cubicBezTo>
                    <a:pt x="488" y="69"/>
                    <a:pt x="487" y="70"/>
                    <a:pt x="486" y="70"/>
                  </a:cubicBezTo>
                  <a:cubicBezTo>
                    <a:pt x="479" y="71"/>
                    <a:pt x="471" y="73"/>
                    <a:pt x="464" y="74"/>
                  </a:cubicBezTo>
                  <a:cubicBezTo>
                    <a:pt x="461" y="75"/>
                    <a:pt x="457" y="76"/>
                    <a:pt x="454" y="78"/>
                  </a:cubicBezTo>
                  <a:cubicBezTo>
                    <a:pt x="453" y="79"/>
                    <a:pt x="451" y="79"/>
                    <a:pt x="449" y="80"/>
                  </a:cubicBezTo>
                  <a:cubicBezTo>
                    <a:pt x="444" y="80"/>
                    <a:pt x="472" y="81"/>
                    <a:pt x="466" y="81"/>
                  </a:cubicBezTo>
                  <a:cubicBezTo>
                    <a:pt x="461" y="81"/>
                    <a:pt x="456" y="84"/>
                    <a:pt x="451" y="84"/>
                  </a:cubicBezTo>
                  <a:cubicBezTo>
                    <a:pt x="451" y="84"/>
                    <a:pt x="452" y="85"/>
                    <a:pt x="452" y="85"/>
                  </a:cubicBezTo>
                  <a:cubicBezTo>
                    <a:pt x="458" y="84"/>
                    <a:pt x="465" y="84"/>
                    <a:pt x="471" y="84"/>
                  </a:cubicBezTo>
                  <a:cubicBezTo>
                    <a:pt x="476" y="84"/>
                    <a:pt x="482" y="83"/>
                    <a:pt x="487" y="83"/>
                  </a:cubicBezTo>
                  <a:cubicBezTo>
                    <a:pt x="488" y="83"/>
                    <a:pt x="489" y="83"/>
                    <a:pt x="490" y="83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89" y="84"/>
                    <a:pt x="488" y="84"/>
                    <a:pt x="487" y="84"/>
                  </a:cubicBezTo>
                  <a:cubicBezTo>
                    <a:pt x="483" y="85"/>
                    <a:pt x="479" y="85"/>
                    <a:pt x="475" y="85"/>
                  </a:cubicBezTo>
                  <a:cubicBezTo>
                    <a:pt x="474" y="86"/>
                    <a:pt x="473" y="86"/>
                    <a:pt x="472" y="86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4" y="86"/>
                    <a:pt x="476" y="86"/>
                    <a:pt x="477" y="86"/>
                  </a:cubicBezTo>
                  <a:cubicBezTo>
                    <a:pt x="478" y="87"/>
                    <a:pt x="478" y="87"/>
                    <a:pt x="478" y="87"/>
                  </a:cubicBezTo>
                  <a:cubicBezTo>
                    <a:pt x="477" y="87"/>
                    <a:pt x="476" y="88"/>
                    <a:pt x="475" y="88"/>
                  </a:cubicBezTo>
                  <a:cubicBezTo>
                    <a:pt x="468" y="89"/>
                    <a:pt x="460" y="90"/>
                    <a:pt x="453" y="90"/>
                  </a:cubicBezTo>
                  <a:cubicBezTo>
                    <a:pt x="443" y="91"/>
                    <a:pt x="433" y="92"/>
                    <a:pt x="423" y="92"/>
                  </a:cubicBezTo>
                  <a:cubicBezTo>
                    <a:pt x="413" y="92"/>
                    <a:pt x="313" y="92"/>
                    <a:pt x="303" y="92"/>
                  </a:cubicBezTo>
                  <a:cubicBezTo>
                    <a:pt x="293" y="91"/>
                    <a:pt x="283" y="91"/>
                    <a:pt x="272" y="91"/>
                  </a:cubicBezTo>
                  <a:cubicBezTo>
                    <a:pt x="265" y="91"/>
                    <a:pt x="258" y="91"/>
                    <a:pt x="251" y="91"/>
                  </a:cubicBezTo>
                  <a:cubicBezTo>
                    <a:pt x="248" y="92"/>
                    <a:pt x="245" y="92"/>
                    <a:pt x="242" y="92"/>
                  </a:cubicBezTo>
                  <a:cubicBezTo>
                    <a:pt x="241" y="92"/>
                    <a:pt x="240" y="92"/>
                    <a:pt x="239" y="92"/>
                  </a:cubicBezTo>
                  <a:cubicBezTo>
                    <a:pt x="237" y="92"/>
                    <a:pt x="236" y="91"/>
                    <a:pt x="235" y="91"/>
                  </a:cubicBezTo>
                  <a:cubicBezTo>
                    <a:pt x="234" y="91"/>
                    <a:pt x="233" y="92"/>
                    <a:pt x="233" y="92"/>
                  </a:cubicBezTo>
                  <a:cubicBezTo>
                    <a:pt x="232" y="91"/>
                    <a:pt x="232" y="91"/>
                    <a:pt x="231" y="92"/>
                  </a:cubicBezTo>
                  <a:cubicBezTo>
                    <a:pt x="231" y="91"/>
                    <a:pt x="230" y="91"/>
                    <a:pt x="229" y="92"/>
                  </a:cubicBezTo>
                  <a:cubicBezTo>
                    <a:pt x="229" y="92"/>
                    <a:pt x="229" y="92"/>
                    <a:pt x="229" y="91"/>
                  </a:cubicBezTo>
                  <a:cubicBezTo>
                    <a:pt x="229" y="92"/>
                    <a:pt x="228" y="92"/>
                    <a:pt x="227" y="92"/>
                  </a:cubicBezTo>
                  <a:cubicBezTo>
                    <a:pt x="227" y="91"/>
                    <a:pt x="226" y="91"/>
                    <a:pt x="226" y="92"/>
                  </a:cubicBezTo>
                  <a:cubicBezTo>
                    <a:pt x="218" y="92"/>
                    <a:pt x="211" y="92"/>
                    <a:pt x="203" y="92"/>
                  </a:cubicBezTo>
                  <a:close/>
                  <a:moveTo>
                    <a:pt x="367" y="44"/>
                  </a:moveTo>
                  <a:cubicBezTo>
                    <a:pt x="356" y="44"/>
                    <a:pt x="331" y="45"/>
                    <a:pt x="321" y="45"/>
                  </a:cubicBezTo>
                  <a:cubicBezTo>
                    <a:pt x="314" y="45"/>
                    <a:pt x="308" y="45"/>
                    <a:pt x="301" y="45"/>
                  </a:cubicBezTo>
                  <a:cubicBezTo>
                    <a:pt x="292" y="45"/>
                    <a:pt x="280" y="45"/>
                    <a:pt x="271" y="45"/>
                  </a:cubicBezTo>
                  <a:cubicBezTo>
                    <a:pt x="256" y="45"/>
                    <a:pt x="239" y="45"/>
                    <a:pt x="224" y="45"/>
                  </a:cubicBezTo>
                  <a:cubicBezTo>
                    <a:pt x="208" y="45"/>
                    <a:pt x="200" y="45"/>
                    <a:pt x="184" y="45"/>
                  </a:cubicBezTo>
                  <a:cubicBezTo>
                    <a:pt x="178" y="45"/>
                    <a:pt x="167" y="43"/>
                    <a:pt x="161" y="43"/>
                  </a:cubicBezTo>
                  <a:cubicBezTo>
                    <a:pt x="174" y="46"/>
                    <a:pt x="363" y="46"/>
                    <a:pt x="387" y="43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79" y="42"/>
                    <a:pt x="375" y="44"/>
                    <a:pt x="367" y="44"/>
                  </a:cubicBezTo>
                  <a:close/>
                  <a:moveTo>
                    <a:pt x="273" y="63"/>
                  </a:moveTo>
                  <a:cubicBezTo>
                    <a:pt x="245" y="63"/>
                    <a:pt x="217" y="64"/>
                    <a:pt x="189" y="64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217" y="65"/>
                    <a:pt x="245" y="64"/>
                    <a:pt x="273" y="63"/>
                  </a:cubicBezTo>
                  <a:close/>
                  <a:moveTo>
                    <a:pt x="362" y="26"/>
                  </a:moveTo>
                  <a:cubicBezTo>
                    <a:pt x="374" y="26"/>
                    <a:pt x="386" y="26"/>
                    <a:pt x="398" y="23"/>
                  </a:cubicBezTo>
                  <a:cubicBezTo>
                    <a:pt x="386" y="24"/>
                    <a:pt x="374" y="25"/>
                    <a:pt x="362" y="26"/>
                  </a:cubicBezTo>
                  <a:close/>
                  <a:moveTo>
                    <a:pt x="190" y="38"/>
                  </a:moveTo>
                  <a:cubicBezTo>
                    <a:pt x="190" y="38"/>
                    <a:pt x="190" y="38"/>
                    <a:pt x="190" y="38"/>
                  </a:cubicBezTo>
                  <a:cubicBezTo>
                    <a:pt x="208" y="38"/>
                    <a:pt x="226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26" y="38"/>
                    <a:pt x="208" y="38"/>
                    <a:pt x="190" y="38"/>
                  </a:cubicBezTo>
                  <a:close/>
                  <a:moveTo>
                    <a:pt x="378" y="33"/>
                  </a:moveTo>
                  <a:cubicBezTo>
                    <a:pt x="378" y="32"/>
                    <a:pt x="378" y="32"/>
                    <a:pt x="378" y="32"/>
                  </a:cubicBezTo>
                  <a:cubicBezTo>
                    <a:pt x="369" y="31"/>
                    <a:pt x="361" y="33"/>
                    <a:pt x="352" y="33"/>
                  </a:cubicBezTo>
                  <a:cubicBezTo>
                    <a:pt x="361" y="33"/>
                    <a:pt x="369" y="33"/>
                    <a:pt x="378" y="33"/>
                  </a:cubicBezTo>
                  <a:close/>
                  <a:moveTo>
                    <a:pt x="324" y="62"/>
                  </a:moveTo>
                  <a:cubicBezTo>
                    <a:pt x="324" y="62"/>
                    <a:pt x="324" y="62"/>
                    <a:pt x="324" y="61"/>
                  </a:cubicBezTo>
                  <a:cubicBezTo>
                    <a:pt x="318" y="61"/>
                    <a:pt x="312" y="61"/>
                    <a:pt x="306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12" y="62"/>
                    <a:pt x="318" y="62"/>
                    <a:pt x="324" y="62"/>
                  </a:cubicBezTo>
                  <a:close/>
                  <a:moveTo>
                    <a:pt x="206" y="15"/>
                  </a:moveTo>
                  <a:cubicBezTo>
                    <a:pt x="206" y="15"/>
                    <a:pt x="206" y="15"/>
                    <a:pt x="206" y="15"/>
                  </a:cubicBezTo>
                  <a:cubicBezTo>
                    <a:pt x="194" y="15"/>
                    <a:pt x="183" y="15"/>
                    <a:pt x="171" y="14"/>
                  </a:cubicBezTo>
                  <a:cubicBezTo>
                    <a:pt x="171" y="14"/>
                    <a:pt x="171" y="15"/>
                    <a:pt x="171" y="15"/>
                  </a:cubicBezTo>
                  <a:cubicBezTo>
                    <a:pt x="183" y="15"/>
                    <a:pt x="194" y="15"/>
                    <a:pt x="206" y="15"/>
                  </a:cubicBezTo>
                  <a:close/>
                  <a:moveTo>
                    <a:pt x="154" y="64"/>
                  </a:moveTo>
                  <a:cubicBezTo>
                    <a:pt x="154" y="64"/>
                    <a:pt x="154" y="64"/>
                    <a:pt x="154" y="64"/>
                  </a:cubicBezTo>
                  <a:cubicBezTo>
                    <a:pt x="164" y="64"/>
                    <a:pt x="174" y="64"/>
                    <a:pt x="183" y="64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74" y="64"/>
                    <a:pt x="164" y="64"/>
                    <a:pt x="154" y="64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0" y="38"/>
                    <a:pt x="262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62" y="38"/>
                    <a:pt x="270" y="38"/>
                    <a:pt x="278" y="38"/>
                  </a:cubicBezTo>
                  <a:close/>
                  <a:moveTo>
                    <a:pt x="381" y="54"/>
                  </a:moveTo>
                  <a:cubicBezTo>
                    <a:pt x="379" y="53"/>
                    <a:pt x="376" y="53"/>
                    <a:pt x="371" y="54"/>
                  </a:cubicBezTo>
                  <a:cubicBezTo>
                    <a:pt x="374" y="54"/>
                    <a:pt x="378" y="54"/>
                    <a:pt x="381" y="54"/>
                  </a:cubicBezTo>
                  <a:close/>
                  <a:moveTo>
                    <a:pt x="160" y="14"/>
                  </a:moveTo>
                  <a:cubicBezTo>
                    <a:pt x="160" y="14"/>
                    <a:pt x="160" y="14"/>
                    <a:pt x="160" y="14"/>
                  </a:cubicBezTo>
                  <a:cubicBezTo>
                    <a:pt x="163" y="14"/>
                    <a:pt x="166" y="14"/>
                    <a:pt x="169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6" y="14"/>
                    <a:pt x="163" y="14"/>
                    <a:pt x="160" y="14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2232025" y="3971925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Third Title</a:t>
              </a:r>
              <a:endParaRPr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EBB89598-9CDB-7F42-BC7B-6774C3D71CC7}"/>
              </a:ext>
            </a:extLst>
          </p:cNvPr>
          <p:cNvGrpSpPr/>
          <p:nvPr/>
        </p:nvGrpSpPr>
        <p:grpSpPr>
          <a:xfrm>
            <a:off x="914400" y="5302250"/>
            <a:ext cx="4778375" cy="887412"/>
            <a:chOff x="914400" y="5302250"/>
            <a:chExt cx="4778375" cy="887412"/>
          </a:xfrm>
        </p:grpSpPr>
        <p:sp>
          <p:nvSpPr>
            <p:cNvPr id="257" name="Google Shape;257;p17"/>
            <p:cNvSpPr/>
            <p:nvPr/>
          </p:nvSpPr>
          <p:spPr>
            <a:xfrm>
              <a:off x="914400" y="5302250"/>
              <a:ext cx="4778375" cy="887412"/>
            </a:xfrm>
            <a:custGeom>
              <a:avLst/>
              <a:gdLst/>
              <a:ahLst/>
              <a:cxnLst/>
              <a:rect l="l" t="t" r="r" b="b"/>
              <a:pathLst>
                <a:path w="502" h="93" extrusionOk="0">
                  <a:moveTo>
                    <a:pt x="307" y="92"/>
                  </a:moveTo>
                  <a:cubicBezTo>
                    <a:pt x="306" y="92"/>
                    <a:pt x="306" y="92"/>
                    <a:pt x="305" y="93"/>
                  </a:cubicBezTo>
                  <a:cubicBezTo>
                    <a:pt x="305" y="92"/>
                    <a:pt x="304" y="92"/>
                    <a:pt x="304" y="92"/>
                  </a:cubicBezTo>
                  <a:cubicBezTo>
                    <a:pt x="304" y="93"/>
                    <a:pt x="304" y="93"/>
                    <a:pt x="304" y="93"/>
                  </a:cubicBezTo>
                  <a:cubicBezTo>
                    <a:pt x="303" y="92"/>
                    <a:pt x="302" y="92"/>
                    <a:pt x="302" y="93"/>
                  </a:cubicBezTo>
                  <a:cubicBezTo>
                    <a:pt x="301" y="92"/>
                    <a:pt x="301" y="92"/>
                    <a:pt x="300" y="93"/>
                  </a:cubicBezTo>
                  <a:cubicBezTo>
                    <a:pt x="300" y="93"/>
                    <a:pt x="299" y="92"/>
                    <a:pt x="298" y="92"/>
                  </a:cubicBezTo>
                  <a:cubicBezTo>
                    <a:pt x="297" y="92"/>
                    <a:pt x="296" y="93"/>
                    <a:pt x="295" y="93"/>
                  </a:cubicBezTo>
                  <a:cubicBezTo>
                    <a:pt x="293" y="93"/>
                    <a:pt x="292" y="93"/>
                    <a:pt x="291" y="93"/>
                  </a:cubicBezTo>
                  <a:cubicBezTo>
                    <a:pt x="288" y="93"/>
                    <a:pt x="286" y="92"/>
                    <a:pt x="283" y="92"/>
                  </a:cubicBezTo>
                  <a:cubicBezTo>
                    <a:pt x="276" y="92"/>
                    <a:pt x="270" y="92"/>
                    <a:pt x="263" y="92"/>
                  </a:cubicBezTo>
                  <a:cubicBezTo>
                    <a:pt x="253" y="92"/>
                    <a:pt x="243" y="92"/>
                    <a:pt x="234" y="92"/>
                  </a:cubicBezTo>
                  <a:cubicBezTo>
                    <a:pt x="225" y="92"/>
                    <a:pt x="129" y="93"/>
                    <a:pt x="120" y="93"/>
                  </a:cubicBezTo>
                  <a:cubicBezTo>
                    <a:pt x="111" y="92"/>
                    <a:pt x="102" y="92"/>
                    <a:pt x="92" y="91"/>
                  </a:cubicBezTo>
                  <a:cubicBezTo>
                    <a:pt x="85" y="91"/>
                    <a:pt x="78" y="89"/>
                    <a:pt x="71" y="88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9" y="88"/>
                    <a:pt x="69" y="87"/>
                    <a:pt x="69" y="87"/>
                  </a:cubicBezTo>
                  <a:cubicBezTo>
                    <a:pt x="70" y="87"/>
                    <a:pt x="72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3" y="87"/>
                    <a:pt x="72" y="86"/>
                    <a:pt x="72" y="86"/>
                  </a:cubicBezTo>
                  <a:cubicBezTo>
                    <a:pt x="68" y="86"/>
                    <a:pt x="64" y="85"/>
                    <a:pt x="60" y="85"/>
                  </a:cubicBezTo>
                  <a:cubicBezTo>
                    <a:pt x="59" y="85"/>
                    <a:pt x="58" y="85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4"/>
                    <a:pt x="59" y="83"/>
                    <a:pt x="60" y="83"/>
                  </a:cubicBezTo>
                  <a:cubicBezTo>
                    <a:pt x="65" y="84"/>
                    <a:pt x="70" y="84"/>
                    <a:pt x="75" y="85"/>
                  </a:cubicBezTo>
                  <a:cubicBezTo>
                    <a:pt x="81" y="85"/>
                    <a:pt x="87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89" y="84"/>
                    <a:pt x="84" y="82"/>
                    <a:pt x="79" y="82"/>
                  </a:cubicBezTo>
                  <a:cubicBezTo>
                    <a:pt x="74" y="82"/>
                    <a:pt x="100" y="81"/>
                    <a:pt x="96" y="80"/>
                  </a:cubicBezTo>
                  <a:cubicBezTo>
                    <a:pt x="94" y="80"/>
                    <a:pt x="92" y="80"/>
                    <a:pt x="91" y="78"/>
                  </a:cubicBezTo>
                  <a:cubicBezTo>
                    <a:pt x="88" y="76"/>
                    <a:pt x="68" y="76"/>
                    <a:pt x="65" y="75"/>
                  </a:cubicBezTo>
                  <a:cubicBezTo>
                    <a:pt x="58" y="73"/>
                    <a:pt x="30" y="72"/>
                    <a:pt x="23" y="71"/>
                  </a:cubicBezTo>
                  <a:cubicBezTo>
                    <a:pt x="22" y="70"/>
                    <a:pt x="22" y="70"/>
                    <a:pt x="21" y="70"/>
                  </a:cubicBezTo>
                  <a:cubicBezTo>
                    <a:pt x="21" y="70"/>
                    <a:pt x="21" y="69"/>
                    <a:pt x="21" y="69"/>
                  </a:cubicBezTo>
                  <a:cubicBezTo>
                    <a:pt x="22" y="69"/>
                    <a:pt x="22" y="69"/>
                    <a:pt x="23" y="69"/>
                  </a:cubicBezTo>
                  <a:cubicBezTo>
                    <a:pt x="31" y="70"/>
                    <a:pt x="40" y="71"/>
                    <a:pt x="48" y="72"/>
                  </a:cubicBezTo>
                  <a:cubicBezTo>
                    <a:pt x="48" y="72"/>
                    <a:pt x="49" y="72"/>
                    <a:pt x="49" y="72"/>
                  </a:cubicBezTo>
                  <a:cubicBezTo>
                    <a:pt x="48" y="72"/>
                    <a:pt x="46" y="71"/>
                    <a:pt x="45" y="71"/>
                  </a:cubicBezTo>
                  <a:cubicBezTo>
                    <a:pt x="42" y="71"/>
                    <a:pt x="39" y="70"/>
                    <a:pt x="36" y="69"/>
                  </a:cubicBezTo>
                  <a:cubicBezTo>
                    <a:pt x="35" y="69"/>
                    <a:pt x="34" y="69"/>
                    <a:pt x="34" y="6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68"/>
                    <a:pt x="35" y="68"/>
                    <a:pt x="36" y="68"/>
                  </a:cubicBezTo>
                  <a:cubicBezTo>
                    <a:pt x="41" y="69"/>
                    <a:pt x="45" y="69"/>
                    <a:pt x="50" y="70"/>
                  </a:cubicBezTo>
                  <a:cubicBezTo>
                    <a:pt x="54" y="71"/>
                    <a:pt x="59" y="71"/>
                    <a:pt x="63" y="71"/>
                  </a:cubicBezTo>
                  <a:cubicBezTo>
                    <a:pt x="61" y="71"/>
                    <a:pt x="58" y="70"/>
                    <a:pt x="56" y="70"/>
                  </a:cubicBezTo>
                  <a:cubicBezTo>
                    <a:pt x="53" y="69"/>
                    <a:pt x="50" y="69"/>
                    <a:pt x="47" y="68"/>
                  </a:cubicBezTo>
                  <a:cubicBezTo>
                    <a:pt x="43" y="67"/>
                    <a:pt x="45" y="66"/>
                    <a:pt x="42" y="65"/>
                  </a:cubicBezTo>
                  <a:cubicBezTo>
                    <a:pt x="40" y="65"/>
                    <a:pt x="39" y="65"/>
                    <a:pt x="39" y="64"/>
                  </a:cubicBezTo>
                  <a:cubicBezTo>
                    <a:pt x="39" y="63"/>
                    <a:pt x="38" y="63"/>
                    <a:pt x="37" y="63"/>
                  </a:cubicBezTo>
                  <a:cubicBezTo>
                    <a:pt x="30" y="61"/>
                    <a:pt x="57" y="60"/>
                    <a:pt x="50" y="58"/>
                  </a:cubicBezTo>
                  <a:cubicBezTo>
                    <a:pt x="47" y="58"/>
                    <a:pt x="44" y="57"/>
                    <a:pt x="42" y="57"/>
                  </a:cubicBezTo>
                  <a:cubicBezTo>
                    <a:pt x="41" y="57"/>
                    <a:pt x="40" y="56"/>
                    <a:pt x="40" y="56"/>
                  </a:cubicBezTo>
                  <a:cubicBezTo>
                    <a:pt x="40" y="56"/>
                    <a:pt x="40" y="56"/>
                    <a:pt x="40" y="55"/>
                  </a:cubicBezTo>
                  <a:cubicBezTo>
                    <a:pt x="41" y="55"/>
                    <a:pt x="41" y="55"/>
                    <a:pt x="42" y="55"/>
                  </a:cubicBezTo>
                  <a:cubicBezTo>
                    <a:pt x="47" y="56"/>
                    <a:pt x="53" y="57"/>
                    <a:pt x="58" y="57"/>
                  </a:cubicBezTo>
                  <a:cubicBezTo>
                    <a:pt x="65" y="58"/>
                    <a:pt x="38" y="59"/>
                    <a:pt x="45" y="60"/>
                  </a:cubicBezTo>
                  <a:cubicBezTo>
                    <a:pt x="46" y="60"/>
                    <a:pt x="46" y="59"/>
                    <a:pt x="47" y="59"/>
                  </a:cubicBezTo>
                  <a:cubicBezTo>
                    <a:pt x="40" y="58"/>
                    <a:pt x="68" y="57"/>
                    <a:pt x="61" y="55"/>
                  </a:cubicBezTo>
                  <a:cubicBezTo>
                    <a:pt x="64" y="54"/>
                    <a:pt x="66" y="55"/>
                    <a:pt x="68" y="55"/>
                  </a:cubicBezTo>
                  <a:cubicBezTo>
                    <a:pt x="52" y="52"/>
                    <a:pt x="24" y="50"/>
                    <a:pt x="8" y="47"/>
                  </a:cubicBezTo>
                  <a:cubicBezTo>
                    <a:pt x="9" y="45"/>
                    <a:pt x="10" y="46"/>
                    <a:pt x="11" y="46"/>
                  </a:cubicBezTo>
                  <a:cubicBezTo>
                    <a:pt x="16" y="46"/>
                    <a:pt x="21" y="47"/>
                    <a:pt x="26" y="48"/>
                  </a:cubicBezTo>
                  <a:cubicBezTo>
                    <a:pt x="36" y="49"/>
                    <a:pt x="46" y="50"/>
                    <a:pt x="56" y="51"/>
                  </a:cubicBezTo>
                  <a:cubicBezTo>
                    <a:pt x="57" y="51"/>
                    <a:pt x="59" y="51"/>
                    <a:pt x="60" y="51"/>
                  </a:cubicBezTo>
                  <a:cubicBezTo>
                    <a:pt x="63" y="50"/>
                    <a:pt x="66" y="51"/>
                    <a:pt x="68" y="51"/>
                  </a:cubicBezTo>
                  <a:cubicBezTo>
                    <a:pt x="69" y="51"/>
                    <a:pt x="70" y="51"/>
                    <a:pt x="71" y="51"/>
                  </a:cubicBezTo>
                  <a:cubicBezTo>
                    <a:pt x="68" y="50"/>
                    <a:pt x="65" y="50"/>
                    <a:pt x="62" y="49"/>
                  </a:cubicBezTo>
                  <a:cubicBezTo>
                    <a:pt x="55" y="48"/>
                    <a:pt x="47" y="47"/>
                    <a:pt x="40" y="46"/>
                  </a:cubicBezTo>
                  <a:cubicBezTo>
                    <a:pt x="29" y="45"/>
                    <a:pt x="19" y="44"/>
                    <a:pt x="8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5" y="42"/>
                    <a:pt x="5" y="41"/>
                    <a:pt x="5" y="41"/>
                  </a:cubicBezTo>
                  <a:cubicBezTo>
                    <a:pt x="6" y="41"/>
                    <a:pt x="6" y="41"/>
                    <a:pt x="7" y="41"/>
                  </a:cubicBezTo>
                  <a:cubicBezTo>
                    <a:pt x="12" y="42"/>
                    <a:pt x="18" y="42"/>
                    <a:pt x="23" y="43"/>
                  </a:cubicBezTo>
                  <a:cubicBezTo>
                    <a:pt x="26" y="43"/>
                    <a:pt x="29" y="43"/>
                    <a:pt x="32" y="43"/>
                  </a:cubicBezTo>
                  <a:cubicBezTo>
                    <a:pt x="27" y="42"/>
                    <a:pt x="23" y="42"/>
                    <a:pt x="19" y="41"/>
                  </a:cubicBezTo>
                  <a:cubicBezTo>
                    <a:pt x="14" y="40"/>
                    <a:pt x="8" y="39"/>
                    <a:pt x="3" y="39"/>
                  </a:cubicBezTo>
                  <a:cubicBezTo>
                    <a:pt x="0" y="38"/>
                    <a:pt x="12" y="38"/>
                    <a:pt x="10" y="37"/>
                  </a:cubicBezTo>
                  <a:cubicBezTo>
                    <a:pt x="9" y="37"/>
                    <a:pt x="8" y="37"/>
                    <a:pt x="8" y="37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8" y="36"/>
                    <a:pt x="9" y="36"/>
                    <a:pt x="10" y="36"/>
                  </a:cubicBezTo>
                  <a:cubicBezTo>
                    <a:pt x="14" y="36"/>
                    <a:pt x="3" y="37"/>
                    <a:pt x="6" y="37"/>
                  </a:cubicBezTo>
                  <a:cubicBezTo>
                    <a:pt x="9" y="37"/>
                    <a:pt x="11" y="37"/>
                    <a:pt x="14" y="38"/>
                  </a:cubicBezTo>
                  <a:cubicBezTo>
                    <a:pt x="14" y="38"/>
                    <a:pt x="14" y="38"/>
                    <a:pt x="15" y="38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28" y="38"/>
                    <a:pt x="37" y="39"/>
                    <a:pt x="46" y="39"/>
                  </a:cubicBezTo>
                  <a:cubicBezTo>
                    <a:pt x="50" y="40"/>
                    <a:pt x="55" y="40"/>
                    <a:pt x="59" y="40"/>
                  </a:cubicBezTo>
                  <a:cubicBezTo>
                    <a:pt x="64" y="40"/>
                    <a:pt x="70" y="41"/>
                    <a:pt x="75" y="41"/>
                  </a:cubicBezTo>
                  <a:cubicBezTo>
                    <a:pt x="75" y="41"/>
                    <a:pt x="76" y="41"/>
                    <a:pt x="76" y="41"/>
                  </a:cubicBezTo>
                  <a:cubicBezTo>
                    <a:pt x="75" y="41"/>
                    <a:pt x="73" y="40"/>
                    <a:pt x="72" y="40"/>
                  </a:cubicBezTo>
                  <a:cubicBezTo>
                    <a:pt x="55" y="37"/>
                    <a:pt x="38" y="36"/>
                    <a:pt x="21" y="35"/>
                  </a:cubicBezTo>
                  <a:cubicBezTo>
                    <a:pt x="11" y="34"/>
                    <a:pt x="33" y="32"/>
                    <a:pt x="24" y="31"/>
                  </a:cubicBezTo>
                  <a:cubicBezTo>
                    <a:pt x="22" y="31"/>
                    <a:pt x="26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30"/>
                    <a:pt x="26" y="29"/>
                    <a:pt x="27" y="29"/>
                  </a:cubicBezTo>
                  <a:cubicBezTo>
                    <a:pt x="28" y="29"/>
                    <a:pt x="50" y="30"/>
                    <a:pt x="51" y="29"/>
                  </a:cubicBezTo>
                  <a:cubicBezTo>
                    <a:pt x="52" y="28"/>
                    <a:pt x="52" y="28"/>
                    <a:pt x="53" y="28"/>
                  </a:cubicBezTo>
                  <a:cubicBezTo>
                    <a:pt x="58" y="29"/>
                    <a:pt x="42" y="29"/>
                    <a:pt x="46" y="29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68" y="28"/>
                    <a:pt x="67" y="27"/>
                  </a:cubicBezTo>
                  <a:cubicBezTo>
                    <a:pt x="65" y="27"/>
                    <a:pt x="71" y="27"/>
                    <a:pt x="69" y="26"/>
                  </a:cubicBezTo>
                  <a:cubicBezTo>
                    <a:pt x="68" y="26"/>
                    <a:pt x="68" y="26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5" y="25"/>
                    <a:pt x="81" y="25"/>
                    <a:pt x="87" y="25"/>
                  </a:cubicBezTo>
                  <a:cubicBezTo>
                    <a:pt x="92" y="26"/>
                    <a:pt x="97" y="26"/>
                    <a:pt x="103" y="27"/>
                  </a:cubicBezTo>
                  <a:cubicBezTo>
                    <a:pt x="106" y="27"/>
                    <a:pt x="110" y="27"/>
                    <a:pt x="114" y="28"/>
                  </a:cubicBezTo>
                  <a:cubicBezTo>
                    <a:pt x="118" y="28"/>
                    <a:pt x="123" y="29"/>
                    <a:pt x="127" y="29"/>
                  </a:cubicBezTo>
                  <a:cubicBezTo>
                    <a:pt x="131" y="30"/>
                    <a:pt x="114" y="30"/>
                    <a:pt x="117" y="30"/>
                  </a:cubicBezTo>
                  <a:cubicBezTo>
                    <a:pt x="118" y="31"/>
                    <a:pt x="119" y="31"/>
                    <a:pt x="120" y="31"/>
                  </a:cubicBezTo>
                  <a:cubicBezTo>
                    <a:pt x="120" y="31"/>
                    <a:pt x="120" y="30"/>
                    <a:pt x="120" y="30"/>
                  </a:cubicBezTo>
                  <a:cubicBezTo>
                    <a:pt x="119" y="30"/>
                    <a:pt x="117" y="30"/>
                    <a:pt x="116" y="29"/>
                  </a:cubicBezTo>
                  <a:cubicBezTo>
                    <a:pt x="106" y="28"/>
                    <a:pt x="118" y="27"/>
                    <a:pt x="109" y="27"/>
                  </a:cubicBezTo>
                  <a:cubicBezTo>
                    <a:pt x="100" y="26"/>
                    <a:pt x="91" y="25"/>
                    <a:pt x="82" y="24"/>
                  </a:cubicBezTo>
                  <a:cubicBezTo>
                    <a:pt x="73" y="24"/>
                    <a:pt x="63" y="23"/>
                    <a:pt x="53" y="21"/>
                  </a:cubicBezTo>
                  <a:cubicBezTo>
                    <a:pt x="49" y="21"/>
                    <a:pt x="63" y="20"/>
                    <a:pt x="59" y="19"/>
                  </a:cubicBezTo>
                  <a:cubicBezTo>
                    <a:pt x="58" y="19"/>
                    <a:pt x="58" y="19"/>
                    <a:pt x="57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8" y="18"/>
                    <a:pt x="58" y="18"/>
                    <a:pt x="59" y="18"/>
                  </a:cubicBezTo>
                  <a:cubicBezTo>
                    <a:pt x="67" y="18"/>
                    <a:pt x="70" y="19"/>
                    <a:pt x="79" y="19"/>
                  </a:cubicBezTo>
                  <a:cubicBezTo>
                    <a:pt x="84" y="19"/>
                    <a:pt x="76" y="20"/>
                    <a:pt x="80" y="20"/>
                  </a:cubicBezTo>
                  <a:cubicBezTo>
                    <a:pt x="81" y="20"/>
                    <a:pt x="83" y="20"/>
                    <a:pt x="84" y="20"/>
                  </a:cubicBezTo>
                  <a:cubicBezTo>
                    <a:pt x="83" y="19"/>
                    <a:pt x="94" y="18"/>
                    <a:pt x="92" y="18"/>
                  </a:cubicBezTo>
                  <a:cubicBezTo>
                    <a:pt x="81" y="17"/>
                    <a:pt x="76" y="16"/>
                    <a:pt x="65" y="14"/>
                  </a:cubicBezTo>
                  <a:cubicBezTo>
                    <a:pt x="64" y="14"/>
                    <a:pt x="63" y="14"/>
                    <a:pt x="62" y="13"/>
                  </a:cubicBezTo>
                  <a:cubicBezTo>
                    <a:pt x="62" y="13"/>
                    <a:pt x="61" y="13"/>
                    <a:pt x="61" y="13"/>
                  </a:cubicBezTo>
                  <a:cubicBezTo>
                    <a:pt x="61" y="11"/>
                    <a:pt x="60" y="12"/>
                    <a:pt x="59" y="12"/>
                  </a:cubicBezTo>
                  <a:cubicBezTo>
                    <a:pt x="55" y="11"/>
                    <a:pt x="50" y="11"/>
                    <a:pt x="46" y="11"/>
                  </a:cubicBezTo>
                  <a:cubicBezTo>
                    <a:pt x="46" y="11"/>
                    <a:pt x="45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51" y="9"/>
                    <a:pt x="56" y="9"/>
                    <a:pt x="61" y="9"/>
                  </a:cubicBezTo>
                  <a:cubicBezTo>
                    <a:pt x="61" y="9"/>
                    <a:pt x="62" y="9"/>
                    <a:pt x="63" y="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8"/>
                    <a:pt x="62" y="8"/>
                    <a:pt x="61" y="7"/>
                  </a:cubicBezTo>
                  <a:cubicBezTo>
                    <a:pt x="58" y="7"/>
                    <a:pt x="54" y="7"/>
                    <a:pt x="51" y="6"/>
                  </a:cubicBezTo>
                  <a:cubicBezTo>
                    <a:pt x="47" y="5"/>
                    <a:pt x="34" y="3"/>
                    <a:pt x="30" y="2"/>
                  </a:cubicBezTo>
                  <a:cubicBezTo>
                    <a:pt x="30" y="2"/>
                    <a:pt x="29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1"/>
                    <a:pt x="59" y="1"/>
                  </a:cubicBezTo>
                  <a:cubicBezTo>
                    <a:pt x="69" y="2"/>
                    <a:pt x="74" y="2"/>
                    <a:pt x="84" y="3"/>
                  </a:cubicBezTo>
                  <a:cubicBezTo>
                    <a:pt x="92" y="4"/>
                    <a:pt x="88" y="4"/>
                    <a:pt x="96" y="5"/>
                  </a:cubicBezTo>
                  <a:cubicBezTo>
                    <a:pt x="108" y="6"/>
                    <a:pt x="119" y="7"/>
                    <a:pt x="131" y="8"/>
                  </a:cubicBezTo>
                  <a:cubicBezTo>
                    <a:pt x="146" y="8"/>
                    <a:pt x="160" y="8"/>
                    <a:pt x="175" y="9"/>
                  </a:cubicBezTo>
                  <a:cubicBezTo>
                    <a:pt x="176" y="9"/>
                    <a:pt x="178" y="9"/>
                    <a:pt x="179" y="9"/>
                  </a:cubicBezTo>
                  <a:cubicBezTo>
                    <a:pt x="180" y="9"/>
                    <a:pt x="180" y="8"/>
                    <a:pt x="181" y="8"/>
                  </a:cubicBezTo>
                  <a:cubicBezTo>
                    <a:pt x="182" y="8"/>
                    <a:pt x="182" y="8"/>
                    <a:pt x="182" y="8"/>
                  </a:cubicBezTo>
                  <a:cubicBezTo>
                    <a:pt x="184" y="8"/>
                    <a:pt x="186" y="9"/>
                    <a:pt x="188" y="9"/>
                  </a:cubicBezTo>
                  <a:cubicBezTo>
                    <a:pt x="210" y="9"/>
                    <a:pt x="232" y="9"/>
                    <a:pt x="255" y="8"/>
                  </a:cubicBezTo>
                  <a:cubicBezTo>
                    <a:pt x="270" y="8"/>
                    <a:pt x="286" y="8"/>
                    <a:pt x="302" y="8"/>
                  </a:cubicBezTo>
                  <a:cubicBezTo>
                    <a:pt x="320" y="8"/>
                    <a:pt x="339" y="8"/>
                    <a:pt x="357" y="7"/>
                  </a:cubicBezTo>
                  <a:cubicBezTo>
                    <a:pt x="376" y="7"/>
                    <a:pt x="396" y="6"/>
                    <a:pt x="415" y="5"/>
                  </a:cubicBezTo>
                  <a:cubicBezTo>
                    <a:pt x="433" y="4"/>
                    <a:pt x="451" y="3"/>
                    <a:pt x="468" y="3"/>
                  </a:cubicBezTo>
                  <a:cubicBezTo>
                    <a:pt x="474" y="2"/>
                    <a:pt x="479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69" y="4"/>
                    <a:pt x="452" y="5"/>
                    <a:pt x="435" y="6"/>
                  </a:cubicBezTo>
                  <a:cubicBezTo>
                    <a:pt x="419" y="7"/>
                    <a:pt x="402" y="8"/>
                    <a:pt x="385" y="8"/>
                  </a:cubicBezTo>
                  <a:cubicBezTo>
                    <a:pt x="368" y="9"/>
                    <a:pt x="351" y="10"/>
                    <a:pt x="335" y="11"/>
                  </a:cubicBezTo>
                  <a:cubicBezTo>
                    <a:pt x="379" y="10"/>
                    <a:pt x="423" y="7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7" y="8"/>
                    <a:pt x="466" y="8"/>
                    <a:pt x="466" y="8"/>
                  </a:cubicBezTo>
                  <a:cubicBezTo>
                    <a:pt x="466" y="8"/>
                    <a:pt x="466" y="9"/>
                    <a:pt x="466" y="9"/>
                  </a:cubicBezTo>
                  <a:cubicBezTo>
                    <a:pt x="470" y="9"/>
                    <a:pt x="474" y="9"/>
                    <a:pt x="478" y="9"/>
                  </a:cubicBezTo>
                  <a:cubicBezTo>
                    <a:pt x="478" y="9"/>
                    <a:pt x="478" y="9"/>
                    <a:pt x="478" y="10"/>
                  </a:cubicBezTo>
                  <a:cubicBezTo>
                    <a:pt x="447" y="11"/>
                    <a:pt x="415" y="12"/>
                    <a:pt x="384" y="14"/>
                  </a:cubicBezTo>
                  <a:cubicBezTo>
                    <a:pt x="384" y="14"/>
                    <a:pt x="384" y="14"/>
                    <a:pt x="384" y="14"/>
                  </a:cubicBezTo>
                  <a:cubicBezTo>
                    <a:pt x="396" y="14"/>
                    <a:pt x="409" y="13"/>
                    <a:pt x="422" y="13"/>
                  </a:cubicBezTo>
                  <a:cubicBezTo>
                    <a:pt x="434" y="13"/>
                    <a:pt x="430" y="12"/>
                    <a:pt x="443" y="13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41" y="13"/>
                    <a:pt x="456" y="14"/>
                    <a:pt x="454" y="14"/>
                  </a:cubicBezTo>
                  <a:cubicBezTo>
                    <a:pt x="458" y="14"/>
                    <a:pt x="445" y="14"/>
                    <a:pt x="448" y="14"/>
                  </a:cubicBezTo>
                  <a:cubicBezTo>
                    <a:pt x="453" y="14"/>
                    <a:pt x="458" y="14"/>
                    <a:pt x="463" y="14"/>
                  </a:cubicBezTo>
                  <a:cubicBezTo>
                    <a:pt x="465" y="13"/>
                    <a:pt x="466" y="13"/>
                    <a:pt x="468" y="13"/>
                  </a:cubicBezTo>
                  <a:cubicBezTo>
                    <a:pt x="468" y="13"/>
                    <a:pt x="468" y="14"/>
                    <a:pt x="469" y="14"/>
                  </a:cubicBezTo>
                  <a:cubicBezTo>
                    <a:pt x="468" y="14"/>
                    <a:pt x="468" y="15"/>
                    <a:pt x="468" y="15"/>
                  </a:cubicBezTo>
                  <a:cubicBezTo>
                    <a:pt x="462" y="15"/>
                    <a:pt x="456" y="15"/>
                    <a:pt x="451" y="15"/>
                  </a:cubicBezTo>
                  <a:cubicBezTo>
                    <a:pt x="435" y="16"/>
                    <a:pt x="436" y="17"/>
                    <a:pt x="420" y="17"/>
                  </a:cubicBezTo>
                  <a:cubicBezTo>
                    <a:pt x="418" y="18"/>
                    <a:pt x="415" y="18"/>
                    <a:pt x="412" y="18"/>
                  </a:cubicBezTo>
                  <a:cubicBezTo>
                    <a:pt x="437" y="18"/>
                    <a:pt x="445" y="16"/>
                    <a:pt x="470" y="16"/>
                  </a:cubicBezTo>
                  <a:cubicBezTo>
                    <a:pt x="470" y="17"/>
                    <a:pt x="470" y="17"/>
                    <a:pt x="470" y="17"/>
                  </a:cubicBezTo>
                  <a:cubicBezTo>
                    <a:pt x="464" y="18"/>
                    <a:pt x="458" y="18"/>
                    <a:pt x="452" y="18"/>
                  </a:cubicBezTo>
                  <a:cubicBezTo>
                    <a:pt x="452" y="18"/>
                    <a:pt x="452" y="18"/>
                    <a:pt x="452" y="18"/>
                  </a:cubicBezTo>
                  <a:cubicBezTo>
                    <a:pt x="456" y="19"/>
                    <a:pt x="459" y="19"/>
                    <a:pt x="462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2" y="19"/>
                    <a:pt x="461" y="20"/>
                    <a:pt x="461" y="20"/>
                  </a:cubicBezTo>
                  <a:cubicBezTo>
                    <a:pt x="457" y="19"/>
                    <a:pt x="453" y="21"/>
                    <a:pt x="450" y="21"/>
                  </a:cubicBezTo>
                  <a:cubicBezTo>
                    <a:pt x="441" y="22"/>
                    <a:pt x="450" y="22"/>
                    <a:pt x="441" y="22"/>
                  </a:cubicBezTo>
                  <a:cubicBezTo>
                    <a:pt x="420" y="23"/>
                    <a:pt x="399" y="24"/>
                    <a:pt x="378" y="25"/>
                  </a:cubicBezTo>
                  <a:cubicBezTo>
                    <a:pt x="363" y="26"/>
                    <a:pt x="348" y="26"/>
                    <a:pt x="333" y="26"/>
                  </a:cubicBezTo>
                  <a:cubicBezTo>
                    <a:pt x="316" y="26"/>
                    <a:pt x="299" y="27"/>
                    <a:pt x="283" y="27"/>
                  </a:cubicBezTo>
                  <a:cubicBezTo>
                    <a:pt x="282" y="27"/>
                    <a:pt x="282" y="27"/>
                    <a:pt x="281" y="27"/>
                  </a:cubicBezTo>
                  <a:cubicBezTo>
                    <a:pt x="284" y="27"/>
                    <a:pt x="287" y="27"/>
                    <a:pt x="289" y="27"/>
                  </a:cubicBezTo>
                  <a:cubicBezTo>
                    <a:pt x="317" y="24"/>
                    <a:pt x="350" y="26"/>
                    <a:pt x="378" y="25"/>
                  </a:cubicBezTo>
                  <a:cubicBezTo>
                    <a:pt x="401" y="24"/>
                    <a:pt x="419" y="25"/>
                    <a:pt x="442" y="25"/>
                  </a:cubicBezTo>
                  <a:cubicBezTo>
                    <a:pt x="459" y="25"/>
                    <a:pt x="430" y="25"/>
                    <a:pt x="448" y="25"/>
                  </a:cubicBezTo>
                  <a:cubicBezTo>
                    <a:pt x="451" y="25"/>
                    <a:pt x="439" y="25"/>
                    <a:pt x="442" y="25"/>
                  </a:cubicBezTo>
                  <a:cubicBezTo>
                    <a:pt x="443" y="25"/>
                    <a:pt x="443" y="25"/>
                    <a:pt x="444" y="25"/>
                  </a:cubicBezTo>
                  <a:cubicBezTo>
                    <a:pt x="444" y="25"/>
                    <a:pt x="444" y="25"/>
                    <a:pt x="444" y="26"/>
                  </a:cubicBezTo>
                  <a:cubicBezTo>
                    <a:pt x="444" y="26"/>
                    <a:pt x="443" y="26"/>
                    <a:pt x="443" y="26"/>
                  </a:cubicBezTo>
                  <a:cubicBezTo>
                    <a:pt x="439" y="26"/>
                    <a:pt x="452" y="27"/>
                    <a:pt x="448" y="27"/>
                  </a:cubicBezTo>
                  <a:cubicBezTo>
                    <a:pt x="431" y="28"/>
                    <a:pt x="460" y="28"/>
                    <a:pt x="443" y="29"/>
                  </a:cubicBezTo>
                  <a:cubicBezTo>
                    <a:pt x="421" y="30"/>
                    <a:pt x="399" y="30"/>
                    <a:pt x="377" y="31"/>
                  </a:cubicBezTo>
                  <a:cubicBezTo>
                    <a:pt x="338" y="32"/>
                    <a:pt x="299" y="32"/>
                    <a:pt x="259" y="32"/>
                  </a:cubicBezTo>
                  <a:cubicBezTo>
                    <a:pt x="255" y="32"/>
                    <a:pt x="250" y="32"/>
                    <a:pt x="247" y="32"/>
                  </a:cubicBezTo>
                  <a:cubicBezTo>
                    <a:pt x="249" y="32"/>
                    <a:pt x="254" y="32"/>
                    <a:pt x="257" y="32"/>
                  </a:cubicBezTo>
                  <a:cubicBezTo>
                    <a:pt x="271" y="33"/>
                    <a:pt x="281" y="31"/>
                    <a:pt x="295" y="31"/>
                  </a:cubicBezTo>
                  <a:cubicBezTo>
                    <a:pt x="325" y="32"/>
                    <a:pt x="357" y="31"/>
                    <a:pt x="387" y="31"/>
                  </a:cubicBezTo>
                  <a:cubicBezTo>
                    <a:pt x="414" y="30"/>
                    <a:pt x="393" y="33"/>
                    <a:pt x="420" y="33"/>
                  </a:cubicBezTo>
                  <a:cubicBezTo>
                    <a:pt x="429" y="32"/>
                    <a:pt x="439" y="33"/>
                    <a:pt x="449" y="32"/>
                  </a:cubicBezTo>
                  <a:cubicBezTo>
                    <a:pt x="452" y="32"/>
                    <a:pt x="454" y="32"/>
                    <a:pt x="457" y="32"/>
                  </a:cubicBezTo>
                  <a:cubicBezTo>
                    <a:pt x="458" y="32"/>
                    <a:pt x="459" y="32"/>
                    <a:pt x="459" y="33"/>
                  </a:cubicBezTo>
                  <a:cubicBezTo>
                    <a:pt x="459" y="33"/>
                    <a:pt x="458" y="33"/>
                    <a:pt x="458" y="33"/>
                  </a:cubicBezTo>
                  <a:cubicBezTo>
                    <a:pt x="450" y="34"/>
                    <a:pt x="443" y="34"/>
                    <a:pt x="435" y="34"/>
                  </a:cubicBezTo>
                  <a:cubicBezTo>
                    <a:pt x="424" y="35"/>
                    <a:pt x="412" y="35"/>
                    <a:pt x="401" y="36"/>
                  </a:cubicBezTo>
                  <a:cubicBezTo>
                    <a:pt x="401" y="36"/>
                    <a:pt x="401" y="36"/>
                    <a:pt x="400" y="36"/>
                  </a:cubicBezTo>
                  <a:cubicBezTo>
                    <a:pt x="416" y="37"/>
                    <a:pt x="431" y="35"/>
                    <a:pt x="446" y="36"/>
                  </a:cubicBezTo>
                  <a:cubicBezTo>
                    <a:pt x="446" y="36"/>
                    <a:pt x="446" y="37"/>
                    <a:pt x="446" y="37"/>
                  </a:cubicBezTo>
                  <a:cubicBezTo>
                    <a:pt x="446" y="37"/>
                    <a:pt x="445" y="37"/>
                    <a:pt x="444" y="37"/>
                  </a:cubicBezTo>
                  <a:cubicBezTo>
                    <a:pt x="433" y="37"/>
                    <a:pt x="422" y="38"/>
                    <a:pt x="411" y="38"/>
                  </a:cubicBezTo>
                  <a:cubicBezTo>
                    <a:pt x="408" y="38"/>
                    <a:pt x="406" y="38"/>
                    <a:pt x="403" y="39"/>
                  </a:cubicBezTo>
                  <a:cubicBezTo>
                    <a:pt x="426" y="38"/>
                    <a:pt x="448" y="37"/>
                    <a:pt x="470" y="38"/>
                  </a:cubicBezTo>
                  <a:cubicBezTo>
                    <a:pt x="470" y="38"/>
                    <a:pt x="470" y="38"/>
                    <a:pt x="470" y="38"/>
                  </a:cubicBezTo>
                  <a:cubicBezTo>
                    <a:pt x="443" y="40"/>
                    <a:pt x="461" y="41"/>
                    <a:pt x="434" y="42"/>
                  </a:cubicBezTo>
                  <a:cubicBezTo>
                    <a:pt x="434" y="42"/>
                    <a:pt x="434" y="42"/>
                    <a:pt x="434" y="43"/>
                  </a:cubicBezTo>
                  <a:cubicBezTo>
                    <a:pt x="439" y="43"/>
                    <a:pt x="398" y="43"/>
                    <a:pt x="404" y="43"/>
                  </a:cubicBezTo>
                  <a:cubicBezTo>
                    <a:pt x="404" y="43"/>
                    <a:pt x="404" y="43"/>
                    <a:pt x="404" y="43"/>
                  </a:cubicBezTo>
                  <a:cubicBezTo>
                    <a:pt x="404" y="43"/>
                    <a:pt x="403" y="43"/>
                    <a:pt x="403" y="43"/>
                  </a:cubicBezTo>
                  <a:cubicBezTo>
                    <a:pt x="398" y="44"/>
                    <a:pt x="438" y="44"/>
                    <a:pt x="433" y="44"/>
                  </a:cubicBezTo>
                  <a:cubicBezTo>
                    <a:pt x="423" y="45"/>
                    <a:pt x="413" y="45"/>
                    <a:pt x="403" y="45"/>
                  </a:cubicBezTo>
                  <a:cubicBezTo>
                    <a:pt x="402" y="45"/>
                    <a:pt x="402" y="45"/>
                    <a:pt x="402" y="45"/>
                  </a:cubicBezTo>
                  <a:cubicBezTo>
                    <a:pt x="429" y="45"/>
                    <a:pt x="409" y="44"/>
                    <a:pt x="436" y="44"/>
                  </a:cubicBezTo>
                  <a:cubicBezTo>
                    <a:pt x="436" y="45"/>
                    <a:pt x="436" y="45"/>
                    <a:pt x="436" y="45"/>
                  </a:cubicBezTo>
                  <a:cubicBezTo>
                    <a:pt x="435" y="45"/>
                    <a:pt x="434" y="45"/>
                    <a:pt x="433" y="45"/>
                  </a:cubicBezTo>
                  <a:cubicBezTo>
                    <a:pt x="431" y="46"/>
                    <a:pt x="429" y="45"/>
                    <a:pt x="427" y="46"/>
                  </a:cubicBezTo>
                  <a:cubicBezTo>
                    <a:pt x="422" y="48"/>
                    <a:pt x="418" y="47"/>
                    <a:pt x="413" y="47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3" y="48"/>
                    <a:pt x="414" y="49"/>
                    <a:pt x="415" y="49"/>
                  </a:cubicBezTo>
                  <a:cubicBezTo>
                    <a:pt x="420" y="49"/>
                    <a:pt x="425" y="49"/>
                    <a:pt x="431" y="48"/>
                  </a:cubicBezTo>
                  <a:cubicBezTo>
                    <a:pt x="441" y="48"/>
                    <a:pt x="452" y="48"/>
                    <a:pt x="463" y="48"/>
                  </a:cubicBezTo>
                  <a:cubicBezTo>
                    <a:pt x="463" y="48"/>
                    <a:pt x="463" y="48"/>
                    <a:pt x="463" y="49"/>
                  </a:cubicBezTo>
                  <a:cubicBezTo>
                    <a:pt x="462" y="49"/>
                    <a:pt x="462" y="49"/>
                    <a:pt x="461" y="49"/>
                  </a:cubicBezTo>
                  <a:cubicBezTo>
                    <a:pt x="447" y="50"/>
                    <a:pt x="433" y="50"/>
                    <a:pt x="419" y="51"/>
                  </a:cubicBezTo>
                  <a:cubicBezTo>
                    <a:pt x="409" y="51"/>
                    <a:pt x="446" y="52"/>
                    <a:pt x="436" y="52"/>
                  </a:cubicBezTo>
                  <a:cubicBezTo>
                    <a:pt x="434" y="52"/>
                    <a:pt x="432" y="52"/>
                    <a:pt x="430" y="53"/>
                  </a:cubicBezTo>
                  <a:cubicBezTo>
                    <a:pt x="430" y="53"/>
                    <a:pt x="430" y="53"/>
                    <a:pt x="430" y="53"/>
                  </a:cubicBezTo>
                  <a:cubicBezTo>
                    <a:pt x="454" y="53"/>
                    <a:pt x="431" y="52"/>
                    <a:pt x="455" y="52"/>
                  </a:cubicBezTo>
                  <a:cubicBezTo>
                    <a:pt x="455" y="52"/>
                    <a:pt x="455" y="52"/>
                    <a:pt x="455" y="52"/>
                  </a:cubicBezTo>
                  <a:cubicBezTo>
                    <a:pt x="454" y="53"/>
                    <a:pt x="454" y="53"/>
                    <a:pt x="453" y="53"/>
                  </a:cubicBezTo>
                  <a:cubicBezTo>
                    <a:pt x="446" y="53"/>
                    <a:pt x="440" y="53"/>
                    <a:pt x="433" y="54"/>
                  </a:cubicBezTo>
                  <a:cubicBezTo>
                    <a:pt x="425" y="54"/>
                    <a:pt x="417" y="54"/>
                    <a:pt x="409" y="55"/>
                  </a:cubicBezTo>
                  <a:cubicBezTo>
                    <a:pt x="409" y="55"/>
                    <a:pt x="408" y="55"/>
                    <a:pt x="408" y="55"/>
                  </a:cubicBezTo>
                  <a:cubicBezTo>
                    <a:pt x="408" y="55"/>
                    <a:pt x="408" y="55"/>
                    <a:pt x="408" y="55"/>
                  </a:cubicBezTo>
                  <a:cubicBezTo>
                    <a:pt x="419" y="56"/>
                    <a:pt x="431" y="56"/>
                    <a:pt x="443" y="56"/>
                  </a:cubicBezTo>
                  <a:cubicBezTo>
                    <a:pt x="443" y="56"/>
                    <a:pt x="443" y="57"/>
                    <a:pt x="443" y="57"/>
                  </a:cubicBezTo>
                  <a:cubicBezTo>
                    <a:pt x="421" y="58"/>
                    <a:pt x="444" y="59"/>
                    <a:pt x="422" y="59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54" y="59"/>
                    <a:pt x="441" y="59"/>
                    <a:pt x="473" y="58"/>
                  </a:cubicBezTo>
                  <a:cubicBezTo>
                    <a:pt x="473" y="59"/>
                    <a:pt x="473" y="59"/>
                    <a:pt x="473" y="59"/>
                  </a:cubicBezTo>
                  <a:cubicBezTo>
                    <a:pt x="449" y="61"/>
                    <a:pt x="425" y="61"/>
                    <a:pt x="401" y="62"/>
                  </a:cubicBezTo>
                  <a:cubicBezTo>
                    <a:pt x="401" y="63"/>
                    <a:pt x="401" y="63"/>
                    <a:pt x="401" y="63"/>
                  </a:cubicBezTo>
                  <a:cubicBezTo>
                    <a:pt x="412" y="63"/>
                    <a:pt x="423" y="62"/>
                    <a:pt x="434" y="62"/>
                  </a:cubicBezTo>
                  <a:cubicBezTo>
                    <a:pt x="445" y="62"/>
                    <a:pt x="456" y="63"/>
                    <a:pt x="467" y="63"/>
                  </a:cubicBezTo>
                  <a:cubicBezTo>
                    <a:pt x="467" y="63"/>
                    <a:pt x="467" y="64"/>
                    <a:pt x="467" y="64"/>
                  </a:cubicBezTo>
                  <a:cubicBezTo>
                    <a:pt x="465" y="64"/>
                    <a:pt x="463" y="64"/>
                    <a:pt x="462" y="64"/>
                  </a:cubicBezTo>
                  <a:cubicBezTo>
                    <a:pt x="451" y="65"/>
                    <a:pt x="439" y="65"/>
                    <a:pt x="428" y="65"/>
                  </a:cubicBezTo>
                  <a:cubicBezTo>
                    <a:pt x="426" y="65"/>
                    <a:pt x="423" y="65"/>
                    <a:pt x="421" y="66"/>
                  </a:cubicBezTo>
                  <a:cubicBezTo>
                    <a:pt x="421" y="66"/>
                    <a:pt x="422" y="66"/>
                    <a:pt x="422" y="66"/>
                  </a:cubicBezTo>
                  <a:cubicBezTo>
                    <a:pt x="430" y="67"/>
                    <a:pt x="438" y="67"/>
                    <a:pt x="446" y="67"/>
                  </a:cubicBezTo>
                  <a:cubicBezTo>
                    <a:pt x="455" y="66"/>
                    <a:pt x="465" y="67"/>
                    <a:pt x="474" y="66"/>
                  </a:cubicBezTo>
                  <a:cubicBezTo>
                    <a:pt x="474" y="66"/>
                    <a:pt x="475" y="67"/>
                    <a:pt x="475" y="67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66" y="68"/>
                    <a:pt x="458" y="68"/>
                    <a:pt x="450" y="68"/>
                  </a:cubicBezTo>
                  <a:cubicBezTo>
                    <a:pt x="444" y="68"/>
                    <a:pt x="438" y="68"/>
                    <a:pt x="432" y="69"/>
                  </a:cubicBezTo>
                  <a:cubicBezTo>
                    <a:pt x="426" y="69"/>
                    <a:pt x="420" y="69"/>
                    <a:pt x="414" y="70"/>
                  </a:cubicBezTo>
                  <a:cubicBezTo>
                    <a:pt x="411" y="70"/>
                    <a:pt x="407" y="70"/>
                    <a:pt x="404" y="70"/>
                  </a:cubicBezTo>
                  <a:cubicBezTo>
                    <a:pt x="401" y="71"/>
                    <a:pt x="443" y="71"/>
                    <a:pt x="439" y="71"/>
                  </a:cubicBezTo>
                  <a:cubicBezTo>
                    <a:pt x="438" y="71"/>
                    <a:pt x="436" y="71"/>
                    <a:pt x="434" y="71"/>
                  </a:cubicBezTo>
                  <a:cubicBezTo>
                    <a:pt x="431" y="71"/>
                    <a:pt x="429" y="72"/>
                    <a:pt x="426" y="71"/>
                  </a:cubicBezTo>
                  <a:cubicBezTo>
                    <a:pt x="425" y="71"/>
                    <a:pt x="423" y="72"/>
                    <a:pt x="422" y="72"/>
                  </a:cubicBezTo>
                  <a:cubicBezTo>
                    <a:pt x="421" y="72"/>
                    <a:pt x="420" y="71"/>
                    <a:pt x="419" y="71"/>
                  </a:cubicBezTo>
                  <a:cubicBezTo>
                    <a:pt x="418" y="71"/>
                    <a:pt x="417" y="72"/>
                    <a:pt x="417" y="72"/>
                  </a:cubicBezTo>
                  <a:cubicBezTo>
                    <a:pt x="416" y="72"/>
                    <a:pt x="415" y="72"/>
                    <a:pt x="414" y="72"/>
                  </a:cubicBezTo>
                  <a:cubicBezTo>
                    <a:pt x="413" y="72"/>
                    <a:pt x="412" y="72"/>
                    <a:pt x="411" y="72"/>
                  </a:cubicBezTo>
                  <a:cubicBezTo>
                    <a:pt x="411" y="72"/>
                    <a:pt x="410" y="72"/>
                    <a:pt x="409" y="72"/>
                  </a:cubicBezTo>
                  <a:cubicBezTo>
                    <a:pt x="408" y="72"/>
                    <a:pt x="408" y="72"/>
                    <a:pt x="407" y="72"/>
                  </a:cubicBezTo>
                  <a:cubicBezTo>
                    <a:pt x="406" y="72"/>
                    <a:pt x="405" y="72"/>
                    <a:pt x="404" y="72"/>
                  </a:cubicBezTo>
                  <a:cubicBezTo>
                    <a:pt x="403" y="72"/>
                    <a:pt x="401" y="72"/>
                    <a:pt x="400" y="72"/>
                  </a:cubicBezTo>
                  <a:cubicBezTo>
                    <a:pt x="399" y="72"/>
                    <a:pt x="397" y="72"/>
                    <a:pt x="396" y="72"/>
                  </a:cubicBezTo>
                  <a:cubicBezTo>
                    <a:pt x="394" y="72"/>
                    <a:pt x="391" y="72"/>
                    <a:pt x="389" y="72"/>
                  </a:cubicBezTo>
                  <a:cubicBezTo>
                    <a:pt x="387" y="72"/>
                    <a:pt x="385" y="72"/>
                    <a:pt x="383" y="72"/>
                  </a:cubicBezTo>
                  <a:cubicBezTo>
                    <a:pt x="381" y="72"/>
                    <a:pt x="379" y="72"/>
                    <a:pt x="377" y="72"/>
                  </a:cubicBezTo>
                  <a:cubicBezTo>
                    <a:pt x="374" y="72"/>
                    <a:pt x="372" y="72"/>
                    <a:pt x="369" y="72"/>
                  </a:cubicBezTo>
                  <a:cubicBezTo>
                    <a:pt x="365" y="72"/>
                    <a:pt x="362" y="73"/>
                    <a:pt x="358" y="73"/>
                  </a:cubicBezTo>
                  <a:cubicBezTo>
                    <a:pt x="353" y="73"/>
                    <a:pt x="349" y="73"/>
                    <a:pt x="345" y="73"/>
                  </a:cubicBezTo>
                  <a:cubicBezTo>
                    <a:pt x="340" y="73"/>
                    <a:pt x="336" y="73"/>
                    <a:pt x="331" y="73"/>
                  </a:cubicBezTo>
                  <a:cubicBezTo>
                    <a:pt x="322" y="73"/>
                    <a:pt x="313" y="73"/>
                    <a:pt x="304" y="73"/>
                  </a:cubicBezTo>
                  <a:cubicBezTo>
                    <a:pt x="297" y="73"/>
                    <a:pt x="290" y="72"/>
                    <a:pt x="282" y="72"/>
                  </a:cubicBezTo>
                  <a:cubicBezTo>
                    <a:pt x="269" y="72"/>
                    <a:pt x="255" y="72"/>
                    <a:pt x="241" y="72"/>
                  </a:cubicBezTo>
                  <a:cubicBezTo>
                    <a:pt x="237" y="72"/>
                    <a:pt x="232" y="72"/>
                    <a:pt x="228" y="72"/>
                  </a:cubicBezTo>
                  <a:cubicBezTo>
                    <a:pt x="224" y="72"/>
                    <a:pt x="219" y="72"/>
                    <a:pt x="215" y="72"/>
                  </a:cubicBezTo>
                  <a:cubicBezTo>
                    <a:pt x="215" y="72"/>
                    <a:pt x="216" y="71"/>
                    <a:pt x="216" y="72"/>
                  </a:cubicBezTo>
                  <a:cubicBezTo>
                    <a:pt x="217" y="72"/>
                    <a:pt x="219" y="71"/>
                    <a:pt x="220" y="72"/>
                  </a:cubicBezTo>
                  <a:cubicBezTo>
                    <a:pt x="269" y="71"/>
                    <a:pt x="311" y="73"/>
                    <a:pt x="358" y="73"/>
                  </a:cubicBezTo>
                  <a:cubicBezTo>
                    <a:pt x="391" y="72"/>
                    <a:pt x="376" y="71"/>
                    <a:pt x="409" y="71"/>
                  </a:cubicBezTo>
                  <a:cubicBezTo>
                    <a:pt x="419" y="70"/>
                    <a:pt x="477" y="73"/>
                    <a:pt x="487" y="73"/>
                  </a:cubicBezTo>
                  <a:cubicBezTo>
                    <a:pt x="491" y="73"/>
                    <a:pt x="486" y="74"/>
                    <a:pt x="490" y="74"/>
                  </a:cubicBezTo>
                  <a:cubicBezTo>
                    <a:pt x="491" y="75"/>
                    <a:pt x="493" y="75"/>
                    <a:pt x="495" y="75"/>
                  </a:cubicBezTo>
                  <a:cubicBezTo>
                    <a:pt x="495" y="75"/>
                    <a:pt x="495" y="75"/>
                    <a:pt x="496" y="75"/>
                  </a:cubicBezTo>
                  <a:cubicBezTo>
                    <a:pt x="495" y="75"/>
                    <a:pt x="495" y="76"/>
                    <a:pt x="494" y="76"/>
                  </a:cubicBezTo>
                  <a:cubicBezTo>
                    <a:pt x="489" y="76"/>
                    <a:pt x="492" y="76"/>
                    <a:pt x="487" y="76"/>
                  </a:cubicBezTo>
                  <a:cubicBezTo>
                    <a:pt x="477" y="76"/>
                    <a:pt x="467" y="77"/>
                    <a:pt x="456" y="78"/>
                  </a:cubicBezTo>
                  <a:cubicBezTo>
                    <a:pt x="460" y="78"/>
                    <a:pt x="465" y="78"/>
                    <a:pt x="469" y="78"/>
                  </a:cubicBezTo>
                  <a:cubicBezTo>
                    <a:pt x="475" y="77"/>
                    <a:pt x="481" y="77"/>
                    <a:pt x="487" y="77"/>
                  </a:cubicBezTo>
                  <a:cubicBezTo>
                    <a:pt x="491" y="77"/>
                    <a:pt x="485" y="77"/>
                    <a:pt x="489" y="77"/>
                  </a:cubicBezTo>
                  <a:cubicBezTo>
                    <a:pt x="489" y="77"/>
                    <a:pt x="489" y="77"/>
                    <a:pt x="490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4" y="78"/>
                    <a:pt x="489" y="78"/>
                    <a:pt x="485" y="79"/>
                  </a:cubicBezTo>
                  <a:cubicBezTo>
                    <a:pt x="478" y="79"/>
                    <a:pt x="472" y="79"/>
                    <a:pt x="466" y="79"/>
                  </a:cubicBezTo>
                  <a:cubicBezTo>
                    <a:pt x="457" y="80"/>
                    <a:pt x="448" y="80"/>
                    <a:pt x="440" y="80"/>
                  </a:cubicBezTo>
                  <a:cubicBezTo>
                    <a:pt x="436" y="80"/>
                    <a:pt x="432" y="80"/>
                    <a:pt x="428" y="81"/>
                  </a:cubicBezTo>
                  <a:cubicBezTo>
                    <a:pt x="427" y="81"/>
                    <a:pt x="425" y="81"/>
                    <a:pt x="424" y="81"/>
                  </a:cubicBezTo>
                  <a:cubicBezTo>
                    <a:pt x="423" y="81"/>
                    <a:pt x="422" y="81"/>
                    <a:pt x="422" y="82"/>
                  </a:cubicBezTo>
                  <a:cubicBezTo>
                    <a:pt x="421" y="81"/>
                    <a:pt x="421" y="81"/>
                    <a:pt x="420" y="82"/>
                  </a:cubicBezTo>
                  <a:cubicBezTo>
                    <a:pt x="420" y="82"/>
                    <a:pt x="420" y="81"/>
                    <a:pt x="419" y="81"/>
                  </a:cubicBezTo>
                  <a:cubicBezTo>
                    <a:pt x="419" y="81"/>
                    <a:pt x="419" y="82"/>
                    <a:pt x="419" y="82"/>
                  </a:cubicBezTo>
                  <a:cubicBezTo>
                    <a:pt x="418" y="82"/>
                    <a:pt x="418" y="81"/>
                    <a:pt x="417" y="81"/>
                  </a:cubicBezTo>
                  <a:cubicBezTo>
                    <a:pt x="417" y="81"/>
                    <a:pt x="417" y="82"/>
                    <a:pt x="417" y="82"/>
                  </a:cubicBezTo>
                  <a:cubicBezTo>
                    <a:pt x="416" y="82"/>
                    <a:pt x="416" y="81"/>
                    <a:pt x="416" y="81"/>
                  </a:cubicBezTo>
                  <a:cubicBezTo>
                    <a:pt x="415" y="81"/>
                    <a:pt x="415" y="82"/>
                    <a:pt x="415" y="82"/>
                  </a:cubicBezTo>
                  <a:cubicBezTo>
                    <a:pt x="415" y="82"/>
                    <a:pt x="414" y="81"/>
                    <a:pt x="414" y="81"/>
                  </a:cubicBezTo>
                  <a:cubicBezTo>
                    <a:pt x="414" y="81"/>
                    <a:pt x="413" y="82"/>
                    <a:pt x="413" y="82"/>
                  </a:cubicBezTo>
                  <a:cubicBezTo>
                    <a:pt x="413" y="82"/>
                    <a:pt x="413" y="82"/>
                    <a:pt x="412" y="81"/>
                  </a:cubicBezTo>
                  <a:cubicBezTo>
                    <a:pt x="412" y="81"/>
                    <a:pt x="412" y="82"/>
                    <a:pt x="411" y="82"/>
                  </a:cubicBezTo>
                  <a:cubicBezTo>
                    <a:pt x="411" y="82"/>
                    <a:pt x="411" y="82"/>
                    <a:pt x="410" y="81"/>
                  </a:cubicBezTo>
                  <a:cubicBezTo>
                    <a:pt x="410" y="81"/>
                    <a:pt x="410" y="82"/>
                    <a:pt x="410" y="82"/>
                  </a:cubicBezTo>
                  <a:cubicBezTo>
                    <a:pt x="409" y="82"/>
                    <a:pt x="409" y="82"/>
                    <a:pt x="409" y="81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7" y="82"/>
                    <a:pt x="407" y="82"/>
                    <a:pt x="406" y="82"/>
                  </a:cubicBezTo>
                  <a:cubicBezTo>
                    <a:pt x="406" y="82"/>
                    <a:pt x="405" y="82"/>
                    <a:pt x="405" y="82"/>
                  </a:cubicBezTo>
                  <a:cubicBezTo>
                    <a:pt x="404" y="82"/>
                    <a:pt x="403" y="81"/>
                    <a:pt x="402" y="82"/>
                  </a:cubicBezTo>
                  <a:cubicBezTo>
                    <a:pt x="402" y="81"/>
                    <a:pt x="401" y="82"/>
                    <a:pt x="401" y="82"/>
                  </a:cubicBezTo>
                  <a:cubicBezTo>
                    <a:pt x="401" y="82"/>
                    <a:pt x="400" y="82"/>
                    <a:pt x="400" y="82"/>
                  </a:cubicBezTo>
                  <a:cubicBezTo>
                    <a:pt x="400" y="82"/>
                    <a:pt x="399" y="82"/>
                    <a:pt x="399" y="82"/>
                  </a:cubicBezTo>
                  <a:cubicBezTo>
                    <a:pt x="399" y="82"/>
                    <a:pt x="399" y="82"/>
                    <a:pt x="398" y="81"/>
                  </a:cubicBezTo>
                  <a:cubicBezTo>
                    <a:pt x="398" y="82"/>
                    <a:pt x="397" y="83"/>
                    <a:pt x="397" y="82"/>
                  </a:cubicBezTo>
                  <a:cubicBezTo>
                    <a:pt x="395" y="82"/>
                    <a:pt x="394" y="82"/>
                    <a:pt x="393" y="82"/>
                  </a:cubicBezTo>
                  <a:cubicBezTo>
                    <a:pt x="392" y="82"/>
                    <a:pt x="392" y="82"/>
                    <a:pt x="391" y="82"/>
                  </a:cubicBezTo>
                  <a:cubicBezTo>
                    <a:pt x="390" y="82"/>
                    <a:pt x="389" y="82"/>
                    <a:pt x="388" y="82"/>
                  </a:cubicBezTo>
                  <a:cubicBezTo>
                    <a:pt x="387" y="82"/>
                    <a:pt x="386" y="82"/>
                    <a:pt x="386" y="82"/>
                  </a:cubicBezTo>
                  <a:cubicBezTo>
                    <a:pt x="385" y="82"/>
                    <a:pt x="384" y="82"/>
                    <a:pt x="382" y="82"/>
                  </a:cubicBezTo>
                  <a:cubicBezTo>
                    <a:pt x="382" y="82"/>
                    <a:pt x="381" y="82"/>
                    <a:pt x="380" y="82"/>
                  </a:cubicBezTo>
                  <a:cubicBezTo>
                    <a:pt x="379" y="82"/>
                    <a:pt x="378" y="82"/>
                    <a:pt x="378" y="82"/>
                  </a:cubicBezTo>
                  <a:cubicBezTo>
                    <a:pt x="375" y="83"/>
                    <a:pt x="373" y="83"/>
                    <a:pt x="371" y="82"/>
                  </a:cubicBezTo>
                  <a:cubicBezTo>
                    <a:pt x="369" y="82"/>
                    <a:pt x="368" y="82"/>
                    <a:pt x="367" y="82"/>
                  </a:cubicBezTo>
                  <a:cubicBezTo>
                    <a:pt x="365" y="82"/>
                    <a:pt x="364" y="82"/>
                    <a:pt x="362" y="82"/>
                  </a:cubicBezTo>
                  <a:cubicBezTo>
                    <a:pt x="361" y="82"/>
                    <a:pt x="359" y="82"/>
                    <a:pt x="358" y="82"/>
                  </a:cubicBezTo>
                  <a:cubicBezTo>
                    <a:pt x="356" y="82"/>
                    <a:pt x="355" y="82"/>
                    <a:pt x="354" y="82"/>
                  </a:cubicBezTo>
                  <a:cubicBezTo>
                    <a:pt x="352" y="82"/>
                    <a:pt x="351" y="82"/>
                    <a:pt x="349" y="82"/>
                  </a:cubicBezTo>
                  <a:cubicBezTo>
                    <a:pt x="348" y="82"/>
                    <a:pt x="347" y="82"/>
                    <a:pt x="347" y="82"/>
                  </a:cubicBezTo>
                  <a:cubicBezTo>
                    <a:pt x="346" y="82"/>
                    <a:pt x="345" y="82"/>
                    <a:pt x="344" y="82"/>
                  </a:cubicBezTo>
                  <a:cubicBezTo>
                    <a:pt x="344" y="82"/>
                    <a:pt x="343" y="82"/>
                    <a:pt x="343" y="82"/>
                  </a:cubicBezTo>
                  <a:cubicBezTo>
                    <a:pt x="343" y="82"/>
                    <a:pt x="342" y="82"/>
                    <a:pt x="342" y="82"/>
                  </a:cubicBezTo>
                  <a:cubicBezTo>
                    <a:pt x="341" y="82"/>
                    <a:pt x="341" y="84"/>
                    <a:pt x="340" y="82"/>
                  </a:cubicBezTo>
                  <a:cubicBezTo>
                    <a:pt x="340" y="82"/>
                    <a:pt x="339" y="83"/>
                    <a:pt x="339" y="83"/>
                  </a:cubicBezTo>
                  <a:cubicBezTo>
                    <a:pt x="339" y="83"/>
                    <a:pt x="339" y="82"/>
                    <a:pt x="338" y="82"/>
                  </a:cubicBezTo>
                  <a:cubicBezTo>
                    <a:pt x="338" y="82"/>
                    <a:pt x="338" y="83"/>
                    <a:pt x="337" y="83"/>
                  </a:cubicBezTo>
                  <a:cubicBezTo>
                    <a:pt x="337" y="83"/>
                    <a:pt x="337" y="82"/>
                    <a:pt x="336" y="82"/>
                  </a:cubicBezTo>
                  <a:cubicBezTo>
                    <a:pt x="336" y="82"/>
                    <a:pt x="336" y="83"/>
                    <a:pt x="336" y="83"/>
                  </a:cubicBezTo>
                  <a:cubicBezTo>
                    <a:pt x="335" y="83"/>
                    <a:pt x="335" y="82"/>
                    <a:pt x="335" y="82"/>
                  </a:cubicBezTo>
                  <a:cubicBezTo>
                    <a:pt x="334" y="82"/>
                    <a:pt x="334" y="84"/>
                    <a:pt x="333" y="82"/>
                  </a:cubicBezTo>
                  <a:cubicBezTo>
                    <a:pt x="332" y="83"/>
                    <a:pt x="332" y="84"/>
                    <a:pt x="331" y="82"/>
                  </a:cubicBezTo>
                  <a:cubicBezTo>
                    <a:pt x="331" y="82"/>
                    <a:pt x="330" y="83"/>
                    <a:pt x="330" y="82"/>
                  </a:cubicBezTo>
                  <a:cubicBezTo>
                    <a:pt x="329" y="82"/>
                    <a:pt x="328" y="82"/>
                    <a:pt x="327" y="83"/>
                  </a:cubicBezTo>
                  <a:cubicBezTo>
                    <a:pt x="326" y="83"/>
                    <a:pt x="326" y="83"/>
                    <a:pt x="325" y="83"/>
                  </a:cubicBezTo>
                  <a:cubicBezTo>
                    <a:pt x="322" y="83"/>
                    <a:pt x="321" y="83"/>
                    <a:pt x="318" y="83"/>
                  </a:cubicBezTo>
                  <a:cubicBezTo>
                    <a:pt x="316" y="83"/>
                    <a:pt x="315" y="83"/>
                    <a:pt x="312" y="83"/>
                  </a:cubicBezTo>
                  <a:cubicBezTo>
                    <a:pt x="310" y="83"/>
                    <a:pt x="307" y="83"/>
                    <a:pt x="305" y="83"/>
                  </a:cubicBezTo>
                  <a:cubicBezTo>
                    <a:pt x="303" y="83"/>
                    <a:pt x="299" y="82"/>
                    <a:pt x="297" y="83"/>
                  </a:cubicBezTo>
                  <a:cubicBezTo>
                    <a:pt x="293" y="83"/>
                    <a:pt x="289" y="82"/>
                    <a:pt x="284" y="82"/>
                  </a:cubicBezTo>
                  <a:cubicBezTo>
                    <a:pt x="278" y="82"/>
                    <a:pt x="278" y="82"/>
                    <a:pt x="272" y="82"/>
                  </a:cubicBezTo>
                  <a:cubicBezTo>
                    <a:pt x="268" y="82"/>
                    <a:pt x="258" y="82"/>
                    <a:pt x="254" y="82"/>
                  </a:cubicBezTo>
                  <a:cubicBezTo>
                    <a:pt x="243" y="82"/>
                    <a:pt x="237" y="82"/>
                    <a:pt x="226" y="82"/>
                  </a:cubicBezTo>
                  <a:cubicBezTo>
                    <a:pt x="226" y="82"/>
                    <a:pt x="220" y="81"/>
                    <a:pt x="220" y="81"/>
                  </a:cubicBezTo>
                  <a:cubicBezTo>
                    <a:pt x="221" y="81"/>
                    <a:pt x="221" y="81"/>
                    <a:pt x="222" y="81"/>
                  </a:cubicBezTo>
                  <a:cubicBezTo>
                    <a:pt x="223" y="81"/>
                    <a:pt x="223" y="82"/>
                    <a:pt x="224" y="82"/>
                  </a:cubicBezTo>
                  <a:cubicBezTo>
                    <a:pt x="241" y="82"/>
                    <a:pt x="261" y="82"/>
                    <a:pt x="278" y="82"/>
                  </a:cubicBezTo>
                  <a:cubicBezTo>
                    <a:pt x="309" y="83"/>
                    <a:pt x="337" y="83"/>
                    <a:pt x="368" y="83"/>
                  </a:cubicBezTo>
                  <a:cubicBezTo>
                    <a:pt x="385" y="83"/>
                    <a:pt x="403" y="83"/>
                    <a:pt x="420" y="82"/>
                  </a:cubicBezTo>
                  <a:cubicBezTo>
                    <a:pt x="437" y="82"/>
                    <a:pt x="453" y="83"/>
                    <a:pt x="470" y="82"/>
                  </a:cubicBezTo>
                  <a:cubicBezTo>
                    <a:pt x="475" y="82"/>
                    <a:pt x="480" y="83"/>
                    <a:pt x="485" y="83"/>
                  </a:cubicBezTo>
                  <a:cubicBezTo>
                    <a:pt x="492" y="83"/>
                    <a:pt x="490" y="83"/>
                    <a:pt x="497" y="83"/>
                  </a:cubicBezTo>
                  <a:cubicBezTo>
                    <a:pt x="499" y="83"/>
                    <a:pt x="500" y="83"/>
                    <a:pt x="502" y="83"/>
                  </a:cubicBezTo>
                  <a:cubicBezTo>
                    <a:pt x="502" y="83"/>
                    <a:pt x="502" y="83"/>
                    <a:pt x="502" y="84"/>
                  </a:cubicBezTo>
                  <a:cubicBezTo>
                    <a:pt x="501" y="84"/>
                    <a:pt x="500" y="84"/>
                    <a:pt x="500" y="84"/>
                  </a:cubicBezTo>
                  <a:cubicBezTo>
                    <a:pt x="496" y="84"/>
                    <a:pt x="493" y="84"/>
                    <a:pt x="490" y="84"/>
                  </a:cubicBezTo>
                  <a:cubicBezTo>
                    <a:pt x="487" y="84"/>
                    <a:pt x="485" y="84"/>
                    <a:pt x="482" y="84"/>
                  </a:cubicBezTo>
                  <a:cubicBezTo>
                    <a:pt x="477" y="84"/>
                    <a:pt x="479" y="85"/>
                    <a:pt x="474" y="85"/>
                  </a:cubicBezTo>
                  <a:cubicBezTo>
                    <a:pt x="465" y="85"/>
                    <a:pt x="457" y="85"/>
                    <a:pt x="448" y="86"/>
                  </a:cubicBezTo>
                  <a:cubicBezTo>
                    <a:pt x="443" y="86"/>
                    <a:pt x="439" y="86"/>
                    <a:pt x="434" y="86"/>
                  </a:cubicBezTo>
                  <a:cubicBezTo>
                    <a:pt x="433" y="86"/>
                    <a:pt x="433" y="87"/>
                    <a:pt x="433" y="87"/>
                  </a:cubicBezTo>
                  <a:cubicBezTo>
                    <a:pt x="433" y="87"/>
                    <a:pt x="433" y="87"/>
                    <a:pt x="434" y="87"/>
                  </a:cubicBezTo>
                  <a:cubicBezTo>
                    <a:pt x="436" y="87"/>
                    <a:pt x="438" y="87"/>
                    <a:pt x="440" y="87"/>
                  </a:cubicBezTo>
                  <a:cubicBezTo>
                    <a:pt x="441" y="87"/>
                    <a:pt x="443" y="87"/>
                    <a:pt x="445" y="87"/>
                  </a:cubicBezTo>
                  <a:cubicBezTo>
                    <a:pt x="445" y="88"/>
                    <a:pt x="444" y="88"/>
                    <a:pt x="444" y="88"/>
                  </a:cubicBezTo>
                  <a:cubicBezTo>
                    <a:pt x="437" y="89"/>
                    <a:pt x="429" y="89"/>
                    <a:pt x="422" y="89"/>
                  </a:cubicBezTo>
                  <a:cubicBezTo>
                    <a:pt x="414" y="89"/>
                    <a:pt x="406" y="90"/>
                    <a:pt x="398" y="90"/>
                  </a:cubicBezTo>
                  <a:cubicBezTo>
                    <a:pt x="393" y="90"/>
                    <a:pt x="389" y="90"/>
                    <a:pt x="384" y="90"/>
                  </a:cubicBezTo>
                  <a:cubicBezTo>
                    <a:pt x="383" y="90"/>
                    <a:pt x="382" y="90"/>
                    <a:pt x="381" y="91"/>
                  </a:cubicBezTo>
                  <a:cubicBezTo>
                    <a:pt x="380" y="91"/>
                    <a:pt x="380" y="92"/>
                    <a:pt x="379" y="92"/>
                  </a:cubicBezTo>
                  <a:cubicBezTo>
                    <a:pt x="378" y="90"/>
                    <a:pt x="377" y="90"/>
                    <a:pt x="375" y="92"/>
                  </a:cubicBezTo>
                  <a:cubicBezTo>
                    <a:pt x="375" y="92"/>
                    <a:pt x="375" y="91"/>
                    <a:pt x="375" y="91"/>
                  </a:cubicBezTo>
                  <a:cubicBezTo>
                    <a:pt x="375" y="91"/>
                    <a:pt x="375" y="91"/>
                    <a:pt x="375" y="91"/>
                  </a:cubicBezTo>
                  <a:cubicBezTo>
                    <a:pt x="375" y="91"/>
                    <a:pt x="374" y="92"/>
                    <a:pt x="374" y="93"/>
                  </a:cubicBezTo>
                  <a:cubicBezTo>
                    <a:pt x="374" y="92"/>
                    <a:pt x="373" y="91"/>
                    <a:pt x="373" y="91"/>
                  </a:cubicBezTo>
                  <a:cubicBezTo>
                    <a:pt x="373" y="91"/>
                    <a:pt x="372" y="92"/>
                    <a:pt x="372" y="92"/>
                  </a:cubicBezTo>
                  <a:cubicBezTo>
                    <a:pt x="372" y="92"/>
                    <a:pt x="372" y="91"/>
                    <a:pt x="371" y="91"/>
                  </a:cubicBezTo>
                  <a:cubicBezTo>
                    <a:pt x="371" y="91"/>
                    <a:pt x="371" y="92"/>
                    <a:pt x="370" y="92"/>
                  </a:cubicBezTo>
                  <a:cubicBezTo>
                    <a:pt x="370" y="92"/>
                    <a:pt x="370" y="92"/>
                    <a:pt x="370" y="91"/>
                  </a:cubicBezTo>
                  <a:cubicBezTo>
                    <a:pt x="369" y="91"/>
                    <a:pt x="369" y="92"/>
                    <a:pt x="369" y="93"/>
                  </a:cubicBezTo>
                  <a:cubicBezTo>
                    <a:pt x="368" y="92"/>
                    <a:pt x="368" y="92"/>
                    <a:pt x="368" y="91"/>
                  </a:cubicBezTo>
                  <a:cubicBezTo>
                    <a:pt x="367" y="91"/>
                    <a:pt x="367" y="93"/>
                    <a:pt x="366" y="91"/>
                  </a:cubicBezTo>
                  <a:cubicBezTo>
                    <a:pt x="366" y="92"/>
                    <a:pt x="365" y="93"/>
                    <a:pt x="364" y="91"/>
                  </a:cubicBezTo>
                  <a:cubicBezTo>
                    <a:pt x="364" y="92"/>
                    <a:pt x="364" y="92"/>
                    <a:pt x="363" y="92"/>
                  </a:cubicBezTo>
                  <a:cubicBezTo>
                    <a:pt x="363" y="92"/>
                    <a:pt x="363" y="92"/>
                    <a:pt x="363" y="91"/>
                  </a:cubicBezTo>
                  <a:cubicBezTo>
                    <a:pt x="362" y="92"/>
                    <a:pt x="362" y="92"/>
                    <a:pt x="361" y="92"/>
                  </a:cubicBezTo>
                  <a:cubicBezTo>
                    <a:pt x="361" y="92"/>
                    <a:pt x="361" y="91"/>
                    <a:pt x="361" y="91"/>
                  </a:cubicBezTo>
                  <a:cubicBezTo>
                    <a:pt x="360" y="91"/>
                    <a:pt x="360" y="92"/>
                    <a:pt x="360" y="93"/>
                  </a:cubicBezTo>
                  <a:cubicBezTo>
                    <a:pt x="360" y="92"/>
                    <a:pt x="359" y="91"/>
                    <a:pt x="359" y="91"/>
                  </a:cubicBezTo>
                  <a:cubicBezTo>
                    <a:pt x="359" y="91"/>
                    <a:pt x="358" y="92"/>
                    <a:pt x="358" y="93"/>
                  </a:cubicBezTo>
                  <a:cubicBezTo>
                    <a:pt x="358" y="92"/>
                    <a:pt x="358" y="91"/>
                    <a:pt x="358" y="90"/>
                  </a:cubicBezTo>
                  <a:cubicBezTo>
                    <a:pt x="357" y="91"/>
                    <a:pt x="357" y="92"/>
                    <a:pt x="356" y="92"/>
                  </a:cubicBezTo>
                  <a:cubicBezTo>
                    <a:pt x="356" y="91"/>
                    <a:pt x="356" y="90"/>
                    <a:pt x="358" y="90"/>
                  </a:cubicBezTo>
                  <a:cubicBezTo>
                    <a:pt x="364" y="90"/>
                    <a:pt x="371" y="90"/>
                    <a:pt x="378" y="89"/>
                  </a:cubicBezTo>
                  <a:cubicBezTo>
                    <a:pt x="380" y="89"/>
                    <a:pt x="382" y="89"/>
                    <a:pt x="384" y="89"/>
                  </a:cubicBezTo>
                  <a:cubicBezTo>
                    <a:pt x="328" y="89"/>
                    <a:pt x="272" y="89"/>
                    <a:pt x="217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61" y="89"/>
                    <a:pt x="307" y="89"/>
                    <a:pt x="351" y="89"/>
                  </a:cubicBezTo>
                  <a:cubicBezTo>
                    <a:pt x="351" y="89"/>
                    <a:pt x="349" y="90"/>
                    <a:pt x="349" y="91"/>
                  </a:cubicBezTo>
                  <a:cubicBezTo>
                    <a:pt x="346" y="91"/>
                    <a:pt x="342" y="91"/>
                    <a:pt x="339" y="91"/>
                  </a:cubicBezTo>
                  <a:cubicBezTo>
                    <a:pt x="336" y="91"/>
                    <a:pt x="333" y="91"/>
                    <a:pt x="330" y="91"/>
                  </a:cubicBezTo>
                  <a:cubicBezTo>
                    <a:pt x="330" y="91"/>
                    <a:pt x="329" y="92"/>
                    <a:pt x="328" y="92"/>
                  </a:cubicBezTo>
                  <a:cubicBezTo>
                    <a:pt x="328" y="92"/>
                    <a:pt x="328" y="92"/>
                    <a:pt x="328" y="92"/>
                  </a:cubicBezTo>
                  <a:cubicBezTo>
                    <a:pt x="321" y="92"/>
                    <a:pt x="314" y="92"/>
                    <a:pt x="307" y="92"/>
                  </a:cubicBezTo>
                  <a:close/>
                  <a:moveTo>
                    <a:pt x="288" y="38"/>
                  </a:moveTo>
                  <a:cubicBezTo>
                    <a:pt x="288" y="38"/>
                    <a:pt x="288" y="38"/>
                    <a:pt x="288" y="38"/>
                  </a:cubicBezTo>
                  <a:cubicBezTo>
                    <a:pt x="305" y="38"/>
                    <a:pt x="322" y="38"/>
                    <a:pt x="340" y="38"/>
                  </a:cubicBezTo>
                  <a:cubicBezTo>
                    <a:pt x="340" y="38"/>
                    <a:pt x="340" y="38"/>
                    <a:pt x="340" y="38"/>
                  </a:cubicBezTo>
                  <a:cubicBezTo>
                    <a:pt x="322" y="38"/>
                    <a:pt x="305" y="38"/>
                    <a:pt x="288" y="38"/>
                  </a:cubicBezTo>
                  <a:close/>
                  <a:moveTo>
                    <a:pt x="357" y="15"/>
                  </a:moveTo>
                  <a:cubicBezTo>
                    <a:pt x="357" y="14"/>
                    <a:pt x="357" y="14"/>
                    <a:pt x="357" y="14"/>
                  </a:cubicBezTo>
                  <a:cubicBezTo>
                    <a:pt x="346" y="14"/>
                    <a:pt x="335" y="15"/>
                    <a:pt x="325" y="15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36" y="15"/>
                    <a:pt x="346" y="15"/>
                    <a:pt x="357" y="15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1" y="38"/>
                    <a:pt x="264" y="38"/>
                    <a:pt x="256" y="38"/>
                  </a:cubicBezTo>
                  <a:cubicBezTo>
                    <a:pt x="256" y="38"/>
                    <a:pt x="256" y="38"/>
                    <a:pt x="256" y="38"/>
                  </a:cubicBezTo>
                  <a:cubicBezTo>
                    <a:pt x="264" y="38"/>
                    <a:pt x="271" y="38"/>
                    <a:pt x="278" y="38"/>
                  </a:cubicBezTo>
                  <a:close/>
                  <a:moveTo>
                    <a:pt x="168" y="54"/>
                  </a:moveTo>
                  <a:cubicBezTo>
                    <a:pt x="163" y="53"/>
                    <a:pt x="140" y="53"/>
                    <a:pt x="138" y="54"/>
                  </a:cubicBezTo>
                  <a:cubicBezTo>
                    <a:pt x="141" y="54"/>
                    <a:pt x="165" y="54"/>
                    <a:pt x="168" y="54"/>
                  </a:cubicBezTo>
                  <a:close/>
                  <a:moveTo>
                    <a:pt x="360" y="14"/>
                  </a:moveTo>
                  <a:cubicBezTo>
                    <a:pt x="360" y="14"/>
                    <a:pt x="360" y="14"/>
                    <a:pt x="360" y="14"/>
                  </a:cubicBezTo>
                  <a:cubicBezTo>
                    <a:pt x="362" y="14"/>
                    <a:pt x="365" y="14"/>
                    <a:pt x="368" y="14"/>
                  </a:cubicBezTo>
                  <a:cubicBezTo>
                    <a:pt x="368" y="14"/>
                    <a:pt x="368" y="14"/>
                    <a:pt x="368" y="14"/>
                  </a:cubicBezTo>
                  <a:cubicBezTo>
                    <a:pt x="365" y="14"/>
                    <a:pt x="362" y="14"/>
                    <a:pt x="360" y="14"/>
                  </a:cubicBezTo>
                  <a:close/>
                </a:path>
              </a:pathLst>
            </a:custGeom>
            <a:solidFill>
              <a:srgbClr val="912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2008187" y="5448300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Fourth Title</a:t>
              </a:r>
              <a:endParaRPr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6081E6CF-2805-E649-BE5B-F89333143A8C}"/>
              </a:ext>
            </a:extLst>
          </p:cNvPr>
          <p:cNvGrpSpPr/>
          <p:nvPr/>
        </p:nvGrpSpPr>
        <p:grpSpPr>
          <a:xfrm>
            <a:off x="6415087" y="2184400"/>
            <a:ext cx="4767262" cy="896937"/>
            <a:chOff x="6415087" y="2184400"/>
            <a:chExt cx="4767262" cy="896937"/>
          </a:xfrm>
        </p:grpSpPr>
        <p:sp>
          <p:nvSpPr>
            <p:cNvPr id="261" name="Google Shape;261;p17"/>
            <p:cNvSpPr/>
            <p:nvPr/>
          </p:nvSpPr>
          <p:spPr>
            <a:xfrm>
              <a:off x="6415087" y="2184400"/>
              <a:ext cx="4767262" cy="896937"/>
            </a:xfrm>
            <a:custGeom>
              <a:avLst/>
              <a:gdLst/>
              <a:ahLst/>
              <a:cxnLst/>
              <a:rect l="l" t="t" r="r" b="b"/>
              <a:pathLst>
                <a:path w="501" h="94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2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2"/>
                    <a:pt x="200" y="2"/>
                    <a:pt x="201" y="1"/>
                  </a:cubicBezTo>
                  <a:cubicBezTo>
                    <a:pt x="201" y="1"/>
                    <a:pt x="202" y="2"/>
                    <a:pt x="203" y="2"/>
                  </a:cubicBezTo>
                  <a:cubicBezTo>
                    <a:pt x="204" y="2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2"/>
                  </a:cubicBezTo>
                  <a:cubicBezTo>
                    <a:pt x="225" y="2"/>
                    <a:pt x="232" y="2"/>
                    <a:pt x="239" y="2"/>
                  </a:cubicBezTo>
                  <a:cubicBezTo>
                    <a:pt x="248" y="2"/>
                    <a:pt x="258" y="2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3"/>
                  </a:cubicBezTo>
                  <a:cubicBezTo>
                    <a:pt x="416" y="3"/>
                    <a:pt x="423" y="4"/>
                    <a:pt x="430" y="5"/>
                  </a:cubicBezTo>
                  <a:cubicBezTo>
                    <a:pt x="431" y="5"/>
                    <a:pt x="432" y="6"/>
                    <a:pt x="433" y="6"/>
                  </a:cubicBezTo>
                  <a:cubicBezTo>
                    <a:pt x="432" y="6"/>
                    <a:pt x="432" y="6"/>
                    <a:pt x="432" y="7"/>
                  </a:cubicBezTo>
                  <a:cubicBezTo>
                    <a:pt x="431" y="7"/>
                    <a:pt x="429" y="7"/>
                    <a:pt x="428" y="7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8" y="7"/>
                    <a:pt x="429" y="7"/>
                    <a:pt x="430" y="8"/>
                  </a:cubicBezTo>
                  <a:cubicBezTo>
                    <a:pt x="434" y="8"/>
                    <a:pt x="437" y="8"/>
                    <a:pt x="441" y="9"/>
                  </a:cubicBezTo>
                  <a:cubicBezTo>
                    <a:pt x="442" y="9"/>
                    <a:pt x="443" y="9"/>
                    <a:pt x="444" y="10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43" y="10"/>
                    <a:pt x="442" y="11"/>
                    <a:pt x="441" y="10"/>
                  </a:cubicBezTo>
                  <a:cubicBezTo>
                    <a:pt x="436" y="10"/>
                    <a:pt x="431" y="9"/>
                    <a:pt x="426" y="9"/>
                  </a:cubicBezTo>
                  <a:cubicBezTo>
                    <a:pt x="420" y="9"/>
                    <a:pt x="414" y="9"/>
                    <a:pt x="408" y="9"/>
                  </a:cubicBezTo>
                  <a:cubicBezTo>
                    <a:pt x="408" y="9"/>
                    <a:pt x="408" y="9"/>
                    <a:pt x="407" y="9"/>
                  </a:cubicBezTo>
                  <a:cubicBezTo>
                    <a:pt x="412" y="10"/>
                    <a:pt x="417" y="12"/>
                    <a:pt x="422" y="12"/>
                  </a:cubicBezTo>
                  <a:cubicBezTo>
                    <a:pt x="427" y="12"/>
                    <a:pt x="401" y="13"/>
                    <a:pt x="406" y="13"/>
                  </a:cubicBezTo>
                  <a:cubicBezTo>
                    <a:pt x="407" y="14"/>
                    <a:pt x="409" y="14"/>
                    <a:pt x="410" y="15"/>
                  </a:cubicBezTo>
                  <a:cubicBezTo>
                    <a:pt x="413" y="18"/>
                    <a:pt x="433" y="18"/>
                    <a:pt x="436" y="19"/>
                  </a:cubicBezTo>
                  <a:cubicBezTo>
                    <a:pt x="443" y="21"/>
                    <a:pt x="471" y="22"/>
                    <a:pt x="478" y="23"/>
                  </a:cubicBezTo>
                  <a:cubicBezTo>
                    <a:pt x="479" y="23"/>
                    <a:pt x="480" y="24"/>
                    <a:pt x="481" y="24"/>
                  </a:cubicBezTo>
                  <a:cubicBezTo>
                    <a:pt x="481" y="24"/>
                    <a:pt x="481" y="25"/>
                    <a:pt x="481" y="25"/>
                  </a:cubicBezTo>
                  <a:cubicBezTo>
                    <a:pt x="480" y="25"/>
                    <a:pt x="479" y="25"/>
                    <a:pt x="478" y="25"/>
                  </a:cubicBezTo>
                  <a:cubicBezTo>
                    <a:pt x="470" y="24"/>
                    <a:pt x="462" y="23"/>
                    <a:pt x="454" y="22"/>
                  </a:cubicBezTo>
                  <a:cubicBezTo>
                    <a:pt x="453" y="22"/>
                    <a:pt x="452" y="22"/>
                    <a:pt x="452" y="22"/>
                  </a:cubicBezTo>
                  <a:cubicBezTo>
                    <a:pt x="453" y="22"/>
                    <a:pt x="455" y="22"/>
                    <a:pt x="457" y="23"/>
                  </a:cubicBezTo>
                  <a:cubicBezTo>
                    <a:pt x="460" y="23"/>
                    <a:pt x="463" y="24"/>
                    <a:pt x="466" y="24"/>
                  </a:cubicBezTo>
                  <a:cubicBezTo>
                    <a:pt x="466" y="25"/>
                    <a:pt x="467" y="25"/>
                    <a:pt x="468" y="25"/>
                  </a:cubicBezTo>
                  <a:cubicBezTo>
                    <a:pt x="468" y="25"/>
                    <a:pt x="468" y="26"/>
                    <a:pt x="468" y="26"/>
                  </a:cubicBezTo>
                  <a:cubicBezTo>
                    <a:pt x="467" y="26"/>
                    <a:pt x="466" y="26"/>
                    <a:pt x="465" y="26"/>
                  </a:cubicBezTo>
                  <a:cubicBezTo>
                    <a:pt x="461" y="25"/>
                    <a:pt x="456" y="24"/>
                    <a:pt x="451" y="24"/>
                  </a:cubicBezTo>
                  <a:cubicBezTo>
                    <a:pt x="447" y="23"/>
                    <a:pt x="442" y="23"/>
                    <a:pt x="438" y="23"/>
                  </a:cubicBezTo>
                  <a:cubicBezTo>
                    <a:pt x="440" y="23"/>
                    <a:pt x="443" y="23"/>
                    <a:pt x="445" y="24"/>
                  </a:cubicBezTo>
                  <a:cubicBezTo>
                    <a:pt x="448" y="24"/>
                    <a:pt x="451" y="25"/>
                    <a:pt x="454" y="26"/>
                  </a:cubicBezTo>
                  <a:cubicBezTo>
                    <a:pt x="458" y="27"/>
                    <a:pt x="456" y="27"/>
                    <a:pt x="460" y="28"/>
                  </a:cubicBezTo>
                  <a:cubicBezTo>
                    <a:pt x="461" y="29"/>
                    <a:pt x="462" y="28"/>
                    <a:pt x="463" y="30"/>
                  </a:cubicBezTo>
                  <a:cubicBezTo>
                    <a:pt x="463" y="31"/>
                    <a:pt x="463" y="31"/>
                    <a:pt x="464" y="31"/>
                  </a:cubicBezTo>
                  <a:cubicBezTo>
                    <a:pt x="471" y="32"/>
                    <a:pt x="444" y="34"/>
                    <a:pt x="452" y="36"/>
                  </a:cubicBezTo>
                  <a:cubicBezTo>
                    <a:pt x="454" y="36"/>
                    <a:pt x="457" y="37"/>
                    <a:pt x="460" y="37"/>
                  </a:cubicBezTo>
                  <a:cubicBezTo>
                    <a:pt x="460" y="37"/>
                    <a:pt x="461" y="38"/>
                    <a:pt x="461" y="38"/>
                  </a:cubicBezTo>
                  <a:cubicBezTo>
                    <a:pt x="461" y="38"/>
                    <a:pt x="461" y="38"/>
                    <a:pt x="461" y="39"/>
                  </a:cubicBezTo>
                  <a:cubicBezTo>
                    <a:pt x="461" y="39"/>
                    <a:pt x="460" y="39"/>
                    <a:pt x="459" y="39"/>
                  </a:cubicBezTo>
                  <a:cubicBezTo>
                    <a:pt x="454" y="38"/>
                    <a:pt x="448" y="37"/>
                    <a:pt x="443" y="37"/>
                  </a:cubicBezTo>
                  <a:cubicBezTo>
                    <a:pt x="436" y="36"/>
                    <a:pt x="463" y="35"/>
                    <a:pt x="456" y="34"/>
                  </a:cubicBezTo>
                  <a:cubicBezTo>
                    <a:pt x="456" y="34"/>
                    <a:pt x="455" y="34"/>
                    <a:pt x="455" y="35"/>
                  </a:cubicBezTo>
                  <a:cubicBezTo>
                    <a:pt x="461" y="36"/>
                    <a:pt x="433" y="37"/>
                    <a:pt x="440" y="39"/>
                  </a:cubicBezTo>
                  <a:cubicBezTo>
                    <a:pt x="438" y="40"/>
                    <a:pt x="436" y="39"/>
                    <a:pt x="434" y="39"/>
                  </a:cubicBezTo>
                  <a:cubicBezTo>
                    <a:pt x="449" y="42"/>
                    <a:pt x="478" y="44"/>
                    <a:pt x="493" y="47"/>
                  </a:cubicBezTo>
                  <a:cubicBezTo>
                    <a:pt x="492" y="49"/>
                    <a:pt x="491" y="48"/>
                    <a:pt x="491" y="48"/>
                  </a:cubicBezTo>
                  <a:cubicBezTo>
                    <a:pt x="486" y="48"/>
                    <a:pt x="481" y="47"/>
                    <a:pt x="475" y="46"/>
                  </a:cubicBezTo>
                  <a:cubicBezTo>
                    <a:pt x="465" y="45"/>
                    <a:pt x="455" y="44"/>
                    <a:pt x="446" y="43"/>
                  </a:cubicBezTo>
                  <a:cubicBezTo>
                    <a:pt x="444" y="43"/>
                    <a:pt x="442" y="43"/>
                    <a:pt x="441" y="43"/>
                  </a:cubicBezTo>
                  <a:cubicBezTo>
                    <a:pt x="438" y="44"/>
                    <a:pt x="436" y="43"/>
                    <a:pt x="433" y="43"/>
                  </a:cubicBezTo>
                  <a:cubicBezTo>
                    <a:pt x="432" y="43"/>
                    <a:pt x="431" y="43"/>
                    <a:pt x="431" y="43"/>
                  </a:cubicBezTo>
                  <a:cubicBezTo>
                    <a:pt x="433" y="44"/>
                    <a:pt x="436" y="44"/>
                    <a:pt x="439" y="45"/>
                  </a:cubicBezTo>
                  <a:cubicBezTo>
                    <a:pt x="446" y="46"/>
                    <a:pt x="454" y="47"/>
                    <a:pt x="462" y="47"/>
                  </a:cubicBezTo>
                  <a:cubicBezTo>
                    <a:pt x="472" y="49"/>
                    <a:pt x="482" y="50"/>
                    <a:pt x="493" y="51"/>
                  </a:cubicBezTo>
                  <a:cubicBezTo>
                    <a:pt x="494" y="51"/>
                    <a:pt x="495" y="52"/>
                    <a:pt x="496" y="52"/>
                  </a:cubicBezTo>
                  <a:cubicBezTo>
                    <a:pt x="496" y="52"/>
                    <a:pt x="496" y="52"/>
                    <a:pt x="496" y="53"/>
                  </a:cubicBezTo>
                  <a:cubicBezTo>
                    <a:pt x="496" y="53"/>
                    <a:pt x="495" y="53"/>
                    <a:pt x="494" y="53"/>
                  </a:cubicBezTo>
                  <a:cubicBezTo>
                    <a:pt x="489" y="52"/>
                    <a:pt x="484" y="52"/>
                    <a:pt x="478" y="51"/>
                  </a:cubicBezTo>
                  <a:cubicBezTo>
                    <a:pt x="475" y="51"/>
                    <a:pt x="473" y="51"/>
                    <a:pt x="470" y="51"/>
                  </a:cubicBezTo>
                  <a:cubicBezTo>
                    <a:pt x="474" y="51"/>
                    <a:pt x="478" y="52"/>
                    <a:pt x="482" y="53"/>
                  </a:cubicBezTo>
                  <a:cubicBezTo>
                    <a:pt x="488" y="53"/>
                    <a:pt x="493" y="54"/>
                    <a:pt x="498" y="55"/>
                  </a:cubicBezTo>
                  <a:cubicBezTo>
                    <a:pt x="501" y="56"/>
                    <a:pt x="489" y="56"/>
                    <a:pt x="492" y="56"/>
                  </a:cubicBezTo>
                  <a:cubicBezTo>
                    <a:pt x="492" y="57"/>
                    <a:pt x="493" y="57"/>
                    <a:pt x="493" y="57"/>
                  </a:cubicBezTo>
                  <a:cubicBezTo>
                    <a:pt x="493" y="57"/>
                    <a:pt x="493" y="57"/>
                    <a:pt x="493" y="58"/>
                  </a:cubicBezTo>
                  <a:cubicBezTo>
                    <a:pt x="493" y="58"/>
                    <a:pt x="492" y="58"/>
                    <a:pt x="491" y="58"/>
                  </a:cubicBezTo>
                  <a:cubicBezTo>
                    <a:pt x="488" y="58"/>
                    <a:pt x="499" y="57"/>
                    <a:pt x="495" y="57"/>
                  </a:cubicBezTo>
                  <a:cubicBezTo>
                    <a:pt x="492" y="57"/>
                    <a:pt x="490" y="56"/>
                    <a:pt x="488" y="56"/>
                  </a:cubicBezTo>
                  <a:cubicBezTo>
                    <a:pt x="487" y="56"/>
                    <a:pt x="487" y="56"/>
                    <a:pt x="487" y="56"/>
                  </a:cubicBezTo>
                  <a:cubicBezTo>
                    <a:pt x="485" y="56"/>
                    <a:pt x="484" y="57"/>
                    <a:pt x="483" y="57"/>
                  </a:cubicBezTo>
                  <a:cubicBezTo>
                    <a:pt x="474" y="56"/>
                    <a:pt x="464" y="55"/>
                    <a:pt x="455" y="55"/>
                  </a:cubicBezTo>
                  <a:cubicBezTo>
                    <a:pt x="451" y="54"/>
                    <a:pt x="447" y="54"/>
                    <a:pt x="442" y="54"/>
                  </a:cubicBezTo>
                  <a:cubicBezTo>
                    <a:pt x="437" y="54"/>
                    <a:pt x="432" y="53"/>
                    <a:pt x="426" y="53"/>
                  </a:cubicBezTo>
                  <a:cubicBezTo>
                    <a:pt x="426" y="53"/>
                    <a:pt x="426" y="53"/>
                    <a:pt x="425" y="53"/>
                  </a:cubicBezTo>
                  <a:cubicBezTo>
                    <a:pt x="427" y="53"/>
                    <a:pt x="428" y="54"/>
                    <a:pt x="430" y="54"/>
                  </a:cubicBezTo>
                  <a:cubicBezTo>
                    <a:pt x="446" y="57"/>
                    <a:pt x="463" y="58"/>
                    <a:pt x="480" y="59"/>
                  </a:cubicBezTo>
                  <a:cubicBezTo>
                    <a:pt x="490" y="60"/>
                    <a:pt x="468" y="62"/>
                    <a:pt x="478" y="63"/>
                  </a:cubicBezTo>
                  <a:cubicBezTo>
                    <a:pt x="479" y="63"/>
                    <a:pt x="475" y="63"/>
                    <a:pt x="476" y="63"/>
                  </a:cubicBezTo>
                  <a:cubicBezTo>
                    <a:pt x="476" y="64"/>
                    <a:pt x="476" y="64"/>
                    <a:pt x="476" y="64"/>
                  </a:cubicBezTo>
                  <a:cubicBezTo>
                    <a:pt x="476" y="64"/>
                    <a:pt x="475" y="64"/>
                    <a:pt x="475" y="64"/>
                  </a:cubicBezTo>
                  <a:cubicBezTo>
                    <a:pt x="473" y="65"/>
                    <a:pt x="451" y="64"/>
                    <a:pt x="450" y="65"/>
                  </a:cubicBezTo>
                  <a:cubicBezTo>
                    <a:pt x="450" y="66"/>
                    <a:pt x="449" y="65"/>
                    <a:pt x="448" y="65"/>
                  </a:cubicBezTo>
                  <a:cubicBezTo>
                    <a:pt x="444" y="65"/>
                    <a:pt x="460" y="65"/>
                    <a:pt x="455" y="65"/>
                  </a:cubicBezTo>
                  <a:cubicBezTo>
                    <a:pt x="455" y="65"/>
                    <a:pt x="454" y="65"/>
                    <a:pt x="454" y="65"/>
                  </a:cubicBezTo>
                  <a:cubicBezTo>
                    <a:pt x="454" y="66"/>
                    <a:pt x="433" y="66"/>
                    <a:pt x="435" y="66"/>
                  </a:cubicBezTo>
                  <a:cubicBezTo>
                    <a:pt x="437" y="67"/>
                    <a:pt x="430" y="67"/>
                    <a:pt x="433" y="68"/>
                  </a:cubicBezTo>
                  <a:cubicBezTo>
                    <a:pt x="433" y="68"/>
                    <a:pt x="434" y="68"/>
                    <a:pt x="434" y="68"/>
                  </a:cubicBezTo>
                  <a:cubicBezTo>
                    <a:pt x="434" y="69"/>
                    <a:pt x="434" y="69"/>
                    <a:pt x="434" y="69"/>
                  </a:cubicBezTo>
                  <a:cubicBezTo>
                    <a:pt x="434" y="69"/>
                    <a:pt x="433" y="69"/>
                    <a:pt x="433" y="69"/>
                  </a:cubicBezTo>
                  <a:cubicBezTo>
                    <a:pt x="427" y="69"/>
                    <a:pt x="421" y="69"/>
                    <a:pt x="415" y="69"/>
                  </a:cubicBezTo>
                  <a:cubicBezTo>
                    <a:pt x="409" y="68"/>
                    <a:pt x="404" y="68"/>
                    <a:pt x="398" y="67"/>
                  </a:cubicBezTo>
                  <a:cubicBezTo>
                    <a:pt x="395" y="67"/>
                    <a:pt x="391" y="67"/>
                    <a:pt x="387" y="66"/>
                  </a:cubicBezTo>
                  <a:cubicBezTo>
                    <a:pt x="383" y="66"/>
                    <a:pt x="378" y="65"/>
                    <a:pt x="374" y="65"/>
                  </a:cubicBezTo>
                  <a:cubicBezTo>
                    <a:pt x="370" y="64"/>
                    <a:pt x="388" y="64"/>
                    <a:pt x="384" y="63"/>
                  </a:cubicBezTo>
                  <a:cubicBezTo>
                    <a:pt x="383" y="63"/>
                    <a:pt x="382" y="63"/>
                    <a:pt x="381" y="63"/>
                  </a:cubicBezTo>
                  <a:cubicBezTo>
                    <a:pt x="381" y="63"/>
                    <a:pt x="381" y="63"/>
                    <a:pt x="381" y="64"/>
                  </a:cubicBezTo>
                  <a:cubicBezTo>
                    <a:pt x="383" y="64"/>
                    <a:pt x="384" y="64"/>
                    <a:pt x="386" y="64"/>
                  </a:cubicBezTo>
                  <a:cubicBezTo>
                    <a:pt x="395" y="66"/>
                    <a:pt x="383" y="67"/>
                    <a:pt x="392" y="67"/>
                  </a:cubicBezTo>
                  <a:cubicBezTo>
                    <a:pt x="402" y="68"/>
                    <a:pt x="410" y="69"/>
                    <a:pt x="419" y="69"/>
                  </a:cubicBezTo>
                  <a:cubicBezTo>
                    <a:pt x="429" y="70"/>
                    <a:pt x="438" y="71"/>
                    <a:pt x="448" y="72"/>
                  </a:cubicBezTo>
                  <a:cubicBezTo>
                    <a:pt x="452" y="73"/>
                    <a:pt x="438" y="74"/>
                    <a:pt x="443" y="74"/>
                  </a:cubicBezTo>
                  <a:cubicBezTo>
                    <a:pt x="443" y="75"/>
                    <a:pt x="444" y="75"/>
                    <a:pt x="444" y="75"/>
                  </a:cubicBezTo>
                  <a:cubicBezTo>
                    <a:pt x="444" y="75"/>
                    <a:pt x="444" y="75"/>
                    <a:pt x="444" y="76"/>
                  </a:cubicBezTo>
                  <a:cubicBezTo>
                    <a:pt x="444" y="76"/>
                    <a:pt x="443" y="76"/>
                    <a:pt x="443" y="76"/>
                  </a:cubicBezTo>
                  <a:cubicBezTo>
                    <a:pt x="434" y="76"/>
                    <a:pt x="431" y="75"/>
                    <a:pt x="422" y="75"/>
                  </a:cubicBezTo>
                  <a:cubicBezTo>
                    <a:pt x="418" y="75"/>
                    <a:pt x="426" y="74"/>
                    <a:pt x="421" y="74"/>
                  </a:cubicBezTo>
                  <a:cubicBezTo>
                    <a:pt x="420" y="74"/>
                    <a:pt x="418" y="74"/>
                    <a:pt x="417" y="74"/>
                  </a:cubicBezTo>
                  <a:cubicBezTo>
                    <a:pt x="418" y="75"/>
                    <a:pt x="407" y="76"/>
                    <a:pt x="409" y="76"/>
                  </a:cubicBezTo>
                  <a:cubicBezTo>
                    <a:pt x="420" y="77"/>
                    <a:pt x="426" y="77"/>
                    <a:pt x="437" y="80"/>
                  </a:cubicBezTo>
                  <a:cubicBezTo>
                    <a:pt x="437" y="80"/>
                    <a:pt x="438" y="80"/>
                    <a:pt x="439" y="80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40" y="83"/>
                    <a:pt x="441" y="82"/>
                    <a:pt x="442" y="82"/>
                  </a:cubicBezTo>
                  <a:cubicBezTo>
                    <a:pt x="447" y="83"/>
                    <a:pt x="451" y="83"/>
                    <a:pt x="455" y="83"/>
                  </a:cubicBezTo>
                  <a:cubicBezTo>
                    <a:pt x="456" y="83"/>
                    <a:pt x="456" y="84"/>
                    <a:pt x="457" y="84"/>
                  </a:cubicBezTo>
                  <a:cubicBezTo>
                    <a:pt x="457" y="84"/>
                    <a:pt x="457" y="84"/>
                    <a:pt x="457" y="84"/>
                  </a:cubicBezTo>
                  <a:cubicBezTo>
                    <a:pt x="456" y="84"/>
                    <a:pt x="456" y="85"/>
                    <a:pt x="455" y="85"/>
                  </a:cubicBezTo>
                  <a:cubicBezTo>
                    <a:pt x="450" y="85"/>
                    <a:pt x="445" y="85"/>
                    <a:pt x="440" y="85"/>
                  </a:cubicBezTo>
                  <a:cubicBezTo>
                    <a:pt x="440" y="85"/>
                    <a:pt x="439" y="85"/>
                    <a:pt x="439" y="85"/>
                  </a:cubicBezTo>
                  <a:cubicBezTo>
                    <a:pt x="439" y="85"/>
                    <a:pt x="439" y="86"/>
                    <a:pt x="439" y="86"/>
                  </a:cubicBezTo>
                  <a:cubicBezTo>
                    <a:pt x="439" y="86"/>
                    <a:pt x="440" y="86"/>
                    <a:pt x="440" y="86"/>
                  </a:cubicBezTo>
                  <a:cubicBezTo>
                    <a:pt x="444" y="87"/>
                    <a:pt x="447" y="87"/>
                    <a:pt x="450" y="88"/>
                  </a:cubicBezTo>
                  <a:cubicBezTo>
                    <a:pt x="454" y="89"/>
                    <a:pt x="467" y="90"/>
                    <a:pt x="471" y="92"/>
                  </a:cubicBezTo>
                  <a:cubicBezTo>
                    <a:pt x="472" y="92"/>
                    <a:pt x="472" y="92"/>
                    <a:pt x="473" y="93"/>
                  </a:cubicBezTo>
                  <a:cubicBezTo>
                    <a:pt x="473" y="93"/>
                    <a:pt x="473" y="93"/>
                    <a:pt x="472" y="93"/>
                  </a:cubicBezTo>
                  <a:cubicBezTo>
                    <a:pt x="471" y="93"/>
                    <a:pt x="462" y="94"/>
                    <a:pt x="460" y="94"/>
                  </a:cubicBezTo>
                  <a:cubicBezTo>
                    <a:pt x="454" y="94"/>
                    <a:pt x="448" y="93"/>
                    <a:pt x="442" y="93"/>
                  </a:cubicBezTo>
                  <a:cubicBezTo>
                    <a:pt x="432" y="92"/>
                    <a:pt x="428" y="92"/>
                    <a:pt x="418" y="91"/>
                  </a:cubicBezTo>
                  <a:cubicBezTo>
                    <a:pt x="409" y="90"/>
                    <a:pt x="414" y="89"/>
                    <a:pt x="405" y="89"/>
                  </a:cubicBezTo>
                  <a:cubicBezTo>
                    <a:pt x="393" y="88"/>
                    <a:pt x="382" y="87"/>
                    <a:pt x="370" y="86"/>
                  </a:cubicBezTo>
                  <a:cubicBezTo>
                    <a:pt x="356" y="86"/>
                    <a:pt x="341" y="85"/>
                    <a:pt x="327" y="85"/>
                  </a:cubicBezTo>
                  <a:cubicBezTo>
                    <a:pt x="325" y="85"/>
                    <a:pt x="324" y="85"/>
                    <a:pt x="322" y="85"/>
                  </a:cubicBezTo>
                  <a:cubicBezTo>
                    <a:pt x="321" y="85"/>
                    <a:pt x="321" y="85"/>
                    <a:pt x="320" y="86"/>
                  </a:cubicBezTo>
                  <a:cubicBezTo>
                    <a:pt x="320" y="86"/>
                    <a:pt x="319" y="86"/>
                    <a:pt x="319" y="86"/>
                  </a:cubicBezTo>
                  <a:cubicBezTo>
                    <a:pt x="317" y="86"/>
                    <a:pt x="315" y="85"/>
                    <a:pt x="314" y="85"/>
                  </a:cubicBezTo>
                  <a:cubicBezTo>
                    <a:pt x="291" y="85"/>
                    <a:pt x="269" y="85"/>
                    <a:pt x="246" y="85"/>
                  </a:cubicBezTo>
                  <a:cubicBezTo>
                    <a:pt x="231" y="86"/>
                    <a:pt x="215" y="86"/>
                    <a:pt x="200" y="86"/>
                  </a:cubicBezTo>
                  <a:cubicBezTo>
                    <a:pt x="181" y="86"/>
                    <a:pt x="163" y="86"/>
                    <a:pt x="144" y="87"/>
                  </a:cubicBezTo>
                  <a:cubicBezTo>
                    <a:pt x="125" y="87"/>
                    <a:pt x="105" y="88"/>
                    <a:pt x="86" y="89"/>
                  </a:cubicBezTo>
                  <a:cubicBezTo>
                    <a:pt x="68" y="90"/>
                    <a:pt x="51" y="91"/>
                    <a:pt x="33" y="91"/>
                  </a:cubicBezTo>
                  <a:cubicBezTo>
                    <a:pt x="27" y="91"/>
                    <a:pt x="22" y="91"/>
                    <a:pt x="17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33" y="90"/>
                    <a:pt x="49" y="89"/>
                    <a:pt x="66" y="88"/>
                  </a:cubicBezTo>
                  <a:cubicBezTo>
                    <a:pt x="83" y="87"/>
                    <a:pt x="99" y="86"/>
                    <a:pt x="116" y="85"/>
                  </a:cubicBezTo>
                  <a:cubicBezTo>
                    <a:pt x="133" y="85"/>
                    <a:pt x="150" y="84"/>
                    <a:pt x="167" y="83"/>
                  </a:cubicBezTo>
                  <a:cubicBezTo>
                    <a:pt x="122" y="84"/>
                    <a:pt x="78" y="87"/>
                    <a:pt x="33" y="87"/>
                  </a:cubicBezTo>
                  <a:cubicBezTo>
                    <a:pt x="33" y="87"/>
                    <a:pt x="33" y="86"/>
                    <a:pt x="33" y="86"/>
                  </a:cubicBezTo>
                  <a:cubicBezTo>
                    <a:pt x="34" y="86"/>
                    <a:pt x="35" y="86"/>
                    <a:pt x="36" y="86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1" y="85"/>
                    <a:pt x="27" y="85"/>
                    <a:pt x="23" y="85"/>
                  </a:cubicBezTo>
                  <a:cubicBezTo>
                    <a:pt x="23" y="85"/>
                    <a:pt x="23" y="84"/>
                    <a:pt x="23" y="84"/>
                  </a:cubicBezTo>
                  <a:cubicBezTo>
                    <a:pt x="55" y="83"/>
                    <a:pt x="86" y="81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05" y="80"/>
                    <a:pt x="92" y="80"/>
                    <a:pt x="80" y="81"/>
                  </a:cubicBezTo>
                  <a:cubicBezTo>
                    <a:pt x="67" y="81"/>
                    <a:pt x="71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0" y="80"/>
                    <a:pt x="45" y="80"/>
                    <a:pt x="47" y="80"/>
                  </a:cubicBezTo>
                  <a:cubicBezTo>
                    <a:pt x="44" y="80"/>
                    <a:pt x="57" y="80"/>
                    <a:pt x="53" y="80"/>
                  </a:cubicBezTo>
                  <a:cubicBezTo>
                    <a:pt x="48" y="80"/>
                    <a:pt x="43" y="80"/>
                    <a:pt x="38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3" y="81"/>
                    <a:pt x="33" y="80"/>
                    <a:pt x="32" y="80"/>
                  </a:cubicBezTo>
                  <a:cubicBezTo>
                    <a:pt x="33" y="80"/>
                    <a:pt x="33" y="79"/>
                    <a:pt x="33" y="79"/>
                  </a:cubicBezTo>
                  <a:cubicBezTo>
                    <a:pt x="39" y="79"/>
                    <a:pt x="45" y="79"/>
                    <a:pt x="51" y="78"/>
                  </a:cubicBezTo>
                  <a:cubicBezTo>
                    <a:pt x="66" y="78"/>
                    <a:pt x="65" y="77"/>
                    <a:pt x="81" y="76"/>
                  </a:cubicBezTo>
                  <a:cubicBezTo>
                    <a:pt x="84" y="76"/>
                    <a:pt x="86" y="76"/>
                    <a:pt x="89" y="76"/>
                  </a:cubicBezTo>
                  <a:cubicBezTo>
                    <a:pt x="64" y="76"/>
                    <a:pt x="56" y="78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7" y="76"/>
                    <a:pt x="43" y="76"/>
                    <a:pt x="49" y="76"/>
                  </a:cubicBezTo>
                  <a:cubicBezTo>
                    <a:pt x="49" y="76"/>
                    <a:pt x="49" y="75"/>
                    <a:pt x="49" y="75"/>
                  </a:cubicBezTo>
                  <a:cubicBezTo>
                    <a:pt x="46" y="75"/>
                    <a:pt x="42" y="75"/>
                    <a:pt x="39" y="75"/>
                  </a:cubicBezTo>
                  <a:cubicBezTo>
                    <a:pt x="39" y="75"/>
                    <a:pt x="39" y="75"/>
                    <a:pt x="39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4" y="74"/>
                    <a:pt x="48" y="73"/>
                    <a:pt x="51" y="73"/>
                  </a:cubicBezTo>
                  <a:cubicBezTo>
                    <a:pt x="60" y="72"/>
                    <a:pt x="52" y="72"/>
                    <a:pt x="60" y="72"/>
                  </a:cubicBezTo>
                  <a:cubicBezTo>
                    <a:pt x="81" y="71"/>
                    <a:pt x="102" y="70"/>
                    <a:pt x="123" y="69"/>
                  </a:cubicBezTo>
                  <a:cubicBezTo>
                    <a:pt x="138" y="68"/>
                    <a:pt x="153" y="68"/>
                    <a:pt x="168" y="68"/>
                  </a:cubicBezTo>
                  <a:cubicBezTo>
                    <a:pt x="185" y="68"/>
                    <a:pt x="202" y="67"/>
                    <a:pt x="219" y="67"/>
                  </a:cubicBezTo>
                  <a:cubicBezTo>
                    <a:pt x="219" y="67"/>
                    <a:pt x="219" y="67"/>
                    <a:pt x="220" y="67"/>
                  </a:cubicBezTo>
                  <a:cubicBezTo>
                    <a:pt x="217" y="67"/>
                    <a:pt x="215" y="67"/>
                    <a:pt x="212" y="67"/>
                  </a:cubicBezTo>
                  <a:cubicBezTo>
                    <a:pt x="184" y="69"/>
                    <a:pt x="151" y="68"/>
                    <a:pt x="123" y="69"/>
                  </a:cubicBezTo>
                  <a:cubicBezTo>
                    <a:pt x="100" y="70"/>
                    <a:pt x="82" y="69"/>
                    <a:pt x="59" y="68"/>
                  </a:cubicBezTo>
                  <a:cubicBezTo>
                    <a:pt x="42" y="68"/>
                    <a:pt x="71" y="69"/>
                    <a:pt x="54" y="69"/>
                  </a:cubicBezTo>
                  <a:cubicBezTo>
                    <a:pt x="50" y="69"/>
                    <a:pt x="63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7" y="69"/>
                    <a:pt x="57" y="68"/>
                    <a:pt x="57" y="68"/>
                  </a:cubicBezTo>
                  <a:cubicBezTo>
                    <a:pt x="58" y="68"/>
                    <a:pt x="58" y="68"/>
                    <a:pt x="59" y="68"/>
                  </a:cubicBezTo>
                  <a:cubicBezTo>
                    <a:pt x="62" y="67"/>
                    <a:pt x="49" y="67"/>
                    <a:pt x="53" y="67"/>
                  </a:cubicBezTo>
                  <a:cubicBezTo>
                    <a:pt x="70" y="66"/>
                    <a:pt x="41" y="66"/>
                    <a:pt x="58" y="65"/>
                  </a:cubicBezTo>
                  <a:cubicBezTo>
                    <a:pt x="80" y="64"/>
                    <a:pt x="102" y="64"/>
                    <a:pt x="124" y="63"/>
                  </a:cubicBezTo>
                  <a:cubicBezTo>
                    <a:pt x="163" y="61"/>
                    <a:pt x="203" y="61"/>
                    <a:pt x="242" y="61"/>
                  </a:cubicBezTo>
                  <a:cubicBezTo>
                    <a:pt x="247" y="61"/>
                    <a:pt x="251" y="61"/>
                    <a:pt x="255" y="61"/>
                  </a:cubicBezTo>
                  <a:cubicBezTo>
                    <a:pt x="253" y="61"/>
                    <a:pt x="247" y="61"/>
                    <a:pt x="245" y="61"/>
                  </a:cubicBezTo>
                  <a:cubicBezTo>
                    <a:pt x="231" y="61"/>
                    <a:pt x="220" y="63"/>
                    <a:pt x="206" y="63"/>
                  </a:cubicBezTo>
                  <a:cubicBezTo>
                    <a:pt x="176" y="62"/>
                    <a:pt x="144" y="62"/>
                    <a:pt x="114" y="63"/>
                  </a:cubicBezTo>
                  <a:cubicBezTo>
                    <a:pt x="88" y="64"/>
                    <a:pt x="108" y="61"/>
                    <a:pt x="82" y="61"/>
                  </a:cubicBezTo>
                  <a:cubicBezTo>
                    <a:pt x="72" y="61"/>
                    <a:pt x="62" y="61"/>
                    <a:pt x="52" y="61"/>
                  </a:cubicBezTo>
                  <a:cubicBezTo>
                    <a:pt x="50" y="61"/>
                    <a:pt x="47" y="62"/>
                    <a:pt x="44" y="62"/>
                  </a:cubicBezTo>
                  <a:cubicBezTo>
                    <a:pt x="43" y="62"/>
                    <a:pt x="43" y="61"/>
                    <a:pt x="42" y="61"/>
                  </a:cubicBezTo>
                  <a:cubicBezTo>
                    <a:pt x="42" y="61"/>
                    <a:pt x="43" y="61"/>
                    <a:pt x="43" y="61"/>
                  </a:cubicBezTo>
                  <a:cubicBezTo>
                    <a:pt x="51" y="60"/>
                    <a:pt x="59" y="60"/>
                    <a:pt x="66" y="59"/>
                  </a:cubicBezTo>
                  <a:cubicBezTo>
                    <a:pt x="78" y="59"/>
                    <a:pt x="89" y="59"/>
                    <a:pt x="100" y="58"/>
                  </a:cubicBezTo>
                  <a:cubicBezTo>
                    <a:pt x="100" y="58"/>
                    <a:pt x="101" y="58"/>
                    <a:pt x="101" y="58"/>
                  </a:cubicBezTo>
                  <a:cubicBezTo>
                    <a:pt x="86" y="57"/>
                    <a:pt x="70" y="58"/>
                    <a:pt x="55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7"/>
                  </a:cubicBezTo>
                  <a:cubicBezTo>
                    <a:pt x="68" y="56"/>
                    <a:pt x="79" y="56"/>
                    <a:pt x="90" y="56"/>
                  </a:cubicBezTo>
                  <a:cubicBezTo>
                    <a:pt x="93" y="56"/>
                    <a:pt x="95" y="55"/>
                    <a:pt x="98" y="55"/>
                  </a:cubicBezTo>
                  <a:cubicBezTo>
                    <a:pt x="76" y="55"/>
                    <a:pt x="53" y="57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58" y="54"/>
                    <a:pt x="40" y="53"/>
                    <a:pt x="68" y="52"/>
                  </a:cubicBezTo>
                  <a:cubicBezTo>
                    <a:pt x="68" y="52"/>
                    <a:pt x="68" y="51"/>
                    <a:pt x="68" y="51"/>
                  </a:cubicBezTo>
                  <a:cubicBezTo>
                    <a:pt x="62" y="51"/>
                    <a:pt x="103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0"/>
                    <a:pt x="98" y="50"/>
                  </a:cubicBezTo>
                  <a:cubicBezTo>
                    <a:pt x="104" y="50"/>
                    <a:pt x="63" y="50"/>
                    <a:pt x="68" y="50"/>
                  </a:cubicBezTo>
                  <a:cubicBezTo>
                    <a:pt x="79" y="49"/>
                    <a:pt x="89" y="49"/>
                    <a:pt x="99" y="49"/>
                  </a:cubicBezTo>
                  <a:cubicBezTo>
                    <a:pt x="99" y="49"/>
                    <a:pt x="99" y="49"/>
                    <a:pt x="99" y="48"/>
                  </a:cubicBezTo>
                  <a:cubicBezTo>
                    <a:pt x="73" y="48"/>
                    <a:pt x="92" y="50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6" y="49"/>
                    <a:pt x="67" y="48"/>
                    <a:pt x="69" y="48"/>
                  </a:cubicBezTo>
                  <a:cubicBezTo>
                    <a:pt x="70" y="48"/>
                    <a:pt x="72" y="49"/>
                    <a:pt x="74" y="48"/>
                  </a:cubicBezTo>
                  <a:cubicBezTo>
                    <a:pt x="79" y="46"/>
                    <a:pt x="84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81" y="45"/>
                    <a:pt x="76" y="45"/>
                    <a:pt x="71" y="45"/>
                  </a:cubicBezTo>
                  <a:cubicBezTo>
                    <a:pt x="60" y="46"/>
                    <a:pt x="49" y="46"/>
                    <a:pt x="39" y="46"/>
                  </a:cubicBezTo>
                  <a:cubicBezTo>
                    <a:pt x="39" y="46"/>
                    <a:pt x="38" y="46"/>
                    <a:pt x="38" y="45"/>
                  </a:cubicBezTo>
                  <a:cubicBezTo>
                    <a:pt x="39" y="45"/>
                    <a:pt x="40" y="45"/>
                    <a:pt x="40" y="45"/>
                  </a:cubicBezTo>
                  <a:cubicBezTo>
                    <a:pt x="54" y="44"/>
                    <a:pt x="68" y="44"/>
                    <a:pt x="82" y="43"/>
                  </a:cubicBezTo>
                  <a:cubicBezTo>
                    <a:pt x="92" y="43"/>
                    <a:pt x="56" y="42"/>
                    <a:pt x="65" y="42"/>
                  </a:cubicBezTo>
                  <a:cubicBezTo>
                    <a:pt x="67" y="42"/>
                    <a:pt x="69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48" y="41"/>
                    <a:pt x="70" y="42"/>
                    <a:pt x="47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7" y="41"/>
                    <a:pt x="48" y="41"/>
                    <a:pt x="48" y="41"/>
                  </a:cubicBezTo>
                  <a:cubicBezTo>
                    <a:pt x="55" y="41"/>
                    <a:pt x="62" y="40"/>
                    <a:pt x="69" y="40"/>
                  </a:cubicBezTo>
                  <a:cubicBezTo>
                    <a:pt x="76" y="40"/>
                    <a:pt x="84" y="40"/>
                    <a:pt x="92" y="39"/>
                  </a:cubicBezTo>
                  <a:cubicBezTo>
                    <a:pt x="92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82" y="38"/>
                    <a:pt x="70" y="38"/>
                    <a:pt x="58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80" y="36"/>
                    <a:pt x="57" y="35"/>
                    <a:pt x="79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47" y="34"/>
                    <a:pt x="61" y="35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52" y="33"/>
                    <a:pt x="76" y="33"/>
                    <a:pt x="100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89" y="31"/>
                    <a:pt x="78" y="31"/>
                    <a:pt x="67" y="31"/>
                  </a:cubicBezTo>
                  <a:cubicBezTo>
                    <a:pt x="56" y="31"/>
                    <a:pt x="4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30"/>
                    <a:pt x="38" y="30"/>
                    <a:pt x="39" y="30"/>
                  </a:cubicBezTo>
                  <a:cubicBezTo>
                    <a:pt x="51" y="29"/>
                    <a:pt x="62" y="29"/>
                    <a:pt x="73" y="29"/>
                  </a:cubicBezTo>
                  <a:cubicBezTo>
                    <a:pt x="75" y="29"/>
                    <a:pt x="78" y="28"/>
                    <a:pt x="80" y="28"/>
                  </a:cubicBezTo>
                  <a:cubicBezTo>
                    <a:pt x="80" y="28"/>
                    <a:pt x="80" y="28"/>
                    <a:pt x="79" y="28"/>
                  </a:cubicBezTo>
                  <a:cubicBezTo>
                    <a:pt x="71" y="27"/>
                    <a:pt x="63" y="27"/>
                    <a:pt x="55" y="27"/>
                  </a:cubicBezTo>
                  <a:cubicBezTo>
                    <a:pt x="46" y="27"/>
                    <a:pt x="36" y="27"/>
                    <a:pt x="27" y="27"/>
                  </a:cubicBezTo>
                  <a:cubicBezTo>
                    <a:pt x="27" y="27"/>
                    <a:pt x="27" y="27"/>
                    <a:pt x="26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35" y="26"/>
                    <a:pt x="43" y="26"/>
                    <a:pt x="51" y="26"/>
                  </a:cubicBezTo>
                  <a:cubicBezTo>
                    <a:pt x="57" y="26"/>
                    <a:pt x="63" y="25"/>
                    <a:pt x="69" y="25"/>
                  </a:cubicBezTo>
                  <a:cubicBezTo>
                    <a:pt x="75" y="25"/>
                    <a:pt x="81" y="25"/>
                    <a:pt x="87" y="24"/>
                  </a:cubicBezTo>
                  <a:cubicBezTo>
                    <a:pt x="91" y="24"/>
                    <a:pt x="94" y="24"/>
                    <a:pt x="97" y="23"/>
                  </a:cubicBezTo>
                  <a:cubicBezTo>
                    <a:pt x="101" y="23"/>
                    <a:pt x="58" y="23"/>
                    <a:pt x="62" y="23"/>
                  </a:cubicBezTo>
                  <a:cubicBezTo>
                    <a:pt x="64" y="23"/>
                    <a:pt x="65" y="22"/>
                    <a:pt x="67" y="23"/>
                  </a:cubicBezTo>
                  <a:cubicBezTo>
                    <a:pt x="70" y="23"/>
                    <a:pt x="73" y="22"/>
                    <a:pt x="75" y="22"/>
                  </a:cubicBezTo>
                  <a:cubicBezTo>
                    <a:pt x="77" y="23"/>
                    <a:pt x="78" y="22"/>
                    <a:pt x="80" y="22"/>
                  </a:cubicBezTo>
                  <a:cubicBezTo>
                    <a:pt x="80" y="22"/>
                    <a:pt x="81" y="22"/>
                    <a:pt x="82" y="22"/>
                  </a:cubicBezTo>
                  <a:cubicBezTo>
                    <a:pt x="83" y="22"/>
                    <a:pt x="84" y="22"/>
                    <a:pt x="85" y="22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8" y="22"/>
                    <a:pt x="89" y="22"/>
                    <a:pt x="90" y="22"/>
                  </a:cubicBezTo>
                  <a:cubicBezTo>
                    <a:pt x="91" y="22"/>
                    <a:pt x="91" y="22"/>
                    <a:pt x="92" y="22"/>
                  </a:cubicBezTo>
                  <a:cubicBezTo>
                    <a:pt x="93" y="22"/>
                    <a:pt x="94" y="22"/>
                    <a:pt x="95" y="22"/>
                  </a:cubicBezTo>
                  <a:cubicBezTo>
                    <a:pt x="95" y="22"/>
                    <a:pt x="96" y="22"/>
                    <a:pt x="97" y="22"/>
                  </a:cubicBezTo>
                  <a:cubicBezTo>
                    <a:pt x="98" y="22"/>
                    <a:pt x="100" y="22"/>
                    <a:pt x="101" y="22"/>
                  </a:cubicBezTo>
                  <a:cubicBezTo>
                    <a:pt x="103" y="22"/>
                    <a:pt x="104" y="22"/>
                    <a:pt x="105" y="22"/>
                  </a:cubicBezTo>
                  <a:cubicBezTo>
                    <a:pt x="108" y="22"/>
                    <a:pt x="110" y="22"/>
                    <a:pt x="112" y="22"/>
                  </a:cubicBezTo>
                  <a:cubicBezTo>
                    <a:pt x="114" y="22"/>
                    <a:pt x="116" y="22"/>
                    <a:pt x="118" y="22"/>
                  </a:cubicBezTo>
                  <a:cubicBezTo>
                    <a:pt x="120" y="22"/>
                    <a:pt x="122" y="22"/>
                    <a:pt x="124" y="22"/>
                  </a:cubicBezTo>
                  <a:cubicBezTo>
                    <a:pt x="127" y="22"/>
                    <a:pt x="129" y="22"/>
                    <a:pt x="132" y="21"/>
                  </a:cubicBezTo>
                  <a:cubicBezTo>
                    <a:pt x="136" y="21"/>
                    <a:pt x="140" y="21"/>
                    <a:pt x="143" y="21"/>
                  </a:cubicBezTo>
                  <a:cubicBezTo>
                    <a:pt x="148" y="21"/>
                    <a:pt x="152" y="21"/>
                    <a:pt x="157" y="21"/>
                  </a:cubicBezTo>
                  <a:cubicBezTo>
                    <a:pt x="161" y="21"/>
                    <a:pt x="166" y="21"/>
                    <a:pt x="170" y="21"/>
                  </a:cubicBezTo>
                  <a:cubicBezTo>
                    <a:pt x="179" y="21"/>
                    <a:pt x="188" y="21"/>
                    <a:pt x="198" y="21"/>
                  </a:cubicBezTo>
                  <a:cubicBezTo>
                    <a:pt x="205" y="21"/>
                    <a:pt x="212" y="21"/>
                    <a:pt x="219" y="21"/>
                  </a:cubicBezTo>
                  <a:cubicBezTo>
                    <a:pt x="233" y="22"/>
                    <a:pt x="247" y="22"/>
                    <a:pt x="260" y="22"/>
                  </a:cubicBezTo>
                  <a:cubicBezTo>
                    <a:pt x="265" y="22"/>
                    <a:pt x="269" y="22"/>
                    <a:pt x="273" y="22"/>
                  </a:cubicBezTo>
                  <a:cubicBezTo>
                    <a:pt x="278" y="22"/>
                    <a:pt x="282" y="22"/>
                    <a:pt x="287" y="22"/>
                  </a:cubicBezTo>
                  <a:cubicBezTo>
                    <a:pt x="287" y="22"/>
                    <a:pt x="286" y="22"/>
                    <a:pt x="286" y="22"/>
                  </a:cubicBezTo>
                  <a:cubicBezTo>
                    <a:pt x="285" y="22"/>
                    <a:pt x="282" y="22"/>
                    <a:pt x="281" y="22"/>
                  </a:cubicBezTo>
                  <a:cubicBezTo>
                    <a:pt x="233" y="23"/>
                    <a:pt x="190" y="21"/>
                    <a:pt x="143" y="21"/>
                  </a:cubicBezTo>
                  <a:cubicBezTo>
                    <a:pt x="110" y="22"/>
                    <a:pt x="125" y="23"/>
                    <a:pt x="92" y="23"/>
                  </a:cubicBezTo>
                  <a:cubicBezTo>
                    <a:pt x="82" y="23"/>
                    <a:pt x="24" y="21"/>
                    <a:pt x="14" y="20"/>
                  </a:cubicBezTo>
                  <a:cubicBezTo>
                    <a:pt x="10" y="20"/>
                    <a:pt x="15" y="20"/>
                    <a:pt x="11" y="19"/>
                  </a:cubicBezTo>
                  <a:cubicBezTo>
                    <a:pt x="10" y="19"/>
                    <a:pt x="8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12" y="18"/>
                    <a:pt x="9" y="18"/>
                    <a:pt x="15" y="18"/>
                  </a:cubicBezTo>
                  <a:cubicBezTo>
                    <a:pt x="25" y="17"/>
                    <a:pt x="35" y="17"/>
                    <a:pt x="45" y="16"/>
                  </a:cubicBezTo>
                  <a:cubicBezTo>
                    <a:pt x="41" y="16"/>
                    <a:pt x="37" y="16"/>
                    <a:pt x="33" y="16"/>
                  </a:cubicBezTo>
                  <a:cubicBezTo>
                    <a:pt x="26" y="16"/>
                    <a:pt x="20" y="16"/>
                    <a:pt x="14" y="17"/>
                  </a:cubicBezTo>
                  <a:cubicBezTo>
                    <a:pt x="11" y="17"/>
                    <a:pt x="16" y="17"/>
                    <a:pt x="13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7" y="16"/>
                    <a:pt x="13" y="15"/>
                    <a:pt x="17" y="15"/>
                  </a:cubicBezTo>
                  <a:cubicBezTo>
                    <a:pt x="23" y="15"/>
                    <a:pt x="29" y="15"/>
                    <a:pt x="36" y="15"/>
                  </a:cubicBezTo>
                  <a:cubicBezTo>
                    <a:pt x="44" y="14"/>
                    <a:pt x="53" y="14"/>
                    <a:pt x="61" y="14"/>
                  </a:cubicBezTo>
                  <a:cubicBezTo>
                    <a:pt x="65" y="13"/>
                    <a:pt x="69" y="13"/>
                    <a:pt x="73" y="13"/>
                  </a:cubicBezTo>
                  <a:cubicBezTo>
                    <a:pt x="74" y="13"/>
                    <a:pt x="76" y="13"/>
                    <a:pt x="77" y="13"/>
                  </a:cubicBezTo>
                  <a:cubicBezTo>
                    <a:pt x="78" y="13"/>
                    <a:pt x="79" y="13"/>
                    <a:pt x="79" y="12"/>
                  </a:cubicBezTo>
                  <a:cubicBezTo>
                    <a:pt x="80" y="13"/>
                    <a:pt x="81" y="13"/>
                    <a:pt x="81" y="12"/>
                  </a:cubicBezTo>
                  <a:cubicBezTo>
                    <a:pt x="81" y="12"/>
                    <a:pt x="82" y="13"/>
                    <a:pt x="82" y="13"/>
                  </a:cubicBezTo>
                  <a:cubicBezTo>
                    <a:pt x="82" y="13"/>
                    <a:pt x="83" y="12"/>
                    <a:pt x="83" y="12"/>
                  </a:cubicBezTo>
                  <a:cubicBezTo>
                    <a:pt x="83" y="12"/>
                    <a:pt x="83" y="13"/>
                    <a:pt x="84" y="13"/>
                  </a:cubicBezTo>
                  <a:cubicBezTo>
                    <a:pt x="84" y="13"/>
                    <a:pt x="84" y="12"/>
                    <a:pt x="85" y="12"/>
                  </a:cubicBezTo>
                  <a:cubicBezTo>
                    <a:pt x="85" y="12"/>
                    <a:pt x="85" y="12"/>
                    <a:pt x="86" y="13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9" y="12"/>
                    <a:pt x="89" y="13"/>
                  </a:cubicBezTo>
                  <a:cubicBezTo>
                    <a:pt x="89" y="12"/>
                    <a:pt x="90" y="12"/>
                    <a:pt x="90" y="12"/>
                  </a:cubicBezTo>
                  <a:cubicBezTo>
                    <a:pt x="90" y="12"/>
                    <a:pt x="90" y="12"/>
                    <a:pt x="91" y="13"/>
                  </a:cubicBezTo>
                  <a:cubicBezTo>
                    <a:pt x="91" y="12"/>
                    <a:pt x="91" y="12"/>
                    <a:pt x="91" y="11"/>
                  </a:cubicBezTo>
                  <a:cubicBezTo>
                    <a:pt x="92" y="12"/>
                    <a:pt x="92" y="12"/>
                    <a:pt x="93" y="13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4" y="12"/>
                    <a:pt x="95" y="12"/>
                    <a:pt x="96" y="12"/>
                  </a:cubicBezTo>
                  <a:cubicBezTo>
                    <a:pt x="96" y="12"/>
                    <a:pt x="96" y="12"/>
                    <a:pt x="97" y="12"/>
                  </a:cubicBezTo>
                  <a:cubicBezTo>
                    <a:pt x="97" y="12"/>
                    <a:pt x="98" y="12"/>
                    <a:pt x="99" y="12"/>
                  </a:cubicBezTo>
                  <a:cubicBezTo>
                    <a:pt x="99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1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4" y="12"/>
                    <a:pt x="104" y="11"/>
                    <a:pt x="105" y="12"/>
                  </a:cubicBezTo>
                  <a:cubicBezTo>
                    <a:pt x="106" y="12"/>
                    <a:pt x="107" y="12"/>
                    <a:pt x="108" y="12"/>
                  </a:cubicBezTo>
                  <a:cubicBezTo>
                    <a:pt x="109" y="12"/>
                    <a:pt x="110" y="12"/>
                    <a:pt x="111" y="12"/>
                  </a:cubicBezTo>
                  <a:cubicBezTo>
                    <a:pt x="111" y="12"/>
                    <a:pt x="112" y="11"/>
                    <a:pt x="113" y="12"/>
                  </a:cubicBezTo>
                  <a:cubicBezTo>
                    <a:pt x="114" y="12"/>
                    <a:pt x="115" y="12"/>
                    <a:pt x="116" y="12"/>
                  </a:cubicBezTo>
                  <a:cubicBezTo>
                    <a:pt x="117" y="12"/>
                    <a:pt x="118" y="11"/>
                    <a:pt x="119" y="12"/>
                  </a:cubicBezTo>
                  <a:cubicBezTo>
                    <a:pt x="120" y="12"/>
                    <a:pt x="121" y="11"/>
                    <a:pt x="121" y="11"/>
                  </a:cubicBezTo>
                  <a:cubicBezTo>
                    <a:pt x="122" y="12"/>
                    <a:pt x="123" y="12"/>
                    <a:pt x="124" y="11"/>
                  </a:cubicBezTo>
                  <a:cubicBezTo>
                    <a:pt x="126" y="11"/>
                    <a:pt x="128" y="11"/>
                    <a:pt x="130" y="11"/>
                  </a:cubicBezTo>
                  <a:cubicBezTo>
                    <a:pt x="132" y="11"/>
                    <a:pt x="133" y="12"/>
                    <a:pt x="135" y="12"/>
                  </a:cubicBezTo>
                  <a:cubicBezTo>
                    <a:pt x="136" y="12"/>
                    <a:pt x="138" y="11"/>
                    <a:pt x="139" y="11"/>
                  </a:cubicBezTo>
                  <a:cubicBezTo>
                    <a:pt x="140" y="11"/>
                    <a:pt x="142" y="12"/>
                    <a:pt x="143" y="12"/>
                  </a:cubicBezTo>
                  <a:cubicBezTo>
                    <a:pt x="145" y="12"/>
                    <a:pt x="146" y="12"/>
                    <a:pt x="148" y="12"/>
                  </a:cubicBezTo>
                  <a:cubicBezTo>
                    <a:pt x="149" y="12"/>
                    <a:pt x="151" y="12"/>
                    <a:pt x="152" y="12"/>
                  </a:cubicBezTo>
                  <a:cubicBezTo>
                    <a:pt x="153" y="12"/>
                    <a:pt x="154" y="12"/>
                    <a:pt x="155" y="12"/>
                  </a:cubicBezTo>
                  <a:cubicBezTo>
                    <a:pt x="156" y="12"/>
                    <a:pt x="156" y="12"/>
                    <a:pt x="157" y="12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58" y="12"/>
                    <a:pt x="159" y="12"/>
                    <a:pt x="159" y="12"/>
                  </a:cubicBezTo>
                  <a:cubicBezTo>
                    <a:pt x="160" y="12"/>
                    <a:pt x="161" y="10"/>
                    <a:pt x="161" y="12"/>
                  </a:cubicBezTo>
                  <a:cubicBezTo>
                    <a:pt x="162" y="12"/>
                    <a:pt x="162" y="11"/>
                    <a:pt x="162" y="11"/>
                  </a:cubicBezTo>
                  <a:cubicBezTo>
                    <a:pt x="163" y="11"/>
                    <a:pt x="163" y="12"/>
                    <a:pt x="163" y="12"/>
                  </a:cubicBezTo>
                  <a:cubicBezTo>
                    <a:pt x="163" y="12"/>
                    <a:pt x="164" y="11"/>
                    <a:pt x="164" y="11"/>
                  </a:cubicBezTo>
                  <a:cubicBezTo>
                    <a:pt x="164" y="11"/>
                    <a:pt x="164" y="12"/>
                    <a:pt x="165" y="12"/>
                  </a:cubicBezTo>
                  <a:cubicBezTo>
                    <a:pt x="165" y="12"/>
                    <a:pt x="165" y="11"/>
                    <a:pt x="166" y="11"/>
                  </a:cubicBezTo>
                  <a:cubicBezTo>
                    <a:pt x="166" y="11"/>
                    <a:pt x="166" y="12"/>
                    <a:pt x="166" y="12"/>
                  </a:cubicBezTo>
                  <a:cubicBezTo>
                    <a:pt x="167" y="11"/>
                    <a:pt x="168" y="10"/>
                    <a:pt x="168" y="12"/>
                  </a:cubicBezTo>
                  <a:cubicBezTo>
                    <a:pt x="169" y="11"/>
                    <a:pt x="169" y="10"/>
                    <a:pt x="170" y="12"/>
                  </a:cubicBezTo>
                  <a:cubicBezTo>
                    <a:pt x="170" y="11"/>
                    <a:pt x="171" y="11"/>
                    <a:pt x="172" y="12"/>
                  </a:cubicBezTo>
                  <a:cubicBezTo>
                    <a:pt x="172" y="12"/>
                    <a:pt x="173" y="11"/>
                    <a:pt x="174" y="11"/>
                  </a:cubicBezTo>
                  <a:cubicBezTo>
                    <a:pt x="175" y="11"/>
                    <a:pt x="176" y="11"/>
                    <a:pt x="176" y="11"/>
                  </a:cubicBezTo>
                  <a:cubicBezTo>
                    <a:pt x="179" y="11"/>
                    <a:pt x="180" y="11"/>
                    <a:pt x="183" y="11"/>
                  </a:cubicBezTo>
                  <a:cubicBezTo>
                    <a:pt x="185" y="11"/>
                    <a:pt x="186" y="11"/>
                    <a:pt x="189" y="11"/>
                  </a:cubicBezTo>
                  <a:cubicBezTo>
                    <a:pt x="191" y="11"/>
                    <a:pt x="194" y="11"/>
                    <a:pt x="197" y="11"/>
                  </a:cubicBezTo>
                  <a:cubicBezTo>
                    <a:pt x="198" y="11"/>
                    <a:pt x="202" y="11"/>
                    <a:pt x="204" y="11"/>
                  </a:cubicBezTo>
                  <a:cubicBezTo>
                    <a:pt x="208" y="11"/>
                    <a:pt x="212" y="12"/>
                    <a:pt x="217" y="12"/>
                  </a:cubicBezTo>
                  <a:cubicBezTo>
                    <a:pt x="224" y="12"/>
                    <a:pt x="223" y="11"/>
                    <a:pt x="230" y="12"/>
                  </a:cubicBezTo>
                  <a:cubicBezTo>
                    <a:pt x="233" y="12"/>
                    <a:pt x="243" y="12"/>
                    <a:pt x="247" y="12"/>
                  </a:cubicBezTo>
                  <a:cubicBezTo>
                    <a:pt x="258" y="12"/>
                    <a:pt x="264" y="12"/>
                    <a:pt x="275" y="12"/>
                  </a:cubicBezTo>
                  <a:cubicBezTo>
                    <a:pt x="275" y="12"/>
                    <a:pt x="281" y="13"/>
                    <a:pt x="281" y="13"/>
                  </a:cubicBezTo>
                  <a:cubicBezTo>
                    <a:pt x="280" y="13"/>
                    <a:pt x="280" y="13"/>
                    <a:pt x="279" y="12"/>
                  </a:cubicBezTo>
                  <a:cubicBezTo>
                    <a:pt x="279" y="12"/>
                    <a:pt x="278" y="12"/>
                    <a:pt x="277" y="12"/>
                  </a:cubicBezTo>
                  <a:cubicBezTo>
                    <a:pt x="260" y="11"/>
                    <a:pt x="240" y="12"/>
                    <a:pt x="223" y="11"/>
                  </a:cubicBezTo>
                  <a:cubicBezTo>
                    <a:pt x="192" y="11"/>
                    <a:pt x="164" y="11"/>
                    <a:pt x="133" y="11"/>
                  </a:cubicBezTo>
                  <a:cubicBezTo>
                    <a:pt x="116" y="11"/>
                    <a:pt x="98" y="11"/>
                    <a:pt x="81" y="12"/>
                  </a:cubicBezTo>
                  <a:cubicBezTo>
                    <a:pt x="64" y="12"/>
                    <a:pt x="48" y="11"/>
                    <a:pt x="31" y="11"/>
                  </a:cubicBezTo>
                  <a:cubicBezTo>
                    <a:pt x="26" y="12"/>
                    <a:pt x="21" y="11"/>
                    <a:pt x="16" y="11"/>
                  </a:cubicBezTo>
                  <a:cubicBezTo>
                    <a:pt x="9" y="11"/>
                    <a:pt x="11" y="11"/>
                    <a:pt x="4" y="11"/>
                  </a:cubicBezTo>
                  <a:cubicBezTo>
                    <a:pt x="3" y="11"/>
                    <a:pt x="1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5" y="10"/>
                    <a:pt x="8" y="10"/>
                    <a:pt x="11" y="10"/>
                  </a:cubicBezTo>
                  <a:cubicBezTo>
                    <a:pt x="14" y="10"/>
                    <a:pt x="17" y="10"/>
                    <a:pt x="19" y="10"/>
                  </a:cubicBezTo>
                  <a:cubicBezTo>
                    <a:pt x="25" y="9"/>
                    <a:pt x="22" y="9"/>
                    <a:pt x="27" y="9"/>
                  </a:cubicBezTo>
                  <a:cubicBezTo>
                    <a:pt x="36" y="9"/>
                    <a:pt x="45" y="8"/>
                    <a:pt x="53" y="8"/>
                  </a:cubicBezTo>
                  <a:cubicBezTo>
                    <a:pt x="58" y="8"/>
                    <a:pt x="63" y="8"/>
                    <a:pt x="67" y="7"/>
                  </a:cubicBezTo>
                  <a:cubicBezTo>
                    <a:pt x="68" y="7"/>
                    <a:pt x="68" y="7"/>
                    <a:pt x="69" y="7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5" y="7"/>
                    <a:pt x="63" y="7"/>
                    <a:pt x="61" y="7"/>
                  </a:cubicBezTo>
                  <a:cubicBezTo>
                    <a:pt x="60" y="7"/>
                    <a:pt x="58" y="7"/>
                    <a:pt x="56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5" y="5"/>
                    <a:pt x="72" y="5"/>
                    <a:pt x="79" y="5"/>
                  </a:cubicBezTo>
                  <a:cubicBezTo>
                    <a:pt x="87" y="5"/>
                    <a:pt x="95" y="4"/>
                    <a:pt x="103" y="4"/>
                  </a:cubicBezTo>
                  <a:cubicBezTo>
                    <a:pt x="108" y="4"/>
                    <a:pt x="113" y="4"/>
                    <a:pt x="117" y="4"/>
                  </a:cubicBezTo>
                  <a:cubicBezTo>
                    <a:pt x="119" y="4"/>
                    <a:pt x="120" y="3"/>
                    <a:pt x="121" y="3"/>
                  </a:cubicBezTo>
                  <a:cubicBezTo>
                    <a:pt x="121" y="3"/>
                    <a:pt x="122" y="2"/>
                    <a:pt x="122" y="2"/>
                  </a:cubicBezTo>
                  <a:cubicBezTo>
                    <a:pt x="123" y="4"/>
                    <a:pt x="124" y="3"/>
                    <a:pt x="126" y="2"/>
                  </a:cubicBezTo>
                  <a:cubicBezTo>
                    <a:pt x="126" y="2"/>
                    <a:pt x="126" y="2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8" y="2"/>
                    <a:pt x="128" y="2"/>
                    <a:pt x="128" y="3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3"/>
                  </a:cubicBezTo>
                  <a:cubicBezTo>
                    <a:pt x="130" y="2"/>
                    <a:pt x="131" y="2"/>
                    <a:pt x="131" y="2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3"/>
                  </a:cubicBezTo>
                  <a:cubicBezTo>
                    <a:pt x="134" y="3"/>
                    <a:pt x="134" y="0"/>
                    <a:pt x="135" y="3"/>
                  </a:cubicBezTo>
                  <a:cubicBezTo>
                    <a:pt x="136" y="2"/>
                    <a:pt x="136" y="1"/>
                    <a:pt x="137" y="3"/>
                  </a:cubicBezTo>
                  <a:cubicBezTo>
                    <a:pt x="137" y="2"/>
                    <a:pt x="138" y="2"/>
                    <a:pt x="138" y="2"/>
                  </a:cubicBezTo>
                  <a:cubicBezTo>
                    <a:pt x="138" y="2"/>
                    <a:pt x="138" y="2"/>
                    <a:pt x="139" y="3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3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5" y="2"/>
                    <a:pt x="145" y="1"/>
                  </a:cubicBezTo>
                  <a:cubicBezTo>
                    <a:pt x="146" y="3"/>
                    <a:pt x="145" y="4"/>
                    <a:pt x="144" y="4"/>
                  </a:cubicBezTo>
                  <a:cubicBezTo>
                    <a:pt x="137" y="4"/>
                    <a:pt x="130" y="4"/>
                    <a:pt x="124" y="4"/>
                  </a:cubicBezTo>
                  <a:cubicBezTo>
                    <a:pt x="122" y="4"/>
                    <a:pt x="120" y="5"/>
                    <a:pt x="117" y="5"/>
                  </a:cubicBezTo>
                  <a:cubicBezTo>
                    <a:pt x="173" y="5"/>
                    <a:pt x="229" y="5"/>
                    <a:pt x="285" y="5"/>
                  </a:cubicBezTo>
                  <a:cubicBezTo>
                    <a:pt x="285" y="4"/>
                    <a:pt x="284" y="5"/>
                    <a:pt x="284" y="5"/>
                  </a:cubicBezTo>
                  <a:cubicBezTo>
                    <a:pt x="240" y="5"/>
                    <a:pt x="194" y="5"/>
                    <a:pt x="150" y="5"/>
                  </a:cubicBezTo>
                  <a:cubicBezTo>
                    <a:pt x="150" y="5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3"/>
                    <a:pt x="171" y="3"/>
                  </a:cubicBezTo>
                  <a:cubicBezTo>
                    <a:pt x="172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56"/>
                  </a:moveTo>
                  <a:cubicBezTo>
                    <a:pt x="214" y="56"/>
                    <a:pt x="214" y="56"/>
                    <a:pt x="214" y="55"/>
                  </a:cubicBezTo>
                  <a:cubicBezTo>
                    <a:pt x="196" y="55"/>
                    <a:pt x="179" y="55"/>
                    <a:pt x="161" y="5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79" y="56"/>
                    <a:pt x="196" y="56"/>
                    <a:pt x="214" y="56"/>
                  </a:cubicBezTo>
                  <a:close/>
                  <a:moveTo>
                    <a:pt x="144" y="79"/>
                  </a:moveTo>
                  <a:cubicBezTo>
                    <a:pt x="144" y="79"/>
                    <a:pt x="144" y="80"/>
                    <a:pt x="144" y="80"/>
                  </a:cubicBezTo>
                  <a:cubicBezTo>
                    <a:pt x="155" y="79"/>
                    <a:pt x="166" y="79"/>
                    <a:pt x="177" y="79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66" y="79"/>
                    <a:pt x="155" y="79"/>
                    <a:pt x="144" y="79"/>
                  </a:cubicBezTo>
                  <a:close/>
                  <a:moveTo>
                    <a:pt x="223" y="56"/>
                  </a:moveTo>
                  <a:cubicBezTo>
                    <a:pt x="223" y="56"/>
                    <a:pt x="223" y="56"/>
                    <a:pt x="223" y="56"/>
                  </a:cubicBezTo>
                  <a:cubicBezTo>
                    <a:pt x="230" y="56"/>
                    <a:pt x="238" y="56"/>
                    <a:pt x="245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38" y="56"/>
                    <a:pt x="230" y="56"/>
                    <a:pt x="223" y="56"/>
                  </a:cubicBezTo>
                  <a:close/>
                  <a:moveTo>
                    <a:pt x="333" y="40"/>
                  </a:moveTo>
                  <a:cubicBezTo>
                    <a:pt x="338" y="41"/>
                    <a:pt x="362" y="41"/>
                    <a:pt x="363" y="40"/>
                  </a:cubicBezTo>
                  <a:cubicBezTo>
                    <a:pt x="360" y="40"/>
                    <a:pt x="336" y="40"/>
                    <a:pt x="333" y="40"/>
                  </a:cubicBezTo>
                  <a:close/>
                  <a:moveTo>
                    <a:pt x="142" y="80"/>
                  </a:moveTo>
                  <a:cubicBezTo>
                    <a:pt x="142" y="80"/>
                    <a:pt x="142" y="80"/>
                    <a:pt x="142" y="80"/>
                  </a:cubicBezTo>
                  <a:cubicBezTo>
                    <a:pt x="139" y="80"/>
                    <a:pt x="136" y="80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6" y="80"/>
                    <a:pt x="139" y="80"/>
                    <a:pt x="142" y="80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7839075" y="2363787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Sixth Title</a:t>
              </a:r>
              <a:endParaRPr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1DA7AFB6-7242-7A42-932C-624672D66924}"/>
              </a:ext>
            </a:extLst>
          </p:cNvPr>
          <p:cNvGrpSpPr/>
          <p:nvPr/>
        </p:nvGrpSpPr>
        <p:grpSpPr>
          <a:xfrm>
            <a:off x="6415087" y="3729037"/>
            <a:ext cx="4948237" cy="877887"/>
            <a:chOff x="6415087" y="3729037"/>
            <a:chExt cx="4948237" cy="877887"/>
          </a:xfrm>
        </p:grpSpPr>
        <p:sp>
          <p:nvSpPr>
            <p:cNvPr id="260" name="Google Shape;260;p17"/>
            <p:cNvSpPr/>
            <p:nvPr/>
          </p:nvSpPr>
          <p:spPr>
            <a:xfrm>
              <a:off x="6415087" y="3729037"/>
              <a:ext cx="4948237" cy="877887"/>
            </a:xfrm>
            <a:custGeom>
              <a:avLst/>
              <a:gdLst/>
              <a:ahLst/>
              <a:cxnLst/>
              <a:rect l="l" t="t" r="r" b="b"/>
              <a:pathLst>
                <a:path w="520" h="92" extrusionOk="0">
                  <a:moveTo>
                    <a:pt x="316" y="1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2"/>
                    <a:pt x="318" y="2"/>
                    <a:pt x="318" y="2"/>
                  </a:cubicBezTo>
                  <a:cubicBezTo>
                    <a:pt x="322" y="2"/>
                    <a:pt x="325" y="2"/>
                    <a:pt x="328" y="3"/>
                  </a:cubicBezTo>
                  <a:cubicBezTo>
                    <a:pt x="331" y="3"/>
                    <a:pt x="335" y="3"/>
                    <a:pt x="338" y="3"/>
                  </a:cubicBezTo>
                  <a:cubicBezTo>
                    <a:pt x="338" y="3"/>
                    <a:pt x="338" y="3"/>
                    <a:pt x="338" y="3"/>
                  </a:cubicBezTo>
                  <a:cubicBezTo>
                    <a:pt x="292" y="3"/>
                    <a:pt x="245" y="3"/>
                    <a:pt x="198" y="3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257" y="4"/>
                    <a:pt x="316" y="4"/>
                    <a:pt x="375" y="4"/>
                  </a:cubicBezTo>
                  <a:cubicBezTo>
                    <a:pt x="373" y="4"/>
                    <a:pt x="371" y="4"/>
                    <a:pt x="368" y="4"/>
                  </a:cubicBezTo>
                  <a:cubicBezTo>
                    <a:pt x="361" y="4"/>
                    <a:pt x="354" y="3"/>
                    <a:pt x="347" y="3"/>
                  </a:cubicBezTo>
                  <a:cubicBezTo>
                    <a:pt x="346" y="3"/>
                    <a:pt x="345" y="3"/>
                    <a:pt x="346" y="1"/>
                  </a:cubicBezTo>
                  <a:cubicBezTo>
                    <a:pt x="346" y="1"/>
                    <a:pt x="347" y="2"/>
                    <a:pt x="347" y="3"/>
                  </a:cubicBezTo>
                  <a:cubicBezTo>
                    <a:pt x="347" y="2"/>
                    <a:pt x="347" y="1"/>
                    <a:pt x="348" y="1"/>
                  </a:cubicBezTo>
                  <a:cubicBezTo>
                    <a:pt x="348" y="1"/>
                    <a:pt x="349" y="2"/>
                    <a:pt x="349" y="2"/>
                  </a:cubicBezTo>
                  <a:cubicBezTo>
                    <a:pt x="349" y="2"/>
                    <a:pt x="349" y="1"/>
                    <a:pt x="350" y="1"/>
                  </a:cubicBezTo>
                  <a:cubicBezTo>
                    <a:pt x="350" y="1"/>
                    <a:pt x="350" y="2"/>
                    <a:pt x="351" y="2"/>
                  </a:cubicBezTo>
                  <a:cubicBezTo>
                    <a:pt x="351" y="2"/>
                    <a:pt x="351" y="1"/>
                    <a:pt x="351" y="1"/>
                  </a:cubicBezTo>
                  <a:cubicBezTo>
                    <a:pt x="352" y="1"/>
                    <a:pt x="352" y="2"/>
                    <a:pt x="353" y="2"/>
                  </a:cubicBezTo>
                  <a:cubicBezTo>
                    <a:pt x="353" y="2"/>
                    <a:pt x="353" y="1"/>
                    <a:pt x="353" y="1"/>
                  </a:cubicBezTo>
                  <a:cubicBezTo>
                    <a:pt x="354" y="1"/>
                    <a:pt x="354" y="2"/>
                    <a:pt x="355" y="2"/>
                  </a:cubicBezTo>
                  <a:cubicBezTo>
                    <a:pt x="355" y="0"/>
                    <a:pt x="356" y="1"/>
                    <a:pt x="356" y="2"/>
                  </a:cubicBezTo>
                  <a:cubicBezTo>
                    <a:pt x="357" y="0"/>
                    <a:pt x="358" y="2"/>
                    <a:pt x="358" y="2"/>
                  </a:cubicBezTo>
                  <a:cubicBezTo>
                    <a:pt x="358" y="2"/>
                    <a:pt x="359" y="1"/>
                    <a:pt x="359" y="1"/>
                  </a:cubicBezTo>
                  <a:cubicBezTo>
                    <a:pt x="359" y="1"/>
                    <a:pt x="360" y="2"/>
                    <a:pt x="360" y="2"/>
                  </a:cubicBezTo>
                  <a:cubicBezTo>
                    <a:pt x="360" y="2"/>
                    <a:pt x="361" y="1"/>
                    <a:pt x="361" y="1"/>
                  </a:cubicBezTo>
                  <a:cubicBezTo>
                    <a:pt x="361" y="1"/>
                    <a:pt x="362" y="2"/>
                    <a:pt x="362" y="2"/>
                  </a:cubicBezTo>
                  <a:cubicBezTo>
                    <a:pt x="362" y="2"/>
                    <a:pt x="362" y="1"/>
                    <a:pt x="363" y="1"/>
                  </a:cubicBezTo>
                  <a:cubicBezTo>
                    <a:pt x="363" y="1"/>
                    <a:pt x="363" y="2"/>
                    <a:pt x="364" y="2"/>
                  </a:cubicBezTo>
                  <a:cubicBezTo>
                    <a:pt x="364" y="2"/>
                    <a:pt x="364" y="1"/>
                    <a:pt x="365" y="1"/>
                  </a:cubicBezTo>
                  <a:cubicBezTo>
                    <a:pt x="365" y="2"/>
                    <a:pt x="365" y="2"/>
                    <a:pt x="365" y="3"/>
                  </a:cubicBezTo>
                  <a:cubicBezTo>
                    <a:pt x="366" y="2"/>
                    <a:pt x="366" y="2"/>
                    <a:pt x="366" y="2"/>
                  </a:cubicBezTo>
                  <a:cubicBezTo>
                    <a:pt x="366" y="2"/>
                    <a:pt x="366" y="1"/>
                    <a:pt x="366" y="1"/>
                  </a:cubicBezTo>
                  <a:cubicBezTo>
                    <a:pt x="368" y="3"/>
                    <a:pt x="369" y="3"/>
                    <a:pt x="370" y="1"/>
                  </a:cubicBezTo>
                  <a:cubicBezTo>
                    <a:pt x="371" y="2"/>
                    <a:pt x="371" y="2"/>
                    <a:pt x="372" y="3"/>
                  </a:cubicBezTo>
                  <a:cubicBezTo>
                    <a:pt x="373" y="3"/>
                    <a:pt x="374" y="3"/>
                    <a:pt x="375" y="3"/>
                  </a:cubicBezTo>
                  <a:cubicBezTo>
                    <a:pt x="380" y="3"/>
                    <a:pt x="385" y="3"/>
                    <a:pt x="390" y="3"/>
                  </a:cubicBezTo>
                  <a:cubicBezTo>
                    <a:pt x="399" y="4"/>
                    <a:pt x="407" y="4"/>
                    <a:pt x="416" y="4"/>
                  </a:cubicBezTo>
                  <a:cubicBezTo>
                    <a:pt x="423" y="5"/>
                    <a:pt x="431" y="5"/>
                    <a:pt x="439" y="5"/>
                  </a:cubicBezTo>
                  <a:cubicBezTo>
                    <a:pt x="439" y="5"/>
                    <a:pt x="439" y="5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30" y="6"/>
                    <a:pt x="428" y="6"/>
                  </a:cubicBezTo>
                  <a:cubicBezTo>
                    <a:pt x="428" y="6"/>
                    <a:pt x="427" y="6"/>
                    <a:pt x="427" y="6"/>
                  </a:cubicBezTo>
                  <a:cubicBezTo>
                    <a:pt x="427" y="6"/>
                    <a:pt x="428" y="7"/>
                    <a:pt x="428" y="7"/>
                  </a:cubicBezTo>
                  <a:cubicBezTo>
                    <a:pt x="433" y="7"/>
                    <a:pt x="438" y="7"/>
                    <a:pt x="443" y="7"/>
                  </a:cubicBezTo>
                  <a:cubicBezTo>
                    <a:pt x="452" y="8"/>
                    <a:pt x="461" y="8"/>
                    <a:pt x="470" y="8"/>
                  </a:cubicBezTo>
                  <a:cubicBezTo>
                    <a:pt x="476" y="9"/>
                    <a:pt x="482" y="9"/>
                    <a:pt x="488" y="9"/>
                  </a:cubicBezTo>
                  <a:cubicBezTo>
                    <a:pt x="491" y="9"/>
                    <a:pt x="493" y="9"/>
                    <a:pt x="496" y="9"/>
                  </a:cubicBezTo>
                  <a:cubicBezTo>
                    <a:pt x="500" y="9"/>
                    <a:pt x="503" y="9"/>
                    <a:pt x="506" y="9"/>
                  </a:cubicBezTo>
                  <a:cubicBezTo>
                    <a:pt x="507" y="9"/>
                    <a:pt x="508" y="10"/>
                    <a:pt x="509" y="10"/>
                  </a:cubicBezTo>
                  <a:cubicBezTo>
                    <a:pt x="509" y="10"/>
                    <a:pt x="509" y="10"/>
                    <a:pt x="509" y="10"/>
                  </a:cubicBezTo>
                  <a:cubicBezTo>
                    <a:pt x="507" y="10"/>
                    <a:pt x="505" y="10"/>
                    <a:pt x="504" y="10"/>
                  </a:cubicBezTo>
                  <a:cubicBezTo>
                    <a:pt x="497" y="10"/>
                    <a:pt x="494" y="11"/>
                    <a:pt x="481" y="12"/>
                  </a:cubicBezTo>
                  <a:cubicBezTo>
                    <a:pt x="476" y="12"/>
                    <a:pt x="468" y="13"/>
                    <a:pt x="463" y="13"/>
                  </a:cubicBezTo>
                  <a:cubicBezTo>
                    <a:pt x="445" y="12"/>
                    <a:pt x="437" y="14"/>
                    <a:pt x="419" y="13"/>
                  </a:cubicBezTo>
                  <a:cubicBezTo>
                    <a:pt x="402" y="13"/>
                    <a:pt x="377" y="11"/>
                    <a:pt x="359" y="11"/>
                  </a:cubicBezTo>
                  <a:cubicBezTo>
                    <a:pt x="327" y="11"/>
                    <a:pt x="294" y="11"/>
                    <a:pt x="262" y="12"/>
                  </a:cubicBezTo>
                  <a:cubicBezTo>
                    <a:pt x="243" y="12"/>
                    <a:pt x="225" y="13"/>
                    <a:pt x="206" y="12"/>
                  </a:cubicBezTo>
                  <a:cubicBezTo>
                    <a:pt x="205" y="12"/>
                    <a:pt x="205" y="12"/>
                    <a:pt x="204" y="12"/>
                  </a:cubicBezTo>
                  <a:cubicBezTo>
                    <a:pt x="203" y="12"/>
                    <a:pt x="203" y="12"/>
                    <a:pt x="202" y="12"/>
                  </a:cubicBezTo>
                  <a:cubicBezTo>
                    <a:pt x="202" y="12"/>
                    <a:pt x="202" y="12"/>
                    <a:pt x="203" y="12"/>
                  </a:cubicBezTo>
                  <a:cubicBezTo>
                    <a:pt x="214" y="12"/>
                    <a:pt x="225" y="12"/>
                    <a:pt x="237" y="12"/>
                  </a:cubicBezTo>
                  <a:cubicBezTo>
                    <a:pt x="241" y="12"/>
                    <a:pt x="245" y="12"/>
                    <a:pt x="249" y="12"/>
                  </a:cubicBezTo>
                  <a:cubicBezTo>
                    <a:pt x="256" y="11"/>
                    <a:pt x="263" y="11"/>
                    <a:pt x="270" y="11"/>
                  </a:cubicBezTo>
                  <a:cubicBezTo>
                    <a:pt x="275" y="11"/>
                    <a:pt x="279" y="11"/>
                    <a:pt x="284" y="11"/>
                  </a:cubicBezTo>
                  <a:cubicBezTo>
                    <a:pt x="286" y="11"/>
                    <a:pt x="288" y="11"/>
                    <a:pt x="290" y="11"/>
                  </a:cubicBezTo>
                  <a:cubicBezTo>
                    <a:pt x="292" y="11"/>
                    <a:pt x="294" y="11"/>
                    <a:pt x="297" y="11"/>
                  </a:cubicBezTo>
                  <a:cubicBezTo>
                    <a:pt x="299" y="11"/>
                    <a:pt x="302" y="11"/>
                    <a:pt x="305" y="11"/>
                  </a:cubicBezTo>
                  <a:cubicBezTo>
                    <a:pt x="307" y="11"/>
                    <a:pt x="310" y="10"/>
                    <a:pt x="313" y="11"/>
                  </a:cubicBezTo>
                  <a:cubicBezTo>
                    <a:pt x="314" y="11"/>
                    <a:pt x="314" y="10"/>
                    <a:pt x="315" y="11"/>
                  </a:cubicBezTo>
                  <a:cubicBezTo>
                    <a:pt x="316" y="11"/>
                    <a:pt x="317" y="11"/>
                    <a:pt x="318" y="11"/>
                  </a:cubicBezTo>
                  <a:cubicBezTo>
                    <a:pt x="319" y="10"/>
                    <a:pt x="319" y="11"/>
                    <a:pt x="320" y="11"/>
                  </a:cubicBezTo>
                  <a:cubicBezTo>
                    <a:pt x="320" y="10"/>
                    <a:pt x="321" y="11"/>
                    <a:pt x="321" y="11"/>
                  </a:cubicBezTo>
                  <a:cubicBezTo>
                    <a:pt x="322" y="10"/>
                    <a:pt x="323" y="11"/>
                    <a:pt x="323" y="11"/>
                  </a:cubicBezTo>
                  <a:cubicBezTo>
                    <a:pt x="324" y="11"/>
                    <a:pt x="324" y="11"/>
                    <a:pt x="324" y="10"/>
                  </a:cubicBezTo>
                  <a:cubicBezTo>
                    <a:pt x="324" y="11"/>
                    <a:pt x="325" y="11"/>
                    <a:pt x="325" y="12"/>
                  </a:cubicBezTo>
                  <a:cubicBezTo>
                    <a:pt x="325" y="11"/>
                    <a:pt x="326" y="11"/>
                    <a:pt x="326" y="10"/>
                  </a:cubicBezTo>
                  <a:cubicBezTo>
                    <a:pt x="326" y="11"/>
                    <a:pt x="327" y="11"/>
                    <a:pt x="327" y="11"/>
                  </a:cubicBezTo>
                  <a:cubicBezTo>
                    <a:pt x="327" y="11"/>
                    <a:pt x="327" y="11"/>
                    <a:pt x="328" y="10"/>
                  </a:cubicBezTo>
                  <a:cubicBezTo>
                    <a:pt x="328" y="11"/>
                    <a:pt x="328" y="11"/>
                    <a:pt x="329" y="11"/>
                  </a:cubicBezTo>
                  <a:cubicBezTo>
                    <a:pt x="330" y="10"/>
                    <a:pt x="330" y="11"/>
                    <a:pt x="331" y="11"/>
                  </a:cubicBezTo>
                  <a:cubicBezTo>
                    <a:pt x="331" y="11"/>
                    <a:pt x="332" y="11"/>
                    <a:pt x="332" y="11"/>
                  </a:cubicBezTo>
                  <a:cubicBezTo>
                    <a:pt x="332" y="11"/>
                    <a:pt x="333" y="11"/>
                    <a:pt x="333" y="11"/>
                  </a:cubicBezTo>
                  <a:cubicBezTo>
                    <a:pt x="334" y="11"/>
                    <a:pt x="335" y="11"/>
                    <a:pt x="336" y="11"/>
                  </a:cubicBezTo>
                  <a:cubicBezTo>
                    <a:pt x="337" y="11"/>
                    <a:pt x="337" y="11"/>
                    <a:pt x="338" y="11"/>
                  </a:cubicBezTo>
                  <a:cubicBezTo>
                    <a:pt x="340" y="11"/>
                    <a:pt x="342" y="11"/>
                    <a:pt x="343" y="11"/>
                  </a:cubicBezTo>
                  <a:cubicBezTo>
                    <a:pt x="345" y="11"/>
                    <a:pt x="346" y="11"/>
                    <a:pt x="348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58" y="11"/>
                    <a:pt x="360" y="11"/>
                    <a:pt x="361" y="11"/>
                  </a:cubicBezTo>
                  <a:cubicBezTo>
                    <a:pt x="364" y="11"/>
                    <a:pt x="366" y="11"/>
                    <a:pt x="369" y="11"/>
                  </a:cubicBezTo>
                  <a:cubicBezTo>
                    <a:pt x="369" y="11"/>
                    <a:pt x="370" y="11"/>
                    <a:pt x="371" y="11"/>
                  </a:cubicBezTo>
                  <a:cubicBezTo>
                    <a:pt x="372" y="11"/>
                    <a:pt x="373" y="11"/>
                    <a:pt x="374" y="11"/>
                  </a:cubicBezTo>
                  <a:cubicBezTo>
                    <a:pt x="375" y="11"/>
                    <a:pt x="376" y="11"/>
                    <a:pt x="377" y="11"/>
                  </a:cubicBezTo>
                  <a:cubicBezTo>
                    <a:pt x="378" y="11"/>
                    <a:pt x="379" y="11"/>
                    <a:pt x="380" y="11"/>
                  </a:cubicBezTo>
                  <a:cubicBezTo>
                    <a:pt x="381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5" y="11"/>
                  </a:cubicBezTo>
                  <a:cubicBezTo>
                    <a:pt x="386" y="11"/>
                    <a:pt x="387" y="11"/>
                    <a:pt x="389" y="11"/>
                  </a:cubicBezTo>
                  <a:cubicBezTo>
                    <a:pt x="389" y="10"/>
                    <a:pt x="390" y="11"/>
                    <a:pt x="390" y="12"/>
                  </a:cubicBezTo>
                  <a:cubicBezTo>
                    <a:pt x="391" y="11"/>
                    <a:pt x="391" y="11"/>
                    <a:pt x="391" y="11"/>
                  </a:cubicBezTo>
                  <a:cubicBezTo>
                    <a:pt x="391" y="11"/>
                    <a:pt x="392" y="11"/>
                    <a:pt x="392" y="12"/>
                  </a:cubicBezTo>
                  <a:cubicBezTo>
                    <a:pt x="392" y="11"/>
                    <a:pt x="393" y="11"/>
                    <a:pt x="393" y="11"/>
                  </a:cubicBezTo>
                  <a:cubicBezTo>
                    <a:pt x="394" y="12"/>
                    <a:pt x="394" y="12"/>
                    <a:pt x="395" y="11"/>
                  </a:cubicBezTo>
                  <a:cubicBezTo>
                    <a:pt x="395" y="12"/>
                    <a:pt x="396" y="11"/>
                    <a:pt x="397" y="11"/>
                  </a:cubicBezTo>
                  <a:cubicBezTo>
                    <a:pt x="398" y="11"/>
                    <a:pt x="398" y="11"/>
                    <a:pt x="398" y="11"/>
                  </a:cubicBezTo>
                  <a:cubicBezTo>
                    <a:pt x="399" y="11"/>
                    <a:pt x="400" y="11"/>
                    <a:pt x="401" y="11"/>
                  </a:cubicBezTo>
                  <a:cubicBezTo>
                    <a:pt x="401" y="11"/>
                    <a:pt x="401" y="11"/>
                    <a:pt x="401" y="11"/>
                  </a:cubicBezTo>
                  <a:cubicBezTo>
                    <a:pt x="401" y="11"/>
                    <a:pt x="401" y="12"/>
                    <a:pt x="401" y="12"/>
                  </a:cubicBezTo>
                  <a:cubicBezTo>
                    <a:pt x="402" y="12"/>
                    <a:pt x="402" y="11"/>
                    <a:pt x="403" y="11"/>
                  </a:cubicBezTo>
                  <a:cubicBezTo>
                    <a:pt x="403" y="11"/>
                    <a:pt x="403" y="12"/>
                    <a:pt x="403" y="12"/>
                  </a:cubicBezTo>
                  <a:cubicBezTo>
                    <a:pt x="404" y="12"/>
                    <a:pt x="404" y="11"/>
                    <a:pt x="404" y="11"/>
                  </a:cubicBezTo>
                  <a:cubicBezTo>
                    <a:pt x="405" y="11"/>
                    <a:pt x="405" y="12"/>
                    <a:pt x="405" y="12"/>
                  </a:cubicBezTo>
                  <a:cubicBezTo>
                    <a:pt x="406" y="12"/>
                    <a:pt x="406" y="11"/>
                    <a:pt x="406" y="11"/>
                  </a:cubicBezTo>
                  <a:cubicBezTo>
                    <a:pt x="406" y="11"/>
                    <a:pt x="407" y="12"/>
                    <a:pt x="407" y="12"/>
                  </a:cubicBezTo>
                  <a:cubicBezTo>
                    <a:pt x="407" y="12"/>
                    <a:pt x="408" y="11"/>
                    <a:pt x="408" y="11"/>
                  </a:cubicBezTo>
                  <a:cubicBezTo>
                    <a:pt x="408" y="11"/>
                    <a:pt x="409" y="12"/>
                    <a:pt x="409" y="12"/>
                  </a:cubicBezTo>
                  <a:cubicBezTo>
                    <a:pt x="409" y="12"/>
                    <a:pt x="409" y="12"/>
                    <a:pt x="410" y="11"/>
                  </a:cubicBezTo>
                  <a:cubicBezTo>
                    <a:pt x="410" y="12"/>
                    <a:pt x="410" y="12"/>
                    <a:pt x="411" y="13"/>
                  </a:cubicBezTo>
                  <a:cubicBezTo>
                    <a:pt x="411" y="12"/>
                    <a:pt x="411" y="12"/>
                    <a:pt x="412" y="11"/>
                  </a:cubicBezTo>
                  <a:cubicBezTo>
                    <a:pt x="412" y="12"/>
                    <a:pt x="412" y="12"/>
                    <a:pt x="412" y="13"/>
                  </a:cubicBezTo>
                  <a:cubicBezTo>
                    <a:pt x="413" y="12"/>
                    <a:pt x="413" y="12"/>
                    <a:pt x="414" y="11"/>
                  </a:cubicBezTo>
                  <a:cubicBezTo>
                    <a:pt x="414" y="12"/>
                    <a:pt x="415" y="13"/>
                    <a:pt x="415" y="11"/>
                  </a:cubicBezTo>
                  <a:cubicBezTo>
                    <a:pt x="416" y="13"/>
                    <a:pt x="417" y="12"/>
                    <a:pt x="417" y="12"/>
                  </a:cubicBezTo>
                  <a:cubicBezTo>
                    <a:pt x="419" y="12"/>
                    <a:pt x="421" y="12"/>
                    <a:pt x="422" y="13"/>
                  </a:cubicBezTo>
                  <a:cubicBezTo>
                    <a:pt x="426" y="13"/>
                    <a:pt x="430" y="13"/>
                    <a:pt x="434" y="13"/>
                  </a:cubicBezTo>
                  <a:cubicBezTo>
                    <a:pt x="443" y="13"/>
                    <a:pt x="453" y="14"/>
                    <a:pt x="462" y="14"/>
                  </a:cubicBezTo>
                  <a:cubicBezTo>
                    <a:pt x="468" y="14"/>
                    <a:pt x="475" y="14"/>
                    <a:pt x="482" y="15"/>
                  </a:cubicBezTo>
                  <a:cubicBezTo>
                    <a:pt x="486" y="15"/>
                    <a:pt x="490" y="15"/>
                    <a:pt x="495" y="15"/>
                  </a:cubicBezTo>
                  <a:cubicBezTo>
                    <a:pt x="495" y="15"/>
                    <a:pt x="495" y="15"/>
                    <a:pt x="496" y="16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91" y="16"/>
                    <a:pt x="488" y="16"/>
                    <a:pt x="485" y="16"/>
                  </a:cubicBezTo>
                  <a:cubicBezTo>
                    <a:pt x="478" y="16"/>
                    <a:pt x="471" y="16"/>
                    <a:pt x="465" y="16"/>
                  </a:cubicBezTo>
                  <a:cubicBezTo>
                    <a:pt x="460" y="16"/>
                    <a:pt x="456" y="16"/>
                    <a:pt x="452" y="16"/>
                  </a:cubicBezTo>
                  <a:cubicBezTo>
                    <a:pt x="463" y="16"/>
                    <a:pt x="473" y="17"/>
                    <a:pt x="484" y="17"/>
                  </a:cubicBezTo>
                  <a:cubicBezTo>
                    <a:pt x="489" y="17"/>
                    <a:pt x="495" y="17"/>
                    <a:pt x="501" y="17"/>
                  </a:cubicBezTo>
                  <a:cubicBezTo>
                    <a:pt x="501" y="17"/>
                    <a:pt x="501" y="18"/>
                    <a:pt x="502" y="18"/>
                  </a:cubicBezTo>
                  <a:cubicBezTo>
                    <a:pt x="502" y="18"/>
                    <a:pt x="501" y="18"/>
                    <a:pt x="501" y="18"/>
                  </a:cubicBezTo>
                  <a:cubicBezTo>
                    <a:pt x="499" y="19"/>
                    <a:pt x="498" y="19"/>
                    <a:pt x="496" y="19"/>
                  </a:cubicBezTo>
                  <a:cubicBezTo>
                    <a:pt x="492" y="19"/>
                    <a:pt x="488" y="20"/>
                    <a:pt x="484" y="20"/>
                  </a:cubicBezTo>
                  <a:cubicBezTo>
                    <a:pt x="474" y="20"/>
                    <a:pt x="461" y="23"/>
                    <a:pt x="450" y="22"/>
                  </a:cubicBezTo>
                  <a:cubicBezTo>
                    <a:pt x="415" y="22"/>
                    <a:pt x="383" y="21"/>
                    <a:pt x="348" y="21"/>
                  </a:cubicBezTo>
                  <a:cubicBezTo>
                    <a:pt x="298" y="20"/>
                    <a:pt x="251" y="21"/>
                    <a:pt x="200" y="21"/>
                  </a:cubicBezTo>
                  <a:cubicBezTo>
                    <a:pt x="199" y="21"/>
                    <a:pt x="198" y="21"/>
                    <a:pt x="196" y="21"/>
                  </a:cubicBezTo>
                  <a:cubicBezTo>
                    <a:pt x="196" y="21"/>
                    <a:pt x="196" y="21"/>
                    <a:pt x="196" y="22"/>
                  </a:cubicBezTo>
                  <a:cubicBezTo>
                    <a:pt x="201" y="22"/>
                    <a:pt x="206" y="22"/>
                    <a:pt x="210" y="21"/>
                  </a:cubicBezTo>
                  <a:cubicBezTo>
                    <a:pt x="215" y="21"/>
                    <a:pt x="219" y="21"/>
                    <a:pt x="224" y="21"/>
                  </a:cubicBezTo>
                  <a:cubicBezTo>
                    <a:pt x="239" y="21"/>
                    <a:pt x="253" y="21"/>
                    <a:pt x="268" y="21"/>
                  </a:cubicBezTo>
                  <a:cubicBezTo>
                    <a:pt x="275" y="21"/>
                    <a:pt x="283" y="20"/>
                    <a:pt x="290" y="20"/>
                  </a:cubicBezTo>
                  <a:cubicBezTo>
                    <a:pt x="300" y="20"/>
                    <a:pt x="310" y="20"/>
                    <a:pt x="319" y="20"/>
                  </a:cubicBezTo>
                  <a:cubicBezTo>
                    <a:pt x="324" y="20"/>
                    <a:pt x="329" y="20"/>
                    <a:pt x="334" y="21"/>
                  </a:cubicBezTo>
                  <a:cubicBezTo>
                    <a:pt x="338" y="21"/>
                    <a:pt x="343" y="21"/>
                    <a:pt x="348" y="21"/>
                  </a:cubicBezTo>
                  <a:cubicBezTo>
                    <a:pt x="352" y="21"/>
                    <a:pt x="356" y="21"/>
                    <a:pt x="360" y="21"/>
                  </a:cubicBezTo>
                  <a:cubicBezTo>
                    <a:pt x="362" y="21"/>
                    <a:pt x="365" y="21"/>
                    <a:pt x="368" y="21"/>
                  </a:cubicBezTo>
                  <a:cubicBezTo>
                    <a:pt x="370" y="21"/>
                    <a:pt x="372" y="21"/>
                    <a:pt x="375" y="21"/>
                  </a:cubicBezTo>
                  <a:cubicBezTo>
                    <a:pt x="377" y="21"/>
                    <a:pt x="379" y="21"/>
                    <a:pt x="381" y="21"/>
                  </a:cubicBezTo>
                  <a:cubicBezTo>
                    <a:pt x="383" y="21"/>
                    <a:pt x="385" y="21"/>
                    <a:pt x="388" y="21"/>
                  </a:cubicBezTo>
                  <a:cubicBezTo>
                    <a:pt x="389" y="21"/>
                    <a:pt x="391" y="21"/>
                    <a:pt x="392" y="21"/>
                  </a:cubicBezTo>
                  <a:cubicBezTo>
                    <a:pt x="394" y="21"/>
                    <a:pt x="395" y="21"/>
                    <a:pt x="397" y="21"/>
                  </a:cubicBezTo>
                  <a:cubicBezTo>
                    <a:pt x="398" y="21"/>
                    <a:pt x="398" y="21"/>
                    <a:pt x="399" y="21"/>
                  </a:cubicBezTo>
                  <a:cubicBezTo>
                    <a:pt x="400" y="21"/>
                    <a:pt x="401" y="21"/>
                    <a:pt x="402" y="21"/>
                  </a:cubicBezTo>
                  <a:cubicBezTo>
                    <a:pt x="403" y="21"/>
                    <a:pt x="404" y="21"/>
                    <a:pt x="404" y="21"/>
                  </a:cubicBezTo>
                  <a:cubicBezTo>
                    <a:pt x="405" y="21"/>
                    <a:pt x="406" y="21"/>
                    <a:pt x="407" y="21"/>
                  </a:cubicBezTo>
                  <a:cubicBezTo>
                    <a:pt x="408" y="21"/>
                    <a:pt x="409" y="21"/>
                    <a:pt x="410" y="21"/>
                  </a:cubicBezTo>
                  <a:cubicBezTo>
                    <a:pt x="411" y="21"/>
                    <a:pt x="411" y="22"/>
                    <a:pt x="412" y="22"/>
                  </a:cubicBezTo>
                  <a:cubicBezTo>
                    <a:pt x="413" y="22"/>
                    <a:pt x="414" y="21"/>
                    <a:pt x="415" y="21"/>
                  </a:cubicBezTo>
                  <a:cubicBezTo>
                    <a:pt x="417" y="21"/>
                    <a:pt x="418" y="22"/>
                    <a:pt x="420" y="22"/>
                  </a:cubicBezTo>
                  <a:cubicBezTo>
                    <a:pt x="422" y="21"/>
                    <a:pt x="425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8" y="22"/>
                    <a:pt x="441" y="22"/>
                    <a:pt x="445" y="23"/>
                  </a:cubicBezTo>
                  <a:cubicBezTo>
                    <a:pt x="448" y="23"/>
                    <a:pt x="452" y="23"/>
                    <a:pt x="455" y="24"/>
                  </a:cubicBezTo>
                  <a:cubicBezTo>
                    <a:pt x="462" y="24"/>
                    <a:pt x="468" y="24"/>
                    <a:pt x="474" y="24"/>
                  </a:cubicBezTo>
                  <a:cubicBezTo>
                    <a:pt x="481" y="25"/>
                    <a:pt x="487" y="25"/>
                    <a:pt x="494" y="25"/>
                  </a:cubicBezTo>
                  <a:cubicBezTo>
                    <a:pt x="502" y="25"/>
                    <a:pt x="510" y="26"/>
                    <a:pt x="519" y="26"/>
                  </a:cubicBezTo>
                  <a:cubicBezTo>
                    <a:pt x="519" y="26"/>
                    <a:pt x="519" y="26"/>
                    <a:pt x="520" y="26"/>
                  </a:cubicBezTo>
                  <a:cubicBezTo>
                    <a:pt x="520" y="26"/>
                    <a:pt x="519" y="27"/>
                    <a:pt x="519" y="27"/>
                  </a:cubicBezTo>
                  <a:cubicBezTo>
                    <a:pt x="509" y="27"/>
                    <a:pt x="499" y="27"/>
                    <a:pt x="489" y="26"/>
                  </a:cubicBezTo>
                  <a:cubicBezTo>
                    <a:pt x="481" y="26"/>
                    <a:pt x="428" y="26"/>
                    <a:pt x="419" y="27"/>
                  </a:cubicBezTo>
                  <a:cubicBezTo>
                    <a:pt x="419" y="27"/>
                    <a:pt x="419" y="27"/>
                    <a:pt x="418" y="27"/>
                  </a:cubicBezTo>
                  <a:cubicBezTo>
                    <a:pt x="421" y="28"/>
                    <a:pt x="423" y="28"/>
                    <a:pt x="426" y="28"/>
                  </a:cubicBezTo>
                  <a:cubicBezTo>
                    <a:pt x="438" y="28"/>
                    <a:pt x="450" y="28"/>
                    <a:pt x="462" y="29"/>
                  </a:cubicBezTo>
                  <a:cubicBezTo>
                    <a:pt x="463" y="29"/>
                    <a:pt x="465" y="29"/>
                    <a:pt x="467" y="29"/>
                  </a:cubicBezTo>
                  <a:cubicBezTo>
                    <a:pt x="467" y="30"/>
                    <a:pt x="467" y="30"/>
                    <a:pt x="467" y="30"/>
                  </a:cubicBezTo>
                  <a:cubicBezTo>
                    <a:pt x="455" y="30"/>
                    <a:pt x="444" y="31"/>
                    <a:pt x="432" y="31"/>
                  </a:cubicBezTo>
                  <a:cubicBezTo>
                    <a:pt x="421" y="31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1"/>
                  </a:cubicBezTo>
                  <a:cubicBezTo>
                    <a:pt x="467" y="32"/>
                    <a:pt x="448" y="32"/>
                    <a:pt x="473" y="34"/>
                  </a:cubicBezTo>
                  <a:cubicBezTo>
                    <a:pt x="473" y="34"/>
                    <a:pt x="473" y="34"/>
                    <a:pt x="473" y="35"/>
                  </a:cubicBezTo>
                  <a:cubicBezTo>
                    <a:pt x="439" y="34"/>
                    <a:pt x="450" y="34"/>
                    <a:pt x="415" y="33"/>
                  </a:cubicBezTo>
                  <a:cubicBezTo>
                    <a:pt x="415" y="33"/>
                    <a:pt x="415" y="33"/>
                    <a:pt x="415" y="34"/>
                  </a:cubicBezTo>
                  <a:cubicBezTo>
                    <a:pt x="439" y="34"/>
                    <a:pt x="418" y="35"/>
                    <a:pt x="442" y="36"/>
                  </a:cubicBezTo>
                  <a:cubicBezTo>
                    <a:pt x="442" y="36"/>
                    <a:pt x="442" y="37"/>
                    <a:pt x="442" y="37"/>
                  </a:cubicBezTo>
                  <a:cubicBezTo>
                    <a:pt x="429" y="37"/>
                    <a:pt x="461" y="37"/>
                    <a:pt x="449" y="38"/>
                  </a:cubicBezTo>
                  <a:cubicBezTo>
                    <a:pt x="449" y="38"/>
                    <a:pt x="449" y="38"/>
                    <a:pt x="449" y="38"/>
                  </a:cubicBezTo>
                  <a:cubicBezTo>
                    <a:pt x="449" y="38"/>
                    <a:pt x="450" y="38"/>
                    <a:pt x="451" y="38"/>
                  </a:cubicBezTo>
                  <a:cubicBezTo>
                    <a:pt x="459" y="39"/>
                    <a:pt x="423" y="39"/>
                    <a:pt x="431" y="39"/>
                  </a:cubicBezTo>
                  <a:cubicBezTo>
                    <a:pt x="438" y="40"/>
                    <a:pt x="445" y="40"/>
                    <a:pt x="452" y="40"/>
                  </a:cubicBezTo>
                  <a:cubicBezTo>
                    <a:pt x="453" y="40"/>
                    <a:pt x="454" y="40"/>
                    <a:pt x="454" y="41"/>
                  </a:cubicBezTo>
                  <a:cubicBezTo>
                    <a:pt x="454" y="41"/>
                    <a:pt x="454" y="41"/>
                    <a:pt x="454" y="41"/>
                  </a:cubicBezTo>
                  <a:cubicBezTo>
                    <a:pt x="429" y="41"/>
                    <a:pt x="449" y="40"/>
                    <a:pt x="424" y="40"/>
                  </a:cubicBezTo>
                  <a:cubicBezTo>
                    <a:pt x="424" y="40"/>
                    <a:pt x="424" y="40"/>
                    <a:pt x="424" y="40"/>
                  </a:cubicBezTo>
                  <a:cubicBezTo>
                    <a:pt x="426" y="41"/>
                    <a:pt x="428" y="41"/>
                    <a:pt x="430" y="41"/>
                  </a:cubicBezTo>
                  <a:cubicBezTo>
                    <a:pt x="440" y="41"/>
                    <a:pt x="406" y="42"/>
                    <a:pt x="416" y="42"/>
                  </a:cubicBezTo>
                  <a:cubicBezTo>
                    <a:pt x="431" y="43"/>
                    <a:pt x="446" y="43"/>
                    <a:pt x="461" y="44"/>
                  </a:cubicBezTo>
                  <a:cubicBezTo>
                    <a:pt x="461" y="44"/>
                    <a:pt x="462" y="44"/>
                    <a:pt x="463" y="44"/>
                  </a:cubicBezTo>
                  <a:cubicBezTo>
                    <a:pt x="463" y="45"/>
                    <a:pt x="463" y="45"/>
                    <a:pt x="462" y="45"/>
                  </a:cubicBezTo>
                  <a:cubicBezTo>
                    <a:pt x="451" y="45"/>
                    <a:pt x="440" y="45"/>
                    <a:pt x="428" y="44"/>
                  </a:cubicBezTo>
                  <a:cubicBezTo>
                    <a:pt x="423" y="44"/>
                    <a:pt x="462" y="44"/>
                    <a:pt x="456" y="44"/>
                  </a:cubicBezTo>
                  <a:cubicBezTo>
                    <a:pt x="455" y="44"/>
                    <a:pt x="454" y="45"/>
                    <a:pt x="453" y="45"/>
                  </a:cubicBezTo>
                  <a:cubicBezTo>
                    <a:pt x="453" y="45"/>
                    <a:pt x="453" y="45"/>
                    <a:pt x="454" y="45"/>
                  </a:cubicBezTo>
                  <a:cubicBezTo>
                    <a:pt x="454" y="45"/>
                    <a:pt x="454" y="45"/>
                    <a:pt x="454" y="45"/>
                  </a:cubicBezTo>
                  <a:cubicBezTo>
                    <a:pt x="459" y="46"/>
                    <a:pt x="420" y="45"/>
                    <a:pt x="425" y="47"/>
                  </a:cubicBezTo>
                  <a:cubicBezTo>
                    <a:pt x="427" y="48"/>
                    <a:pt x="429" y="47"/>
                    <a:pt x="431" y="47"/>
                  </a:cubicBezTo>
                  <a:cubicBezTo>
                    <a:pt x="432" y="48"/>
                    <a:pt x="433" y="48"/>
                    <a:pt x="43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06" y="49"/>
                    <a:pt x="422" y="47"/>
                    <a:pt x="394" y="47"/>
                  </a:cubicBezTo>
                  <a:cubicBezTo>
                    <a:pt x="394" y="48"/>
                    <a:pt x="395" y="48"/>
                    <a:pt x="395" y="48"/>
                  </a:cubicBezTo>
                  <a:cubicBezTo>
                    <a:pt x="406" y="48"/>
                    <a:pt x="416" y="48"/>
                    <a:pt x="427" y="49"/>
                  </a:cubicBezTo>
                  <a:cubicBezTo>
                    <a:pt x="433" y="49"/>
                    <a:pt x="438" y="49"/>
                    <a:pt x="444" y="50"/>
                  </a:cubicBezTo>
                  <a:cubicBezTo>
                    <a:pt x="444" y="50"/>
                    <a:pt x="445" y="50"/>
                    <a:pt x="445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39" y="50"/>
                    <a:pt x="433" y="50"/>
                    <a:pt x="428" y="50"/>
                  </a:cubicBezTo>
                  <a:cubicBezTo>
                    <a:pt x="428" y="51"/>
                    <a:pt x="428" y="51"/>
                    <a:pt x="428" y="51"/>
                  </a:cubicBezTo>
                  <a:cubicBezTo>
                    <a:pt x="457" y="52"/>
                    <a:pt x="442" y="53"/>
                    <a:pt x="471" y="55"/>
                  </a:cubicBezTo>
                  <a:cubicBezTo>
                    <a:pt x="471" y="55"/>
                    <a:pt x="471" y="55"/>
                    <a:pt x="471" y="55"/>
                  </a:cubicBezTo>
                  <a:cubicBezTo>
                    <a:pt x="447" y="56"/>
                    <a:pt x="468" y="54"/>
                    <a:pt x="444" y="54"/>
                  </a:cubicBezTo>
                  <a:cubicBezTo>
                    <a:pt x="447" y="54"/>
                    <a:pt x="450" y="55"/>
                    <a:pt x="452" y="55"/>
                  </a:cubicBezTo>
                  <a:cubicBezTo>
                    <a:pt x="464" y="55"/>
                    <a:pt x="431" y="55"/>
                    <a:pt x="443" y="56"/>
                  </a:cubicBezTo>
                  <a:cubicBezTo>
                    <a:pt x="443" y="56"/>
                    <a:pt x="444" y="56"/>
                    <a:pt x="445" y="56"/>
                  </a:cubicBezTo>
                  <a:cubicBezTo>
                    <a:pt x="445" y="56"/>
                    <a:pt x="445" y="56"/>
                    <a:pt x="445" y="57"/>
                  </a:cubicBezTo>
                  <a:cubicBezTo>
                    <a:pt x="429" y="57"/>
                    <a:pt x="457" y="56"/>
                    <a:pt x="441" y="57"/>
                  </a:cubicBezTo>
                  <a:cubicBezTo>
                    <a:pt x="441" y="57"/>
                    <a:pt x="442" y="57"/>
                    <a:pt x="442" y="57"/>
                  </a:cubicBezTo>
                  <a:cubicBezTo>
                    <a:pt x="454" y="58"/>
                    <a:pt x="421" y="58"/>
                    <a:pt x="433" y="58"/>
                  </a:cubicBezTo>
                  <a:cubicBezTo>
                    <a:pt x="441" y="59"/>
                    <a:pt x="449" y="59"/>
                    <a:pt x="458" y="60"/>
                  </a:cubicBezTo>
                  <a:cubicBezTo>
                    <a:pt x="458" y="60"/>
                    <a:pt x="459" y="60"/>
                    <a:pt x="459" y="60"/>
                  </a:cubicBezTo>
                  <a:cubicBezTo>
                    <a:pt x="458" y="60"/>
                    <a:pt x="457" y="61"/>
                    <a:pt x="456" y="61"/>
                  </a:cubicBezTo>
                  <a:cubicBezTo>
                    <a:pt x="454" y="60"/>
                    <a:pt x="451" y="60"/>
                    <a:pt x="448" y="60"/>
                  </a:cubicBezTo>
                  <a:cubicBezTo>
                    <a:pt x="438" y="60"/>
                    <a:pt x="427" y="60"/>
                    <a:pt x="417" y="60"/>
                  </a:cubicBezTo>
                  <a:cubicBezTo>
                    <a:pt x="389" y="60"/>
                    <a:pt x="407" y="63"/>
                    <a:pt x="379" y="62"/>
                  </a:cubicBezTo>
                  <a:cubicBezTo>
                    <a:pt x="347" y="61"/>
                    <a:pt x="313" y="61"/>
                    <a:pt x="281" y="62"/>
                  </a:cubicBezTo>
                  <a:cubicBezTo>
                    <a:pt x="266" y="62"/>
                    <a:pt x="253" y="60"/>
                    <a:pt x="238" y="60"/>
                  </a:cubicBezTo>
                  <a:cubicBezTo>
                    <a:pt x="235" y="60"/>
                    <a:pt x="232" y="60"/>
                    <a:pt x="230" y="60"/>
                  </a:cubicBezTo>
                  <a:cubicBezTo>
                    <a:pt x="234" y="60"/>
                    <a:pt x="239" y="60"/>
                    <a:pt x="243" y="60"/>
                  </a:cubicBezTo>
                  <a:cubicBezTo>
                    <a:pt x="285" y="60"/>
                    <a:pt x="327" y="60"/>
                    <a:pt x="368" y="62"/>
                  </a:cubicBezTo>
                  <a:cubicBezTo>
                    <a:pt x="391" y="63"/>
                    <a:pt x="415" y="63"/>
                    <a:pt x="438" y="64"/>
                  </a:cubicBezTo>
                  <a:cubicBezTo>
                    <a:pt x="456" y="65"/>
                    <a:pt x="429" y="65"/>
                    <a:pt x="447" y="66"/>
                  </a:cubicBezTo>
                  <a:cubicBezTo>
                    <a:pt x="451" y="66"/>
                    <a:pt x="455" y="66"/>
                    <a:pt x="459" y="67"/>
                  </a:cubicBezTo>
                  <a:cubicBezTo>
                    <a:pt x="459" y="67"/>
                    <a:pt x="504" y="67"/>
                    <a:pt x="505" y="67"/>
                  </a:cubicBezTo>
                  <a:cubicBezTo>
                    <a:pt x="505" y="67"/>
                    <a:pt x="505" y="67"/>
                    <a:pt x="505" y="68"/>
                  </a:cubicBezTo>
                  <a:cubicBezTo>
                    <a:pt x="504" y="68"/>
                    <a:pt x="504" y="67"/>
                    <a:pt x="503" y="67"/>
                  </a:cubicBezTo>
                  <a:cubicBezTo>
                    <a:pt x="499" y="68"/>
                    <a:pt x="495" y="68"/>
                    <a:pt x="491" y="68"/>
                  </a:cubicBezTo>
                  <a:cubicBezTo>
                    <a:pt x="473" y="68"/>
                    <a:pt x="455" y="67"/>
                    <a:pt x="437" y="67"/>
                  </a:cubicBezTo>
                  <a:cubicBezTo>
                    <a:pt x="412" y="67"/>
                    <a:pt x="393" y="68"/>
                    <a:pt x="369" y="68"/>
                  </a:cubicBezTo>
                  <a:cubicBezTo>
                    <a:pt x="339" y="67"/>
                    <a:pt x="305" y="68"/>
                    <a:pt x="275" y="65"/>
                  </a:cubicBezTo>
                  <a:cubicBezTo>
                    <a:pt x="272" y="65"/>
                    <a:pt x="270" y="66"/>
                    <a:pt x="267" y="66"/>
                  </a:cubicBezTo>
                  <a:cubicBezTo>
                    <a:pt x="267" y="66"/>
                    <a:pt x="268" y="66"/>
                    <a:pt x="268" y="66"/>
                  </a:cubicBezTo>
                  <a:cubicBezTo>
                    <a:pt x="286" y="66"/>
                    <a:pt x="304" y="67"/>
                    <a:pt x="321" y="67"/>
                  </a:cubicBezTo>
                  <a:cubicBezTo>
                    <a:pt x="337" y="67"/>
                    <a:pt x="353" y="67"/>
                    <a:pt x="369" y="68"/>
                  </a:cubicBezTo>
                  <a:cubicBezTo>
                    <a:pt x="391" y="68"/>
                    <a:pt x="413" y="70"/>
                    <a:pt x="436" y="71"/>
                  </a:cubicBezTo>
                  <a:cubicBezTo>
                    <a:pt x="445" y="71"/>
                    <a:pt x="454" y="71"/>
                    <a:pt x="462" y="72"/>
                  </a:cubicBezTo>
                  <a:cubicBezTo>
                    <a:pt x="466" y="72"/>
                    <a:pt x="470" y="73"/>
                    <a:pt x="474" y="73"/>
                  </a:cubicBezTo>
                  <a:cubicBezTo>
                    <a:pt x="475" y="73"/>
                    <a:pt x="475" y="73"/>
                    <a:pt x="476" y="73"/>
                  </a:cubicBezTo>
                  <a:cubicBezTo>
                    <a:pt x="476" y="73"/>
                    <a:pt x="476" y="74"/>
                    <a:pt x="476" y="74"/>
                  </a:cubicBezTo>
                  <a:cubicBezTo>
                    <a:pt x="472" y="74"/>
                    <a:pt x="469" y="74"/>
                    <a:pt x="465" y="74"/>
                  </a:cubicBezTo>
                  <a:cubicBezTo>
                    <a:pt x="465" y="74"/>
                    <a:pt x="465" y="74"/>
                    <a:pt x="465" y="74"/>
                  </a:cubicBezTo>
                  <a:cubicBezTo>
                    <a:pt x="471" y="75"/>
                    <a:pt x="478" y="75"/>
                    <a:pt x="484" y="75"/>
                  </a:cubicBezTo>
                  <a:cubicBezTo>
                    <a:pt x="484" y="76"/>
                    <a:pt x="484" y="76"/>
                    <a:pt x="484" y="76"/>
                  </a:cubicBezTo>
                  <a:cubicBezTo>
                    <a:pt x="458" y="76"/>
                    <a:pt x="431" y="75"/>
                    <a:pt x="405" y="75"/>
                  </a:cubicBezTo>
                  <a:cubicBezTo>
                    <a:pt x="408" y="75"/>
                    <a:pt x="411" y="75"/>
                    <a:pt x="414" y="75"/>
                  </a:cubicBezTo>
                  <a:cubicBezTo>
                    <a:pt x="430" y="76"/>
                    <a:pt x="447" y="77"/>
                    <a:pt x="463" y="77"/>
                  </a:cubicBezTo>
                  <a:cubicBezTo>
                    <a:pt x="469" y="78"/>
                    <a:pt x="475" y="78"/>
                    <a:pt x="482" y="78"/>
                  </a:cubicBezTo>
                  <a:cubicBezTo>
                    <a:pt x="482" y="78"/>
                    <a:pt x="482" y="78"/>
                    <a:pt x="483" y="79"/>
                  </a:cubicBezTo>
                  <a:cubicBezTo>
                    <a:pt x="482" y="79"/>
                    <a:pt x="482" y="79"/>
                    <a:pt x="481" y="79"/>
                  </a:cubicBezTo>
                  <a:cubicBezTo>
                    <a:pt x="480" y="79"/>
                    <a:pt x="478" y="79"/>
                    <a:pt x="477" y="79"/>
                  </a:cubicBezTo>
                  <a:cubicBezTo>
                    <a:pt x="472" y="79"/>
                    <a:pt x="466" y="79"/>
                    <a:pt x="461" y="79"/>
                  </a:cubicBezTo>
                  <a:cubicBezTo>
                    <a:pt x="457" y="79"/>
                    <a:pt x="453" y="79"/>
                    <a:pt x="450" y="79"/>
                  </a:cubicBezTo>
                  <a:cubicBezTo>
                    <a:pt x="451" y="79"/>
                    <a:pt x="453" y="79"/>
                    <a:pt x="455" y="79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42" y="81"/>
                    <a:pt x="428" y="80"/>
                    <a:pt x="415" y="80"/>
                  </a:cubicBezTo>
                  <a:cubicBezTo>
                    <a:pt x="402" y="79"/>
                    <a:pt x="388" y="79"/>
                    <a:pt x="375" y="78"/>
                  </a:cubicBezTo>
                  <a:cubicBezTo>
                    <a:pt x="375" y="79"/>
                    <a:pt x="375" y="79"/>
                    <a:pt x="375" y="79"/>
                  </a:cubicBezTo>
                  <a:cubicBezTo>
                    <a:pt x="408" y="80"/>
                    <a:pt x="441" y="82"/>
                    <a:pt x="475" y="83"/>
                  </a:cubicBezTo>
                  <a:cubicBezTo>
                    <a:pt x="475" y="83"/>
                    <a:pt x="475" y="84"/>
                    <a:pt x="475" y="84"/>
                  </a:cubicBezTo>
                  <a:cubicBezTo>
                    <a:pt x="470" y="84"/>
                    <a:pt x="466" y="84"/>
                    <a:pt x="462" y="84"/>
                  </a:cubicBezTo>
                  <a:cubicBezTo>
                    <a:pt x="462" y="84"/>
                    <a:pt x="462" y="84"/>
                    <a:pt x="462" y="84"/>
                  </a:cubicBezTo>
                  <a:cubicBezTo>
                    <a:pt x="462" y="85"/>
                    <a:pt x="463" y="85"/>
                    <a:pt x="464" y="85"/>
                  </a:cubicBezTo>
                  <a:cubicBezTo>
                    <a:pt x="464" y="85"/>
                    <a:pt x="464" y="85"/>
                    <a:pt x="464" y="86"/>
                  </a:cubicBezTo>
                  <a:cubicBezTo>
                    <a:pt x="417" y="85"/>
                    <a:pt x="370" y="83"/>
                    <a:pt x="323" y="82"/>
                  </a:cubicBezTo>
                  <a:cubicBezTo>
                    <a:pt x="341" y="83"/>
                    <a:pt x="359" y="84"/>
                    <a:pt x="376" y="84"/>
                  </a:cubicBezTo>
                  <a:cubicBezTo>
                    <a:pt x="394" y="85"/>
                    <a:pt x="412" y="86"/>
                    <a:pt x="430" y="87"/>
                  </a:cubicBezTo>
                  <a:cubicBezTo>
                    <a:pt x="447" y="87"/>
                    <a:pt x="465" y="88"/>
                    <a:pt x="482" y="89"/>
                  </a:cubicBezTo>
                  <a:cubicBezTo>
                    <a:pt x="482" y="89"/>
                    <a:pt x="482" y="90"/>
                    <a:pt x="482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76" y="90"/>
                    <a:pt x="470" y="90"/>
                    <a:pt x="465" y="90"/>
                  </a:cubicBezTo>
                  <a:cubicBezTo>
                    <a:pt x="446" y="89"/>
                    <a:pt x="427" y="88"/>
                    <a:pt x="408" y="88"/>
                  </a:cubicBezTo>
                  <a:cubicBezTo>
                    <a:pt x="388" y="87"/>
                    <a:pt x="367" y="86"/>
                    <a:pt x="347" y="85"/>
                  </a:cubicBezTo>
                  <a:cubicBezTo>
                    <a:pt x="327" y="85"/>
                    <a:pt x="308" y="85"/>
                    <a:pt x="288" y="85"/>
                  </a:cubicBezTo>
                  <a:cubicBezTo>
                    <a:pt x="272" y="84"/>
                    <a:pt x="255" y="84"/>
                    <a:pt x="239" y="84"/>
                  </a:cubicBezTo>
                  <a:cubicBezTo>
                    <a:pt x="215" y="84"/>
                    <a:pt x="191" y="84"/>
                    <a:pt x="168" y="84"/>
                  </a:cubicBezTo>
                  <a:cubicBezTo>
                    <a:pt x="166" y="84"/>
                    <a:pt x="164" y="84"/>
                    <a:pt x="162" y="85"/>
                  </a:cubicBezTo>
                  <a:cubicBezTo>
                    <a:pt x="162" y="85"/>
                    <a:pt x="161" y="85"/>
                    <a:pt x="161" y="84"/>
                  </a:cubicBezTo>
                  <a:cubicBezTo>
                    <a:pt x="160" y="84"/>
                    <a:pt x="159" y="84"/>
                    <a:pt x="159" y="84"/>
                  </a:cubicBezTo>
                  <a:cubicBezTo>
                    <a:pt x="157" y="84"/>
                    <a:pt x="156" y="84"/>
                    <a:pt x="154" y="84"/>
                  </a:cubicBezTo>
                  <a:cubicBezTo>
                    <a:pt x="139" y="84"/>
                    <a:pt x="123" y="84"/>
                    <a:pt x="108" y="85"/>
                  </a:cubicBezTo>
                  <a:cubicBezTo>
                    <a:pt x="96" y="86"/>
                    <a:pt x="83" y="87"/>
                    <a:pt x="71" y="87"/>
                  </a:cubicBezTo>
                  <a:cubicBezTo>
                    <a:pt x="62" y="88"/>
                    <a:pt x="67" y="89"/>
                    <a:pt x="58" y="90"/>
                  </a:cubicBezTo>
                  <a:cubicBezTo>
                    <a:pt x="47" y="90"/>
                    <a:pt x="42" y="91"/>
                    <a:pt x="32" y="92"/>
                  </a:cubicBezTo>
                  <a:cubicBezTo>
                    <a:pt x="25" y="92"/>
                    <a:pt x="19" y="92"/>
                    <a:pt x="13" y="92"/>
                  </a:cubicBezTo>
                  <a:cubicBezTo>
                    <a:pt x="1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5" y="89"/>
                    <a:pt x="19" y="88"/>
                    <a:pt x="23" y="87"/>
                  </a:cubicBezTo>
                  <a:cubicBezTo>
                    <a:pt x="27" y="86"/>
                    <a:pt x="30" y="86"/>
                    <a:pt x="34" y="85"/>
                  </a:cubicBezTo>
                  <a:cubicBezTo>
                    <a:pt x="34" y="85"/>
                    <a:pt x="35" y="85"/>
                    <a:pt x="36" y="85"/>
                  </a:cubicBezTo>
                  <a:cubicBezTo>
                    <a:pt x="36" y="84"/>
                    <a:pt x="36" y="84"/>
                    <a:pt x="35" y="84"/>
                  </a:cubicBezTo>
                  <a:cubicBezTo>
                    <a:pt x="35" y="84"/>
                    <a:pt x="34" y="84"/>
                    <a:pt x="34" y="84"/>
                  </a:cubicBezTo>
                  <a:cubicBezTo>
                    <a:pt x="28" y="84"/>
                    <a:pt x="23" y="84"/>
                    <a:pt x="18" y="84"/>
                  </a:cubicBezTo>
                  <a:cubicBezTo>
                    <a:pt x="17" y="84"/>
                    <a:pt x="17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7" y="82"/>
                    <a:pt x="18" y="82"/>
                    <a:pt x="18" y="82"/>
                  </a:cubicBezTo>
                  <a:cubicBezTo>
                    <a:pt x="23" y="82"/>
                    <a:pt x="27" y="81"/>
                    <a:pt x="32" y="81"/>
                  </a:cubicBezTo>
                  <a:cubicBezTo>
                    <a:pt x="32" y="81"/>
                    <a:pt x="34" y="81"/>
                    <a:pt x="34" y="80"/>
                  </a:cubicBezTo>
                  <a:cubicBezTo>
                    <a:pt x="34" y="80"/>
                    <a:pt x="35" y="79"/>
                    <a:pt x="35" y="79"/>
                  </a:cubicBezTo>
                  <a:cubicBezTo>
                    <a:pt x="36" y="79"/>
                    <a:pt x="37" y="79"/>
                    <a:pt x="38" y="79"/>
                  </a:cubicBezTo>
                  <a:cubicBezTo>
                    <a:pt x="49" y="76"/>
                    <a:pt x="55" y="76"/>
                    <a:pt x="67" y="75"/>
                  </a:cubicBezTo>
                  <a:cubicBezTo>
                    <a:pt x="69" y="75"/>
                    <a:pt x="70" y="74"/>
                    <a:pt x="72" y="72"/>
                  </a:cubicBezTo>
                  <a:cubicBezTo>
                    <a:pt x="70" y="72"/>
                    <a:pt x="69" y="73"/>
                    <a:pt x="67" y="73"/>
                  </a:cubicBezTo>
                  <a:cubicBezTo>
                    <a:pt x="62" y="73"/>
                    <a:pt x="58" y="74"/>
                    <a:pt x="53" y="74"/>
                  </a:cubicBezTo>
                  <a:cubicBezTo>
                    <a:pt x="44" y="74"/>
                    <a:pt x="40" y="74"/>
                    <a:pt x="31" y="75"/>
                  </a:cubicBezTo>
                  <a:cubicBezTo>
                    <a:pt x="31" y="75"/>
                    <a:pt x="30" y="75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1" y="73"/>
                    <a:pt x="31" y="73"/>
                  </a:cubicBezTo>
                  <a:cubicBezTo>
                    <a:pt x="36" y="73"/>
                    <a:pt x="34" y="72"/>
                    <a:pt x="39" y="71"/>
                  </a:cubicBezTo>
                  <a:cubicBezTo>
                    <a:pt x="49" y="70"/>
                    <a:pt x="59" y="69"/>
                    <a:pt x="70" y="68"/>
                  </a:cubicBezTo>
                  <a:cubicBezTo>
                    <a:pt x="79" y="68"/>
                    <a:pt x="75" y="67"/>
                    <a:pt x="84" y="66"/>
                  </a:cubicBezTo>
                  <a:cubicBezTo>
                    <a:pt x="94" y="66"/>
                    <a:pt x="104" y="65"/>
                    <a:pt x="113" y="63"/>
                  </a:cubicBezTo>
                  <a:cubicBezTo>
                    <a:pt x="115" y="63"/>
                    <a:pt x="117" y="63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7" y="62"/>
                    <a:pt x="116" y="62"/>
                    <a:pt x="115" y="62"/>
                  </a:cubicBezTo>
                  <a:cubicBezTo>
                    <a:pt x="111" y="63"/>
                    <a:pt x="108" y="63"/>
                    <a:pt x="104" y="64"/>
                  </a:cubicBezTo>
                  <a:cubicBezTo>
                    <a:pt x="99" y="64"/>
                    <a:pt x="94" y="65"/>
                    <a:pt x="90" y="65"/>
                  </a:cubicBezTo>
                  <a:cubicBezTo>
                    <a:pt x="86" y="65"/>
                    <a:pt x="82" y="66"/>
                    <a:pt x="78" y="66"/>
                  </a:cubicBezTo>
                  <a:cubicBezTo>
                    <a:pt x="72" y="67"/>
                    <a:pt x="80" y="67"/>
                    <a:pt x="74" y="67"/>
                  </a:cubicBezTo>
                  <a:cubicBezTo>
                    <a:pt x="68" y="68"/>
                    <a:pt x="61" y="68"/>
                    <a:pt x="55" y="68"/>
                  </a:cubicBezTo>
                  <a:cubicBezTo>
                    <a:pt x="54" y="68"/>
                    <a:pt x="54" y="68"/>
                    <a:pt x="53" y="68"/>
                  </a:cubicBezTo>
                  <a:cubicBezTo>
                    <a:pt x="53" y="68"/>
                    <a:pt x="53" y="67"/>
                    <a:pt x="53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57" y="66"/>
                    <a:pt x="51" y="66"/>
                    <a:pt x="53" y="65"/>
                  </a:cubicBezTo>
                  <a:cubicBezTo>
                    <a:pt x="54" y="65"/>
                    <a:pt x="55" y="65"/>
                    <a:pt x="55" y="64"/>
                  </a:cubicBezTo>
                  <a:cubicBezTo>
                    <a:pt x="54" y="64"/>
                    <a:pt x="54" y="64"/>
                    <a:pt x="53" y="64"/>
                  </a:cubicBezTo>
                  <a:cubicBezTo>
                    <a:pt x="48" y="64"/>
                    <a:pt x="44" y="64"/>
                    <a:pt x="39" y="64"/>
                  </a:cubicBezTo>
                  <a:cubicBezTo>
                    <a:pt x="38" y="64"/>
                    <a:pt x="37" y="64"/>
                    <a:pt x="37" y="64"/>
                  </a:cubicBezTo>
                  <a:cubicBezTo>
                    <a:pt x="36" y="63"/>
                    <a:pt x="34" y="63"/>
                    <a:pt x="33" y="63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1" y="63"/>
                    <a:pt x="31" y="63"/>
                    <a:pt x="31" y="62"/>
                  </a:cubicBezTo>
                  <a:cubicBezTo>
                    <a:pt x="32" y="62"/>
                    <a:pt x="28" y="62"/>
                    <a:pt x="29" y="62"/>
                  </a:cubicBezTo>
                  <a:cubicBezTo>
                    <a:pt x="40" y="61"/>
                    <a:pt x="34" y="59"/>
                    <a:pt x="45" y="58"/>
                  </a:cubicBezTo>
                  <a:cubicBezTo>
                    <a:pt x="62" y="57"/>
                    <a:pt x="80" y="56"/>
                    <a:pt x="98" y="53"/>
                  </a:cubicBezTo>
                  <a:cubicBezTo>
                    <a:pt x="99" y="53"/>
                    <a:pt x="101" y="52"/>
                    <a:pt x="103" y="52"/>
                  </a:cubicBezTo>
                  <a:cubicBezTo>
                    <a:pt x="102" y="52"/>
                    <a:pt x="102" y="52"/>
                    <a:pt x="101" y="52"/>
                  </a:cubicBezTo>
                  <a:cubicBezTo>
                    <a:pt x="96" y="52"/>
                    <a:pt x="90" y="53"/>
                    <a:pt x="84" y="53"/>
                  </a:cubicBezTo>
                  <a:cubicBezTo>
                    <a:pt x="80" y="53"/>
                    <a:pt x="75" y="53"/>
                    <a:pt x="71" y="54"/>
                  </a:cubicBezTo>
                  <a:cubicBezTo>
                    <a:pt x="61" y="54"/>
                    <a:pt x="51" y="55"/>
                    <a:pt x="42" y="56"/>
                  </a:cubicBezTo>
                  <a:cubicBezTo>
                    <a:pt x="40" y="56"/>
                    <a:pt x="39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1" y="56"/>
                    <a:pt x="29" y="56"/>
                  </a:cubicBezTo>
                  <a:cubicBezTo>
                    <a:pt x="25" y="56"/>
                    <a:pt x="36" y="57"/>
                    <a:pt x="33" y="57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6"/>
                    <a:pt x="32" y="56"/>
                    <a:pt x="32" y="55"/>
                  </a:cubicBezTo>
                  <a:cubicBezTo>
                    <a:pt x="35" y="55"/>
                    <a:pt x="23" y="55"/>
                    <a:pt x="26" y="54"/>
                  </a:cubicBezTo>
                  <a:cubicBezTo>
                    <a:pt x="31" y="53"/>
                    <a:pt x="37" y="52"/>
                    <a:pt x="42" y="52"/>
                  </a:cubicBezTo>
                  <a:cubicBezTo>
                    <a:pt x="47" y="51"/>
                    <a:pt x="51" y="50"/>
                    <a:pt x="56" y="50"/>
                  </a:cubicBezTo>
                  <a:cubicBezTo>
                    <a:pt x="53" y="50"/>
                    <a:pt x="50" y="50"/>
                    <a:pt x="47" y="50"/>
                  </a:cubicBezTo>
                  <a:cubicBezTo>
                    <a:pt x="41" y="51"/>
                    <a:pt x="35" y="51"/>
                    <a:pt x="30" y="52"/>
                  </a:cubicBezTo>
                  <a:cubicBezTo>
                    <a:pt x="29" y="52"/>
                    <a:pt x="28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9" y="51"/>
                    <a:pt x="30" y="50"/>
                    <a:pt x="31" y="50"/>
                  </a:cubicBezTo>
                  <a:cubicBezTo>
                    <a:pt x="42" y="49"/>
                    <a:pt x="53" y="48"/>
                    <a:pt x="64" y="47"/>
                  </a:cubicBezTo>
                  <a:cubicBezTo>
                    <a:pt x="72" y="46"/>
                    <a:pt x="80" y="45"/>
                    <a:pt x="88" y="44"/>
                  </a:cubicBezTo>
                  <a:cubicBezTo>
                    <a:pt x="91" y="43"/>
                    <a:pt x="94" y="43"/>
                    <a:pt x="97" y="42"/>
                  </a:cubicBezTo>
                  <a:cubicBezTo>
                    <a:pt x="96" y="42"/>
                    <a:pt x="95" y="42"/>
                    <a:pt x="94" y="42"/>
                  </a:cubicBezTo>
                  <a:cubicBezTo>
                    <a:pt x="92" y="42"/>
                    <a:pt x="89" y="43"/>
                    <a:pt x="86" y="42"/>
                  </a:cubicBezTo>
                  <a:cubicBezTo>
                    <a:pt x="84" y="42"/>
                    <a:pt x="83" y="42"/>
                    <a:pt x="81" y="42"/>
                  </a:cubicBezTo>
                  <a:cubicBezTo>
                    <a:pt x="71" y="43"/>
                    <a:pt x="60" y="44"/>
                    <a:pt x="49" y="45"/>
                  </a:cubicBezTo>
                  <a:cubicBezTo>
                    <a:pt x="44" y="46"/>
                    <a:pt x="39" y="47"/>
                    <a:pt x="33" y="47"/>
                  </a:cubicBezTo>
                  <a:cubicBezTo>
                    <a:pt x="33" y="47"/>
                    <a:pt x="31" y="48"/>
                    <a:pt x="31" y="46"/>
                  </a:cubicBezTo>
                  <a:cubicBezTo>
                    <a:pt x="47" y="43"/>
                    <a:pt x="64" y="41"/>
                    <a:pt x="81" y="38"/>
                  </a:cubicBezTo>
                  <a:cubicBezTo>
                    <a:pt x="78" y="38"/>
                    <a:pt x="76" y="39"/>
                    <a:pt x="74" y="38"/>
                  </a:cubicBezTo>
                  <a:cubicBezTo>
                    <a:pt x="81" y="36"/>
                    <a:pt x="51" y="35"/>
                    <a:pt x="58" y="34"/>
                  </a:cubicBezTo>
                  <a:cubicBezTo>
                    <a:pt x="58" y="34"/>
                    <a:pt x="57" y="33"/>
                    <a:pt x="57" y="33"/>
                  </a:cubicBezTo>
                  <a:cubicBezTo>
                    <a:pt x="49" y="34"/>
                    <a:pt x="78" y="35"/>
                    <a:pt x="71" y="36"/>
                  </a:cubicBezTo>
                  <a:cubicBezTo>
                    <a:pt x="65" y="36"/>
                    <a:pt x="59" y="37"/>
                    <a:pt x="53" y="38"/>
                  </a:cubicBezTo>
                  <a:cubicBezTo>
                    <a:pt x="53" y="38"/>
                    <a:pt x="52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2" y="37"/>
                    <a:pt x="52" y="36"/>
                    <a:pt x="53" y="36"/>
                  </a:cubicBezTo>
                  <a:cubicBezTo>
                    <a:pt x="56" y="36"/>
                    <a:pt x="59" y="35"/>
                    <a:pt x="61" y="35"/>
                  </a:cubicBezTo>
                  <a:cubicBezTo>
                    <a:pt x="69" y="33"/>
                    <a:pt x="40" y="32"/>
                    <a:pt x="48" y="30"/>
                  </a:cubicBezTo>
                  <a:cubicBezTo>
                    <a:pt x="49" y="30"/>
                    <a:pt x="50" y="30"/>
                    <a:pt x="50" y="30"/>
                  </a:cubicBezTo>
                  <a:cubicBezTo>
                    <a:pt x="50" y="28"/>
                    <a:pt x="52" y="28"/>
                    <a:pt x="53" y="28"/>
                  </a:cubicBezTo>
                  <a:cubicBezTo>
                    <a:pt x="57" y="27"/>
                    <a:pt x="55" y="26"/>
                    <a:pt x="59" y="25"/>
                  </a:cubicBezTo>
                  <a:cubicBezTo>
                    <a:pt x="62" y="24"/>
                    <a:pt x="65" y="24"/>
                    <a:pt x="68" y="23"/>
                  </a:cubicBezTo>
                  <a:cubicBezTo>
                    <a:pt x="71" y="23"/>
                    <a:pt x="73" y="22"/>
                    <a:pt x="76" y="22"/>
                  </a:cubicBezTo>
                  <a:cubicBezTo>
                    <a:pt x="71" y="22"/>
                    <a:pt x="67" y="23"/>
                    <a:pt x="62" y="23"/>
                  </a:cubicBezTo>
                  <a:cubicBezTo>
                    <a:pt x="57" y="24"/>
                    <a:pt x="52" y="24"/>
                    <a:pt x="47" y="25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5" y="25"/>
                    <a:pt x="45" y="25"/>
                    <a:pt x="44" y="24"/>
                  </a:cubicBezTo>
                  <a:cubicBezTo>
                    <a:pt x="45" y="24"/>
                    <a:pt x="46" y="24"/>
                    <a:pt x="47" y="24"/>
                  </a:cubicBezTo>
                  <a:cubicBezTo>
                    <a:pt x="50" y="23"/>
                    <a:pt x="53" y="23"/>
                    <a:pt x="56" y="22"/>
                  </a:cubicBezTo>
                  <a:cubicBezTo>
                    <a:pt x="58" y="22"/>
                    <a:pt x="59" y="21"/>
                    <a:pt x="61" y="21"/>
                  </a:cubicBezTo>
                  <a:cubicBezTo>
                    <a:pt x="61" y="21"/>
                    <a:pt x="60" y="21"/>
                    <a:pt x="59" y="21"/>
                  </a:cubicBezTo>
                  <a:cubicBezTo>
                    <a:pt x="51" y="22"/>
                    <a:pt x="42" y="23"/>
                    <a:pt x="34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1" y="24"/>
                    <a:pt x="31" y="24"/>
                    <a:pt x="31" y="23"/>
                  </a:cubicBezTo>
                  <a:cubicBezTo>
                    <a:pt x="32" y="23"/>
                    <a:pt x="33" y="23"/>
                    <a:pt x="34" y="22"/>
                  </a:cubicBezTo>
                  <a:cubicBezTo>
                    <a:pt x="41" y="21"/>
                    <a:pt x="48" y="20"/>
                    <a:pt x="55" y="18"/>
                  </a:cubicBezTo>
                  <a:cubicBezTo>
                    <a:pt x="59" y="18"/>
                    <a:pt x="62" y="17"/>
                    <a:pt x="65" y="15"/>
                  </a:cubicBezTo>
                  <a:cubicBezTo>
                    <a:pt x="67" y="14"/>
                    <a:pt x="69" y="13"/>
                    <a:pt x="70" y="13"/>
                  </a:cubicBezTo>
                  <a:cubicBezTo>
                    <a:pt x="75" y="12"/>
                    <a:pt x="48" y="11"/>
                    <a:pt x="53" y="11"/>
                  </a:cubicBezTo>
                  <a:cubicBezTo>
                    <a:pt x="59" y="11"/>
                    <a:pt x="63" y="9"/>
                    <a:pt x="69" y="8"/>
                  </a:cubicBezTo>
                  <a:cubicBezTo>
                    <a:pt x="68" y="8"/>
                    <a:pt x="68" y="8"/>
                    <a:pt x="67" y="8"/>
                  </a:cubicBezTo>
                  <a:cubicBezTo>
                    <a:pt x="61" y="8"/>
                    <a:pt x="55" y="8"/>
                    <a:pt x="49" y="9"/>
                  </a:cubicBezTo>
                  <a:cubicBezTo>
                    <a:pt x="43" y="9"/>
                    <a:pt x="38" y="9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9"/>
                    <a:pt x="32" y="8"/>
                    <a:pt x="33" y="8"/>
                  </a:cubicBezTo>
                  <a:cubicBezTo>
                    <a:pt x="37" y="8"/>
                    <a:pt x="41" y="7"/>
                    <a:pt x="45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4" y="6"/>
                    <a:pt x="42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3" y="5"/>
                    <a:pt x="43" y="5"/>
                    <a:pt x="44" y="5"/>
                  </a:cubicBezTo>
                  <a:cubicBezTo>
                    <a:pt x="52" y="4"/>
                    <a:pt x="59" y="3"/>
                    <a:pt x="67" y="2"/>
                  </a:cubicBezTo>
                  <a:cubicBezTo>
                    <a:pt x="77" y="1"/>
                    <a:pt x="87" y="1"/>
                    <a:pt x="96" y="1"/>
                  </a:cubicBezTo>
                  <a:cubicBezTo>
                    <a:pt x="106" y="1"/>
                    <a:pt x="207" y="1"/>
                    <a:pt x="216" y="1"/>
                  </a:cubicBezTo>
                  <a:cubicBezTo>
                    <a:pt x="227" y="1"/>
                    <a:pt x="237" y="1"/>
                    <a:pt x="247" y="1"/>
                  </a:cubicBezTo>
                  <a:cubicBezTo>
                    <a:pt x="254" y="1"/>
                    <a:pt x="261" y="1"/>
                    <a:pt x="269" y="1"/>
                  </a:cubicBezTo>
                  <a:cubicBezTo>
                    <a:pt x="271" y="1"/>
                    <a:pt x="274" y="1"/>
                    <a:pt x="277" y="1"/>
                  </a:cubicBezTo>
                  <a:cubicBezTo>
                    <a:pt x="278" y="1"/>
                    <a:pt x="280" y="1"/>
                    <a:pt x="281" y="1"/>
                  </a:cubicBezTo>
                  <a:cubicBezTo>
                    <a:pt x="282" y="1"/>
                    <a:pt x="283" y="1"/>
                    <a:pt x="285" y="1"/>
                  </a:cubicBezTo>
                  <a:cubicBezTo>
                    <a:pt x="285" y="1"/>
                    <a:pt x="286" y="0"/>
                    <a:pt x="287" y="1"/>
                  </a:cubicBezTo>
                  <a:cubicBezTo>
                    <a:pt x="287" y="2"/>
                    <a:pt x="288" y="1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1"/>
                    <a:pt x="290" y="1"/>
                  </a:cubicBezTo>
                  <a:cubicBezTo>
                    <a:pt x="291" y="1"/>
                    <a:pt x="291" y="1"/>
                    <a:pt x="292" y="1"/>
                  </a:cubicBezTo>
                  <a:cubicBezTo>
                    <a:pt x="293" y="2"/>
                    <a:pt x="293" y="1"/>
                    <a:pt x="294" y="1"/>
                  </a:cubicBezTo>
                  <a:cubicBezTo>
                    <a:pt x="301" y="1"/>
                    <a:pt x="309" y="1"/>
                    <a:pt x="316" y="1"/>
                  </a:cubicBezTo>
                  <a:close/>
                  <a:moveTo>
                    <a:pt x="152" y="48"/>
                  </a:moveTo>
                  <a:cubicBezTo>
                    <a:pt x="163" y="48"/>
                    <a:pt x="188" y="47"/>
                    <a:pt x="199" y="47"/>
                  </a:cubicBezTo>
                  <a:cubicBezTo>
                    <a:pt x="205" y="47"/>
                    <a:pt x="212" y="47"/>
                    <a:pt x="218" y="47"/>
                  </a:cubicBezTo>
                  <a:cubicBezTo>
                    <a:pt x="227" y="48"/>
                    <a:pt x="240" y="47"/>
                    <a:pt x="249" y="47"/>
                  </a:cubicBezTo>
                  <a:cubicBezTo>
                    <a:pt x="264" y="47"/>
                    <a:pt x="281" y="47"/>
                    <a:pt x="295" y="47"/>
                  </a:cubicBezTo>
                  <a:cubicBezTo>
                    <a:pt x="311" y="47"/>
                    <a:pt x="320" y="48"/>
                    <a:pt x="335" y="48"/>
                  </a:cubicBezTo>
                  <a:cubicBezTo>
                    <a:pt x="342" y="48"/>
                    <a:pt x="352" y="49"/>
                    <a:pt x="359" y="49"/>
                  </a:cubicBezTo>
                  <a:cubicBezTo>
                    <a:pt x="345" y="46"/>
                    <a:pt x="157" y="47"/>
                    <a:pt x="132" y="49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40" y="50"/>
                    <a:pt x="145" y="49"/>
                    <a:pt x="152" y="48"/>
                  </a:cubicBezTo>
                  <a:close/>
                  <a:moveTo>
                    <a:pt x="246" y="29"/>
                  </a:moveTo>
                  <a:cubicBezTo>
                    <a:pt x="274" y="29"/>
                    <a:pt x="303" y="29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02" y="28"/>
                    <a:pt x="274" y="29"/>
                    <a:pt x="246" y="29"/>
                  </a:cubicBezTo>
                  <a:close/>
                  <a:moveTo>
                    <a:pt x="158" y="66"/>
                  </a:moveTo>
                  <a:cubicBezTo>
                    <a:pt x="146" y="66"/>
                    <a:pt x="133" y="67"/>
                    <a:pt x="121" y="69"/>
                  </a:cubicBezTo>
                  <a:cubicBezTo>
                    <a:pt x="134" y="68"/>
                    <a:pt x="146" y="67"/>
                    <a:pt x="158" y="66"/>
                  </a:cubicBezTo>
                  <a:close/>
                  <a:moveTo>
                    <a:pt x="330" y="54"/>
                  </a:moveTo>
                  <a:cubicBezTo>
                    <a:pt x="330" y="54"/>
                    <a:pt x="330" y="54"/>
                    <a:pt x="330" y="54"/>
                  </a:cubicBezTo>
                  <a:cubicBezTo>
                    <a:pt x="311" y="54"/>
                    <a:pt x="293" y="54"/>
                    <a:pt x="275" y="54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93" y="54"/>
                    <a:pt x="311" y="54"/>
                    <a:pt x="330" y="54"/>
                  </a:cubicBezTo>
                  <a:close/>
                  <a:moveTo>
                    <a:pt x="141" y="60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50" y="62"/>
                    <a:pt x="159" y="60"/>
                    <a:pt x="168" y="59"/>
                  </a:cubicBezTo>
                  <a:cubicBezTo>
                    <a:pt x="159" y="59"/>
                    <a:pt x="150" y="60"/>
                    <a:pt x="141" y="60"/>
                  </a:cubicBezTo>
                  <a:close/>
                  <a:moveTo>
                    <a:pt x="196" y="31"/>
                  </a:moveTo>
                  <a:cubicBezTo>
                    <a:pt x="196" y="31"/>
                    <a:pt x="196" y="31"/>
                    <a:pt x="196" y="31"/>
                  </a:cubicBezTo>
                  <a:cubicBezTo>
                    <a:pt x="202" y="31"/>
                    <a:pt x="208" y="31"/>
                    <a:pt x="214" y="31"/>
                  </a:cubicBezTo>
                  <a:cubicBezTo>
                    <a:pt x="214" y="31"/>
                    <a:pt x="214" y="30"/>
                    <a:pt x="214" y="30"/>
                  </a:cubicBezTo>
                  <a:cubicBezTo>
                    <a:pt x="208" y="30"/>
                    <a:pt x="202" y="31"/>
                    <a:pt x="196" y="31"/>
                  </a:cubicBezTo>
                  <a:close/>
                  <a:moveTo>
                    <a:pt x="314" y="77"/>
                  </a:moveTo>
                  <a:cubicBezTo>
                    <a:pt x="314" y="77"/>
                    <a:pt x="314" y="77"/>
                    <a:pt x="314" y="77"/>
                  </a:cubicBezTo>
                  <a:cubicBezTo>
                    <a:pt x="325" y="78"/>
                    <a:pt x="337" y="78"/>
                    <a:pt x="348" y="78"/>
                  </a:cubicBezTo>
                  <a:cubicBezTo>
                    <a:pt x="348" y="78"/>
                    <a:pt x="348" y="78"/>
                    <a:pt x="348" y="78"/>
                  </a:cubicBezTo>
                  <a:cubicBezTo>
                    <a:pt x="337" y="77"/>
                    <a:pt x="325" y="77"/>
                    <a:pt x="314" y="77"/>
                  </a:cubicBezTo>
                  <a:close/>
                  <a:moveTo>
                    <a:pt x="365" y="29"/>
                  </a:moveTo>
                  <a:cubicBezTo>
                    <a:pt x="365" y="29"/>
                    <a:pt x="365" y="29"/>
                    <a:pt x="365" y="29"/>
                  </a:cubicBezTo>
                  <a:cubicBezTo>
                    <a:pt x="356" y="28"/>
                    <a:pt x="346" y="28"/>
                    <a:pt x="336" y="28"/>
                  </a:cubicBezTo>
                  <a:cubicBezTo>
                    <a:pt x="336" y="28"/>
                    <a:pt x="336" y="28"/>
                    <a:pt x="336" y="29"/>
                  </a:cubicBezTo>
                  <a:cubicBezTo>
                    <a:pt x="346" y="29"/>
                    <a:pt x="356" y="29"/>
                    <a:pt x="365" y="29"/>
                  </a:cubicBezTo>
                  <a:close/>
                  <a:moveTo>
                    <a:pt x="241" y="54"/>
                  </a:moveTo>
                  <a:cubicBezTo>
                    <a:pt x="241" y="54"/>
                    <a:pt x="241" y="54"/>
                    <a:pt x="241" y="55"/>
                  </a:cubicBezTo>
                  <a:cubicBezTo>
                    <a:pt x="249" y="55"/>
                    <a:pt x="257" y="55"/>
                    <a:pt x="265" y="55"/>
                  </a:cubicBezTo>
                  <a:cubicBezTo>
                    <a:pt x="265" y="54"/>
                    <a:pt x="265" y="54"/>
                    <a:pt x="265" y="54"/>
                  </a:cubicBezTo>
                  <a:cubicBezTo>
                    <a:pt x="257" y="54"/>
                    <a:pt x="249" y="54"/>
                    <a:pt x="241" y="54"/>
                  </a:cubicBezTo>
                  <a:close/>
                  <a:moveTo>
                    <a:pt x="139" y="39"/>
                  </a:moveTo>
                  <a:cubicBezTo>
                    <a:pt x="140" y="40"/>
                    <a:pt x="143" y="39"/>
                    <a:pt x="148" y="38"/>
                  </a:cubicBezTo>
                  <a:cubicBezTo>
                    <a:pt x="145" y="38"/>
                    <a:pt x="142" y="39"/>
                    <a:pt x="139" y="39"/>
                  </a:cubicBezTo>
                  <a:close/>
                  <a:moveTo>
                    <a:pt x="359" y="78"/>
                  </a:moveTo>
                  <a:cubicBezTo>
                    <a:pt x="359" y="78"/>
                    <a:pt x="359" y="78"/>
                    <a:pt x="359" y="78"/>
                  </a:cubicBezTo>
                  <a:cubicBezTo>
                    <a:pt x="357" y="78"/>
                    <a:pt x="354" y="78"/>
                    <a:pt x="351" y="78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54" y="78"/>
                    <a:pt x="357" y="78"/>
                    <a:pt x="359" y="78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7551737" y="38227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Seventh Title</a:t>
              </a:r>
              <a:endParaRPr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5E0BA2CA-08D2-6B4F-A57A-531726F63FF9}"/>
              </a:ext>
            </a:extLst>
          </p:cNvPr>
          <p:cNvGrpSpPr/>
          <p:nvPr/>
        </p:nvGrpSpPr>
        <p:grpSpPr>
          <a:xfrm>
            <a:off x="6367462" y="5283200"/>
            <a:ext cx="5205412" cy="887412"/>
            <a:chOff x="6367462" y="5283200"/>
            <a:chExt cx="5205412" cy="887412"/>
          </a:xfrm>
        </p:grpSpPr>
        <p:sp>
          <p:nvSpPr>
            <p:cNvPr id="258" name="Google Shape;258;p17"/>
            <p:cNvSpPr/>
            <p:nvPr/>
          </p:nvSpPr>
          <p:spPr>
            <a:xfrm>
              <a:off x="6367462" y="5283200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87" y="81"/>
                  </a:moveTo>
                  <a:cubicBezTo>
                    <a:pt x="91" y="80"/>
                    <a:pt x="68" y="80"/>
                    <a:pt x="71" y="79"/>
                  </a:cubicBezTo>
                  <a:cubicBezTo>
                    <a:pt x="72" y="79"/>
                    <a:pt x="73" y="79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2" y="78"/>
                    <a:pt x="72" y="78"/>
                    <a:pt x="71" y="78"/>
                  </a:cubicBezTo>
                  <a:cubicBezTo>
                    <a:pt x="66" y="78"/>
                    <a:pt x="87" y="78"/>
                    <a:pt x="82" y="77"/>
                  </a:cubicBezTo>
                  <a:cubicBezTo>
                    <a:pt x="81" y="77"/>
                    <a:pt x="81" y="77"/>
                    <a:pt x="80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81" y="76"/>
                    <a:pt x="82" y="76"/>
                    <a:pt x="82" y="76"/>
                  </a:cubicBezTo>
                  <a:cubicBezTo>
                    <a:pt x="87" y="75"/>
                    <a:pt x="65" y="75"/>
                    <a:pt x="69" y="75"/>
                  </a:cubicBezTo>
                  <a:cubicBezTo>
                    <a:pt x="70" y="75"/>
                    <a:pt x="71" y="75"/>
                    <a:pt x="72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4" y="72"/>
                    <a:pt x="75" y="72"/>
                  </a:cubicBezTo>
                  <a:cubicBezTo>
                    <a:pt x="87" y="70"/>
                    <a:pt x="75" y="69"/>
                    <a:pt x="87" y="68"/>
                  </a:cubicBezTo>
                  <a:cubicBezTo>
                    <a:pt x="89" y="68"/>
                    <a:pt x="90" y="67"/>
                    <a:pt x="92" y="66"/>
                  </a:cubicBezTo>
                  <a:cubicBezTo>
                    <a:pt x="90" y="66"/>
                    <a:pt x="89" y="66"/>
                    <a:pt x="87" y="66"/>
                  </a:cubicBezTo>
                  <a:cubicBezTo>
                    <a:pt x="82" y="67"/>
                    <a:pt x="78" y="67"/>
                    <a:pt x="73" y="67"/>
                  </a:cubicBezTo>
                  <a:cubicBezTo>
                    <a:pt x="64" y="68"/>
                    <a:pt x="78" y="68"/>
                    <a:pt x="69" y="68"/>
                  </a:cubicBezTo>
                  <a:cubicBezTo>
                    <a:pt x="68" y="68"/>
                    <a:pt x="68" y="68"/>
                    <a:pt x="67" y="68"/>
                  </a:cubicBezTo>
                  <a:cubicBezTo>
                    <a:pt x="67" y="68"/>
                    <a:pt x="67" y="68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73" y="66"/>
                    <a:pt x="72" y="65"/>
                    <a:pt x="76" y="65"/>
                  </a:cubicBezTo>
                  <a:cubicBezTo>
                    <a:pt x="87" y="64"/>
                    <a:pt x="79" y="63"/>
                    <a:pt x="90" y="62"/>
                  </a:cubicBezTo>
                  <a:cubicBezTo>
                    <a:pt x="99" y="61"/>
                    <a:pt x="95" y="60"/>
                    <a:pt x="104" y="60"/>
                  </a:cubicBezTo>
                  <a:cubicBezTo>
                    <a:pt x="114" y="59"/>
                    <a:pt x="124" y="67"/>
                    <a:pt x="133" y="66"/>
                  </a:cubicBezTo>
                  <a:cubicBezTo>
                    <a:pt x="135" y="65"/>
                    <a:pt x="137" y="65"/>
                    <a:pt x="138" y="65"/>
                  </a:cubicBezTo>
                  <a:cubicBezTo>
                    <a:pt x="138" y="65"/>
                    <a:pt x="138" y="64"/>
                    <a:pt x="138" y="64"/>
                  </a:cubicBezTo>
                  <a:cubicBezTo>
                    <a:pt x="137" y="64"/>
                    <a:pt x="136" y="64"/>
                    <a:pt x="135" y="65"/>
                  </a:cubicBezTo>
                  <a:cubicBezTo>
                    <a:pt x="131" y="65"/>
                    <a:pt x="128" y="66"/>
                    <a:pt x="124" y="66"/>
                  </a:cubicBezTo>
                  <a:cubicBezTo>
                    <a:pt x="119" y="67"/>
                    <a:pt x="114" y="67"/>
                    <a:pt x="109" y="67"/>
                  </a:cubicBezTo>
                  <a:cubicBezTo>
                    <a:pt x="106" y="68"/>
                    <a:pt x="101" y="59"/>
                    <a:pt x="97" y="59"/>
                  </a:cubicBezTo>
                  <a:cubicBezTo>
                    <a:pt x="91" y="59"/>
                    <a:pt x="100" y="60"/>
                    <a:pt x="94" y="61"/>
                  </a:cubicBezTo>
                  <a:cubicBezTo>
                    <a:pt x="88" y="61"/>
                    <a:pt x="81" y="61"/>
                    <a:pt x="75" y="61"/>
                  </a:cubicBezTo>
                  <a:cubicBezTo>
                    <a:pt x="74" y="61"/>
                    <a:pt x="74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0"/>
                    <a:pt x="74" y="60"/>
                    <a:pt x="75" y="60"/>
                  </a:cubicBezTo>
                  <a:cubicBezTo>
                    <a:pt x="77" y="59"/>
                    <a:pt x="71" y="59"/>
                    <a:pt x="73" y="59"/>
                  </a:cubicBezTo>
                  <a:cubicBezTo>
                    <a:pt x="74" y="59"/>
                    <a:pt x="75" y="58"/>
                    <a:pt x="75" y="57"/>
                  </a:cubicBezTo>
                  <a:cubicBezTo>
                    <a:pt x="74" y="57"/>
                    <a:pt x="74" y="57"/>
                    <a:pt x="73" y="57"/>
                  </a:cubicBezTo>
                  <a:cubicBezTo>
                    <a:pt x="68" y="57"/>
                    <a:pt x="81" y="57"/>
                    <a:pt x="76" y="58"/>
                  </a:cubicBezTo>
                  <a:cubicBezTo>
                    <a:pt x="76" y="58"/>
                    <a:pt x="57" y="58"/>
                    <a:pt x="57" y="57"/>
                  </a:cubicBezTo>
                  <a:cubicBezTo>
                    <a:pt x="55" y="56"/>
                    <a:pt x="54" y="57"/>
                    <a:pt x="53" y="57"/>
                  </a:cubicBezTo>
                  <a:cubicBezTo>
                    <a:pt x="52" y="57"/>
                    <a:pt x="51" y="56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48" y="55"/>
                    <a:pt x="49" y="55"/>
                  </a:cubicBezTo>
                  <a:cubicBezTo>
                    <a:pt x="60" y="54"/>
                    <a:pt x="54" y="52"/>
                    <a:pt x="65" y="51"/>
                  </a:cubicBezTo>
                  <a:cubicBezTo>
                    <a:pt x="82" y="50"/>
                    <a:pt x="76" y="50"/>
                    <a:pt x="100" y="51"/>
                  </a:cubicBezTo>
                  <a:cubicBezTo>
                    <a:pt x="102" y="50"/>
                    <a:pt x="121" y="54"/>
                    <a:pt x="123" y="54"/>
                  </a:cubicBezTo>
                  <a:cubicBezTo>
                    <a:pt x="122" y="54"/>
                    <a:pt x="122" y="54"/>
                    <a:pt x="121" y="54"/>
                  </a:cubicBezTo>
                  <a:cubicBezTo>
                    <a:pt x="116" y="54"/>
                    <a:pt x="107" y="48"/>
                    <a:pt x="101" y="49"/>
                  </a:cubicBezTo>
                  <a:cubicBezTo>
                    <a:pt x="97" y="49"/>
                    <a:pt x="95" y="46"/>
                    <a:pt x="91" y="46"/>
                  </a:cubicBezTo>
                  <a:cubicBezTo>
                    <a:pt x="81" y="47"/>
                    <a:pt x="71" y="48"/>
                    <a:pt x="62" y="49"/>
                  </a:cubicBezTo>
                  <a:cubicBezTo>
                    <a:pt x="60" y="49"/>
                    <a:pt x="59" y="48"/>
                    <a:pt x="58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4" y="48"/>
                    <a:pt x="51" y="49"/>
                    <a:pt x="49" y="49"/>
                  </a:cubicBezTo>
                  <a:cubicBezTo>
                    <a:pt x="45" y="49"/>
                    <a:pt x="56" y="50"/>
                    <a:pt x="52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2" y="49"/>
                    <a:pt x="52" y="48"/>
                  </a:cubicBezTo>
                  <a:cubicBezTo>
                    <a:pt x="55" y="48"/>
                    <a:pt x="43" y="48"/>
                    <a:pt x="45" y="47"/>
                  </a:cubicBezTo>
                  <a:cubicBezTo>
                    <a:pt x="51" y="46"/>
                    <a:pt x="70" y="45"/>
                    <a:pt x="75" y="44"/>
                  </a:cubicBezTo>
                  <a:cubicBezTo>
                    <a:pt x="80" y="44"/>
                    <a:pt x="84" y="43"/>
                    <a:pt x="89" y="43"/>
                  </a:cubicBezTo>
                  <a:cubicBezTo>
                    <a:pt x="86" y="43"/>
                    <a:pt x="83" y="43"/>
                    <a:pt x="80" y="43"/>
                  </a:cubicBezTo>
                  <a:cubicBezTo>
                    <a:pt x="74" y="44"/>
                    <a:pt x="68" y="44"/>
                    <a:pt x="63" y="45"/>
                  </a:cubicBezTo>
                  <a:cubicBezTo>
                    <a:pt x="62" y="45"/>
                    <a:pt x="61" y="45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2" y="44"/>
                    <a:pt x="63" y="43"/>
                    <a:pt x="64" y="43"/>
                  </a:cubicBezTo>
                  <a:cubicBezTo>
                    <a:pt x="75" y="42"/>
                    <a:pt x="73" y="50"/>
                    <a:pt x="84" y="48"/>
                  </a:cubicBezTo>
                  <a:cubicBezTo>
                    <a:pt x="92" y="47"/>
                    <a:pt x="100" y="46"/>
                    <a:pt x="108" y="45"/>
                  </a:cubicBezTo>
                  <a:cubicBezTo>
                    <a:pt x="111" y="45"/>
                    <a:pt x="114" y="44"/>
                    <a:pt x="117" y="44"/>
                  </a:cubicBezTo>
                  <a:cubicBezTo>
                    <a:pt x="116" y="44"/>
                    <a:pt x="115" y="44"/>
                    <a:pt x="114" y="44"/>
                  </a:cubicBezTo>
                  <a:cubicBezTo>
                    <a:pt x="111" y="44"/>
                    <a:pt x="109" y="45"/>
                    <a:pt x="106" y="44"/>
                  </a:cubicBezTo>
                  <a:cubicBezTo>
                    <a:pt x="104" y="43"/>
                    <a:pt x="103" y="44"/>
                    <a:pt x="101" y="44"/>
                  </a:cubicBezTo>
                  <a:cubicBezTo>
                    <a:pt x="103" y="44"/>
                    <a:pt x="93" y="45"/>
                    <a:pt x="69" y="47"/>
                  </a:cubicBezTo>
                  <a:cubicBezTo>
                    <a:pt x="64" y="48"/>
                    <a:pt x="72" y="39"/>
                    <a:pt x="67" y="40"/>
                  </a:cubicBezTo>
                  <a:cubicBezTo>
                    <a:pt x="66" y="40"/>
                    <a:pt x="51" y="50"/>
                    <a:pt x="51" y="48"/>
                  </a:cubicBezTo>
                  <a:cubicBezTo>
                    <a:pt x="78" y="42"/>
                    <a:pt x="95" y="41"/>
                    <a:pt x="100" y="40"/>
                  </a:cubicBezTo>
                  <a:cubicBezTo>
                    <a:pt x="98" y="39"/>
                    <a:pt x="96" y="40"/>
                    <a:pt x="94" y="39"/>
                  </a:cubicBezTo>
                  <a:cubicBezTo>
                    <a:pt x="101" y="37"/>
                    <a:pt x="46" y="37"/>
                    <a:pt x="53" y="35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4" y="35"/>
                    <a:pt x="60" y="36"/>
                    <a:pt x="52" y="37"/>
                  </a:cubicBezTo>
                  <a:cubicBezTo>
                    <a:pt x="47" y="38"/>
                    <a:pt x="92" y="39"/>
                    <a:pt x="87" y="39"/>
                  </a:cubicBezTo>
                  <a:cubicBezTo>
                    <a:pt x="86" y="39"/>
                    <a:pt x="85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8"/>
                    <a:pt x="47" y="38"/>
                    <a:pt x="48" y="38"/>
                  </a:cubicBezTo>
                  <a:cubicBezTo>
                    <a:pt x="51" y="37"/>
                    <a:pt x="54" y="37"/>
                    <a:pt x="56" y="36"/>
                  </a:cubicBezTo>
                  <a:cubicBezTo>
                    <a:pt x="64" y="35"/>
                    <a:pt x="35" y="33"/>
                    <a:pt x="43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5" y="29"/>
                    <a:pt x="47" y="29"/>
                    <a:pt x="48" y="29"/>
                  </a:cubicBezTo>
                  <a:cubicBezTo>
                    <a:pt x="52" y="28"/>
                    <a:pt x="50" y="27"/>
                    <a:pt x="54" y="26"/>
                  </a:cubicBezTo>
                  <a:cubicBezTo>
                    <a:pt x="57" y="25"/>
                    <a:pt x="47" y="25"/>
                    <a:pt x="50" y="24"/>
                  </a:cubicBezTo>
                  <a:cubicBezTo>
                    <a:pt x="52" y="24"/>
                    <a:pt x="55" y="23"/>
                    <a:pt x="58" y="23"/>
                  </a:cubicBezTo>
                  <a:cubicBezTo>
                    <a:pt x="53" y="23"/>
                    <a:pt x="62" y="24"/>
                    <a:pt x="57" y="24"/>
                  </a:cubicBezTo>
                  <a:cubicBezTo>
                    <a:pt x="52" y="25"/>
                    <a:pt x="47" y="26"/>
                    <a:pt x="42" y="26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40" y="26"/>
                    <a:pt x="40" y="26"/>
                    <a:pt x="39" y="25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5" y="24"/>
                    <a:pt x="48" y="24"/>
                    <a:pt x="51" y="23"/>
                  </a:cubicBezTo>
                  <a:cubicBezTo>
                    <a:pt x="53" y="23"/>
                    <a:pt x="54" y="22"/>
                    <a:pt x="56" y="22"/>
                  </a:cubicBezTo>
                  <a:cubicBezTo>
                    <a:pt x="56" y="22"/>
                    <a:pt x="55" y="22"/>
                    <a:pt x="54" y="22"/>
                  </a:cubicBezTo>
                  <a:cubicBezTo>
                    <a:pt x="46" y="23"/>
                    <a:pt x="37" y="24"/>
                    <a:pt x="29" y="25"/>
                  </a:cubicBezTo>
                  <a:cubicBezTo>
                    <a:pt x="28" y="25"/>
                    <a:pt x="27" y="25"/>
                    <a:pt x="26" y="25"/>
                  </a:cubicBezTo>
                  <a:cubicBezTo>
                    <a:pt x="26" y="25"/>
                    <a:pt x="26" y="25"/>
                    <a:pt x="26" y="24"/>
                  </a:cubicBezTo>
                  <a:cubicBezTo>
                    <a:pt x="27" y="24"/>
                    <a:pt x="28" y="24"/>
                    <a:pt x="29" y="24"/>
                  </a:cubicBezTo>
                  <a:cubicBezTo>
                    <a:pt x="36" y="22"/>
                    <a:pt x="18" y="21"/>
                    <a:pt x="25" y="19"/>
                  </a:cubicBezTo>
                  <a:cubicBezTo>
                    <a:pt x="28" y="19"/>
                    <a:pt x="32" y="18"/>
                    <a:pt x="35" y="16"/>
                  </a:cubicBezTo>
                  <a:cubicBezTo>
                    <a:pt x="36" y="14"/>
                    <a:pt x="25" y="14"/>
                    <a:pt x="27" y="13"/>
                  </a:cubicBezTo>
                  <a:cubicBezTo>
                    <a:pt x="32" y="13"/>
                    <a:pt x="17" y="12"/>
                    <a:pt x="23" y="12"/>
                  </a:cubicBezTo>
                  <a:cubicBezTo>
                    <a:pt x="28" y="12"/>
                    <a:pt x="20" y="10"/>
                    <a:pt x="25" y="9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18" y="9"/>
                    <a:pt x="24" y="9"/>
                    <a:pt x="18" y="9"/>
                  </a:cubicBezTo>
                  <a:cubicBezTo>
                    <a:pt x="13" y="9"/>
                    <a:pt x="7" y="10"/>
                    <a:pt x="2" y="10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6" y="8"/>
                    <a:pt x="10" y="8"/>
                    <a:pt x="15" y="8"/>
                  </a:cubicBezTo>
                  <a:cubicBezTo>
                    <a:pt x="15" y="7"/>
                    <a:pt x="16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7"/>
                    <a:pt x="13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5"/>
                    <a:pt x="14" y="5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2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2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2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2"/>
                    <a:pt x="336" y="2"/>
                  </a:cubicBezTo>
                  <a:cubicBezTo>
                    <a:pt x="337" y="2"/>
                    <a:pt x="338" y="3"/>
                    <a:pt x="338" y="3"/>
                  </a:cubicBezTo>
                  <a:cubicBezTo>
                    <a:pt x="342" y="3"/>
                    <a:pt x="345" y="3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4"/>
                    <a:pt x="358" y="4"/>
                  </a:cubicBezTo>
                  <a:cubicBezTo>
                    <a:pt x="312" y="4"/>
                    <a:pt x="265" y="4"/>
                    <a:pt x="218" y="4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77" y="5"/>
                    <a:pt x="323" y="5"/>
                    <a:pt x="382" y="5"/>
                  </a:cubicBezTo>
                  <a:cubicBezTo>
                    <a:pt x="380" y="5"/>
                    <a:pt x="391" y="4"/>
                    <a:pt x="388" y="4"/>
                  </a:cubicBezTo>
                  <a:cubicBezTo>
                    <a:pt x="381" y="4"/>
                    <a:pt x="374" y="4"/>
                    <a:pt x="367" y="4"/>
                  </a:cubicBezTo>
                  <a:cubicBezTo>
                    <a:pt x="365" y="4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2"/>
                    <a:pt x="369" y="2"/>
                    <a:pt x="369" y="3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3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2"/>
                    <a:pt x="372" y="2"/>
                    <a:pt x="373" y="3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2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3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3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3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3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3"/>
                    <a:pt x="385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2"/>
                  </a:cubicBezTo>
                  <a:cubicBezTo>
                    <a:pt x="390" y="2"/>
                    <a:pt x="378" y="3"/>
                    <a:pt x="378" y="3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4"/>
                    <a:pt x="392" y="4"/>
                    <a:pt x="397" y="4"/>
                  </a:cubicBezTo>
                  <a:cubicBezTo>
                    <a:pt x="405" y="4"/>
                    <a:pt x="383" y="5"/>
                    <a:pt x="392" y="5"/>
                  </a:cubicBezTo>
                  <a:cubicBezTo>
                    <a:pt x="399" y="5"/>
                    <a:pt x="407" y="5"/>
                    <a:pt x="414" y="5"/>
                  </a:cubicBezTo>
                  <a:cubicBezTo>
                    <a:pt x="415" y="6"/>
                    <a:pt x="415" y="6"/>
                    <a:pt x="416" y="6"/>
                  </a:cubicBezTo>
                  <a:cubicBezTo>
                    <a:pt x="414" y="7"/>
                    <a:pt x="412" y="7"/>
                    <a:pt x="410" y="7"/>
                  </a:cubicBezTo>
                  <a:cubicBezTo>
                    <a:pt x="408" y="7"/>
                    <a:pt x="406" y="7"/>
                    <a:pt x="404" y="7"/>
                  </a:cubicBezTo>
                  <a:cubicBezTo>
                    <a:pt x="403" y="7"/>
                    <a:pt x="403" y="7"/>
                    <a:pt x="403" y="7"/>
                  </a:cubicBezTo>
                  <a:cubicBezTo>
                    <a:pt x="403" y="7"/>
                    <a:pt x="403" y="7"/>
                    <a:pt x="404" y="7"/>
                  </a:cubicBezTo>
                  <a:cubicBezTo>
                    <a:pt x="409" y="8"/>
                    <a:pt x="414" y="8"/>
                    <a:pt x="419" y="8"/>
                  </a:cubicBezTo>
                  <a:cubicBezTo>
                    <a:pt x="428" y="8"/>
                    <a:pt x="437" y="9"/>
                    <a:pt x="446" y="9"/>
                  </a:cubicBezTo>
                  <a:cubicBezTo>
                    <a:pt x="452" y="9"/>
                    <a:pt x="458" y="9"/>
                    <a:pt x="464" y="10"/>
                  </a:cubicBezTo>
                  <a:cubicBezTo>
                    <a:pt x="466" y="10"/>
                    <a:pt x="469" y="10"/>
                    <a:pt x="472" y="10"/>
                  </a:cubicBezTo>
                  <a:cubicBezTo>
                    <a:pt x="475" y="10"/>
                    <a:pt x="492" y="10"/>
                    <a:pt x="495" y="10"/>
                  </a:cubicBezTo>
                  <a:cubicBezTo>
                    <a:pt x="496" y="10"/>
                    <a:pt x="497" y="10"/>
                    <a:pt x="498" y="10"/>
                  </a:cubicBezTo>
                  <a:cubicBezTo>
                    <a:pt x="498" y="10"/>
                    <a:pt x="498" y="11"/>
                    <a:pt x="498" y="11"/>
                  </a:cubicBezTo>
                  <a:cubicBezTo>
                    <a:pt x="496" y="11"/>
                    <a:pt x="494" y="11"/>
                    <a:pt x="493" y="11"/>
                  </a:cubicBezTo>
                  <a:cubicBezTo>
                    <a:pt x="486" y="11"/>
                    <a:pt x="465" y="11"/>
                    <a:pt x="458" y="11"/>
                  </a:cubicBezTo>
                  <a:cubicBezTo>
                    <a:pt x="453" y="11"/>
                    <a:pt x="448" y="12"/>
                    <a:pt x="442" y="11"/>
                  </a:cubicBezTo>
                  <a:cubicBezTo>
                    <a:pt x="424" y="11"/>
                    <a:pt x="406" y="11"/>
                    <a:pt x="388" y="10"/>
                  </a:cubicBezTo>
                  <a:cubicBezTo>
                    <a:pt x="370" y="10"/>
                    <a:pt x="382" y="10"/>
                    <a:pt x="364" y="10"/>
                  </a:cubicBezTo>
                  <a:cubicBezTo>
                    <a:pt x="332" y="10"/>
                    <a:pt x="309" y="10"/>
                    <a:pt x="276" y="11"/>
                  </a:cubicBezTo>
                  <a:cubicBezTo>
                    <a:pt x="258" y="11"/>
                    <a:pt x="244" y="11"/>
                    <a:pt x="226" y="12"/>
                  </a:cubicBezTo>
                  <a:cubicBezTo>
                    <a:pt x="225" y="12"/>
                    <a:pt x="225" y="12"/>
                    <a:pt x="224" y="13"/>
                  </a:cubicBezTo>
                  <a:cubicBezTo>
                    <a:pt x="223" y="13"/>
                    <a:pt x="223" y="13"/>
                    <a:pt x="222" y="13"/>
                  </a:cubicBezTo>
                  <a:cubicBezTo>
                    <a:pt x="222" y="13"/>
                    <a:pt x="222" y="13"/>
                    <a:pt x="223" y="13"/>
                  </a:cubicBezTo>
                  <a:cubicBezTo>
                    <a:pt x="234" y="13"/>
                    <a:pt x="245" y="13"/>
                    <a:pt x="257" y="12"/>
                  </a:cubicBezTo>
                  <a:cubicBezTo>
                    <a:pt x="261" y="12"/>
                    <a:pt x="265" y="12"/>
                    <a:pt x="269" y="12"/>
                  </a:cubicBezTo>
                  <a:cubicBezTo>
                    <a:pt x="276" y="12"/>
                    <a:pt x="283" y="12"/>
                    <a:pt x="290" y="12"/>
                  </a:cubicBezTo>
                  <a:cubicBezTo>
                    <a:pt x="295" y="12"/>
                    <a:pt x="299" y="12"/>
                    <a:pt x="304" y="12"/>
                  </a:cubicBezTo>
                  <a:cubicBezTo>
                    <a:pt x="306" y="12"/>
                    <a:pt x="308" y="12"/>
                    <a:pt x="310" y="12"/>
                  </a:cubicBezTo>
                  <a:cubicBezTo>
                    <a:pt x="312" y="12"/>
                    <a:pt x="314" y="12"/>
                    <a:pt x="316" y="12"/>
                  </a:cubicBezTo>
                  <a:cubicBezTo>
                    <a:pt x="319" y="12"/>
                    <a:pt x="322" y="12"/>
                    <a:pt x="325" y="12"/>
                  </a:cubicBezTo>
                  <a:cubicBezTo>
                    <a:pt x="327" y="12"/>
                    <a:pt x="330" y="11"/>
                    <a:pt x="333" y="11"/>
                  </a:cubicBezTo>
                  <a:cubicBezTo>
                    <a:pt x="334" y="11"/>
                    <a:pt x="334" y="11"/>
                    <a:pt x="335" y="11"/>
                  </a:cubicBezTo>
                  <a:cubicBezTo>
                    <a:pt x="336" y="11"/>
                    <a:pt x="337" y="12"/>
                    <a:pt x="338" y="12"/>
                  </a:cubicBezTo>
                  <a:cubicBezTo>
                    <a:pt x="339" y="11"/>
                    <a:pt x="339" y="11"/>
                    <a:pt x="340" y="12"/>
                  </a:cubicBezTo>
                  <a:cubicBezTo>
                    <a:pt x="340" y="10"/>
                    <a:pt x="341" y="11"/>
                    <a:pt x="341" y="12"/>
                  </a:cubicBezTo>
                  <a:cubicBezTo>
                    <a:pt x="342" y="10"/>
                    <a:pt x="343" y="11"/>
                    <a:pt x="343" y="12"/>
                  </a:cubicBezTo>
                  <a:cubicBezTo>
                    <a:pt x="343" y="12"/>
                    <a:pt x="344" y="11"/>
                    <a:pt x="344" y="11"/>
                  </a:cubicBezTo>
                  <a:cubicBezTo>
                    <a:pt x="344" y="11"/>
                    <a:pt x="345" y="12"/>
                    <a:pt x="345" y="12"/>
                  </a:cubicBezTo>
                  <a:cubicBezTo>
                    <a:pt x="345" y="12"/>
                    <a:pt x="345" y="11"/>
                    <a:pt x="346" y="11"/>
                  </a:cubicBezTo>
                  <a:cubicBezTo>
                    <a:pt x="346" y="11"/>
                    <a:pt x="347" y="12"/>
                    <a:pt x="347" y="12"/>
                  </a:cubicBezTo>
                  <a:cubicBezTo>
                    <a:pt x="347" y="12"/>
                    <a:pt x="347" y="11"/>
                    <a:pt x="348" y="11"/>
                  </a:cubicBezTo>
                  <a:cubicBezTo>
                    <a:pt x="348" y="11"/>
                    <a:pt x="348" y="12"/>
                    <a:pt x="349" y="12"/>
                  </a:cubicBezTo>
                  <a:cubicBezTo>
                    <a:pt x="349" y="10"/>
                    <a:pt x="350" y="12"/>
                    <a:pt x="351" y="12"/>
                  </a:cubicBezTo>
                  <a:cubicBezTo>
                    <a:pt x="351" y="12"/>
                    <a:pt x="352" y="12"/>
                    <a:pt x="352" y="12"/>
                  </a:cubicBezTo>
                  <a:cubicBezTo>
                    <a:pt x="352" y="12"/>
                    <a:pt x="353" y="12"/>
                    <a:pt x="353" y="12"/>
                  </a:cubicBezTo>
                  <a:cubicBezTo>
                    <a:pt x="354" y="12"/>
                    <a:pt x="355" y="12"/>
                    <a:pt x="356" y="12"/>
                  </a:cubicBezTo>
                  <a:cubicBezTo>
                    <a:pt x="357" y="12"/>
                    <a:pt x="357" y="12"/>
                    <a:pt x="358" y="12"/>
                  </a:cubicBezTo>
                  <a:cubicBezTo>
                    <a:pt x="360" y="12"/>
                    <a:pt x="361" y="12"/>
                    <a:pt x="363" y="12"/>
                  </a:cubicBezTo>
                  <a:cubicBezTo>
                    <a:pt x="365" y="12"/>
                    <a:pt x="366" y="12"/>
                    <a:pt x="368" y="12"/>
                  </a:cubicBezTo>
                  <a:cubicBezTo>
                    <a:pt x="369" y="12"/>
                    <a:pt x="371" y="11"/>
                    <a:pt x="372" y="11"/>
                  </a:cubicBezTo>
                  <a:cubicBezTo>
                    <a:pt x="374" y="12"/>
                    <a:pt x="375" y="12"/>
                    <a:pt x="377" y="12"/>
                  </a:cubicBezTo>
                  <a:cubicBezTo>
                    <a:pt x="378" y="12"/>
                    <a:pt x="380" y="11"/>
                    <a:pt x="381" y="11"/>
                  </a:cubicBezTo>
                  <a:cubicBezTo>
                    <a:pt x="384" y="11"/>
                    <a:pt x="386" y="11"/>
                    <a:pt x="389" y="11"/>
                  </a:cubicBezTo>
                  <a:cubicBezTo>
                    <a:pt x="389" y="12"/>
                    <a:pt x="390" y="12"/>
                    <a:pt x="391" y="12"/>
                  </a:cubicBezTo>
                  <a:cubicBezTo>
                    <a:pt x="392" y="11"/>
                    <a:pt x="380" y="12"/>
                    <a:pt x="380" y="12"/>
                  </a:cubicBezTo>
                  <a:cubicBezTo>
                    <a:pt x="382" y="12"/>
                    <a:pt x="383" y="12"/>
                    <a:pt x="384" y="12"/>
                  </a:cubicBezTo>
                  <a:cubicBezTo>
                    <a:pt x="385" y="12"/>
                    <a:pt x="386" y="12"/>
                    <a:pt x="386" y="12"/>
                  </a:cubicBezTo>
                  <a:cubicBezTo>
                    <a:pt x="387" y="12"/>
                    <a:pt x="388" y="12"/>
                    <a:pt x="389" y="12"/>
                  </a:cubicBezTo>
                  <a:cubicBezTo>
                    <a:pt x="390" y="12"/>
                    <a:pt x="391" y="12"/>
                    <a:pt x="392" y="12"/>
                  </a:cubicBezTo>
                  <a:cubicBezTo>
                    <a:pt x="393" y="12"/>
                    <a:pt x="394" y="12"/>
                    <a:pt x="395" y="12"/>
                  </a:cubicBezTo>
                  <a:cubicBezTo>
                    <a:pt x="396" y="11"/>
                    <a:pt x="396" y="12"/>
                    <a:pt x="397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2"/>
                    <a:pt x="398" y="12"/>
                    <a:pt x="399" y="12"/>
                  </a:cubicBezTo>
                  <a:cubicBezTo>
                    <a:pt x="399" y="12"/>
                    <a:pt x="400" y="12"/>
                    <a:pt x="400" y="12"/>
                  </a:cubicBezTo>
                  <a:cubicBezTo>
                    <a:pt x="400" y="12"/>
                    <a:pt x="401" y="12"/>
                    <a:pt x="401" y="12"/>
                  </a:cubicBezTo>
                  <a:cubicBezTo>
                    <a:pt x="402" y="12"/>
                    <a:pt x="403" y="12"/>
                    <a:pt x="404" y="12"/>
                  </a:cubicBezTo>
                  <a:cubicBezTo>
                    <a:pt x="404" y="12"/>
                    <a:pt x="405" y="12"/>
                    <a:pt x="405" y="12"/>
                  </a:cubicBezTo>
                  <a:cubicBezTo>
                    <a:pt x="406" y="12"/>
                    <a:pt x="407" y="12"/>
                    <a:pt x="407" y="12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3"/>
                  </a:cubicBezTo>
                  <a:cubicBezTo>
                    <a:pt x="409" y="12"/>
                    <a:pt x="409" y="12"/>
                    <a:pt x="409" y="11"/>
                  </a:cubicBezTo>
                  <a:cubicBezTo>
                    <a:pt x="409" y="12"/>
                    <a:pt x="410" y="12"/>
                    <a:pt x="410" y="13"/>
                  </a:cubicBezTo>
                  <a:cubicBezTo>
                    <a:pt x="410" y="12"/>
                    <a:pt x="411" y="12"/>
                    <a:pt x="411" y="12"/>
                  </a:cubicBezTo>
                  <a:cubicBezTo>
                    <a:pt x="411" y="12"/>
                    <a:pt x="412" y="12"/>
                    <a:pt x="412" y="13"/>
                  </a:cubicBezTo>
                  <a:cubicBezTo>
                    <a:pt x="412" y="12"/>
                    <a:pt x="412" y="12"/>
                    <a:pt x="413" y="12"/>
                  </a:cubicBezTo>
                  <a:cubicBezTo>
                    <a:pt x="413" y="12"/>
                    <a:pt x="413" y="13"/>
                    <a:pt x="414" y="13"/>
                  </a:cubicBezTo>
                  <a:cubicBezTo>
                    <a:pt x="414" y="12"/>
                    <a:pt x="414" y="12"/>
                    <a:pt x="415" y="12"/>
                  </a:cubicBezTo>
                  <a:cubicBezTo>
                    <a:pt x="415" y="12"/>
                    <a:pt x="415" y="12"/>
                    <a:pt x="416" y="13"/>
                  </a:cubicBezTo>
                  <a:cubicBezTo>
                    <a:pt x="416" y="13"/>
                    <a:pt x="416" y="12"/>
                    <a:pt x="417" y="12"/>
                  </a:cubicBezTo>
                  <a:cubicBezTo>
                    <a:pt x="417" y="12"/>
                    <a:pt x="417" y="13"/>
                    <a:pt x="417" y="13"/>
                  </a:cubicBezTo>
                  <a:cubicBezTo>
                    <a:pt x="418" y="13"/>
                    <a:pt x="387" y="12"/>
                    <a:pt x="388" y="12"/>
                  </a:cubicBezTo>
                  <a:cubicBezTo>
                    <a:pt x="388" y="12"/>
                    <a:pt x="388" y="13"/>
                    <a:pt x="388" y="13"/>
                  </a:cubicBezTo>
                  <a:cubicBezTo>
                    <a:pt x="389" y="13"/>
                    <a:pt x="389" y="12"/>
                    <a:pt x="389" y="12"/>
                  </a:cubicBezTo>
                  <a:cubicBezTo>
                    <a:pt x="390" y="13"/>
                    <a:pt x="391" y="13"/>
                    <a:pt x="391" y="12"/>
                  </a:cubicBezTo>
                  <a:cubicBezTo>
                    <a:pt x="392" y="13"/>
                    <a:pt x="392" y="13"/>
                    <a:pt x="393" y="13"/>
                  </a:cubicBezTo>
                  <a:cubicBezTo>
                    <a:pt x="395" y="13"/>
                    <a:pt x="396" y="13"/>
                    <a:pt x="398" y="13"/>
                  </a:cubicBezTo>
                  <a:cubicBezTo>
                    <a:pt x="402" y="13"/>
                    <a:pt x="406" y="14"/>
                    <a:pt x="410" y="14"/>
                  </a:cubicBezTo>
                  <a:cubicBezTo>
                    <a:pt x="419" y="14"/>
                    <a:pt x="428" y="14"/>
                    <a:pt x="438" y="15"/>
                  </a:cubicBezTo>
                  <a:cubicBezTo>
                    <a:pt x="444" y="15"/>
                    <a:pt x="451" y="15"/>
                    <a:pt x="458" y="15"/>
                  </a:cubicBezTo>
                  <a:cubicBezTo>
                    <a:pt x="462" y="16"/>
                    <a:pt x="466" y="16"/>
                    <a:pt x="471" y="16"/>
                  </a:cubicBezTo>
                  <a:cubicBezTo>
                    <a:pt x="471" y="16"/>
                    <a:pt x="471" y="16"/>
                    <a:pt x="472" y="16"/>
                  </a:cubicBezTo>
                  <a:cubicBezTo>
                    <a:pt x="471" y="17"/>
                    <a:pt x="471" y="17"/>
                    <a:pt x="471" y="17"/>
                  </a:cubicBezTo>
                  <a:cubicBezTo>
                    <a:pt x="467" y="17"/>
                    <a:pt x="464" y="17"/>
                    <a:pt x="460" y="17"/>
                  </a:cubicBezTo>
                  <a:cubicBezTo>
                    <a:pt x="454" y="17"/>
                    <a:pt x="447" y="17"/>
                    <a:pt x="441" y="16"/>
                  </a:cubicBezTo>
                  <a:cubicBezTo>
                    <a:pt x="436" y="16"/>
                    <a:pt x="432" y="16"/>
                    <a:pt x="428" y="16"/>
                  </a:cubicBezTo>
                  <a:cubicBezTo>
                    <a:pt x="438" y="17"/>
                    <a:pt x="462" y="18"/>
                    <a:pt x="473" y="18"/>
                  </a:cubicBezTo>
                  <a:cubicBezTo>
                    <a:pt x="478" y="18"/>
                    <a:pt x="484" y="18"/>
                    <a:pt x="490" y="18"/>
                  </a:cubicBezTo>
                  <a:cubicBezTo>
                    <a:pt x="490" y="18"/>
                    <a:pt x="491" y="19"/>
                    <a:pt x="491" y="19"/>
                  </a:cubicBezTo>
                  <a:cubicBezTo>
                    <a:pt x="491" y="19"/>
                    <a:pt x="490" y="19"/>
                    <a:pt x="490" y="19"/>
                  </a:cubicBezTo>
                  <a:cubicBezTo>
                    <a:pt x="489" y="20"/>
                    <a:pt x="487" y="20"/>
                    <a:pt x="485" y="20"/>
                  </a:cubicBezTo>
                  <a:cubicBezTo>
                    <a:pt x="481" y="20"/>
                    <a:pt x="477" y="21"/>
                    <a:pt x="473" y="21"/>
                  </a:cubicBezTo>
                  <a:cubicBezTo>
                    <a:pt x="454" y="21"/>
                    <a:pt x="441" y="24"/>
                    <a:pt x="439" y="24"/>
                  </a:cubicBezTo>
                  <a:cubicBezTo>
                    <a:pt x="404" y="23"/>
                    <a:pt x="403" y="22"/>
                    <a:pt x="368" y="22"/>
                  </a:cubicBezTo>
                  <a:cubicBezTo>
                    <a:pt x="318" y="21"/>
                    <a:pt x="267" y="23"/>
                    <a:pt x="216" y="22"/>
                  </a:cubicBezTo>
                  <a:cubicBezTo>
                    <a:pt x="215" y="23"/>
                    <a:pt x="217" y="22"/>
                    <a:pt x="216" y="22"/>
                  </a:cubicBezTo>
                  <a:cubicBezTo>
                    <a:pt x="216" y="22"/>
                    <a:pt x="216" y="22"/>
                    <a:pt x="216" y="23"/>
                  </a:cubicBezTo>
                  <a:cubicBezTo>
                    <a:pt x="221" y="23"/>
                    <a:pt x="226" y="23"/>
                    <a:pt x="230" y="23"/>
                  </a:cubicBezTo>
                  <a:cubicBezTo>
                    <a:pt x="235" y="22"/>
                    <a:pt x="239" y="22"/>
                    <a:pt x="244" y="22"/>
                  </a:cubicBezTo>
                  <a:cubicBezTo>
                    <a:pt x="259" y="22"/>
                    <a:pt x="273" y="22"/>
                    <a:pt x="288" y="22"/>
                  </a:cubicBezTo>
                  <a:cubicBezTo>
                    <a:pt x="295" y="22"/>
                    <a:pt x="303" y="21"/>
                    <a:pt x="310" y="21"/>
                  </a:cubicBezTo>
                  <a:cubicBezTo>
                    <a:pt x="320" y="21"/>
                    <a:pt x="330" y="21"/>
                    <a:pt x="339" y="21"/>
                  </a:cubicBezTo>
                  <a:cubicBezTo>
                    <a:pt x="344" y="21"/>
                    <a:pt x="349" y="21"/>
                    <a:pt x="354" y="22"/>
                  </a:cubicBezTo>
                  <a:cubicBezTo>
                    <a:pt x="358" y="22"/>
                    <a:pt x="363" y="22"/>
                    <a:pt x="368" y="22"/>
                  </a:cubicBezTo>
                  <a:cubicBezTo>
                    <a:pt x="372" y="22"/>
                    <a:pt x="376" y="22"/>
                    <a:pt x="380" y="22"/>
                  </a:cubicBezTo>
                  <a:cubicBezTo>
                    <a:pt x="382" y="22"/>
                    <a:pt x="385" y="22"/>
                    <a:pt x="388" y="22"/>
                  </a:cubicBezTo>
                  <a:cubicBezTo>
                    <a:pt x="390" y="22"/>
                    <a:pt x="392" y="22"/>
                    <a:pt x="394" y="22"/>
                  </a:cubicBezTo>
                  <a:cubicBezTo>
                    <a:pt x="397" y="22"/>
                    <a:pt x="399" y="22"/>
                    <a:pt x="401" y="22"/>
                  </a:cubicBezTo>
                  <a:cubicBezTo>
                    <a:pt x="403" y="22"/>
                    <a:pt x="405" y="22"/>
                    <a:pt x="408" y="22"/>
                  </a:cubicBezTo>
                  <a:cubicBezTo>
                    <a:pt x="409" y="22"/>
                    <a:pt x="411" y="22"/>
                    <a:pt x="412" y="22"/>
                  </a:cubicBezTo>
                  <a:cubicBezTo>
                    <a:pt x="414" y="22"/>
                    <a:pt x="415" y="22"/>
                    <a:pt x="417" y="22"/>
                  </a:cubicBezTo>
                  <a:cubicBezTo>
                    <a:pt x="417" y="22"/>
                    <a:pt x="418" y="22"/>
                    <a:pt x="419" y="22"/>
                  </a:cubicBezTo>
                  <a:cubicBezTo>
                    <a:pt x="420" y="22"/>
                    <a:pt x="421" y="22"/>
                    <a:pt x="422" y="22"/>
                  </a:cubicBezTo>
                  <a:cubicBezTo>
                    <a:pt x="423" y="22"/>
                    <a:pt x="423" y="22"/>
                    <a:pt x="424" y="22"/>
                  </a:cubicBezTo>
                  <a:cubicBezTo>
                    <a:pt x="425" y="22"/>
                    <a:pt x="426" y="23"/>
                    <a:pt x="427" y="22"/>
                  </a:cubicBezTo>
                  <a:cubicBezTo>
                    <a:pt x="428" y="22"/>
                    <a:pt x="429" y="22"/>
                    <a:pt x="430" y="22"/>
                  </a:cubicBezTo>
                  <a:cubicBezTo>
                    <a:pt x="430" y="22"/>
                    <a:pt x="400" y="23"/>
                    <a:pt x="401" y="23"/>
                  </a:cubicBezTo>
                  <a:cubicBezTo>
                    <a:pt x="402" y="23"/>
                    <a:pt x="403" y="22"/>
                    <a:pt x="404" y="22"/>
                  </a:cubicBezTo>
                  <a:cubicBezTo>
                    <a:pt x="406" y="22"/>
                    <a:pt x="407" y="23"/>
                    <a:pt x="409" y="23"/>
                  </a:cubicBezTo>
                  <a:cubicBezTo>
                    <a:pt x="412" y="22"/>
                    <a:pt x="414" y="23"/>
                    <a:pt x="417" y="23"/>
                  </a:cubicBezTo>
                  <a:cubicBezTo>
                    <a:pt x="419" y="23"/>
                    <a:pt x="421" y="23"/>
                    <a:pt x="423" y="23"/>
                  </a:cubicBezTo>
                  <a:cubicBezTo>
                    <a:pt x="427" y="23"/>
                    <a:pt x="430" y="24"/>
                    <a:pt x="434" y="24"/>
                  </a:cubicBezTo>
                  <a:cubicBezTo>
                    <a:pt x="438" y="24"/>
                    <a:pt x="441" y="24"/>
                    <a:pt x="444" y="25"/>
                  </a:cubicBezTo>
                  <a:cubicBezTo>
                    <a:pt x="451" y="25"/>
                    <a:pt x="448" y="25"/>
                    <a:pt x="455" y="26"/>
                  </a:cubicBezTo>
                  <a:cubicBezTo>
                    <a:pt x="461" y="26"/>
                    <a:pt x="467" y="26"/>
                    <a:pt x="474" y="26"/>
                  </a:cubicBezTo>
                  <a:cubicBezTo>
                    <a:pt x="482" y="26"/>
                    <a:pt x="491" y="27"/>
                    <a:pt x="499" y="27"/>
                  </a:cubicBezTo>
                  <a:cubicBezTo>
                    <a:pt x="499" y="27"/>
                    <a:pt x="500" y="27"/>
                    <a:pt x="500" y="27"/>
                  </a:cubicBezTo>
                  <a:cubicBezTo>
                    <a:pt x="500" y="28"/>
                    <a:pt x="500" y="28"/>
                    <a:pt x="499" y="28"/>
                  </a:cubicBezTo>
                  <a:cubicBezTo>
                    <a:pt x="489" y="28"/>
                    <a:pt x="479" y="28"/>
                    <a:pt x="469" y="28"/>
                  </a:cubicBezTo>
                  <a:cubicBezTo>
                    <a:pt x="461" y="28"/>
                    <a:pt x="461" y="27"/>
                    <a:pt x="453" y="28"/>
                  </a:cubicBezTo>
                  <a:cubicBezTo>
                    <a:pt x="453" y="28"/>
                    <a:pt x="452" y="28"/>
                    <a:pt x="452" y="28"/>
                  </a:cubicBezTo>
                  <a:cubicBezTo>
                    <a:pt x="454" y="29"/>
                    <a:pt x="448" y="29"/>
                    <a:pt x="451" y="29"/>
                  </a:cubicBezTo>
                  <a:cubicBezTo>
                    <a:pt x="463" y="29"/>
                    <a:pt x="474" y="30"/>
                    <a:pt x="486" y="30"/>
                  </a:cubicBezTo>
                  <a:cubicBezTo>
                    <a:pt x="488" y="30"/>
                    <a:pt x="490" y="30"/>
                    <a:pt x="491" y="31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80" y="31"/>
                    <a:pt x="468" y="32"/>
                    <a:pt x="457" y="32"/>
                  </a:cubicBezTo>
                  <a:cubicBezTo>
                    <a:pt x="445" y="32"/>
                    <a:pt x="443" y="32"/>
                    <a:pt x="431" y="31"/>
                  </a:cubicBezTo>
                  <a:cubicBezTo>
                    <a:pt x="431" y="32"/>
                    <a:pt x="431" y="32"/>
                    <a:pt x="431" y="32"/>
                  </a:cubicBezTo>
                  <a:cubicBezTo>
                    <a:pt x="456" y="34"/>
                    <a:pt x="504" y="34"/>
                    <a:pt x="529" y="35"/>
                  </a:cubicBezTo>
                  <a:cubicBezTo>
                    <a:pt x="529" y="36"/>
                    <a:pt x="529" y="36"/>
                    <a:pt x="529" y="36"/>
                  </a:cubicBezTo>
                  <a:cubicBezTo>
                    <a:pt x="495" y="36"/>
                    <a:pt x="470" y="35"/>
                    <a:pt x="435" y="34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59" y="36"/>
                    <a:pt x="474" y="37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85" y="39"/>
                    <a:pt x="481" y="39"/>
                    <a:pt x="469" y="39"/>
                  </a:cubicBezTo>
                  <a:cubicBezTo>
                    <a:pt x="469" y="39"/>
                    <a:pt x="469" y="40"/>
                    <a:pt x="469" y="40"/>
                  </a:cubicBezTo>
                  <a:cubicBezTo>
                    <a:pt x="469" y="40"/>
                    <a:pt x="470" y="40"/>
                    <a:pt x="471" y="40"/>
                  </a:cubicBezTo>
                  <a:cubicBezTo>
                    <a:pt x="479" y="40"/>
                    <a:pt x="478" y="41"/>
                    <a:pt x="486" y="41"/>
                  </a:cubicBezTo>
                  <a:cubicBezTo>
                    <a:pt x="494" y="41"/>
                    <a:pt x="501" y="41"/>
                    <a:pt x="508" y="42"/>
                  </a:cubicBezTo>
                  <a:cubicBezTo>
                    <a:pt x="509" y="42"/>
                    <a:pt x="509" y="42"/>
                    <a:pt x="510" y="42"/>
                  </a:cubicBezTo>
                  <a:cubicBezTo>
                    <a:pt x="510" y="42"/>
                    <a:pt x="510" y="43"/>
                    <a:pt x="510" y="43"/>
                  </a:cubicBezTo>
                  <a:cubicBezTo>
                    <a:pt x="485" y="42"/>
                    <a:pt x="469" y="42"/>
                    <a:pt x="444" y="42"/>
                  </a:cubicBezTo>
                  <a:cubicBezTo>
                    <a:pt x="444" y="42"/>
                    <a:pt x="444" y="42"/>
                    <a:pt x="444" y="42"/>
                  </a:cubicBezTo>
                  <a:cubicBezTo>
                    <a:pt x="446" y="42"/>
                    <a:pt x="448" y="42"/>
                    <a:pt x="450" y="42"/>
                  </a:cubicBezTo>
                  <a:cubicBezTo>
                    <a:pt x="460" y="43"/>
                    <a:pt x="471" y="43"/>
                    <a:pt x="481" y="44"/>
                  </a:cubicBezTo>
                  <a:cubicBezTo>
                    <a:pt x="496" y="44"/>
                    <a:pt x="502" y="45"/>
                    <a:pt x="516" y="46"/>
                  </a:cubicBezTo>
                  <a:cubicBezTo>
                    <a:pt x="517" y="46"/>
                    <a:pt x="518" y="46"/>
                    <a:pt x="518" y="46"/>
                  </a:cubicBezTo>
                  <a:cubicBezTo>
                    <a:pt x="518" y="47"/>
                    <a:pt x="518" y="47"/>
                    <a:pt x="518" y="47"/>
                  </a:cubicBezTo>
                  <a:cubicBezTo>
                    <a:pt x="507" y="46"/>
                    <a:pt x="495" y="46"/>
                    <a:pt x="484" y="46"/>
                  </a:cubicBezTo>
                  <a:cubicBezTo>
                    <a:pt x="478" y="46"/>
                    <a:pt x="482" y="46"/>
                    <a:pt x="476" y="46"/>
                  </a:cubicBezTo>
                  <a:cubicBezTo>
                    <a:pt x="475" y="46"/>
                    <a:pt x="474" y="46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79" y="48"/>
                    <a:pt x="484" y="47"/>
                    <a:pt x="489" y="49"/>
                  </a:cubicBezTo>
                  <a:cubicBezTo>
                    <a:pt x="491" y="49"/>
                    <a:pt x="484" y="49"/>
                    <a:pt x="486" y="49"/>
                  </a:cubicBezTo>
                  <a:cubicBezTo>
                    <a:pt x="488" y="49"/>
                    <a:pt x="489" y="50"/>
                    <a:pt x="490" y="50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62" y="51"/>
                    <a:pt x="442" y="49"/>
                    <a:pt x="414" y="49"/>
                  </a:cubicBezTo>
                  <a:cubicBezTo>
                    <a:pt x="414" y="49"/>
                    <a:pt x="415" y="49"/>
                    <a:pt x="415" y="49"/>
                  </a:cubicBezTo>
                  <a:cubicBezTo>
                    <a:pt x="425" y="50"/>
                    <a:pt x="436" y="50"/>
                    <a:pt x="447" y="51"/>
                  </a:cubicBezTo>
                  <a:cubicBezTo>
                    <a:pt x="453" y="51"/>
                    <a:pt x="458" y="51"/>
                    <a:pt x="464" y="51"/>
                  </a:cubicBezTo>
                  <a:cubicBezTo>
                    <a:pt x="464" y="51"/>
                    <a:pt x="464" y="52"/>
                    <a:pt x="465" y="52"/>
                  </a:cubicBezTo>
                  <a:cubicBezTo>
                    <a:pt x="465" y="52"/>
                    <a:pt x="465" y="52"/>
                    <a:pt x="465" y="52"/>
                  </a:cubicBezTo>
                  <a:cubicBezTo>
                    <a:pt x="459" y="52"/>
                    <a:pt x="453" y="52"/>
                    <a:pt x="448" y="52"/>
                  </a:cubicBezTo>
                  <a:cubicBezTo>
                    <a:pt x="448" y="52"/>
                    <a:pt x="448" y="53"/>
                    <a:pt x="448" y="53"/>
                  </a:cubicBezTo>
                  <a:cubicBezTo>
                    <a:pt x="477" y="54"/>
                    <a:pt x="497" y="55"/>
                    <a:pt x="526" y="57"/>
                  </a:cubicBezTo>
                  <a:cubicBezTo>
                    <a:pt x="526" y="57"/>
                    <a:pt x="526" y="57"/>
                    <a:pt x="526" y="57"/>
                  </a:cubicBezTo>
                  <a:cubicBezTo>
                    <a:pt x="503" y="58"/>
                    <a:pt x="488" y="56"/>
                    <a:pt x="464" y="56"/>
                  </a:cubicBezTo>
                  <a:cubicBezTo>
                    <a:pt x="467" y="56"/>
                    <a:pt x="470" y="57"/>
                    <a:pt x="472" y="57"/>
                  </a:cubicBezTo>
                  <a:cubicBezTo>
                    <a:pt x="484" y="57"/>
                    <a:pt x="487" y="57"/>
                    <a:pt x="498" y="58"/>
                  </a:cubicBezTo>
                  <a:cubicBezTo>
                    <a:pt x="499" y="58"/>
                    <a:pt x="500" y="58"/>
                    <a:pt x="501" y="58"/>
                  </a:cubicBezTo>
                  <a:cubicBezTo>
                    <a:pt x="501" y="58"/>
                    <a:pt x="501" y="59"/>
                    <a:pt x="501" y="59"/>
                  </a:cubicBezTo>
                  <a:cubicBezTo>
                    <a:pt x="485" y="60"/>
                    <a:pt x="477" y="58"/>
                    <a:pt x="461" y="59"/>
                  </a:cubicBezTo>
                  <a:cubicBezTo>
                    <a:pt x="461" y="59"/>
                    <a:pt x="462" y="59"/>
                    <a:pt x="462" y="59"/>
                  </a:cubicBezTo>
                  <a:cubicBezTo>
                    <a:pt x="474" y="60"/>
                    <a:pt x="477" y="60"/>
                    <a:pt x="489" y="61"/>
                  </a:cubicBezTo>
                  <a:cubicBezTo>
                    <a:pt x="497" y="61"/>
                    <a:pt x="505" y="61"/>
                    <a:pt x="513" y="62"/>
                  </a:cubicBezTo>
                  <a:cubicBezTo>
                    <a:pt x="514" y="62"/>
                    <a:pt x="514" y="62"/>
                    <a:pt x="515" y="62"/>
                  </a:cubicBezTo>
                  <a:cubicBezTo>
                    <a:pt x="514" y="63"/>
                    <a:pt x="513" y="63"/>
                    <a:pt x="512" y="63"/>
                  </a:cubicBezTo>
                  <a:cubicBezTo>
                    <a:pt x="509" y="63"/>
                    <a:pt x="506" y="63"/>
                    <a:pt x="503" y="63"/>
                  </a:cubicBezTo>
                  <a:cubicBezTo>
                    <a:pt x="493" y="62"/>
                    <a:pt x="492" y="63"/>
                    <a:pt x="481" y="62"/>
                  </a:cubicBezTo>
                  <a:cubicBezTo>
                    <a:pt x="453" y="62"/>
                    <a:pt x="427" y="65"/>
                    <a:pt x="399" y="64"/>
                  </a:cubicBezTo>
                  <a:cubicBezTo>
                    <a:pt x="367" y="64"/>
                    <a:pt x="333" y="63"/>
                    <a:pt x="301" y="64"/>
                  </a:cubicBezTo>
                  <a:cubicBezTo>
                    <a:pt x="286" y="65"/>
                    <a:pt x="275" y="62"/>
                    <a:pt x="260" y="63"/>
                  </a:cubicBezTo>
                  <a:cubicBezTo>
                    <a:pt x="257" y="63"/>
                    <a:pt x="252" y="63"/>
                    <a:pt x="250" y="63"/>
                  </a:cubicBezTo>
                  <a:cubicBezTo>
                    <a:pt x="254" y="63"/>
                    <a:pt x="259" y="63"/>
                    <a:pt x="263" y="63"/>
                  </a:cubicBezTo>
                  <a:cubicBezTo>
                    <a:pt x="305" y="63"/>
                    <a:pt x="347" y="63"/>
                    <a:pt x="388" y="64"/>
                  </a:cubicBezTo>
                  <a:cubicBezTo>
                    <a:pt x="411" y="65"/>
                    <a:pt x="435" y="66"/>
                    <a:pt x="458" y="66"/>
                  </a:cubicBezTo>
                  <a:cubicBezTo>
                    <a:pt x="476" y="67"/>
                    <a:pt x="507" y="68"/>
                    <a:pt x="525" y="68"/>
                  </a:cubicBezTo>
                  <a:cubicBezTo>
                    <a:pt x="529" y="68"/>
                    <a:pt x="533" y="69"/>
                    <a:pt x="537" y="69"/>
                  </a:cubicBezTo>
                  <a:cubicBezTo>
                    <a:pt x="537" y="69"/>
                    <a:pt x="537" y="69"/>
                    <a:pt x="538" y="70"/>
                  </a:cubicBezTo>
                  <a:cubicBezTo>
                    <a:pt x="538" y="70"/>
                    <a:pt x="547" y="70"/>
                    <a:pt x="547" y="70"/>
                  </a:cubicBezTo>
                  <a:cubicBezTo>
                    <a:pt x="546" y="70"/>
                    <a:pt x="546" y="70"/>
                    <a:pt x="545" y="70"/>
                  </a:cubicBezTo>
                  <a:cubicBezTo>
                    <a:pt x="541" y="70"/>
                    <a:pt x="537" y="70"/>
                    <a:pt x="533" y="70"/>
                  </a:cubicBezTo>
                  <a:cubicBezTo>
                    <a:pt x="515" y="70"/>
                    <a:pt x="497" y="70"/>
                    <a:pt x="479" y="70"/>
                  </a:cubicBezTo>
                  <a:cubicBezTo>
                    <a:pt x="454" y="70"/>
                    <a:pt x="413" y="71"/>
                    <a:pt x="389" y="70"/>
                  </a:cubicBezTo>
                  <a:cubicBezTo>
                    <a:pt x="359" y="69"/>
                    <a:pt x="318" y="71"/>
                    <a:pt x="288" y="68"/>
                  </a:cubicBezTo>
                  <a:cubicBezTo>
                    <a:pt x="285" y="68"/>
                    <a:pt x="290" y="68"/>
                    <a:pt x="287" y="68"/>
                  </a:cubicBezTo>
                  <a:cubicBezTo>
                    <a:pt x="287" y="68"/>
                    <a:pt x="288" y="68"/>
                    <a:pt x="288" y="68"/>
                  </a:cubicBezTo>
                  <a:cubicBezTo>
                    <a:pt x="306" y="69"/>
                    <a:pt x="324" y="69"/>
                    <a:pt x="341" y="69"/>
                  </a:cubicBezTo>
                  <a:cubicBezTo>
                    <a:pt x="357" y="69"/>
                    <a:pt x="373" y="70"/>
                    <a:pt x="389" y="70"/>
                  </a:cubicBezTo>
                  <a:cubicBezTo>
                    <a:pt x="411" y="71"/>
                    <a:pt x="455" y="72"/>
                    <a:pt x="478" y="73"/>
                  </a:cubicBezTo>
                  <a:cubicBezTo>
                    <a:pt x="487" y="73"/>
                    <a:pt x="496" y="74"/>
                    <a:pt x="504" y="74"/>
                  </a:cubicBezTo>
                  <a:cubicBezTo>
                    <a:pt x="508" y="74"/>
                    <a:pt x="512" y="76"/>
                    <a:pt x="516" y="76"/>
                  </a:cubicBezTo>
                  <a:cubicBezTo>
                    <a:pt x="517" y="76"/>
                    <a:pt x="517" y="76"/>
                    <a:pt x="518" y="76"/>
                  </a:cubicBezTo>
                  <a:cubicBezTo>
                    <a:pt x="518" y="76"/>
                    <a:pt x="517" y="76"/>
                    <a:pt x="517" y="76"/>
                  </a:cubicBezTo>
                  <a:cubicBezTo>
                    <a:pt x="514" y="76"/>
                    <a:pt x="510" y="77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13" y="77"/>
                    <a:pt x="520" y="78"/>
                    <a:pt x="526" y="78"/>
                  </a:cubicBezTo>
                  <a:cubicBezTo>
                    <a:pt x="526" y="78"/>
                    <a:pt x="526" y="79"/>
                    <a:pt x="526" y="79"/>
                  </a:cubicBezTo>
                  <a:cubicBezTo>
                    <a:pt x="500" y="79"/>
                    <a:pt x="451" y="78"/>
                    <a:pt x="425" y="77"/>
                  </a:cubicBezTo>
                  <a:cubicBezTo>
                    <a:pt x="428" y="78"/>
                    <a:pt x="431" y="78"/>
                    <a:pt x="434" y="78"/>
                  </a:cubicBezTo>
                  <a:cubicBezTo>
                    <a:pt x="450" y="79"/>
                    <a:pt x="489" y="79"/>
                    <a:pt x="505" y="80"/>
                  </a:cubicBezTo>
                  <a:cubicBezTo>
                    <a:pt x="511" y="80"/>
                    <a:pt x="517" y="81"/>
                    <a:pt x="524" y="81"/>
                  </a:cubicBezTo>
                  <a:cubicBezTo>
                    <a:pt x="524" y="81"/>
                    <a:pt x="524" y="81"/>
                    <a:pt x="525" y="81"/>
                  </a:cubicBezTo>
                  <a:cubicBezTo>
                    <a:pt x="524" y="82"/>
                    <a:pt x="524" y="82"/>
                    <a:pt x="523" y="82"/>
                  </a:cubicBezTo>
                  <a:cubicBezTo>
                    <a:pt x="522" y="82"/>
                    <a:pt x="520" y="82"/>
                    <a:pt x="519" y="82"/>
                  </a:cubicBezTo>
                  <a:cubicBezTo>
                    <a:pt x="514" y="82"/>
                    <a:pt x="508" y="82"/>
                    <a:pt x="503" y="82"/>
                  </a:cubicBezTo>
                  <a:cubicBezTo>
                    <a:pt x="499" y="82"/>
                    <a:pt x="495" y="82"/>
                    <a:pt x="492" y="82"/>
                  </a:cubicBezTo>
                  <a:cubicBezTo>
                    <a:pt x="493" y="82"/>
                    <a:pt x="495" y="82"/>
                    <a:pt x="497" y="82"/>
                  </a:cubicBezTo>
                  <a:cubicBezTo>
                    <a:pt x="497" y="82"/>
                    <a:pt x="497" y="82"/>
                    <a:pt x="497" y="83"/>
                  </a:cubicBezTo>
                  <a:cubicBezTo>
                    <a:pt x="484" y="83"/>
                    <a:pt x="448" y="83"/>
                    <a:pt x="435" y="82"/>
                  </a:cubicBezTo>
                  <a:cubicBezTo>
                    <a:pt x="422" y="82"/>
                    <a:pt x="408" y="82"/>
                    <a:pt x="395" y="81"/>
                  </a:cubicBezTo>
                  <a:cubicBezTo>
                    <a:pt x="395" y="81"/>
                    <a:pt x="395" y="77"/>
                    <a:pt x="395" y="77"/>
                  </a:cubicBezTo>
                  <a:cubicBezTo>
                    <a:pt x="428" y="79"/>
                    <a:pt x="483" y="84"/>
                    <a:pt x="517" y="86"/>
                  </a:cubicBezTo>
                  <a:cubicBezTo>
                    <a:pt x="517" y="86"/>
                    <a:pt x="517" y="86"/>
                    <a:pt x="517" y="87"/>
                  </a:cubicBezTo>
                  <a:cubicBezTo>
                    <a:pt x="512" y="87"/>
                    <a:pt x="508" y="87"/>
                    <a:pt x="504" y="87"/>
                  </a:cubicBezTo>
                  <a:cubicBezTo>
                    <a:pt x="504" y="87"/>
                    <a:pt x="504" y="87"/>
                    <a:pt x="504" y="87"/>
                  </a:cubicBezTo>
                  <a:cubicBezTo>
                    <a:pt x="504" y="88"/>
                    <a:pt x="505" y="88"/>
                    <a:pt x="506" y="88"/>
                  </a:cubicBezTo>
                  <a:cubicBezTo>
                    <a:pt x="506" y="88"/>
                    <a:pt x="506" y="88"/>
                    <a:pt x="506" y="89"/>
                  </a:cubicBezTo>
                  <a:cubicBezTo>
                    <a:pt x="459" y="88"/>
                    <a:pt x="390" y="81"/>
                    <a:pt x="343" y="80"/>
                  </a:cubicBezTo>
                  <a:cubicBezTo>
                    <a:pt x="361" y="81"/>
                    <a:pt x="378" y="82"/>
                    <a:pt x="396" y="83"/>
                  </a:cubicBezTo>
                  <a:cubicBezTo>
                    <a:pt x="414" y="83"/>
                    <a:pt x="454" y="89"/>
                    <a:pt x="472" y="90"/>
                  </a:cubicBezTo>
                  <a:cubicBezTo>
                    <a:pt x="489" y="91"/>
                    <a:pt x="507" y="91"/>
                    <a:pt x="524" y="92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18" y="93"/>
                    <a:pt x="512" y="93"/>
                    <a:pt x="506" y="93"/>
                  </a:cubicBezTo>
                  <a:cubicBezTo>
                    <a:pt x="488" y="92"/>
                    <a:pt x="447" y="92"/>
                    <a:pt x="428" y="91"/>
                  </a:cubicBezTo>
                  <a:cubicBezTo>
                    <a:pt x="408" y="90"/>
                    <a:pt x="387" y="84"/>
                    <a:pt x="367" y="84"/>
                  </a:cubicBezTo>
                  <a:cubicBezTo>
                    <a:pt x="347" y="83"/>
                    <a:pt x="328" y="83"/>
                    <a:pt x="308" y="83"/>
                  </a:cubicBezTo>
                  <a:cubicBezTo>
                    <a:pt x="292" y="83"/>
                    <a:pt x="275" y="80"/>
                    <a:pt x="259" y="80"/>
                  </a:cubicBezTo>
                  <a:cubicBezTo>
                    <a:pt x="235" y="80"/>
                    <a:pt x="211" y="80"/>
                    <a:pt x="187" y="80"/>
                  </a:cubicBezTo>
                  <a:cubicBezTo>
                    <a:pt x="186" y="80"/>
                    <a:pt x="184" y="80"/>
                    <a:pt x="182" y="81"/>
                  </a:cubicBezTo>
                  <a:cubicBezTo>
                    <a:pt x="182" y="81"/>
                    <a:pt x="181" y="81"/>
                    <a:pt x="181" y="81"/>
                  </a:cubicBezTo>
                  <a:cubicBezTo>
                    <a:pt x="180" y="80"/>
                    <a:pt x="179" y="80"/>
                    <a:pt x="179" y="80"/>
                  </a:cubicBezTo>
                  <a:cubicBezTo>
                    <a:pt x="177" y="80"/>
                    <a:pt x="175" y="80"/>
                    <a:pt x="174" y="80"/>
                  </a:cubicBezTo>
                  <a:cubicBezTo>
                    <a:pt x="158" y="80"/>
                    <a:pt x="143" y="81"/>
                    <a:pt x="128" y="81"/>
                  </a:cubicBezTo>
                  <a:cubicBezTo>
                    <a:pt x="115" y="82"/>
                    <a:pt x="103" y="81"/>
                    <a:pt x="91" y="81"/>
                  </a:cubicBezTo>
                  <a:lnTo>
                    <a:pt x="87" y="81"/>
                  </a:lnTo>
                  <a:close/>
                  <a:moveTo>
                    <a:pt x="334" y="80"/>
                  </a:moveTo>
                  <a:cubicBezTo>
                    <a:pt x="334" y="80"/>
                    <a:pt x="334" y="80"/>
                    <a:pt x="334" y="80"/>
                  </a:cubicBezTo>
                  <a:cubicBezTo>
                    <a:pt x="345" y="80"/>
                    <a:pt x="357" y="81"/>
                    <a:pt x="368" y="81"/>
                  </a:cubicBezTo>
                  <a:cubicBezTo>
                    <a:pt x="368" y="81"/>
                    <a:pt x="368" y="81"/>
                    <a:pt x="368" y="80"/>
                  </a:cubicBezTo>
                  <a:cubicBezTo>
                    <a:pt x="357" y="80"/>
                    <a:pt x="345" y="80"/>
                    <a:pt x="334" y="80"/>
                  </a:cubicBezTo>
                  <a:close/>
                  <a:moveTo>
                    <a:pt x="379" y="81"/>
                  </a:moveTo>
                  <a:cubicBezTo>
                    <a:pt x="379" y="81"/>
                    <a:pt x="379" y="81"/>
                    <a:pt x="379" y="81"/>
                  </a:cubicBezTo>
                  <a:cubicBezTo>
                    <a:pt x="376" y="81"/>
                    <a:pt x="374" y="81"/>
                    <a:pt x="371" y="81"/>
                  </a:cubicBezTo>
                  <a:cubicBezTo>
                    <a:pt x="371" y="81"/>
                    <a:pt x="371" y="81"/>
                    <a:pt x="371" y="81"/>
                  </a:cubicBezTo>
                  <a:cubicBezTo>
                    <a:pt x="374" y="81"/>
                    <a:pt x="377" y="81"/>
                    <a:pt x="379" y="81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 txBox="1"/>
            <p:nvPr/>
          </p:nvSpPr>
          <p:spPr>
            <a:xfrm>
              <a:off x="7761287" y="5392737"/>
              <a:ext cx="24336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Eighth Title</a:t>
              </a:r>
              <a:endParaRPr dirty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A0BB30F7-9045-DE4B-BB97-5EBA93368A28}"/>
              </a:ext>
            </a:extLst>
          </p:cNvPr>
          <p:cNvGrpSpPr/>
          <p:nvPr/>
        </p:nvGrpSpPr>
        <p:grpSpPr>
          <a:xfrm>
            <a:off x="6224587" y="660400"/>
            <a:ext cx="5205412" cy="885825"/>
            <a:chOff x="6224587" y="660400"/>
            <a:chExt cx="5205412" cy="885825"/>
          </a:xfrm>
        </p:grpSpPr>
        <p:sp>
          <p:nvSpPr>
            <p:cNvPr id="259" name="Google Shape;259;p17"/>
            <p:cNvSpPr/>
            <p:nvPr/>
          </p:nvSpPr>
          <p:spPr>
            <a:xfrm>
              <a:off x="6224587" y="660400"/>
              <a:ext cx="5205412" cy="885825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59" y="12"/>
                  </a:moveTo>
                  <a:cubicBezTo>
                    <a:pt x="455" y="13"/>
                    <a:pt x="478" y="13"/>
                    <a:pt x="475" y="14"/>
                  </a:cubicBezTo>
                  <a:cubicBezTo>
                    <a:pt x="474" y="14"/>
                    <a:pt x="474" y="14"/>
                    <a:pt x="473" y="15"/>
                  </a:cubicBezTo>
                  <a:cubicBezTo>
                    <a:pt x="473" y="15"/>
                    <a:pt x="473" y="15"/>
                    <a:pt x="473" y="15"/>
                  </a:cubicBezTo>
                  <a:cubicBezTo>
                    <a:pt x="474" y="15"/>
                    <a:pt x="474" y="15"/>
                    <a:pt x="475" y="15"/>
                  </a:cubicBezTo>
                  <a:cubicBezTo>
                    <a:pt x="480" y="15"/>
                    <a:pt x="459" y="15"/>
                    <a:pt x="464" y="16"/>
                  </a:cubicBezTo>
                  <a:cubicBezTo>
                    <a:pt x="465" y="16"/>
                    <a:pt x="465" y="16"/>
                    <a:pt x="466" y="16"/>
                  </a:cubicBezTo>
                  <a:cubicBezTo>
                    <a:pt x="466" y="16"/>
                    <a:pt x="466" y="16"/>
                    <a:pt x="466" y="17"/>
                  </a:cubicBezTo>
                  <a:cubicBezTo>
                    <a:pt x="465" y="17"/>
                    <a:pt x="465" y="17"/>
                    <a:pt x="464" y="17"/>
                  </a:cubicBezTo>
                  <a:cubicBezTo>
                    <a:pt x="460" y="18"/>
                    <a:pt x="482" y="18"/>
                    <a:pt x="477" y="18"/>
                  </a:cubicBezTo>
                  <a:cubicBezTo>
                    <a:pt x="476" y="18"/>
                    <a:pt x="475" y="18"/>
                    <a:pt x="475" y="19"/>
                  </a:cubicBezTo>
                  <a:cubicBezTo>
                    <a:pt x="475" y="20"/>
                    <a:pt x="474" y="20"/>
                    <a:pt x="474" y="20"/>
                  </a:cubicBezTo>
                  <a:cubicBezTo>
                    <a:pt x="473" y="20"/>
                    <a:pt x="472" y="20"/>
                    <a:pt x="471" y="21"/>
                  </a:cubicBezTo>
                  <a:cubicBezTo>
                    <a:pt x="459" y="23"/>
                    <a:pt x="471" y="24"/>
                    <a:pt x="459" y="25"/>
                  </a:cubicBezTo>
                  <a:cubicBezTo>
                    <a:pt x="457" y="25"/>
                    <a:pt x="456" y="26"/>
                    <a:pt x="455" y="27"/>
                  </a:cubicBezTo>
                  <a:cubicBezTo>
                    <a:pt x="456" y="27"/>
                    <a:pt x="458" y="27"/>
                    <a:pt x="459" y="27"/>
                  </a:cubicBezTo>
                  <a:cubicBezTo>
                    <a:pt x="464" y="26"/>
                    <a:pt x="469" y="26"/>
                    <a:pt x="473" y="26"/>
                  </a:cubicBezTo>
                  <a:cubicBezTo>
                    <a:pt x="483" y="25"/>
                    <a:pt x="468" y="25"/>
                    <a:pt x="477" y="25"/>
                  </a:cubicBezTo>
                  <a:cubicBezTo>
                    <a:pt x="478" y="25"/>
                    <a:pt x="478" y="25"/>
                    <a:pt x="479" y="25"/>
                  </a:cubicBezTo>
                  <a:cubicBezTo>
                    <a:pt x="479" y="25"/>
                    <a:pt x="479" y="25"/>
                    <a:pt x="479" y="26"/>
                  </a:cubicBezTo>
                  <a:cubicBezTo>
                    <a:pt x="478" y="26"/>
                    <a:pt x="478" y="26"/>
                    <a:pt x="477" y="26"/>
                  </a:cubicBezTo>
                  <a:cubicBezTo>
                    <a:pt x="473" y="27"/>
                    <a:pt x="474" y="28"/>
                    <a:pt x="470" y="28"/>
                  </a:cubicBezTo>
                  <a:cubicBezTo>
                    <a:pt x="460" y="29"/>
                    <a:pt x="467" y="30"/>
                    <a:pt x="457" y="31"/>
                  </a:cubicBezTo>
                  <a:cubicBezTo>
                    <a:pt x="447" y="32"/>
                    <a:pt x="452" y="33"/>
                    <a:pt x="442" y="33"/>
                  </a:cubicBezTo>
                  <a:cubicBezTo>
                    <a:pt x="432" y="34"/>
                    <a:pt x="422" y="26"/>
                    <a:pt x="413" y="27"/>
                  </a:cubicBezTo>
                  <a:cubicBezTo>
                    <a:pt x="411" y="28"/>
                    <a:pt x="410" y="28"/>
                    <a:pt x="408" y="28"/>
                  </a:cubicBezTo>
                  <a:cubicBezTo>
                    <a:pt x="408" y="28"/>
                    <a:pt x="408" y="28"/>
                    <a:pt x="408" y="29"/>
                  </a:cubicBezTo>
                  <a:cubicBezTo>
                    <a:pt x="409" y="29"/>
                    <a:pt x="410" y="28"/>
                    <a:pt x="411" y="28"/>
                  </a:cubicBezTo>
                  <a:cubicBezTo>
                    <a:pt x="415" y="28"/>
                    <a:pt x="419" y="27"/>
                    <a:pt x="422" y="27"/>
                  </a:cubicBezTo>
                  <a:cubicBezTo>
                    <a:pt x="427" y="26"/>
                    <a:pt x="432" y="26"/>
                    <a:pt x="437" y="25"/>
                  </a:cubicBezTo>
                  <a:cubicBezTo>
                    <a:pt x="441" y="25"/>
                    <a:pt x="445" y="34"/>
                    <a:pt x="449" y="34"/>
                  </a:cubicBezTo>
                  <a:cubicBezTo>
                    <a:pt x="455" y="34"/>
                    <a:pt x="446" y="33"/>
                    <a:pt x="452" y="32"/>
                  </a:cubicBezTo>
                  <a:cubicBezTo>
                    <a:pt x="459" y="32"/>
                    <a:pt x="465" y="32"/>
                    <a:pt x="471" y="32"/>
                  </a:cubicBezTo>
                  <a:cubicBezTo>
                    <a:pt x="472" y="31"/>
                    <a:pt x="472" y="32"/>
                    <a:pt x="473" y="32"/>
                  </a:cubicBezTo>
                  <a:cubicBezTo>
                    <a:pt x="473" y="32"/>
                    <a:pt x="473" y="32"/>
                    <a:pt x="473" y="32"/>
                  </a:cubicBezTo>
                  <a:cubicBezTo>
                    <a:pt x="472" y="33"/>
                    <a:pt x="472" y="33"/>
                    <a:pt x="471" y="33"/>
                  </a:cubicBezTo>
                  <a:cubicBezTo>
                    <a:pt x="469" y="34"/>
                    <a:pt x="476" y="34"/>
                    <a:pt x="473" y="34"/>
                  </a:cubicBezTo>
                  <a:cubicBezTo>
                    <a:pt x="472" y="34"/>
                    <a:pt x="471" y="35"/>
                    <a:pt x="471" y="36"/>
                  </a:cubicBezTo>
                  <a:cubicBezTo>
                    <a:pt x="472" y="36"/>
                    <a:pt x="472" y="36"/>
                    <a:pt x="473" y="36"/>
                  </a:cubicBezTo>
                  <a:cubicBezTo>
                    <a:pt x="478" y="36"/>
                    <a:pt x="465" y="36"/>
                    <a:pt x="470" y="35"/>
                  </a:cubicBezTo>
                  <a:cubicBezTo>
                    <a:pt x="471" y="35"/>
                    <a:pt x="489" y="35"/>
                    <a:pt x="489" y="36"/>
                  </a:cubicBezTo>
                  <a:cubicBezTo>
                    <a:pt x="491" y="37"/>
                    <a:pt x="492" y="36"/>
                    <a:pt x="494" y="36"/>
                  </a:cubicBezTo>
                  <a:cubicBezTo>
                    <a:pt x="494" y="36"/>
                    <a:pt x="495" y="37"/>
                    <a:pt x="495" y="37"/>
                  </a:cubicBezTo>
                  <a:cubicBezTo>
                    <a:pt x="495" y="37"/>
                    <a:pt x="495" y="37"/>
                    <a:pt x="495" y="37"/>
                  </a:cubicBezTo>
                  <a:cubicBezTo>
                    <a:pt x="494" y="38"/>
                    <a:pt x="498" y="38"/>
                    <a:pt x="497" y="38"/>
                  </a:cubicBezTo>
                  <a:cubicBezTo>
                    <a:pt x="487" y="39"/>
                    <a:pt x="492" y="41"/>
                    <a:pt x="482" y="42"/>
                  </a:cubicBezTo>
                  <a:cubicBezTo>
                    <a:pt x="464" y="43"/>
                    <a:pt x="470" y="43"/>
                    <a:pt x="446" y="42"/>
                  </a:cubicBezTo>
                  <a:cubicBezTo>
                    <a:pt x="444" y="43"/>
                    <a:pt x="425" y="39"/>
                    <a:pt x="424" y="39"/>
                  </a:cubicBezTo>
                  <a:cubicBezTo>
                    <a:pt x="424" y="39"/>
                    <a:pt x="425" y="39"/>
                    <a:pt x="425" y="39"/>
                  </a:cubicBezTo>
                  <a:cubicBezTo>
                    <a:pt x="431" y="39"/>
                    <a:pt x="439" y="45"/>
                    <a:pt x="445" y="44"/>
                  </a:cubicBezTo>
                  <a:cubicBezTo>
                    <a:pt x="450" y="44"/>
                    <a:pt x="451" y="47"/>
                    <a:pt x="455" y="46"/>
                  </a:cubicBezTo>
                  <a:cubicBezTo>
                    <a:pt x="465" y="46"/>
                    <a:pt x="475" y="45"/>
                    <a:pt x="485" y="44"/>
                  </a:cubicBezTo>
                  <a:cubicBezTo>
                    <a:pt x="486" y="44"/>
                    <a:pt x="487" y="45"/>
                    <a:pt x="489" y="45"/>
                  </a:cubicBezTo>
                  <a:cubicBezTo>
                    <a:pt x="489" y="45"/>
                    <a:pt x="489" y="45"/>
                    <a:pt x="490" y="45"/>
                  </a:cubicBezTo>
                  <a:cubicBezTo>
                    <a:pt x="492" y="45"/>
                    <a:pt x="495" y="44"/>
                    <a:pt x="497" y="44"/>
                  </a:cubicBezTo>
                  <a:cubicBezTo>
                    <a:pt x="501" y="44"/>
                    <a:pt x="490" y="43"/>
                    <a:pt x="494" y="43"/>
                  </a:cubicBezTo>
                  <a:cubicBezTo>
                    <a:pt x="494" y="43"/>
                    <a:pt x="495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5" y="44"/>
                    <a:pt x="494" y="44"/>
                    <a:pt x="494" y="44"/>
                  </a:cubicBezTo>
                  <a:cubicBezTo>
                    <a:pt x="491" y="45"/>
                    <a:pt x="504" y="45"/>
                    <a:pt x="501" y="46"/>
                  </a:cubicBezTo>
                  <a:cubicBezTo>
                    <a:pt x="495" y="47"/>
                    <a:pt x="476" y="48"/>
                    <a:pt x="471" y="49"/>
                  </a:cubicBezTo>
                  <a:cubicBezTo>
                    <a:pt x="466" y="49"/>
                    <a:pt x="462" y="50"/>
                    <a:pt x="457" y="50"/>
                  </a:cubicBezTo>
                  <a:cubicBezTo>
                    <a:pt x="460" y="50"/>
                    <a:pt x="463" y="50"/>
                    <a:pt x="466" y="50"/>
                  </a:cubicBezTo>
                  <a:cubicBezTo>
                    <a:pt x="472" y="49"/>
                    <a:pt x="478" y="49"/>
                    <a:pt x="483" y="48"/>
                  </a:cubicBezTo>
                  <a:cubicBezTo>
                    <a:pt x="484" y="48"/>
                    <a:pt x="485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4" y="49"/>
                    <a:pt x="483" y="50"/>
                    <a:pt x="482" y="50"/>
                  </a:cubicBezTo>
                  <a:cubicBezTo>
                    <a:pt x="471" y="51"/>
                    <a:pt x="473" y="43"/>
                    <a:pt x="462" y="45"/>
                  </a:cubicBezTo>
                  <a:cubicBezTo>
                    <a:pt x="454" y="46"/>
                    <a:pt x="446" y="47"/>
                    <a:pt x="438" y="48"/>
                  </a:cubicBezTo>
                  <a:cubicBezTo>
                    <a:pt x="435" y="48"/>
                    <a:pt x="432" y="49"/>
                    <a:pt x="429" y="49"/>
                  </a:cubicBezTo>
                  <a:cubicBezTo>
                    <a:pt x="430" y="49"/>
                    <a:pt x="431" y="49"/>
                    <a:pt x="432" y="49"/>
                  </a:cubicBezTo>
                  <a:cubicBezTo>
                    <a:pt x="435" y="49"/>
                    <a:pt x="437" y="48"/>
                    <a:pt x="440" y="49"/>
                  </a:cubicBezTo>
                  <a:cubicBezTo>
                    <a:pt x="442" y="50"/>
                    <a:pt x="444" y="49"/>
                    <a:pt x="445" y="49"/>
                  </a:cubicBezTo>
                  <a:cubicBezTo>
                    <a:pt x="443" y="49"/>
                    <a:pt x="454" y="48"/>
                    <a:pt x="477" y="46"/>
                  </a:cubicBezTo>
                  <a:cubicBezTo>
                    <a:pt x="482" y="45"/>
                    <a:pt x="474" y="54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8" y="53"/>
                    <a:pt x="450" y="53"/>
                    <a:pt x="452" y="54"/>
                  </a:cubicBezTo>
                  <a:cubicBezTo>
                    <a:pt x="445" y="56"/>
                    <a:pt x="500" y="56"/>
                    <a:pt x="493" y="58"/>
                  </a:cubicBezTo>
                  <a:cubicBezTo>
                    <a:pt x="494" y="58"/>
                    <a:pt x="494" y="58"/>
                    <a:pt x="495" y="58"/>
                  </a:cubicBezTo>
                  <a:cubicBezTo>
                    <a:pt x="502" y="58"/>
                    <a:pt x="486" y="57"/>
                    <a:pt x="494" y="56"/>
                  </a:cubicBezTo>
                  <a:cubicBezTo>
                    <a:pt x="500" y="55"/>
                    <a:pt x="454" y="54"/>
                    <a:pt x="460" y="54"/>
                  </a:cubicBezTo>
                  <a:cubicBezTo>
                    <a:pt x="460" y="54"/>
                    <a:pt x="461" y="54"/>
                    <a:pt x="462" y="54"/>
                  </a:cubicBezTo>
                  <a:cubicBezTo>
                    <a:pt x="462" y="54"/>
                    <a:pt x="462" y="54"/>
                    <a:pt x="462" y="54"/>
                  </a:cubicBezTo>
                  <a:cubicBezTo>
                    <a:pt x="461" y="55"/>
                    <a:pt x="499" y="55"/>
                    <a:pt x="498" y="55"/>
                  </a:cubicBezTo>
                  <a:cubicBezTo>
                    <a:pt x="495" y="56"/>
                    <a:pt x="493" y="56"/>
                    <a:pt x="490" y="57"/>
                  </a:cubicBezTo>
                  <a:cubicBezTo>
                    <a:pt x="482" y="58"/>
                    <a:pt x="511" y="60"/>
                    <a:pt x="503" y="62"/>
                  </a:cubicBezTo>
                  <a:cubicBezTo>
                    <a:pt x="502" y="62"/>
                    <a:pt x="501" y="62"/>
                    <a:pt x="501" y="62"/>
                  </a:cubicBezTo>
                  <a:cubicBezTo>
                    <a:pt x="501" y="64"/>
                    <a:pt x="499" y="64"/>
                    <a:pt x="498" y="64"/>
                  </a:cubicBezTo>
                  <a:cubicBezTo>
                    <a:pt x="494" y="65"/>
                    <a:pt x="496" y="66"/>
                    <a:pt x="493" y="67"/>
                  </a:cubicBezTo>
                  <a:cubicBezTo>
                    <a:pt x="489" y="68"/>
                    <a:pt x="499" y="68"/>
                    <a:pt x="496" y="69"/>
                  </a:cubicBezTo>
                  <a:cubicBezTo>
                    <a:pt x="494" y="69"/>
                    <a:pt x="491" y="70"/>
                    <a:pt x="489" y="70"/>
                  </a:cubicBezTo>
                  <a:cubicBezTo>
                    <a:pt x="493" y="70"/>
                    <a:pt x="485" y="69"/>
                    <a:pt x="489" y="69"/>
                  </a:cubicBezTo>
                  <a:cubicBezTo>
                    <a:pt x="494" y="68"/>
                    <a:pt x="499" y="67"/>
                    <a:pt x="504" y="67"/>
                  </a:cubicBezTo>
                  <a:cubicBezTo>
                    <a:pt x="505" y="67"/>
                    <a:pt x="506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6" y="68"/>
                    <a:pt x="505" y="68"/>
                    <a:pt x="505" y="68"/>
                  </a:cubicBezTo>
                  <a:cubicBezTo>
                    <a:pt x="502" y="69"/>
                    <a:pt x="498" y="69"/>
                    <a:pt x="495" y="70"/>
                  </a:cubicBezTo>
                  <a:cubicBezTo>
                    <a:pt x="493" y="70"/>
                    <a:pt x="492" y="71"/>
                    <a:pt x="490" y="71"/>
                  </a:cubicBezTo>
                  <a:cubicBezTo>
                    <a:pt x="491" y="71"/>
                    <a:pt x="491" y="71"/>
                    <a:pt x="492" y="71"/>
                  </a:cubicBezTo>
                  <a:cubicBezTo>
                    <a:pt x="500" y="70"/>
                    <a:pt x="509" y="69"/>
                    <a:pt x="518" y="68"/>
                  </a:cubicBezTo>
                  <a:cubicBezTo>
                    <a:pt x="519" y="68"/>
                    <a:pt x="519" y="68"/>
                    <a:pt x="520" y="68"/>
                  </a:cubicBezTo>
                  <a:cubicBezTo>
                    <a:pt x="520" y="68"/>
                    <a:pt x="520" y="68"/>
                    <a:pt x="520" y="69"/>
                  </a:cubicBezTo>
                  <a:cubicBezTo>
                    <a:pt x="519" y="69"/>
                    <a:pt x="519" y="69"/>
                    <a:pt x="518" y="69"/>
                  </a:cubicBezTo>
                  <a:cubicBezTo>
                    <a:pt x="510" y="71"/>
                    <a:pt x="528" y="72"/>
                    <a:pt x="521" y="74"/>
                  </a:cubicBezTo>
                  <a:cubicBezTo>
                    <a:pt x="518" y="74"/>
                    <a:pt x="514" y="75"/>
                    <a:pt x="511" y="77"/>
                  </a:cubicBezTo>
                  <a:cubicBezTo>
                    <a:pt x="510" y="79"/>
                    <a:pt x="521" y="79"/>
                    <a:pt x="520" y="80"/>
                  </a:cubicBezTo>
                  <a:cubicBezTo>
                    <a:pt x="514" y="80"/>
                    <a:pt x="529" y="81"/>
                    <a:pt x="523" y="81"/>
                  </a:cubicBezTo>
                  <a:cubicBezTo>
                    <a:pt x="518" y="81"/>
                    <a:pt x="527" y="83"/>
                    <a:pt x="521" y="84"/>
                  </a:cubicBezTo>
                  <a:cubicBezTo>
                    <a:pt x="522" y="84"/>
                    <a:pt x="522" y="84"/>
                    <a:pt x="522" y="84"/>
                  </a:cubicBezTo>
                  <a:cubicBezTo>
                    <a:pt x="529" y="84"/>
                    <a:pt x="522" y="84"/>
                    <a:pt x="528" y="84"/>
                  </a:cubicBezTo>
                  <a:cubicBezTo>
                    <a:pt x="533" y="83"/>
                    <a:pt x="539" y="83"/>
                    <a:pt x="544" y="82"/>
                  </a:cubicBezTo>
                  <a:cubicBezTo>
                    <a:pt x="545" y="82"/>
                    <a:pt x="546" y="83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5" y="84"/>
                    <a:pt x="544" y="84"/>
                  </a:cubicBezTo>
                  <a:cubicBezTo>
                    <a:pt x="540" y="85"/>
                    <a:pt x="536" y="85"/>
                    <a:pt x="532" y="85"/>
                  </a:cubicBezTo>
                  <a:cubicBezTo>
                    <a:pt x="531" y="86"/>
                    <a:pt x="530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1" y="86"/>
                    <a:pt x="533" y="86"/>
                    <a:pt x="535" y="86"/>
                  </a:cubicBezTo>
                  <a:cubicBezTo>
                    <a:pt x="535" y="87"/>
                    <a:pt x="535" y="87"/>
                    <a:pt x="535" y="87"/>
                  </a:cubicBezTo>
                  <a:cubicBezTo>
                    <a:pt x="534" y="87"/>
                    <a:pt x="533" y="88"/>
                    <a:pt x="532" y="88"/>
                  </a:cubicBezTo>
                  <a:cubicBezTo>
                    <a:pt x="525" y="89"/>
                    <a:pt x="530" y="90"/>
                    <a:pt x="523" y="91"/>
                  </a:cubicBezTo>
                  <a:cubicBezTo>
                    <a:pt x="513" y="91"/>
                    <a:pt x="503" y="92"/>
                    <a:pt x="493" y="92"/>
                  </a:cubicBezTo>
                  <a:cubicBezTo>
                    <a:pt x="484" y="92"/>
                    <a:pt x="320" y="92"/>
                    <a:pt x="310" y="92"/>
                  </a:cubicBezTo>
                  <a:cubicBezTo>
                    <a:pt x="300" y="92"/>
                    <a:pt x="289" y="92"/>
                    <a:pt x="279" y="92"/>
                  </a:cubicBezTo>
                  <a:cubicBezTo>
                    <a:pt x="272" y="92"/>
                    <a:pt x="265" y="92"/>
                    <a:pt x="258" y="92"/>
                  </a:cubicBezTo>
                  <a:cubicBezTo>
                    <a:pt x="255" y="92"/>
                    <a:pt x="252" y="92"/>
                    <a:pt x="249" y="92"/>
                  </a:cubicBezTo>
                  <a:cubicBezTo>
                    <a:pt x="248" y="92"/>
                    <a:pt x="247" y="92"/>
                    <a:pt x="245" y="92"/>
                  </a:cubicBezTo>
                  <a:cubicBezTo>
                    <a:pt x="244" y="92"/>
                    <a:pt x="243" y="92"/>
                    <a:pt x="242" y="92"/>
                  </a:cubicBezTo>
                  <a:cubicBezTo>
                    <a:pt x="241" y="92"/>
                    <a:pt x="240" y="92"/>
                    <a:pt x="240" y="92"/>
                  </a:cubicBezTo>
                  <a:cubicBezTo>
                    <a:pt x="239" y="91"/>
                    <a:pt x="239" y="92"/>
                    <a:pt x="238" y="92"/>
                  </a:cubicBezTo>
                  <a:cubicBezTo>
                    <a:pt x="237" y="91"/>
                    <a:pt x="237" y="91"/>
                    <a:pt x="236" y="92"/>
                  </a:cubicBezTo>
                  <a:cubicBezTo>
                    <a:pt x="236" y="92"/>
                    <a:pt x="236" y="92"/>
                    <a:pt x="236" y="92"/>
                  </a:cubicBezTo>
                  <a:cubicBezTo>
                    <a:pt x="235" y="92"/>
                    <a:pt x="235" y="92"/>
                    <a:pt x="234" y="92"/>
                  </a:cubicBezTo>
                  <a:cubicBezTo>
                    <a:pt x="234" y="91"/>
                    <a:pt x="233" y="91"/>
                    <a:pt x="232" y="92"/>
                  </a:cubicBezTo>
                  <a:cubicBezTo>
                    <a:pt x="225" y="92"/>
                    <a:pt x="217" y="92"/>
                    <a:pt x="210" y="92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09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8" y="90"/>
                  </a:cubicBezTo>
                  <a:cubicBezTo>
                    <a:pt x="195" y="90"/>
                    <a:pt x="191" y="90"/>
                    <a:pt x="188" y="90"/>
                  </a:cubicBezTo>
                  <a:cubicBezTo>
                    <a:pt x="188" y="90"/>
                    <a:pt x="188" y="89"/>
                    <a:pt x="188" y="89"/>
                  </a:cubicBezTo>
                  <a:cubicBezTo>
                    <a:pt x="235" y="89"/>
                    <a:pt x="281" y="89"/>
                    <a:pt x="328" y="89"/>
                  </a:cubicBezTo>
                  <a:cubicBezTo>
                    <a:pt x="328" y="89"/>
                    <a:pt x="328" y="89"/>
                    <a:pt x="328" y="88"/>
                  </a:cubicBezTo>
                  <a:cubicBezTo>
                    <a:pt x="269" y="88"/>
                    <a:pt x="223" y="88"/>
                    <a:pt x="164" y="88"/>
                  </a:cubicBezTo>
                  <a:cubicBezTo>
                    <a:pt x="167" y="88"/>
                    <a:pt x="156" y="89"/>
                    <a:pt x="158" y="89"/>
                  </a:cubicBezTo>
                  <a:cubicBezTo>
                    <a:pt x="165" y="89"/>
                    <a:pt x="172" y="89"/>
                    <a:pt x="179" y="89"/>
                  </a:cubicBezTo>
                  <a:cubicBezTo>
                    <a:pt x="181" y="89"/>
                    <a:pt x="181" y="90"/>
                    <a:pt x="180" y="92"/>
                  </a:cubicBezTo>
                  <a:cubicBezTo>
                    <a:pt x="180" y="91"/>
                    <a:pt x="180" y="91"/>
                    <a:pt x="179" y="90"/>
                  </a:cubicBezTo>
                  <a:cubicBezTo>
                    <a:pt x="179" y="91"/>
                    <a:pt x="179" y="91"/>
                    <a:pt x="179" y="92"/>
                  </a:cubicBezTo>
                  <a:cubicBezTo>
                    <a:pt x="178" y="91"/>
                    <a:pt x="178" y="91"/>
                    <a:pt x="177" y="90"/>
                  </a:cubicBezTo>
                  <a:cubicBezTo>
                    <a:pt x="177" y="91"/>
                    <a:pt x="177" y="91"/>
                    <a:pt x="177" y="92"/>
                  </a:cubicBezTo>
                  <a:cubicBezTo>
                    <a:pt x="176" y="91"/>
                    <a:pt x="176" y="91"/>
                    <a:pt x="175" y="90"/>
                  </a:cubicBezTo>
                  <a:cubicBezTo>
                    <a:pt x="175" y="91"/>
                    <a:pt x="175" y="91"/>
                    <a:pt x="175" y="92"/>
                  </a:cubicBezTo>
                  <a:cubicBezTo>
                    <a:pt x="174" y="91"/>
                    <a:pt x="174" y="91"/>
                    <a:pt x="174" y="90"/>
                  </a:cubicBezTo>
                  <a:cubicBezTo>
                    <a:pt x="173" y="91"/>
                    <a:pt x="173" y="91"/>
                    <a:pt x="173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1" y="92"/>
                    <a:pt x="171" y="91"/>
                    <a:pt x="170" y="91"/>
                  </a:cubicBezTo>
                  <a:cubicBezTo>
                    <a:pt x="169" y="93"/>
                    <a:pt x="169" y="91"/>
                    <a:pt x="168" y="90"/>
                  </a:cubicBezTo>
                  <a:cubicBezTo>
                    <a:pt x="168" y="91"/>
                    <a:pt x="168" y="91"/>
                    <a:pt x="167" y="92"/>
                  </a:cubicBezTo>
                  <a:cubicBezTo>
                    <a:pt x="167" y="91"/>
                    <a:pt x="167" y="91"/>
                    <a:pt x="166" y="90"/>
                  </a:cubicBezTo>
                  <a:cubicBezTo>
                    <a:pt x="166" y="91"/>
                    <a:pt x="166" y="91"/>
                    <a:pt x="166" y="92"/>
                  </a:cubicBezTo>
                  <a:cubicBezTo>
                    <a:pt x="165" y="91"/>
                    <a:pt x="165" y="91"/>
                    <a:pt x="164" y="90"/>
                  </a:cubicBezTo>
                  <a:cubicBezTo>
                    <a:pt x="164" y="91"/>
                    <a:pt x="164" y="91"/>
                    <a:pt x="164" y="92"/>
                  </a:cubicBezTo>
                  <a:cubicBezTo>
                    <a:pt x="163" y="91"/>
                    <a:pt x="163" y="91"/>
                    <a:pt x="162" y="90"/>
                  </a:cubicBezTo>
                  <a:cubicBezTo>
                    <a:pt x="162" y="91"/>
                    <a:pt x="162" y="91"/>
                    <a:pt x="162" y="92"/>
                  </a:cubicBezTo>
                  <a:cubicBezTo>
                    <a:pt x="161" y="91"/>
                    <a:pt x="161" y="90"/>
                    <a:pt x="161" y="90"/>
                  </a:cubicBezTo>
                  <a:cubicBezTo>
                    <a:pt x="161" y="90"/>
                    <a:pt x="160" y="90"/>
                    <a:pt x="160" y="90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58" y="90"/>
                    <a:pt x="157" y="90"/>
                    <a:pt x="156" y="91"/>
                  </a:cubicBezTo>
                  <a:cubicBezTo>
                    <a:pt x="156" y="91"/>
                    <a:pt x="168" y="90"/>
                    <a:pt x="168" y="90"/>
                  </a:cubicBezTo>
                  <a:cubicBezTo>
                    <a:pt x="167" y="90"/>
                    <a:pt x="166" y="90"/>
                    <a:pt x="164" y="90"/>
                  </a:cubicBezTo>
                  <a:cubicBezTo>
                    <a:pt x="159" y="89"/>
                    <a:pt x="154" y="89"/>
                    <a:pt x="149" y="89"/>
                  </a:cubicBezTo>
                  <a:cubicBezTo>
                    <a:pt x="141" y="89"/>
                    <a:pt x="163" y="88"/>
                    <a:pt x="155" y="88"/>
                  </a:cubicBezTo>
                  <a:cubicBezTo>
                    <a:pt x="147" y="88"/>
                    <a:pt x="139" y="88"/>
                    <a:pt x="132" y="87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3" y="86"/>
                    <a:pt x="134" y="86"/>
                    <a:pt x="136" y="86"/>
                  </a:cubicBezTo>
                  <a:cubicBezTo>
                    <a:pt x="138" y="86"/>
                    <a:pt x="140" y="86"/>
                    <a:pt x="142" y="86"/>
                  </a:cubicBezTo>
                  <a:cubicBezTo>
                    <a:pt x="143" y="86"/>
                    <a:pt x="143" y="86"/>
                    <a:pt x="144" y="86"/>
                  </a:cubicBezTo>
                  <a:cubicBezTo>
                    <a:pt x="143" y="86"/>
                    <a:pt x="143" y="86"/>
                    <a:pt x="142" y="86"/>
                  </a:cubicBezTo>
                  <a:cubicBezTo>
                    <a:pt x="137" y="85"/>
                    <a:pt x="132" y="85"/>
                    <a:pt x="127" y="85"/>
                  </a:cubicBezTo>
                  <a:cubicBezTo>
                    <a:pt x="118" y="85"/>
                    <a:pt x="109" y="84"/>
                    <a:pt x="100" y="84"/>
                  </a:cubicBezTo>
                  <a:cubicBezTo>
                    <a:pt x="94" y="84"/>
                    <a:pt x="88" y="84"/>
                    <a:pt x="83" y="83"/>
                  </a:cubicBezTo>
                  <a:cubicBezTo>
                    <a:pt x="80" y="83"/>
                    <a:pt x="77" y="83"/>
                    <a:pt x="74" y="83"/>
                  </a:cubicBezTo>
                  <a:cubicBezTo>
                    <a:pt x="71" y="83"/>
                    <a:pt x="54" y="83"/>
                    <a:pt x="51" y="83"/>
                  </a:cubicBezTo>
                  <a:cubicBezTo>
                    <a:pt x="50" y="83"/>
                    <a:pt x="49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0" y="82"/>
                    <a:pt x="52" y="82"/>
                    <a:pt x="53" y="82"/>
                  </a:cubicBezTo>
                  <a:cubicBezTo>
                    <a:pt x="61" y="82"/>
                    <a:pt x="81" y="82"/>
                    <a:pt x="88" y="82"/>
                  </a:cubicBezTo>
                  <a:cubicBezTo>
                    <a:pt x="93" y="82"/>
                    <a:pt x="99" y="81"/>
                    <a:pt x="104" y="81"/>
                  </a:cubicBezTo>
                  <a:cubicBezTo>
                    <a:pt x="122" y="82"/>
                    <a:pt x="140" y="82"/>
                    <a:pt x="158" y="83"/>
                  </a:cubicBezTo>
                  <a:cubicBezTo>
                    <a:pt x="176" y="83"/>
                    <a:pt x="164" y="83"/>
                    <a:pt x="182" y="83"/>
                  </a:cubicBezTo>
                  <a:cubicBezTo>
                    <a:pt x="215" y="83"/>
                    <a:pt x="237" y="83"/>
                    <a:pt x="270" y="82"/>
                  </a:cubicBezTo>
                  <a:cubicBezTo>
                    <a:pt x="288" y="82"/>
                    <a:pt x="302" y="82"/>
                    <a:pt x="320" y="81"/>
                  </a:cubicBezTo>
                  <a:cubicBezTo>
                    <a:pt x="321" y="81"/>
                    <a:pt x="322" y="80"/>
                    <a:pt x="322" y="80"/>
                  </a:cubicBezTo>
                  <a:cubicBezTo>
                    <a:pt x="323" y="80"/>
                    <a:pt x="323" y="80"/>
                    <a:pt x="324" y="80"/>
                  </a:cubicBezTo>
                  <a:cubicBezTo>
                    <a:pt x="324" y="80"/>
                    <a:pt x="324" y="80"/>
                    <a:pt x="324" y="80"/>
                  </a:cubicBezTo>
                  <a:cubicBezTo>
                    <a:pt x="312" y="80"/>
                    <a:pt x="301" y="80"/>
                    <a:pt x="289" y="81"/>
                  </a:cubicBezTo>
                  <a:cubicBezTo>
                    <a:pt x="285" y="81"/>
                    <a:pt x="281" y="81"/>
                    <a:pt x="278" y="81"/>
                  </a:cubicBezTo>
                  <a:cubicBezTo>
                    <a:pt x="270" y="81"/>
                    <a:pt x="263" y="81"/>
                    <a:pt x="256" y="81"/>
                  </a:cubicBezTo>
                  <a:cubicBezTo>
                    <a:pt x="252" y="81"/>
                    <a:pt x="247" y="81"/>
                    <a:pt x="242" y="81"/>
                  </a:cubicBezTo>
                  <a:cubicBezTo>
                    <a:pt x="240" y="81"/>
                    <a:pt x="238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4" y="81"/>
                    <a:pt x="222" y="81"/>
                  </a:cubicBezTo>
                  <a:cubicBezTo>
                    <a:pt x="219" y="81"/>
                    <a:pt x="216" y="82"/>
                    <a:pt x="213" y="82"/>
                  </a:cubicBezTo>
                  <a:cubicBezTo>
                    <a:pt x="213" y="82"/>
                    <a:pt x="212" y="82"/>
                    <a:pt x="211" y="82"/>
                  </a:cubicBezTo>
                  <a:cubicBezTo>
                    <a:pt x="210" y="82"/>
                    <a:pt x="209" y="81"/>
                    <a:pt x="209" y="81"/>
                  </a:cubicBezTo>
                  <a:cubicBezTo>
                    <a:pt x="208" y="82"/>
                    <a:pt x="207" y="81"/>
                    <a:pt x="207" y="81"/>
                  </a:cubicBezTo>
                  <a:cubicBezTo>
                    <a:pt x="206" y="83"/>
                    <a:pt x="205" y="82"/>
                    <a:pt x="205" y="81"/>
                  </a:cubicBezTo>
                  <a:cubicBezTo>
                    <a:pt x="204" y="83"/>
                    <a:pt x="204" y="81"/>
                    <a:pt x="203" y="81"/>
                  </a:cubicBezTo>
                  <a:cubicBezTo>
                    <a:pt x="203" y="81"/>
                    <a:pt x="203" y="82"/>
                    <a:pt x="202" y="82"/>
                  </a:cubicBezTo>
                  <a:cubicBezTo>
                    <a:pt x="202" y="82"/>
                    <a:pt x="202" y="81"/>
                    <a:pt x="201" y="81"/>
                  </a:cubicBezTo>
                  <a:cubicBezTo>
                    <a:pt x="201" y="81"/>
                    <a:pt x="201" y="82"/>
                    <a:pt x="200" y="82"/>
                  </a:cubicBezTo>
                  <a:cubicBezTo>
                    <a:pt x="200" y="82"/>
                    <a:pt x="200" y="81"/>
                    <a:pt x="199" y="81"/>
                  </a:cubicBezTo>
                  <a:cubicBezTo>
                    <a:pt x="199" y="81"/>
                    <a:pt x="199" y="82"/>
                    <a:pt x="199" y="82"/>
                  </a:cubicBezTo>
                  <a:cubicBezTo>
                    <a:pt x="198" y="82"/>
                    <a:pt x="198" y="81"/>
                    <a:pt x="197" y="81"/>
                  </a:cubicBezTo>
                  <a:cubicBezTo>
                    <a:pt x="197" y="83"/>
                    <a:pt x="196" y="81"/>
                    <a:pt x="195" y="81"/>
                  </a:cubicBezTo>
                  <a:cubicBezTo>
                    <a:pt x="195" y="81"/>
                    <a:pt x="195" y="81"/>
                    <a:pt x="194" y="81"/>
                  </a:cubicBezTo>
                  <a:cubicBezTo>
                    <a:pt x="194" y="81"/>
                    <a:pt x="194" y="81"/>
                    <a:pt x="193" y="81"/>
                  </a:cubicBezTo>
                  <a:cubicBezTo>
                    <a:pt x="192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8" y="81"/>
                  </a:cubicBezTo>
                  <a:cubicBezTo>
                    <a:pt x="186" y="81"/>
                    <a:pt x="185" y="81"/>
                    <a:pt x="183" y="81"/>
                  </a:cubicBezTo>
                  <a:cubicBezTo>
                    <a:pt x="182" y="81"/>
                    <a:pt x="180" y="81"/>
                    <a:pt x="179" y="81"/>
                  </a:cubicBezTo>
                  <a:cubicBezTo>
                    <a:pt x="177" y="81"/>
                    <a:pt x="176" y="81"/>
                    <a:pt x="174" y="81"/>
                  </a:cubicBezTo>
                  <a:cubicBezTo>
                    <a:pt x="173" y="81"/>
                    <a:pt x="171" y="81"/>
                    <a:pt x="169" y="81"/>
                  </a:cubicBezTo>
                  <a:cubicBezTo>
                    <a:pt x="168" y="81"/>
                    <a:pt x="166" y="81"/>
                    <a:pt x="165" y="82"/>
                  </a:cubicBezTo>
                  <a:cubicBezTo>
                    <a:pt x="162" y="82"/>
                    <a:pt x="160" y="82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67" y="81"/>
                    <a:pt x="166" y="81"/>
                  </a:cubicBezTo>
                  <a:cubicBezTo>
                    <a:pt x="165" y="81"/>
                    <a:pt x="164" y="81"/>
                    <a:pt x="162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59" y="81"/>
                    <a:pt x="158" y="81"/>
                    <a:pt x="157" y="81"/>
                  </a:cubicBezTo>
                  <a:cubicBezTo>
                    <a:pt x="156" y="81"/>
                    <a:pt x="155" y="81"/>
                    <a:pt x="154" y="81"/>
                  </a:cubicBezTo>
                  <a:cubicBezTo>
                    <a:pt x="153" y="81"/>
                    <a:pt x="152" y="81"/>
                    <a:pt x="151" y="81"/>
                  </a:cubicBezTo>
                  <a:cubicBezTo>
                    <a:pt x="150" y="82"/>
                    <a:pt x="150" y="81"/>
                    <a:pt x="149" y="81"/>
                  </a:cubicBezTo>
                  <a:cubicBezTo>
                    <a:pt x="149" y="81"/>
                    <a:pt x="149" y="81"/>
                    <a:pt x="148" y="81"/>
                  </a:cubicBezTo>
                  <a:cubicBezTo>
                    <a:pt x="148" y="81"/>
                    <a:pt x="148" y="81"/>
                    <a:pt x="147" y="81"/>
                  </a:cubicBezTo>
                  <a:cubicBezTo>
                    <a:pt x="147" y="81"/>
                    <a:pt x="147" y="81"/>
                    <a:pt x="146" y="81"/>
                  </a:cubicBezTo>
                  <a:cubicBezTo>
                    <a:pt x="146" y="81"/>
                    <a:pt x="145" y="80"/>
                    <a:pt x="145" y="81"/>
                  </a:cubicBezTo>
                  <a:cubicBezTo>
                    <a:pt x="144" y="80"/>
                    <a:pt x="143" y="81"/>
                    <a:pt x="142" y="81"/>
                  </a:cubicBezTo>
                  <a:cubicBezTo>
                    <a:pt x="142" y="81"/>
                    <a:pt x="141" y="81"/>
                    <a:pt x="141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39" y="81"/>
                    <a:pt x="138" y="81"/>
                    <a:pt x="138" y="80"/>
                  </a:cubicBezTo>
                  <a:cubicBezTo>
                    <a:pt x="138" y="81"/>
                    <a:pt x="137" y="81"/>
                    <a:pt x="137" y="82"/>
                  </a:cubicBezTo>
                  <a:cubicBezTo>
                    <a:pt x="137" y="81"/>
                    <a:pt x="137" y="81"/>
                    <a:pt x="136" y="80"/>
                  </a:cubicBezTo>
                  <a:cubicBezTo>
                    <a:pt x="136" y="81"/>
                    <a:pt x="136" y="81"/>
                    <a:pt x="135" y="81"/>
                  </a:cubicBezTo>
                  <a:cubicBezTo>
                    <a:pt x="135" y="81"/>
                    <a:pt x="135" y="80"/>
                    <a:pt x="134" y="80"/>
                  </a:cubicBezTo>
                  <a:cubicBezTo>
                    <a:pt x="134" y="81"/>
                    <a:pt x="134" y="81"/>
                    <a:pt x="133" y="81"/>
                  </a:cubicBezTo>
                  <a:cubicBezTo>
                    <a:pt x="133" y="81"/>
                    <a:pt x="133" y="80"/>
                    <a:pt x="133" y="80"/>
                  </a:cubicBezTo>
                  <a:cubicBezTo>
                    <a:pt x="132" y="80"/>
                    <a:pt x="132" y="81"/>
                    <a:pt x="132" y="81"/>
                  </a:cubicBezTo>
                  <a:cubicBezTo>
                    <a:pt x="131" y="81"/>
                    <a:pt x="131" y="80"/>
                    <a:pt x="131" y="80"/>
                  </a:cubicBezTo>
                  <a:cubicBezTo>
                    <a:pt x="130" y="80"/>
                    <a:pt x="130" y="81"/>
                    <a:pt x="130" y="81"/>
                  </a:cubicBezTo>
                  <a:cubicBezTo>
                    <a:pt x="129" y="81"/>
                    <a:pt x="129" y="80"/>
                    <a:pt x="129" y="80"/>
                  </a:cubicBezTo>
                  <a:cubicBezTo>
                    <a:pt x="128" y="80"/>
                    <a:pt x="159" y="81"/>
                    <a:pt x="159" y="81"/>
                  </a:cubicBezTo>
                  <a:cubicBezTo>
                    <a:pt x="158" y="81"/>
                    <a:pt x="158" y="80"/>
                    <a:pt x="158" y="80"/>
                  </a:cubicBezTo>
                  <a:cubicBezTo>
                    <a:pt x="157" y="80"/>
                    <a:pt x="157" y="81"/>
                    <a:pt x="157" y="81"/>
                  </a:cubicBezTo>
                  <a:cubicBezTo>
                    <a:pt x="156" y="80"/>
                    <a:pt x="156" y="80"/>
                    <a:pt x="155" y="81"/>
                  </a:cubicBezTo>
                  <a:cubicBezTo>
                    <a:pt x="154" y="80"/>
                    <a:pt x="154" y="80"/>
                    <a:pt x="153" y="80"/>
                  </a:cubicBezTo>
                  <a:cubicBezTo>
                    <a:pt x="151" y="80"/>
                    <a:pt x="150" y="80"/>
                    <a:pt x="148" y="80"/>
                  </a:cubicBezTo>
                  <a:cubicBezTo>
                    <a:pt x="144" y="79"/>
                    <a:pt x="140" y="79"/>
                    <a:pt x="136" y="79"/>
                  </a:cubicBezTo>
                  <a:cubicBezTo>
                    <a:pt x="127" y="79"/>
                    <a:pt x="118" y="79"/>
                    <a:pt x="109" y="78"/>
                  </a:cubicBezTo>
                  <a:cubicBezTo>
                    <a:pt x="102" y="78"/>
                    <a:pt x="95" y="78"/>
                    <a:pt x="89" y="78"/>
                  </a:cubicBezTo>
                  <a:cubicBezTo>
                    <a:pt x="84" y="77"/>
                    <a:pt x="80" y="77"/>
                    <a:pt x="76" y="77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9" y="76"/>
                    <a:pt x="82" y="76"/>
                    <a:pt x="86" y="76"/>
                  </a:cubicBezTo>
                  <a:cubicBezTo>
                    <a:pt x="92" y="76"/>
                    <a:pt x="99" y="76"/>
                    <a:pt x="106" y="77"/>
                  </a:cubicBezTo>
                  <a:cubicBezTo>
                    <a:pt x="110" y="77"/>
                    <a:pt x="114" y="77"/>
                    <a:pt x="118" y="77"/>
                  </a:cubicBezTo>
                  <a:cubicBezTo>
                    <a:pt x="108" y="76"/>
                    <a:pt x="84" y="75"/>
                    <a:pt x="73" y="75"/>
                  </a:cubicBezTo>
                  <a:cubicBezTo>
                    <a:pt x="68" y="75"/>
                    <a:pt x="62" y="75"/>
                    <a:pt x="56" y="75"/>
                  </a:cubicBezTo>
                  <a:cubicBezTo>
                    <a:pt x="56" y="75"/>
                    <a:pt x="56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8" y="73"/>
                    <a:pt x="59" y="73"/>
                    <a:pt x="61" y="73"/>
                  </a:cubicBezTo>
                  <a:cubicBezTo>
                    <a:pt x="65" y="73"/>
                    <a:pt x="69" y="72"/>
                    <a:pt x="73" y="72"/>
                  </a:cubicBezTo>
                  <a:cubicBezTo>
                    <a:pt x="92" y="72"/>
                    <a:pt x="105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79" y="70"/>
                    <a:pt x="330" y="70"/>
                  </a:cubicBezTo>
                  <a:cubicBezTo>
                    <a:pt x="331" y="70"/>
                    <a:pt x="329" y="71"/>
                    <a:pt x="330" y="71"/>
                  </a:cubicBezTo>
                  <a:cubicBezTo>
                    <a:pt x="330" y="71"/>
                    <a:pt x="330" y="71"/>
                    <a:pt x="330" y="70"/>
                  </a:cubicBezTo>
                  <a:cubicBezTo>
                    <a:pt x="325" y="70"/>
                    <a:pt x="321" y="70"/>
                    <a:pt x="316" y="70"/>
                  </a:cubicBezTo>
                  <a:cubicBezTo>
                    <a:pt x="311" y="71"/>
                    <a:pt x="307" y="71"/>
                    <a:pt x="302" y="71"/>
                  </a:cubicBezTo>
                  <a:cubicBezTo>
                    <a:pt x="288" y="71"/>
                    <a:pt x="273" y="71"/>
                    <a:pt x="258" y="71"/>
                  </a:cubicBezTo>
                  <a:cubicBezTo>
                    <a:pt x="251" y="71"/>
                    <a:pt x="243" y="72"/>
                    <a:pt x="236" y="72"/>
                  </a:cubicBezTo>
                  <a:cubicBezTo>
                    <a:pt x="226" y="72"/>
                    <a:pt x="217" y="72"/>
                    <a:pt x="207" y="71"/>
                  </a:cubicBezTo>
                  <a:cubicBezTo>
                    <a:pt x="202" y="71"/>
                    <a:pt x="197" y="71"/>
                    <a:pt x="192" y="71"/>
                  </a:cubicBezTo>
                  <a:cubicBezTo>
                    <a:pt x="188" y="71"/>
                    <a:pt x="183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4" y="71"/>
                    <a:pt x="161" y="71"/>
                    <a:pt x="159" y="71"/>
                  </a:cubicBezTo>
                  <a:cubicBezTo>
                    <a:pt x="156" y="71"/>
                    <a:pt x="154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3" y="71"/>
                    <a:pt x="141" y="71"/>
                    <a:pt x="139" y="71"/>
                  </a:cubicBezTo>
                  <a:cubicBezTo>
                    <a:pt x="137" y="71"/>
                    <a:pt x="136" y="71"/>
                    <a:pt x="134" y="71"/>
                  </a:cubicBezTo>
                  <a:cubicBezTo>
                    <a:pt x="133" y="71"/>
                    <a:pt x="131" y="71"/>
                    <a:pt x="130" y="71"/>
                  </a:cubicBezTo>
                  <a:cubicBezTo>
                    <a:pt x="129" y="71"/>
                    <a:pt x="128" y="71"/>
                    <a:pt x="127" y="71"/>
                  </a:cubicBezTo>
                  <a:cubicBezTo>
                    <a:pt x="126" y="71"/>
                    <a:pt x="125" y="71"/>
                    <a:pt x="124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1" y="71"/>
                    <a:pt x="120" y="70"/>
                    <a:pt x="119" y="70"/>
                  </a:cubicBezTo>
                  <a:cubicBezTo>
                    <a:pt x="118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5" y="70"/>
                  </a:cubicBezTo>
                  <a:cubicBezTo>
                    <a:pt x="144" y="70"/>
                    <a:pt x="143" y="71"/>
                    <a:pt x="142" y="71"/>
                  </a:cubicBezTo>
                  <a:cubicBezTo>
                    <a:pt x="141" y="71"/>
                    <a:pt x="139" y="70"/>
                    <a:pt x="138" y="70"/>
                  </a:cubicBezTo>
                  <a:cubicBezTo>
                    <a:pt x="135" y="71"/>
                    <a:pt x="132" y="70"/>
                    <a:pt x="129" y="70"/>
                  </a:cubicBezTo>
                  <a:cubicBezTo>
                    <a:pt x="127" y="70"/>
                    <a:pt x="125" y="70"/>
                    <a:pt x="123" y="70"/>
                  </a:cubicBezTo>
                  <a:cubicBezTo>
                    <a:pt x="120" y="70"/>
                    <a:pt x="116" y="69"/>
                    <a:pt x="112" y="69"/>
                  </a:cubicBezTo>
                  <a:cubicBezTo>
                    <a:pt x="109" y="69"/>
                    <a:pt x="105" y="68"/>
                    <a:pt x="102" y="68"/>
                  </a:cubicBezTo>
                  <a:cubicBezTo>
                    <a:pt x="95" y="68"/>
                    <a:pt x="98" y="68"/>
                    <a:pt x="92" y="67"/>
                  </a:cubicBezTo>
                  <a:cubicBezTo>
                    <a:pt x="85" y="67"/>
                    <a:pt x="79" y="67"/>
                    <a:pt x="72" y="67"/>
                  </a:cubicBezTo>
                  <a:cubicBezTo>
                    <a:pt x="64" y="67"/>
                    <a:pt x="56" y="66"/>
                    <a:pt x="47" y="66"/>
                  </a:cubicBezTo>
                  <a:cubicBezTo>
                    <a:pt x="47" y="66"/>
                    <a:pt x="47" y="66"/>
                    <a:pt x="46" y="66"/>
                  </a:cubicBezTo>
                  <a:cubicBezTo>
                    <a:pt x="46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5" y="65"/>
                    <a:pt x="85" y="66"/>
                    <a:pt x="9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2" y="64"/>
                    <a:pt x="98" y="64"/>
                    <a:pt x="95" y="64"/>
                  </a:cubicBezTo>
                  <a:cubicBezTo>
                    <a:pt x="84" y="64"/>
                    <a:pt x="72" y="63"/>
                    <a:pt x="60" y="63"/>
                  </a:cubicBezTo>
                  <a:cubicBezTo>
                    <a:pt x="58" y="63"/>
                    <a:pt x="56" y="63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61"/>
                    <a:pt x="78" y="61"/>
                    <a:pt x="89" y="61"/>
                  </a:cubicBezTo>
                  <a:cubicBezTo>
                    <a:pt x="101" y="61"/>
                    <a:pt x="103" y="61"/>
                    <a:pt x="115" y="6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90" y="59"/>
                    <a:pt x="42" y="59"/>
                    <a:pt x="17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51" y="57"/>
                    <a:pt x="77" y="58"/>
                    <a:pt x="111" y="59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87" y="57"/>
                    <a:pt x="72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1" y="54"/>
                    <a:pt x="65" y="54"/>
                    <a:pt x="78" y="54"/>
                  </a:cubicBezTo>
                  <a:cubicBezTo>
                    <a:pt x="78" y="54"/>
                    <a:pt x="78" y="53"/>
                    <a:pt x="78" y="53"/>
                  </a:cubicBezTo>
                  <a:cubicBezTo>
                    <a:pt x="77" y="53"/>
                    <a:pt x="76" y="53"/>
                    <a:pt x="76" y="53"/>
                  </a:cubicBezTo>
                  <a:cubicBezTo>
                    <a:pt x="67" y="53"/>
                    <a:pt x="68" y="52"/>
                    <a:pt x="60" y="52"/>
                  </a:cubicBezTo>
                  <a:cubicBezTo>
                    <a:pt x="53" y="52"/>
                    <a:pt x="45" y="52"/>
                    <a:pt x="38" y="51"/>
                  </a:cubicBezTo>
                  <a:cubicBezTo>
                    <a:pt x="38" y="51"/>
                    <a:pt x="37" y="51"/>
                    <a:pt x="36" y="51"/>
                  </a:cubicBezTo>
                  <a:cubicBezTo>
                    <a:pt x="36" y="51"/>
                    <a:pt x="36" y="50"/>
                    <a:pt x="37" y="50"/>
                  </a:cubicBezTo>
                  <a:cubicBezTo>
                    <a:pt x="61" y="51"/>
                    <a:pt x="77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0" y="51"/>
                    <a:pt x="98" y="51"/>
                    <a:pt x="96" y="50"/>
                  </a:cubicBezTo>
                  <a:cubicBezTo>
                    <a:pt x="86" y="50"/>
                    <a:pt x="76" y="50"/>
                    <a:pt x="65" y="49"/>
                  </a:cubicBezTo>
                  <a:cubicBezTo>
                    <a:pt x="51" y="49"/>
                    <a:pt x="45" y="48"/>
                    <a:pt x="30" y="47"/>
                  </a:cubicBezTo>
                  <a:cubicBezTo>
                    <a:pt x="29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9" y="46"/>
                    <a:pt x="51" y="47"/>
                    <a:pt x="62" y="47"/>
                  </a:cubicBezTo>
                  <a:cubicBezTo>
                    <a:pt x="68" y="47"/>
                    <a:pt x="64" y="47"/>
                    <a:pt x="70" y="47"/>
                  </a:cubicBezTo>
                  <a:cubicBezTo>
                    <a:pt x="71" y="47"/>
                    <a:pt x="72" y="47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2" y="46"/>
                    <a:pt x="72" y="46"/>
                  </a:cubicBezTo>
                  <a:cubicBezTo>
                    <a:pt x="67" y="45"/>
                    <a:pt x="62" y="46"/>
                    <a:pt x="57" y="44"/>
                  </a:cubicBezTo>
                  <a:cubicBezTo>
                    <a:pt x="55" y="44"/>
                    <a:pt x="62" y="44"/>
                    <a:pt x="60" y="44"/>
                  </a:cubicBezTo>
                  <a:cubicBezTo>
                    <a:pt x="59" y="44"/>
                    <a:pt x="57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84" y="42"/>
                    <a:pt x="104" y="44"/>
                    <a:pt x="132" y="44"/>
                  </a:cubicBezTo>
                  <a:cubicBezTo>
                    <a:pt x="132" y="44"/>
                    <a:pt x="132" y="44"/>
                    <a:pt x="131" y="44"/>
                  </a:cubicBezTo>
                  <a:cubicBezTo>
                    <a:pt x="121" y="43"/>
                    <a:pt x="110" y="43"/>
                    <a:pt x="99" y="42"/>
                  </a:cubicBezTo>
                  <a:cubicBezTo>
                    <a:pt x="94" y="42"/>
                    <a:pt x="88" y="42"/>
                    <a:pt x="82" y="42"/>
                  </a:cubicBezTo>
                  <a:cubicBezTo>
                    <a:pt x="82" y="42"/>
                    <a:pt x="82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87" y="41"/>
                    <a:pt x="93" y="41"/>
                    <a:pt x="99" y="41"/>
                  </a:cubicBezTo>
                  <a:cubicBezTo>
                    <a:pt x="99" y="41"/>
                    <a:pt x="99" y="40"/>
                    <a:pt x="99" y="40"/>
                  </a:cubicBezTo>
                  <a:cubicBezTo>
                    <a:pt x="69" y="39"/>
                    <a:pt x="49" y="38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4" y="35"/>
                    <a:pt x="58" y="36"/>
                    <a:pt x="82" y="37"/>
                  </a:cubicBezTo>
                  <a:cubicBezTo>
                    <a:pt x="79" y="36"/>
                    <a:pt x="77" y="36"/>
                    <a:pt x="74" y="36"/>
                  </a:cubicBezTo>
                  <a:cubicBezTo>
                    <a:pt x="62" y="36"/>
                    <a:pt x="60" y="36"/>
                    <a:pt x="48" y="35"/>
                  </a:cubicBezTo>
                  <a:cubicBezTo>
                    <a:pt x="47" y="35"/>
                    <a:pt x="46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62" y="33"/>
                    <a:pt x="69" y="35"/>
                    <a:pt x="85" y="34"/>
                  </a:cubicBezTo>
                  <a:cubicBezTo>
                    <a:pt x="85" y="34"/>
                    <a:pt x="85" y="34"/>
                    <a:pt x="84" y="34"/>
                  </a:cubicBezTo>
                  <a:cubicBezTo>
                    <a:pt x="72" y="33"/>
                    <a:pt x="69" y="33"/>
                    <a:pt x="57" y="32"/>
                  </a:cubicBezTo>
                  <a:cubicBezTo>
                    <a:pt x="49" y="32"/>
                    <a:pt x="41" y="32"/>
                    <a:pt x="33" y="31"/>
                  </a:cubicBezTo>
                  <a:cubicBezTo>
                    <a:pt x="33" y="31"/>
                    <a:pt x="32" y="31"/>
                    <a:pt x="32" y="31"/>
                  </a:cubicBezTo>
                  <a:cubicBezTo>
                    <a:pt x="33" y="30"/>
                    <a:pt x="33" y="30"/>
                    <a:pt x="34" y="30"/>
                  </a:cubicBezTo>
                  <a:cubicBezTo>
                    <a:pt x="37" y="30"/>
                    <a:pt x="40" y="30"/>
                    <a:pt x="43" y="30"/>
                  </a:cubicBezTo>
                  <a:cubicBezTo>
                    <a:pt x="53" y="30"/>
                    <a:pt x="55" y="30"/>
                    <a:pt x="65" y="31"/>
                  </a:cubicBezTo>
                  <a:cubicBezTo>
                    <a:pt x="93" y="31"/>
                    <a:pt x="120" y="28"/>
                    <a:pt x="148" y="28"/>
                  </a:cubicBezTo>
                  <a:cubicBezTo>
                    <a:pt x="179" y="29"/>
                    <a:pt x="213" y="30"/>
                    <a:pt x="245" y="29"/>
                  </a:cubicBezTo>
                  <a:cubicBezTo>
                    <a:pt x="260" y="28"/>
                    <a:pt x="271" y="31"/>
                    <a:pt x="286" y="30"/>
                  </a:cubicBezTo>
                  <a:cubicBezTo>
                    <a:pt x="289" y="30"/>
                    <a:pt x="294" y="30"/>
                    <a:pt x="296" y="30"/>
                  </a:cubicBezTo>
                  <a:cubicBezTo>
                    <a:pt x="292" y="30"/>
                    <a:pt x="288" y="30"/>
                    <a:pt x="283" y="30"/>
                  </a:cubicBezTo>
                  <a:cubicBezTo>
                    <a:pt x="241" y="30"/>
                    <a:pt x="200" y="30"/>
                    <a:pt x="158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0" y="26"/>
                    <a:pt x="39" y="25"/>
                    <a:pt x="21" y="25"/>
                  </a:cubicBezTo>
                  <a:cubicBezTo>
                    <a:pt x="17" y="25"/>
                    <a:pt x="13" y="24"/>
                    <a:pt x="10" y="24"/>
                  </a:cubicBezTo>
                  <a:cubicBezTo>
                    <a:pt x="9" y="24"/>
                    <a:pt x="9" y="24"/>
                    <a:pt x="8" y="23"/>
                  </a:cubicBezTo>
                  <a:cubicBezTo>
                    <a:pt x="8" y="23"/>
                    <a:pt x="0" y="23"/>
                    <a:pt x="0" y="23"/>
                  </a:cubicBezTo>
                  <a:cubicBezTo>
                    <a:pt x="0" y="23"/>
                    <a:pt x="1" y="23"/>
                    <a:pt x="1" y="23"/>
                  </a:cubicBezTo>
                  <a:cubicBezTo>
                    <a:pt x="5" y="23"/>
                    <a:pt x="9" y="23"/>
                    <a:pt x="13" y="23"/>
                  </a:cubicBezTo>
                  <a:cubicBezTo>
                    <a:pt x="31" y="23"/>
                    <a:pt x="49" y="23"/>
                    <a:pt x="67" y="23"/>
                  </a:cubicBezTo>
                  <a:cubicBezTo>
                    <a:pt x="92" y="23"/>
                    <a:pt x="133" y="22"/>
                    <a:pt x="157" y="23"/>
                  </a:cubicBezTo>
                  <a:cubicBezTo>
                    <a:pt x="187" y="24"/>
                    <a:pt x="229" y="22"/>
                    <a:pt x="258" y="25"/>
                  </a:cubicBezTo>
                  <a:cubicBezTo>
                    <a:pt x="261" y="24"/>
                    <a:pt x="257" y="25"/>
                    <a:pt x="259" y="25"/>
                  </a:cubicBezTo>
                  <a:cubicBezTo>
                    <a:pt x="259" y="25"/>
                    <a:pt x="259" y="25"/>
                    <a:pt x="258" y="25"/>
                  </a:cubicBezTo>
                  <a:cubicBezTo>
                    <a:pt x="240" y="24"/>
                    <a:pt x="223" y="24"/>
                    <a:pt x="205" y="24"/>
                  </a:cubicBezTo>
                  <a:cubicBezTo>
                    <a:pt x="189" y="23"/>
                    <a:pt x="173" y="23"/>
                    <a:pt x="157" y="23"/>
                  </a:cubicBezTo>
                  <a:cubicBezTo>
                    <a:pt x="135" y="22"/>
                    <a:pt x="91" y="21"/>
                    <a:pt x="68" y="20"/>
                  </a:cubicBezTo>
                  <a:cubicBezTo>
                    <a:pt x="60" y="20"/>
                    <a:pt x="51" y="19"/>
                    <a:pt x="42" y="19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2" y="16"/>
                    <a:pt x="36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3" y="16"/>
                    <a:pt x="26" y="15"/>
                    <a:pt x="20" y="15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46" y="14"/>
                    <a:pt x="95" y="15"/>
                    <a:pt x="121" y="16"/>
                  </a:cubicBezTo>
                  <a:cubicBezTo>
                    <a:pt x="118" y="15"/>
                    <a:pt x="115" y="15"/>
                    <a:pt x="112" y="15"/>
                  </a:cubicBezTo>
                  <a:cubicBezTo>
                    <a:pt x="96" y="14"/>
                    <a:pt x="57" y="14"/>
                    <a:pt x="41" y="13"/>
                  </a:cubicBezTo>
                  <a:cubicBezTo>
                    <a:pt x="35" y="13"/>
                    <a:pt x="29" y="12"/>
                    <a:pt x="23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4" y="11"/>
                    <a:pt x="26" y="11"/>
                    <a:pt x="27" y="11"/>
                  </a:cubicBezTo>
                  <a:cubicBezTo>
                    <a:pt x="33" y="11"/>
                    <a:pt x="38" y="11"/>
                    <a:pt x="43" y="11"/>
                  </a:cubicBezTo>
                  <a:cubicBezTo>
                    <a:pt x="47" y="11"/>
                    <a:pt x="51" y="11"/>
                    <a:pt x="54" y="11"/>
                  </a:cubicBezTo>
                  <a:cubicBezTo>
                    <a:pt x="53" y="11"/>
                    <a:pt x="51" y="11"/>
                    <a:pt x="49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62" y="10"/>
                    <a:pt x="98" y="10"/>
                    <a:pt x="111" y="11"/>
                  </a:cubicBezTo>
                  <a:cubicBezTo>
                    <a:pt x="125" y="11"/>
                    <a:pt x="138" y="11"/>
                    <a:pt x="151" y="12"/>
                  </a:cubicBezTo>
                  <a:cubicBezTo>
                    <a:pt x="151" y="12"/>
                    <a:pt x="151" y="16"/>
                    <a:pt x="151" y="16"/>
                  </a:cubicBezTo>
                  <a:cubicBezTo>
                    <a:pt x="118" y="14"/>
                    <a:pt x="63" y="9"/>
                    <a:pt x="30" y="7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4" y="6"/>
                    <a:pt x="38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40" y="5"/>
                    <a:pt x="40" y="5"/>
                    <a:pt x="40" y="4"/>
                  </a:cubicBezTo>
                  <a:cubicBezTo>
                    <a:pt x="87" y="5"/>
                    <a:pt x="156" y="12"/>
                    <a:pt x="203" y="13"/>
                  </a:cubicBezTo>
                  <a:cubicBezTo>
                    <a:pt x="185" y="12"/>
                    <a:pt x="168" y="11"/>
                    <a:pt x="150" y="10"/>
                  </a:cubicBezTo>
                  <a:cubicBezTo>
                    <a:pt x="132" y="10"/>
                    <a:pt x="92" y="4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8"/>
                    <a:pt x="179" y="9"/>
                  </a:cubicBezTo>
                  <a:cubicBezTo>
                    <a:pt x="199" y="10"/>
                    <a:pt x="218" y="10"/>
                    <a:pt x="238" y="10"/>
                  </a:cubicBezTo>
                  <a:cubicBezTo>
                    <a:pt x="255" y="10"/>
                    <a:pt x="271" y="12"/>
                    <a:pt x="288" y="13"/>
                  </a:cubicBezTo>
                  <a:cubicBezTo>
                    <a:pt x="311" y="13"/>
                    <a:pt x="335" y="13"/>
                    <a:pt x="359" y="13"/>
                  </a:cubicBezTo>
                  <a:cubicBezTo>
                    <a:pt x="360" y="13"/>
                    <a:pt x="362" y="13"/>
                    <a:pt x="364" y="12"/>
                  </a:cubicBezTo>
                  <a:cubicBezTo>
                    <a:pt x="365" y="12"/>
                    <a:pt x="365" y="12"/>
                    <a:pt x="366" y="12"/>
                  </a:cubicBezTo>
                  <a:cubicBezTo>
                    <a:pt x="366" y="13"/>
                    <a:pt x="367" y="13"/>
                    <a:pt x="368" y="13"/>
                  </a:cubicBezTo>
                  <a:cubicBezTo>
                    <a:pt x="369" y="13"/>
                    <a:pt x="371" y="13"/>
                    <a:pt x="372" y="13"/>
                  </a:cubicBezTo>
                  <a:cubicBezTo>
                    <a:pt x="388" y="13"/>
                    <a:pt x="403" y="12"/>
                    <a:pt x="419" y="12"/>
                  </a:cubicBezTo>
                  <a:cubicBezTo>
                    <a:pt x="431" y="11"/>
                    <a:pt x="443" y="12"/>
                    <a:pt x="455" y="12"/>
                  </a:cubicBezTo>
                  <a:lnTo>
                    <a:pt x="459" y="12"/>
                  </a:lnTo>
                  <a:close/>
                  <a:moveTo>
                    <a:pt x="212" y="13"/>
                  </a:moveTo>
                  <a:cubicBezTo>
                    <a:pt x="212" y="13"/>
                    <a:pt x="212" y="13"/>
                    <a:pt x="212" y="13"/>
                  </a:cubicBezTo>
                  <a:cubicBezTo>
                    <a:pt x="201" y="13"/>
                    <a:pt x="189" y="12"/>
                    <a:pt x="17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9" y="13"/>
                    <a:pt x="201" y="13"/>
                    <a:pt x="212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7923212" y="827087"/>
              <a:ext cx="20685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Fifth Title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094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 rot="-2100000">
            <a:off x="2595562" y="3078162"/>
            <a:ext cx="7242175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</a:pPr>
            <a:r>
              <a:rPr lang="en-US" sz="48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OUR BUSINESS CYCLE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C10DEF85-4755-C947-BBB4-7B2DD69C8A0E}"/>
              </a:ext>
            </a:extLst>
          </p:cNvPr>
          <p:cNvGrpSpPr/>
          <p:nvPr/>
        </p:nvGrpSpPr>
        <p:grpSpPr>
          <a:xfrm>
            <a:off x="820737" y="-7937"/>
            <a:ext cx="5537200" cy="3698875"/>
            <a:chOff x="820737" y="-7937"/>
            <a:chExt cx="5537200" cy="3698875"/>
          </a:xfrm>
        </p:grpSpPr>
        <p:sp>
          <p:nvSpPr>
            <p:cNvPr id="312" name="Google Shape;312;p20"/>
            <p:cNvSpPr/>
            <p:nvPr/>
          </p:nvSpPr>
          <p:spPr>
            <a:xfrm>
              <a:off x="820737" y="-7937"/>
              <a:ext cx="5537200" cy="3698875"/>
            </a:xfrm>
            <a:custGeom>
              <a:avLst/>
              <a:gdLst/>
              <a:ahLst/>
              <a:cxnLst/>
              <a:rect l="l" t="t" r="r" b="b"/>
              <a:pathLst>
                <a:path w="582" h="388" extrusionOk="0">
                  <a:moveTo>
                    <a:pt x="388" y="194"/>
                  </a:moveTo>
                  <a:cubicBezTo>
                    <a:pt x="388" y="301"/>
                    <a:pt x="302" y="388"/>
                    <a:pt x="194" y="388"/>
                  </a:cubicBezTo>
                  <a:cubicBezTo>
                    <a:pt x="194" y="388"/>
                    <a:pt x="194" y="388"/>
                    <a:pt x="194" y="388"/>
                  </a:cubicBezTo>
                  <a:cubicBezTo>
                    <a:pt x="87" y="388"/>
                    <a:pt x="0" y="301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475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67D7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 txBox="1"/>
            <p:nvPr/>
          </p:nvSpPr>
          <p:spPr>
            <a:xfrm>
              <a:off x="2076450" y="2633662"/>
              <a:ext cx="1389062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Open Sans SemiBold"/>
                <a:buNone/>
              </a:pPr>
              <a:r>
                <a:rPr lang="en-US" sz="2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B</a:t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143125" y="449262"/>
              <a:ext cx="1008062" cy="849312"/>
            </a:xfrm>
            <a:custGeom>
              <a:avLst/>
              <a:gdLst/>
              <a:ahLst/>
              <a:cxnLst/>
              <a:rect l="l" t="t" r="r" b="b"/>
              <a:pathLst>
                <a:path w="106" h="89" extrusionOk="0">
                  <a:moveTo>
                    <a:pt x="14" y="72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46"/>
                    <a:pt x="16" y="45"/>
                    <a:pt x="1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6" y="45"/>
                    <a:pt x="27" y="46"/>
                    <a:pt x="27" y="48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4"/>
                    <a:pt x="26" y="76"/>
                    <a:pt x="24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6" y="76"/>
                    <a:pt x="14" y="74"/>
                    <a:pt x="14" y="72"/>
                  </a:cubicBezTo>
                  <a:close/>
                  <a:moveTo>
                    <a:pt x="39" y="36"/>
                  </a:moveTo>
                  <a:cubicBezTo>
                    <a:pt x="37" y="36"/>
                    <a:pt x="35" y="38"/>
                    <a:pt x="35" y="40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4"/>
                    <a:pt x="37" y="76"/>
                    <a:pt x="39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7" y="76"/>
                    <a:pt x="48" y="74"/>
                    <a:pt x="48" y="7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38"/>
                    <a:pt x="47" y="36"/>
                    <a:pt x="45" y="36"/>
                  </a:cubicBezTo>
                  <a:lnTo>
                    <a:pt x="39" y="36"/>
                  </a:lnTo>
                  <a:close/>
                  <a:moveTo>
                    <a:pt x="60" y="29"/>
                  </a:moveTo>
                  <a:cubicBezTo>
                    <a:pt x="58" y="29"/>
                    <a:pt x="57" y="31"/>
                    <a:pt x="57" y="3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4"/>
                    <a:pt x="58" y="76"/>
                    <a:pt x="60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8" y="76"/>
                    <a:pt x="69" y="74"/>
                    <a:pt x="69" y="72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1"/>
                    <a:pt x="68" y="29"/>
                    <a:pt x="66" y="29"/>
                  </a:cubicBezTo>
                  <a:lnTo>
                    <a:pt x="60" y="29"/>
                  </a:lnTo>
                  <a:close/>
                  <a:moveTo>
                    <a:pt x="81" y="22"/>
                  </a:moveTo>
                  <a:cubicBezTo>
                    <a:pt x="79" y="22"/>
                    <a:pt x="78" y="23"/>
                    <a:pt x="78" y="25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4"/>
                    <a:pt x="79" y="76"/>
                    <a:pt x="81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9" y="76"/>
                    <a:pt x="90" y="74"/>
                    <a:pt x="90" y="7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3"/>
                    <a:pt x="89" y="22"/>
                    <a:pt x="87" y="22"/>
                  </a:cubicBezTo>
                  <a:lnTo>
                    <a:pt x="81" y="22"/>
                  </a:lnTo>
                  <a:close/>
                  <a:moveTo>
                    <a:pt x="16" y="36"/>
                  </a:moveTo>
                  <a:cubicBezTo>
                    <a:pt x="38" y="31"/>
                    <a:pt x="60" y="23"/>
                    <a:pt x="79" y="12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58" y="19"/>
                    <a:pt x="37" y="27"/>
                    <a:pt x="15" y="31"/>
                  </a:cubicBezTo>
                  <a:lnTo>
                    <a:pt x="16" y="36"/>
                  </a:lnTo>
                  <a:close/>
                  <a:moveTo>
                    <a:pt x="106" y="82"/>
                  </a:moveTo>
                  <a:cubicBezTo>
                    <a:pt x="95" y="76"/>
                    <a:pt x="95" y="76"/>
                    <a:pt x="95" y="76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89"/>
                    <a:pt x="95" y="89"/>
                    <a:pt x="95" y="89"/>
                  </a:cubicBezTo>
                  <a:lnTo>
                    <a:pt x="106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1303337" y="1458912"/>
              <a:ext cx="2687637" cy="1014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02498891-585D-D142-B264-4050D6C1AD10}"/>
              </a:ext>
            </a:extLst>
          </p:cNvPr>
          <p:cNvGrpSpPr/>
          <p:nvPr/>
        </p:nvGrpSpPr>
        <p:grpSpPr>
          <a:xfrm>
            <a:off x="5845175" y="3157537"/>
            <a:ext cx="5537200" cy="3698875"/>
            <a:chOff x="5845175" y="3157537"/>
            <a:chExt cx="5537200" cy="3698875"/>
          </a:xfrm>
        </p:grpSpPr>
        <p:sp>
          <p:nvSpPr>
            <p:cNvPr id="311" name="Google Shape;311;p20"/>
            <p:cNvSpPr/>
            <p:nvPr/>
          </p:nvSpPr>
          <p:spPr>
            <a:xfrm>
              <a:off x="5845175" y="3157537"/>
              <a:ext cx="5537200" cy="3698875"/>
            </a:xfrm>
            <a:custGeom>
              <a:avLst/>
              <a:gdLst/>
              <a:ahLst/>
              <a:cxnLst/>
              <a:rect l="l" t="t" r="r" b="b"/>
              <a:pathLst>
                <a:path w="582" h="388" extrusionOk="0">
                  <a:moveTo>
                    <a:pt x="194" y="194"/>
                  </a:moveTo>
                  <a:cubicBezTo>
                    <a:pt x="194" y="87"/>
                    <a:pt x="280" y="0"/>
                    <a:pt x="388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95" y="0"/>
                    <a:pt x="582" y="87"/>
                    <a:pt x="582" y="194"/>
                  </a:cubicBezTo>
                  <a:cubicBezTo>
                    <a:pt x="582" y="194"/>
                    <a:pt x="582" y="194"/>
                    <a:pt x="582" y="194"/>
                  </a:cubicBezTo>
                  <a:cubicBezTo>
                    <a:pt x="582" y="301"/>
                    <a:pt x="495" y="388"/>
                    <a:pt x="388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107" y="388"/>
                    <a:pt x="194" y="301"/>
                    <a:pt x="194" y="194"/>
                  </a:cubicBez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8937625" y="3700462"/>
              <a:ext cx="1389062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Open Sans SemiBold"/>
                <a:buNone/>
              </a:pPr>
              <a:r>
                <a:rPr lang="en-US" sz="2700" b="1" i="0" u="non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A</a:t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9004300" y="5549900"/>
              <a:ext cx="1131887" cy="754062"/>
            </a:xfrm>
            <a:custGeom>
              <a:avLst/>
              <a:gdLst/>
              <a:ahLst/>
              <a:cxnLst/>
              <a:rect l="l" t="t" r="r" b="b"/>
              <a:pathLst>
                <a:path w="119" h="79" extrusionOk="0">
                  <a:moveTo>
                    <a:pt x="94" y="7"/>
                  </a:moveTo>
                  <a:cubicBezTo>
                    <a:pt x="105" y="35"/>
                    <a:pt x="105" y="35"/>
                    <a:pt x="105" y="3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4" y="35"/>
                    <a:pt x="62" y="15"/>
                    <a:pt x="60" y="15"/>
                  </a:cubicBezTo>
                  <a:cubicBezTo>
                    <a:pt x="58" y="15"/>
                    <a:pt x="51" y="18"/>
                    <a:pt x="51" y="18"/>
                  </a:cubicBezTo>
                  <a:cubicBezTo>
                    <a:pt x="51" y="18"/>
                    <a:pt x="46" y="19"/>
                    <a:pt x="43" y="19"/>
                  </a:cubicBezTo>
                  <a:cubicBezTo>
                    <a:pt x="41" y="19"/>
                    <a:pt x="40" y="19"/>
                    <a:pt x="39" y="18"/>
                  </a:cubicBezTo>
                  <a:cubicBezTo>
                    <a:pt x="38" y="18"/>
                    <a:pt x="37" y="17"/>
                    <a:pt x="38" y="16"/>
                  </a:cubicBezTo>
                  <a:cubicBezTo>
                    <a:pt x="38" y="15"/>
                    <a:pt x="39" y="13"/>
                    <a:pt x="40" y="13"/>
                  </a:cubicBezTo>
                  <a:cubicBezTo>
                    <a:pt x="46" y="10"/>
                    <a:pt x="62" y="4"/>
                    <a:pt x="63" y="4"/>
                  </a:cubicBezTo>
                  <a:cubicBezTo>
                    <a:pt x="63" y="4"/>
                    <a:pt x="63" y="4"/>
                    <a:pt x="64" y="4"/>
                  </a:cubicBezTo>
                  <a:cubicBezTo>
                    <a:pt x="67" y="4"/>
                    <a:pt x="91" y="7"/>
                    <a:pt x="94" y="7"/>
                  </a:cubicBezTo>
                  <a:close/>
                  <a:moveTo>
                    <a:pt x="104" y="0"/>
                  </a:moveTo>
                  <a:cubicBezTo>
                    <a:pt x="104" y="0"/>
                    <a:pt x="103" y="0"/>
                    <a:pt x="103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2"/>
                    <a:pt x="97" y="3"/>
                    <a:pt x="97" y="3"/>
                  </a:cubicBezTo>
                  <a:cubicBezTo>
                    <a:pt x="96" y="4"/>
                    <a:pt x="96" y="5"/>
                    <a:pt x="97" y="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10" y="37"/>
                    <a:pt x="112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4"/>
                    <a:pt x="118" y="34"/>
                    <a:pt x="118" y="33"/>
                  </a:cubicBezTo>
                  <a:cubicBezTo>
                    <a:pt x="119" y="32"/>
                    <a:pt x="119" y="31"/>
                    <a:pt x="118" y="31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lose/>
                  <a:moveTo>
                    <a:pt x="0" y="39"/>
                  </a:moveTo>
                  <a:cubicBezTo>
                    <a:pt x="0" y="40"/>
                    <a:pt x="0" y="41"/>
                    <a:pt x="0" y="42"/>
                  </a:cubicBezTo>
                  <a:cubicBezTo>
                    <a:pt x="1" y="42"/>
                    <a:pt x="2" y="43"/>
                    <a:pt x="2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9" y="43"/>
                    <a:pt x="11" y="42"/>
                    <a:pt x="11" y="4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5"/>
                    <a:pt x="11" y="5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2" y="5"/>
                    <a:pt x="2" y="7"/>
                  </a:cubicBezTo>
                  <a:lnTo>
                    <a:pt x="0" y="39"/>
                  </a:lnTo>
                  <a:close/>
                  <a:moveTo>
                    <a:pt x="48" y="68"/>
                  </a:moveTo>
                  <a:cubicBezTo>
                    <a:pt x="48" y="67"/>
                    <a:pt x="48" y="66"/>
                    <a:pt x="47" y="65"/>
                  </a:cubicBezTo>
                  <a:cubicBezTo>
                    <a:pt x="45" y="64"/>
                    <a:pt x="42" y="64"/>
                    <a:pt x="41" y="66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4" y="75"/>
                    <a:pt x="36" y="77"/>
                    <a:pt x="37" y="78"/>
                  </a:cubicBezTo>
                  <a:cubicBezTo>
                    <a:pt x="38" y="79"/>
                    <a:pt x="39" y="79"/>
                    <a:pt x="40" y="79"/>
                  </a:cubicBezTo>
                  <a:cubicBezTo>
                    <a:pt x="41" y="79"/>
                    <a:pt x="42" y="79"/>
                    <a:pt x="43" y="77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8" y="71"/>
                    <a:pt x="49" y="70"/>
                    <a:pt x="48" y="68"/>
                  </a:cubicBezTo>
                  <a:close/>
                  <a:moveTo>
                    <a:pt x="25" y="67"/>
                  </a:moveTo>
                  <a:cubicBezTo>
                    <a:pt x="24" y="68"/>
                    <a:pt x="24" y="70"/>
                    <a:pt x="27" y="72"/>
                  </a:cubicBezTo>
                  <a:cubicBezTo>
                    <a:pt x="29" y="74"/>
                    <a:pt x="31" y="74"/>
                    <a:pt x="33" y="71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1" y="62"/>
                    <a:pt x="38" y="59"/>
                    <a:pt x="38" y="58"/>
                  </a:cubicBezTo>
                  <a:cubicBezTo>
                    <a:pt x="36" y="57"/>
                    <a:pt x="33" y="57"/>
                    <a:pt x="32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5" y="67"/>
                  </a:lnTo>
                  <a:close/>
                  <a:moveTo>
                    <a:pt x="17" y="58"/>
                  </a:moveTo>
                  <a:cubicBezTo>
                    <a:pt x="16" y="59"/>
                    <a:pt x="16" y="61"/>
                    <a:pt x="16" y="62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2" y="66"/>
                    <a:pt x="24" y="6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0" y="51"/>
                    <a:pt x="29" y="50"/>
                  </a:cubicBezTo>
                  <a:cubicBezTo>
                    <a:pt x="27" y="48"/>
                    <a:pt x="25" y="49"/>
                    <a:pt x="23" y="5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lnTo>
                    <a:pt x="17" y="58"/>
                  </a:lnTo>
                  <a:close/>
                  <a:moveTo>
                    <a:pt x="16" y="56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5" y="45"/>
                    <a:pt x="22" y="43"/>
                    <a:pt x="21" y="42"/>
                  </a:cubicBezTo>
                  <a:cubicBezTo>
                    <a:pt x="19" y="40"/>
                    <a:pt x="17" y="41"/>
                    <a:pt x="15" y="4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9" y="50"/>
                    <a:pt x="8" y="51"/>
                    <a:pt x="9" y="53"/>
                  </a:cubicBezTo>
                  <a:cubicBezTo>
                    <a:pt x="9" y="54"/>
                    <a:pt x="10" y="55"/>
                    <a:pt x="10" y="55"/>
                  </a:cubicBezTo>
                  <a:cubicBezTo>
                    <a:pt x="11" y="56"/>
                    <a:pt x="12" y="57"/>
                    <a:pt x="13" y="57"/>
                  </a:cubicBezTo>
                  <a:cubicBezTo>
                    <a:pt x="14" y="57"/>
                    <a:pt x="15" y="56"/>
                    <a:pt x="16" y="56"/>
                  </a:cubicBezTo>
                  <a:close/>
                  <a:moveTo>
                    <a:pt x="90" y="49"/>
                  </a:moveTo>
                  <a:cubicBezTo>
                    <a:pt x="91" y="48"/>
                    <a:pt x="92" y="45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76" y="31"/>
                    <a:pt x="63" y="20"/>
                    <a:pt x="60" y="18"/>
                  </a:cubicBezTo>
                  <a:cubicBezTo>
                    <a:pt x="58" y="18"/>
                    <a:pt x="55" y="20"/>
                    <a:pt x="52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47" y="22"/>
                    <a:pt x="43" y="22"/>
                  </a:cubicBezTo>
                  <a:cubicBezTo>
                    <a:pt x="40" y="22"/>
                    <a:pt x="39" y="22"/>
                    <a:pt x="37" y="21"/>
                  </a:cubicBezTo>
                  <a:cubicBezTo>
                    <a:pt x="35" y="19"/>
                    <a:pt x="35" y="17"/>
                    <a:pt x="35" y="16"/>
                  </a:cubicBezTo>
                  <a:cubicBezTo>
                    <a:pt x="35" y="14"/>
                    <a:pt x="37" y="12"/>
                    <a:pt x="38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7" y="38"/>
                    <a:pt x="19" y="38"/>
                  </a:cubicBezTo>
                  <a:cubicBezTo>
                    <a:pt x="20" y="38"/>
                    <a:pt x="22" y="39"/>
                    <a:pt x="23" y="40"/>
                  </a:cubicBezTo>
                  <a:cubicBezTo>
                    <a:pt x="25" y="42"/>
                    <a:pt x="26" y="44"/>
                    <a:pt x="26" y="46"/>
                  </a:cubicBezTo>
                  <a:cubicBezTo>
                    <a:pt x="28" y="46"/>
                    <a:pt x="30" y="47"/>
                    <a:pt x="31" y="48"/>
                  </a:cubicBezTo>
                  <a:cubicBezTo>
                    <a:pt x="33" y="50"/>
                    <a:pt x="34" y="52"/>
                    <a:pt x="34" y="55"/>
                  </a:cubicBezTo>
                  <a:cubicBezTo>
                    <a:pt x="36" y="54"/>
                    <a:pt x="38" y="55"/>
                    <a:pt x="39" y="56"/>
                  </a:cubicBezTo>
                  <a:cubicBezTo>
                    <a:pt x="41" y="58"/>
                    <a:pt x="42" y="60"/>
                    <a:pt x="42" y="62"/>
                  </a:cubicBezTo>
                  <a:cubicBezTo>
                    <a:pt x="44" y="61"/>
                    <a:pt x="46" y="62"/>
                    <a:pt x="48" y="63"/>
                  </a:cubicBezTo>
                  <a:cubicBezTo>
                    <a:pt x="51" y="65"/>
                    <a:pt x="52" y="68"/>
                    <a:pt x="51" y="71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4" y="74"/>
                    <a:pt x="55" y="74"/>
                    <a:pt x="56" y="74"/>
                  </a:cubicBezTo>
                  <a:cubicBezTo>
                    <a:pt x="57" y="74"/>
                    <a:pt x="58" y="73"/>
                    <a:pt x="59" y="72"/>
                  </a:cubicBezTo>
                  <a:cubicBezTo>
                    <a:pt x="60" y="71"/>
                    <a:pt x="61" y="69"/>
                    <a:pt x="59" y="68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9"/>
                    <a:pt x="49" y="58"/>
                    <a:pt x="49" y="58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51" y="56"/>
                    <a:pt x="51" y="5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68"/>
                    <a:pt x="66" y="68"/>
                    <a:pt x="67" y="68"/>
                  </a:cubicBezTo>
                  <a:cubicBezTo>
                    <a:pt x="68" y="68"/>
                    <a:pt x="69" y="68"/>
                    <a:pt x="70" y="66"/>
                  </a:cubicBezTo>
                  <a:cubicBezTo>
                    <a:pt x="71" y="65"/>
                    <a:pt x="71" y="64"/>
                    <a:pt x="71" y="63"/>
                  </a:cubicBezTo>
                  <a:cubicBezTo>
                    <a:pt x="71" y="62"/>
                    <a:pt x="70" y="61"/>
                    <a:pt x="69" y="60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0"/>
                    <a:pt x="62" y="50"/>
                    <a:pt x="62" y="5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1"/>
                    <a:pt x="76" y="61"/>
                    <a:pt x="77" y="61"/>
                  </a:cubicBezTo>
                  <a:cubicBezTo>
                    <a:pt x="79" y="61"/>
                    <a:pt x="80" y="60"/>
                    <a:pt x="81" y="59"/>
                  </a:cubicBezTo>
                  <a:cubicBezTo>
                    <a:pt x="82" y="58"/>
                    <a:pt x="83" y="57"/>
                    <a:pt x="83" y="56"/>
                  </a:cubicBezTo>
                  <a:cubicBezTo>
                    <a:pt x="82" y="55"/>
                    <a:pt x="82" y="54"/>
                    <a:pt x="81" y="53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70" y="43"/>
                    <a:pt x="71" y="42"/>
                  </a:cubicBezTo>
                  <a:cubicBezTo>
                    <a:pt x="71" y="42"/>
                    <a:pt x="72" y="42"/>
                    <a:pt x="73" y="42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52"/>
                    <a:pt x="88" y="52"/>
                    <a:pt x="9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226425" y="4217987"/>
              <a:ext cx="2687637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Open Sans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30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5">
            <a:extLst>
              <a:ext uri="{FF2B5EF4-FFF2-40B4-BE49-F238E27FC236}">
                <a16:creationId xmlns="" xmlns:a16="http://schemas.microsoft.com/office/drawing/2014/main" id="{28023858-839C-274E-9BD9-A1E0E479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950" y="4169664"/>
            <a:ext cx="1296988" cy="12969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3" name="Freeform 26">
            <a:extLst>
              <a:ext uri="{FF2B5EF4-FFF2-40B4-BE49-F238E27FC236}">
                <a16:creationId xmlns="" xmlns:a16="http://schemas.microsoft.com/office/drawing/2014/main" id="{BACFFBF7-5429-704F-9B12-0DCB32CB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460" y="4185454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4" name="Freeform 27">
            <a:extLst>
              <a:ext uri="{FF2B5EF4-FFF2-40B4-BE49-F238E27FC236}">
                <a16:creationId xmlns="" xmlns:a16="http://schemas.microsoft.com/office/drawing/2014/main" id="{44093C8E-B8FC-5748-B1F6-29BD1CE9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17" y="4687369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5" name="Freeform 28">
            <a:extLst>
              <a:ext uri="{FF2B5EF4-FFF2-40B4-BE49-F238E27FC236}">
                <a16:creationId xmlns="" xmlns:a16="http://schemas.microsoft.com/office/drawing/2014/main" id="{A6401B36-A6A1-8243-A0CD-7C9D5EDA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254" y="4363339"/>
            <a:ext cx="1299276" cy="12969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7" name="Freeform 30">
            <a:extLst>
              <a:ext uri="{FF2B5EF4-FFF2-40B4-BE49-F238E27FC236}">
                <a16:creationId xmlns="" xmlns:a16="http://schemas.microsoft.com/office/drawing/2014/main" id="{33B40631-4BFC-7248-BB5E-BD4110FA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584" y="4412022"/>
            <a:ext cx="1299276" cy="12969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0371B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5" name="Freeform 7">
            <a:extLst>
              <a:ext uri="{FF2B5EF4-FFF2-40B4-BE49-F238E27FC236}">
                <a16:creationId xmlns="" xmlns:a16="http://schemas.microsoft.com/office/drawing/2014/main" id="{6CD53B09-12AF-3140-BAC6-5891029C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1033727"/>
            <a:ext cx="1384302" cy="1384302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6" y="5000"/>
                  <a:pt x="2495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3"/>
                  <a:pt x="1115" y="0"/>
                  <a:pt x="2495" y="0"/>
                </a:cubicBezTo>
                <a:cubicBezTo>
                  <a:pt x="3886" y="0"/>
                  <a:pt x="5000" y="1123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6" name="Freeform 8">
            <a:extLst>
              <a:ext uri="{FF2B5EF4-FFF2-40B4-BE49-F238E27FC236}">
                <a16:creationId xmlns="" xmlns:a16="http://schemas.microsoft.com/office/drawing/2014/main" id="{BCBA279A-18A9-C048-805F-392CEF1E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33" y="1184539"/>
            <a:ext cx="1386744" cy="1384302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7" name="Freeform 9">
            <a:extLst>
              <a:ext uri="{FF2B5EF4-FFF2-40B4-BE49-F238E27FC236}">
                <a16:creationId xmlns="" xmlns:a16="http://schemas.microsoft.com/office/drawing/2014/main" id="{0E149511-4350-624D-B826-D0C8BA9E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677" y="1292489"/>
            <a:ext cx="1386744" cy="1384302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8" name="Freeform 10">
            <a:extLst>
              <a:ext uri="{FF2B5EF4-FFF2-40B4-BE49-F238E27FC236}">
                <a16:creationId xmlns="" xmlns:a16="http://schemas.microsoft.com/office/drawing/2014/main" id="{B1C66208-6ED8-1341-A0C5-8E7F16F8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27" y="812800"/>
            <a:ext cx="1384302" cy="1384302"/>
          </a:xfrm>
          <a:custGeom>
            <a:avLst/>
            <a:gdLst>
              <a:gd name="T0" fmla="*/ 5000 w 5001"/>
              <a:gd name="T1" fmla="*/ 2496 h 5001"/>
              <a:gd name="T2" fmla="*/ 2505 w 5001"/>
              <a:gd name="T3" fmla="*/ 5000 h 5001"/>
              <a:gd name="T4" fmla="*/ 0 w 5001"/>
              <a:gd name="T5" fmla="*/ 2496 h 5001"/>
              <a:gd name="T6" fmla="*/ 250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14" y="5000"/>
                  <a:pt x="0" y="3876"/>
                  <a:pt x="0" y="2496"/>
                </a:cubicBezTo>
                <a:cubicBezTo>
                  <a:pt x="0" y="1115"/>
                  <a:pt x="1114" y="0"/>
                  <a:pt x="2505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9" name="Freeform 11">
            <a:extLst>
              <a:ext uri="{FF2B5EF4-FFF2-40B4-BE49-F238E27FC236}">
                <a16:creationId xmlns="" xmlns:a16="http://schemas.microsoft.com/office/drawing/2014/main" id="{9CCB660D-405C-C242-A40A-9398887F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02" y="1278467"/>
            <a:ext cx="1384302" cy="1384302"/>
          </a:xfrm>
          <a:custGeom>
            <a:avLst/>
            <a:gdLst>
              <a:gd name="T0" fmla="*/ 5001 w 5002"/>
              <a:gd name="T1" fmla="*/ 2495 h 5001"/>
              <a:gd name="T2" fmla="*/ 2496 w 5002"/>
              <a:gd name="T3" fmla="*/ 5000 h 5001"/>
              <a:gd name="T4" fmla="*/ 0 w 5002"/>
              <a:gd name="T5" fmla="*/ 2495 h 5001"/>
              <a:gd name="T6" fmla="*/ 2496 w 5002"/>
              <a:gd name="T7" fmla="*/ 0 h 5001"/>
              <a:gd name="T8" fmla="*/ 5001 w 5002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495"/>
                </a:moveTo>
                <a:cubicBezTo>
                  <a:pt x="5001" y="3876"/>
                  <a:pt x="3877" y="5000"/>
                  <a:pt x="2496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6" y="0"/>
                </a:cubicBezTo>
                <a:cubicBezTo>
                  <a:pt x="3877" y="0"/>
                  <a:pt x="5001" y="1114"/>
                  <a:pt x="5001" y="249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" name="Freeform 12">
            <a:extLst>
              <a:ext uri="{FF2B5EF4-FFF2-40B4-BE49-F238E27FC236}">
                <a16:creationId xmlns="" xmlns:a16="http://schemas.microsoft.com/office/drawing/2014/main" id="{496CDE0B-CF2A-6744-9401-4C8022D4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93" y="1477536"/>
            <a:ext cx="1384302" cy="1386742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" name="Freeform 13">
            <a:extLst>
              <a:ext uri="{FF2B5EF4-FFF2-40B4-BE49-F238E27FC236}">
                <a16:creationId xmlns="" xmlns:a16="http://schemas.microsoft.com/office/drawing/2014/main" id="{6EB428D4-5A8F-6F4C-883F-6B77F867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682" y="1104901"/>
            <a:ext cx="1165754" cy="1165754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2" name="Freeform 14">
            <a:extLst>
              <a:ext uri="{FF2B5EF4-FFF2-40B4-BE49-F238E27FC236}">
                <a16:creationId xmlns="" xmlns:a16="http://schemas.microsoft.com/office/drawing/2014/main" id="{B4490923-06F6-4341-BD62-E240D8AB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141" y="1275557"/>
            <a:ext cx="1165754" cy="1165754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3" name="Freeform 15">
            <a:extLst>
              <a:ext uri="{FF2B5EF4-FFF2-40B4-BE49-F238E27FC236}">
                <a16:creationId xmlns="" xmlns:a16="http://schemas.microsoft.com/office/drawing/2014/main" id="{38DD5162-0787-5B47-A891-9F6D295C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44" y="1472671"/>
            <a:ext cx="1167810" cy="1165754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4" name="Freeform 16">
            <a:extLst>
              <a:ext uri="{FF2B5EF4-FFF2-40B4-BE49-F238E27FC236}">
                <a16:creationId xmlns="" xmlns:a16="http://schemas.microsoft.com/office/drawing/2014/main" id="{E8EF52CE-8125-0E4A-9D44-B0AF7E58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73" y="1016562"/>
            <a:ext cx="1167810" cy="1167808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5" name="Freeform 17">
            <a:extLst>
              <a:ext uri="{FF2B5EF4-FFF2-40B4-BE49-F238E27FC236}">
                <a16:creationId xmlns="" xmlns:a16="http://schemas.microsoft.com/office/drawing/2014/main" id="{28344E94-BE47-8F45-82AA-8D22EDDB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046" y="1024499"/>
            <a:ext cx="1165754" cy="1167808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6" name="Freeform 18">
            <a:extLst>
              <a:ext uri="{FF2B5EF4-FFF2-40B4-BE49-F238E27FC236}">
                <a16:creationId xmlns="" xmlns:a16="http://schemas.microsoft.com/office/drawing/2014/main" id="{BF58C7C2-8B3F-934C-A92E-0EA1C1A5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802" y="1600730"/>
            <a:ext cx="1167810" cy="1165754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7" name="Freeform 13">
            <a:extLst>
              <a:ext uri="{FF2B5EF4-FFF2-40B4-BE49-F238E27FC236}">
                <a16:creationId xmlns="" xmlns:a16="http://schemas.microsoft.com/office/drawing/2014/main" id="{E59ED9A3-5931-A147-B5CD-EF5D05DA1F56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759678" y="1083197"/>
            <a:ext cx="1005962" cy="1005962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8" name="Freeform 14">
            <a:extLst>
              <a:ext uri="{FF2B5EF4-FFF2-40B4-BE49-F238E27FC236}">
                <a16:creationId xmlns="" xmlns:a16="http://schemas.microsoft.com/office/drawing/2014/main" id="{2FD845CF-20A5-114C-BE8E-98C59E7B8B69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040137" y="1253853"/>
            <a:ext cx="1005962" cy="1005962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9" name="Freeform 15">
            <a:extLst>
              <a:ext uri="{FF2B5EF4-FFF2-40B4-BE49-F238E27FC236}">
                <a16:creationId xmlns="" xmlns:a16="http://schemas.microsoft.com/office/drawing/2014/main" id="{64AEB2A1-F6DC-D54C-BC3A-E34A795AA39B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578081" y="1616067"/>
            <a:ext cx="1007736" cy="1005962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0" name="Freeform 16">
            <a:extLst>
              <a:ext uri="{FF2B5EF4-FFF2-40B4-BE49-F238E27FC236}">
                <a16:creationId xmlns="" xmlns:a16="http://schemas.microsoft.com/office/drawing/2014/main" id="{87C14E2A-EA50-5540-BF04-7410EAC347EE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9972309" y="1439498"/>
            <a:ext cx="1007736" cy="1007734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" name="Freeform 17">
            <a:extLst>
              <a:ext uri="{FF2B5EF4-FFF2-40B4-BE49-F238E27FC236}">
                <a16:creationId xmlns="" xmlns:a16="http://schemas.microsoft.com/office/drawing/2014/main" id="{108D51BF-D7AC-5847-A74F-CDEBA4538784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306042" y="1002936"/>
            <a:ext cx="1005962" cy="1007734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2" name="Freeform 18">
            <a:extLst>
              <a:ext uri="{FF2B5EF4-FFF2-40B4-BE49-F238E27FC236}">
                <a16:creationId xmlns="" xmlns:a16="http://schemas.microsoft.com/office/drawing/2014/main" id="{04467C64-9975-F84A-9F9D-136333075463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10252239" y="1604428"/>
            <a:ext cx="1007736" cy="1005962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92265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9" name="Freeform 25">
            <a:extLst>
              <a:ext uri="{FF2B5EF4-FFF2-40B4-BE49-F238E27FC236}">
                <a16:creationId xmlns="" xmlns:a16="http://schemas.microsoft.com/office/drawing/2014/main" id="{B884401B-4E96-7646-BA8D-FA83D3DF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02" y="4239684"/>
            <a:ext cx="1296988" cy="12969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0" name="Freeform 26">
            <a:extLst>
              <a:ext uri="{FF2B5EF4-FFF2-40B4-BE49-F238E27FC236}">
                <a16:creationId xmlns="" xmlns:a16="http://schemas.microsoft.com/office/drawing/2014/main" id="{C9AF8762-2F78-7C41-B6C4-230E5FBF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912" y="4407874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1" name="Freeform 27">
            <a:extLst>
              <a:ext uri="{FF2B5EF4-FFF2-40B4-BE49-F238E27FC236}">
                <a16:creationId xmlns="" xmlns:a16="http://schemas.microsoft.com/office/drawing/2014/main" id="{D51539AC-0671-A44A-B07E-912DBB04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69" y="4617689"/>
            <a:ext cx="1296988" cy="1299274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2" name="Freeform 28">
            <a:extLst>
              <a:ext uri="{FF2B5EF4-FFF2-40B4-BE49-F238E27FC236}">
                <a16:creationId xmlns="" xmlns:a16="http://schemas.microsoft.com/office/drawing/2014/main" id="{C45BA016-142D-7E4E-95A0-C5A82C80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206" y="4065059"/>
            <a:ext cx="1299276" cy="12969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3" name="Freeform 29">
            <a:extLst>
              <a:ext uri="{FF2B5EF4-FFF2-40B4-BE49-F238E27FC236}">
                <a16:creationId xmlns="" xmlns:a16="http://schemas.microsoft.com/office/drawing/2014/main" id="{9ACC992A-3ECD-7A4A-BF69-97E5954D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944" y="4038600"/>
            <a:ext cx="1296988" cy="1296988"/>
          </a:xfrm>
          <a:custGeom>
            <a:avLst/>
            <a:gdLst>
              <a:gd name="T0" fmla="*/ 5001 w 5002"/>
              <a:gd name="T1" fmla="*/ 2505 h 5001"/>
              <a:gd name="T2" fmla="*/ 2505 w 5002"/>
              <a:gd name="T3" fmla="*/ 5000 h 5001"/>
              <a:gd name="T4" fmla="*/ 0 w 5002"/>
              <a:gd name="T5" fmla="*/ 2505 h 5001"/>
              <a:gd name="T6" fmla="*/ 2505 w 5002"/>
              <a:gd name="T7" fmla="*/ 0 h 5001"/>
              <a:gd name="T8" fmla="*/ 5001 w 5002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505"/>
                </a:moveTo>
                <a:cubicBezTo>
                  <a:pt x="5001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4" name="Freeform 30">
            <a:extLst>
              <a:ext uri="{FF2B5EF4-FFF2-40B4-BE49-F238E27FC236}">
                <a16:creationId xmlns="" xmlns:a16="http://schemas.microsoft.com/office/drawing/2014/main" id="{27EC09F2-091E-E940-B428-742FE636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036" y="4482042"/>
            <a:ext cx="1299276" cy="12969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5" name="Freeform 31">
            <a:extLst>
              <a:ext uri="{FF2B5EF4-FFF2-40B4-BE49-F238E27FC236}">
                <a16:creationId xmlns="" xmlns:a16="http://schemas.microsoft.com/office/drawing/2014/main" id="{398AB707-887F-DC49-A816-50DE8EBD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582" y="4098793"/>
            <a:ext cx="1350170" cy="1350170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5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5" y="0"/>
                  <a:pt x="5000" y="1114"/>
                  <a:pt x="5000" y="249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6" name="Freeform 32">
            <a:extLst>
              <a:ext uri="{FF2B5EF4-FFF2-40B4-BE49-F238E27FC236}">
                <a16:creationId xmlns="" xmlns:a16="http://schemas.microsoft.com/office/drawing/2014/main" id="{4D42B395-D383-B44B-9061-D788005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196" y="4178301"/>
            <a:ext cx="1350170" cy="1352550"/>
          </a:xfrm>
          <a:custGeom>
            <a:avLst/>
            <a:gdLst>
              <a:gd name="T0" fmla="*/ 5000 w 5001"/>
              <a:gd name="T1" fmla="*/ 2505 h 5011"/>
              <a:gd name="T2" fmla="*/ 2504 w 5001"/>
              <a:gd name="T3" fmla="*/ 5010 h 5011"/>
              <a:gd name="T4" fmla="*/ 0 w 5001"/>
              <a:gd name="T5" fmla="*/ 2505 h 5011"/>
              <a:gd name="T6" fmla="*/ 2504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5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5" y="0"/>
                  <a:pt x="5000" y="1124"/>
                  <a:pt x="500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7" name="Freeform 33">
            <a:extLst>
              <a:ext uri="{FF2B5EF4-FFF2-40B4-BE49-F238E27FC236}">
                <a16:creationId xmlns="" xmlns:a16="http://schemas.microsoft.com/office/drawing/2014/main" id="{ABCFC167-0576-7A4B-8C83-CE353694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81" y="4565651"/>
            <a:ext cx="1352552" cy="1352550"/>
          </a:xfrm>
          <a:custGeom>
            <a:avLst/>
            <a:gdLst>
              <a:gd name="T0" fmla="*/ 5009 w 5010"/>
              <a:gd name="T1" fmla="*/ 2505 h 5011"/>
              <a:gd name="T2" fmla="*/ 2504 w 5010"/>
              <a:gd name="T3" fmla="*/ 5010 h 5011"/>
              <a:gd name="T4" fmla="*/ 0 w 5010"/>
              <a:gd name="T5" fmla="*/ 2505 h 5011"/>
              <a:gd name="T6" fmla="*/ 2504 w 5010"/>
              <a:gd name="T7" fmla="*/ 0 h 5011"/>
              <a:gd name="T8" fmla="*/ 5009 w 5010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11">
                <a:moveTo>
                  <a:pt x="5009" y="2505"/>
                </a:moveTo>
                <a:cubicBezTo>
                  <a:pt x="5009" y="3886"/>
                  <a:pt x="3886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6" y="0"/>
                  <a:pt x="5009" y="1124"/>
                  <a:pt x="5009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8" name="Freeform 34">
            <a:extLst>
              <a:ext uri="{FF2B5EF4-FFF2-40B4-BE49-F238E27FC236}">
                <a16:creationId xmlns="" xmlns:a16="http://schemas.microsoft.com/office/drawing/2014/main" id="{57CC7520-AF4F-5B48-9545-B7040AB9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610" y="4124458"/>
            <a:ext cx="1352552" cy="1350170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9" name="Freeform 35">
            <a:extLst>
              <a:ext uri="{FF2B5EF4-FFF2-40B4-BE49-F238E27FC236}">
                <a16:creationId xmlns="" xmlns:a16="http://schemas.microsoft.com/office/drawing/2014/main" id="{6BB0052B-D439-854E-B5C4-3006E256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446" y="4341020"/>
            <a:ext cx="1350170" cy="1352550"/>
          </a:xfrm>
          <a:custGeom>
            <a:avLst/>
            <a:gdLst>
              <a:gd name="T0" fmla="*/ 5000 w 5001"/>
              <a:gd name="T1" fmla="*/ 2504 h 5010"/>
              <a:gd name="T2" fmla="*/ 2495 w 5001"/>
              <a:gd name="T3" fmla="*/ 5009 h 5010"/>
              <a:gd name="T4" fmla="*/ 0 w 5001"/>
              <a:gd name="T5" fmla="*/ 2504 h 5010"/>
              <a:gd name="T6" fmla="*/ 2495 w 5001"/>
              <a:gd name="T7" fmla="*/ 0 h 5010"/>
              <a:gd name="T8" fmla="*/ 5000 w 5001"/>
              <a:gd name="T9" fmla="*/ 2504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4"/>
                </a:moveTo>
                <a:cubicBezTo>
                  <a:pt x="5000" y="3885"/>
                  <a:pt x="3886" y="5009"/>
                  <a:pt x="2495" y="5009"/>
                </a:cubicBezTo>
                <a:cubicBezTo>
                  <a:pt x="1114" y="5009"/>
                  <a:pt x="0" y="3885"/>
                  <a:pt x="0" y="2504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86" y="0"/>
                  <a:pt x="5000" y="1123"/>
                  <a:pt x="500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60" name="Freeform 36">
            <a:extLst>
              <a:ext uri="{FF2B5EF4-FFF2-40B4-BE49-F238E27FC236}">
                <a16:creationId xmlns="" xmlns:a16="http://schemas.microsoft.com/office/drawing/2014/main" id="{CFC7E89C-809A-B744-8A84-791F5579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010" y="4496859"/>
            <a:ext cx="1352552" cy="1352550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19" name="Freeform 1">
            <a:extLst>
              <a:ext uri="{FF2B5EF4-FFF2-40B4-BE49-F238E27FC236}">
                <a16:creationId xmlns="" xmlns:a16="http://schemas.microsoft.com/office/drawing/2014/main" id="{3EA41C6C-076C-8645-BE30-68211BBC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85" y="1024623"/>
            <a:ext cx="1377110" cy="1377110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6" y="5000"/>
                  <a:pt x="2495" y="5000"/>
                </a:cubicBezTo>
                <a:cubicBezTo>
                  <a:pt x="1114" y="5000"/>
                  <a:pt x="0" y="3885"/>
                  <a:pt x="0" y="2505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76" y="0"/>
                  <a:pt x="5000" y="1123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0" name="Freeform 2">
            <a:extLst>
              <a:ext uri="{FF2B5EF4-FFF2-40B4-BE49-F238E27FC236}">
                <a16:creationId xmlns="" xmlns:a16="http://schemas.microsoft.com/office/drawing/2014/main" id="{85F47927-8146-784B-9669-AD9E38C8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485" y="1092201"/>
            <a:ext cx="1377110" cy="1379538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468BCF6B-EA95-E94F-AED9-3B435173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52" y="1392393"/>
            <a:ext cx="1377110" cy="1377110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7"/>
                  <a:pt x="3886" y="5000"/>
                  <a:pt x="2504" y="5000"/>
                </a:cubicBezTo>
                <a:cubicBezTo>
                  <a:pt x="1114" y="5000"/>
                  <a:pt x="0" y="3877"/>
                  <a:pt x="0" y="2496"/>
                </a:cubicBezTo>
                <a:cubicBezTo>
                  <a:pt x="0" y="1114"/>
                  <a:pt x="1114" y="0"/>
                  <a:pt x="2504" y="0"/>
                </a:cubicBezTo>
                <a:cubicBezTo>
                  <a:pt x="3886" y="0"/>
                  <a:pt x="5000" y="1114"/>
                  <a:pt x="5000" y="2496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2" name="Freeform 4">
            <a:extLst>
              <a:ext uri="{FF2B5EF4-FFF2-40B4-BE49-F238E27FC236}">
                <a16:creationId xmlns="" xmlns:a16="http://schemas.microsoft.com/office/drawing/2014/main" id="{1CB93C1F-32AE-0F45-BA05-A436405C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58" y="936097"/>
            <a:ext cx="1377110" cy="1379538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26995A24-C14A-9641-839A-186EE913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90" y="1269363"/>
            <a:ext cx="1379538" cy="1377110"/>
          </a:xfrm>
          <a:custGeom>
            <a:avLst/>
            <a:gdLst>
              <a:gd name="T0" fmla="*/ 5009 w 5010"/>
              <a:gd name="T1" fmla="*/ 2495 h 5001"/>
              <a:gd name="T2" fmla="*/ 2504 w 5010"/>
              <a:gd name="T3" fmla="*/ 5000 h 5001"/>
              <a:gd name="T4" fmla="*/ 0 w 5010"/>
              <a:gd name="T5" fmla="*/ 2495 h 5001"/>
              <a:gd name="T6" fmla="*/ 2504 w 5010"/>
              <a:gd name="T7" fmla="*/ 0 h 5001"/>
              <a:gd name="T8" fmla="*/ 5009 w 5010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5"/>
                </a:moveTo>
                <a:cubicBezTo>
                  <a:pt x="5009" y="3876"/>
                  <a:pt x="3885" y="5000"/>
                  <a:pt x="2504" y="5000"/>
                </a:cubicBezTo>
                <a:cubicBezTo>
                  <a:pt x="1123" y="5000"/>
                  <a:pt x="0" y="3876"/>
                  <a:pt x="0" y="2495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5" y="0"/>
                  <a:pt x="5009" y="1114"/>
                  <a:pt x="5009" y="249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24" name="Freeform 6">
            <a:extLst>
              <a:ext uri="{FF2B5EF4-FFF2-40B4-BE49-F238E27FC236}">
                <a16:creationId xmlns="" xmlns:a16="http://schemas.microsoft.com/office/drawing/2014/main" id="{85C384A9-27A7-A94F-8966-1C41EB01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17" y="1368581"/>
            <a:ext cx="1377110" cy="1377110"/>
          </a:xfrm>
          <a:custGeom>
            <a:avLst/>
            <a:gdLst>
              <a:gd name="T0" fmla="*/ 5000 w 5001"/>
              <a:gd name="T1" fmla="*/ 2504 h 5001"/>
              <a:gd name="T2" fmla="*/ 2504 w 5001"/>
              <a:gd name="T3" fmla="*/ 5000 h 5001"/>
              <a:gd name="T4" fmla="*/ 0 w 5001"/>
              <a:gd name="T5" fmla="*/ 2504 h 5001"/>
              <a:gd name="T6" fmla="*/ 2504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5" y="5000"/>
                  <a:pt x="2504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14"/>
                  <a:pt x="1124" y="0"/>
                  <a:pt x="2504" y="0"/>
                </a:cubicBezTo>
                <a:cubicBezTo>
                  <a:pt x="3885" y="0"/>
                  <a:pt x="5000" y="1114"/>
                  <a:pt x="5000" y="2504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3" name="Freeform 19">
            <a:extLst>
              <a:ext uri="{FF2B5EF4-FFF2-40B4-BE49-F238E27FC236}">
                <a16:creationId xmlns="" xmlns:a16="http://schemas.microsoft.com/office/drawing/2014/main" id="{F1802ED2-3A8A-EC4D-BF8B-BB111E8B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472" y="4110587"/>
            <a:ext cx="1222336" cy="1222336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4" name="Freeform 20">
            <a:extLst>
              <a:ext uri="{FF2B5EF4-FFF2-40B4-BE49-F238E27FC236}">
                <a16:creationId xmlns="" xmlns:a16="http://schemas.microsoft.com/office/drawing/2014/main" id="{5EDF4712-0D71-B54F-8331-C357801CB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08" y="4281243"/>
            <a:ext cx="1222336" cy="1222336"/>
          </a:xfrm>
          <a:custGeom>
            <a:avLst/>
            <a:gdLst>
              <a:gd name="T0" fmla="*/ 5000 w 5001"/>
              <a:gd name="T1" fmla="*/ 2496 h 5001"/>
              <a:gd name="T2" fmla="*/ 2495 w 5001"/>
              <a:gd name="T3" fmla="*/ 5000 h 5001"/>
              <a:gd name="T4" fmla="*/ 0 w 5001"/>
              <a:gd name="T5" fmla="*/ 2496 h 5001"/>
              <a:gd name="T6" fmla="*/ 249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495" y="0"/>
                </a:cubicBezTo>
                <a:cubicBezTo>
                  <a:pt x="3876" y="0"/>
                  <a:pt x="5000" y="1115"/>
                  <a:pt x="5000" y="2496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5" name="Freeform 21">
            <a:extLst>
              <a:ext uri="{FF2B5EF4-FFF2-40B4-BE49-F238E27FC236}">
                <a16:creationId xmlns="" xmlns:a16="http://schemas.microsoft.com/office/drawing/2014/main" id="{CD22E4AB-1333-A94A-9975-09A977E0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9" y="4478358"/>
            <a:ext cx="1222336" cy="1222336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86" y="5000"/>
                  <a:pt x="2504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504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6" name="Freeform 22">
            <a:extLst>
              <a:ext uri="{FF2B5EF4-FFF2-40B4-BE49-F238E27FC236}">
                <a16:creationId xmlns="" xmlns:a16="http://schemas.microsoft.com/office/drawing/2014/main" id="{BF3CB18F-7D07-3149-925D-AD658906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89" y="3984910"/>
            <a:ext cx="1222336" cy="1222336"/>
          </a:xfrm>
          <a:custGeom>
            <a:avLst/>
            <a:gdLst>
              <a:gd name="T0" fmla="*/ 5000 w 5001"/>
              <a:gd name="T1" fmla="*/ 2504 h 5001"/>
              <a:gd name="T2" fmla="*/ 2505 w 5001"/>
              <a:gd name="T3" fmla="*/ 5000 h 5001"/>
              <a:gd name="T4" fmla="*/ 0 w 5001"/>
              <a:gd name="T5" fmla="*/ 2504 h 5001"/>
              <a:gd name="T6" fmla="*/ 2505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4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7" name="Freeform 23">
            <a:extLst>
              <a:ext uri="{FF2B5EF4-FFF2-40B4-BE49-F238E27FC236}">
                <a16:creationId xmlns="" xmlns:a16="http://schemas.microsoft.com/office/drawing/2014/main" id="{2EE1E854-C88F-AC4C-87C1-7E639F8C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26" y="3962401"/>
            <a:ext cx="1222336" cy="1224490"/>
          </a:xfrm>
          <a:custGeom>
            <a:avLst/>
            <a:gdLst>
              <a:gd name="T0" fmla="*/ 5001 w 5002"/>
              <a:gd name="T1" fmla="*/ 2505 h 5010"/>
              <a:gd name="T2" fmla="*/ 2505 w 5002"/>
              <a:gd name="T3" fmla="*/ 5009 h 5010"/>
              <a:gd name="T4" fmla="*/ 0 w 5002"/>
              <a:gd name="T5" fmla="*/ 2505 h 5010"/>
              <a:gd name="T6" fmla="*/ 2505 w 5002"/>
              <a:gd name="T7" fmla="*/ 0 h 5010"/>
              <a:gd name="T8" fmla="*/ 5001 w 5002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10">
                <a:moveTo>
                  <a:pt x="5001" y="2505"/>
                </a:moveTo>
                <a:cubicBezTo>
                  <a:pt x="5001" y="3886"/>
                  <a:pt x="3886" y="5009"/>
                  <a:pt x="2505" y="5009"/>
                </a:cubicBezTo>
                <a:cubicBezTo>
                  <a:pt x="1124" y="5009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8" name="Freeform 24">
            <a:extLst>
              <a:ext uri="{FF2B5EF4-FFF2-40B4-BE49-F238E27FC236}">
                <a16:creationId xmlns="" xmlns:a16="http://schemas.microsoft.com/office/drawing/2014/main" id="{4222AF50-6308-0242-BDEC-A038FFCC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4631816"/>
            <a:ext cx="1222336" cy="1222336"/>
          </a:xfrm>
          <a:custGeom>
            <a:avLst/>
            <a:gdLst>
              <a:gd name="T0" fmla="*/ 5000 w 5001"/>
              <a:gd name="T1" fmla="*/ 2505 h 5001"/>
              <a:gd name="T2" fmla="*/ 2496 w 5001"/>
              <a:gd name="T3" fmla="*/ 5000 h 5001"/>
              <a:gd name="T4" fmla="*/ 0 w 5001"/>
              <a:gd name="T5" fmla="*/ 2505 h 5001"/>
              <a:gd name="T6" fmla="*/ 2496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7" y="5000"/>
                  <a:pt x="2496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4"/>
                  <a:pt x="1115" y="0"/>
                  <a:pt x="2496" y="0"/>
                </a:cubicBezTo>
                <a:cubicBezTo>
                  <a:pt x="3877" y="0"/>
                  <a:pt x="5000" y="1124"/>
                  <a:pt x="5000" y="2505"/>
                </a:cubicBezTo>
              </a:path>
            </a:pathLst>
          </a:custGeom>
          <a:solidFill>
            <a:srgbClr val="7749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24" name="Google Shape;324;p21"/>
          <p:cNvSpPr txBox="1"/>
          <p:nvPr/>
        </p:nvSpPr>
        <p:spPr>
          <a:xfrm>
            <a:off x="1176337" y="1663700"/>
            <a:ext cx="1392237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 dirty="0"/>
          </a:p>
        </p:txBody>
      </p:sp>
      <p:sp>
        <p:nvSpPr>
          <p:cNvPr id="325" name="Google Shape;325;p21"/>
          <p:cNvSpPr txBox="1"/>
          <p:nvPr/>
        </p:nvSpPr>
        <p:spPr>
          <a:xfrm>
            <a:off x="4049712" y="1663700"/>
            <a:ext cx="13763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/>
          </a:p>
        </p:txBody>
      </p:sp>
      <p:sp>
        <p:nvSpPr>
          <p:cNvPr id="326" name="Google Shape;326;p21"/>
          <p:cNvSpPr txBox="1"/>
          <p:nvPr/>
        </p:nvSpPr>
        <p:spPr>
          <a:xfrm>
            <a:off x="6943725" y="1655762"/>
            <a:ext cx="1387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/>
          </a:p>
        </p:txBody>
      </p:sp>
      <p:sp>
        <p:nvSpPr>
          <p:cNvPr id="327" name="Google Shape;327;p21"/>
          <p:cNvSpPr txBox="1"/>
          <p:nvPr/>
        </p:nvSpPr>
        <p:spPr>
          <a:xfrm>
            <a:off x="1189037" y="4687887"/>
            <a:ext cx="13636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E</a:t>
            </a:r>
            <a:endParaRPr/>
          </a:p>
        </p:txBody>
      </p:sp>
      <p:sp>
        <p:nvSpPr>
          <p:cNvPr id="328" name="Google Shape;328;p21"/>
          <p:cNvSpPr txBox="1"/>
          <p:nvPr/>
        </p:nvSpPr>
        <p:spPr>
          <a:xfrm>
            <a:off x="4062412" y="4760912"/>
            <a:ext cx="13509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F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6943725" y="4760912"/>
            <a:ext cx="139541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G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9871075" y="1655762"/>
            <a:ext cx="14001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 dirty="0"/>
          </a:p>
        </p:txBody>
      </p:sp>
      <p:sp>
        <p:nvSpPr>
          <p:cNvPr id="331" name="Google Shape;331;p21"/>
          <p:cNvSpPr txBox="1"/>
          <p:nvPr/>
        </p:nvSpPr>
        <p:spPr>
          <a:xfrm>
            <a:off x="9874250" y="4760912"/>
            <a:ext cx="14001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</a:pPr>
            <a:r>
              <a:rPr lang="en-US" sz="2500" b="1" i="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31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4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4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4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4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4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2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3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6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7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0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1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4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4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4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1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2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3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1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2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4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4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2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3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6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7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0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1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4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5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8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9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2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3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4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4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4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7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8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1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2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9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0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3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4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4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4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4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4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5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8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9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2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3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4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6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7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8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0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1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4" dur="4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4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6" dur="4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65" grpId="0" animBg="1"/>
          <p:bldP spid="67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324" grpId="0"/>
          <p:bldP spid="325" grpId="0"/>
          <p:bldP spid="326" grpId="0"/>
          <p:bldP spid="327" grpId="0"/>
          <p:bldP spid="328" grpId="0"/>
          <p:bldP spid="329" grpId="0"/>
          <p:bldP spid="330" grpId="0"/>
          <p:bldP spid="3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6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4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4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4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4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4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6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6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6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6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6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4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4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4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6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6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4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4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6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6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6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4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4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4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6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6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6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" dur="6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4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4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4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6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6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3" dur="6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4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6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6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6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4" dur="4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4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6" dur="4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65" grpId="0" animBg="1"/>
          <p:bldP spid="67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324" grpId="0"/>
          <p:bldP spid="325" grpId="0"/>
          <p:bldP spid="326" grpId="0"/>
          <p:bldP spid="327" grpId="0"/>
          <p:bldP spid="328" grpId="0"/>
          <p:bldP spid="329" grpId="0"/>
          <p:bldP spid="330" grpId="0"/>
          <p:bldP spid="331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="" xmlns:a16="http://schemas.microsoft.com/office/drawing/2014/main" id="{BDD49D01-9A4A-684C-A544-77E99E1E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46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6" y="5000"/>
                  <a:pt x="2495" y="5000"/>
                </a:cubicBezTo>
                <a:cubicBezTo>
                  <a:pt x="1114" y="5000"/>
                  <a:pt x="0" y="3885"/>
                  <a:pt x="0" y="2505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76" y="0"/>
                  <a:pt x="5000" y="1123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4" name="Freeform 2">
            <a:extLst>
              <a:ext uri="{FF2B5EF4-FFF2-40B4-BE49-F238E27FC236}">
                <a16:creationId xmlns="" xmlns:a16="http://schemas.microsoft.com/office/drawing/2014/main" id="{2C9A70AB-75F7-0944-BB7C-522DE595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146" y="840053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5" name="Freeform 3">
            <a:extLst>
              <a:ext uri="{FF2B5EF4-FFF2-40B4-BE49-F238E27FC236}">
                <a16:creationId xmlns="" xmlns:a16="http://schemas.microsoft.com/office/drawing/2014/main" id="{5F2AA8EB-8B39-5640-BD5C-9BC5355E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140354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7"/>
                  <a:pt x="3886" y="5000"/>
                  <a:pt x="2504" y="5000"/>
                </a:cubicBezTo>
                <a:cubicBezTo>
                  <a:pt x="1114" y="5000"/>
                  <a:pt x="0" y="3877"/>
                  <a:pt x="0" y="2496"/>
                </a:cubicBezTo>
                <a:cubicBezTo>
                  <a:pt x="0" y="1114"/>
                  <a:pt x="1114" y="0"/>
                  <a:pt x="2504" y="0"/>
                </a:cubicBezTo>
                <a:cubicBezTo>
                  <a:pt x="3886" y="0"/>
                  <a:pt x="5000" y="1114"/>
                  <a:pt x="5000" y="2496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6" name="Freeform 4">
            <a:extLst>
              <a:ext uri="{FF2B5EF4-FFF2-40B4-BE49-F238E27FC236}">
                <a16:creationId xmlns="" xmlns:a16="http://schemas.microsoft.com/office/drawing/2014/main" id="{068D4693-D77E-FC44-8140-12217EC4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19" y="68394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7" name="Freeform 5">
            <a:extLst>
              <a:ext uri="{FF2B5EF4-FFF2-40B4-BE49-F238E27FC236}">
                <a16:creationId xmlns="" xmlns:a16="http://schemas.microsoft.com/office/drawing/2014/main" id="{A0AFF51A-F573-3642-B053-47F8DC4A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42" y="1017324"/>
            <a:ext cx="1502833" cy="1500188"/>
          </a:xfrm>
          <a:custGeom>
            <a:avLst/>
            <a:gdLst>
              <a:gd name="T0" fmla="*/ 5009 w 5010"/>
              <a:gd name="T1" fmla="*/ 2495 h 5001"/>
              <a:gd name="T2" fmla="*/ 2504 w 5010"/>
              <a:gd name="T3" fmla="*/ 5000 h 5001"/>
              <a:gd name="T4" fmla="*/ 0 w 5010"/>
              <a:gd name="T5" fmla="*/ 2495 h 5001"/>
              <a:gd name="T6" fmla="*/ 2504 w 5010"/>
              <a:gd name="T7" fmla="*/ 0 h 5001"/>
              <a:gd name="T8" fmla="*/ 5009 w 5010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5"/>
                </a:moveTo>
                <a:cubicBezTo>
                  <a:pt x="5009" y="3876"/>
                  <a:pt x="3885" y="5000"/>
                  <a:pt x="2504" y="5000"/>
                </a:cubicBezTo>
                <a:cubicBezTo>
                  <a:pt x="1123" y="5000"/>
                  <a:pt x="0" y="3876"/>
                  <a:pt x="0" y="2495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5" y="0"/>
                  <a:pt x="5009" y="1114"/>
                  <a:pt x="5009" y="2495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8" name="Freeform 6">
            <a:extLst>
              <a:ext uri="{FF2B5EF4-FFF2-40B4-BE49-F238E27FC236}">
                <a16:creationId xmlns="" xmlns:a16="http://schemas.microsoft.com/office/drawing/2014/main" id="{289EF591-1799-C14B-902B-45797B3F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78" y="1307042"/>
            <a:ext cx="1500188" cy="1500188"/>
          </a:xfrm>
          <a:custGeom>
            <a:avLst/>
            <a:gdLst>
              <a:gd name="T0" fmla="*/ 5000 w 5001"/>
              <a:gd name="T1" fmla="*/ 2504 h 5001"/>
              <a:gd name="T2" fmla="*/ 2504 w 5001"/>
              <a:gd name="T3" fmla="*/ 5000 h 5001"/>
              <a:gd name="T4" fmla="*/ 0 w 5001"/>
              <a:gd name="T5" fmla="*/ 2504 h 5001"/>
              <a:gd name="T6" fmla="*/ 2504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5" y="5000"/>
                  <a:pt x="2504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14"/>
                  <a:pt x="1124" y="0"/>
                  <a:pt x="2504" y="0"/>
                </a:cubicBezTo>
                <a:cubicBezTo>
                  <a:pt x="3885" y="0"/>
                  <a:pt x="5000" y="1114"/>
                  <a:pt x="5000" y="2504"/>
                </a:cubicBezTo>
              </a:path>
            </a:pathLst>
          </a:custGeom>
          <a:solidFill>
            <a:srgbClr val="FFB7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79" name="Freeform 7">
            <a:extLst>
              <a:ext uri="{FF2B5EF4-FFF2-40B4-BE49-F238E27FC236}">
                <a16:creationId xmlns="" xmlns:a16="http://schemas.microsoft.com/office/drawing/2014/main" id="{64BECE43-B641-8F45-B832-FB3331EA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94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6" y="5000"/>
                  <a:pt x="2495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3"/>
                  <a:pt x="1115" y="0"/>
                  <a:pt x="2495" y="0"/>
                </a:cubicBezTo>
                <a:cubicBezTo>
                  <a:pt x="3886" y="0"/>
                  <a:pt x="5000" y="1123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0" name="Freeform 8">
            <a:extLst>
              <a:ext uri="{FF2B5EF4-FFF2-40B4-BE49-F238E27FC236}">
                <a16:creationId xmlns="" xmlns:a16="http://schemas.microsoft.com/office/drawing/2014/main" id="{F3DA5A89-B362-BA4A-8F82-B7600ED6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923396"/>
            <a:ext cx="1502833" cy="15001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1" name="Freeform 9">
            <a:extLst>
              <a:ext uri="{FF2B5EF4-FFF2-40B4-BE49-F238E27FC236}">
                <a16:creationId xmlns="" xmlns:a16="http://schemas.microsoft.com/office/drawing/2014/main" id="{5E9A4921-45B0-BC4F-8841-299C9C90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032" y="891646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2" name="Freeform 10">
            <a:extLst>
              <a:ext uri="{FF2B5EF4-FFF2-40B4-BE49-F238E27FC236}">
                <a16:creationId xmlns="" xmlns:a16="http://schemas.microsoft.com/office/drawing/2014/main" id="{30CED92C-B8AB-094A-A6A5-F930BD20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584" y="551657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5 w 5001"/>
              <a:gd name="T3" fmla="*/ 5000 h 5001"/>
              <a:gd name="T4" fmla="*/ 0 w 5001"/>
              <a:gd name="T5" fmla="*/ 2496 h 5001"/>
              <a:gd name="T6" fmla="*/ 250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14" y="5000"/>
                  <a:pt x="0" y="3876"/>
                  <a:pt x="0" y="2496"/>
                </a:cubicBezTo>
                <a:cubicBezTo>
                  <a:pt x="0" y="1115"/>
                  <a:pt x="1114" y="0"/>
                  <a:pt x="2505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3" name="Freeform 11">
            <a:extLst>
              <a:ext uri="{FF2B5EF4-FFF2-40B4-BE49-F238E27FC236}">
                <a16:creationId xmlns="" xmlns:a16="http://schemas.microsoft.com/office/drawing/2014/main" id="{32A7C290-5A47-AE46-910A-0182BDB8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459" y="1017324"/>
            <a:ext cx="1500188" cy="1500188"/>
          </a:xfrm>
          <a:custGeom>
            <a:avLst/>
            <a:gdLst>
              <a:gd name="T0" fmla="*/ 5001 w 5002"/>
              <a:gd name="T1" fmla="*/ 2495 h 5001"/>
              <a:gd name="T2" fmla="*/ 2496 w 5002"/>
              <a:gd name="T3" fmla="*/ 5000 h 5001"/>
              <a:gd name="T4" fmla="*/ 0 w 5002"/>
              <a:gd name="T5" fmla="*/ 2495 h 5001"/>
              <a:gd name="T6" fmla="*/ 2496 w 5002"/>
              <a:gd name="T7" fmla="*/ 0 h 5001"/>
              <a:gd name="T8" fmla="*/ 5001 w 5002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495"/>
                </a:moveTo>
                <a:cubicBezTo>
                  <a:pt x="5001" y="3876"/>
                  <a:pt x="3877" y="5000"/>
                  <a:pt x="2496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6" y="0"/>
                </a:cubicBezTo>
                <a:cubicBezTo>
                  <a:pt x="3877" y="0"/>
                  <a:pt x="5001" y="1114"/>
                  <a:pt x="5001" y="249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4" name="Freeform 12">
            <a:extLst>
              <a:ext uri="{FF2B5EF4-FFF2-40B4-BE49-F238E27FC236}">
                <a16:creationId xmlns="" xmlns:a16="http://schemas.microsoft.com/office/drawing/2014/main" id="{5446504A-79C2-4845-B275-E6D6FFBF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228990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5" name="Freeform 13">
            <a:extLst>
              <a:ext uri="{FF2B5EF4-FFF2-40B4-BE49-F238E27FC236}">
                <a16:creationId xmlns="" xmlns:a16="http://schemas.microsoft.com/office/drawing/2014/main" id="{2AFFE898-B0DA-624E-B394-8FD331D8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65" y="772584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505 w 5001"/>
              <a:gd name="T3" fmla="*/ 5000 h 5001"/>
              <a:gd name="T4" fmla="*/ 0 w 5001"/>
              <a:gd name="T5" fmla="*/ 2505 h 5001"/>
              <a:gd name="T6" fmla="*/ 250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85" y="5000"/>
                  <a:pt x="2505" y="5000"/>
                </a:cubicBezTo>
                <a:cubicBezTo>
                  <a:pt x="1124" y="5000"/>
                  <a:pt x="0" y="3885"/>
                  <a:pt x="0" y="2505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5" y="0"/>
                  <a:pt x="5000" y="1123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6" name="Freeform 14">
            <a:extLst>
              <a:ext uri="{FF2B5EF4-FFF2-40B4-BE49-F238E27FC236}">
                <a16:creationId xmlns="" xmlns:a16="http://schemas.microsoft.com/office/drawing/2014/main" id="{438A3324-EF00-0347-BF97-6F5F15E2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324" y="943240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7" name="Freeform 15">
            <a:extLst>
              <a:ext uri="{FF2B5EF4-FFF2-40B4-BE49-F238E27FC236}">
                <a16:creationId xmlns="" xmlns:a16="http://schemas.microsoft.com/office/drawing/2014/main" id="{EFAD5BB3-7598-0545-BF57-BABAA7A9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32" y="1140354"/>
            <a:ext cx="1502833" cy="1500188"/>
          </a:xfrm>
          <a:custGeom>
            <a:avLst/>
            <a:gdLst>
              <a:gd name="T0" fmla="*/ 5009 w 5010"/>
              <a:gd name="T1" fmla="*/ 2496 h 5001"/>
              <a:gd name="T2" fmla="*/ 2504 w 5010"/>
              <a:gd name="T3" fmla="*/ 5000 h 5001"/>
              <a:gd name="T4" fmla="*/ 0 w 5010"/>
              <a:gd name="T5" fmla="*/ 2496 h 5001"/>
              <a:gd name="T6" fmla="*/ 2504 w 5010"/>
              <a:gd name="T7" fmla="*/ 0 h 5001"/>
              <a:gd name="T8" fmla="*/ 5009 w 5010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01">
                <a:moveTo>
                  <a:pt x="5009" y="2496"/>
                </a:moveTo>
                <a:cubicBezTo>
                  <a:pt x="5009" y="3877"/>
                  <a:pt x="3886" y="5000"/>
                  <a:pt x="2504" y="5000"/>
                </a:cubicBezTo>
                <a:cubicBezTo>
                  <a:pt x="1123" y="5000"/>
                  <a:pt x="0" y="3877"/>
                  <a:pt x="0" y="2496"/>
                </a:cubicBezTo>
                <a:cubicBezTo>
                  <a:pt x="0" y="1114"/>
                  <a:pt x="1123" y="0"/>
                  <a:pt x="2504" y="0"/>
                </a:cubicBezTo>
                <a:cubicBezTo>
                  <a:pt x="3886" y="0"/>
                  <a:pt x="5009" y="1114"/>
                  <a:pt x="5009" y="2496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8" name="Freeform 16">
            <a:extLst>
              <a:ext uri="{FF2B5EF4-FFF2-40B4-BE49-F238E27FC236}">
                <a16:creationId xmlns="" xmlns:a16="http://schemas.microsoft.com/office/drawing/2014/main" id="{68CE12CD-426F-9F41-82C2-704C89A6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61" y="683949"/>
            <a:ext cx="1502833" cy="1502833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89" name="Freeform 17">
            <a:extLst>
              <a:ext uri="{FF2B5EF4-FFF2-40B4-BE49-F238E27FC236}">
                <a16:creationId xmlns="" xmlns:a16="http://schemas.microsoft.com/office/drawing/2014/main" id="{86B13658-CDD4-ED4C-9F86-0A826E12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229" y="691886"/>
            <a:ext cx="1500188" cy="1502833"/>
          </a:xfrm>
          <a:custGeom>
            <a:avLst/>
            <a:gdLst>
              <a:gd name="T0" fmla="*/ 5000 w 5001"/>
              <a:gd name="T1" fmla="*/ 2505 h 5010"/>
              <a:gd name="T2" fmla="*/ 2495 w 5001"/>
              <a:gd name="T3" fmla="*/ 5009 h 5010"/>
              <a:gd name="T4" fmla="*/ 0 w 5001"/>
              <a:gd name="T5" fmla="*/ 2505 h 5010"/>
              <a:gd name="T6" fmla="*/ 2495 w 5001"/>
              <a:gd name="T7" fmla="*/ 0 h 5010"/>
              <a:gd name="T8" fmla="*/ 5000 w 5001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5"/>
                </a:moveTo>
                <a:cubicBezTo>
                  <a:pt x="5000" y="3886"/>
                  <a:pt x="3886" y="5009"/>
                  <a:pt x="2495" y="5009"/>
                </a:cubicBezTo>
                <a:cubicBezTo>
                  <a:pt x="1114" y="5009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0" name="Freeform 18">
            <a:extLst>
              <a:ext uri="{FF2B5EF4-FFF2-40B4-BE49-F238E27FC236}">
                <a16:creationId xmlns="" xmlns:a16="http://schemas.microsoft.com/office/drawing/2014/main" id="{E52C6752-3E02-5949-86B5-F9C29866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990" y="1420813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5"/>
                  <a:pt x="3886" y="5000"/>
                  <a:pt x="2505" y="5000"/>
                </a:cubicBezTo>
                <a:cubicBezTo>
                  <a:pt x="1124" y="5000"/>
                  <a:pt x="0" y="3885"/>
                  <a:pt x="0" y="2504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504"/>
                </a:cubicBezTo>
              </a:path>
            </a:pathLst>
          </a:custGeom>
          <a:solidFill>
            <a:srgbClr val="F7394E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1" name="Freeform 19">
            <a:extLst>
              <a:ext uri="{FF2B5EF4-FFF2-40B4-BE49-F238E27FC236}">
                <a16:creationId xmlns="" xmlns:a16="http://schemas.microsoft.com/office/drawing/2014/main" id="{A3DF1ECC-1429-CE4D-B753-89BFED2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46" y="3946261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5 w 5001"/>
              <a:gd name="T3" fmla="*/ 5000 h 5001"/>
              <a:gd name="T4" fmla="*/ 0 w 5001"/>
              <a:gd name="T5" fmla="*/ 2505 h 5001"/>
              <a:gd name="T6" fmla="*/ 2495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2" name="Freeform 20">
            <a:extLst>
              <a:ext uri="{FF2B5EF4-FFF2-40B4-BE49-F238E27FC236}">
                <a16:creationId xmlns="" xmlns:a16="http://schemas.microsoft.com/office/drawing/2014/main" id="{BEE06130-C92E-2E43-A7EF-B3A7DC8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82" y="4116917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495 w 5001"/>
              <a:gd name="T3" fmla="*/ 5000 h 5001"/>
              <a:gd name="T4" fmla="*/ 0 w 5001"/>
              <a:gd name="T5" fmla="*/ 2496 h 5001"/>
              <a:gd name="T6" fmla="*/ 2495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76" y="5000"/>
                  <a:pt x="2495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495" y="0"/>
                </a:cubicBezTo>
                <a:cubicBezTo>
                  <a:pt x="3876" y="0"/>
                  <a:pt x="5000" y="1115"/>
                  <a:pt x="5000" y="2496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3" name="Freeform 21">
            <a:extLst>
              <a:ext uri="{FF2B5EF4-FFF2-40B4-BE49-F238E27FC236}">
                <a16:creationId xmlns="" xmlns:a16="http://schemas.microsoft.com/office/drawing/2014/main" id="{2EB20E93-2080-F846-B578-2F272698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314032"/>
            <a:ext cx="1500188" cy="1500188"/>
          </a:xfrm>
          <a:custGeom>
            <a:avLst/>
            <a:gdLst>
              <a:gd name="T0" fmla="*/ 5000 w 5001"/>
              <a:gd name="T1" fmla="*/ 2496 h 5001"/>
              <a:gd name="T2" fmla="*/ 2504 w 5001"/>
              <a:gd name="T3" fmla="*/ 5000 h 5001"/>
              <a:gd name="T4" fmla="*/ 0 w 5001"/>
              <a:gd name="T5" fmla="*/ 2496 h 5001"/>
              <a:gd name="T6" fmla="*/ 2504 w 5001"/>
              <a:gd name="T7" fmla="*/ 0 h 5001"/>
              <a:gd name="T8" fmla="*/ 5000 w 5001"/>
              <a:gd name="T9" fmla="*/ 2496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6"/>
                </a:moveTo>
                <a:cubicBezTo>
                  <a:pt x="5000" y="3886"/>
                  <a:pt x="3886" y="5000"/>
                  <a:pt x="2504" y="5000"/>
                </a:cubicBezTo>
                <a:cubicBezTo>
                  <a:pt x="1114" y="5000"/>
                  <a:pt x="0" y="3886"/>
                  <a:pt x="0" y="2496"/>
                </a:cubicBezTo>
                <a:cubicBezTo>
                  <a:pt x="0" y="1115"/>
                  <a:pt x="1114" y="0"/>
                  <a:pt x="2504" y="0"/>
                </a:cubicBezTo>
                <a:cubicBezTo>
                  <a:pt x="3886" y="0"/>
                  <a:pt x="5000" y="1115"/>
                  <a:pt x="5000" y="2496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4" name="Freeform 22">
            <a:extLst>
              <a:ext uri="{FF2B5EF4-FFF2-40B4-BE49-F238E27FC236}">
                <a16:creationId xmlns="" xmlns:a16="http://schemas.microsoft.com/office/drawing/2014/main" id="{643145EF-FDBB-5E49-90EF-89D4DFDB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3820584"/>
            <a:ext cx="1500188" cy="1500188"/>
          </a:xfrm>
          <a:custGeom>
            <a:avLst/>
            <a:gdLst>
              <a:gd name="T0" fmla="*/ 5000 w 5001"/>
              <a:gd name="T1" fmla="*/ 2504 h 5001"/>
              <a:gd name="T2" fmla="*/ 2505 w 5001"/>
              <a:gd name="T3" fmla="*/ 5000 h 5001"/>
              <a:gd name="T4" fmla="*/ 0 w 5001"/>
              <a:gd name="T5" fmla="*/ 2504 h 5001"/>
              <a:gd name="T6" fmla="*/ 2505 w 5001"/>
              <a:gd name="T7" fmla="*/ 0 h 5001"/>
              <a:gd name="T8" fmla="*/ 5000 w 500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4"/>
                </a:moveTo>
                <a:cubicBezTo>
                  <a:pt x="500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4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5" name="Freeform 23">
            <a:extLst>
              <a:ext uri="{FF2B5EF4-FFF2-40B4-BE49-F238E27FC236}">
                <a16:creationId xmlns="" xmlns:a16="http://schemas.microsoft.com/office/drawing/2014/main" id="{6AFE27CA-D3F5-9047-B559-3919655CB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86729"/>
            <a:ext cx="1500188" cy="1502833"/>
          </a:xfrm>
          <a:custGeom>
            <a:avLst/>
            <a:gdLst>
              <a:gd name="T0" fmla="*/ 5001 w 5002"/>
              <a:gd name="T1" fmla="*/ 2505 h 5010"/>
              <a:gd name="T2" fmla="*/ 2505 w 5002"/>
              <a:gd name="T3" fmla="*/ 5009 h 5010"/>
              <a:gd name="T4" fmla="*/ 0 w 5002"/>
              <a:gd name="T5" fmla="*/ 2505 h 5010"/>
              <a:gd name="T6" fmla="*/ 2505 w 5002"/>
              <a:gd name="T7" fmla="*/ 0 h 5010"/>
              <a:gd name="T8" fmla="*/ 5001 w 5002"/>
              <a:gd name="T9" fmla="*/ 2505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10">
                <a:moveTo>
                  <a:pt x="5001" y="2505"/>
                </a:moveTo>
                <a:cubicBezTo>
                  <a:pt x="5001" y="3886"/>
                  <a:pt x="3886" y="5009"/>
                  <a:pt x="2505" y="5009"/>
                </a:cubicBezTo>
                <a:cubicBezTo>
                  <a:pt x="1124" y="5009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6" name="Freeform 24">
            <a:extLst>
              <a:ext uri="{FF2B5EF4-FFF2-40B4-BE49-F238E27FC236}">
                <a16:creationId xmlns="" xmlns:a16="http://schemas.microsoft.com/office/drawing/2014/main" id="{79422422-E9E9-CF48-9077-F7E16223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21" y="4594490"/>
            <a:ext cx="1500188" cy="1500188"/>
          </a:xfrm>
          <a:custGeom>
            <a:avLst/>
            <a:gdLst>
              <a:gd name="T0" fmla="*/ 5000 w 5001"/>
              <a:gd name="T1" fmla="*/ 2505 h 5001"/>
              <a:gd name="T2" fmla="*/ 2496 w 5001"/>
              <a:gd name="T3" fmla="*/ 5000 h 5001"/>
              <a:gd name="T4" fmla="*/ 0 w 5001"/>
              <a:gd name="T5" fmla="*/ 2505 h 5001"/>
              <a:gd name="T6" fmla="*/ 2496 w 5001"/>
              <a:gd name="T7" fmla="*/ 0 h 5001"/>
              <a:gd name="T8" fmla="*/ 5000 w 500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505"/>
                </a:moveTo>
                <a:cubicBezTo>
                  <a:pt x="5000" y="3885"/>
                  <a:pt x="3877" y="5000"/>
                  <a:pt x="2496" y="5000"/>
                </a:cubicBezTo>
                <a:cubicBezTo>
                  <a:pt x="1115" y="5000"/>
                  <a:pt x="0" y="3885"/>
                  <a:pt x="0" y="2505"/>
                </a:cubicBezTo>
                <a:cubicBezTo>
                  <a:pt x="0" y="1124"/>
                  <a:pt x="1115" y="0"/>
                  <a:pt x="2496" y="0"/>
                </a:cubicBezTo>
                <a:cubicBezTo>
                  <a:pt x="3877" y="0"/>
                  <a:pt x="5000" y="1124"/>
                  <a:pt x="5000" y="2505"/>
                </a:cubicBezTo>
              </a:path>
            </a:pathLst>
          </a:custGeom>
          <a:solidFill>
            <a:srgbClr val="4C5BC5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7" name="Freeform 25">
            <a:extLst>
              <a:ext uri="{FF2B5EF4-FFF2-40B4-BE49-F238E27FC236}">
                <a16:creationId xmlns="" xmlns:a16="http://schemas.microsoft.com/office/drawing/2014/main" id="{8E02411A-BB40-2E44-A16C-F262DCCB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594" y="4138084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495 w 5001"/>
              <a:gd name="T3" fmla="*/ 5000 h 5001"/>
              <a:gd name="T4" fmla="*/ 0 w 5001"/>
              <a:gd name="T5" fmla="*/ 2495 h 5001"/>
              <a:gd name="T6" fmla="*/ 249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6" y="5000"/>
                  <a:pt x="2495" y="5000"/>
                </a:cubicBezTo>
                <a:cubicBezTo>
                  <a:pt x="1115" y="5000"/>
                  <a:pt x="0" y="3876"/>
                  <a:pt x="0" y="2495"/>
                </a:cubicBezTo>
                <a:cubicBezTo>
                  <a:pt x="0" y="1114"/>
                  <a:pt x="1115" y="0"/>
                  <a:pt x="2495" y="0"/>
                </a:cubicBezTo>
                <a:cubicBezTo>
                  <a:pt x="3886" y="0"/>
                  <a:pt x="5000" y="1114"/>
                  <a:pt x="500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8" name="Freeform 26">
            <a:extLst>
              <a:ext uri="{FF2B5EF4-FFF2-40B4-BE49-F238E27FC236}">
                <a16:creationId xmlns="" xmlns:a16="http://schemas.microsoft.com/office/drawing/2014/main" id="{1081AD1D-7BB8-4347-9454-DED5213E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104" y="4306094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495 w 5001"/>
              <a:gd name="T3" fmla="*/ 5010 h 5011"/>
              <a:gd name="T4" fmla="*/ 0 w 5001"/>
              <a:gd name="T5" fmla="*/ 2505 h 5011"/>
              <a:gd name="T6" fmla="*/ 249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76" y="5010"/>
                  <a:pt x="2495" y="5010"/>
                </a:cubicBezTo>
                <a:cubicBezTo>
                  <a:pt x="1114" y="5010"/>
                  <a:pt x="0" y="3886"/>
                  <a:pt x="0" y="2505"/>
                </a:cubicBezTo>
                <a:cubicBezTo>
                  <a:pt x="0" y="1124"/>
                  <a:pt x="1114" y="0"/>
                  <a:pt x="2495" y="0"/>
                </a:cubicBezTo>
                <a:cubicBezTo>
                  <a:pt x="387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099" name="Freeform 27">
            <a:extLst>
              <a:ext uri="{FF2B5EF4-FFF2-40B4-BE49-F238E27FC236}">
                <a16:creationId xmlns="" xmlns:a16="http://schemas.microsoft.com/office/drawing/2014/main" id="{7523FC09-1051-304D-901D-1FF90A07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761" y="450320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5 w 5001"/>
              <a:gd name="T3" fmla="*/ 5010 h 5011"/>
              <a:gd name="T4" fmla="*/ 0 w 5001"/>
              <a:gd name="T5" fmla="*/ 2505 h 5011"/>
              <a:gd name="T6" fmla="*/ 2505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0" y="1124"/>
                  <a:pt x="500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0" name="Freeform 28">
            <a:extLst>
              <a:ext uri="{FF2B5EF4-FFF2-40B4-BE49-F238E27FC236}">
                <a16:creationId xmlns="" xmlns:a16="http://schemas.microsoft.com/office/drawing/2014/main" id="{395E48FB-FFE3-F048-8D0B-EE9F1A70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219" y="3963459"/>
            <a:ext cx="1502833" cy="1500188"/>
          </a:xfrm>
          <a:custGeom>
            <a:avLst/>
            <a:gdLst>
              <a:gd name="T0" fmla="*/ 5010 w 5011"/>
              <a:gd name="T1" fmla="*/ 2505 h 5001"/>
              <a:gd name="T2" fmla="*/ 2505 w 5011"/>
              <a:gd name="T3" fmla="*/ 5000 h 5001"/>
              <a:gd name="T4" fmla="*/ 0 w 5011"/>
              <a:gd name="T5" fmla="*/ 2505 h 5001"/>
              <a:gd name="T6" fmla="*/ 2505 w 5011"/>
              <a:gd name="T7" fmla="*/ 0 h 5001"/>
              <a:gd name="T8" fmla="*/ 5010 w 5011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5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1" name="Freeform 29">
            <a:extLst>
              <a:ext uri="{FF2B5EF4-FFF2-40B4-BE49-F238E27FC236}">
                <a16:creationId xmlns="" xmlns:a16="http://schemas.microsoft.com/office/drawing/2014/main" id="{53D0F2A9-58CE-F942-99D3-DDC70FDE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36" y="3937000"/>
            <a:ext cx="1500188" cy="1500188"/>
          </a:xfrm>
          <a:custGeom>
            <a:avLst/>
            <a:gdLst>
              <a:gd name="T0" fmla="*/ 5001 w 5002"/>
              <a:gd name="T1" fmla="*/ 2505 h 5001"/>
              <a:gd name="T2" fmla="*/ 2505 w 5002"/>
              <a:gd name="T3" fmla="*/ 5000 h 5001"/>
              <a:gd name="T4" fmla="*/ 0 w 5002"/>
              <a:gd name="T5" fmla="*/ 2505 h 5001"/>
              <a:gd name="T6" fmla="*/ 2505 w 5002"/>
              <a:gd name="T7" fmla="*/ 0 h 5001"/>
              <a:gd name="T8" fmla="*/ 5001 w 5002"/>
              <a:gd name="T9" fmla="*/ 250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2" h="5001">
                <a:moveTo>
                  <a:pt x="5001" y="2505"/>
                </a:moveTo>
                <a:cubicBezTo>
                  <a:pt x="5001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01" y="1124"/>
                  <a:pt x="5001" y="250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2" name="Freeform 30">
            <a:extLst>
              <a:ext uri="{FF2B5EF4-FFF2-40B4-BE49-F238E27FC236}">
                <a16:creationId xmlns="" xmlns:a16="http://schemas.microsoft.com/office/drawing/2014/main" id="{BB1763CE-DF2F-9248-84E3-F09F1039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49" y="4672542"/>
            <a:ext cx="1502833" cy="1500188"/>
          </a:xfrm>
          <a:custGeom>
            <a:avLst/>
            <a:gdLst>
              <a:gd name="T0" fmla="*/ 5010 w 5011"/>
              <a:gd name="T1" fmla="*/ 2495 h 5001"/>
              <a:gd name="T2" fmla="*/ 2505 w 5011"/>
              <a:gd name="T3" fmla="*/ 5000 h 5001"/>
              <a:gd name="T4" fmla="*/ 0 w 5011"/>
              <a:gd name="T5" fmla="*/ 2495 h 5001"/>
              <a:gd name="T6" fmla="*/ 2505 w 5011"/>
              <a:gd name="T7" fmla="*/ 0 h 5001"/>
              <a:gd name="T8" fmla="*/ 5010 w 501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495"/>
                </a:moveTo>
                <a:cubicBezTo>
                  <a:pt x="5010" y="3876"/>
                  <a:pt x="3886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6" y="0"/>
                  <a:pt x="5010" y="1114"/>
                  <a:pt x="5010" y="2495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3" name="Freeform 31">
            <a:extLst>
              <a:ext uri="{FF2B5EF4-FFF2-40B4-BE49-F238E27FC236}">
                <a16:creationId xmlns="" xmlns:a16="http://schemas.microsoft.com/office/drawing/2014/main" id="{FF05A1FF-D48C-9743-82D1-3D818DE1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65" y="4138084"/>
            <a:ext cx="1500188" cy="1500188"/>
          </a:xfrm>
          <a:custGeom>
            <a:avLst/>
            <a:gdLst>
              <a:gd name="T0" fmla="*/ 5000 w 5001"/>
              <a:gd name="T1" fmla="*/ 2495 h 5001"/>
              <a:gd name="T2" fmla="*/ 2505 w 5001"/>
              <a:gd name="T3" fmla="*/ 5000 h 5001"/>
              <a:gd name="T4" fmla="*/ 0 w 5001"/>
              <a:gd name="T5" fmla="*/ 2495 h 5001"/>
              <a:gd name="T6" fmla="*/ 2505 w 5001"/>
              <a:gd name="T7" fmla="*/ 0 h 5001"/>
              <a:gd name="T8" fmla="*/ 5000 w 5001"/>
              <a:gd name="T9" fmla="*/ 2495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01">
                <a:moveTo>
                  <a:pt x="5000" y="2495"/>
                </a:moveTo>
                <a:cubicBezTo>
                  <a:pt x="5000" y="3876"/>
                  <a:pt x="3885" y="5000"/>
                  <a:pt x="2505" y="5000"/>
                </a:cubicBezTo>
                <a:cubicBezTo>
                  <a:pt x="1124" y="5000"/>
                  <a:pt x="0" y="3876"/>
                  <a:pt x="0" y="2495"/>
                </a:cubicBezTo>
                <a:cubicBezTo>
                  <a:pt x="0" y="1114"/>
                  <a:pt x="1124" y="0"/>
                  <a:pt x="2505" y="0"/>
                </a:cubicBezTo>
                <a:cubicBezTo>
                  <a:pt x="3885" y="0"/>
                  <a:pt x="5000" y="1114"/>
                  <a:pt x="5000" y="249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4" name="Freeform 32">
            <a:extLst>
              <a:ext uri="{FF2B5EF4-FFF2-40B4-BE49-F238E27FC236}">
                <a16:creationId xmlns="" xmlns:a16="http://schemas.microsoft.com/office/drawing/2014/main" id="{B492E71E-3F32-7849-9824-62A1EC3D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979" y="3963459"/>
            <a:ext cx="1500188" cy="1502833"/>
          </a:xfrm>
          <a:custGeom>
            <a:avLst/>
            <a:gdLst>
              <a:gd name="T0" fmla="*/ 5000 w 5001"/>
              <a:gd name="T1" fmla="*/ 2505 h 5011"/>
              <a:gd name="T2" fmla="*/ 2504 w 5001"/>
              <a:gd name="T3" fmla="*/ 5010 h 5011"/>
              <a:gd name="T4" fmla="*/ 0 w 5001"/>
              <a:gd name="T5" fmla="*/ 2505 h 5011"/>
              <a:gd name="T6" fmla="*/ 2504 w 5001"/>
              <a:gd name="T7" fmla="*/ 0 h 5011"/>
              <a:gd name="T8" fmla="*/ 5000 w 500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1">
                <a:moveTo>
                  <a:pt x="5000" y="2505"/>
                </a:moveTo>
                <a:cubicBezTo>
                  <a:pt x="5000" y="3886"/>
                  <a:pt x="3885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5" y="0"/>
                  <a:pt x="5000" y="1124"/>
                  <a:pt x="500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5" name="Freeform 33">
            <a:extLst>
              <a:ext uri="{FF2B5EF4-FFF2-40B4-BE49-F238E27FC236}">
                <a16:creationId xmlns="" xmlns:a16="http://schemas.microsoft.com/office/drawing/2014/main" id="{38E350F3-C710-E444-BB1A-670F979A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032" y="4503209"/>
            <a:ext cx="1502833" cy="1502833"/>
          </a:xfrm>
          <a:custGeom>
            <a:avLst/>
            <a:gdLst>
              <a:gd name="T0" fmla="*/ 5009 w 5010"/>
              <a:gd name="T1" fmla="*/ 2505 h 5011"/>
              <a:gd name="T2" fmla="*/ 2504 w 5010"/>
              <a:gd name="T3" fmla="*/ 5010 h 5011"/>
              <a:gd name="T4" fmla="*/ 0 w 5010"/>
              <a:gd name="T5" fmla="*/ 2505 h 5011"/>
              <a:gd name="T6" fmla="*/ 2504 w 5010"/>
              <a:gd name="T7" fmla="*/ 0 h 5011"/>
              <a:gd name="T8" fmla="*/ 5009 w 5010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0" h="5011">
                <a:moveTo>
                  <a:pt x="5009" y="2505"/>
                </a:moveTo>
                <a:cubicBezTo>
                  <a:pt x="5009" y="3886"/>
                  <a:pt x="3886" y="5010"/>
                  <a:pt x="2504" y="5010"/>
                </a:cubicBezTo>
                <a:cubicBezTo>
                  <a:pt x="1123" y="5010"/>
                  <a:pt x="0" y="3886"/>
                  <a:pt x="0" y="2505"/>
                </a:cubicBezTo>
                <a:cubicBezTo>
                  <a:pt x="0" y="1124"/>
                  <a:pt x="1123" y="0"/>
                  <a:pt x="2504" y="0"/>
                </a:cubicBezTo>
                <a:cubicBezTo>
                  <a:pt x="3886" y="0"/>
                  <a:pt x="5009" y="1124"/>
                  <a:pt x="5009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6" name="Freeform 34">
            <a:extLst>
              <a:ext uri="{FF2B5EF4-FFF2-40B4-BE49-F238E27FC236}">
                <a16:creationId xmlns="" xmlns:a16="http://schemas.microsoft.com/office/drawing/2014/main" id="{5E4ABAF2-DBB2-9347-A84C-1E07D0BA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261" y="4049449"/>
            <a:ext cx="1502833" cy="1500188"/>
          </a:xfrm>
          <a:custGeom>
            <a:avLst/>
            <a:gdLst>
              <a:gd name="T0" fmla="*/ 5010 w 5011"/>
              <a:gd name="T1" fmla="*/ 2504 h 5001"/>
              <a:gd name="T2" fmla="*/ 2505 w 5011"/>
              <a:gd name="T3" fmla="*/ 5000 h 5001"/>
              <a:gd name="T4" fmla="*/ 0 w 5011"/>
              <a:gd name="T5" fmla="*/ 2504 h 5001"/>
              <a:gd name="T6" fmla="*/ 2505 w 5011"/>
              <a:gd name="T7" fmla="*/ 0 h 5001"/>
              <a:gd name="T8" fmla="*/ 5010 w 5011"/>
              <a:gd name="T9" fmla="*/ 2504 h 5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01">
                <a:moveTo>
                  <a:pt x="5010" y="2504"/>
                </a:moveTo>
                <a:cubicBezTo>
                  <a:pt x="5010" y="3886"/>
                  <a:pt x="3886" y="5000"/>
                  <a:pt x="2505" y="5000"/>
                </a:cubicBezTo>
                <a:cubicBezTo>
                  <a:pt x="1124" y="5000"/>
                  <a:pt x="0" y="3886"/>
                  <a:pt x="0" y="2504"/>
                </a:cubicBezTo>
                <a:cubicBezTo>
                  <a:pt x="0" y="1123"/>
                  <a:pt x="1124" y="0"/>
                  <a:pt x="2505" y="0"/>
                </a:cubicBezTo>
                <a:cubicBezTo>
                  <a:pt x="3886" y="0"/>
                  <a:pt x="5010" y="1123"/>
                  <a:pt x="501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7" name="Freeform 35">
            <a:extLst>
              <a:ext uri="{FF2B5EF4-FFF2-40B4-BE49-F238E27FC236}">
                <a16:creationId xmlns="" xmlns:a16="http://schemas.microsoft.com/office/drawing/2014/main" id="{B906015F-C3CC-5340-9AED-6DCBA8F0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729" y="4380178"/>
            <a:ext cx="1500188" cy="1502833"/>
          </a:xfrm>
          <a:custGeom>
            <a:avLst/>
            <a:gdLst>
              <a:gd name="T0" fmla="*/ 5000 w 5001"/>
              <a:gd name="T1" fmla="*/ 2504 h 5010"/>
              <a:gd name="T2" fmla="*/ 2495 w 5001"/>
              <a:gd name="T3" fmla="*/ 5009 h 5010"/>
              <a:gd name="T4" fmla="*/ 0 w 5001"/>
              <a:gd name="T5" fmla="*/ 2504 h 5010"/>
              <a:gd name="T6" fmla="*/ 2495 w 5001"/>
              <a:gd name="T7" fmla="*/ 0 h 5010"/>
              <a:gd name="T8" fmla="*/ 5000 w 5001"/>
              <a:gd name="T9" fmla="*/ 2504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1" h="5010">
                <a:moveTo>
                  <a:pt x="5000" y="2504"/>
                </a:moveTo>
                <a:cubicBezTo>
                  <a:pt x="5000" y="3885"/>
                  <a:pt x="3886" y="5009"/>
                  <a:pt x="2495" y="5009"/>
                </a:cubicBezTo>
                <a:cubicBezTo>
                  <a:pt x="1114" y="5009"/>
                  <a:pt x="0" y="3885"/>
                  <a:pt x="0" y="2504"/>
                </a:cubicBezTo>
                <a:cubicBezTo>
                  <a:pt x="0" y="1123"/>
                  <a:pt x="1114" y="0"/>
                  <a:pt x="2495" y="0"/>
                </a:cubicBezTo>
                <a:cubicBezTo>
                  <a:pt x="3886" y="0"/>
                  <a:pt x="5000" y="1123"/>
                  <a:pt x="5000" y="2504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3108" name="Freeform 36">
            <a:extLst>
              <a:ext uri="{FF2B5EF4-FFF2-40B4-BE49-F238E27FC236}">
                <a16:creationId xmlns="" xmlns:a16="http://schemas.microsoft.com/office/drawing/2014/main" id="{3A452E78-ABF2-3A4B-8327-6BDD6EF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261" y="4688417"/>
            <a:ext cx="1502833" cy="1502833"/>
          </a:xfrm>
          <a:custGeom>
            <a:avLst/>
            <a:gdLst>
              <a:gd name="T0" fmla="*/ 5010 w 5011"/>
              <a:gd name="T1" fmla="*/ 2505 h 5011"/>
              <a:gd name="T2" fmla="*/ 2505 w 5011"/>
              <a:gd name="T3" fmla="*/ 5010 h 5011"/>
              <a:gd name="T4" fmla="*/ 0 w 5011"/>
              <a:gd name="T5" fmla="*/ 2505 h 5011"/>
              <a:gd name="T6" fmla="*/ 2505 w 5011"/>
              <a:gd name="T7" fmla="*/ 0 h 5011"/>
              <a:gd name="T8" fmla="*/ 5010 w 5011"/>
              <a:gd name="T9" fmla="*/ 2505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5011">
                <a:moveTo>
                  <a:pt x="5010" y="2505"/>
                </a:moveTo>
                <a:cubicBezTo>
                  <a:pt x="5010" y="3886"/>
                  <a:pt x="3886" y="5010"/>
                  <a:pt x="2505" y="5010"/>
                </a:cubicBezTo>
                <a:cubicBezTo>
                  <a:pt x="1124" y="5010"/>
                  <a:pt x="0" y="3886"/>
                  <a:pt x="0" y="2505"/>
                </a:cubicBezTo>
                <a:cubicBezTo>
                  <a:pt x="0" y="1124"/>
                  <a:pt x="1124" y="0"/>
                  <a:pt x="2505" y="0"/>
                </a:cubicBezTo>
                <a:cubicBezTo>
                  <a:pt x="3886" y="0"/>
                  <a:pt x="5010" y="1124"/>
                  <a:pt x="5010" y="2505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50" name="Google Shape;337;p22">
            <a:extLst>
              <a:ext uri="{FF2B5EF4-FFF2-40B4-BE49-F238E27FC236}">
                <a16:creationId xmlns="" xmlns:a16="http://schemas.microsoft.com/office/drawing/2014/main" id="{BE872C02-B1D0-3A49-9ADB-05ADD9051E03}"/>
              </a:ext>
            </a:extLst>
          </p:cNvPr>
          <p:cNvSpPr txBox="1"/>
          <p:nvPr/>
        </p:nvSpPr>
        <p:spPr>
          <a:xfrm>
            <a:off x="2001043" y="1103312"/>
            <a:ext cx="10096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A</a:t>
            </a:r>
            <a:endParaRPr dirty="0"/>
          </a:p>
        </p:txBody>
      </p:sp>
      <p:sp>
        <p:nvSpPr>
          <p:cNvPr id="51" name="Google Shape;338;p22">
            <a:extLst>
              <a:ext uri="{FF2B5EF4-FFF2-40B4-BE49-F238E27FC236}">
                <a16:creationId xmlns="" xmlns:a16="http://schemas.microsoft.com/office/drawing/2014/main" id="{1193AD7E-1111-2748-AFC5-8568578AC00E}"/>
              </a:ext>
            </a:extLst>
          </p:cNvPr>
          <p:cNvSpPr txBox="1"/>
          <p:nvPr/>
        </p:nvSpPr>
        <p:spPr>
          <a:xfrm>
            <a:off x="5734050" y="1103312"/>
            <a:ext cx="10048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B</a:t>
            </a:r>
            <a:endParaRPr dirty="0"/>
          </a:p>
        </p:txBody>
      </p:sp>
      <p:sp>
        <p:nvSpPr>
          <p:cNvPr id="52" name="Google Shape;339;p22">
            <a:extLst>
              <a:ext uri="{FF2B5EF4-FFF2-40B4-BE49-F238E27FC236}">
                <a16:creationId xmlns="" xmlns:a16="http://schemas.microsoft.com/office/drawing/2014/main" id="{776D9E36-30DF-AD40-AB0D-5D9DDB0D1431}"/>
              </a:ext>
            </a:extLst>
          </p:cNvPr>
          <p:cNvSpPr txBox="1"/>
          <p:nvPr/>
        </p:nvSpPr>
        <p:spPr>
          <a:xfrm>
            <a:off x="9401968" y="1179512"/>
            <a:ext cx="996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C</a:t>
            </a:r>
            <a:endParaRPr dirty="0"/>
          </a:p>
        </p:txBody>
      </p:sp>
      <p:sp>
        <p:nvSpPr>
          <p:cNvPr id="53" name="Google Shape;340;p22">
            <a:extLst>
              <a:ext uri="{FF2B5EF4-FFF2-40B4-BE49-F238E27FC236}">
                <a16:creationId xmlns="" xmlns:a16="http://schemas.microsoft.com/office/drawing/2014/main" id="{7B14569C-FEA9-C147-8518-94C9AF42FEF6}"/>
              </a:ext>
            </a:extLst>
          </p:cNvPr>
          <p:cNvSpPr txBox="1"/>
          <p:nvPr/>
        </p:nvSpPr>
        <p:spPr>
          <a:xfrm>
            <a:off x="1995487" y="4421187"/>
            <a:ext cx="10207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D</a:t>
            </a:r>
            <a:endParaRPr dirty="0"/>
          </a:p>
        </p:txBody>
      </p:sp>
      <p:sp>
        <p:nvSpPr>
          <p:cNvPr id="54" name="Google Shape;341;p22">
            <a:extLst>
              <a:ext uri="{FF2B5EF4-FFF2-40B4-BE49-F238E27FC236}">
                <a16:creationId xmlns="" xmlns:a16="http://schemas.microsoft.com/office/drawing/2014/main" id="{168EC328-B62E-2049-9F7E-713C82759850}"/>
              </a:ext>
            </a:extLst>
          </p:cNvPr>
          <p:cNvSpPr txBox="1"/>
          <p:nvPr/>
        </p:nvSpPr>
        <p:spPr>
          <a:xfrm>
            <a:off x="5748337" y="4457700"/>
            <a:ext cx="9763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E</a:t>
            </a:r>
            <a:endParaRPr dirty="0"/>
          </a:p>
        </p:txBody>
      </p:sp>
      <p:sp>
        <p:nvSpPr>
          <p:cNvPr id="55" name="Google Shape;342;p22">
            <a:extLst>
              <a:ext uri="{FF2B5EF4-FFF2-40B4-BE49-F238E27FC236}">
                <a16:creationId xmlns="" xmlns:a16="http://schemas.microsoft.com/office/drawing/2014/main" id="{9472683B-330D-0145-AA34-F19D2A9ABCFD}"/>
              </a:ext>
            </a:extLst>
          </p:cNvPr>
          <p:cNvSpPr txBox="1"/>
          <p:nvPr/>
        </p:nvSpPr>
        <p:spPr>
          <a:xfrm>
            <a:off x="9413875" y="4457700"/>
            <a:ext cx="973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pen Sans"/>
              <a:buNone/>
            </a:pPr>
            <a:r>
              <a:rPr lang="en-US" sz="19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F</a:t>
            </a:r>
            <a:endParaRPr dirty="0"/>
          </a:p>
        </p:txBody>
      </p:sp>
      <p:sp>
        <p:nvSpPr>
          <p:cNvPr id="56" name="Google Shape;343;p22">
            <a:extLst>
              <a:ext uri="{FF2B5EF4-FFF2-40B4-BE49-F238E27FC236}">
                <a16:creationId xmlns="" xmlns:a16="http://schemas.microsoft.com/office/drawing/2014/main" id="{C7335055-C71D-394B-9D82-ECD43D84EA59}"/>
              </a:ext>
            </a:extLst>
          </p:cNvPr>
          <p:cNvSpPr txBox="1"/>
          <p:nvPr/>
        </p:nvSpPr>
        <p:spPr>
          <a:xfrm>
            <a:off x="1761330" y="1463675"/>
            <a:ext cx="14890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57" name="Google Shape;344;p22">
            <a:extLst>
              <a:ext uri="{FF2B5EF4-FFF2-40B4-BE49-F238E27FC236}">
                <a16:creationId xmlns="" xmlns:a16="http://schemas.microsoft.com/office/drawing/2014/main" id="{36817816-FF6B-3747-B117-3561024F380A}"/>
              </a:ext>
            </a:extLst>
          </p:cNvPr>
          <p:cNvSpPr txBox="1"/>
          <p:nvPr/>
        </p:nvSpPr>
        <p:spPr>
          <a:xfrm>
            <a:off x="5491162" y="1441450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500" b="0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500" b="0" i="0" u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endParaRPr dirty="0"/>
          </a:p>
        </p:txBody>
      </p:sp>
      <p:sp>
        <p:nvSpPr>
          <p:cNvPr id="58" name="Google Shape;345;p22">
            <a:extLst>
              <a:ext uri="{FF2B5EF4-FFF2-40B4-BE49-F238E27FC236}">
                <a16:creationId xmlns="" xmlns:a16="http://schemas.microsoft.com/office/drawing/2014/main" id="{C6D7DAC1-EB55-B04D-90C1-A4C5A9D4901F}"/>
              </a:ext>
            </a:extLst>
          </p:cNvPr>
          <p:cNvSpPr txBox="1"/>
          <p:nvPr/>
        </p:nvSpPr>
        <p:spPr>
          <a:xfrm>
            <a:off x="9155906" y="1522412"/>
            <a:ext cx="1489075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59" name="Google Shape;346;p22">
            <a:extLst>
              <a:ext uri="{FF2B5EF4-FFF2-40B4-BE49-F238E27FC236}">
                <a16:creationId xmlns="" xmlns:a16="http://schemas.microsoft.com/office/drawing/2014/main" id="{D4D298EA-2233-DF43-8B5B-177AC7A45148}"/>
              </a:ext>
            </a:extLst>
          </p:cNvPr>
          <p:cNvSpPr txBox="1"/>
          <p:nvPr/>
        </p:nvSpPr>
        <p:spPr>
          <a:xfrm>
            <a:off x="1761331" y="4741862"/>
            <a:ext cx="14890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60" name="Google Shape;347;p22">
            <a:extLst>
              <a:ext uri="{FF2B5EF4-FFF2-40B4-BE49-F238E27FC236}">
                <a16:creationId xmlns="" xmlns:a16="http://schemas.microsoft.com/office/drawing/2014/main" id="{858EC256-4A51-4243-BF2A-8A4E123D124C}"/>
              </a:ext>
            </a:extLst>
          </p:cNvPr>
          <p:cNvSpPr txBox="1"/>
          <p:nvPr/>
        </p:nvSpPr>
        <p:spPr>
          <a:xfrm>
            <a:off x="5491162" y="4741862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  <p:sp>
        <p:nvSpPr>
          <p:cNvPr id="61" name="Google Shape;348;p22">
            <a:extLst>
              <a:ext uri="{FF2B5EF4-FFF2-40B4-BE49-F238E27FC236}">
                <a16:creationId xmlns="" xmlns:a16="http://schemas.microsoft.com/office/drawing/2014/main" id="{418D4000-0D11-EA45-B96D-E3F8B597FA45}"/>
              </a:ext>
            </a:extLst>
          </p:cNvPr>
          <p:cNvSpPr txBox="1"/>
          <p:nvPr/>
        </p:nvSpPr>
        <p:spPr>
          <a:xfrm>
            <a:off x="9155112" y="4822825"/>
            <a:ext cx="149066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</a:pPr>
            <a:r>
              <a:rPr lang="en-US" sz="1500" b="0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751434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5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3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1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2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5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6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7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8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1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2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5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6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9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0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3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4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7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8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3" grpId="0" animBg="1"/>
          <p:bldP spid="3074" grpId="0" animBg="1"/>
          <p:bldP spid="3075" grpId="0" animBg="1"/>
          <p:bldP spid="3076" grpId="0" animBg="1"/>
          <p:bldP spid="3077" grpId="0" animBg="1"/>
          <p:bldP spid="3078" grpId="0" animBg="1"/>
          <p:bldP spid="3079" grpId="0" animBg="1"/>
          <p:bldP spid="3080" grpId="0" animBg="1"/>
          <p:bldP spid="3081" grpId="0" animBg="1"/>
          <p:bldP spid="3082" grpId="0" animBg="1"/>
          <p:bldP spid="3083" grpId="0" animBg="1"/>
          <p:bldP spid="3084" grpId="0" animBg="1"/>
          <p:bldP spid="3085" grpId="0" animBg="1"/>
          <p:bldP spid="3086" grpId="0" animBg="1"/>
          <p:bldP spid="3087" grpId="0" animBg="1"/>
          <p:bldP spid="3088" grpId="0" animBg="1"/>
          <p:bldP spid="3089" grpId="0" animBg="1"/>
          <p:bldP spid="3090" grpId="0" animBg="1"/>
          <p:bldP spid="3091" grpId="0" animBg="1"/>
          <p:bldP spid="3092" grpId="0" animBg="1"/>
          <p:bldP spid="3093" grpId="0" animBg="1"/>
          <p:bldP spid="3094" grpId="0" animBg="1"/>
          <p:bldP spid="3095" grpId="0" animBg="1"/>
          <p:bldP spid="3096" grpId="0" animBg="1"/>
          <p:bldP spid="3097" grpId="0" animBg="1"/>
          <p:bldP spid="3098" grpId="0" animBg="1"/>
          <p:bldP spid="3099" grpId="0" animBg="1"/>
          <p:bldP spid="3100" grpId="0" animBg="1"/>
          <p:bldP spid="3101" grpId="0" animBg="1"/>
          <p:bldP spid="3102" grpId="0" animBg="1"/>
          <p:bldP spid="3103" grpId="0" animBg="1"/>
          <p:bldP spid="3104" grpId="0" animBg="1"/>
          <p:bldP spid="3105" grpId="0" animBg="1"/>
          <p:bldP spid="3106" grpId="0" animBg="1"/>
          <p:bldP spid="3107" grpId="0" animBg="1"/>
          <p:bldP spid="3108" grpId="0" animBg="1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0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6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6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30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600" fill="hold"/>
                                            <p:tgtEl>
                                              <p:spTgt spid="30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600" fill="hold"/>
                                            <p:tgtEl>
                                              <p:spTgt spid="30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6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600" fill="hold"/>
                                            <p:tgtEl>
                                              <p:spTgt spid="30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600" fill="hold"/>
                                            <p:tgtEl>
                                              <p:spTgt spid="30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6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30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600" fill="hold"/>
                                            <p:tgtEl>
                                              <p:spTgt spid="30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6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600" fill="hold"/>
                                            <p:tgtEl>
                                              <p:spTgt spid="30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600" fill="hold"/>
                                            <p:tgtEl>
                                              <p:spTgt spid="30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6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30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30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3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3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600" fill="hold"/>
                                            <p:tgtEl>
                                              <p:spTgt spid="3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600" fill="hold"/>
                                            <p:tgtEl>
                                              <p:spTgt spid="3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600" fill="hold"/>
                                            <p:tgtEl>
                                              <p:spTgt spid="3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600" fill="hold"/>
                                            <p:tgtEl>
                                              <p:spTgt spid="3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600" fill="hold"/>
                                            <p:tgtEl>
                                              <p:spTgt spid="3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600" fill="hold"/>
                                            <p:tgtEl>
                                              <p:spTgt spid="3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3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600" fill="hold"/>
                                            <p:tgtEl>
                                              <p:spTgt spid="3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600" fill="hold"/>
                                            <p:tgtEl>
                                              <p:spTgt spid="3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3" grpId="0" animBg="1"/>
          <p:bldP spid="3074" grpId="0" animBg="1"/>
          <p:bldP spid="3075" grpId="0" animBg="1"/>
          <p:bldP spid="3076" grpId="0" animBg="1"/>
          <p:bldP spid="3077" grpId="0" animBg="1"/>
          <p:bldP spid="3078" grpId="0" animBg="1"/>
          <p:bldP spid="3079" grpId="0" animBg="1"/>
          <p:bldP spid="3080" grpId="0" animBg="1"/>
          <p:bldP spid="3081" grpId="0" animBg="1"/>
          <p:bldP spid="3082" grpId="0" animBg="1"/>
          <p:bldP spid="3083" grpId="0" animBg="1"/>
          <p:bldP spid="3084" grpId="0" animBg="1"/>
          <p:bldP spid="3085" grpId="0" animBg="1"/>
          <p:bldP spid="3086" grpId="0" animBg="1"/>
          <p:bldP spid="3087" grpId="0" animBg="1"/>
          <p:bldP spid="3088" grpId="0" animBg="1"/>
          <p:bldP spid="3089" grpId="0" animBg="1"/>
          <p:bldP spid="3090" grpId="0" animBg="1"/>
          <p:bldP spid="3091" grpId="0" animBg="1"/>
          <p:bldP spid="3092" grpId="0" animBg="1"/>
          <p:bldP spid="3093" grpId="0" animBg="1"/>
          <p:bldP spid="3094" grpId="0" animBg="1"/>
          <p:bldP spid="3095" grpId="0" animBg="1"/>
          <p:bldP spid="3096" grpId="0" animBg="1"/>
          <p:bldP spid="3097" grpId="0" animBg="1"/>
          <p:bldP spid="3098" grpId="0" animBg="1"/>
          <p:bldP spid="3099" grpId="0" animBg="1"/>
          <p:bldP spid="3100" grpId="0" animBg="1"/>
          <p:bldP spid="3101" grpId="0" animBg="1"/>
          <p:bldP spid="3102" grpId="0" animBg="1"/>
          <p:bldP spid="3103" grpId="0" animBg="1"/>
          <p:bldP spid="3104" grpId="0" animBg="1"/>
          <p:bldP spid="3105" grpId="0" animBg="1"/>
          <p:bldP spid="3106" grpId="0" animBg="1"/>
          <p:bldP spid="3107" grpId="0" animBg="1"/>
          <p:bldP spid="3108" grpId="0" animBg="1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="" xmlns:a16="http://schemas.microsoft.com/office/drawing/2014/main" id="{14597885-B63C-BC41-BF27-4F3E9726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771" y="1955271"/>
            <a:ext cx="2448719" cy="2446073"/>
          </a:xfrm>
          <a:custGeom>
            <a:avLst/>
            <a:gdLst>
              <a:gd name="T0" fmla="*/ 8162 w 8163"/>
              <a:gd name="T1" fmla="*/ 4077 h 8154"/>
              <a:gd name="T2" fmla="*/ 4086 w 8163"/>
              <a:gd name="T3" fmla="*/ 8153 h 8154"/>
              <a:gd name="T4" fmla="*/ 0 w 8163"/>
              <a:gd name="T5" fmla="*/ 4077 h 8154"/>
              <a:gd name="T6" fmla="*/ 4086 w 8163"/>
              <a:gd name="T7" fmla="*/ 0 h 8154"/>
              <a:gd name="T8" fmla="*/ 8162 w 816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3" h="8154">
                <a:moveTo>
                  <a:pt x="8162" y="4077"/>
                </a:moveTo>
                <a:cubicBezTo>
                  <a:pt x="8162" y="6334"/>
                  <a:pt x="6333" y="8153"/>
                  <a:pt x="4086" y="8153"/>
                </a:cubicBezTo>
                <a:cubicBezTo>
                  <a:pt x="1828" y="8153"/>
                  <a:pt x="0" y="6334"/>
                  <a:pt x="0" y="4077"/>
                </a:cubicBezTo>
                <a:cubicBezTo>
                  <a:pt x="0" y="1829"/>
                  <a:pt x="1828" y="0"/>
                  <a:pt x="4086" y="0"/>
                </a:cubicBezTo>
                <a:cubicBezTo>
                  <a:pt x="6333" y="0"/>
                  <a:pt x="8162" y="1829"/>
                  <a:pt x="816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099" name="Freeform 3">
            <a:extLst>
              <a:ext uri="{FF2B5EF4-FFF2-40B4-BE49-F238E27FC236}">
                <a16:creationId xmlns="" xmlns:a16="http://schemas.microsoft.com/office/drawing/2014/main" id="{1C646B6D-9F1E-1240-934E-4CC5580DC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209" y="2374636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7 w 8154"/>
              <a:gd name="T3" fmla="*/ 8152 h 8153"/>
              <a:gd name="T4" fmla="*/ 0 w 8154"/>
              <a:gd name="T5" fmla="*/ 4076 h 8153"/>
              <a:gd name="T6" fmla="*/ 4077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33"/>
                  <a:pt x="6324" y="8152"/>
                  <a:pt x="4077" y="8152"/>
                </a:cubicBezTo>
                <a:cubicBezTo>
                  <a:pt x="1829" y="8152"/>
                  <a:pt x="0" y="6333"/>
                  <a:pt x="0" y="4076"/>
                </a:cubicBezTo>
                <a:cubicBezTo>
                  <a:pt x="0" y="1828"/>
                  <a:pt x="1829" y="0"/>
                  <a:pt x="4077" y="0"/>
                </a:cubicBezTo>
                <a:cubicBezTo>
                  <a:pt x="6324" y="0"/>
                  <a:pt x="8153" y="1828"/>
                  <a:pt x="8153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0" name="Freeform 4">
            <a:extLst>
              <a:ext uri="{FF2B5EF4-FFF2-40B4-BE49-F238E27FC236}">
                <a16:creationId xmlns="" xmlns:a16="http://schemas.microsoft.com/office/drawing/2014/main" id="{2E5B05F0-200A-1840-B54D-210D2975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65" y="2554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1" name="Freeform 5">
            <a:extLst>
              <a:ext uri="{FF2B5EF4-FFF2-40B4-BE49-F238E27FC236}">
                <a16:creationId xmlns="" xmlns:a16="http://schemas.microsoft.com/office/drawing/2014/main" id="{B6492407-C670-F645-BB49-9AA3D06F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42" y="1608667"/>
            <a:ext cx="2448719" cy="2446073"/>
          </a:xfrm>
          <a:custGeom>
            <a:avLst/>
            <a:gdLst>
              <a:gd name="T0" fmla="*/ 8163 w 8164"/>
              <a:gd name="T1" fmla="*/ 4076 h 8154"/>
              <a:gd name="T2" fmla="*/ 4077 w 8164"/>
              <a:gd name="T3" fmla="*/ 8153 h 8154"/>
              <a:gd name="T4" fmla="*/ 0 w 8164"/>
              <a:gd name="T5" fmla="*/ 4076 h 8154"/>
              <a:gd name="T6" fmla="*/ 4077 w 8164"/>
              <a:gd name="T7" fmla="*/ 0 h 8154"/>
              <a:gd name="T8" fmla="*/ 8163 w 8164"/>
              <a:gd name="T9" fmla="*/ 4076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4" h="8154">
                <a:moveTo>
                  <a:pt x="8163" y="4076"/>
                </a:moveTo>
                <a:cubicBezTo>
                  <a:pt x="8163" y="6334"/>
                  <a:pt x="6334" y="8153"/>
                  <a:pt x="4077" y="8153"/>
                </a:cubicBezTo>
                <a:cubicBezTo>
                  <a:pt x="1829" y="8153"/>
                  <a:pt x="0" y="6334"/>
                  <a:pt x="0" y="4076"/>
                </a:cubicBezTo>
                <a:cubicBezTo>
                  <a:pt x="0" y="1829"/>
                  <a:pt x="1829" y="0"/>
                  <a:pt x="4077" y="0"/>
                </a:cubicBezTo>
                <a:cubicBezTo>
                  <a:pt x="6334" y="0"/>
                  <a:pt x="8163" y="1829"/>
                  <a:pt x="8163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2" name="Freeform 6">
            <a:extLst>
              <a:ext uri="{FF2B5EF4-FFF2-40B4-BE49-F238E27FC236}">
                <a16:creationId xmlns="" xmlns:a16="http://schemas.microsoft.com/office/drawing/2014/main" id="{3F0653F2-1AFF-8940-96A4-3337E818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2354792"/>
            <a:ext cx="2448719" cy="2446073"/>
          </a:xfrm>
          <a:custGeom>
            <a:avLst/>
            <a:gdLst>
              <a:gd name="T0" fmla="*/ 8162 w 8163"/>
              <a:gd name="T1" fmla="*/ 4076 h 8153"/>
              <a:gd name="T2" fmla="*/ 4086 w 8163"/>
              <a:gd name="T3" fmla="*/ 8152 h 8153"/>
              <a:gd name="T4" fmla="*/ 0 w 8163"/>
              <a:gd name="T5" fmla="*/ 4076 h 8153"/>
              <a:gd name="T6" fmla="*/ 4086 w 8163"/>
              <a:gd name="T7" fmla="*/ 0 h 8153"/>
              <a:gd name="T8" fmla="*/ 8162 w 8163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3" h="8153">
                <a:moveTo>
                  <a:pt x="8162" y="4076"/>
                </a:moveTo>
                <a:cubicBezTo>
                  <a:pt x="8162" y="6324"/>
                  <a:pt x="6333" y="8152"/>
                  <a:pt x="4086" y="8152"/>
                </a:cubicBezTo>
                <a:cubicBezTo>
                  <a:pt x="1828" y="8152"/>
                  <a:pt x="0" y="6324"/>
                  <a:pt x="0" y="4076"/>
                </a:cubicBezTo>
                <a:cubicBezTo>
                  <a:pt x="0" y="1828"/>
                  <a:pt x="1828" y="0"/>
                  <a:pt x="4086" y="0"/>
                </a:cubicBezTo>
                <a:cubicBezTo>
                  <a:pt x="6333" y="0"/>
                  <a:pt x="8162" y="1828"/>
                  <a:pt x="8162" y="4076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3" name="Freeform 7">
            <a:extLst>
              <a:ext uri="{FF2B5EF4-FFF2-40B4-BE49-F238E27FC236}">
                <a16:creationId xmlns="" xmlns:a16="http://schemas.microsoft.com/office/drawing/2014/main" id="{96E8058B-005D-0A4A-8551-2320D42C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21" y="2935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34"/>
                  <a:pt x="6333" y="8153"/>
                  <a:pt x="4076" y="8153"/>
                </a:cubicBezTo>
                <a:cubicBezTo>
                  <a:pt x="1828" y="8153"/>
                  <a:pt x="0" y="6334"/>
                  <a:pt x="0" y="4077"/>
                </a:cubicBezTo>
                <a:cubicBezTo>
                  <a:pt x="0" y="1829"/>
                  <a:pt x="1828" y="0"/>
                  <a:pt x="4076" y="0"/>
                </a:cubicBezTo>
                <a:cubicBezTo>
                  <a:pt x="6333" y="0"/>
                  <a:pt x="8152" y="1829"/>
                  <a:pt x="8152" y="4077"/>
                </a:cubicBezTo>
              </a:path>
            </a:pathLst>
          </a:custGeom>
          <a:solidFill>
            <a:srgbClr val="5148A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4" name="Freeform 8">
            <a:extLst>
              <a:ext uri="{FF2B5EF4-FFF2-40B4-BE49-F238E27FC236}">
                <a16:creationId xmlns="" xmlns:a16="http://schemas.microsoft.com/office/drawing/2014/main" id="{8BD5D5C2-1CC1-2B41-B2C9-F23F6A01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4" y="1840178"/>
            <a:ext cx="2446073" cy="2446073"/>
          </a:xfrm>
          <a:custGeom>
            <a:avLst/>
            <a:gdLst>
              <a:gd name="T0" fmla="*/ 8153 w 8154"/>
              <a:gd name="T1" fmla="*/ 4077 h 8154"/>
              <a:gd name="T2" fmla="*/ 4076 w 8154"/>
              <a:gd name="T3" fmla="*/ 8153 h 8154"/>
              <a:gd name="T4" fmla="*/ 0 w 8154"/>
              <a:gd name="T5" fmla="*/ 4077 h 8154"/>
              <a:gd name="T6" fmla="*/ 4076 w 8154"/>
              <a:gd name="T7" fmla="*/ 0 h 8154"/>
              <a:gd name="T8" fmla="*/ 8153 w 8154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4">
                <a:moveTo>
                  <a:pt x="8153" y="4077"/>
                </a:moveTo>
                <a:cubicBezTo>
                  <a:pt x="8153" y="6334"/>
                  <a:pt x="6333" y="8153"/>
                  <a:pt x="4076" y="8153"/>
                </a:cubicBezTo>
                <a:cubicBezTo>
                  <a:pt x="1829" y="8153"/>
                  <a:pt x="0" y="6334"/>
                  <a:pt x="0" y="4077"/>
                </a:cubicBezTo>
                <a:cubicBezTo>
                  <a:pt x="0" y="1829"/>
                  <a:pt x="1829" y="0"/>
                  <a:pt x="4076" y="0"/>
                </a:cubicBezTo>
                <a:cubicBezTo>
                  <a:pt x="6333" y="0"/>
                  <a:pt x="8153" y="1829"/>
                  <a:pt x="8153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5" name="Freeform 9">
            <a:extLst>
              <a:ext uri="{FF2B5EF4-FFF2-40B4-BE49-F238E27FC236}">
                <a16:creationId xmlns="" xmlns:a16="http://schemas.microsoft.com/office/drawing/2014/main" id="{36F66EC2-03C6-1C43-BD20-3FF9F2FE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1731699"/>
            <a:ext cx="2446073" cy="2448718"/>
          </a:xfrm>
          <a:custGeom>
            <a:avLst/>
            <a:gdLst>
              <a:gd name="T0" fmla="*/ 8152 w 8153"/>
              <a:gd name="T1" fmla="*/ 4077 h 8164"/>
              <a:gd name="T2" fmla="*/ 4076 w 8153"/>
              <a:gd name="T3" fmla="*/ 8163 h 8164"/>
              <a:gd name="T4" fmla="*/ 0 w 8153"/>
              <a:gd name="T5" fmla="*/ 4077 h 8164"/>
              <a:gd name="T6" fmla="*/ 4076 w 8153"/>
              <a:gd name="T7" fmla="*/ 0 h 8164"/>
              <a:gd name="T8" fmla="*/ 8152 w 8153"/>
              <a:gd name="T9" fmla="*/ 4077 h 8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64">
                <a:moveTo>
                  <a:pt x="8152" y="4077"/>
                </a:moveTo>
                <a:cubicBezTo>
                  <a:pt x="8152" y="6334"/>
                  <a:pt x="6324" y="8163"/>
                  <a:pt x="4076" y="8163"/>
                </a:cubicBezTo>
                <a:cubicBezTo>
                  <a:pt x="1819" y="8163"/>
                  <a:pt x="0" y="633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6" name="Freeform 10">
            <a:extLst>
              <a:ext uri="{FF2B5EF4-FFF2-40B4-BE49-F238E27FC236}">
                <a16:creationId xmlns="" xmlns:a16="http://schemas.microsoft.com/office/drawing/2014/main" id="{6D409BB3-F867-6B46-92D4-7BAF9DE2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178" y="2554553"/>
            <a:ext cx="2446073" cy="2446073"/>
          </a:xfrm>
          <a:custGeom>
            <a:avLst/>
            <a:gdLst>
              <a:gd name="T0" fmla="*/ 8152 w 8153"/>
              <a:gd name="T1" fmla="*/ 4077 h 8154"/>
              <a:gd name="T2" fmla="*/ 4076 w 8153"/>
              <a:gd name="T3" fmla="*/ 8153 h 8154"/>
              <a:gd name="T4" fmla="*/ 0 w 8153"/>
              <a:gd name="T5" fmla="*/ 4077 h 8154"/>
              <a:gd name="T6" fmla="*/ 4076 w 8153"/>
              <a:gd name="T7" fmla="*/ 0 h 8154"/>
              <a:gd name="T8" fmla="*/ 8152 w 8153"/>
              <a:gd name="T9" fmla="*/ 4077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7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7"/>
                </a:cubicBezTo>
                <a:cubicBezTo>
                  <a:pt x="0" y="1829"/>
                  <a:pt x="1819" y="0"/>
                  <a:pt x="4076" y="0"/>
                </a:cubicBezTo>
                <a:cubicBezTo>
                  <a:pt x="6324" y="0"/>
                  <a:pt x="8152" y="1829"/>
                  <a:pt x="8152" y="4077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7" name="Freeform 11">
            <a:extLst>
              <a:ext uri="{FF2B5EF4-FFF2-40B4-BE49-F238E27FC236}">
                <a16:creationId xmlns="" xmlns:a16="http://schemas.microsoft.com/office/drawing/2014/main" id="{64B8ECBE-751B-174A-A958-434D05BB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898386"/>
            <a:ext cx="2446073" cy="2446073"/>
          </a:xfrm>
          <a:custGeom>
            <a:avLst/>
            <a:gdLst>
              <a:gd name="T0" fmla="*/ 8152 w 8153"/>
              <a:gd name="T1" fmla="*/ 4076 h 8154"/>
              <a:gd name="T2" fmla="*/ 4076 w 8153"/>
              <a:gd name="T3" fmla="*/ 8153 h 8154"/>
              <a:gd name="T4" fmla="*/ 0 w 8153"/>
              <a:gd name="T5" fmla="*/ 4076 h 8154"/>
              <a:gd name="T6" fmla="*/ 4076 w 8153"/>
              <a:gd name="T7" fmla="*/ 0 h 8154"/>
              <a:gd name="T8" fmla="*/ 8152 w 8153"/>
              <a:gd name="T9" fmla="*/ 4076 h 8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3" h="8154">
                <a:moveTo>
                  <a:pt x="8152" y="4076"/>
                </a:moveTo>
                <a:cubicBezTo>
                  <a:pt x="8152" y="6324"/>
                  <a:pt x="6324" y="8153"/>
                  <a:pt x="4076" y="8153"/>
                </a:cubicBezTo>
                <a:cubicBezTo>
                  <a:pt x="1819" y="8153"/>
                  <a:pt x="0" y="6324"/>
                  <a:pt x="0" y="4076"/>
                </a:cubicBezTo>
                <a:cubicBezTo>
                  <a:pt x="0" y="1819"/>
                  <a:pt x="1819" y="0"/>
                  <a:pt x="4076" y="0"/>
                </a:cubicBezTo>
                <a:cubicBezTo>
                  <a:pt x="6324" y="0"/>
                  <a:pt x="8152" y="1819"/>
                  <a:pt x="8152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8" name="Freeform 12">
            <a:extLst>
              <a:ext uri="{FF2B5EF4-FFF2-40B4-BE49-F238E27FC236}">
                <a16:creationId xmlns="" xmlns:a16="http://schemas.microsoft.com/office/drawing/2014/main" id="{158D2BA5-0180-B442-8869-B194E025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574" y="2354792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6 w 8154"/>
              <a:gd name="T3" fmla="*/ 8152 h 8153"/>
              <a:gd name="T4" fmla="*/ 0 w 8154"/>
              <a:gd name="T5" fmla="*/ 4076 h 8153"/>
              <a:gd name="T6" fmla="*/ 4076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24"/>
                  <a:pt x="6324" y="8152"/>
                  <a:pt x="4076" y="8152"/>
                </a:cubicBezTo>
                <a:cubicBezTo>
                  <a:pt x="1819" y="8152"/>
                  <a:pt x="0" y="6324"/>
                  <a:pt x="0" y="4076"/>
                </a:cubicBezTo>
                <a:cubicBezTo>
                  <a:pt x="0" y="1828"/>
                  <a:pt x="1819" y="0"/>
                  <a:pt x="4076" y="0"/>
                </a:cubicBezTo>
                <a:cubicBezTo>
                  <a:pt x="6324" y="0"/>
                  <a:pt x="8153" y="1828"/>
                  <a:pt x="8153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4109" name="Freeform 13">
            <a:extLst>
              <a:ext uri="{FF2B5EF4-FFF2-40B4-BE49-F238E27FC236}">
                <a16:creationId xmlns="" xmlns:a16="http://schemas.microsoft.com/office/drawing/2014/main" id="{0A8620A4-EE38-FE46-B41F-D001B34C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553" y="2625990"/>
            <a:ext cx="2446073" cy="2446073"/>
          </a:xfrm>
          <a:custGeom>
            <a:avLst/>
            <a:gdLst>
              <a:gd name="T0" fmla="*/ 8153 w 8154"/>
              <a:gd name="T1" fmla="*/ 4076 h 8153"/>
              <a:gd name="T2" fmla="*/ 4076 w 8154"/>
              <a:gd name="T3" fmla="*/ 8152 h 8153"/>
              <a:gd name="T4" fmla="*/ 0 w 8154"/>
              <a:gd name="T5" fmla="*/ 4076 h 8153"/>
              <a:gd name="T6" fmla="*/ 4076 w 8154"/>
              <a:gd name="T7" fmla="*/ 0 h 8153"/>
              <a:gd name="T8" fmla="*/ 8153 w 8154"/>
              <a:gd name="T9" fmla="*/ 4076 h 8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4" h="8153">
                <a:moveTo>
                  <a:pt x="8153" y="4076"/>
                </a:moveTo>
                <a:cubicBezTo>
                  <a:pt x="8153" y="6324"/>
                  <a:pt x="6324" y="8152"/>
                  <a:pt x="4076" y="8152"/>
                </a:cubicBezTo>
                <a:cubicBezTo>
                  <a:pt x="1819" y="8152"/>
                  <a:pt x="0" y="6324"/>
                  <a:pt x="0" y="4076"/>
                </a:cubicBezTo>
                <a:cubicBezTo>
                  <a:pt x="0" y="1819"/>
                  <a:pt x="1819" y="0"/>
                  <a:pt x="4076" y="0"/>
                </a:cubicBezTo>
                <a:cubicBezTo>
                  <a:pt x="6324" y="0"/>
                  <a:pt x="8153" y="1819"/>
                  <a:pt x="8153" y="4076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/>
          </a:p>
        </p:txBody>
      </p:sp>
      <p:sp>
        <p:nvSpPr>
          <p:cNvPr id="15" name="Google Shape;354;p23">
            <a:extLst>
              <a:ext uri="{FF2B5EF4-FFF2-40B4-BE49-F238E27FC236}">
                <a16:creationId xmlns="" xmlns:a16="http://schemas.microsoft.com/office/drawing/2014/main" id="{66FE4368-48C8-DF44-82CC-CF722CCE8F48}"/>
              </a:ext>
            </a:extLst>
          </p:cNvPr>
          <p:cNvSpPr txBox="1"/>
          <p:nvPr/>
        </p:nvSpPr>
        <p:spPr>
          <a:xfrm>
            <a:off x="2118091" y="3152775"/>
            <a:ext cx="2401156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dirty="0"/>
          </a:p>
        </p:txBody>
      </p:sp>
      <p:sp>
        <p:nvSpPr>
          <p:cNvPr id="16" name="Google Shape;355;p23">
            <a:extLst>
              <a:ext uri="{FF2B5EF4-FFF2-40B4-BE49-F238E27FC236}">
                <a16:creationId xmlns="" xmlns:a16="http://schemas.microsoft.com/office/drawing/2014/main" id="{2BBEDFD5-A179-4A4C-A7DD-71D087E33931}"/>
              </a:ext>
            </a:extLst>
          </p:cNvPr>
          <p:cNvSpPr txBox="1"/>
          <p:nvPr/>
        </p:nvSpPr>
        <p:spPr>
          <a:xfrm>
            <a:off x="7320205" y="3152775"/>
            <a:ext cx="2817326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068551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8" grpId="0" animBg="1"/>
          <p:bldP spid="4099" grpId="0" animBg="1"/>
          <p:bldP spid="4100" grpId="0" animBg="1"/>
          <p:bldP spid="4101" grpId="0" animBg="1"/>
          <p:bldP spid="4102" grpId="0" animBg="1"/>
          <p:bldP spid="4103" grpId="0" animBg="1"/>
          <p:bldP spid="4104" grpId="0" animBg="1"/>
          <p:bldP spid="4105" grpId="0" animBg="1"/>
          <p:bldP spid="4106" grpId="0" animBg="1"/>
          <p:bldP spid="4107" grpId="0" animBg="1"/>
          <p:bldP spid="4108" grpId="0" animBg="1"/>
          <p:bldP spid="4109" grpId="0" animBg="1"/>
          <p:bldP spid="15" grpId="0"/>
          <p:bldP spid="16" grpId="0"/>
        </p:bldLst>
      </p:timing>
    </mc:Choice>
    <mc:Fallback xmlns="">
      <p:timing>
        <p:tnLst>
          <p:par>
            <p:cTn id="1" dur="indefinite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0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4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4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8" grpId="0" animBg="1"/>
          <p:bldP spid="4099" grpId="0" animBg="1"/>
          <p:bldP spid="4100" grpId="0" animBg="1"/>
          <p:bldP spid="4101" grpId="0" animBg="1"/>
          <p:bldP spid="4102" grpId="0" animBg="1"/>
          <p:bldP spid="4103" grpId="0" animBg="1"/>
          <p:bldP spid="4104" grpId="0" animBg="1"/>
          <p:bldP spid="4105" grpId="0" animBg="1"/>
          <p:bldP spid="4106" grpId="0" animBg="1"/>
          <p:bldP spid="4107" grpId="0" animBg="1"/>
          <p:bldP spid="4108" grpId="0" animBg="1"/>
          <p:bldP spid="4109" grpId="0" animBg="1"/>
          <p:bldP spid="15" grpId="0"/>
          <p:bldP spid="1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2"/>
          <p:cNvGrpSpPr>
            <a:grpSpLocks/>
          </p:cNvGrpSpPr>
          <p:nvPr/>
        </p:nvGrpSpPr>
        <p:grpSpPr bwMode="auto">
          <a:xfrm>
            <a:off x="3681413" y="452438"/>
            <a:ext cx="4829175" cy="5953125"/>
            <a:chOff x="3667126" y="536576"/>
            <a:chExt cx="4862512" cy="5995989"/>
          </a:xfrm>
        </p:grpSpPr>
        <p:sp>
          <p:nvSpPr>
            <p:cNvPr id="20500" name="Freeform 6"/>
            <p:cNvSpPr>
              <a:spLocks/>
            </p:cNvSpPr>
            <p:nvPr/>
          </p:nvSpPr>
          <p:spPr bwMode="auto">
            <a:xfrm>
              <a:off x="7080250" y="3994152"/>
              <a:ext cx="1449388" cy="2538413"/>
            </a:xfrm>
            <a:custGeom>
              <a:avLst/>
              <a:gdLst>
                <a:gd name="T0" fmla="*/ 2147483646 w 350"/>
                <a:gd name="T1" fmla="*/ 2147483646 h 612"/>
                <a:gd name="T2" fmla="*/ 2143599300 w 350"/>
                <a:gd name="T3" fmla="*/ 120425299 h 612"/>
                <a:gd name="T4" fmla="*/ 1834921067 w 350"/>
                <a:gd name="T5" fmla="*/ 275260197 h 612"/>
                <a:gd name="T6" fmla="*/ 1937811050 w 350"/>
                <a:gd name="T7" fmla="*/ 2147483646 h 612"/>
                <a:gd name="T8" fmla="*/ 102894125 w 350"/>
                <a:gd name="T9" fmla="*/ 2147483646 h 612"/>
                <a:gd name="T10" fmla="*/ 205784108 w 350"/>
                <a:gd name="T11" fmla="*/ 2147483646 h 612"/>
                <a:gd name="T12" fmla="*/ 2147483646 w 350"/>
                <a:gd name="T13" fmla="*/ 2147483646 h 612"/>
                <a:gd name="T14" fmla="*/ 2147483646 w 350"/>
                <a:gd name="T15" fmla="*/ 2147483646 h 612"/>
                <a:gd name="T16" fmla="*/ 2147483646 w 350"/>
                <a:gd name="T17" fmla="*/ 2147483646 h 6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0" h="612">
                  <a:moveTo>
                    <a:pt x="350" y="599"/>
                  </a:moveTo>
                  <a:cubicBezTo>
                    <a:pt x="350" y="359"/>
                    <a:pt x="262" y="145"/>
                    <a:pt x="125" y="7"/>
                  </a:cubicBezTo>
                  <a:cubicBezTo>
                    <a:pt x="118" y="0"/>
                    <a:pt x="106" y="6"/>
                    <a:pt x="107" y="16"/>
                  </a:cubicBezTo>
                  <a:cubicBezTo>
                    <a:pt x="111" y="62"/>
                    <a:pt x="113" y="108"/>
                    <a:pt x="113" y="153"/>
                  </a:cubicBezTo>
                  <a:cubicBezTo>
                    <a:pt x="113" y="298"/>
                    <a:pt x="77" y="408"/>
                    <a:pt x="6" y="482"/>
                  </a:cubicBezTo>
                  <a:cubicBezTo>
                    <a:pt x="0" y="488"/>
                    <a:pt x="3" y="498"/>
                    <a:pt x="12" y="500"/>
                  </a:cubicBezTo>
                  <a:cubicBezTo>
                    <a:pt x="125" y="522"/>
                    <a:pt x="234" y="559"/>
                    <a:pt x="334" y="609"/>
                  </a:cubicBezTo>
                  <a:cubicBezTo>
                    <a:pt x="341" y="612"/>
                    <a:pt x="350" y="607"/>
                    <a:pt x="350" y="599"/>
                  </a:cubicBezTo>
                  <a:cubicBezTo>
                    <a:pt x="350" y="599"/>
                    <a:pt x="350" y="599"/>
                    <a:pt x="350" y="599"/>
                  </a:cubicBezTo>
                  <a:close/>
                </a:path>
              </a:pathLst>
            </a:custGeom>
            <a:solidFill>
              <a:srgbClr val="38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7"/>
            <p:cNvSpPr>
              <a:spLocks/>
            </p:cNvSpPr>
            <p:nvPr/>
          </p:nvSpPr>
          <p:spPr bwMode="auto">
            <a:xfrm>
              <a:off x="3667126" y="3994152"/>
              <a:ext cx="1449388" cy="2538413"/>
            </a:xfrm>
            <a:custGeom>
              <a:avLst/>
              <a:gdLst>
                <a:gd name="T0" fmla="*/ 2147483646 w 350"/>
                <a:gd name="T1" fmla="*/ 2147483646 h 612"/>
                <a:gd name="T2" fmla="*/ 2147483646 w 350"/>
                <a:gd name="T3" fmla="*/ 275260197 h 612"/>
                <a:gd name="T4" fmla="*/ 2147483646 w 350"/>
                <a:gd name="T5" fmla="*/ 120425299 h 612"/>
                <a:gd name="T6" fmla="*/ 0 w 350"/>
                <a:gd name="T7" fmla="*/ 2147483646 h 612"/>
                <a:gd name="T8" fmla="*/ 0 w 350"/>
                <a:gd name="T9" fmla="*/ 2147483646 h 612"/>
                <a:gd name="T10" fmla="*/ 274381572 w 350"/>
                <a:gd name="T11" fmla="*/ 2147483646 h 612"/>
                <a:gd name="T12" fmla="*/ 2147483646 w 350"/>
                <a:gd name="T13" fmla="*/ 2147483646 h 612"/>
                <a:gd name="T14" fmla="*/ 2147483646 w 350"/>
                <a:gd name="T15" fmla="*/ 2147483646 h 612"/>
                <a:gd name="T16" fmla="*/ 2147483646 w 350"/>
                <a:gd name="T17" fmla="*/ 2147483646 h 6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0" h="612">
                  <a:moveTo>
                    <a:pt x="237" y="153"/>
                  </a:moveTo>
                  <a:cubicBezTo>
                    <a:pt x="237" y="108"/>
                    <a:pt x="239" y="62"/>
                    <a:pt x="243" y="16"/>
                  </a:cubicBezTo>
                  <a:cubicBezTo>
                    <a:pt x="244" y="6"/>
                    <a:pt x="232" y="0"/>
                    <a:pt x="225" y="7"/>
                  </a:cubicBezTo>
                  <a:cubicBezTo>
                    <a:pt x="88" y="145"/>
                    <a:pt x="0" y="359"/>
                    <a:pt x="0" y="599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0" y="607"/>
                    <a:pt x="9" y="612"/>
                    <a:pt x="16" y="609"/>
                  </a:cubicBezTo>
                  <a:cubicBezTo>
                    <a:pt x="116" y="559"/>
                    <a:pt x="225" y="522"/>
                    <a:pt x="338" y="500"/>
                  </a:cubicBezTo>
                  <a:cubicBezTo>
                    <a:pt x="347" y="498"/>
                    <a:pt x="350" y="488"/>
                    <a:pt x="344" y="482"/>
                  </a:cubicBezTo>
                  <a:cubicBezTo>
                    <a:pt x="273" y="408"/>
                    <a:pt x="237" y="298"/>
                    <a:pt x="237" y="153"/>
                  </a:cubicBezTo>
                  <a:close/>
                </a:path>
              </a:pathLst>
            </a:custGeom>
            <a:solidFill>
              <a:srgbClr val="38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8"/>
            <p:cNvSpPr>
              <a:spLocks/>
            </p:cNvSpPr>
            <p:nvPr/>
          </p:nvSpPr>
          <p:spPr bwMode="auto">
            <a:xfrm>
              <a:off x="4802189" y="5048253"/>
              <a:ext cx="2592388" cy="973138"/>
            </a:xfrm>
            <a:custGeom>
              <a:avLst/>
              <a:gdLst>
                <a:gd name="T0" fmla="*/ 2023640435 w 626"/>
                <a:gd name="T1" fmla="*/ 2147483646 h 235"/>
                <a:gd name="T2" fmla="*/ 2147483646 w 626"/>
                <a:gd name="T3" fmla="*/ 2147483646 h 235"/>
                <a:gd name="T4" fmla="*/ 2147483646 w 626"/>
                <a:gd name="T5" fmla="*/ 2147483646 h 235"/>
                <a:gd name="T6" fmla="*/ 2147483646 w 626"/>
                <a:gd name="T7" fmla="*/ 2147483646 h 235"/>
                <a:gd name="T8" fmla="*/ 2147483646 w 626"/>
                <a:gd name="T9" fmla="*/ 2147483646 h 235"/>
                <a:gd name="T10" fmla="*/ 2147483646 w 626"/>
                <a:gd name="T11" fmla="*/ 0 h 235"/>
                <a:gd name="T12" fmla="*/ 0 w 626"/>
                <a:gd name="T13" fmla="*/ 0 h 235"/>
                <a:gd name="T14" fmla="*/ 2023640435 w 626"/>
                <a:gd name="T15" fmla="*/ 2147483646 h 2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6" h="235">
                  <a:moveTo>
                    <a:pt x="118" y="231"/>
                  </a:moveTo>
                  <a:cubicBezTo>
                    <a:pt x="122" y="234"/>
                    <a:pt x="127" y="235"/>
                    <a:pt x="131" y="235"/>
                  </a:cubicBezTo>
                  <a:cubicBezTo>
                    <a:pt x="191" y="226"/>
                    <a:pt x="251" y="222"/>
                    <a:pt x="313" y="222"/>
                  </a:cubicBezTo>
                  <a:cubicBezTo>
                    <a:pt x="375" y="222"/>
                    <a:pt x="435" y="226"/>
                    <a:pt x="495" y="235"/>
                  </a:cubicBezTo>
                  <a:cubicBezTo>
                    <a:pt x="499" y="235"/>
                    <a:pt x="504" y="234"/>
                    <a:pt x="507" y="231"/>
                  </a:cubicBezTo>
                  <a:cubicBezTo>
                    <a:pt x="571" y="180"/>
                    <a:pt x="611" y="103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17"/>
                    <a:pt x="65" y="188"/>
                    <a:pt x="118" y="231"/>
                  </a:cubicBezTo>
                  <a:close/>
                </a:path>
              </a:pathLst>
            </a:custGeom>
            <a:solidFill>
              <a:srgbClr val="00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9"/>
            <p:cNvSpPr>
              <a:spLocks/>
            </p:cNvSpPr>
            <p:nvPr/>
          </p:nvSpPr>
          <p:spPr bwMode="auto">
            <a:xfrm>
              <a:off x="4772026" y="4114802"/>
              <a:ext cx="2651125" cy="933450"/>
            </a:xfrm>
            <a:custGeom>
              <a:avLst/>
              <a:gdLst>
                <a:gd name="T0" fmla="*/ 0 w 640"/>
                <a:gd name="T1" fmla="*/ 2134219337 h 225"/>
                <a:gd name="T2" fmla="*/ 120116674 w 640"/>
                <a:gd name="T3" fmla="*/ 2147483646 h 225"/>
                <a:gd name="T4" fmla="*/ 2147483646 w 640"/>
                <a:gd name="T5" fmla="*/ 2147483646 h 225"/>
                <a:gd name="T6" fmla="*/ 2147483646 w 640"/>
                <a:gd name="T7" fmla="*/ 2134219337 h 225"/>
                <a:gd name="T8" fmla="*/ 2147483646 w 640"/>
                <a:gd name="T9" fmla="*/ 0 h 225"/>
                <a:gd name="T10" fmla="*/ 102954782 w 640"/>
                <a:gd name="T11" fmla="*/ 0 h 225"/>
                <a:gd name="T12" fmla="*/ 0 w 640"/>
                <a:gd name="T13" fmla="*/ 2134219337 h 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0" h="225">
                  <a:moveTo>
                    <a:pt x="0" y="124"/>
                  </a:moveTo>
                  <a:cubicBezTo>
                    <a:pt x="0" y="161"/>
                    <a:pt x="3" y="195"/>
                    <a:pt x="7" y="225"/>
                  </a:cubicBezTo>
                  <a:cubicBezTo>
                    <a:pt x="633" y="225"/>
                    <a:pt x="633" y="225"/>
                    <a:pt x="633" y="225"/>
                  </a:cubicBezTo>
                  <a:cubicBezTo>
                    <a:pt x="638" y="194"/>
                    <a:pt x="640" y="160"/>
                    <a:pt x="640" y="124"/>
                  </a:cubicBezTo>
                  <a:cubicBezTo>
                    <a:pt x="640" y="82"/>
                    <a:pt x="638" y="41"/>
                    <a:pt x="63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1"/>
                    <a:pt x="0" y="82"/>
                    <a:pt x="0" y="124"/>
                  </a:cubicBezTo>
                  <a:close/>
                </a:path>
              </a:pathLst>
            </a:custGeom>
            <a:solidFill>
              <a:srgbClr val="4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10"/>
            <p:cNvSpPr>
              <a:spLocks/>
            </p:cNvSpPr>
            <p:nvPr/>
          </p:nvSpPr>
          <p:spPr bwMode="auto">
            <a:xfrm>
              <a:off x="5232401" y="536576"/>
              <a:ext cx="1735138" cy="1712912"/>
            </a:xfrm>
            <a:custGeom>
              <a:avLst/>
              <a:gdLst>
                <a:gd name="T0" fmla="*/ 2147483646 w 419"/>
                <a:gd name="T1" fmla="*/ 2147483646 h 413"/>
                <a:gd name="T2" fmla="*/ 2147483646 w 419"/>
                <a:gd name="T3" fmla="*/ 189216637 h 413"/>
                <a:gd name="T4" fmla="*/ 2147483646 w 419"/>
                <a:gd name="T5" fmla="*/ 189216637 h 413"/>
                <a:gd name="T6" fmla="*/ 874600657 w 419"/>
                <a:gd name="T7" fmla="*/ 2147483646 h 413"/>
                <a:gd name="T8" fmla="*/ 0 w 419"/>
                <a:gd name="T9" fmla="*/ 2147483646 h 413"/>
                <a:gd name="T10" fmla="*/ 2147483646 w 419"/>
                <a:gd name="T11" fmla="*/ 2147483646 h 413"/>
                <a:gd name="T12" fmla="*/ 2147483646 w 419"/>
                <a:gd name="T13" fmla="*/ 2147483646 h 4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9" h="413">
                  <a:moveTo>
                    <a:pt x="367" y="284"/>
                  </a:moveTo>
                  <a:cubicBezTo>
                    <a:pt x="312" y="159"/>
                    <a:pt x="255" y="62"/>
                    <a:pt x="223" y="11"/>
                  </a:cubicBezTo>
                  <a:cubicBezTo>
                    <a:pt x="217" y="0"/>
                    <a:pt x="201" y="0"/>
                    <a:pt x="194" y="11"/>
                  </a:cubicBezTo>
                  <a:cubicBezTo>
                    <a:pt x="155" y="71"/>
                    <a:pt x="105" y="159"/>
                    <a:pt x="51" y="284"/>
                  </a:cubicBezTo>
                  <a:cubicBezTo>
                    <a:pt x="34" y="323"/>
                    <a:pt x="17" y="366"/>
                    <a:pt x="0" y="413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02" y="366"/>
                    <a:pt x="384" y="323"/>
                    <a:pt x="367" y="284"/>
                  </a:cubicBezTo>
                  <a:close/>
                </a:path>
              </a:pathLst>
            </a:custGeom>
            <a:solidFill>
              <a:srgbClr val="AEE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11"/>
            <p:cNvSpPr>
              <a:spLocks/>
            </p:cNvSpPr>
            <p:nvPr/>
          </p:nvSpPr>
          <p:spPr bwMode="auto">
            <a:xfrm>
              <a:off x="4797425" y="3181352"/>
              <a:ext cx="2601913" cy="933450"/>
            </a:xfrm>
            <a:custGeom>
              <a:avLst/>
              <a:gdLst>
                <a:gd name="T0" fmla="*/ 635136078 w 628"/>
                <a:gd name="T1" fmla="*/ 0 h 225"/>
                <a:gd name="T2" fmla="*/ 0 w 628"/>
                <a:gd name="T3" fmla="*/ 2147483646 h 225"/>
                <a:gd name="T4" fmla="*/ 2147483646 w 628"/>
                <a:gd name="T5" fmla="*/ 2147483646 h 225"/>
                <a:gd name="T6" fmla="*/ 2147483646 w 628"/>
                <a:gd name="T7" fmla="*/ 0 h 225"/>
                <a:gd name="T8" fmla="*/ 635136078 w 628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8" h="225">
                  <a:moveTo>
                    <a:pt x="37" y="0"/>
                  </a:moveTo>
                  <a:cubicBezTo>
                    <a:pt x="20" y="72"/>
                    <a:pt x="7" y="147"/>
                    <a:pt x="0" y="225"/>
                  </a:cubicBezTo>
                  <a:cubicBezTo>
                    <a:pt x="628" y="225"/>
                    <a:pt x="628" y="225"/>
                    <a:pt x="628" y="225"/>
                  </a:cubicBezTo>
                  <a:cubicBezTo>
                    <a:pt x="621" y="147"/>
                    <a:pt x="608" y="72"/>
                    <a:pt x="592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9F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12"/>
            <p:cNvSpPr>
              <a:spLocks/>
            </p:cNvSpPr>
            <p:nvPr/>
          </p:nvSpPr>
          <p:spPr bwMode="auto">
            <a:xfrm>
              <a:off x="4951413" y="2249488"/>
              <a:ext cx="2298700" cy="931862"/>
            </a:xfrm>
            <a:custGeom>
              <a:avLst/>
              <a:gdLst>
                <a:gd name="T0" fmla="*/ 2147483646 w 555"/>
                <a:gd name="T1" fmla="*/ 0 h 225"/>
                <a:gd name="T2" fmla="*/ 1166509485 w 555"/>
                <a:gd name="T3" fmla="*/ 0 h 225"/>
                <a:gd name="T4" fmla="*/ 0 w 555"/>
                <a:gd name="T5" fmla="*/ 2147483646 h 225"/>
                <a:gd name="T6" fmla="*/ 2147483646 w 555"/>
                <a:gd name="T7" fmla="*/ 2147483646 h 225"/>
                <a:gd name="T8" fmla="*/ 2147483646 w 555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5" h="225">
                  <a:moveTo>
                    <a:pt x="487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3" y="68"/>
                    <a:pt x="19" y="144"/>
                    <a:pt x="0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35" y="144"/>
                    <a:pt x="512" y="68"/>
                    <a:pt x="487" y="0"/>
                  </a:cubicBezTo>
                  <a:close/>
                </a:path>
              </a:pathLst>
            </a:custGeom>
            <a:solidFill>
              <a:srgbClr val="8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Google Shape;109;p14"/>
          <p:cNvSpPr txBox="1">
            <a:spLocks noChangeArrowheads="1"/>
          </p:cNvSpPr>
          <p:nvPr/>
        </p:nvSpPr>
        <p:spPr bwMode="auto">
          <a:xfrm>
            <a:off x="1779588" y="169862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0484" name="Google Shape;111;p14"/>
          <p:cNvSpPr txBox="1">
            <a:spLocks noChangeArrowheads="1"/>
          </p:cNvSpPr>
          <p:nvPr/>
        </p:nvSpPr>
        <p:spPr bwMode="auto">
          <a:xfrm>
            <a:off x="8839200" y="3414713"/>
            <a:ext cx="11033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A8C6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00A8C6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85" name="Google Shape;112;p14"/>
          <p:cNvSpPr txBox="1">
            <a:spLocks noChangeArrowheads="1"/>
          </p:cNvSpPr>
          <p:nvPr/>
        </p:nvSpPr>
        <p:spPr bwMode="auto">
          <a:xfrm>
            <a:off x="8839200" y="1416050"/>
            <a:ext cx="10763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0C0CB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40C0C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C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86" name="Google Shape;113;p14"/>
          <p:cNvSpPr txBox="1">
            <a:spLocks noChangeArrowheads="1"/>
          </p:cNvSpPr>
          <p:nvPr/>
        </p:nvSpPr>
        <p:spPr bwMode="auto">
          <a:xfrm>
            <a:off x="2443163" y="3414713"/>
            <a:ext cx="10842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8FBE00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8FBE0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B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87" name="Google Shape;114;p14"/>
          <p:cNvSpPr txBox="1">
            <a:spLocks noChangeArrowheads="1"/>
          </p:cNvSpPr>
          <p:nvPr/>
        </p:nvSpPr>
        <p:spPr bwMode="auto">
          <a:xfrm>
            <a:off x="2454275" y="1400175"/>
            <a:ext cx="10842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AEE239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AEE239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A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88" name="Google Shape;115;p14"/>
          <p:cNvSpPr>
            <a:spLocks/>
          </p:cNvSpPr>
          <p:nvPr/>
        </p:nvSpPr>
        <p:spPr bwMode="auto">
          <a:xfrm>
            <a:off x="700088" y="3749675"/>
            <a:ext cx="838200" cy="560388"/>
          </a:xfrm>
          <a:custGeom>
            <a:avLst/>
            <a:gdLst>
              <a:gd name="T0" fmla="*/ 2147483646 w 214"/>
              <a:gd name="T1" fmla="*/ 2147483646 h 143"/>
              <a:gd name="T2" fmla="*/ 2147483646 w 214"/>
              <a:gd name="T3" fmla="*/ 2147483646 h 143"/>
              <a:gd name="T4" fmla="*/ 2147483646 w 214"/>
              <a:gd name="T5" fmla="*/ 2147483646 h 143"/>
              <a:gd name="T6" fmla="*/ 2147483646 w 214"/>
              <a:gd name="T7" fmla="*/ 2147483646 h 143"/>
              <a:gd name="T8" fmla="*/ 2147483646 w 214"/>
              <a:gd name="T9" fmla="*/ 2147483646 h 143"/>
              <a:gd name="T10" fmla="*/ 2147483646 w 214"/>
              <a:gd name="T11" fmla="*/ 2147483646 h 143"/>
              <a:gd name="T12" fmla="*/ 2147483646 w 214"/>
              <a:gd name="T13" fmla="*/ 2147483646 h 143"/>
              <a:gd name="T14" fmla="*/ 2147483646 w 214"/>
              <a:gd name="T15" fmla="*/ 0 h 143"/>
              <a:gd name="T16" fmla="*/ 2147483646 w 214"/>
              <a:gd name="T17" fmla="*/ 2147483646 h 143"/>
              <a:gd name="T18" fmla="*/ 2147483646 w 214"/>
              <a:gd name="T19" fmla="*/ 2147483646 h 143"/>
              <a:gd name="T20" fmla="*/ 2147483646 w 214"/>
              <a:gd name="T21" fmla="*/ 2147483646 h 143"/>
              <a:gd name="T22" fmla="*/ 0 w 214"/>
              <a:gd name="T23" fmla="*/ 2147483646 h 143"/>
              <a:gd name="T24" fmla="*/ 2147483646 w 214"/>
              <a:gd name="T25" fmla="*/ 2147483646 h 143"/>
              <a:gd name="T26" fmla="*/ 2147483646 w 214"/>
              <a:gd name="T27" fmla="*/ 2147483646 h 143"/>
              <a:gd name="T28" fmla="*/ 2147483646 w 214"/>
              <a:gd name="T29" fmla="*/ 2147483646 h 143"/>
              <a:gd name="T30" fmla="*/ 2147483646 w 214"/>
              <a:gd name="T31" fmla="*/ 2147483646 h 143"/>
              <a:gd name="T32" fmla="*/ 2147483646 w 214"/>
              <a:gd name="T33" fmla="*/ 2147483646 h 143"/>
              <a:gd name="T34" fmla="*/ 2147483646 w 214"/>
              <a:gd name="T35" fmla="*/ 2147483646 h 143"/>
              <a:gd name="T36" fmla="*/ 2147483646 w 214"/>
              <a:gd name="T37" fmla="*/ 2147483646 h 143"/>
              <a:gd name="T38" fmla="*/ 2147483646 w 214"/>
              <a:gd name="T39" fmla="*/ 2147483646 h 143"/>
              <a:gd name="T40" fmla="*/ 2147483646 w 214"/>
              <a:gd name="T41" fmla="*/ 2147483646 h 143"/>
              <a:gd name="T42" fmla="*/ 2147483646 w 214"/>
              <a:gd name="T43" fmla="*/ 2147483646 h 143"/>
              <a:gd name="T44" fmla="*/ 2147483646 w 214"/>
              <a:gd name="T45" fmla="*/ 2147483646 h 143"/>
              <a:gd name="T46" fmla="*/ 2147483646 w 214"/>
              <a:gd name="T47" fmla="*/ 2147483646 h 143"/>
              <a:gd name="T48" fmla="*/ 2147483646 w 214"/>
              <a:gd name="T49" fmla="*/ 2147483646 h 143"/>
              <a:gd name="T50" fmla="*/ 2147483646 w 214"/>
              <a:gd name="T51" fmla="*/ 2147483646 h 143"/>
              <a:gd name="T52" fmla="*/ 2147483646 w 214"/>
              <a:gd name="T53" fmla="*/ 2147483646 h 143"/>
              <a:gd name="T54" fmla="*/ 2147483646 w 214"/>
              <a:gd name="T55" fmla="*/ 2147483646 h 143"/>
              <a:gd name="T56" fmla="*/ 2147483646 w 214"/>
              <a:gd name="T57" fmla="*/ 2147483646 h 143"/>
              <a:gd name="T58" fmla="*/ 2147483646 w 214"/>
              <a:gd name="T59" fmla="*/ 2147483646 h 143"/>
              <a:gd name="T60" fmla="*/ 2147483646 w 214"/>
              <a:gd name="T61" fmla="*/ 2147483646 h 143"/>
              <a:gd name="T62" fmla="*/ 2147483646 w 214"/>
              <a:gd name="T63" fmla="*/ 2147483646 h 143"/>
              <a:gd name="T64" fmla="*/ 2147483646 w 214"/>
              <a:gd name="T65" fmla="*/ 2147483646 h 143"/>
              <a:gd name="T66" fmla="*/ 2147483646 w 214"/>
              <a:gd name="T67" fmla="*/ 2147483646 h 143"/>
              <a:gd name="T68" fmla="*/ 2147483646 w 214"/>
              <a:gd name="T69" fmla="*/ 2147483646 h 143"/>
              <a:gd name="T70" fmla="*/ 2147483646 w 214"/>
              <a:gd name="T71" fmla="*/ 2147483646 h 143"/>
              <a:gd name="T72" fmla="*/ 2147483646 w 214"/>
              <a:gd name="T73" fmla="*/ 2147483646 h 143"/>
              <a:gd name="T74" fmla="*/ 2147483646 w 214"/>
              <a:gd name="T75" fmla="*/ 2147483646 h 143"/>
              <a:gd name="T76" fmla="*/ 2147483646 w 214"/>
              <a:gd name="T77" fmla="*/ 2147483646 h 143"/>
              <a:gd name="T78" fmla="*/ 2147483646 w 214"/>
              <a:gd name="T79" fmla="*/ 2147483646 h 143"/>
              <a:gd name="T80" fmla="*/ 2147483646 w 214"/>
              <a:gd name="T81" fmla="*/ 2147483646 h 143"/>
              <a:gd name="T82" fmla="*/ 2147483646 w 214"/>
              <a:gd name="T83" fmla="*/ 2147483646 h 143"/>
              <a:gd name="T84" fmla="*/ 2147483646 w 214"/>
              <a:gd name="T85" fmla="*/ 2147483646 h 143"/>
              <a:gd name="T86" fmla="*/ 2147483646 w 214"/>
              <a:gd name="T87" fmla="*/ 2147483646 h 143"/>
              <a:gd name="T88" fmla="*/ 2147483646 w 214"/>
              <a:gd name="T89" fmla="*/ 2147483646 h 143"/>
              <a:gd name="T90" fmla="*/ 2147483646 w 214"/>
              <a:gd name="T91" fmla="*/ 2147483646 h 14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4" h="143" extrusionOk="0">
                <a:moveTo>
                  <a:pt x="171" y="13"/>
                </a:moveTo>
                <a:cubicBezTo>
                  <a:pt x="190" y="63"/>
                  <a:pt x="190" y="63"/>
                  <a:pt x="190" y="63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53" y="62"/>
                  <a:pt x="112" y="28"/>
                  <a:pt x="109" y="27"/>
                </a:cubicBezTo>
                <a:cubicBezTo>
                  <a:pt x="106" y="27"/>
                  <a:pt x="94" y="32"/>
                  <a:pt x="92" y="32"/>
                </a:cubicBezTo>
                <a:cubicBezTo>
                  <a:pt x="92" y="32"/>
                  <a:pt x="85" y="35"/>
                  <a:pt x="78" y="35"/>
                </a:cubicBezTo>
                <a:cubicBezTo>
                  <a:pt x="75" y="35"/>
                  <a:pt x="72" y="34"/>
                  <a:pt x="71" y="33"/>
                </a:cubicBezTo>
                <a:cubicBezTo>
                  <a:pt x="69" y="32"/>
                  <a:pt x="68" y="31"/>
                  <a:pt x="69" y="29"/>
                </a:cubicBezTo>
                <a:cubicBezTo>
                  <a:pt x="69" y="27"/>
                  <a:pt x="72" y="24"/>
                  <a:pt x="73" y="23"/>
                </a:cubicBezTo>
                <a:cubicBezTo>
                  <a:pt x="84" y="18"/>
                  <a:pt x="112" y="7"/>
                  <a:pt x="115" y="7"/>
                </a:cubicBezTo>
                <a:cubicBezTo>
                  <a:pt x="115" y="7"/>
                  <a:pt x="115" y="7"/>
                  <a:pt x="115" y="7"/>
                </a:cubicBezTo>
                <a:cubicBezTo>
                  <a:pt x="122" y="7"/>
                  <a:pt x="165" y="13"/>
                  <a:pt x="171" y="13"/>
                </a:cubicBezTo>
                <a:close/>
                <a:moveTo>
                  <a:pt x="188" y="0"/>
                </a:moveTo>
                <a:cubicBezTo>
                  <a:pt x="187" y="0"/>
                  <a:pt x="187" y="0"/>
                  <a:pt x="186" y="0"/>
                </a:cubicBezTo>
                <a:cubicBezTo>
                  <a:pt x="178" y="3"/>
                  <a:pt x="178" y="3"/>
                  <a:pt x="178" y="3"/>
                </a:cubicBezTo>
                <a:cubicBezTo>
                  <a:pt x="177" y="4"/>
                  <a:pt x="175" y="5"/>
                  <a:pt x="175" y="6"/>
                </a:cubicBezTo>
                <a:cubicBezTo>
                  <a:pt x="174" y="7"/>
                  <a:pt x="174" y="9"/>
                  <a:pt x="175" y="10"/>
                </a:cubicBezTo>
                <a:cubicBezTo>
                  <a:pt x="195" y="62"/>
                  <a:pt x="195" y="62"/>
                  <a:pt x="195" y="62"/>
                </a:cubicBezTo>
                <a:cubicBezTo>
                  <a:pt x="197" y="65"/>
                  <a:pt x="200" y="67"/>
                  <a:pt x="203" y="66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2" y="62"/>
                  <a:pt x="213" y="61"/>
                  <a:pt x="214" y="59"/>
                </a:cubicBezTo>
                <a:cubicBezTo>
                  <a:pt x="214" y="58"/>
                  <a:pt x="214" y="57"/>
                  <a:pt x="214" y="55"/>
                </a:cubicBezTo>
                <a:cubicBezTo>
                  <a:pt x="193" y="3"/>
                  <a:pt x="193" y="3"/>
                  <a:pt x="193" y="3"/>
                </a:cubicBezTo>
                <a:cubicBezTo>
                  <a:pt x="192" y="1"/>
                  <a:pt x="190" y="0"/>
                  <a:pt x="188" y="0"/>
                </a:cubicBezTo>
                <a:close/>
                <a:moveTo>
                  <a:pt x="0" y="71"/>
                </a:moveTo>
                <a:cubicBezTo>
                  <a:pt x="0" y="72"/>
                  <a:pt x="1" y="74"/>
                  <a:pt x="2" y="75"/>
                </a:cubicBezTo>
                <a:cubicBezTo>
                  <a:pt x="3" y="76"/>
                  <a:pt x="4" y="77"/>
                  <a:pt x="5" y="77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78"/>
                  <a:pt x="20" y="75"/>
                  <a:pt x="20" y="72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2"/>
                  <a:pt x="24" y="11"/>
                  <a:pt x="23" y="10"/>
                </a:cubicBezTo>
                <a:cubicBezTo>
                  <a:pt x="22" y="9"/>
                  <a:pt x="21" y="8"/>
                  <a:pt x="19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7" y="7"/>
                  <a:pt x="5" y="10"/>
                  <a:pt x="5" y="12"/>
                </a:cubicBezTo>
                <a:lnTo>
                  <a:pt x="0" y="71"/>
                </a:lnTo>
                <a:close/>
                <a:moveTo>
                  <a:pt x="88" y="123"/>
                </a:moveTo>
                <a:cubicBezTo>
                  <a:pt x="88" y="121"/>
                  <a:pt x="87" y="119"/>
                  <a:pt x="85" y="118"/>
                </a:cubicBezTo>
                <a:cubicBezTo>
                  <a:pt x="81" y="115"/>
                  <a:pt x="77" y="115"/>
                  <a:pt x="74" y="119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66" y="129"/>
                  <a:pt x="66" y="129"/>
                  <a:pt x="66" y="129"/>
                </a:cubicBezTo>
                <a:cubicBezTo>
                  <a:pt x="61" y="135"/>
                  <a:pt x="66" y="139"/>
                  <a:pt x="67" y="141"/>
                </a:cubicBezTo>
                <a:cubicBezTo>
                  <a:pt x="69" y="142"/>
                  <a:pt x="71" y="143"/>
                  <a:pt x="72" y="143"/>
                </a:cubicBezTo>
                <a:cubicBezTo>
                  <a:pt x="74" y="143"/>
                  <a:pt x="76" y="141"/>
                  <a:pt x="78" y="139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8" y="127"/>
                  <a:pt x="89" y="125"/>
                  <a:pt x="88" y="123"/>
                </a:cubicBezTo>
                <a:close/>
                <a:moveTo>
                  <a:pt x="47" y="120"/>
                </a:moveTo>
                <a:cubicBezTo>
                  <a:pt x="44" y="123"/>
                  <a:pt x="44" y="126"/>
                  <a:pt x="49" y="130"/>
                </a:cubicBezTo>
                <a:cubicBezTo>
                  <a:pt x="53" y="133"/>
                  <a:pt x="57" y="133"/>
                  <a:pt x="60" y="129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5" y="111"/>
                  <a:pt x="70" y="106"/>
                  <a:pt x="69" y="105"/>
                </a:cubicBezTo>
                <a:cubicBezTo>
                  <a:pt x="65" y="102"/>
                  <a:pt x="61" y="102"/>
                  <a:pt x="58" y="107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4"/>
                  <a:pt x="52" y="114"/>
                  <a:pt x="52" y="114"/>
                </a:cubicBezTo>
                <a:lnTo>
                  <a:pt x="47" y="120"/>
                </a:lnTo>
                <a:close/>
                <a:moveTo>
                  <a:pt x="32" y="105"/>
                </a:moveTo>
                <a:cubicBezTo>
                  <a:pt x="30" y="107"/>
                  <a:pt x="29" y="109"/>
                  <a:pt x="30" y="111"/>
                </a:cubicBezTo>
                <a:cubicBezTo>
                  <a:pt x="30" y="113"/>
                  <a:pt x="31" y="115"/>
                  <a:pt x="33" y="116"/>
                </a:cubicBezTo>
                <a:cubicBezTo>
                  <a:pt x="37" y="120"/>
                  <a:pt x="41" y="119"/>
                  <a:pt x="44" y="115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57" y="100"/>
                  <a:pt x="58" y="98"/>
                  <a:pt x="57" y="95"/>
                </a:cubicBezTo>
                <a:cubicBezTo>
                  <a:pt x="57" y="94"/>
                  <a:pt x="56" y="92"/>
                  <a:pt x="54" y="90"/>
                </a:cubicBezTo>
                <a:cubicBezTo>
                  <a:pt x="50" y="87"/>
                  <a:pt x="46" y="88"/>
                  <a:pt x="43" y="92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9"/>
                  <a:pt x="37" y="99"/>
                  <a:pt x="37" y="99"/>
                </a:cubicBezTo>
                <a:lnTo>
                  <a:pt x="32" y="105"/>
                </a:lnTo>
                <a:close/>
                <a:moveTo>
                  <a:pt x="29" y="100"/>
                </a:moveTo>
                <a:cubicBezTo>
                  <a:pt x="41" y="87"/>
                  <a:pt x="41" y="87"/>
                  <a:pt x="41" y="87"/>
                </a:cubicBezTo>
                <a:cubicBezTo>
                  <a:pt x="45" y="81"/>
                  <a:pt x="41" y="77"/>
                  <a:pt x="39" y="76"/>
                </a:cubicBezTo>
                <a:cubicBezTo>
                  <a:pt x="35" y="72"/>
                  <a:pt x="32" y="73"/>
                  <a:pt x="28" y="77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2"/>
                  <a:pt x="25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19" y="88"/>
                  <a:pt x="19" y="88"/>
                  <a:pt x="19" y="88"/>
                </a:cubicBezTo>
                <a:cubicBezTo>
                  <a:pt x="17" y="90"/>
                  <a:pt x="16" y="93"/>
                  <a:pt x="16" y="95"/>
                </a:cubicBezTo>
                <a:cubicBezTo>
                  <a:pt x="17" y="97"/>
                  <a:pt x="18" y="98"/>
                  <a:pt x="19" y="99"/>
                </a:cubicBezTo>
                <a:cubicBezTo>
                  <a:pt x="21" y="100"/>
                  <a:pt x="23" y="102"/>
                  <a:pt x="25" y="102"/>
                </a:cubicBezTo>
                <a:cubicBezTo>
                  <a:pt x="27" y="102"/>
                  <a:pt x="28" y="101"/>
                  <a:pt x="29" y="100"/>
                </a:cubicBezTo>
                <a:close/>
                <a:moveTo>
                  <a:pt x="163" y="89"/>
                </a:moveTo>
                <a:cubicBezTo>
                  <a:pt x="165" y="86"/>
                  <a:pt x="167" y="81"/>
                  <a:pt x="161" y="77"/>
                </a:cubicBezTo>
                <a:cubicBezTo>
                  <a:pt x="157" y="74"/>
                  <a:pt x="157" y="74"/>
                  <a:pt x="157" y="74"/>
                </a:cubicBezTo>
                <a:cubicBezTo>
                  <a:pt x="137" y="56"/>
                  <a:pt x="114" y="36"/>
                  <a:pt x="108" y="33"/>
                </a:cubicBezTo>
                <a:cubicBezTo>
                  <a:pt x="106" y="33"/>
                  <a:pt x="99" y="35"/>
                  <a:pt x="94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3" y="37"/>
                  <a:pt x="85" y="40"/>
                  <a:pt x="78" y="40"/>
                </a:cubicBezTo>
                <a:cubicBezTo>
                  <a:pt x="74" y="40"/>
                  <a:pt x="71" y="39"/>
                  <a:pt x="68" y="37"/>
                </a:cubicBezTo>
                <a:cubicBezTo>
                  <a:pt x="64" y="35"/>
                  <a:pt x="63" y="31"/>
                  <a:pt x="63" y="29"/>
                </a:cubicBezTo>
                <a:cubicBezTo>
                  <a:pt x="64" y="25"/>
                  <a:pt x="67" y="21"/>
                  <a:pt x="7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25" y="73"/>
                  <a:pt x="25" y="73"/>
                  <a:pt x="25" y="73"/>
                </a:cubicBezTo>
                <a:cubicBezTo>
                  <a:pt x="29" y="69"/>
                  <a:pt x="32" y="69"/>
                  <a:pt x="34" y="69"/>
                </a:cubicBezTo>
                <a:cubicBezTo>
                  <a:pt x="37" y="69"/>
                  <a:pt x="40" y="70"/>
                  <a:pt x="42" y="72"/>
                </a:cubicBezTo>
                <a:cubicBezTo>
                  <a:pt x="46" y="75"/>
                  <a:pt x="48" y="79"/>
                  <a:pt x="47" y="83"/>
                </a:cubicBezTo>
                <a:cubicBezTo>
                  <a:pt x="51" y="83"/>
                  <a:pt x="54" y="84"/>
                  <a:pt x="57" y="86"/>
                </a:cubicBezTo>
                <a:cubicBezTo>
                  <a:pt x="61" y="90"/>
                  <a:pt x="63" y="94"/>
                  <a:pt x="62" y="98"/>
                </a:cubicBezTo>
                <a:cubicBezTo>
                  <a:pt x="66" y="98"/>
                  <a:pt x="69" y="99"/>
                  <a:pt x="72" y="101"/>
                </a:cubicBezTo>
                <a:cubicBezTo>
                  <a:pt x="75" y="104"/>
                  <a:pt x="77" y="108"/>
                  <a:pt x="77" y="111"/>
                </a:cubicBezTo>
                <a:cubicBezTo>
                  <a:pt x="81" y="110"/>
                  <a:pt x="85" y="111"/>
                  <a:pt x="88" y="114"/>
                </a:cubicBezTo>
                <a:cubicBezTo>
                  <a:pt x="93" y="118"/>
                  <a:pt x="94" y="123"/>
                  <a:pt x="93" y="128"/>
                </a:cubicBezTo>
                <a:cubicBezTo>
                  <a:pt x="96" y="131"/>
                  <a:pt x="96" y="131"/>
                  <a:pt x="96" y="131"/>
                </a:cubicBezTo>
                <a:cubicBezTo>
                  <a:pt x="96" y="131"/>
                  <a:pt x="97" y="132"/>
                  <a:pt x="97" y="132"/>
                </a:cubicBezTo>
                <a:cubicBezTo>
                  <a:pt x="97" y="132"/>
                  <a:pt x="97" y="132"/>
                  <a:pt x="97" y="132"/>
                </a:cubicBezTo>
                <a:cubicBezTo>
                  <a:pt x="99" y="133"/>
                  <a:pt x="100" y="133"/>
                  <a:pt x="101" y="133"/>
                </a:cubicBezTo>
                <a:cubicBezTo>
                  <a:pt x="104" y="133"/>
                  <a:pt x="106" y="132"/>
                  <a:pt x="107" y="130"/>
                </a:cubicBezTo>
                <a:cubicBezTo>
                  <a:pt x="109" y="127"/>
                  <a:pt x="111" y="125"/>
                  <a:pt x="108" y="122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106"/>
                  <a:pt x="88" y="105"/>
                  <a:pt x="88" y="104"/>
                </a:cubicBezTo>
                <a:cubicBezTo>
                  <a:pt x="88" y="103"/>
                  <a:pt x="89" y="103"/>
                  <a:pt x="89" y="102"/>
                </a:cubicBezTo>
                <a:cubicBezTo>
                  <a:pt x="90" y="101"/>
                  <a:pt x="92" y="101"/>
                  <a:pt x="93" y="102"/>
                </a:cubicBezTo>
                <a:cubicBezTo>
                  <a:pt x="117" y="122"/>
                  <a:pt x="117" y="122"/>
                  <a:pt x="117" y="122"/>
                </a:cubicBezTo>
                <a:cubicBezTo>
                  <a:pt x="118" y="122"/>
                  <a:pt x="119" y="123"/>
                  <a:pt x="121" y="123"/>
                </a:cubicBezTo>
                <a:cubicBezTo>
                  <a:pt x="123" y="123"/>
                  <a:pt x="126" y="122"/>
                  <a:pt x="127" y="120"/>
                </a:cubicBezTo>
                <a:cubicBezTo>
                  <a:pt x="129" y="118"/>
                  <a:pt x="129" y="116"/>
                  <a:pt x="129" y="114"/>
                </a:cubicBezTo>
                <a:cubicBezTo>
                  <a:pt x="129" y="112"/>
                  <a:pt x="128" y="110"/>
                  <a:pt x="126" y="108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09" y="95"/>
                  <a:pt x="109" y="94"/>
                  <a:pt x="109" y="93"/>
                </a:cubicBezTo>
                <a:cubicBezTo>
                  <a:pt x="109" y="92"/>
                  <a:pt x="109" y="92"/>
                  <a:pt x="109" y="91"/>
                </a:cubicBezTo>
                <a:cubicBezTo>
                  <a:pt x="110" y="90"/>
                  <a:pt x="112" y="90"/>
                  <a:pt x="113" y="91"/>
                </a:cubicBezTo>
                <a:cubicBezTo>
                  <a:pt x="135" y="108"/>
                  <a:pt x="135" y="108"/>
                  <a:pt x="135" y="108"/>
                </a:cubicBezTo>
                <a:cubicBezTo>
                  <a:pt x="137" y="109"/>
                  <a:pt x="138" y="110"/>
                  <a:pt x="140" y="110"/>
                </a:cubicBezTo>
                <a:cubicBezTo>
                  <a:pt x="143" y="110"/>
                  <a:pt x="145" y="109"/>
                  <a:pt x="147" y="106"/>
                </a:cubicBezTo>
                <a:cubicBezTo>
                  <a:pt x="149" y="104"/>
                  <a:pt x="150" y="102"/>
                  <a:pt x="150" y="100"/>
                </a:cubicBezTo>
                <a:cubicBezTo>
                  <a:pt x="149" y="98"/>
                  <a:pt x="148" y="96"/>
                  <a:pt x="146" y="95"/>
                </a:cubicBezTo>
                <a:cubicBezTo>
                  <a:pt x="140" y="90"/>
                  <a:pt x="140" y="90"/>
                  <a:pt x="140" y="90"/>
                </a:cubicBezTo>
                <a:cubicBezTo>
                  <a:pt x="140" y="89"/>
                  <a:pt x="140" y="89"/>
                  <a:pt x="140" y="89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7" y="79"/>
                  <a:pt x="127" y="77"/>
                  <a:pt x="128" y="76"/>
                </a:cubicBezTo>
                <a:cubicBezTo>
                  <a:pt x="129" y="75"/>
                  <a:pt x="131" y="75"/>
                  <a:pt x="132" y="76"/>
                </a:cubicBezTo>
                <a:cubicBezTo>
                  <a:pt x="150" y="91"/>
                  <a:pt x="150" y="91"/>
                  <a:pt x="150" y="91"/>
                </a:cubicBezTo>
                <a:cubicBezTo>
                  <a:pt x="154" y="94"/>
                  <a:pt x="159" y="93"/>
                  <a:pt x="163" y="89"/>
                </a:cubicBezTo>
                <a:close/>
              </a:path>
            </a:pathLst>
          </a:custGeom>
          <a:solidFill>
            <a:srgbClr val="8FB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89" name="Google Shape;116;p14"/>
          <p:cNvSpPr>
            <a:spLocks/>
          </p:cNvSpPr>
          <p:nvPr/>
        </p:nvSpPr>
        <p:spPr bwMode="auto">
          <a:xfrm>
            <a:off x="10696575" y="1698625"/>
            <a:ext cx="747713" cy="627063"/>
          </a:xfrm>
          <a:custGeom>
            <a:avLst/>
            <a:gdLst>
              <a:gd name="T0" fmla="*/ 2147483646 w 191"/>
              <a:gd name="T1" fmla="*/ 2147483646 h 160"/>
              <a:gd name="T2" fmla="*/ 2147483646 w 191"/>
              <a:gd name="T3" fmla="*/ 2147483646 h 160"/>
              <a:gd name="T4" fmla="*/ 2147483646 w 191"/>
              <a:gd name="T5" fmla="*/ 2147483646 h 160"/>
              <a:gd name="T6" fmla="*/ 2147483646 w 191"/>
              <a:gd name="T7" fmla="*/ 2147483646 h 160"/>
              <a:gd name="T8" fmla="*/ 2147483646 w 191"/>
              <a:gd name="T9" fmla="*/ 2147483646 h 160"/>
              <a:gd name="T10" fmla="*/ 2147483646 w 191"/>
              <a:gd name="T11" fmla="*/ 2147483646 h 160"/>
              <a:gd name="T12" fmla="*/ 2147483646 w 191"/>
              <a:gd name="T13" fmla="*/ 2147483646 h 160"/>
              <a:gd name="T14" fmla="*/ 2147483646 w 191"/>
              <a:gd name="T15" fmla="*/ 2147483646 h 160"/>
              <a:gd name="T16" fmla="*/ 2147483646 w 191"/>
              <a:gd name="T17" fmla="*/ 2147483646 h 160"/>
              <a:gd name="T18" fmla="*/ 2147483646 w 191"/>
              <a:gd name="T19" fmla="*/ 2147483646 h 160"/>
              <a:gd name="T20" fmla="*/ 2147483646 w 191"/>
              <a:gd name="T21" fmla="*/ 2147483646 h 160"/>
              <a:gd name="T22" fmla="*/ 2147483646 w 191"/>
              <a:gd name="T23" fmla="*/ 2147483646 h 160"/>
              <a:gd name="T24" fmla="*/ 2147483646 w 191"/>
              <a:gd name="T25" fmla="*/ 2147483646 h 160"/>
              <a:gd name="T26" fmla="*/ 2147483646 w 191"/>
              <a:gd name="T27" fmla="*/ 2147483646 h 160"/>
              <a:gd name="T28" fmla="*/ 2147483646 w 191"/>
              <a:gd name="T29" fmla="*/ 2147483646 h 160"/>
              <a:gd name="T30" fmla="*/ 2147483646 w 191"/>
              <a:gd name="T31" fmla="*/ 2147483646 h 160"/>
              <a:gd name="T32" fmla="*/ 2147483646 w 191"/>
              <a:gd name="T33" fmla="*/ 2147483646 h 160"/>
              <a:gd name="T34" fmla="*/ 2147483646 w 191"/>
              <a:gd name="T35" fmla="*/ 2147483646 h 160"/>
              <a:gd name="T36" fmla="*/ 2147483646 w 191"/>
              <a:gd name="T37" fmla="*/ 2147483646 h 160"/>
              <a:gd name="T38" fmla="*/ 2147483646 w 191"/>
              <a:gd name="T39" fmla="*/ 2147483646 h 160"/>
              <a:gd name="T40" fmla="*/ 2147483646 w 191"/>
              <a:gd name="T41" fmla="*/ 2147483646 h 160"/>
              <a:gd name="T42" fmla="*/ 2147483646 w 191"/>
              <a:gd name="T43" fmla="*/ 2147483646 h 160"/>
              <a:gd name="T44" fmla="*/ 2147483646 w 191"/>
              <a:gd name="T45" fmla="*/ 2147483646 h 160"/>
              <a:gd name="T46" fmla="*/ 2147483646 w 191"/>
              <a:gd name="T47" fmla="*/ 2147483646 h 160"/>
              <a:gd name="T48" fmla="*/ 2147483646 w 191"/>
              <a:gd name="T49" fmla="*/ 2147483646 h 160"/>
              <a:gd name="T50" fmla="*/ 2147483646 w 191"/>
              <a:gd name="T51" fmla="*/ 2147483646 h 160"/>
              <a:gd name="T52" fmla="*/ 2147483646 w 191"/>
              <a:gd name="T53" fmla="*/ 2147483646 h 160"/>
              <a:gd name="T54" fmla="*/ 2147483646 w 191"/>
              <a:gd name="T55" fmla="*/ 2147483646 h 160"/>
              <a:gd name="T56" fmla="*/ 2147483646 w 191"/>
              <a:gd name="T57" fmla="*/ 2147483646 h 160"/>
              <a:gd name="T58" fmla="*/ 2147483646 w 191"/>
              <a:gd name="T59" fmla="*/ 2147483646 h 160"/>
              <a:gd name="T60" fmla="*/ 2147483646 w 191"/>
              <a:gd name="T61" fmla="*/ 2147483646 h 160"/>
              <a:gd name="T62" fmla="*/ 2147483646 w 191"/>
              <a:gd name="T63" fmla="*/ 2147483646 h 160"/>
              <a:gd name="T64" fmla="*/ 2147483646 w 191"/>
              <a:gd name="T65" fmla="*/ 2147483646 h 160"/>
              <a:gd name="T66" fmla="*/ 2147483646 w 191"/>
              <a:gd name="T67" fmla="*/ 2147483646 h 160"/>
              <a:gd name="T68" fmla="*/ 2147483646 w 191"/>
              <a:gd name="T69" fmla="*/ 2147483646 h 160"/>
              <a:gd name="T70" fmla="*/ 2147483646 w 191"/>
              <a:gd name="T71" fmla="*/ 2147483646 h 160"/>
              <a:gd name="T72" fmla="*/ 2147483646 w 191"/>
              <a:gd name="T73" fmla="*/ 2147483646 h 160"/>
              <a:gd name="T74" fmla="*/ 2147483646 w 191"/>
              <a:gd name="T75" fmla="*/ 2147483646 h 160"/>
              <a:gd name="T76" fmla="*/ 2147483646 w 191"/>
              <a:gd name="T77" fmla="*/ 2147483646 h 160"/>
              <a:gd name="T78" fmla="*/ 2147483646 w 191"/>
              <a:gd name="T79" fmla="*/ 2147483646 h 160"/>
              <a:gd name="T80" fmla="*/ 2147483646 w 191"/>
              <a:gd name="T81" fmla="*/ 2147483646 h 160"/>
              <a:gd name="T82" fmla="*/ 2147483646 w 191"/>
              <a:gd name="T83" fmla="*/ 2147483646 h 160"/>
              <a:gd name="T84" fmla="*/ 2147483646 w 191"/>
              <a:gd name="T85" fmla="*/ 2147483646 h 160"/>
              <a:gd name="T86" fmla="*/ 2147483646 w 191"/>
              <a:gd name="T87" fmla="*/ 2147483646 h 160"/>
              <a:gd name="T88" fmla="*/ 2147483646 w 191"/>
              <a:gd name="T89" fmla="*/ 2147483646 h 160"/>
              <a:gd name="T90" fmla="*/ 2147483646 w 191"/>
              <a:gd name="T91" fmla="*/ 2147483646 h 160"/>
              <a:gd name="T92" fmla="*/ 2147483646 w 191"/>
              <a:gd name="T93" fmla="*/ 2147483646 h 160"/>
              <a:gd name="T94" fmla="*/ 2147483646 w 191"/>
              <a:gd name="T95" fmla="*/ 2147483646 h 160"/>
              <a:gd name="T96" fmla="*/ 2147483646 w 191"/>
              <a:gd name="T97" fmla="*/ 2147483646 h 160"/>
              <a:gd name="T98" fmla="*/ 2147483646 w 191"/>
              <a:gd name="T99" fmla="*/ 2147483646 h 160"/>
              <a:gd name="T100" fmla="*/ 2147483646 w 191"/>
              <a:gd name="T101" fmla="*/ 0 h 160"/>
              <a:gd name="T102" fmla="*/ 0 w 191"/>
              <a:gd name="T103" fmla="*/ 2147483646 h 160"/>
              <a:gd name="T104" fmla="*/ 2147483646 w 191"/>
              <a:gd name="T105" fmla="*/ 2147483646 h 160"/>
              <a:gd name="T106" fmla="*/ 2147483646 w 191"/>
              <a:gd name="T107" fmla="*/ 2147483646 h 160"/>
              <a:gd name="T108" fmla="*/ 2147483646 w 191"/>
              <a:gd name="T109" fmla="*/ 2147483646 h 160"/>
              <a:gd name="T110" fmla="*/ 2147483646 w 191"/>
              <a:gd name="T111" fmla="*/ 2147483646 h 160"/>
              <a:gd name="T112" fmla="*/ 2147483646 w 191"/>
              <a:gd name="T113" fmla="*/ 2147483646 h 160"/>
              <a:gd name="T114" fmla="*/ 2147483646 w 191"/>
              <a:gd name="T115" fmla="*/ 2147483646 h 160"/>
              <a:gd name="T116" fmla="*/ 2147483646 w 191"/>
              <a:gd name="T117" fmla="*/ 2147483646 h 1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1" h="160" extrusionOk="0">
                <a:moveTo>
                  <a:pt x="25" y="130"/>
                </a:moveTo>
                <a:cubicBezTo>
                  <a:pt x="25" y="87"/>
                  <a:pt x="25" y="87"/>
                  <a:pt x="25" y="87"/>
                </a:cubicBezTo>
                <a:cubicBezTo>
                  <a:pt x="25" y="84"/>
                  <a:pt x="28" y="81"/>
                  <a:pt x="32" y="81"/>
                </a:cubicBezTo>
                <a:cubicBezTo>
                  <a:pt x="42" y="81"/>
                  <a:pt x="42" y="81"/>
                  <a:pt x="42" y="81"/>
                </a:cubicBezTo>
                <a:cubicBezTo>
                  <a:pt x="46" y="81"/>
                  <a:pt x="48" y="84"/>
                  <a:pt x="48" y="87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8" y="134"/>
                  <a:pt x="46" y="137"/>
                  <a:pt x="4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8" y="137"/>
                  <a:pt x="25" y="134"/>
                  <a:pt x="25" y="130"/>
                </a:cubicBezTo>
                <a:close/>
                <a:moveTo>
                  <a:pt x="70" y="66"/>
                </a:moveTo>
                <a:cubicBezTo>
                  <a:pt x="66" y="66"/>
                  <a:pt x="64" y="68"/>
                  <a:pt x="64" y="72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4"/>
                  <a:pt x="66" y="137"/>
                  <a:pt x="7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4" y="137"/>
                  <a:pt x="87" y="134"/>
                  <a:pt x="87" y="130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8"/>
                  <a:pt x="84" y="66"/>
                  <a:pt x="80" y="66"/>
                </a:cubicBezTo>
                <a:lnTo>
                  <a:pt x="70" y="66"/>
                </a:lnTo>
                <a:close/>
                <a:moveTo>
                  <a:pt x="108" y="52"/>
                </a:moveTo>
                <a:cubicBezTo>
                  <a:pt x="105" y="52"/>
                  <a:pt x="102" y="55"/>
                  <a:pt x="102" y="59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02" y="134"/>
                  <a:pt x="105" y="137"/>
                  <a:pt x="108" y="137"/>
                </a:cubicBezTo>
                <a:cubicBezTo>
                  <a:pt x="119" y="137"/>
                  <a:pt x="119" y="137"/>
                  <a:pt x="119" y="137"/>
                </a:cubicBezTo>
                <a:cubicBezTo>
                  <a:pt x="122" y="137"/>
                  <a:pt x="125" y="134"/>
                  <a:pt x="125" y="130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5" y="55"/>
                  <a:pt x="122" y="52"/>
                  <a:pt x="119" y="52"/>
                </a:cubicBezTo>
                <a:lnTo>
                  <a:pt x="108" y="52"/>
                </a:lnTo>
                <a:close/>
                <a:moveTo>
                  <a:pt x="146" y="39"/>
                </a:moveTo>
                <a:cubicBezTo>
                  <a:pt x="143" y="39"/>
                  <a:pt x="140" y="42"/>
                  <a:pt x="140" y="45"/>
                </a:cubicBezTo>
                <a:cubicBezTo>
                  <a:pt x="140" y="130"/>
                  <a:pt x="140" y="130"/>
                  <a:pt x="140" y="130"/>
                </a:cubicBezTo>
                <a:cubicBezTo>
                  <a:pt x="140" y="134"/>
                  <a:pt x="143" y="137"/>
                  <a:pt x="146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60" y="137"/>
                  <a:pt x="163" y="134"/>
                  <a:pt x="163" y="130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42"/>
                  <a:pt x="160" y="39"/>
                  <a:pt x="157" y="39"/>
                </a:cubicBezTo>
                <a:lnTo>
                  <a:pt x="146" y="39"/>
                </a:lnTo>
                <a:close/>
                <a:moveTo>
                  <a:pt x="28" y="64"/>
                </a:moveTo>
                <a:cubicBezTo>
                  <a:pt x="69" y="57"/>
                  <a:pt x="107" y="42"/>
                  <a:pt x="142" y="21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57" y="8"/>
                  <a:pt x="157" y="8"/>
                  <a:pt x="157" y="8"/>
                </a:cubicBezTo>
                <a:cubicBezTo>
                  <a:pt x="134" y="7"/>
                  <a:pt x="134" y="7"/>
                  <a:pt x="134" y="7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04" y="34"/>
                  <a:pt x="67" y="48"/>
                  <a:pt x="27" y="56"/>
                </a:cubicBezTo>
                <a:lnTo>
                  <a:pt x="28" y="64"/>
                </a:lnTo>
                <a:close/>
                <a:moveTo>
                  <a:pt x="191" y="149"/>
                </a:moveTo>
                <a:cubicBezTo>
                  <a:pt x="171" y="138"/>
                  <a:pt x="171" y="138"/>
                  <a:pt x="171" y="138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5" y="20"/>
                  <a:pt x="15" y="20"/>
                  <a:pt x="15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45"/>
                  <a:pt x="7" y="145"/>
                  <a:pt x="7" y="145"/>
                </a:cubicBezTo>
                <a:cubicBezTo>
                  <a:pt x="7" y="149"/>
                  <a:pt x="7" y="149"/>
                  <a:pt x="7" y="149"/>
                </a:cubicBezTo>
                <a:cubicBezTo>
                  <a:pt x="7" y="153"/>
                  <a:pt x="7" y="153"/>
                  <a:pt x="7" y="153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71" y="160"/>
                  <a:pt x="171" y="160"/>
                  <a:pt x="171" y="160"/>
                </a:cubicBezTo>
                <a:lnTo>
                  <a:pt x="191" y="149"/>
                </a:lnTo>
                <a:close/>
              </a:path>
            </a:pathLst>
          </a:custGeom>
          <a:solidFill>
            <a:srgbClr val="40C0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0" name="Google Shape;117;p14"/>
          <p:cNvSpPr>
            <a:spLocks/>
          </p:cNvSpPr>
          <p:nvPr/>
        </p:nvSpPr>
        <p:spPr bwMode="auto">
          <a:xfrm>
            <a:off x="10585450" y="3768725"/>
            <a:ext cx="1046163" cy="544513"/>
          </a:xfrm>
          <a:custGeom>
            <a:avLst/>
            <a:gdLst>
              <a:gd name="T0" fmla="*/ 2147483646 w 267"/>
              <a:gd name="T1" fmla="*/ 2147483646 h 139"/>
              <a:gd name="T2" fmla="*/ 2147483646 w 267"/>
              <a:gd name="T3" fmla="*/ 2147483646 h 139"/>
              <a:gd name="T4" fmla="*/ 2147483646 w 267"/>
              <a:gd name="T5" fmla="*/ 2147483646 h 139"/>
              <a:gd name="T6" fmla="*/ 2147483646 w 267"/>
              <a:gd name="T7" fmla="*/ 2147483646 h 139"/>
              <a:gd name="T8" fmla="*/ 2147483646 w 267"/>
              <a:gd name="T9" fmla="*/ 2147483646 h 139"/>
              <a:gd name="T10" fmla="*/ 2147483646 w 267"/>
              <a:gd name="T11" fmla="*/ 2147483646 h 139"/>
              <a:gd name="T12" fmla="*/ 2147483646 w 267"/>
              <a:gd name="T13" fmla="*/ 2147483646 h 139"/>
              <a:gd name="T14" fmla="*/ 2147483646 w 267"/>
              <a:gd name="T15" fmla="*/ 2147483646 h 139"/>
              <a:gd name="T16" fmla="*/ 2147483646 w 267"/>
              <a:gd name="T17" fmla="*/ 2147483646 h 139"/>
              <a:gd name="T18" fmla="*/ 2147483646 w 267"/>
              <a:gd name="T19" fmla="*/ 2147483646 h 139"/>
              <a:gd name="T20" fmla="*/ 2147483646 w 267"/>
              <a:gd name="T21" fmla="*/ 2147483646 h 139"/>
              <a:gd name="T22" fmla="*/ 2147483646 w 267"/>
              <a:gd name="T23" fmla="*/ 0 h 139"/>
              <a:gd name="T24" fmla="*/ 2147483646 w 267"/>
              <a:gd name="T25" fmla="*/ 2147483646 h 139"/>
              <a:gd name="T26" fmla="*/ 2147483646 w 267"/>
              <a:gd name="T27" fmla="*/ 2147483646 h 139"/>
              <a:gd name="T28" fmla="*/ 2147483646 w 267"/>
              <a:gd name="T29" fmla="*/ 2147483646 h 139"/>
              <a:gd name="T30" fmla="*/ 2147483646 w 267"/>
              <a:gd name="T31" fmla="*/ 2147483646 h 139"/>
              <a:gd name="T32" fmla="*/ 2147483646 w 267"/>
              <a:gd name="T33" fmla="*/ 2147483646 h 139"/>
              <a:gd name="T34" fmla="*/ 2147483646 w 267"/>
              <a:gd name="T35" fmla="*/ 2147483646 h 139"/>
              <a:gd name="T36" fmla="*/ 2147483646 w 267"/>
              <a:gd name="T37" fmla="*/ 2147483646 h 139"/>
              <a:gd name="T38" fmla="*/ 2147483646 w 267"/>
              <a:gd name="T39" fmla="*/ 2147483646 h 139"/>
              <a:gd name="T40" fmla="*/ 2147483646 w 267"/>
              <a:gd name="T41" fmla="*/ 2147483646 h 139"/>
              <a:gd name="T42" fmla="*/ 2147483646 w 267"/>
              <a:gd name="T43" fmla="*/ 2147483646 h 139"/>
              <a:gd name="T44" fmla="*/ 2147483646 w 267"/>
              <a:gd name="T45" fmla="*/ 2147483646 h 139"/>
              <a:gd name="T46" fmla="*/ 2147483646 w 267"/>
              <a:gd name="T47" fmla="*/ 2147483646 h 139"/>
              <a:gd name="T48" fmla="*/ 2147483646 w 267"/>
              <a:gd name="T49" fmla="*/ 2147483646 h 139"/>
              <a:gd name="T50" fmla="*/ 2147483646 w 267"/>
              <a:gd name="T51" fmla="*/ 2147483646 h 139"/>
              <a:gd name="T52" fmla="*/ 2147483646 w 267"/>
              <a:gd name="T53" fmla="*/ 2147483646 h 139"/>
              <a:gd name="T54" fmla="*/ 2147483646 w 267"/>
              <a:gd name="T55" fmla="*/ 2147483646 h 139"/>
              <a:gd name="T56" fmla="*/ 2147483646 w 267"/>
              <a:gd name="T57" fmla="*/ 2147483646 h 139"/>
              <a:gd name="T58" fmla="*/ 2147483646 w 267"/>
              <a:gd name="T59" fmla="*/ 2147483646 h 139"/>
              <a:gd name="T60" fmla="*/ 2147483646 w 267"/>
              <a:gd name="T61" fmla="*/ 2147483646 h 139"/>
              <a:gd name="T62" fmla="*/ 2147483646 w 267"/>
              <a:gd name="T63" fmla="*/ 2147483646 h 139"/>
              <a:gd name="T64" fmla="*/ 2147483646 w 267"/>
              <a:gd name="T65" fmla="*/ 2147483646 h 139"/>
              <a:gd name="T66" fmla="*/ 2147483646 w 267"/>
              <a:gd name="T67" fmla="*/ 2147483646 h 139"/>
              <a:gd name="T68" fmla="*/ 2147483646 w 267"/>
              <a:gd name="T69" fmla="*/ 2147483646 h 139"/>
              <a:gd name="T70" fmla="*/ 2147483646 w 267"/>
              <a:gd name="T71" fmla="*/ 2147483646 h 139"/>
              <a:gd name="T72" fmla="*/ 2147483646 w 267"/>
              <a:gd name="T73" fmla="*/ 2147483646 h 139"/>
              <a:gd name="T74" fmla="*/ 2147483646 w 267"/>
              <a:gd name="T75" fmla="*/ 2147483646 h 139"/>
              <a:gd name="T76" fmla="*/ 2147483646 w 267"/>
              <a:gd name="T77" fmla="*/ 2147483646 h 139"/>
              <a:gd name="T78" fmla="*/ 2147483646 w 267"/>
              <a:gd name="T79" fmla="*/ 2147483646 h 139"/>
              <a:gd name="T80" fmla="*/ 2147483646 w 267"/>
              <a:gd name="T81" fmla="*/ 2147483646 h 139"/>
              <a:gd name="T82" fmla="*/ 2147483646 w 267"/>
              <a:gd name="T83" fmla="*/ 2147483646 h 139"/>
              <a:gd name="T84" fmla="*/ 2147483646 w 267"/>
              <a:gd name="T85" fmla="*/ 2147483646 h 139"/>
              <a:gd name="T86" fmla="*/ 2147483646 w 267"/>
              <a:gd name="T87" fmla="*/ 2147483646 h 139"/>
              <a:gd name="T88" fmla="*/ 2147483646 w 267"/>
              <a:gd name="T89" fmla="*/ 2147483646 h 139"/>
              <a:gd name="T90" fmla="*/ 2147483646 w 267"/>
              <a:gd name="T91" fmla="*/ 2147483646 h 139"/>
              <a:gd name="T92" fmla="*/ 2147483646 w 267"/>
              <a:gd name="T93" fmla="*/ 2147483646 h 139"/>
              <a:gd name="T94" fmla="*/ 2147483646 w 267"/>
              <a:gd name="T95" fmla="*/ 2147483646 h 139"/>
              <a:gd name="T96" fmla="*/ 2147483646 w 267"/>
              <a:gd name="T97" fmla="*/ 2147483646 h 139"/>
              <a:gd name="T98" fmla="*/ 2147483646 w 267"/>
              <a:gd name="T99" fmla="*/ 2147483646 h 139"/>
              <a:gd name="T100" fmla="*/ 2147483646 w 267"/>
              <a:gd name="T101" fmla="*/ 2147483646 h 139"/>
              <a:gd name="T102" fmla="*/ 2147483646 w 267"/>
              <a:gd name="T103" fmla="*/ 2147483646 h 139"/>
              <a:gd name="T104" fmla="*/ 2147483646 w 267"/>
              <a:gd name="T105" fmla="*/ 2147483646 h 139"/>
              <a:gd name="T106" fmla="*/ 2147483646 w 267"/>
              <a:gd name="T107" fmla="*/ 2147483646 h 139"/>
              <a:gd name="T108" fmla="*/ 2147483646 w 267"/>
              <a:gd name="T109" fmla="*/ 2147483646 h 139"/>
              <a:gd name="T110" fmla="*/ 2147483646 w 267"/>
              <a:gd name="T111" fmla="*/ 2147483646 h 139"/>
              <a:gd name="T112" fmla="*/ 2147483646 w 267"/>
              <a:gd name="T113" fmla="*/ 2147483646 h 139"/>
              <a:gd name="T114" fmla="*/ 2147483646 w 267"/>
              <a:gd name="T115" fmla="*/ 2147483646 h 139"/>
              <a:gd name="T116" fmla="*/ 2147483646 w 267"/>
              <a:gd name="T117" fmla="*/ 2147483646 h 1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67" h="139" extrusionOk="0">
                <a:moveTo>
                  <a:pt x="193" y="131"/>
                </a:moveTo>
                <a:cubicBezTo>
                  <a:pt x="189" y="133"/>
                  <a:pt x="185" y="134"/>
                  <a:pt x="181" y="135"/>
                </a:cubicBezTo>
                <a:cubicBezTo>
                  <a:pt x="168" y="138"/>
                  <a:pt x="154" y="139"/>
                  <a:pt x="137" y="139"/>
                </a:cubicBezTo>
                <a:cubicBezTo>
                  <a:pt x="120" y="139"/>
                  <a:pt x="106" y="138"/>
                  <a:pt x="93" y="135"/>
                </a:cubicBezTo>
                <a:cubicBezTo>
                  <a:pt x="89" y="134"/>
                  <a:pt x="85" y="133"/>
                  <a:pt x="81" y="131"/>
                </a:cubicBezTo>
                <a:cubicBezTo>
                  <a:pt x="70" y="126"/>
                  <a:pt x="70" y="116"/>
                  <a:pt x="76" y="110"/>
                </a:cubicBezTo>
                <a:cubicBezTo>
                  <a:pt x="83" y="103"/>
                  <a:pt x="92" y="98"/>
                  <a:pt x="101" y="94"/>
                </a:cubicBezTo>
                <a:cubicBezTo>
                  <a:pt x="105" y="92"/>
                  <a:pt x="109" y="90"/>
                  <a:pt x="113" y="89"/>
                </a:cubicBezTo>
                <a:cubicBezTo>
                  <a:pt x="121" y="86"/>
                  <a:pt x="123" y="78"/>
                  <a:pt x="117" y="72"/>
                </a:cubicBezTo>
                <a:cubicBezTo>
                  <a:pt x="106" y="60"/>
                  <a:pt x="101" y="46"/>
                  <a:pt x="102" y="30"/>
                </a:cubicBezTo>
                <a:cubicBezTo>
                  <a:pt x="102" y="14"/>
                  <a:pt x="112" y="5"/>
                  <a:pt x="127" y="1"/>
                </a:cubicBezTo>
                <a:cubicBezTo>
                  <a:pt x="131" y="1"/>
                  <a:pt x="134" y="0"/>
                  <a:pt x="137" y="0"/>
                </a:cubicBezTo>
                <a:cubicBezTo>
                  <a:pt x="140" y="0"/>
                  <a:pt x="143" y="1"/>
                  <a:pt x="147" y="1"/>
                </a:cubicBezTo>
                <a:cubicBezTo>
                  <a:pt x="162" y="5"/>
                  <a:pt x="172" y="14"/>
                  <a:pt x="172" y="30"/>
                </a:cubicBezTo>
                <a:cubicBezTo>
                  <a:pt x="173" y="46"/>
                  <a:pt x="168" y="60"/>
                  <a:pt x="157" y="72"/>
                </a:cubicBezTo>
                <a:cubicBezTo>
                  <a:pt x="151" y="78"/>
                  <a:pt x="153" y="86"/>
                  <a:pt x="161" y="89"/>
                </a:cubicBezTo>
                <a:cubicBezTo>
                  <a:pt x="165" y="90"/>
                  <a:pt x="169" y="92"/>
                  <a:pt x="173" y="94"/>
                </a:cubicBezTo>
                <a:cubicBezTo>
                  <a:pt x="182" y="98"/>
                  <a:pt x="191" y="103"/>
                  <a:pt x="198" y="110"/>
                </a:cubicBezTo>
                <a:cubicBezTo>
                  <a:pt x="202" y="114"/>
                  <a:pt x="204" y="126"/>
                  <a:pt x="193" y="131"/>
                </a:cubicBezTo>
                <a:close/>
                <a:moveTo>
                  <a:pt x="263" y="119"/>
                </a:moveTo>
                <a:cubicBezTo>
                  <a:pt x="258" y="114"/>
                  <a:pt x="252" y="110"/>
                  <a:pt x="246" y="107"/>
                </a:cubicBezTo>
                <a:cubicBezTo>
                  <a:pt x="243" y="106"/>
                  <a:pt x="240" y="105"/>
                  <a:pt x="237" y="104"/>
                </a:cubicBezTo>
                <a:cubicBezTo>
                  <a:pt x="232" y="102"/>
                  <a:pt x="230" y="96"/>
                  <a:pt x="234" y="92"/>
                </a:cubicBezTo>
                <a:cubicBezTo>
                  <a:pt x="242" y="84"/>
                  <a:pt x="245" y="75"/>
                  <a:pt x="245" y="64"/>
                </a:cubicBezTo>
                <a:cubicBezTo>
                  <a:pt x="244" y="52"/>
                  <a:pt x="238" y="46"/>
                  <a:pt x="227" y="43"/>
                </a:cubicBezTo>
                <a:cubicBezTo>
                  <a:pt x="225" y="43"/>
                  <a:pt x="223" y="43"/>
                  <a:pt x="220" y="43"/>
                </a:cubicBezTo>
                <a:cubicBezTo>
                  <a:pt x="218" y="43"/>
                  <a:pt x="216" y="43"/>
                  <a:pt x="214" y="43"/>
                </a:cubicBezTo>
                <a:cubicBezTo>
                  <a:pt x="203" y="46"/>
                  <a:pt x="196" y="52"/>
                  <a:pt x="196" y="64"/>
                </a:cubicBezTo>
                <a:cubicBezTo>
                  <a:pt x="196" y="75"/>
                  <a:pt x="199" y="84"/>
                  <a:pt x="207" y="92"/>
                </a:cubicBezTo>
                <a:cubicBezTo>
                  <a:pt x="211" y="96"/>
                  <a:pt x="209" y="102"/>
                  <a:pt x="204" y="104"/>
                </a:cubicBezTo>
                <a:cubicBezTo>
                  <a:pt x="204" y="104"/>
                  <a:pt x="203" y="104"/>
                  <a:pt x="203" y="104"/>
                </a:cubicBezTo>
                <a:cubicBezTo>
                  <a:pt x="204" y="105"/>
                  <a:pt x="205" y="106"/>
                  <a:pt x="206" y="107"/>
                </a:cubicBezTo>
                <a:cubicBezTo>
                  <a:pt x="209" y="110"/>
                  <a:pt x="211" y="116"/>
                  <a:pt x="210" y="122"/>
                </a:cubicBezTo>
                <a:cubicBezTo>
                  <a:pt x="209" y="128"/>
                  <a:pt x="205" y="132"/>
                  <a:pt x="199" y="135"/>
                </a:cubicBezTo>
                <a:cubicBezTo>
                  <a:pt x="198" y="136"/>
                  <a:pt x="196" y="137"/>
                  <a:pt x="194" y="137"/>
                </a:cubicBezTo>
                <a:cubicBezTo>
                  <a:pt x="202" y="139"/>
                  <a:pt x="210" y="139"/>
                  <a:pt x="220" y="139"/>
                </a:cubicBezTo>
                <a:cubicBezTo>
                  <a:pt x="232" y="139"/>
                  <a:pt x="242" y="139"/>
                  <a:pt x="251" y="136"/>
                </a:cubicBezTo>
                <a:cubicBezTo>
                  <a:pt x="254" y="136"/>
                  <a:pt x="257" y="135"/>
                  <a:pt x="259" y="134"/>
                </a:cubicBezTo>
                <a:cubicBezTo>
                  <a:pt x="267" y="130"/>
                  <a:pt x="266" y="122"/>
                  <a:pt x="263" y="119"/>
                </a:cubicBezTo>
                <a:close/>
                <a:moveTo>
                  <a:pt x="63" y="122"/>
                </a:moveTo>
                <a:cubicBezTo>
                  <a:pt x="62" y="116"/>
                  <a:pt x="64" y="111"/>
                  <a:pt x="68" y="107"/>
                </a:cubicBezTo>
                <a:cubicBezTo>
                  <a:pt x="70" y="105"/>
                  <a:pt x="72" y="103"/>
                  <a:pt x="74" y="102"/>
                </a:cubicBezTo>
                <a:cubicBezTo>
                  <a:pt x="73" y="101"/>
                  <a:pt x="72" y="101"/>
                  <a:pt x="71" y="100"/>
                </a:cubicBezTo>
                <a:cubicBezTo>
                  <a:pt x="65" y="98"/>
                  <a:pt x="63" y="92"/>
                  <a:pt x="67" y="87"/>
                </a:cubicBezTo>
                <a:cubicBezTo>
                  <a:pt x="76" y="79"/>
                  <a:pt x="80" y="68"/>
                  <a:pt x="79" y="55"/>
                </a:cubicBezTo>
                <a:cubicBezTo>
                  <a:pt x="79" y="43"/>
                  <a:pt x="71" y="36"/>
                  <a:pt x="60" y="33"/>
                </a:cubicBezTo>
                <a:cubicBezTo>
                  <a:pt x="57" y="32"/>
                  <a:pt x="55" y="32"/>
                  <a:pt x="52" y="32"/>
                </a:cubicBezTo>
                <a:cubicBezTo>
                  <a:pt x="50" y="32"/>
                  <a:pt x="47" y="32"/>
                  <a:pt x="45" y="33"/>
                </a:cubicBezTo>
                <a:cubicBezTo>
                  <a:pt x="33" y="36"/>
                  <a:pt x="26" y="43"/>
                  <a:pt x="25" y="55"/>
                </a:cubicBezTo>
                <a:cubicBezTo>
                  <a:pt x="25" y="68"/>
                  <a:pt x="28" y="78"/>
                  <a:pt x="37" y="87"/>
                </a:cubicBezTo>
                <a:cubicBezTo>
                  <a:pt x="41" y="92"/>
                  <a:pt x="40" y="98"/>
                  <a:pt x="34" y="100"/>
                </a:cubicBezTo>
                <a:cubicBezTo>
                  <a:pt x="31" y="101"/>
                  <a:pt x="27" y="103"/>
                  <a:pt x="24" y="104"/>
                </a:cubicBezTo>
                <a:cubicBezTo>
                  <a:pt x="17" y="107"/>
                  <a:pt x="11" y="111"/>
                  <a:pt x="5" y="117"/>
                </a:cubicBezTo>
                <a:cubicBezTo>
                  <a:pt x="0" y="122"/>
                  <a:pt x="0" y="129"/>
                  <a:pt x="9" y="133"/>
                </a:cubicBezTo>
                <a:cubicBezTo>
                  <a:pt x="12" y="134"/>
                  <a:pt x="15" y="135"/>
                  <a:pt x="18" y="136"/>
                </a:cubicBezTo>
                <a:cubicBezTo>
                  <a:pt x="29" y="139"/>
                  <a:pt x="39" y="139"/>
                  <a:pt x="52" y="139"/>
                </a:cubicBezTo>
                <a:cubicBezTo>
                  <a:pt x="63" y="139"/>
                  <a:pt x="71" y="139"/>
                  <a:pt x="80" y="137"/>
                </a:cubicBezTo>
                <a:cubicBezTo>
                  <a:pt x="78" y="137"/>
                  <a:pt x="76" y="136"/>
                  <a:pt x="75" y="135"/>
                </a:cubicBezTo>
                <a:cubicBezTo>
                  <a:pt x="68" y="132"/>
                  <a:pt x="64" y="127"/>
                  <a:pt x="63" y="122"/>
                </a:cubicBezTo>
                <a:close/>
              </a:path>
            </a:pathLst>
          </a:custGeom>
          <a:solidFill>
            <a:srgbClr val="00A8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1" name="Google Shape;118;p14"/>
          <p:cNvSpPr>
            <a:spLocks/>
          </p:cNvSpPr>
          <p:nvPr/>
        </p:nvSpPr>
        <p:spPr bwMode="auto">
          <a:xfrm>
            <a:off x="782638" y="1498600"/>
            <a:ext cx="668337" cy="800100"/>
          </a:xfrm>
          <a:custGeom>
            <a:avLst/>
            <a:gdLst>
              <a:gd name="T0" fmla="*/ 2147483646 w 171"/>
              <a:gd name="T1" fmla="*/ 2147483646 h 204"/>
              <a:gd name="T2" fmla="*/ 2147483646 w 171"/>
              <a:gd name="T3" fmla="*/ 2147483646 h 204"/>
              <a:gd name="T4" fmla="*/ 2147483646 w 171"/>
              <a:gd name="T5" fmla="*/ 2147483646 h 204"/>
              <a:gd name="T6" fmla="*/ 2147483646 w 171"/>
              <a:gd name="T7" fmla="*/ 2147483646 h 204"/>
              <a:gd name="T8" fmla="*/ 2147483646 w 171"/>
              <a:gd name="T9" fmla="*/ 2147483646 h 204"/>
              <a:gd name="T10" fmla="*/ 2147483646 w 171"/>
              <a:gd name="T11" fmla="*/ 2147483646 h 204"/>
              <a:gd name="T12" fmla="*/ 2147483646 w 171"/>
              <a:gd name="T13" fmla="*/ 2147483646 h 204"/>
              <a:gd name="T14" fmla="*/ 2147483646 w 171"/>
              <a:gd name="T15" fmla="*/ 2147483646 h 204"/>
              <a:gd name="T16" fmla="*/ 2147483646 w 171"/>
              <a:gd name="T17" fmla="*/ 2147483646 h 204"/>
              <a:gd name="T18" fmla="*/ 2147483646 w 171"/>
              <a:gd name="T19" fmla="*/ 2147483646 h 204"/>
              <a:gd name="T20" fmla="*/ 2147483646 w 171"/>
              <a:gd name="T21" fmla="*/ 2147483646 h 204"/>
              <a:gd name="T22" fmla="*/ 2147483646 w 171"/>
              <a:gd name="T23" fmla="*/ 2147483646 h 204"/>
              <a:gd name="T24" fmla="*/ 2147483646 w 171"/>
              <a:gd name="T25" fmla="*/ 2147483646 h 204"/>
              <a:gd name="T26" fmla="*/ 2147483646 w 171"/>
              <a:gd name="T27" fmla="*/ 2147483646 h 204"/>
              <a:gd name="T28" fmla="*/ 2147483646 w 171"/>
              <a:gd name="T29" fmla="*/ 2147483646 h 204"/>
              <a:gd name="T30" fmla="*/ 2147483646 w 171"/>
              <a:gd name="T31" fmla="*/ 2147483646 h 204"/>
              <a:gd name="T32" fmla="*/ 2147483646 w 171"/>
              <a:gd name="T33" fmla="*/ 2147483646 h 204"/>
              <a:gd name="T34" fmla="*/ 2147483646 w 171"/>
              <a:gd name="T35" fmla="*/ 2147483646 h 204"/>
              <a:gd name="T36" fmla="*/ 2147483646 w 171"/>
              <a:gd name="T37" fmla="*/ 2147483646 h 204"/>
              <a:gd name="T38" fmla="*/ 2147483646 w 171"/>
              <a:gd name="T39" fmla="*/ 2147483646 h 204"/>
              <a:gd name="T40" fmla="*/ 2147483646 w 171"/>
              <a:gd name="T41" fmla="*/ 2147483646 h 204"/>
              <a:gd name="T42" fmla="*/ 2147483646 w 171"/>
              <a:gd name="T43" fmla="*/ 2147483646 h 204"/>
              <a:gd name="T44" fmla="*/ 2147483646 w 171"/>
              <a:gd name="T45" fmla="*/ 2147483646 h 204"/>
              <a:gd name="T46" fmla="*/ 2147483646 w 171"/>
              <a:gd name="T47" fmla="*/ 2147483646 h 204"/>
              <a:gd name="T48" fmla="*/ 2147483646 w 171"/>
              <a:gd name="T49" fmla="*/ 0 h 204"/>
              <a:gd name="T50" fmla="*/ 2147483646 w 171"/>
              <a:gd name="T51" fmla="*/ 2147483646 h 204"/>
              <a:gd name="T52" fmla="*/ 2147483646 w 171"/>
              <a:gd name="T53" fmla="*/ 2147483646 h 204"/>
              <a:gd name="T54" fmla="*/ 2147483646 w 171"/>
              <a:gd name="T55" fmla="*/ 2147483646 h 204"/>
              <a:gd name="T56" fmla="*/ 2147483646 w 171"/>
              <a:gd name="T57" fmla="*/ 2147483646 h 204"/>
              <a:gd name="T58" fmla="*/ 2147483646 w 171"/>
              <a:gd name="T59" fmla="*/ 2147483646 h 204"/>
              <a:gd name="T60" fmla="*/ 2147483646 w 171"/>
              <a:gd name="T61" fmla="*/ 2147483646 h 204"/>
              <a:gd name="T62" fmla="*/ 2147483646 w 171"/>
              <a:gd name="T63" fmla="*/ 2147483646 h 204"/>
              <a:gd name="T64" fmla="*/ 2147483646 w 171"/>
              <a:gd name="T65" fmla="*/ 2147483646 h 204"/>
              <a:gd name="T66" fmla="*/ 2147483646 w 171"/>
              <a:gd name="T67" fmla="*/ 2147483646 h 204"/>
              <a:gd name="T68" fmla="*/ 2147483646 w 171"/>
              <a:gd name="T69" fmla="*/ 2147483646 h 204"/>
              <a:gd name="T70" fmla="*/ 2147483646 w 171"/>
              <a:gd name="T71" fmla="*/ 2147483646 h 204"/>
              <a:gd name="T72" fmla="*/ 2147483646 w 171"/>
              <a:gd name="T73" fmla="*/ 2147483646 h 204"/>
              <a:gd name="T74" fmla="*/ 2147483646 w 171"/>
              <a:gd name="T75" fmla="*/ 2147483646 h 204"/>
              <a:gd name="T76" fmla="*/ 2147483646 w 171"/>
              <a:gd name="T77" fmla="*/ 2147483646 h 204"/>
              <a:gd name="T78" fmla="*/ 2147483646 w 171"/>
              <a:gd name="T79" fmla="*/ 2147483646 h 204"/>
              <a:gd name="T80" fmla="*/ 2147483646 w 171"/>
              <a:gd name="T81" fmla="*/ 2147483646 h 204"/>
              <a:gd name="T82" fmla="*/ 2147483646 w 171"/>
              <a:gd name="T83" fmla="*/ 2147483646 h 204"/>
              <a:gd name="T84" fmla="*/ 2147483646 w 171"/>
              <a:gd name="T85" fmla="*/ 2147483646 h 204"/>
              <a:gd name="T86" fmla="*/ 2147483646 w 171"/>
              <a:gd name="T87" fmla="*/ 2147483646 h 204"/>
              <a:gd name="T88" fmla="*/ 2147483646 w 171"/>
              <a:gd name="T89" fmla="*/ 2147483646 h 204"/>
              <a:gd name="T90" fmla="*/ 2147483646 w 171"/>
              <a:gd name="T91" fmla="*/ 2147483646 h 204"/>
              <a:gd name="T92" fmla="*/ 2147483646 w 171"/>
              <a:gd name="T93" fmla="*/ 2147483646 h 204"/>
              <a:gd name="T94" fmla="*/ 2147483646 w 171"/>
              <a:gd name="T95" fmla="*/ 2147483646 h 204"/>
              <a:gd name="T96" fmla="*/ 2147483646 w 171"/>
              <a:gd name="T97" fmla="*/ 2147483646 h 204"/>
              <a:gd name="T98" fmla="*/ 2147483646 w 171"/>
              <a:gd name="T99" fmla="*/ 2147483646 h 204"/>
              <a:gd name="T100" fmla="*/ 2147483646 w 171"/>
              <a:gd name="T101" fmla="*/ 2147483646 h 20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1" h="204" extrusionOk="0">
                <a:moveTo>
                  <a:pt x="115" y="197"/>
                </a:moveTo>
                <a:cubicBezTo>
                  <a:pt x="115" y="201"/>
                  <a:pt x="112" y="204"/>
                  <a:pt x="108" y="204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61" y="204"/>
                  <a:pt x="58" y="201"/>
                  <a:pt x="58" y="197"/>
                </a:cubicBezTo>
                <a:cubicBezTo>
                  <a:pt x="58" y="197"/>
                  <a:pt x="58" y="197"/>
                  <a:pt x="58" y="197"/>
                </a:cubicBezTo>
                <a:cubicBezTo>
                  <a:pt x="58" y="193"/>
                  <a:pt x="61" y="190"/>
                  <a:pt x="65" y="190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12" y="190"/>
                  <a:pt x="115" y="193"/>
                  <a:pt x="115" y="197"/>
                </a:cubicBezTo>
                <a:close/>
                <a:moveTo>
                  <a:pt x="115" y="179"/>
                </a:moveTo>
                <a:cubicBezTo>
                  <a:pt x="115" y="175"/>
                  <a:pt x="112" y="172"/>
                  <a:pt x="108" y="172"/>
                </a:cubicBezTo>
                <a:cubicBezTo>
                  <a:pt x="65" y="172"/>
                  <a:pt x="65" y="172"/>
                  <a:pt x="65" y="172"/>
                </a:cubicBezTo>
                <a:cubicBezTo>
                  <a:pt x="61" y="172"/>
                  <a:pt x="58" y="175"/>
                  <a:pt x="58" y="179"/>
                </a:cubicBezTo>
                <a:cubicBezTo>
                  <a:pt x="58" y="179"/>
                  <a:pt x="58" y="179"/>
                  <a:pt x="58" y="179"/>
                </a:cubicBezTo>
                <a:cubicBezTo>
                  <a:pt x="58" y="183"/>
                  <a:pt x="61" y="186"/>
                  <a:pt x="65" y="186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112" y="186"/>
                  <a:pt x="115" y="183"/>
                  <a:pt x="115" y="179"/>
                </a:cubicBezTo>
                <a:close/>
                <a:moveTo>
                  <a:pt x="93" y="101"/>
                </a:moveTo>
                <a:cubicBezTo>
                  <a:pt x="84" y="101"/>
                  <a:pt x="84" y="101"/>
                  <a:pt x="84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2" y="167"/>
                  <a:pt x="84" y="167"/>
                  <a:pt x="86" y="167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6" y="167"/>
                  <a:pt x="87" y="167"/>
                  <a:pt x="87" y="167"/>
                </a:cubicBezTo>
                <a:cubicBezTo>
                  <a:pt x="87" y="167"/>
                  <a:pt x="87" y="167"/>
                  <a:pt x="87" y="167"/>
                </a:cubicBezTo>
                <a:cubicBezTo>
                  <a:pt x="89" y="167"/>
                  <a:pt x="91" y="167"/>
                  <a:pt x="93" y="167"/>
                </a:cubicBezTo>
                <a:lnTo>
                  <a:pt x="93" y="101"/>
                </a:lnTo>
                <a:close/>
                <a:moveTo>
                  <a:pt x="63" y="74"/>
                </a:moveTo>
                <a:cubicBezTo>
                  <a:pt x="57" y="74"/>
                  <a:pt x="52" y="78"/>
                  <a:pt x="52" y="84"/>
                </a:cubicBezTo>
                <a:cubicBezTo>
                  <a:pt x="52" y="90"/>
                  <a:pt x="57" y="94"/>
                  <a:pt x="63" y="94"/>
                </a:cubicBezTo>
                <a:cubicBezTo>
                  <a:pt x="73" y="94"/>
                  <a:pt x="73" y="94"/>
                  <a:pt x="73" y="9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78"/>
                  <a:pt x="68" y="74"/>
                  <a:pt x="63" y="74"/>
                </a:cubicBezTo>
                <a:close/>
                <a:moveTo>
                  <a:pt x="120" y="84"/>
                </a:moveTo>
                <a:cubicBezTo>
                  <a:pt x="120" y="78"/>
                  <a:pt x="116" y="74"/>
                  <a:pt x="110" y="74"/>
                </a:cubicBezTo>
                <a:cubicBezTo>
                  <a:pt x="104" y="74"/>
                  <a:pt x="100" y="78"/>
                  <a:pt x="100" y="8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16" y="94"/>
                  <a:pt x="120" y="90"/>
                  <a:pt x="120" y="84"/>
                </a:cubicBezTo>
                <a:close/>
                <a:moveTo>
                  <a:pt x="143" y="65"/>
                </a:moveTo>
                <a:cubicBezTo>
                  <a:pt x="138" y="47"/>
                  <a:pt x="116" y="28"/>
                  <a:pt x="86" y="28"/>
                </a:cubicBezTo>
                <a:cubicBezTo>
                  <a:pt x="56" y="28"/>
                  <a:pt x="34" y="47"/>
                  <a:pt x="30" y="65"/>
                </a:cubicBezTo>
                <a:cubicBezTo>
                  <a:pt x="26" y="79"/>
                  <a:pt x="30" y="92"/>
                  <a:pt x="36" y="105"/>
                </a:cubicBezTo>
                <a:cubicBezTo>
                  <a:pt x="42" y="117"/>
                  <a:pt x="48" y="126"/>
                  <a:pt x="54" y="138"/>
                </a:cubicBezTo>
                <a:cubicBezTo>
                  <a:pt x="56" y="144"/>
                  <a:pt x="57" y="153"/>
                  <a:pt x="59" y="160"/>
                </a:cubicBezTo>
                <a:cubicBezTo>
                  <a:pt x="60" y="165"/>
                  <a:pt x="62" y="167"/>
                  <a:pt x="69" y="167"/>
                </a:cubicBezTo>
                <a:cubicBezTo>
                  <a:pt x="70" y="167"/>
                  <a:pt x="71" y="167"/>
                  <a:pt x="73" y="167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58" y="101"/>
                  <a:pt x="54" y="99"/>
                  <a:pt x="51" y="96"/>
                </a:cubicBezTo>
                <a:cubicBezTo>
                  <a:pt x="47" y="93"/>
                  <a:pt x="46" y="88"/>
                  <a:pt x="46" y="84"/>
                </a:cubicBezTo>
                <a:cubicBezTo>
                  <a:pt x="46" y="79"/>
                  <a:pt x="47" y="75"/>
                  <a:pt x="51" y="72"/>
                </a:cubicBezTo>
                <a:cubicBezTo>
                  <a:pt x="54" y="69"/>
                  <a:pt x="58" y="67"/>
                  <a:pt x="63" y="67"/>
                </a:cubicBezTo>
                <a:cubicBezTo>
                  <a:pt x="72" y="67"/>
                  <a:pt x="79" y="74"/>
                  <a:pt x="80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80" y="94"/>
                  <a:pt x="80" y="94"/>
                  <a:pt x="80" y="94"/>
                </a:cubicBezTo>
                <a:cubicBezTo>
                  <a:pt x="84" y="94"/>
                  <a:pt x="84" y="94"/>
                  <a:pt x="84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84"/>
                  <a:pt x="93" y="84"/>
                  <a:pt x="93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3" y="79"/>
                  <a:pt x="95" y="75"/>
                  <a:pt x="98" y="72"/>
                </a:cubicBezTo>
                <a:cubicBezTo>
                  <a:pt x="101" y="69"/>
                  <a:pt x="105" y="67"/>
                  <a:pt x="110" y="67"/>
                </a:cubicBezTo>
                <a:cubicBezTo>
                  <a:pt x="114" y="67"/>
                  <a:pt x="119" y="69"/>
                  <a:pt x="122" y="72"/>
                </a:cubicBezTo>
                <a:cubicBezTo>
                  <a:pt x="125" y="75"/>
                  <a:pt x="127" y="79"/>
                  <a:pt x="127" y="84"/>
                </a:cubicBezTo>
                <a:cubicBezTo>
                  <a:pt x="127" y="88"/>
                  <a:pt x="125" y="93"/>
                  <a:pt x="122" y="96"/>
                </a:cubicBezTo>
                <a:cubicBezTo>
                  <a:pt x="119" y="99"/>
                  <a:pt x="114" y="101"/>
                  <a:pt x="11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1" y="167"/>
                  <a:pt x="102" y="167"/>
                  <a:pt x="104" y="167"/>
                </a:cubicBezTo>
                <a:cubicBezTo>
                  <a:pt x="110" y="167"/>
                  <a:pt x="112" y="165"/>
                  <a:pt x="114" y="160"/>
                </a:cubicBezTo>
                <a:cubicBezTo>
                  <a:pt x="115" y="153"/>
                  <a:pt x="116" y="144"/>
                  <a:pt x="119" y="138"/>
                </a:cubicBezTo>
                <a:cubicBezTo>
                  <a:pt x="124" y="126"/>
                  <a:pt x="130" y="117"/>
                  <a:pt x="136" y="105"/>
                </a:cubicBezTo>
                <a:cubicBezTo>
                  <a:pt x="143" y="92"/>
                  <a:pt x="146" y="79"/>
                  <a:pt x="143" y="65"/>
                </a:cubicBezTo>
                <a:close/>
                <a:moveTo>
                  <a:pt x="93" y="7"/>
                </a:moveTo>
                <a:cubicBezTo>
                  <a:pt x="93" y="3"/>
                  <a:pt x="90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3" y="0"/>
                  <a:pt x="80" y="3"/>
                  <a:pt x="80" y="7"/>
                </a:cubicBezTo>
                <a:cubicBezTo>
                  <a:pt x="80" y="18"/>
                  <a:pt x="80" y="18"/>
                  <a:pt x="80" y="18"/>
                </a:cubicBezTo>
                <a:cubicBezTo>
                  <a:pt x="80" y="21"/>
                  <a:pt x="83" y="24"/>
                  <a:pt x="86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24"/>
                  <a:pt x="93" y="21"/>
                  <a:pt x="93" y="18"/>
                </a:cubicBezTo>
                <a:lnTo>
                  <a:pt x="93" y="7"/>
                </a:lnTo>
                <a:close/>
                <a:moveTo>
                  <a:pt x="127" y="17"/>
                </a:moveTo>
                <a:cubicBezTo>
                  <a:pt x="129" y="14"/>
                  <a:pt x="127" y="10"/>
                  <a:pt x="124" y="8"/>
                </a:cubicBezTo>
                <a:cubicBezTo>
                  <a:pt x="124" y="8"/>
                  <a:pt x="124" y="8"/>
                  <a:pt x="124" y="8"/>
                </a:cubicBezTo>
                <a:cubicBezTo>
                  <a:pt x="121" y="7"/>
                  <a:pt x="118" y="8"/>
                  <a:pt x="116" y="1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09" y="24"/>
                  <a:pt x="110" y="28"/>
                  <a:pt x="113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31"/>
                  <a:pt x="120" y="30"/>
                  <a:pt x="121" y="27"/>
                </a:cubicBezTo>
                <a:lnTo>
                  <a:pt x="127" y="17"/>
                </a:lnTo>
                <a:close/>
                <a:moveTo>
                  <a:pt x="152" y="37"/>
                </a:moveTo>
                <a:cubicBezTo>
                  <a:pt x="155" y="34"/>
                  <a:pt x="155" y="31"/>
                  <a:pt x="153" y="28"/>
                </a:cubicBezTo>
                <a:cubicBezTo>
                  <a:pt x="153" y="28"/>
                  <a:pt x="153" y="28"/>
                  <a:pt x="153" y="28"/>
                </a:cubicBezTo>
                <a:cubicBezTo>
                  <a:pt x="151" y="25"/>
                  <a:pt x="147" y="25"/>
                  <a:pt x="144" y="27"/>
                </a:cubicBezTo>
                <a:cubicBezTo>
                  <a:pt x="136" y="35"/>
                  <a:pt x="136" y="35"/>
                  <a:pt x="136" y="35"/>
                </a:cubicBezTo>
                <a:cubicBezTo>
                  <a:pt x="133" y="37"/>
                  <a:pt x="133" y="41"/>
                  <a:pt x="135" y="44"/>
                </a:cubicBezTo>
                <a:cubicBezTo>
                  <a:pt x="135" y="44"/>
                  <a:pt x="135" y="44"/>
                  <a:pt x="135" y="44"/>
                </a:cubicBezTo>
                <a:cubicBezTo>
                  <a:pt x="137" y="46"/>
                  <a:pt x="141" y="47"/>
                  <a:pt x="144" y="44"/>
                </a:cubicBezTo>
                <a:lnTo>
                  <a:pt x="152" y="37"/>
                </a:lnTo>
                <a:close/>
                <a:moveTo>
                  <a:pt x="166" y="67"/>
                </a:moveTo>
                <a:cubicBezTo>
                  <a:pt x="169" y="67"/>
                  <a:pt x="171" y="63"/>
                  <a:pt x="171" y="60"/>
                </a:cubicBezTo>
                <a:cubicBezTo>
                  <a:pt x="171" y="60"/>
                  <a:pt x="171" y="60"/>
                  <a:pt x="171" y="60"/>
                </a:cubicBezTo>
                <a:cubicBezTo>
                  <a:pt x="170" y="57"/>
                  <a:pt x="167" y="54"/>
                  <a:pt x="163" y="55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149" y="58"/>
                  <a:pt x="147" y="61"/>
                  <a:pt x="147" y="64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8" y="68"/>
                  <a:pt x="151" y="70"/>
                  <a:pt x="154" y="69"/>
                </a:cubicBezTo>
                <a:lnTo>
                  <a:pt x="166" y="67"/>
                </a:lnTo>
                <a:close/>
                <a:moveTo>
                  <a:pt x="163" y="100"/>
                </a:moveTo>
                <a:cubicBezTo>
                  <a:pt x="166" y="101"/>
                  <a:pt x="170" y="99"/>
                  <a:pt x="170" y="96"/>
                </a:cubicBezTo>
                <a:cubicBezTo>
                  <a:pt x="170" y="96"/>
                  <a:pt x="170" y="96"/>
                  <a:pt x="170" y="96"/>
                </a:cubicBezTo>
                <a:cubicBezTo>
                  <a:pt x="171" y="92"/>
                  <a:pt x="169" y="89"/>
                  <a:pt x="165" y="88"/>
                </a:cubicBezTo>
                <a:cubicBezTo>
                  <a:pt x="154" y="86"/>
                  <a:pt x="154" y="86"/>
                  <a:pt x="154" y="86"/>
                </a:cubicBezTo>
                <a:cubicBezTo>
                  <a:pt x="151" y="85"/>
                  <a:pt x="148" y="87"/>
                  <a:pt x="147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46" y="94"/>
                  <a:pt x="148" y="97"/>
                  <a:pt x="152" y="98"/>
                </a:cubicBezTo>
                <a:lnTo>
                  <a:pt x="163" y="100"/>
                </a:lnTo>
                <a:close/>
                <a:moveTo>
                  <a:pt x="50" y="27"/>
                </a:moveTo>
                <a:cubicBezTo>
                  <a:pt x="52" y="30"/>
                  <a:pt x="56" y="31"/>
                  <a:pt x="59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62" y="28"/>
                  <a:pt x="63" y="24"/>
                  <a:pt x="61" y="21"/>
                </a:cubicBezTo>
                <a:cubicBezTo>
                  <a:pt x="56" y="11"/>
                  <a:pt x="56" y="11"/>
                  <a:pt x="56" y="11"/>
                </a:cubicBezTo>
                <a:cubicBezTo>
                  <a:pt x="54" y="8"/>
                  <a:pt x="50" y="7"/>
                  <a:pt x="47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4" y="10"/>
                  <a:pt x="43" y="14"/>
                  <a:pt x="45" y="17"/>
                </a:cubicBezTo>
                <a:lnTo>
                  <a:pt x="50" y="27"/>
                </a:lnTo>
                <a:close/>
                <a:moveTo>
                  <a:pt x="28" y="44"/>
                </a:moveTo>
                <a:cubicBezTo>
                  <a:pt x="31" y="47"/>
                  <a:pt x="35" y="46"/>
                  <a:pt x="37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9" y="41"/>
                  <a:pt x="39" y="37"/>
                  <a:pt x="36" y="3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5"/>
                  <a:pt x="21" y="25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7" y="31"/>
                  <a:pt x="17" y="34"/>
                  <a:pt x="19" y="37"/>
                </a:cubicBezTo>
                <a:lnTo>
                  <a:pt x="28" y="44"/>
                </a:lnTo>
                <a:close/>
                <a:moveTo>
                  <a:pt x="17" y="69"/>
                </a:moveTo>
                <a:cubicBezTo>
                  <a:pt x="21" y="70"/>
                  <a:pt x="24" y="68"/>
                  <a:pt x="25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61"/>
                  <a:pt x="23" y="58"/>
                  <a:pt x="20" y="57"/>
                </a:cubicBezTo>
                <a:cubicBezTo>
                  <a:pt x="8" y="55"/>
                  <a:pt x="8" y="55"/>
                  <a:pt x="8" y="55"/>
                </a:cubicBezTo>
                <a:cubicBezTo>
                  <a:pt x="5" y="54"/>
                  <a:pt x="2" y="57"/>
                  <a:pt x="1" y="60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63"/>
                  <a:pt x="3" y="67"/>
                  <a:pt x="6" y="67"/>
                </a:cubicBezTo>
                <a:lnTo>
                  <a:pt x="17" y="69"/>
                </a:lnTo>
                <a:close/>
                <a:moveTo>
                  <a:pt x="20" y="98"/>
                </a:moveTo>
                <a:cubicBezTo>
                  <a:pt x="23" y="97"/>
                  <a:pt x="26" y="94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4" y="87"/>
                  <a:pt x="21" y="85"/>
                  <a:pt x="18" y="86"/>
                </a:cubicBezTo>
                <a:cubicBezTo>
                  <a:pt x="6" y="88"/>
                  <a:pt x="6" y="88"/>
                  <a:pt x="6" y="88"/>
                </a:cubicBezTo>
                <a:cubicBezTo>
                  <a:pt x="3" y="89"/>
                  <a:pt x="1" y="92"/>
                  <a:pt x="2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2" y="99"/>
                  <a:pt x="5" y="101"/>
                  <a:pt x="9" y="100"/>
                </a:cubicBezTo>
                <a:lnTo>
                  <a:pt x="20" y="98"/>
                </a:lnTo>
                <a:close/>
              </a:path>
            </a:pathLst>
          </a:custGeom>
          <a:solidFill>
            <a:srgbClr val="AEE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0492" name="Google Shape;119;p14"/>
          <p:cNvSpPr txBox="1">
            <a:spLocks noChangeArrowheads="1"/>
          </p:cNvSpPr>
          <p:nvPr/>
        </p:nvSpPr>
        <p:spPr bwMode="auto">
          <a:xfrm>
            <a:off x="5795963" y="1552575"/>
            <a:ext cx="7667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0493" name="Google Shape;120;p14"/>
          <p:cNvSpPr txBox="1">
            <a:spLocks noChangeArrowheads="1"/>
          </p:cNvSpPr>
          <p:nvPr/>
        </p:nvSpPr>
        <p:spPr bwMode="auto">
          <a:xfrm>
            <a:off x="5549900" y="5222875"/>
            <a:ext cx="12874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94" name="Google Shape;121;p14"/>
          <p:cNvSpPr txBox="1">
            <a:spLocks noChangeArrowheads="1"/>
          </p:cNvSpPr>
          <p:nvPr/>
        </p:nvSpPr>
        <p:spPr bwMode="auto">
          <a:xfrm>
            <a:off x="5470525" y="4319588"/>
            <a:ext cx="14128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95" name="Google Shape;122;p14"/>
          <p:cNvSpPr txBox="1">
            <a:spLocks noChangeArrowheads="1"/>
          </p:cNvSpPr>
          <p:nvPr/>
        </p:nvSpPr>
        <p:spPr bwMode="auto">
          <a:xfrm>
            <a:off x="5518150" y="2463800"/>
            <a:ext cx="13192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 dirty="0">
                <a:solidFill>
                  <a:srgbClr val="FFFFFF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STARTUP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0496" name="Google Shape;123;p14"/>
          <p:cNvSpPr txBox="1">
            <a:spLocks noChangeArrowheads="1"/>
          </p:cNvSpPr>
          <p:nvPr/>
        </p:nvSpPr>
        <p:spPr bwMode="auto">
          <a:xfrm>
            <a:off x="5334000" y="3421063"/>
            <a:ext cx="17319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84449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100" b="1">
                <a:solidFill>
                  <a:srgbClr val="384449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EDUCATION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0497" name="Google Shape;124;p14"/>
          <p:cNvSpPr txBox="1">
            <a:spLocks noChangeArrowheads="1"/>
          </p:cNvSpPr>
          <p:nvPr/>
        </p:nvSpPr>
        <p:spPr bwMode="auto">
          <a:xfrm>
            <a:off x="1755775" y="3727450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0498" name="Google Shape;125;p14"/>
          <p:cNvSpPr txBox="1">
            <a:spLocks noChangeArrowheads="1"/>
          </p:cNvSpPr>
          <p:nvPr/>
        </p:nvSpPr>
        <p:spPr bwMode="auto">
          <a:xfrm>
            <a:off x="8763000" y="1746250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0499" name="Google Shape;126;p14"/>
          <p:cNvSpPr txBox="1">
            <a:spLocks noChangeArrowheads="1"/>
          </p:cNvSpPr>
          <p:nvPr/>
        </p:nvSpPr>
        <p:spPr bwMode="auto">
          <a:xfrm>
            <a:off x="8763000" y="3768725"/>
            <a:ext cx="1692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200"/>
              <a:buFont typeface="Open Sans" panose="020B0606030504020204" pitchFamily="34" charset="0"/>
              <a:buNone/>
            </a:pPr>
            <a:r>
              <a:rPr lang="en-US" altLang="en-US" sz="12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204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204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204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400" fill="hold"/>
                                            <p:tgtEl>
                                              <p:spTgt spid="204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04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400" fill="hold"/>
                                            <p:tgtEl>
                                              <p:spTgt spid="204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grpId="0" nodeType="click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0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20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20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20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20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20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483" grpId="0"/>
          <p:bldP spid="20484" grpId="0"/>
          <p:bldP spid="20485" grpId="0"/>
          <p:bldP spid="20486" grpId="0"/>
          <p:bldP spid="20487" grpId="0"/>
          <p:bldP spid="20488" grpId="0" animBg="1"/>
          <p:bldP spid="20489" grpId="0" animBg="1"/>
          <p:bldP spid="20490" grpId="0" animBg="1"/>
          <p:bldP spid="20491" grpId="0" animBg="1"/>
          <p:bldP spid="20492" grpId="0"/>
          <p:bldP spid="20493" grpId="0"/>
          <p:bldP spid="20494" grpId="0"/>
          <p:bldP spid="20495" grpId="0"/>
          <p:bldP spid="20496" grpId="0"/>
          <p:bldP spid="20497" grpId="0"/>
          <p:bldP spid="20498" grpId="0"/>
          <p:bldP spid="204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4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204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204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204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204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400" fill="hold"/>
                                            <p:tgtEl>
                                              <p:spTgt spid="204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04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400" fill="hold"/>
                                            <p:tgtEl>
                                              <p:spTgt spid="204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204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4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04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04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04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04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04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04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204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04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0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04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20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20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204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204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483" grpId="0"/>
          <p:bldP spid="20484" grpId="0"/>
          <p:bldP spid="20485" grpId="0"/>
          <p:bldP spid="20486" grpId="0"/>
          <p:bldP spid="20487" grpId="0"/>
          <p:bldP spid="20488" grpId="0" animBg="1"/>
          <p:bldP spid="20489" grpId="0" animBg="1"/>
          <p:bldP spid="20490" grpId="0" animBg="1"/>
          <p:bldP spid="20491" grpId="0" animBg="1"/>
          <p:bldP spid="20492" grpId="0"/>
          <p:bldP spid="20493" grpId="0"/>
          <p:bldP spid="20494" grpId="0"/>
          <p:bldP spid="20495" grpId="0"/>
          <p:bldP spid="20496" grpId="0"/>
          <p:bldP spid="20497" grpId="0"/>
          <p:bldP spid="20498" grpId="0"/>
          <p:bldP spid="20499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>
            <a:extLst>
              <a:ext uri="{FF2B5EF4-FFF2-40B4-BE49-F238E27FC236}">
                <a16:creationId xmlns="" xmlns:a16="http://schemas.microsoft.com/office/drawing/2014/main" id="{AE193F85-A6E4-2D4E-8DD3-F0ED8928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92" y="1162844"/>
            <a:ext cx="1308365" cy="1309688"/>
          </a:xfrm>
          <a:custGeom>
            <a:avLst/>
            <a:gdLst>
              <a:gd name="T0" fmla="*/ 4362 w 4363"/>
              <a:gd name="T1" fmla="*/ 2181 h 4364"/>
              <a:gd name="T2" fmla="*/ 2181 w 4363"/>
              <a:gd name="T3" fmla="*/ 4363 h 4364"/>
              <a:gd name="T4" fmla="*/ 0 w 4363"/>
              <a:gd name="T5" fmla="*/ 2181 h 4364"/>
              <a:gd name="T6" fmla="*/ 2181 w 4363"/>
              <a:gd name="T7" fmla="*/ 0 h 4364"/>
              <a:gd name="T8" fmla="*/ 4362 w 4363"/>
              <a:gd name="T9" fmla="*/ 2181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4">
                <a:moveTo>
                  <a:pt x="4362" y="2181"/>
                </a:moveTo>
                <a:cubicBezTo>
                  <a:pt x="4362" y="3381"/>
                  <a:pt x="3390" y="4363"/>
                  <a:pt x="2181" y="4363"/>
                </a:cubicBezTo>
                <a:cubicBezTo>
                  <a:pt x="981" y="4363"/>
                  <a:pt x="0" y="338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3" name="Freeform 3">
            <a:extLst>
              <a:ext uri="{FF2B5EF4-FFF2-40B4-BE49-F238E27FC236}">
                <a16:creationId xmlns="" xmlns:a16="http://schemas.microsoft.com/office/drawing/2014/main" id="{EE66D7A5-94F7-7F46-A381-30C352DD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324" y="1297782"/>
            <a:ext cx="1308364" cy="1305718"/>
          </a:xfrm>
          <a:custGeom>
            <a:avLst/>
            <a:gdLst>
              <a:gd name="T0" fmla="*/ 4362 w 4363"/>
              <a:gd name="T1" fmla="*/ 2172 h 4353"/>
              <a:gd name="T2" fmla="*/ 2181 w 4363"/>
              <a:gd name="T3" fmla="*/ 4352 h 4353"/>
              <a:gd name="T4" fmla="*/ 0 w 4363"/>
              <a:gd name="T5" fmla="*/ 2172 h 4353"/>
              <a:gd name="T6" fmla="*/ 2181 w 4363"/>
              <a:gd name="T7" fmla="*/ 0 h 4353"/>
              <a:gd name="T8" fmla="*/ 4362 w 4363"/>
              <a:gd name="T9" fmla="*/ 2172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2"/>
                </a:moveTo>
                <a:cubicBezTo>
                  <a:pt x="4362" y="3381"/>
                  <a:pt x="3391" y="4352"/>
                  <a:pt x="2181" y="4352"/>
                </a:cubicBezTo>
                <a:cubicBezTo>
                  <a:pt x="981" y="4352"/>
                  <a:pt x="0" y="3381"/>
                  <a:pt x="0" y="2172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1" y="0"/>
                  <a:pt x="4362" y="971"/>
                  <a:pt x="4362" y="2172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4" name="Freeform 4">
            <a:extLst>
              <a:ext uri="{FF2B5EF4-FFF2-40B4-BE49-F238E27FC236}">
                <a16:creationId xmlns="" xmlns:a16="http://schemas.microsoft.com/office/drawing/2014/main" id="{2D1FE841-2C20-5940-9109-4C322F00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261" y="1268678"/>
            <a:ext cx="1305718" cy="1308364"/>
          </a:xfrm>
          <a:custGeom>
            <a:avLst/>
            <a:gdLst>
              <a:gd name="T0" fmla="*/ 4352 w 4353"/>
              <a:gd name="T1" fmla="*/ 2181 h 4363"/>
              <a:gd name="T2" fmla="*/ 2181 w 4353"/>
              <a:gd name="T3" fmla="*/ 4362 h 4363"/>
              <a:gd name="T4" fmla="*/ 0 w 4353"/>
              <a:gd name="T5" fmla="*/ 2181 h 4363"/>
              <a:gd name="T6" fmla="*/ 2181 w 4353"/>
              <a:gd name="T7" fmla="*/ 0 h 4363"/>
              <a:gd name="T8" fmla="*/ 4352 w 435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3" h="4363">
                <a:moveTo>
                  <a:pt x="4352" y="2181"/>
                </a:moveTo>
                <a:cubicBezTo>
                  <a:pt x="435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71"/>
                  <a:pt x="971" y="0"/>
                  <a:pt x="2181" y="0"/>
                </a:cubicBezTo>
                <a:cubicBezTo>
                  <a:pt x="3381" y="0"/>
                  <a:pt x="4352" y="971"/>
                  <a:pt x="435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5" name="Freeform 5">
            <a:extLst>
              <a:ext uri="{FF2B5EF4-FFF2-40B4-BE49-F238E27FC236}">
                <a16:creationId xmlns="" xmlns:a16="http://schemas.microsoft.com/office/drawing/2014/main" id="{732CEDCA-A647-AE4B-A665-598E2E8B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021" y="972345"/>
            <a:ext cx="1305719" cy="1308364"/>
          </a:xfrm>
          <a:custGeom>
            <a:avLst/>
            <a:gdLst>
              <a:gd name="T0" fmla="*/ 4353 w 4354"/>
              <a:gd name="T1" fmla="*/ 2181 h 4363"/>
              <a:gd name="T2" fmla="*/ 2172 w 4354"/>
              <a:gd name="T3" fmla="*/ 4362 h 4363"/>
              <a:gd name="T4" fmla="*/ 0 w 4354"/>
              <a:gd name="T5" fmla="*/ 2181 h 4363"/>
              <a:gd name="T6" fmla="*/ 2172 w 4354"/>
              <a:gd name="T7" fmla="*/ 0 h 4363"/>
              <a:gd name="T8" fmla="*/ 4353 w 4354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3">
                <a:moveTo>
                  <a:pt x="4353" y="2181"/>
                </a:moveTo>
                <a:cubicBezTo>
                  <a:pt x="4353" y="3381"/>
                  <a:pt x="3381" y="4362"/>
                  <a:pt x="2172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72"/>
                  <a:pt x="971" y="0"/>
                  <a:pt x="2172" y="0"/>
                </a:cubicBezTo>
                <a:cubicBezTo>
                  <a:pt x="3381" y="0"/>
                  <a:pt x="4353" y="972"/>
                  <a:pt x="4353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6" name="Freeform 6">
            <a:extLst>
              <a:ext uri="{FF2B5EF4-FFF2-40B4-BE49-F238E27FC236}">
                <a16:creationId xmlns="" xmlns:a16="http://schemas.microsoft.com/office/drawing/2014/main" id="{49407D3D-58F6-5A40-9548-CE21775F5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79" y="1378479"/>
            <a:ext cx="1308365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90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0" y="0"/>
                  <a:pt x="4362" y="97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7" name="Freeform 7">
            <a:extLst>
              <a:ext uri="{FF2B5EF4-FFF2-40B4-BE49-F238E27FC236}">
                <a16:creationId xmlns="" xmlns:a16="http://schemas.microsoft.com/office/drawing/2014/main" id="{5BB612F4-A6C4-DB4B-9E23-066895A0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333" y="1563688"/>
            <a:ext cx="1308365" cy="1305719"/>
          </a:xfrm>
          <a:custGeom>
            <a:avLst/>
            <a:gdLst>
              <a:gd name="T0" fmla="*/ 4362 w 4363"/>
              <a:gd name="T1" fmla="*/ 2181 h 4353"/>
              <a:gd name="T2" fmla="*/ 2181 w 4363"/>
              <a:gd name="T3" fmla="*/ 4352 h 4353"/>
              <a:gd name="T4" fmla="*/ 0 w 4363"/>
              <a:gd name="T5" fmla="*/ 2181 h 4353"/>
              <a:gd name="T6" fmla="*/ 2181 w 4363"/>
              <a:gd name="T7" fmla="*/ 0 h 4353"/>
              <a:gd name="T8" fmla="*/ 4362 w 4363"/>
              <a:gd name="T9" fmla="*/ 218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81"/>
                </a:moveTo>
                <a:cubicBezTo>
                  <a:pt x="4362" y="3381"/>
                  <a:pt x="3390" y="4352"/>
                  <a:pt x="2181" y="4352"/>
                </a:cubicBezTo>
                <a:cubicBezTo>
                  <a:pt x="981" y="435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90" y="0"/>
                  <a:pt x="4362" y="971"/>
                  <a:pt x="4362" y="2181"/>
                </a:cubicBezTo>
              </a:path>
            </a:pathLst>
          </a:custGeom>
          <a:solidFill>
            <a:srgbClr val="FF6D24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8" name="Freeform 8">
            <a:extLst>
              <a:ext uri="{FF2B5EF4-FFF2-40B4-BE49-F238E27FC236}">
                <a16:creationId xmlns="" xmlns:a16="http://schemas.microsoft.com/office/drawing/2014/main" id="{34D4F48C-C338-C347-B32E-3E631F3B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219" y="1127125"/>
            <a:ext cx="1305718" cy="1308365"/>
          </a:xfrm>
          <a:custGeom>
            <a:avLst/>
            <a:gdLst>
              <a:gd name="T0" fmla="*/ 4353 w 4354"/>
              <a:gd name="T1" fmla="*/ 2181 h 4362"/>
              <a:gd name="T2" fmla="*/ 2181 w 4354"/>
              <a:gd name="T3" fmla="*/ 4361 h 4362"/>
              <a:gd name="T4" fmla="*/ 0 w 4354"/>
              <a:gd name="T5" fmla="*/ 2181 h 4362"/>
              <a:gd name="T6" fmla="*/ 2181 w 4354"/>
              <a:gd name="T7" fmla="*/ 0 h 4362"/>
              <a:gd name="T8" fmla="*/ 4353 w 4354"/>
              <a:gd name="T9" fmla="*/ 2181 h 4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2">
                <a:moveTo>
                  <a:pt x="4353" y="2181"/>
                </a:moveTo>
                <a:cubicBezTo>
                  <a:pt x="4353" y="3381"/>
                  <a:pt x="3382" y="4361"/>
                  <a:pt x="2181" y="4361"/>
                </a:cubicBezTo>
                <a:cubicBezTo>
                  <a:pt x="972" y="4361"/>
                  <a:pt x="0" y="3381"/>
                  <a:pt x="0" y="2181"/>
                </a:cubicBezTo>
                <a:cubicBezTo>
                  <a:pt x="0" y="971"/>
                  <a:pt x="972" y="0"/>
                  <a:pt x="2181" y="0"/>
                </a:cubicBezTo>
                <a:cubicBezTo>
                  <a:pt x="3382" y="0"/>
                  <a:pt x="4353" y="971"/>
                  <a:pt x="4353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29" name="Freeform 9">
            <a:extLst>
              <a:ext uri="{FF2B5EF4-FFF2-40B4-BE49-F238E27FC236}">
                <a16:creationId xmlns="" xmlns:a16="http://schemas.microsoft.com/office/drawing/2014/main" id="{DD5964C9-6E5B-BA47-A918-3F798465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636" y="1275292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2" y="97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0" name="Freeform 10">
            <a:extLst>
              <a:ext uri="{FF2B5EF4-FFF2-40B4-BE49-F238E27FC236}">
                <a16:creationId xmlns="" xmlns:a16="http://schemas.microsoft.com/office/drawing/2014/main" id="{9A3E5730-964C-7B41-AE77-F172EDB0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907" y="1455208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2" y="97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1" name="Freeform 11">
            <a:extLst>
              <a:ext uri="{FF2B5EF4-FFF2-40B4-BE49-F238E27FC236}">
                <a16:creationId xmlns="" xmlns:a16="http://schemas.microsoft.com/office/drawing/2014/main" id="{B52A3DE4-23DD-ED41-8088-3768ABFD4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96" y="1049074"/>
            <a:ext cx="1308365" cy="1309688"/>
          </a:xfrm>
          <a:custGeom>
            <a:avLst/>
            <a:gdLst>
              <a:gd name="T0" fmla="*/ 4362 w 4363"/>
              <a:gd name="T1" fmla="*/ 2181 h 4364"/>
              <a:gd name="T2" fmla="*/ 2181 w 4363"/>
              <a:gd name="T3" fmla="*/ 4363 h 4364"/>
              <a:gd name="T4" fmla="*/ 0 w 4363"/>
              <a:gd name="T5" fmla="*/ 2181 h 4364"/>
              <a:gd name="T6" fmla="*/ 2181 w 4363"/>
              <a:gd name="T7" fmla="*/ 0 h 4364"/>
              <a:gd name="T8" fmla="*/ 4362 w 4363"/>
              <a:gd name="T9" fmla="*/ 2181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4">
                <a:moveTo>
                  <a:pt x="4362" y="2181"/>
                </a:moveTo>
                <a:cubicBezTo>
                  <a:pt x="4362" y="3382"/>
                  <a:pt x="3381" y="4363"/>
                  <a:pt x="2181" y="4363"/>
                </a:cubicBezTo>
                <a:cubicBezTo>
                  <a:pt x="981" y="4363"/>
                  <a:pt x="0" y="3382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2" name="Freeform 12">
            <a:extLst>
              <a:ext uri="{FF2B5EF4-FFF2-40B4-BE49-F238E27FC236}">
                <a16:creationId xmlns="" xmlns:a16="http://schemas.microsoft.com/office/drawing/2014/main" id="{EF1EC15A-1343-924E-93A6-3A328B75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604" y="1023938"/>
            <a:ext cx="1308365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0"/>
                  <a:pt x="3381" y="4362"/>
                  <a:pt x="2181" y="4362"/>
                </a:cubicBezTo>
                <a:cubicBezTo>
                  <a:pt x="981" y="4362"/>
                  <a:pt x="0" y="3390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3" name="Freeform 13">
            <a:extLst>
              <a:ext uri="{FF2B5EF4-FFF2-40B4-BE49-F238E27FC236}">
                <a16:creationId xmlns="" xmlns:a16="http://schemas.microsoft.com/office/drawing/2014/main" id="{E7ECC301-5F0C-A840-84BD-0CC9FBC7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386" y="1546491"/>
            <a:ext cx="1308364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80"/>
                  <a:pt x="971" y="0"/>
                  <a:pt x="2181" y="0"/>
                </a:cubicBezTo>
                <a:cubicBezTo>
                  <a:pt x="3381" y="0"/>
                  <a:pt x="4362" y="980"/>
                  <a:pt x="4362" y="2181"/>
                </a:cubicBezTo>
              </a:path>
            </a:pathLst>
          </a:custGeom>
          <a:solidFill>
            <a:srgbClr val="912459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4" name="Freeform 14">
            <a:extLst>
              <a:ext uri="{FF2B5EF4-FFF2-40B4-BE49-F238E27FC236}">
                <a16:creationId xmlns="" xmlns:a16="http://schemas.microsoft.com/office/drawing/2014/main" id="{15209EDD-8EB4-024B-A691-8725B0B7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92" y="4131470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0"/>
                  <a:pt x="3390" y="4362"/>
                  <a:pt x="2181" y="4362"/>
                </a:cubicBezTo>
                <a:cubicBezTo>
                  <a:pt x="981" y="4362"/>
                  <a:pt x="0" y="3390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5" name="Freeform 15">
            <a:extLst>
              <a:ext uri="{FF2B5EF4-FFF2-40B4-BE49-F238E27FC236}">
                <a16:creationId xmlns="" xmlns:a16="http://schemas.microsoft.com/office/drawing/2014/main" id="{3690B5BE-82CD-F440-80CD-4A185D29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178" y="4280958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1"/>
                  <a:pt x="3381" y="4362"/>
                  <a:pt x="2181" y="4362"/>
                </a:cubicBezTo>
                <a:cubicBezTo>
                  <a:pt x="981" y="4362"/>
                  <a:pt x="0" y="339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6" name="Freeform 16">
            <a:extLst>
              <a:ext uri="{FF2B5EF4-FFF2-40B4-BE49-F238E27FC236}">
                <a16:creationId xmlns="" xmlns:a16="http://schemas.microsoft.com/office/drawing/2014/main" id="{675F4582-7295-244F-8669-98E74DCD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083" y="4454261"/>
            <a:ext cx="1308365" cy="1305718"/>
          </a:xfrm>
          <a:custGeom>
            <a:avLst/>
            <a:gdLst>
              <a:gd name="T0" fmla="*/ 4362 w 4363"/>
              <a:gd name="T1" fmla="*/ 2172 h 4353"/>
              <a:gd name="T2" fmla="*/ 2181 w 4363"/>
              <a:gd name="T3" fmla="*/ 4352 h 4353"/>
              <a:gd name="T4" fmla="*/ 0 w 4363"/>
              <a:gd name="T5" fmla="*/ 2172 h 4353"/>
              <a:gd name="T6" fmla="*/ 2181 w 4363"/>
              <a:gd name="T7" fmla="*/ 0 h 4353"/>
              <a:gd name="T8" fmla="*/ 4362 w 4363"/>
              <a:gd name="T9" fmla="*/ 2172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2"/>
                </a:moveTo>
                <a:cubicBezTo>
                  <a:pt x="4362" y="3381"/>
                  <a:pt x="3381" y="4352"/>
                  <a:pt x="2181" y="4352"/>
                </a:cubicBezTo>
                <a:cubicBezTo>
                  <a:pt x="971" y="4352"/>
                  <a:pt x="0" y="3381"/>
                  <a:pt x="0" y="2172"/>
                </a:cubicBezTo>
                <a:cubicBezTo>
                  <a:pt x="0" y="972"/>
                  <a:pt x="971" y="0"/>
                  <a:pt x="2181" y="0"/>
                </a:cubicBezTo>
                <a:cubicBezTo>
                  <a:pt x="3381" y="0"/>
                  <a:pt x="4362" y="972"/>
                  <a:pt x="4362" y="2172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7" name="Freeform 17">
            <a:extLst>
              <a:ext uri="{FF2B5EF4-FFF2-40B4-BE49-F238E27FC236}">
                <a16:creationId xmlns="" xmlns:a16="http://schemas.microsoft.com/office/drawing/2014/main" id="{250C6765-0A6B-1A49-B31B-9DBA0B14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74" y="3983303"/>
            <a:ext cx="1308364" cy="1305718"/>
          </a:xfrm>
          <a:custGeom>
            <a:avLst/>
            <a:gdLst>
              <a:gd name="T0" fmla="*/ 4362 w 4363"/>
              <a:gd name="T1" fmla="*/ 2171 h 4353"/>
              <a:gd name="T2" fmla="*/ 2181 w 4363"/>
              <a:gd name="T3" fmla="*/ 4352 h 4353"/>
              <a:gd name="T4" fmla="*/ 0 w 4363"/>
              <a:gd name="T5" fmla="*/ 2171 h 4353"/>
              <a:gd name="T6" fmla="*/ 2181 w 4363"/>
              <a:gd name="T7" fmla="*/ 0 h 4353"/>
              <a:gd name="T8" fmla="*/ 4362 w 4363"/>
              <a:gd name="T9" fmla="*/ 217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3">
                <a:moveTo>
                  <a:pt x="4362" y="2171"/>
                </a:moveTo>
                <a:cubicBezTo>
                  <a:pt x="4362" y="3381"/>
                  <a:pt x="3381" y="4352"/>
                  <a:pt x="2181" y="4352"/>
                </a:cubicBezTo>
                <a:cubicBezTo>
                  <a:pt x="971" y="4352"/>
                  <a:pt x="0" y="3381"/>
                  <a:pt x="0" y="2171"/>
                </a:cubicBezTo>
                <a:cubicBezTo>
                  <a:pt x="0" y="971"/>
                  <a:pt x="971" y="0"/>
                  <a:pt x="2181" y="0"/>
                </a:cubicBezTo>
                <a:cubicBezTo>
                  <a:pt x="3381" y="0"/>
                  <a:pt x="4362" y="971"/>
                  <a:pt x="4362" y="217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8" name="Freeform 18">
            <a:extLst>
              <a:ext uri="{FF2B5EF4-FFF2-40B4-BE49-F238E27FC236}">
                <a16:creationId xmlns="" xmlns:a16="http://schemas.microsoft.com/office/drawing/2014/main" id="{0093B8BA-E5FA-E948-961E-D8C124D0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928" y="3960813"/>
            <a:ext cx="1308364" cy="1305719"/>
          </a:xfrm>
          <a:custGeom>
            <a:avLst/>
            <a:gdLst>
              <a:gd name="T0" fmla="*/ 4362 w 4363"/>
              <a:gd name="T1" fmla="*/ 2172 h 4354"/>
              <a:gd name="T2" fmla="*/ 2181 w 4363"/>
              <a:gd name="T3" fmla="*/ 4353 h 4354"/>
              <a:gd name="T4" fmla="*/ 0 w 4363"/>
              <a:gd name="T5" fmla="*/ 2172 h 4354"/>
              <a:gd name="T6" fmla="*/ 2181 w 4363"/>
              <a:gd name="T7" fmla="*/ 0 h 4354"/>
              <a:gd name="T8" fmla="*/ 4362 w 4363"/>
              <a:gd name="T9" fmla="*/ 2172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54">
                <a:moveTo>
                  <a:pt x="4362" y="2172"/>
                </a:moveTo>
                <a:cubicBezTo>
                  <a:pt x="4362" y="3382"/>
                  <a:pt x="3381" y="4353"/>
                  <a:pt x="2181" y="4353"/>
                </a:cubicBezTo>
                <a:cubicBezTo>
                  <a:pt x="981" y="4353"/>
                  <a:pt x="0" y="3382"/>
                  <a:pt x="0" y="2172"/>
                </a:cubicBezTo>
                <a:cubicBezTo>
                  <a:pt x="0" y="972"/>
                  <a:pt x="981" y="0"/>
                  <a:pt x="2181" y="0"/>
                </a:cubicBezTo>
                <a:cubicBezTo>
                  <a:pt x="3381" y="0"/>
                  <a:pt x="4362" y="972"/>
                  <a:pt x="4362" y="2172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39" name="Freeform 19">
            <a:extLst>
              <a:ext uri="{FF2B5EF4-FFF2-40B4-BE49-F238E27FC236}">
                <a16:creationId xmlns="" xmlns:a16="http://schemas.microsoft.com/office/drawing/2014/main" id="{5314B1AE-0086-7A42-946F-0AD669BE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116" y="4508500"/>
            <a:ext cx="1308364" cy="1308365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81" y="4362"/>
                  <a:pt x="2181" y="4362"/>
                </a:cubicBezTo>
                <a:cubicBezTo>
                  <a:pt x="971" y="4362"/>
                  <a:pt x="0" y="3381"/>
                  <a:pt x="0" y="2181"/>
                </a:cubicBezTo>
                <a:cubicBezTo>
                  <a:pt x="0" y="981"/>
                  <a:pt x="97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34C3E3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40" name="Freeform 20">
            <a:extLst>
              <a:ext uri="{FF2B5EF4-FFF2-40B4-BE49-F238E27FC236}">
                <a16:creationId xmlns="" xmlns:a16="http://schemas.microsoft.com/office/drawing/2014/main" id="{F535F763-15D0-EC41-ACFC-2DADFA0D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219" y="4094428"/>
            <a:ext cx="1305718" cy="1308364"/>
          </a:xfrm>
          <a:custGeom>
            <a:avLst/>
            <a:gdLst>
              <a:gd name="T0" fmla="*/ 4353 w 4354"/>
              <a:gd name="T1" fmla="*/ 2181 h 4363"/>
              <a:gd name="T2" fmla="*/ 2181 w 4354"/>
              <a:gd name="T3" fmla="*/ 4362 h 4363"/>
              <a:gd name="T4" fmla="*/ 0 w 4354"/>
              <a:gd name="T5" fmla="*/ 2181 h 4363"/>
              <a:gd name="T6" fmla="*/ 2181 w 4354"/>
              <a:gd name="T7" fmla="*/ 0 h 4363"/>
              <a:gd name="T8" fmla="*/ 4353 w 4354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63">
                <a:moveTo>
                  <a:pt x="4353" y="2181"/>
                </a:moveTo>
                <a:cubicBezTo>
                  <a:pt x="4353" y="3381"/>
                  <a:pt x="3382" y="4362"/>
                  <a:pt x="2181" y="4362"/>
                </a:cubicBezTo>
                <a:cubicBezTo>
                  <a:pt x="972" y="4362"/>
                  <a:pt x="0" y="3381"/>
                  <a:pt x="0" y="2181"/>
                </a:cubicBezTo>
                <a:cubicBezTo>
                  <a:pt x="0" y="981"/>
                  <a:pt x="972" y="0"/>
                  <a:pt x="2181" y="0"/>
                </a:cubicBezTo>
                <a:cubicBezTo>
                  <a:pt x="3382" y="0"/>
                  <a:pt x="4353" y="981"/>
                  <a:pt x="4353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41" name="Freeform 21">
            <a:extLst>
              <a:ext uri="{FF2B5EF4-FFF2-40B4-BE49-F238E27FC236}">
                <a16:creationId xmlns="" xmlns:a16="http://schemas.microsoft.com/office/drawing/2014/main" id="{7E1AC814-CC2F-354E-9227-C72D7A0F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053" y="4034896"/>
            <a:ext cx="1309688" cy="1305719"/>
          </a:xfrm>
          <a:custGeom>
            <a:avLst/>
            <a:gdLst>
              <a:gd name="T0" fmla="*/ 4363 w 4364"/>
              <a:gd name="T1" fmla="*/ 2171 h 4354"/>
              <a:gd name="T2" fmla="*/ 2182 w 4364"/>
              <a:gd name="T3" fmla="*/ 4353 h 4354"/>
              <a:gd name="T4" fmla="*/ 0 w 4364"/>
              <a:gd name="T5" fmla="*/ 2171 h 4354"/>
              <a:gd name="T6" fmla="*/ 2182 w 4364"/>
              <a:gd name="T7" fmla="*/ 0 h 4354"/>
              <a:gd name="T8" fmla="*/ 4363 w 4364"/>
              <a:gd name="T9" fmla="*/ 2171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4" h="4354">
                <a:moveTo>
                  <a:pt x="4363" y="2171"/>
                </a:moveTo>
                <a:cubicBezTo>
                  <a:pt x="4363" y="3381"/>
                  <a:pt x="3381" y="4353"/>
                  <a:pt x="2182" y="4353"/>
                </a:cubicBezTo>
                <a:cubicBezTo>
                  <a:pt x="972" y="4353"/>
                  <a:pt x="0" y="3381"/>
                  <a:pt x="0" y="2171"/>
                </a:cubicBezTo>
                <a:cubicBezTo>
                  <a:pt x="0" y="972"/>
                  <a:pt x="972" y="0"/>
                  <a:pt x="2182" y="0"/>
                </a:cubicBezTo>
                <a:cubicBezTo>
                  <a:pt x="3381" y="0"/>
                  <a:pt x="4363" y="972"/>
                  <a:pt x="4363" y="217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42" name="Freeform 22">
            <a:extLst>
              <a:ext uri="{FF2B5EF4-FFF2-40B4-BE49-F238E27FC236}">
                <a16:creationId xmlns="" xmlns:a16="http://schemas.microsoft.com/office/drawing/2014/main" id="{912B179F-2A31-5B4A-932A-999DAA58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4414574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81"/>
                  <a:pt x="3390" y="4362"/>
                  <a:pt x="2181" y="4362"/>
                </a:cubicBezTo>
                <a:cubicBezTo>
                  <a:pt x="981" y="4362"/>
                  <a:pt x="0" y="338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90" y="0"/>
                  <a:pt x="4362" y="981"/>
                  <a:pt x="4362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43" name="Freeform 23">
            <a:extLst>
              <a:ext uri="{FF2B5EF4-FFF2-40B4-BE49-F238E27FC236}">
                <a16:creationId xmlns="" xmlns:a16="http://schemas.microsoft.com/office/drawing/2014/main" id="{2F327B3D-AC31-DF42-96C8-3E705E83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96" y="4017699"/>
            <a:ext cx="1308365" cy="1308364"/>
          </a:xfrm>
          <a:custGeom>
            <a:avLst/>
            <a:gdLst>
              <a:gd name="T0" fmla="*/ 4362 w 4363"/>
              <a:gd name="T1" fmla="*/ 2181 h 4363"/>
              <a:gd name="T2" fmla="*/ 2181 w 4363"/>
              <a:gd name="T3" fmla="*/ 4362 h 4363"/>
              <a:gd name="T4" fmla="*/ 0 w 4363"/>
              <a:gd name="T5" fmla="*/ 2181 h 4363"/>
              <a:gd name="T6" fmla="*/ 2181 w 4363"/>
              <a:gd name="T7" fmla="*/ 0 h 4363"/>
              <a:gd name="T8" fmla="*/ 4362 w 4363"/>
              <a:gd name="T9" fmla="*/ 2181 h 4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3" h="4363">
                <a:moveTo>
                  <a:pt x="4362" y="2181"/>
                </a:moveTo>
                <a:cubicBezTo>
                  <a:pt x="4362" y="3391"/>
                  <a:pt x="3381" y="4362"/>
                  <a:pt x="2181" y="4362"/>
                </a:cubicBezTo>
                <a:cubicBezTo>
                  <a:pt x="981" y="4362"/>
                  <a:pt x="0" y="3391"/>
                  <a:pt x="0" y="2181"/>
                </a:cubicBezTo>
                <a:cubicBezTo>
                  <a:pt x="0" y="981"/>
                  <a:pt x="981" y="0"/>
                  <a:pt x="2181" y="0"/>
                </a:cubicBezTo>
                <a:cubicBezTo>
                  <a:pt x="3381" y="0"/>
                  <a:pt x="4362" y="981"/>
                  <a:pt x="4362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44" name="Freeform 24">
            <a:extLst>
              <a:ext uri="{FF2B5EF4-FFF2-40B4-BE49-F238E27FC236}">
                <a16:creationId xmlns="" xmlns:a16="http://schemas.microsoft.com/office/drawing/2014/main" id="{5103FB36-00E0-0E4C-99B4-0D871714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730" y="4308740"/>
            <a:ext cx="1305719" cy="1305718"/>
          </a:xfrm>
          <a:custGeom>
            <a:avLst/>
            <a:gdLst>
              <a:gd name="T0" fmla="*/ 4353 w 4354"/>
              <a:gd name="T1" fmla="*/ 2181 h 4354"/>
              <a:gd name="T2" fmla="*/ 2181 w 4354"/>
              <a:gd name="T3" fmla="*/ 4353 h 4354"/>
              <a:gd name="T4" fmla="*/ 0 w 4354"/>
              <a:gd name="T5" fmla="*/ 2181 h 4354"/>
              <a:gd name="T6" fmla="*/ 2181 w 4354"/>
              <a:gd name="T7" fmla="*/ 0 h 4354"/>
              <a:gd name="T8" fmla="*/ 4353 w 4354"/>
              <a:gd name="T9" fmla="*/ 2181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4" h="4354">
                <a:moveTo>
                  <a:pt x="4353" y="2181"/>
                </a:moveTo>
                <a:cubicBezTo>
                  <a:pt x="4353" y="3381"/>
                  <a:pt x="3381" y="4353"/>
                  <a:pt x="2181" y="4353"/>
                </a:cubicBezTo>
                <a:cubicBezTo>
                  <a:pt x="972" y="4353"/>
                  <a:pt x="0" y="3381"/>
                  <a:pt x="0" y="2181"/>
                </a:cubicBezTo>
                <a:cubicBezTo>
                  <a:pt x="0" y="972"/>
                  <a:pt x="972" y="0"/>
                  <a:pt x="2181" y="0"/>
                </a:cubicBezTo>
                <a:cubicBezTo>
                  <a:pt x="3381" y="0"/>
                  <a:pt x="4353" y="972"/>
                  <a:pt x="4353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5145" name="Freeform 25">
            <a:extLst>
              <a:ext uri="{FF2B5EF4-FFF2-40B4-BE49-F238E27FC236}">
                <a16:creationId xmlns="" xmlns:a16="http://schemas.microsoft.com/office/drawing/2014/main" id="{450F842F-657C-2E4A-A5F6-5EE87C61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574" y="4577292"/>
            <a:ext cx="1308364" cy="1305719"/>
          </a:xfrm>
          <a:custGeom>
            <a:avLst/>
            <a:gdLst>
              <a:gd name="T0" fmla="*/ 4361 w 4362"/>
              <a:gd name="T1" fmla="*/ 2181 h 4353"/>
              <a:gd name="T2" fmla="*/ 2181 w 4362"/>
              <a:gd name="T3" fmla="*/ 4352 h 4353"/>
              <a:gd name="T4" fmla="*/ 0 w 4362"/>
              <a:gd name="T5" fmla="*/ 2181 h 4353"/>
              <a:gd name="T6" fmla="*/ 2181 w 4362"/>
              <a:gd name="T7" fmla="*/ 0 h 4353"/>
              <a:gd name="T8" fmla="*/ 4361 w 4362"/>
              <a:gd name="T9" fmla="*/ 2181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2" h="4353">
                <a:moveTo>
                  <a:pt x="4361" y="2181"/>
                </a:moveTo>
                <a:cubicBezTo>
                  <a:pt x="4361" y="3381"/>
                  <a:pt x="3381" y="4352"/>
                  <a:pt x="2181" y="4352"/>
                </a:cubicBezTo>
                <a:cubicBezTo>
                  <a:pt x="981" y="4352"/>
                  <a:pt x="0" y="3381"/>
                  <a:pt x="0" y="2181"/>
                </a:cubicBezTo>
                <a:cubicBezTo>
                  <a:pt x="0" y="971"/>
                  <a:pt x="981" y="0"/>
                  <a:pt x="2181" y="0"/>
                </a:cubicBezTo>
                <a:cubicBezTo>
                  <a:pt x="3381" y="0"/>
                  <a:pt x="4361" y="971"/>
                  <a:pt x="4361" y="2181"/>
                </a:cubicBezTo>
              </a:path>
            </a:pathLst>
          </a:custGeom>
          <a:solidFill>
            <a:srgbClr val="A4D911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x-none" sz="1167">
              <a:solidFill>
                <a:schemeClr val="bg1"/>
              </a:solidFill>
            </a:endParaRPr>
          </a:p>
        </p:txBody>
      </p:sp>
      <p:sp>
        <p:nvSpPr>
          <p:cNvPr id="27" name="Google Shape;384;p25">
            <a:extLst>
              <a:ext uri="{FF2B5EF4-FFF2-40B4-BE49-F238E27FC236}">
                <a16:creationId xmlns="" xmlns:a16="http://schemas.microsoft.com/office/drawing/2014/main" id="{77B636BD-537D-A04B-82EE-01D3F4544060}"/>
              </a:ext>
            </a:extLst>
          </p:cNvPr>
          <p:cNvSpPr txBox="1"/>
          <p:nvPr/>
        </p:nvSpPr>
        <p:spPr>
          <a:xfrm>
            <a:off x="9461500" y="1227137"/>
            <a:ext cx="1223962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C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8" name="Google Shape;385;p25">
            <a:extLst>
              <a:ext uri="{FF2B5EF4-FFF2-40B4-BE49-F238E27FC236}">
                <a16:creationId xmlns="" xmlns:a16="http://schemas.microsoft.com/office/drawing/2014/main" id="{30F535FA-2557-8549-8203-0EE14CA4AA4C}"/>
              </a:ext>
            </a:extLst>
          </p:cNvPr>
          <p:cNvSpPr txBox="1"/>
          <p:nvPr/>
        </p:nvSpPr>
        <p:spPr>
          <a:xfrm>
            <a:off x="9461500" y="4284662"/>
            <a:ext cx="1235075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Google Shape;386;p25">
            <a:extLst>
              <a:ext uri="{FF2B5EF4-FFF2-40B4-BE49-F238E27FC236}">
                <a16:creationId xmlns="" xmlns:a16="http://schemas.microsoft.com/office/drawing/2014/main" id="{336045F1-B02A-384A-B310-E266F545EB33}"/>
              </a:ext>
            </a:extLst>
          </p:cNvPr>
          <p:cNvSpPr txBox="1"/>
          <p:nvPr/>
        </p:nvSpPr>
        <p:spPr>
          <a:xfrm>
            <a:off x="1505071" y="1227137"/>
            <a:ext cx="122713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Google Shape;387;p25">
            <a:extLst>
              <a:ext uri="{FF2B5EF4-FFF2-40B4-BE49-F238E27FC236}">
                <a16:creationId xmlns="" xmlns:a16="http://schemas.microsoft.com/office/drawing/2014/main" id="{821467AB-9C1F-FE4E-96DC-2B68EA690E44}"/>
              </a:ext>
            </a:extLst>
          </p:cNvPr>
          <p:cNvSpPr txBox="1"/>
          <p:nvPr/>
        </p:nvSpPr>
        <p:spPr>
          <a:xfrm>
            <a:off x="1520946" y="4284662"/>
            <a:ext cx="1212850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lang="en-US" sz="22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Google Shape;388;p25">
            <a:extLst>
              <a:ext uri="{FF2B5EF4-FFF2-40B4-BE49-F238E27FC236}">
                <a16:creationId xmlns="" xmlns:a16="http://schemas.microsoft.com/office/drawing/2014/main" id="{114A2974-50E1-1548-9070-EF68E5629E57}"/>
              </a:ext>
            </a:extLst>
          </p:cNvPr>
          <p:cNvSpPr/>
          <p:nvPr/>
        </p:nvSpPr>
        <p:spPr>
          <a:xfrm>
            <a:off x="7274176" y="4538745"/>
            <a:ext cx="774700" cy="771525"/>
          </a:xfrm>
          <a:custGeom>
            <a:avLst/>
            <a:gdLst/>
            <a:ahLst/>
            <a:cxnLst/>
            <a:rect l="l" t="t" r="r" b="b"/>
            <a:pathLst>
              <a:path w="215" h="214" extrusionOk="0">
                <a:moveTo>
                  <a:pt x="118" y="214"/>
                </a:moveTo>
                <a:cubicBezTo>
                  <a:pt x="97" y="214"/>
                  <a:pt x="97" y="214"/>
                  <a:pt x="97" y="214"/>
                </a:cubicBezTo>
                <a:cubicBezTo>
                  <a:pt x="93" y="214"/>
                  <a:pt x="89" y="211"/>
                  <a:pt x="88" y="207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5" y="185"/>
                  <a:pt x="84" y="184"/>
                  <a:pt x="83" y="184"/>
                </a:cubicBezTo>
                <a:cubicBezTo>
                  <a:pt x="79" y="182"/>
                  <a:pt x="75" y="181"/>
                  <a:pt x="71" y="179"/>
                </a:cubicBezTo>
                <a:cubicBezTo>
                  <a:pt x="70" y="178"/>
                  <a:pt x="69" y="178"/>
                  <a:pt x="68" y="179"/>
                </a:cubicBezTo>
                <a:cubicBezTo>
                  <a:pt x="51" y="191"/>
                  <a:pt x="51" y="191"/>
                  <a:pt x="51" y="191"/>
                </a:cubicBezTo>
                <a:cubicBezTo>
                  <a:pt x="48" y="194"/>
                  <a:pt x="42" y="194"/>
                  <a:pt x="39" y="191"/>
                </a:cubicBezTo>
                <a:cubicBezTo>
                  <a:pt x="24" y="176"/>
                  <a:pt x="24" y="176"/>
                  <a:pt x="24" y="176"/>
                </a:cubicBezTo>
                <a:cubicBezTo>
                  <a:pt x="21" y="173"/>
                  <a:pt x="21" y="167"/>
                  <a:pt x="23" y="164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7" y="146"/>
                  <a:pt x="37" y="145"/>
                  <a:pt x="36" y="144"/>
                </a:cubicBezTo>
                <a:cubicBezTo>
                  <a:pt x="34" y="140"/>
                  <a:pt x="32" y="136"/>
                  <a:pt x="31" y="132"/>
                </a:cubicBezTo>
                <a:cubicBezTo>
                  <a:pt x="31" y="131"/>
                  <a:pt x="30" y="130"/>
                  <a:pt x="29" y="130"/>
                </a:cubicBezTo>
                <a:cubicBezTo>
                  <a:pt x="8" y="127"/>
                  <a:pt x="8" y="127"/>
                  <a:pt x="8" y="127"/>
                </a:cubicBezTo>
                <a:cubicBezTo>
                  <a:pt x="4" y="126"/>
                  <a:pt x="0" y="122"/>
                  <a:pt x="0" y="118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2"/>
                  <a:pt x="4" y="88"/>
                  <a:pt x="8" y="88"/>
                </a:cubicBezTo>
                <a:cubicBezTo>
                  <a:pt x="29" y="84"/>
                  <a:pt x="29" y="84"/>
                  <a:pt x="29" y="84"/>
                </a:cubicBezTo>
                <a:cubicBezTo>
                  <a:pt x="30" y="84"/>
                  <a:pt x="31" y="84"/>
                  <a:pt x="31" y="83"/>
                </a:cubicBezTo>
                <a:cubicBezTo>
                  <a:pt x="32" y="79"/>
                  <a:pt x="34" y="75"/>
                  <a:pt x="36" y="71"/>
                </a:cubicBezTo>
                <a:cubicBezTo>
                  <a:pt x="37" y="70"/>
                  <a:pt x="37" y="69"/>
                  <a:pt x="36" y="68"/>
                </a:cubicBezTo>
                <a:cubicBezTo>
                  <a:pt x="23" y="51"/>
                  <a:pt x="23" y="51"/>
                  <a:pt x="23" y="51"/>
                </a:cubicBezTo>
                <a:cubicBezTo>
                  <a:pt x="21" y="47"/>
                  <a:pt x="21" y="42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1"/>
                  <a:pt x="48" y="21"/>
                  <a:pt x="51" y="23"/>
                </a:cubicBezTo>
                <a:cubicBezTo>
                  <a:pt x="68" y="36"/>
                  <a:pt x="68" y="36"/>
                  <a:pt x="68" y="36"/>
                </a:cubicBezTo>
                <a:cubicBezTo>
                  <a:pt x="69" y="36"/>
                  <a:pt x="70" y="36"/>
                  <a:pt x="71" y="36"/>
                </a:cubicBezTo>
                <a:cubicBezTo>
                  <a:pt x="75" y="34"/>
                  <a:pt x="79" y="32"/>
                  <a:pt x="83" y="31"/>
                </a:cubicBezTo>
                <a:cubicBezTo>
                  <a:pt x="84" y="31"/>
                  <a:pt x="85" y="30"/>
                  <a:pt x="85" y="29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4"/>
                  <a:pt x="93" y="0"/>
                  <a:pt x="9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7" y="4"/>
                  <a:pt x="127" y="8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1" y="30"/>
                  <a:pt x="131" y="31"/>
                  <a:pt x="132" y="31"/>
                </a:cubicBezTo>
                <a:cubicBezTo>
                  <a:pt x="136" y="32"/>
                  <a:pt x="140" y="34"/>
                  <a:pt x="144" y="36"/>
                </a:cubicBezTo>
                <a:cubicBezTo>
                  <a:pt x="145" y="36"/>
                  <a:pt x="146" y="36"/>
                  <a:pt x="147" y="36"/>
                </a:cubicBezTo>
                <a:cubicBezTo>
                  <a:pt x="164" y="23"/>
                  <a:pt x="164" y="23"/>
                  <a:pt x="164" y="23"/>
                </a:cubicBezTo>
                <a:cubicBezTo>
                  <a:pt x="168" y="21"/>
                  <a:pt x="173" y="21"/>
                  <a:pt x="176" y="24"/>
                </a:cubicBezTo>
                <a:cubicBezTo>
                  <a:pt x="191" y="39"/>
                  <a:pt x="191" y="39"/>
                  <a:pt x="191" y="39"/>
                </a:cubicBezTo>
                <a:cubicBezTo>
                  <a:pt x="194" y="42"/>
                  <a:pt x="194" y="47"/>
                  <a:pt x="192" y="51"/>
                </a:cubicBezTo>
                <a:cubicBezTo>
                  <a:pt x="179" y="68"/>
                  <a:pt x="179" y="68"/>
                  <a:pt x="179" y="68"/>
                </a:cubicBezTo>
                <a:cubicBezTo>
                  <a:pt x="179" y="69"/>
                  <a:pt x="179" y="70"/>
                  <a:pt x="179" y="71"/>
                </a:cubicBezTo>
                <a:cubicBezTo>
                  <a:pt x="181" y="75"/>
                  <a:pt x="183" y="79"/>
                  <a:pt x="184" y="83"/>
                </a:cubicBezTo>
                <a:cubicBezTo>
                  <a:pt x="184" y="84"/>
                  <a:pt x="185" y="84"/>
                  <a:pt x="186" y="84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211" y="88"/>
                  <a:pt x="215" y="92"/>
                  <a:pt x="215" y="97"/>
                </a:cubicBezTo>
                <a:cubicBezTo>
                  <a:pt x="215" y="118"/>
                  <a:pt x="215" y="118"/>
                  <a:pt x="215" y="118"/>
                </a:cubicBezTo>
                <a:cubicBezTo>
                  <a:pt x="215" y="122"/>
                  <a:pt x="211" y="126"/>
                  <a:pt x="207" y="127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5" y="130"/>
                  <a:pt x="184" y="131"/>
                  <a:pt x="184" y="132"/>
                </a:cubicBezTo>
                <a:cubicBezTo>
                  <a:pt x="183" y="136"/>
                  <a:pt x="181" y="140"/>
                  <a:pt x="179" y="144"/>
                </a:cubicBezTo>
                <a:cubicBezTo>
                  <a:pt x="179" y="145"/>
                  <a:pt x="179" y="146"/>
                  <a:pt x="179" y="147"/>
                </a:cubicBezTo>
                <a:cubicBezTo>
                  <a:pt x="192" y="164"/>
                  <a:pt x="192" y="164"/>
                  <a:pt x="192" y="164"/>
                </a:cubicBezTo>
                <a:cubicBezTo>
                  <a:pt x="194" y="167"/>
                  <a:pt x="194" y="173"/>
                  <a:pt x="191" y="176"/>
                </a:cubicBezTo>
                <a:cubicBezTo>
                  <a:pt x="176" y="191"/>
                  <a:pt x="176" y="191"/>
                  <a:pt x="176" y="191"/>
                </a:cubicBezTo>
                <a:cubicBezTo>
                  <a:pt x="173" y="194"/>
                  <a:pt x="168" y="194"/>
                  <a:pt x="164" y="191"/>
                </a:cubicBezTo>
                <a:cubicBezTo>
                  <a:pt x="147" y="179"/>
                  <a:pt x="147" y="179"/>
                  <a:pt x="147" y="179"/>
                </a:cubicBezTo>
                <a:cubicBezTo>
                  <a:pt x="146" y="178"/>
                  <a:pt x="145" y="178"/>
                  <a:pt x="144" y="179"/>
                </a:cubicBezTo>
                <a:cubicBezTo>
                  <a:pt x="140" y="181"/>
                  <a:pt x="136" y="182"/>
                  <a:pt x="132" y="184"/>
                </a:cubicBezTo>
                <a:cubicBezTo>
                  <a:pt x="131" y="184"/>
                  <a:pt x="131" y="185"/>
                  <a:pt x="130" y="186"/>
                </a:cubicBezTo>
                <a:cubicBezTo>
                  <a:pt x="127" y="207"/>
                  <a:pt x="127" y="207"/>
                  <a:pt x="127" y="207"/>
                </a:cubicBezTo>
                <a:cubicBezTo>
                  <a:pt x="127" y="211"/>
                  <a:pt x="122" y="214"/>
                  <a:pt x="118" y="214"/>
                </a:cubicBezTo>
                <a:close/>
                <a:moveTo>
                  <a:pt x="98" y="205"/>
                </a:moveTo>
                <a:cubicBezTo>
                  <a:pt x="118" y="205"/>
                  <a:pt x="118" y="205"/>
                  <a:pt x="118" y="205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1" y="180"/>
                  <a:pt x="125" y="176"/>
                  <a:pt x="129" y="174"/>
                </a:cubicBezTo>
                <a:cubicBezTo>
                  <a:pt x="133" y="173"/>
                  <a:pt x="136" y="172"/>
                  <a:pt x="140" y="170"/>
                </a:cubicBezTo>
                <a:cubicBezTo>
                  <a:pt x="144" y="168"/>
                  <a:pt x="149" y="168"/>
                  <a:pt x="153" y="171"/>
                </a:cubicBezTo>
                <a:cubicBezTo>
                  <a:pt x="169" y="183"/>
                  <a:pt x="169" y="183"/>
                  <a:pt x="169" y="183"/>
                </a:cubicBezTo>
                <a:cubicBezTo>
                  <a:pt x="184" y="169"/>
                  <a:pt x="184" y="169"/>
                  <a:pt x="184" y="169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69" y="149"/>
                  <a:pt x="168" y="144"/>
                  <a:pt x="170" y="140"/>
                </a:cubicBezTo>
                <a:cubicBezTo>
                  <a:pt x="172" y="136"/>
                  <a:pt x="174" y="133"/>
                  <a:pt x="175" y="129"/>
                </a:cubicBezTo>
                <a:cubicBezTo>
                  <a:pt x="176" y="124"/>
                  <a:pt x="180" y="121"/>
                  <a:pt x="184" y="121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97"/>
                  <a:pt x="205" y="97"/>
                  <a:pt x="205" y="97"/>
                </a:cubicBezTo>
                <a:cubicBezTo>
                  <a:pt x="184" y="94"/>
                  <a:pt x="184" y="94"/>
                  <a:pt x="184" y="94"/>
                </a:cubicBezTo>
                <a:cubicBezTo>
                  <a:pt x="180" y="93"/>
                  <a:pt x="176" y="90"/>
                  <a:pt x="175" y="86"/>
                </a:cubicBezTo>
                <a:cubicBezTo>
                  <a:pt x="174" y="82"/>
                  <a:pt x="172" y="79"/>
                  <a:pt x="170" y="75"/>
                </a:cubicBezTo>
                <a:cubicBezTo>
                  <a:pt x="168" y="71"/>
                  <a:pt x="169" y="66"/>
                  <a:pt x="171" y="62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69" y="31"/>
                  <a:pt x="169" y="31"/>
                  <a:pt x="169" y="31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49" y="46"/>
                  <a:pt x="144" y="47"/>
                  <a:pt x="140" y="45"/>
                </a:cubicBezTo>
                <a:cubicBezTo>
                  <a:pt x="136" y="43"/>
                  <a:pt x="133" y="41"/>
                  <a:pt x="129" y="40"/>
                </a:cubicBezTo>
                <a:cubicBezTo>
                  <a:pt x="125" y="39"/>
                  <a:pt x="121" y="35"/>
                  <a:pt x="121" y="31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5"/>
                  <a:pt x="90" y="39"/>
                  <a:pt x="86" y="40"/>
                </a:cubicBezTo>
                <a:cubicBezTo>
                  <a:pt x="82" y="41"/>
                  <a:pt x="79" y="43"/>
                  <a:pt x="75" y="45"/>
                </a:cubicBezTo>
                <a:cubicBezTo>
                  <a:pt x="71" y="47"/>
                  <a:pt x="66" y="46"/>
                  <a:pt x="63" y="44"/>
                </a:cubicBezTo>
                <a:cubicBezTo>
                  <a:pt x="46" y="31"/>
                  <a:pt x="46" y="31"/>
                  <a:pt x="46" y="31"/>
                </a:cubicBezTo>
                <a:cubicBezTo>
                  <a:pt x="32" y="46"/>
                  <a:pt x="32" y="46"/>
                  <a:pt x="32" y="46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6"/>
                  <a:pt x="47" y="71"/>
                  <a:pt x="45" y="75"/>
                </a:cubicBezTo>
                <a:cubicBezTo>
                  <a:pt x="43" y="79"/>
                  <a:pt x="42" y="82"/>
                  <a:pt x="40" y="86"/>
                </a:cubicBezTo>
                <a:cubicBezTo>
                  <a:pt x="39" y="90"/>
                  <a:pt x="35" y="93"/>
                  <a:pt x="31" y="94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5" y="121"/>
                  <a:pt x="39" y="124"/>
                  <a:pt x="40" y="129"/>
                </a:cubicBezTo>
                <a:cubicBezTo>
                  <a:pt x="42" y="133"/>
                  <a:pt x="43" y="136"/>
                  <a:pt x="45" y="140"/>
                </a:cubicBezTo>
                <a:cubicBezTo>
                  <a:pt x="47" y="144"/>
                  <a:pt x="47" y="149"/>
                  <a:pt x="44" y="152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66" y="168"/>
                  <a:pt x="71" y="168"/>
                  <a:pt x="75" y="170"/>
                </a:cubicBezTo>
                <a:cubicBezTo>
                  <a:pt x="79" y="172"/>
                  <a:pt x="82" y="173"/>
                  <a:pt x="86" y="174"/>
                </a:cubicBezTo>
                <a:cubicBezTo>
                  <a:pt x="90" y="176"/>
                  <a:pt x="94" y="180"/>
                  <a:pt x="94" y="184"/>
                </a:cubicBezTo>
                <a:lnTo>
                  <a:pt x="98" y="205"/>
                </a:lnTo>
                <a:close/>
                <a:moveTo>
                  <a:pt x="31" y="169"/>
                </a:moveTo>
                <a:cubicBezTo>
                  <a:pt x="31" y="169"/>
                  <a:pt x="31" y="169"/>
                  <a:pt x="31" y="169"/>
                </a:cubicBezTo>
                <a:cubicBezTo>
                  <a:pt x="31" y="169"/>
                  <a:pt x="31" y="169"/>
                  <a:pt x="31" y="169"/>
                </a:cubicBezTo>
                <a:close/>
                <a:moveTo>
                  <a:pt x="184" y="169"/>
                </a:moveTo>
                <a:cubicBezTo>
                  <a:pt x="184" y="169"/>
                  <a:pt x="184" y="169"/>
                  <a:pt x="184" y="169"/>
                </a:cubicBezTo>
                <a:close/>
                <a:moveTo>
                  <a:pt x="205" y="118"/>
                </a:moveTo>
                <a:cubicBezTo>
                  <a:pt x="205" y="118"/>
                  <a:pt x="205" y="118"/>
                  <a:pt x="205" y="118"/>
                </a:cubicBezTo>
                <a:close/>
                <a:moveTo>
                  <a:pt x="10" y="118"/>
                </a:moveTo>
                <a:cubicBezTo>
                  <a:pt x="10" y="118"/>
                  <a:pt x="10" y="118"/>
                  <a:pt x="10" y="118"/>
                </a:cubicBezTo>
                <a:cubicBezTo>
                  <a:pt x="10" y="118"/>
                  <a:pt x="10" y="118"/>
                  <a:pt x="10" y="118"/>
                </a:cubicBezTo>
                <a:close/>
                <a:moveTo>
                  <a:pt x="205" y="117"/>
                </a:moveTo>
                <a:cubicBezTo>
                  <a:pt x="205" y="117"/>
                  <a:pt x="205" y="117"/>
                  <a:pt x="205" y="117"/>
                </a:cubicBezTo>
                <a:close/>
                <a:moveTo>
                  <a:pt x="10" y="117"/>
                </a:move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lose/>
                <a:moveTo>
                  <a:pt x="170" y="31"/>
                </a:moveTo>
                <a:cubicBezTo>
                  <a:pt x="170" y="31"/>
                  <a:pt x="170" y="31"/>
                  <a:pt x="170" y="31"/>
                </a:cubicBezTo>
                <a:cubicBezTo>
                  <a:pt x="170" y="31"/>
                  <a:pt x="170" y="31"/>
                  <a:pt x="170" y="31"/>
                </a:cubicBezTo>
                <a:close/>
                <a:moveTo>
                  <a:pt x="169" y="31"/>
                </a:moveTo>
                <a:cubicBezTo>
                  <a:pt x="169" y="31"/>
                  <a:pt x="169" y="31"/>
                  <a:pt x="169" y="31"/>
                </a:cubicBezTo>
                <a:close/>
                <a:moveTo>
                  <a:pt x="108" y="150"/>
                </a:moveTo>
                <a:cubicBezTo>
                  <a:pt x="96" y="150"/>
                  <a:pt x="86" y="146"/>
                  <a:pt x="77" y="137"/>
                </a:cubicBezTo>
                <a:cubicBezTo>
                  <a:pt x="67" y="127"/>
                  <a:pt x="63" y="112"/>
                  <a:pt x="66" y="97"/>
                </a:cubicBezTo>
                <a:cubicBezTo>
                  <a:pt x="70" y="82"/>
                  <a:pt x="82" y="69"/>
                  <a:pt x="98" y="66"/>
                </a:cubicBezTo>
                <a:cubicBezTo>
                  <a:pt x="112" y="63"/>
                  <a:pt x="127" y="67"/>
                  <a:pt x="138" y="77"/>
                </a:cubicBezTo>
                <a:cubicBezTo>
                  <a:pt x="148" y="88"/>
                  <a:pt x="152" y="102"/>
                  <a:pt x="149" y="117"/>
                </a:cubicBezTo>
                <a:cubicBezTo>
                  <a:pt x="146" y="133"/>
                  <a:pt x="133" y="145"/>
                  <a:pt x="117" y="149"/>
                </a:cubicBezTo>
                <a:cubicBezTo>
                  <a:pt x="114" y="150"/>
                  <a:pt x="111" y="150"/>
                  <a:pt x="108" y="150"/>
                </a:cubicBezTo>
                <a:close/>
                <a:moveTo>
                  <a:pt x="107" y="75"/>
                </a:moveTo>
                <a:cubicBezTo>
                  <a:pt x="105" y="75"/>
                  <a:pt x="103" y="75"/>
                  <a:pt x="100" y="75"/>
                </a:cubicBezTo>
                <a:cubicBezTo>
                  <a:pt x="88" y="78"/>
                  <a:pt x="78" y="88"/>
                  <a:pt x="76" y="100"/>
                </a:cubicBezTo>
                <a:cubicBezTo>
                  <a:pt x="73" y="111"/>
                  <a:pt x="76" y="122"/>
                  <a:pt x="84" y="131"/>
                </a:cubicBezTo>
                <a:cubicBezTo>
                  <a:pt x="92" y="139"/>
                  <a:pt x="104" y="142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27" y="137"/>
                  <a:pt x="137" y="127"/>
                  <a:pt x="140" y="115"/>
                </a:cubicBezTo>
                <a:cubicBezTo>
                  <a:pt x="142" y="104"/>
                  <a:pt x="139" y="92"/>
                  <a:pt x="131" y="84"/>
                </a:cubicBezTo>
                <a:cubicBezTo>
                  <a:pt x="125" y="78"/>
                  <a:pt x="116" y="75"/>
                  <a:pt x="10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89;p25">
            <a:extLst>
              <a:ext uri="{FF2B5EF4-FFF2-40B4-BE49-F238E27FC236}">
                <a16:creationId xmlns="" xmlns:a16="http://schemas.microsoft.com/office/drawing/2014/main" id="{D6BD81C3-0E7D-FC43-8902-72140C8FB718}"/>
              </a:ext>
            </a:extLst>
          </p:cNvPr>
          <p:cNvSpPr/>
          <p:nvPr/>
        </p:nvSpPr>
        <p:spPr>
          <a:xfrm>
            <a:off x="3895725" y="4551362"/>
            <a:ext cx="1192212" cy="601662"/>
          </a:xfrm>
          <a:custGeom>
            <a:avLst/>
            <a:gdLst/>
            <a:ahLst/>
            <a:cxnLst/>
            <a:rect l="l" t="t" r="r" b="b"/>
            <a:pathLst>
              <a:path w="331" h="167" extrusionOk="0">
                <a:moveTo>
                  <a:pt x="169" y="167"/>
                </a:moveTo>
                <a:cubicBezTo>
                  <a:pt x="149" y="167"/>
                  <a:pt x="133" y="166"/>
                  <a:pt x="118" y="162"/>
                </a:cubicBezTo>
                <a:cubicBezTo>
                  <a:pt x="112" y="161"/>
                  <a:pt x="107" y="159"/>
                  <a:pt x="103" y="157"/>
                </a:cubicBezTo>
                <a:cubicBezTo>
                  <a:pt x="94" y="153"/>
                  <a:pt x="91" y="147"/>
                  <a:pt x="90" y="142"/>
                </a:cubicBezTo>
                <a:cubicBezTo>
                  <a:pt x="89" y="137"/>
                  <a:pt x="91" y="131"/>
                  <a:pt x="96" y="126"/>
                </a:cubicBezTo>
                <a:cubicBezTo>
                  <a:pt x="103" y="118"/>
                  <a:pt x="112" y="112"/>
                  <a:pt x="125" y="106"/>
                </a:cubicBezTo>
                <a:cubicBezTo>
                  <a:pt x="129" y="105"/>
                  <a:pt x="133" y="103"/>
                  <a:pt x="137" y="10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3" y="99"/>
                  <a:pt x="145" y="97"/>
                  <a:pt x="145" y="95"/>
                </a:cubicBezTo>
                <a:cubicBezTo>
                  <a:pt x="146" y="93"/>
                  <a:pt x="145" y="91"/>
                  <a:pt x="143" y="89"/>
                </a:cubicBezTo>
                <a:cubicBezTo>
                  <a:pt x="129" y="76"/>
                  <a:pt x="123" y="59"/>
                  <a:pt x="124" y="39"/>
                </a:cubicBezTo>
                <a:cubicBezTo>
                  <a:pt x="125" y="19"/>
                  <a:pt x="136" y="6"/>
                  <a:pt x="157" y="1"/>
                </a:cubicBezTo>
                <a:cubicBezTo>
                  <a:pt x="161" y="0"/>
                  <a:pt x="165" y="0"/>
                  <a:pt x="169" y="0"/>
                </a:cubicBezTo>
                <a:cubicBezTo>
                  <a:pt x="173" y="0"/>
                  <a:pt x="177" y="0"/>
                  <a:pt x="181" y="1"/>
                </a:cubicBezTo>
                <a:cubicBezTo>
                  <a:pt x="201" y="6"/>
                  <a:pt x="212" y="19"/>
                  <a:pt x="213" y="39"/>
                </a:cubicBezTo>
                <a:cubicBezTo>
                  <a:pt x="214" y="59"/>
                  <a:pt x="208" y="76"/>
                  <a:pt x="194" y="89"/>
                </a:cubicBezTo>
                <a:cubicBezTo>
                  <a:pt x="192" y="91"/>
                  <a:pt x="192" y="93"/>
                  <a:pt x="192" y="95"/>
                </a:cubicBezTo>
                <a:cubicBezTo>
                  <a:pt x="193" y="97"/>
                  <a:pt x="195" y="99"/>
                  <a:pt x="198" y="101"/>
                </a:cubicBezTo>
                <a:cubicBezTo>
                  <a:pt x="200" y="102"/>
                  <a:pt x="200" y="102"/>
                  <a:pt x="200" y="102"/>
                </a:cubicBezTo>
                <a:cubicBezTo>
                  <a:pt x="204" y="103"/>
                  <a:pt x="208" y="105"/>
                  <a:pt x="212" y="106"/>
                </a:cubicBezTo>
                <a:cubicBezTo>
                  <a:pt x="225" y="112"/>
                  <a:pt x="234" y="118"/>
                  <a:pt x="241" y="126"/>
                </a:cubicBezTo>
                <a:cubicBezTo>
                  <a:pt x="245" y="130"/>
                  <a:pt x="247" y="136"/>
                  <a:pt x="246" y="142"/>
                </a:cubicBezTo>
                <a:cubicBezTo>
                  <a:pt x="245" y="149"/>
                  <a:pt x="241" y="154"/>
                  <a:pt x="234" y="157"/>
                </a:cubicBezTo>
                <a:cubicBezTo>
                  <a:pt x="234" y="157"/>
                  <a:pt x="234" y="157"/>
                  <a:pt x="234" y="157"/>
                </a:cubicBezTo>
                <a:cubicBezTo>
                  <a:pt x="230" y="159"/>
                  <a:pt x="225" y="161"/>
                  <a:pt x="220" y="162"/>
                </a:cubicBezTo>
                <a:cubicBezTo>
                  <a:pt x="204" y="166"/>
                  <a:pt x="188" y="167"/>
                  <a:pt x="169" y="167"/>
                </a:cubicBezTo>
                <a:close/>
                <a:moveTo>
                  <a:pt x="169" y="9"/>
                </a:moveTo>
                <a:cubicBezTo>
                  <a:pt x="165" y="9"/>
                  <a:pt x="162" y="9"/>
                  <a:pt x="159" y="10"/>
                </a:cubicBezTo>
                <a:cubicBezTo>
                  <a:pt x="142" y="14"/>
                  <a:pt x="134" y="23"/>
                  <a:pt x="133" y="39"/>
                </a:cubicBezTo>
                <a:cubicBezTo>
                  <a:pt x="132" y="57"/>
                  <a:pt x="138" y="71"/>
                  <a:pt x="149" y="83"/>
                </a:cubicBezTo>
                <a:cubicBezTo>
                  <a:pt x="153" y="87"/>
                  <a:pt x="155" y="92"/>
                  <a:pt x="154" y="97"/>
                </a:cubicBezTo>
                <a:cubicBezTo>
                  <a:pt x="153" y="102"/>
                  <a:pt x="149" y="107"/>
                  <a:pt x="143" y="109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137" y="112"/>
                  <a:pt x="133" y="113"/>
                  <a:pt x="129" y="115"/>
                </a:cubicBezTo>
                <a:cubicBezTo>
                  <a:pt x="117" y="120"/>
                  <a:pt x="109" y="126"/>
                  <a:pt x="102" y="132"/>
                </a:cubicBezTo>
                <a:cubicBezTo>
                  <a:pt x="100" y="135"/>
                  <a:pt x="98" y="138"/>
                  <a:pt x="99" y="141"/>
                </a:cubicBezTo>
                <a:cubicBezTo>
                  <a:pt x="100" y="144"/>
                  <a:pt x="102" y="147"/>
                  <a:pt x="107" y="149"/>
                </a:cubicBezTo>
                <a:cubicBezTo>
                  <a:pt x="111" y="151"/>
                  <a:pt x="115" y="152"/>
                  <a:pt x="120" y="153"/>
                </a:cubicBezTo>
                <a:cubicBezTo>
                  <a:pt x="135" y="157"/>
                  <a:pt x="150" y="157"/>
                  <a:pt x="169" y="158"/>
                </a:cubicBezTo>
                <a:cubicBezTo>
                  <a:pt x="187" y="157"/>
                  <a:pt x="203" y="157"/>
                  <a:pt x="218" y="153"/>
                </a:cubicBezTo>
                <a:cubicBezTo>
                  <a:pt x="222" y="152"/>
                  <a:pt x="227" y="151"/>
                  <a:pt x="230" y="149"/>
                </a:cubicBezTo>
                <a:cubicBezTo>
                  <a:pt x="234" y="147"/>
                  <a:pt x="237" y="144"/>
                  <a:pt x="237" y="141"/>
                </a:cubicBezTo>
                <a:cubicBezTo>
                  <a:pt x="238" y="137"/>
                  <a:pt x="237" y="134"/>
                  <a:pt x="235" y="132"/>
                </a:cubicBezTo>
                <a:cubicBezTo>
                  <a:pt x="228" y="126"/>
                  <a:pt x="220" y="120"/>
                  <a:pt x="208" y="115"/>
                </a:cubicBezTo>
                <a:cubicBezTo>
                  <a:pt x="204" y="113"/>
                  <a:pt x="201" y="112"/>
                  <a:pt x="197" y="110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88" y="107"/>
                  <a:pt x="184" y="102"/>
                  <a:pt x="183" y="97"/>
                </a:cubicBezTo>
                <a:cubicBezTo>
                  <a:pt x="182" y="92"/>
                  <a:pt x="184" y="87"/>
                  <a:pt x="188" y="83"/>
                </a:cubicBezTo>
                <a:cubicBezTo>
                  <a:pt x="199" y="71"/>
                  <a:pt x="205" y="57"/>
                  <a:pt x="204" y="39"/>
                </a:cubicBezTo>
                <a:cubicBezTo>
                  <a:pt x="203" y="23"/>
                  <a:pt x="195" y="14"/>
                  <a:pt x="178" y="10"/>
                </a:cubicBezTo>
                <a:cubicBezTo>
                  <a:pt x="175" y="9"/>
                  <a:pt x="172" y="9"/>
                  <a:pt x="169" y="9"/>
                </a:cubicBezTo>
                <a:close/>
                <a:moveTo>
                  <a:pt x="232" y="153"/>
                </a:moveTo>
                <a:cubicBezTo>
                  <a:pt x="232" y="153"/>
                  <a:pt x="232" y="153"/>
                  <a:pt x="232" y="153"/>
                </a:cubicBezTo>
                <a:close/>
                <a:moveTo>
                  <a:pt x="275" y="167"/>
                </a:moveTo>
                <a:cubicBezTo>
                  <a:pt x="272" y="167"/>
                  <a:pt x="272" y="167"/>
                  <a:pt x="272" y="167"/>
                </a:cubicBezTo>
                <a:cubicBezTo>
                  <a:pt x="263" y="167"/>
                  <a:pt x="260" y="167"/>
                  <a:pt x="250" y="166"/>
                </a:cubicBezTo>
                <a:cubicBezTo>
                  <a:pt x="248" y="165"/>
                  <a:pt x="246" y="163"/>
                  <a:pt x="246" y="161"/>
                </a:cubicBezTo>
                <a:cubicBezTo>
                  <a:pt x="246" y="158"/>
                  <a:pt x="249" y="156"/>
                  <a:pt x="251" y="157"/>
                </a:cubicBezTo>
                <a:cubicBezTo>
                  <a:pt x="260" y="158"/>
                  <a:pt x="263" y="158"/>
                  <a:pt x="272" y="158"/>
                </a:cubicBezTo>
                <a:cubicBezTo>
                  <a:pt x="275" y="158"/>
                  <a:pt x="275" y="158"/>
                  <a:pt x="275" y="158"/>
                </a:cubicBezTo>
                <a:cubicBezTo>
                  <a:pt x="287" y="158"/>
                  <a:pt x="298" y="157"/>
                  <a:pt x="308" y="155"/>
                </a:cubicBezTo>
                <a:cubicBezTo>
                  <a:pt x="311" y="154"/>
                  <a:pt x="314" y="153"/>
                  <a:pt x="317" y="152"/>
                </a:cubicBezTo>
                <a:cubicBezTo>
                  <a:pt x="319" y="151"/>
                  <a:pt x="321" y="149"/>
                  <a:pt x="321" y="147"/>
                </a:cubicBezTo>
                <a:cubicBezTo>
                  <a:pt x="321" y="145"/>
                  <a:pt x="320" y="143"/>
                  <a:pt x="320" y="142"/>
                </a:cubicBezTo>
                <a:cubicBezTo>
                  <a:pt x="315" y="138"/>
                  <a:pt x="309" y="134"/>
                  <a:pt x="301" y="130"/>
                </a:cubicBezTo>
                <a:cubicBezTo>
                  <a:pt x="299" y="129"/>
                  <a:pt x="296" y="128"/>
                  <a:pt x="294" y="127"/>
                </a:cubicBezTo>
                <a:cubicBezTo>
                  <a:pt x="292" y="127"/>
                  <a:pt x="292" y="127"/>
                  <a:pt x="292" y="127"/>
                </a:cubicBezTo>
                <a:cubicBezTo>
                  <a:pt x="287" y="125"/>
                  <a:pt x="284" y="121"/>
                  <a:pt x="283" y="117"/>
                </a:cubicBezTo>
                <a:cubicBezTo>
                  <a:pt x="282" y="113"/>
                  <a:pt x="284" y="109"/>
                  <a:pt x="287" y="106"/>
                </a:cubicBezTo>
                <a:cubicBezTo>
                  <a:pt x="295" y="98"/>
                  <a:pt x="298" y="89"/>
                  <a:pt x="298" y="77"/>
                </a:cubicBezTo>
                <a:cubicBezTo>
                  <a:pt x="297" y="66"/>
                  <a:pt x="292" y="60"/>
                  <a:pt x="281" y="58"/>
                </a:cubicBezTo>
                <a:cubicBezTo>
                  <a:pt x="279" y="57"/>
                  <a:pt x="277" y="57"/>
                  <a:pt x="274" y="57"/>
                </a:cubicBezTo>
                <a:cubicBezTo>
                  <a:pt x="272" y="57"/>
                  <a:pt x="270" y="57"/>
                  <a:pt x="268" y="58"/>
                </a:cubicBezTo>
                <a:cubicBezTo>
                  <a:pt x="257" y="60"/>
                  <a:pt x="252" y="66"/>
                  <a:pt x="251" y="77"/>
                </a:cubicBezTo>
                <a:cubicBezTo>
                  <a:pt x="251" y="88"/>
                  <a:pt x="254" y="98"/>
                  <a:pt x="262" y="106"/>
                </a:cubicBezTo>
                <a:cubicBezTo>
                  <a:pt x="266" y="109"/>
                  <a:pt x="267" y="114"/>
                  <a:pt x="266" y="118"/>
                </a:cubicBezTo>
                <a:cubicBezTo>
                  <a:pt x="266" y="121"/>
                  <a:pt x="263" y="124"/>
                  <a:pt x="259" y="126"/>
                </a:cubicBezTo>
                <a:cubicBezTo>
                  <a:pt x="258" y="126"/>
                  <a:pt x="258" y="126"/>
                  <a:pt x="258" y="126"/>
                </a:cubicBezTo>
                <a:cubicBezTo>
                  <a:pt x="256" y="127"/>
                  <a:pt x="253" y="126"/>
                  <a:pt x="252" y="123"/>
                </a:cubicBezTo>
                <a:cubicBezTo>
                  <a:pt x="251" y="121"/>
                  <a:pt x="252" y="118"/>
                  <a:pt x="255" y="118"/>
                </a:cubicBezTo>
                <a:cubicBezTo>
                  <a:pt x="256" y="117"/>
                  <a:pt x="256" y="117"/>
                  <a:pt x="256" y="117"/>
                </a:cubicBezTo>
                <a:cubicBezTo>
                  <a:pt x="257" y="117"/>
                  <a:pt x="257" y="116"/>
                  <a:pt x="257" y="116"/>
                </a:cubicBezTo>
                <a:cubicBezTo>
                  <a:pt x="258" y="115"/>
                  <a:pt x="257" y="114"/>
                  <a:pt x="256" y="112"/>
                </a:cubicBezTo>
                <a:cubicBezTo>
                  <a:pt x="246" y="103"/>
                  <a:pt x="242" y="91"/>
                  <a:pt x="242" y="76"/>
                </a:cubicBezTo>
                <a:cubicBezTo>
                  <a:pt x="242" y="66"/>
                  <a:pt x="247" y="54"/>
                  <a:pt x="266" y="49"/>
                </a:cubicBezTo>
                <a:cubicBezTo>
                  <a:pt x="269" y="48"/>
                  <a:pt x="272" y="48"/>
                  <a:pt x="274" y="48"/>
                </a:cubicBezTo>
                <a:cubicBezTo>
                  <a:pt x="277" y="48"/>
                  <a:pt x="280" y="48"/>
                  <a:pt x="283" y="49"/>
                </a:cubicBezTo>
                <a:cubicBezTo>
                  <a:pt x="302" y="54"/>
                  <a:pt x="306" y="66"/>
                  <a:pt x="307" y="76"/>
                </a:cubicBezTo>
                <a:cubicBezTo>
                  <a:pt x="307" y="91"/>
                  <a:pt x="303" y="103"/>
                  <a:pt x="293" y="112"/>
                </a:cubicBezTo>
                <a:cubicBezTo>
                  <a:pt x="293" y="113"/>
                  <a:pt x="292" y="114"/>
                  <a:pt x="292" y="115"/>
                </a:cubicBezTo>
                <a:cubicBezTo>
                  <a:pt x="292" y="116"/>
                  <a:pt x="293" y="117"/>
                  <a:pt x="295" y="118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300" y="120"/>
                  <a:pt x="302" y="121"/>
                  <a:pt x="305" y="122"/>
                </a:cubicBezTo>
                <a:cubicBezTo>
                  <a:pt x="314" y="126"/>
                  <a:pt x="321" y="131"/>
                  <a:pt x="326" y="136"/>
                </a:cubicBezTo>
                <a:cubicBezTo>
                  <a:pt x="329" y="139"/>
                  <a:pt x="331" y="144"/>
                  <a:pt x="330" y="149"/>
                </a:cubicBezTo>
                <a:cubicBezTo>
                  <a:pt x="329" y="154"/>
                  <a:pt x="326" y="158"/>
                  <a:pt x="321" y="160"/>
                </a:cubicBezTo>
                <a:cubicBezTo>
                  <a:pt x="318" y="162"/>
                  <a:pt x="314" y="163"/>
                  <a:pt x="310" y="164"/>
                </a:cubicBezTo>
                <a:cubicBezTo>
                  <a:pt x="299" y="166"/>
                  <a:pt x="288" y="167"/>
                  <a:pt x="275" y="167"/>
                </a:cubicBezTo>
                <a:close/>
                <a:moveTo>
                  <a:pt x="62" y="167"/>
                </a:moveTo>
                <a:cubicBezTo>
                  <a:pt x="47" y="167"/>
                  <a:pt x="35" y="166"/>
                  <a:pt x="23" y="163"/>
                </a:cubicBezTo>
                <a:cubicBezTo>
                  <a:pt x="18" y="162"/>
                  <a:pt x="15" y="161"/>
                  <a:pt x="11" y="159"/>
                </a:cubicBezTo>
                <a:cubicBezTo>
                  <a:pt x="5" y="157"/>
                  <a:pt x="1" y="152"/>
                  <a:pt x="1" y="147"/>
                </a:cubicBezTo>
                <a:cubicBezTo>
                  <a:pt x="0" y="142"/>
                  <a:pt x="1" y="137"/>
                  <a:pt x="5" y="133"/>
                </a:cubicBezTo>
                <a:cubicBezTo>
                  <a:pt x="11" y="128"/>
                  <a:pt x="18" y="123"/>
                  <a:pt x="28" y="118"/>
                </a:cubicBezTo>
                <a:cubicBezTo>
                  <a:pt x="31" y="117"/>
                  <a:pt x="34" y="116"/>
                  <a:pt x="37" y="115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41" y="113"/>
                  <a:pt x="43" y="112"/>
                  <a:pt x="43" y="110"/>
                </a:cubicBezTo>
                <a:cubicBezTo>
                  <a:pt x="43" y="109"/>
                  <a:pt x="42" y="107"/>
                  <a:pt x="42" y="107"/>
                </a:cubicBezTo>
                <a:cubicBezTo>
                  <a:pt x="31" y="96"/>
                  <a:pt x="26" y="83"/>
                  <a:pt x="27" y="67"/>
                </a:cubicBezTo>
                <a:cubicBezTo>
                  <a:pt x="27" y="56"/>
                  <a:pt x="32" y="42"/>
                  <a:pt x="53" y="37"/>
                </a:cubicBezTo>
                <a:cubicBezTo>
                  <a:pt x="56" y="36"/>
                  <a:pt x="59" y="36"/>
                  <a:pt x="62" y="36"/>
                </a:cubicBezTo>
                <a:cubicBezTo>
                  <a:pt x="65" y="36"/>
                  <a:pt x="69" y="36"/>
                  <a:pt x="72" y="37"/>
                </a:cubicBezTo>
                <a:cubicBezTo>
                  <a:pt x="92" y="42"/>
                  <a:pt x="97" y="56"/>
                  <a:pt x="98" y="67"/>
                </a:cubicBezTo>
                <a:cubicBezTo>
                  <a:pt x="98" y="83"/>
                  <a:pt x="93" y="96"/>
                  <a:pt x="83" y="107"/>
                </a:cubicBezTo>
                <a:cubicBezTo>
                  <a:pt x="82" y="107"/>
                  <a:pt x="81" y="109"/>
                  <a:pt x="81" y="110"/>
                </a:cubicBezTo>
                <a:cubicBezTo>
                  <a:pt x="82" y="112"/>
                  <a:pt x="83" y="113"/>
                  <a:pt x="85" y="114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9" y="116"/>
                  <a:pt x="90" y="118"/>
                  <a:pt x="90" y="121"/>
                </a:cubicBezTo>
                <a:cubicBezTo>
                  <a:pt x="89" y="123"/>
                  <a:pt x="86" y="124"/>
                  <a:pt x="84" y="123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77" y="120"/>
                  <a:pt x="73" y="117"/>
                  <a:pt x="72" y="112"/>
                </a:cubicBezTo>
                <a:cubicBezTo>
                  <a:pt x="71" y="108"/>
                  <a:pt x="73" y="104"/>
                  <a:pt x="76" y="100"/>
                </a:cubicBezTo>
                <a:cubicBezTo>
                  <a:pt x="85" y="92"/>
                  <a:pt x="89" y="81"/>
                  <a:pt x="88" y="67"/>
                </a:cubicBezTo>
                <a:cubicBezTo>
                  <a:pt x="88" y="56"/>
                  <a:pt x="82" y="49"/>
                  <a:pt x="69" y="46"/>
                </a:cubicBezTo>
                <a:cubicBezTo>
                  <a:pt x="67" y="45"/>
                  <a:pt x="65" y="45"/>
                  <a:pt x="62" y="45"/>
                </a:cubicBezTo>
                <a:cubicBezTo>
                  <a:pt x="60" y="45"/>
                  <a:pt x="57" y="45"/>
                  <a:pt x="55" y="46"/>
                </a:cubicBezTo>
                <a:cubicBezTo>
                  <a:pt x="42" y="49"/>
                  <a:pt x="36" y="56"/>
                  <a:pt x="36" y="67"/>
                </a:cubicBezTo>
                <a:cubicBezTo>
                  <a:pt x="35" y="81"/>
                  <a:pt x="39" y="91"/>
                  <a:pt x="48" y="100"/>
                </a:cubicBezTo>
                <a:cubicBezTo>
                  <a:pt x="51" y="104"/>
                  <a:pt x="53" y="108"/>
                  <a:pt x="52" y="112"/>
                </a:cubicBezTo>
                <a:cubicBezTo>
                  <a:pt x="51" y="117"/>
                  <a:pt x="48" y="120"/>
                  <a:pt x="43" y="122"/>
                </a:cubicBezTo>
                <a:cubicBezTo>
                  <a:pt x="41" y="123"/>
                  <a:pt x="41" y="123"/>
                  <a:pt x="41" y="123"/>
                </a:cubicBezTo>
                <a:cubicBezTo>
                  <a:pt x="38" y="124"/>
                  <a:pt x="35" y="125"/>
                  <a:pt x="32" y="127"/>
                </a:cubicBezTo>
                <a:cubicBezTo>
                  <a:pt x="23" y="131"/>
                  <a:pt x="17" y="135"/>
                  <a:pt x="12" y="140"/>
                </a:cubicBezTo>
                <a:cubicBezTo>
                  <a:pt x="10" y="142"/>
                  <a:pt x="9" y="144"/>
                  <a:pt x="10" y="146"/>
                </a:cubicBezTo>
                <a:cubicBezTo>
                  <a:pt x="10" y="148"/>
                  <a:pt x="12" y="150"/>
                  <a:pt x="15" y="151"/>
                </a:cubicBezTo>
                <a:cubicBezTo>
                  <a:pt x="18" y="152"/>
                  <a:pt x="21" y="154"/>
                  <a:pt x="25" y="154"/>
                </a:cubicBezTo>
                <a:cubicBezTo>
                  <a:pt x="36" y="157"/>
                  <a:pt x="48" y="158"/>
                  <a:pt x="62" y="158"/>
                </a:cubicBezTo>
                <a:cubicBezTo>
                  <a:pt x="71" y="158"/>
                  <a:pt x="78" y="157"/>
                  <a:pt x="84" y="157"/>
                </a:cubicBezTo>
                <a:cubicBezTo>
                  <a:pt x="87" y="157"/>
                  <a:pt x="89" y="158"/>
                  <a:pt x="89" y="161"/>
                </a:cubicBezTo>
                <a:cubicBezTo>
                  <a:pt x="90" y="163"/>
                  <a:pt x="88" y="166"/>
                  <a:pt x="85" y="166"/>
                </a:cubicBezTo>
                <a:cubicBezTo>
                  <a:pt x="78" y="166"/>
                  <a:pt x="71" y="167"/>
                  <a:pt x="62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0;p25">
            <a:extLst>
              <a:ext uri="{FF2B5EF4-FFF2-40B4-BE49-F238E27FC236}">
                <a16:creationId xmlns="" xmlns:a16="http://schemas.microsoft.com/office/drawing/2014/main" id="{447C1EE3-31FF-BB41-84AC-8A290E1780D1}"/>
              </a:ext>
            </a:extLst>
          </p:cNvPr>
          <p:cNvSpPr/>
          <p:nvPr/>
        </p:nvSpPr>
        <p:spPr>
          <a:xfrm>
            <a:off x="7256462" y="1447800"/>
            <a:ext cx="831850" cy="723900"/>
          </a:xfrm>
          <a:custGeom>
            <a:avLst/>
            <a:gdLst/>
            <a:ahLst/>
            <a:cxnLst/>
            <a:rect l="l" t="t" r="r" b="b"/>
            <a:pathLst>
              <a:path w="231" h="201" extrusionOk="0">
                <a:moveTo>
                  <a:pt x="204" y="201"/>
                </a:moveTo>
                <a:cubicBezTo>
                  <a:pt x="26" y="201"/>
                  <a:pt x="26" y="201"/>
                  <a:pt x="26" y="201"/>
                </a:cubicBezTo>
                <a:cubicBezTo>
                  <a:pt x="12" y="201"/>
                  <a:pt x="0" y="189"/>
                  <a:pt x="0" y="17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7"/>
                  <a:pt x="2" y="125"/>
                  <a:pt x="5" y="125"/>
                </a:cubicBezTo>
                <a:cubicBezTo>
                  <a:pt x="8" y="125"/>
                  <a:pt x="10" y="127"/>
                  <a:pt x="10" y="130"/>
                </a:cubicBezTo>
                <a:cubicBezTo>
                  <a:pt x="10" y="174"/>
                  <a:pt x="10" y="174"/>
                  <a:pt x="10" y="174"/>
                </a:cubicBezTo>
                <a:cubicBezTo>
                  <a:pt x="10" y="183"/>
                  <a:pt x="17" y="191"/>
                  <a:pt x="26" y="191"/>
                </a:cubicBezTo>
                <a:cubicBezTo>
                  <a:pt x="204" y="191"/>
                  <a:pt x="204" y="191"/>
                  <a:pt x="204" y="191"/>
                </a:cubicBezTo>
                <a:cubicBezTo>
                  <a:pt x="213" y="191"/>
                  <a:pt x="220" y="183"/>
                  <a:pt x="220" y="174"/>
                </a:cubicBezTo>
                <a:cubicBezTo>
                  <a:pt x="220" y="131"/>
                  <a:pt x="220" y="131"/>
                  <a:pt x="220" y="131"/>
                </a:cubicBezTo>
                <a:cubicBezTo>
                  <a:pt x="220" y="128"/>
                  <a:pt x="223" y="126"/>
                  <a:pt x="226" y="126"/>
                </a:cubicBezTo>
                <a:cubicBezTo>
                  <a:pt x="228" y="126"/>
                  <a:pt x="231" y="128"/>
                  <a:pt x="231" y="131"/>
                </a:cubicBezTo>
                <a:cubicBezTo>
                  <a:pt x="231" y="174"/>
                  <a:pt x="231" y="174"/>
                  <a:pt x="231" y="174"/>
                </a:cubicBezTo>
                <a:cubicBezTo>
                  <a:pt x="231" y="189"/>
                  <a:pt x="219" y="201"/>
                  <a:pt x="204" y="201"/>
                </a:cubicBezTo>
                <a:close/>
                <a:moveTo>
                  <a:pt x="124" y="144"/>
                </a:moveTo>
                <a:cubicBezTo>
                  <a:pt x="106" y="144"/>
                  <a:pt x="106" y="144"/>
                  <a:pt x="106" y="144"/>
                </a:cubicBezTo>
                <a:cubicBezTo>
                  <a:pt x="99" y="144"/>
                  <a:pt x="93" y="137"/>
                  <a:pt x="93" y="129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93" y="99"/>
                  <a:pt x="99" y="93"/>
                  <a:pt x="106" y="93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2" y="93"/>
                  <a:pt x="138" y="99"/>
                  <a:pt x="138" y="10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8" y="137"/>
                  <a:pt x="132" y="144"/>
                  <a:pt x="124" y="144"/>
                </a:cubicBezTo>
                <a:close/>
                <a:moveTo>
                  <a:pt x="106" y="103"/>
                </a:moveTo>
                <a:cubicBezTo>
                  <a:pt x="104" y="103"/>
                  <a:pt x="103" y="105"/>
                  <a:pt x="103" y="107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3" y="132"/>
                  <a:pt x="104" y="134"/>
                  <a:pt x="106" y="134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6" y="134"/>
                  <a:pt x="128" y="132"/>
                  <a:pt x="128" y="129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105"/>
                  <a:pt x="126" y="103"/>
                  <a:pt x="124" y="103"/>
                </a:cubicBezTo>
                <a:lnTo>
                  <a:pt x="106" y="103"/>
                </a:lnTo>
                <a:close/>
                <a:moveTo>
                  <a:pt x="204" y="123"/>
                </a:moveTo>
                <a:cubicBezTo>
                  <a:pt x="152" y="123"/>
                  <a:pt x="152" y="123"/>
                  <a:pt x="152" y="123"/>
                </a:cubicBezTo>
                <a:cubicBezTo>
                  <a:pt x="149" y="123"/>
                  <a:pt x="147" y="121"/>
                  <a:pt x="147" y="118"/>
                </a:cubicBezTo>
                <a:cubicBezTo>
                  <a:pt x="147" y="116"/>
                  <a:pt x="149" y="113"/>
                  <a:pt x="152" y="113"/>
                </a:cubicBezTo>
                <a:cubicBezTo>
                  <a:pt x="204" y="113"/>
                  <a:pt x="204" y="113"/>
                  <a:pt x="204" y="113"/>
                </a:cubicBezTo>
                <a:cubicBezTo>
                  <a:pt x="213" y="113"/>
                  <a:pt x="220" y="106"/>
                  <a:pt x="220" y="97"/>
                </a:cubicBezTo>
                <a:cubicBezTo>
                  <a:pt x="220" y="63"/>
                  <a:pt x="220" y="63"/>
                  <a:pt x="220" y="63"/>
                </a:cubicBezTo>
                <a:cubicBezTo>
                  <a:pt x="220" y="53"/>
                  <a:pt x="213" y="46"/>
                  <a:pt x="204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17" y="46"/>
                  <a:pt x="10" y="53"/>
                  <a:pt x="10" y="63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106"/>
                  <a:pt x="17" y="113"/>
                  <a:pt x="26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82" y="113"/>
                  <a:pt x="84" y="116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26" y="123"/>
                  <a:pt x="26" y="123"/>
                  <a:pt x="26" y="123"/>
                </a:cubicBezTo>
                <a:cubicBezTo>
                  <a:pt x="12" y="123"/>
                  <a:pt x="0" y="111"/>
                  <a:pt x="0" y="9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8"/>
                  <a:pt x="12" y="36"/>
                  <a:pt x="26" y="36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19" y="36"/>
                  <a:pt x="231" y="48"/>
                  <a:pt x="231" y="63"/>
                </a:cubicBezTo>
                <a:cubicBezTo>
                  <a:pt x="231" y="100"/>
                  <a:pt x="231" y="100"/>
                  <a:pt x="231" y="100"/>
                </a:cubicBezTo>
                <a:cubicBezTo>
                  <a:pt x="231" y="101"/>
                  <a:pt x="230" y="102"/>
                  <a:pt x="230" y="103"/>
                </a:cubicBezTo>
                <a:cubicBezTo>
                  <a:pt x="227" y="115"/>
                  <a:pt x="216" y="123"/>
                  <a:pt x="204" y="123"/>
                </a:cubicBezTo>
                <a:close/>
                <a:moveTo>
                  <a:pt x="153" y="27"/>
                </a:moveTo>
                <a:cubicBezTo>
                  <a:pt x="151" y="27"/>
                  <a:pt x="148" y="25"/>
                  <a:pt x="148" y="22"/>
                </a:cubicBezTo>
                <a:cubicBezTo>
                  <a:pt x="148" y="16"/>
                  <a:pt x="142" y="10"/>
                  <a:pt x="134" y="10"/>
                </a:cubicBezTo>
                <a:cubicBezTo>
                  <a:pt x="96" y="10"/>
                  <a:pt x="96" y="10"/>
                  <a:pt x="96" y="10"/>
                </a:cubicBezTo>
                <a:cubicBezTo>
                  <a:pt x="88" y="10"/>
                  <a:pt x="82" y="16"/>
                  <a:pt x="82" y="22"/>
                </a:cubicBezTo>
                <a:cubicBezTo>
                  <a:pt x="82" y="25"/>
                  <a:pt x="80" y="27"/>
                  <a:pt x="77" y="27"/>
                </a:cubicBezTo>
                <a:cubicBezTo>
                  <a:pt x="74" y="27"/>
                  <a:pt x="72" y="25"/>
                  <a:pt x="72" y="22"/>
                </a:cubicBezTo>
                <a:cubicBezTo>
                  <a:pt x="72" y="10"/>
                  <a:pt x="83" y="0"/>
                  <a:pt x="9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8" y="0"/>
                  <a:pt x="159" y="10"/>
                  <a:pt x="159" y="22"/>
                </a:cubicBezTo>
                <a:cubicBezTo>
                  <a:pt x="159" y="25"/>
                  <a:pt x="156" y="27"/>
                  <a:pt x="1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91;p25">
            <a:extLst>
              <a:ext uri="{FF2B5EF4-FFF2-40B4-BE49-F238E27FC236}">
                <a16:creationId xmlns="" xmlns:a16="http://schemas.microsoft.com/office/drawing/2014/main" id="{8895F04E-4A0D-3947-8D5D-18B97B949E62}"/>
              </a:ext>
            </a:extLst>
          </p:cNvPr>
          <p:cNvSpPr/>
          <p:nvPr/>
        </p:nvSpPr>
        <p:spPr>
          <a:xfrm>
            <a:off x="4100512" y="1425575"/>
            <a:ext cx="833437" cy="973137"/>
          </a:xfrm>
          <a:custGeom>
            <a:avLst/>
            <a:gdLst/>
            <a:ahLst/>
            <a:cxnLst/>
            <a:rect l="l" t="t" r="r" b="b"/>
            <a:pathLst>
              <a:path w="231" h="270" extrusionOk="0">
                <a:moveTo>
                  <a:pt x="133" y="270"/>
                </a:moveTo>
                <a:cubicBezTo>
                  <a:pt x="95" y="270"/>
                  <a:pt x="95" y="270"/>
                  <a:pt x="95" y="270"/>
                </a:cubicBezTo>
                <a:cubicBezTo>
                  <a:pt x="92" y="270"/>
                  <a:pt x="90" y="267"/>
                  <a:pt x="90" y="265"/>
                </a:cubicBezTo>
                <a:cubicBezTo>
                  <a:pt x="90" y="262"/>
                  <a:pt x="92" y="260"/>
                  <a:pt x="95" y="260"/>
                </a:cubicBezTo>
                <a:cubicBezTo>
                  <a:pt x="133" y="260"/>
                  <a:pt x="133" y="260"/>
                  <a:pt x="133" y="260"/>
                </a:cubicBezTo>
                <a:cubicBezTo>
                  <a:pt x="135" y="260"/>
                  <a:pt x="138" y="262"/>
                  <a:pt x="138" y="265"/>
                </a:cubicBezTo>
                <a:cubicBezTo>
                  <a:pt x="138" y="267"/>
                  <a:pt x="135" y="270"/>
                  <a:pt x="133" y="270"/>
                </a:cubicBezTo>
                <a:close/>
                <a:moveTo>
                  <a:pt x="143" y="252"/>
                </a:moveTo>
                <a:cubicBezTo>
                  <a:pt x="85" y="252"/>
                  <a:pt x="85" y="252"/>
                  <a:pt x="85" y="252"/>
                </a:cubicBezTo>
                <a:cubicBezTo>
                  <a:pt x="82" y="252"/>
                  <a:pt x="80" y="250"/>
                  <a:pt x="80" y="247"/>
                </a:cubicBezTo>
                <a:cubicBezTo>
                  <a:pt x="80" y="245"/>
                  <a:pt x="82" y="242"/>
                  <a:pt x="85" y="242"/>
                </a:cubicBezTo>
                <a:cubicBezTo>
                  <a:pt x="143" y="242"/>
                  <a:pt x="143" y="242"/>
                  <a:pt x="143" y="242"/>
                </a:cubicBezTo>
                <a:cubicBezTo>
                  <a:pt x="146" y="242"/>
                  <a:pt x="148" y="245"/>
                  <a:pt x="148" y="247"/>
                </a:cubicBezTo>
                <a:cubicBezTo>
                  <a:pt x="148" y="250"/>
                  <a:pt x="146" y="252"/>
                  <a:pt x="143" y="252"/>
                </a:cubicBezTo>
                <a:close/>
                <a:moveTo>
                  <a:pt x="113" y="234"/>
                </a:moveTo>
                <a:cubicBezTo>
                  <a:pt x="103" y="234"/>
                  <a:pt x="92" y="234"/>
                  <a:pt x="91" y="234"/>
                </a:cubicBezTo>
                <a:cubicBezTo>
                  <a:pt x="91" y="234"/>
                  <a:pt x="91" y="234"/>
                  <a:pt x="91" y="234"/>
                </a:cubicBezTo>
                <a:cubicBezTo>
                  <a:pt x="81" y="234"/>
                  <a:pt x="76" y="230"/>
                  <a:pt x="74" y="221"/>
                </a:cubicBezTo>
                <a:cubicBezTo>
                  <a:pt x="73" y="217"/>
                  <a:pt x="73" y="213"/>
                  <a:pt x="73" y="209"/>
                </a:cubicBezTo>
                <a:cubicBezTo>
                  <a:pt x="72" y="204"/>
                  <a:pt x="72" y="199"/>
                  <a:pt x="70" y="195"/>
                </a:cubicBezTo>
                <a:cubicBezTo>
                  <a:pt x="62" y="181"/>
                  <a:pt x="57" y="171"/>
                  <a:pt x="49" y="156"/>
                </a:cubicBezTo>
                <a:cubicBezTo>
                  <a:pt x="42" y="142"/>
                  <a:pt x="34" y="120"/>
                  <a:pt x="39" y="100"/>
                </a:cubicBezTo>
                <a:cubicBezTo>
                  <a:pt x="46" y="74"/>
                  <a:pt x="73" y="48"/>
                  <a:pt x="113" y="48"/>
                </a:cubicBezTo>
                <a:cubicBezTo>
                  <a:pt x="153" y="48"/>
                  <a:pt x="180" y="74"/>
                  <a:pt x="187" y="100"/>
                </a:cubicBezTo>
                <a:cubicBezTo>
                  <a:pt x="192" y="120"/>
                  <a:pt x="184" y="142"/>
                  <a:pt x="177" y="156"/>
                </a:cubicBezTo>
                <a:cubicBezTo>
                  <a:pt x="169" y="171"/>
                  <a:pt x="164" y="181"/>
                  <a:pt x="156" y="195"/>
                </a:cubicBezTo>
                <a:cubicBezTo>
                  <a:pt x="154" y="199"/>
                  <a:pt x="154" y="204"/>
                  <a:pt x="153" y="209"/>
                </a:cubicBezTo>
                <a:cubicBezTo>
                  <a:pt x="153" y="213"/>
                  <a:pt x="153" y="217"/>
                  <a:pt x="152" y="221"/>
                </a:cubicBezTo>
                <a:cubicBezTo>
                  <a:pt x="150" y="230"/>
                  <a:pt x="145" y="234"/>
                  <a:pt x="135" y="234"/>
                </a:cubicBezTo>
                <a:cubicBezTo>
                  <a:pt x="135" y="234"/>
                  <a:pt x="124" y="234"/>
                  <a:pt x="113" y="234"/>
                </a:cubicBezTo>
                <a:close/>
                <a:moveTo>
                  <a:pt x="91" y="224"/>
                </a:moveTo>
                <a:cubicBezTo>
                  <a:pt x="92" y="224"/>
                  <a:pt x="134" y="224"/>
                  <a:pt x="135" y="224"/>
                </a:cubicBezTo>
                <a:cubicBezTo>
                  <a:pt x="141" y="223"/>
                  <a:pt x="142" y="222"/>
                  <a:pt x="143" y="218"/>
                </a:cubicBezTo>
                <a:cubicBezTo>
                  <a:pt x="143" y="216"/>
                  <a:pt x="143" y="212"/>
                  <a:pt x="143" y="209"/>
                </a:cubicBezTo>
                <a:cubicBezTo>
                  <a:pt x="144" y="202"/>
                  <a:pt x="144" y="196"/>
                  <a:pt x="147" y="190"/>
                </a:cubicBezTo>
                <a:cubicBezTo>
                  <a:pt x="155" y="176"/>
                  <a:pt x="160" y="166"/>
                  <a:pt x="168" y="152"/>
                </a:cubicBezTo>
                <a:cubicBezTo>
                  <a:pt x="173" y="141"/>
                  <a:pt x="182" y="121"/>
                  <a:pt x="177" y="102"/>
                </a:cubicBezTo>
                <a:cubicBezTo>
                  <a:pt x="172" y="81"/>
                  <a:pt x="147" y="58"/>
                  <a:pt x="113" y="58"/>
                </a:cubicBezTo>
                <a:cubicBezTo>
                  <a:pt x="79" y="58"/>
                  <a:pt x="55" y="81"/>
                  <a:pt x="49" y="102"/>
                </a:cubicBezTo>
                <a:cubicBezTo>
                  <a:pt x="44" y="121"/>
                  <a:pt x="53" y="141"/>
                  <a:pt x="58" y="152"/>
                </a:cubicBezTo>
                <a:cubicBezTo>
                  <a:pt x="66" y="166"/>
                  <a:pt x="71" y="176"/>
                  <a:pt x="79" y="190"/>
                </a:cubicBezTo>
                <a:cubicBezTo>
                  <a:pt x="82" y="196"/>
                  <a:pt x="83" y="202"/>
                  <a:pt x="83" y="209"/>
                </a:cubicBezTo>
                <a:cubicBezTo>
                  <a:pt x="83" y="212"/>
                  <a:pt x="83" y="216"/>
                  <a:pt x="84" y="218"/>
                </a:cubicBezTo>
                <a:cubicBezTo>
                  <a:pt x="85" y="222"/>
                  <a:pt x="85" y="223"/>
                  <a:pt x="91" y="224"/>
                </a:cubicBezTo>
                <a:cubicBezTo>
                  <a:pt x="91" y="224"/>
                  <a:pt x="91" y="224"/>
                  <a:pt x="91" y="224"/>
                </a:cubicBezTo>
                <a:close/>
                <a:moveTo>
                  <a:pt x="25" y="124"/>
                </a:moveTo>
                <a:cubicBezTo>
                  <a:pt x="5" y="124"/>
                  <a:pt x="5" y="124"/>
                  <a:pt x="5" y="124"/>
                </a:cubicBezTo>
                <a:cubicBezTo>
                  <a:pt x="2" y="124"/>
                  <a:pt x="0" y="122"/>
                  <a:pt x="0" y="119"/>
                </a:cubicBezTo>
                <a:cubicBezTo>
                  <a:pt x="0" y="116"/>
                  <a:pt x="2" y="114"/>
                  <a:pt x="5" y="114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7" y="114"/>
                  <a:pt x="30" y="116"/>
                  <a:pt x="30" y="119"/>
                </a:cubicBezTo>
                <a:cubicBezTo>
                  <a:pt x="30" y="122"/>
                  <a:pt x="27" y="124"/>
                  <a:pt x="25" y="124"/>
                </a:cubicBezTo>
                <a:close/>
                <a:moveTo>
                  <a:pt x="226" y="120"/>
                </a:moveTo>
                <a:cubicBezTo>
                  <a:pt x="202" y="120"/>
                  <a:pt x="202" y="120"/>
                  <a:pt x="202" y="120"/>
                </a:cubicBezTo>
                <a:cubicBezTo>
                  <a:pt x="199" y="120"/>
                  <a:pt x="196" y="118"/>
                  <a:pt x="196" y="115"/>
                </a:cubicBezTo>
                <a:cubicBezTo>
                  <a:pt x="196" y="112"/>
                  <a:pt x="199" y="110"/>
                  <a:pt x="202" y="110"/>
                </a:cubicBezTo>
                <a:cubicBezTo>
                  <a:pt x="226" y="110"/>
                  <a:pt x="226" y="110"/>
                  <a:pt x="226" y="110"/>
                </a:cubicBezTo>
                <a:cubicBezTo>
                  <a:pt x="228" y="110"/>
                  <a:pt x="231" y="112"/>
                  <a:pt x="231" y="115"/>
                </a:cubicBezTo>
                <a:cubicBezTo>
                  <a:pt x="231" y="118"/>
                  <a:pt x="228" y="120"/>
                  <a:pt x="226" y="120"/>
                </a:cubicBezTo>
                <a:close/>
                <a:moveTo>
                  <a:pt x="68" y="116"/>
                </a:moveTo>
                <a:cubicBezTo>
                  <a:pt x="67" y="116"/>
                  <a:pt x="67" y="116"/>
                  <a:pt x="67" y="116"/>
                </a:cubicBezTo>
                <a:cubicBezTo>
                  <a:pt x="64" y="115"/>
                  <a:pt x="62" y="113"/>
                  <a:pt x="63" y="110"/>
                </a:cubicBezTo>
                <a:cubicBezTo>
                  <a:pt x="68" y="91"/>
                  <a:pt x="87" y="73"/>
                  <a:pt x="116" y="73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9" y="73"/>
                  <a:pt x="121" y="75"/>
                  <a:pt x="121" y="78"/>
                </a:cubicBezTo>
                <a:cubicBezTo>
                  <a:pt x="121" y="80"/>
                  <a:pt x="119" y="83"/>
                  <a:pt x="116" y="83"/>
                </a:cubicBezTo>
                <a:cubicBezTo>
                  <a:pt x="93" y="83"/>
                  <a:pt x="76" y="98"/>
                  <a:pt x="73" y="112"/>
                </a:cubicBezTo>
                <a:cubicBezTo>
                  <a:pt x="72" y="115"/>
                  <a:pt x="70" y="116"/>
                  <a:pt x="68" y="116"/>
                </a:cubicBezTo>
                <a:close/>
                <a:moveTo>
                  <a:pt x="177" y="61"/>
                </a:moveTo>
                <a:cubicBezTo>
                  <a:pt x="176" y="61"/>
                  <a:pt x="175" y="61"/>
                  <a:pt x="174" y="60"/>
                </a:cubicBezTo>
                <a:cubicBezTo>
                  <a:pt x="172" y="58"/>
                  <a:pt x="172" y="54"/>
                  <a:pt x="174" y="52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193" y="33"/>
                  <a:pt x="196" y="33"/>
                  <a:pt x="198" y="35"/>
                </a:cubicBezTo>
                <a:cubicBezTo>
                  <a:pt x="200" y="37"/>
                  <a:pt x="200" y="41"/>
                  <a:pt x="198" y="43"/>
                </a:cubicBezTo>
                <a:cubicBezTo>
                  <a:pt x="181" y="60"/>
                  <a:pt x="181" y="60"/>
                  <a:pt x="181" y="60"/>
                </a:cubicBezTo>
                <a:cubicBezTo>
                  <a:pt x="180" y="61"/>
                  <a:pt x="179" y="61"/>
                  <a:pt x="177" y="61"/>
                </a:cubicBezTo>
                <a:close/>
                <a:moveTo>
                  <a:pt x="50" y="61"/>
                </a:moveTo>
                <a:cubicBezTo>
                  <a:pt x="49" y="61"/>
                  <a:pt x="47" y="61"/>
                  <a:pt x="46" y="60"/>
                </a:cubicBezTo>
                <a:cubicBezTo>
                  <a:pt x="29" y="43"/>
                  <a:pt x="29" y="43"/>
                  <a:pt x="29" y="43"/>
                </a:cubicBezTo>
                <a:cubicBezTo>
                  <a:pt x="27" y="41"/>
                  <a:pt x="27" y="37"/>
                  <a:pt x="29" y="35"/>
                </a:cubicBezTo>
                <a:cubicBezTo>
                  <a:pt x="31" y="33"/>
                  <a:pt x="35" y="34"/>
                  <a:pt x="37" y="35"/>
                </a:cubicBezTo>
                <a:cubicBezTo>
                  <a:pt x="54" y="52"/>
                  <a:pt x="54" y="52"/>
                  <a:pt x="54" y="52"/>
                </a:cubicBezTo>
                <a:cubicBezTo>
                  <a:pt x="56" y="54"/>
                  <a:pt x="56" y="58"/>
                  <a:pt x="54" y="60"/>
                </a:cubicBezTo>
                <a:cubicBezTo>
                  <a:pt x="53" y="61"/>
                  <a:pt x="51" y="61"/>
                  <a:pt x="50" y="61"/>
                </a:cubicBezTo>
                <a:close/>
                <a:moveTo>
                  <a:pt x="113" y="38"/>
                </a:moveTo>
                <a:cubicBezTo>
                  <a:pt x="110" y="38"/>
                  <a:pt x="108" y="36"/>
                  <a:pt x="108" y="33"/>
                </a:cubicBezTo>
                <a:cubicBezTo>
                  <a:pt x="108" y="5"/>
                  <a:pt x="108" y="5"/>
                  <a:pt x="108" y="5"/>
                </a:cubicBezTo>
                <a:cubicBezTo>
                  <a:pt x="108" y="2"/>
                  <a:pt x="110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8" y="36"/>
                  <a:pt x="116" y="38"/>
                  <a:pt x="113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92;p25">
            <a:extLst>
              <a:ext uri="{FF2B5EF4-FFF2-40B4-BE49-F238E27FC236}">
                <a16:creationId xmlns="" xmlns:a16="http://schemas.microsoft.com/office/drawing/2014/main" id="{397C3CDA-C55C-9C41-94BB-0F80259CF46F}"/>
              </a:ext>
            </a:extLst>
          </p:cNvPr>
          <p:cNvSpPr txBox="1"/>
          <p:nvPr/>
        </p:nvSpPr>
        <p:spPr>
          <a:xfrm>
            <a:off x="985837" y="1547812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" name="Google Shape;393;p25">
            <a:extLst>
              <a:ext uri="{FF2B5EF4-FFF2-40B4-BE49-F238E27FC236}">
                <a16:creationId xmlns="" xmlns:a16="http://schemas.microsoft.com/office/drawing/2014/main" id="{45586C8B-0343-D949-874E-53E0F1E70F92}"/>
              </a:ext>
            </a:extLst>
          </p:cNvPr>
          <p:cNvSpPr txBox="1"/>
          <p:nvPr/>
        </p:nvSpPr>
        <p:spPr>
          <a:xfrm>
            <a:off x="985837" y="4643437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" name="Google Shape;394;p25">
            <a:extLst>
              <a:ext uri="{FF2B5EF4-FFF2-40B4-BE49-F238E27FC236}">
                <a16:creationId xmlns="" xmlns:a16="http://schemas.microsoft.com/office/drawing/2014/main" id="{B8536385-9F82-E24A-95C5-81409C7ED7CD}"/>
              </a:ext>
            </a:extLst>
          </p:cNvPr>
          <p:cNvSpPr txBox="1"/>
          <p:nvPr/>
        </p:nvSpPr>
        <p:spPr>
          <a:xfrm>
            <a:off x="9372600" y="1601787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" name="Google Shape;395;p25">
            <a:extLst>
              <a:ext uri="{FF2B5EF4-FFF2-40B4-BE49-F238E27FC236}">
                <a16:creationId xmlns="" xmlns:a16="http://schemas.microsoft.com/office/drawing/2014/main" id="{0D270E4E-A65B-0F46-A57D-983EE5F6BEEC}"/>
              </a:ext>
            </a:extLst>
          </p:cNvPr>
          <p:cNvSpPr txBox="1"/>
          <p:nvPr/>
        </p:nvSpPr>
        <p:spPr>
          <a:xfrm>
            <a:off x="9372600" y="4697412"/>
            <a:ext cx="18542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None/>
            </a:pP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17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00" b="0" i="0" u="none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98735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0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4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5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8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9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2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3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6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7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4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5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8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9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2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3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6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7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0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1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2" grpId="0" animBg="1"/>
          <p:bldP spid="5123" grpId="0" animBg="1"/>
          <p:bldP spid="5124" grpId="0" animBg="1"/>
          <p:bldP spid="5125" grpId="0" animBg="1"/>
          <p:bldP spid="5126" grpId="0" animBg="1"/>
          <p:bldP spid="5127" grpId="0" animBg="1"/>
          <p:bldP spid="5128" grpId="0" animBg="1"/>
          <p:bldP spid="5129" grpId="0" animBg="1"/>
          <p:bldP spid="5130" grpId="0" animBg="1"/>
          <p:bldP spid="5131" grpId="0" animBg="1"/>
          <p:bldP spid="5132" grpId="0" animBg="1"/>
          <p:bldP spid="5133" grpId="0" animBg="1"/>
          <p:bldP spid="5134" grpId="0" animBg="1"/>
          <p:bldP spid="5135" grpId="0" animBg="1"/>
          <p:bldP spid="5136" grpId="0" animBg="1"/>
          <p:bldP spid="5137" grpId="0" animBg="1"/>
          <p:bldP spid="5138" grpId="0" animBg="1"/>
          <p:bldP spid="5139" grpId="0" animBg="1"/>
          <p:bldP spid="5140" grpId="0" animBg="1"/>
          <p:bldP spid="5141" grpId="0" animBg="1"/>
          <p:bldP spid="5142" grpId="0" animBg="1"/>
          <p:bldP spid="5143" grpId="0" animBg="1"/>
          <p:bldP spid="5144" grpId="0" animBg="1"/>
          <p:bldP spid="5145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0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5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6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600" fill="hold"/>
                                            <p:tgtEl>
                                              <p:spTgt spid="5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600" fill="hold"/>
                                            <p:tgtEl>
                                              <p:spTgt spid="5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600" fill="hold"/>
                                            <p:tgtEl>
                                              <p:spTgt spid="5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600" fill="hold"/>
                                            <p:tgtEl>
                                              <p:spTgt spid="5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600" fill="hold"/>
                                            <p:tgtEl>
                                              <p:spTgt spid="5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600" fill="hold"/>
                                            <p:tgtEl>
                                              <p:spTgt spid="5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600" fill="hold"/>
                                            <p:tgtEl>
                                              <p:spTgt spid="5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5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5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5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600" fill="hold"/>
                                            <p:tgtEl>
                                              <p:spTgt spid="5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600" fill="hold"/>
                                            <p:tgtEl>
                                              <p:spTgt spid="5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600" fill="hold"/>
                                            <p:tgtEl>
                                              <p:spTgt spid="5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600" fill="hold"/>
                                            <p:tgtEl>
                                              <p:spTgt spid="5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600" fill="hold"/>
                                            <p:tgtEl>
                                              <p:spTgt spid="5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600" fill="hold"/>
                                            <p:tgtEl>
                                              <p:spTgt spid="5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600" fill="hold"/>
                                            <p:tgtEl>
                                              <p:spTgt spid="5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600" fill="hold"/>
                                            <p:tgtEl>
                                              <p:spTgt spid="5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2" grpId="0" animBg="1"/>
          <p:bldP spid="5123" grpId="0" animBg="1"/>
          <p:bldP spid="5124" grpId="0" animBg="1"/>
          <p:bldP spid="5125" grpId="0" animBg="1"/>
          <p:bldP spid="5126" grpId="0" animBg="1"/>
          <p:bldP spid="5127" grpId="0" animBg="1"/>
          <p:bldP spid="5128" grpId="0" animBg="1"/>
          <p:bldP spid="5129" grpId="0" animBg="1"/>
          <p:bldP spid="5130" grpId="0" animBg="1"/>
          <p:bldP spid="5131" grpId="0" animBg="1"/>
          <p:bldP spid="5132" grpId="0" animBg="1"/>
          <p:bldP spid="5133" grpId="0" animBg="1"/>
          <p:bldP spid="5134" grpId="0" animBg="1"/>
          <p:bldP spid="5135" grpId="0" animBg="1"/>
          <p:bldP spid="5136" grpId="0" animBg="1"/>
          <p:bldP spid="5137" grpId="0" animBg="1"/>
          <p:bldP spid="5138" grpId="0" animBg="1"/>
          <p:bldP spid="5139" grpId="0" animBg="1"/>
          <p:bldP spid="5140" grpId="0" animBg="1"/>
          <p:bldP spid="5141" grpId="0" animBg="1"/>
          <p:bldP spid="5142" grpId="0" animBg="1"/>
          <p:bldP spid="5143" grpId="0" animBg="1"/>
          <p:bldP spid="5144" grpId="0" animBg="1"/>
          <p:bldP spid="5145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/>
        </p:nvSpPr>
        <p:spPr>
          <a:xfrm>
            <a:off x="7116762" y="5041900"/>
            <a:ext cx="14763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3 OPTION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7121525" y="3738562"/>
            <a:ext cx="14795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 OPTION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7121525" y="2438400"/>
            <a:ext cx="14255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</a:pPr>
            <a:r>
              <a:rPr lang="en-US" sz="2100" b="1" i="0" u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 OPTION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7113587" y="920750"/>
            <a:ext cx="32115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SOME TITLE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CAN BE HERE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A0AD2894-ACBC-4146-B212-CB3C42BB15C9}"/>
              </a:ext>
            </a:extLst>
          </p:cNvPr>
          <p:cNvGrpSpPr/>
          <p:nvPr/>
        </p:nvGrpSpPr>
        <p:grpSpPr>
          <a:xfrm>
            <a:off x="2572342" y="1113063"/>
            <a:ext cx="2043500" cy="2043496"/>
            <a:chOff x="2572342" y="1113063"/>
            <a:chExt cx="2043500" cy="2043496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B490B2CE-AAFB-2B4E-95A4-05A580BC972A}"/>
                </a:ext>
              </a:extLst>
            </p:cNvPr>
            <p:cNvGrpSpPr/>
            <p:nvPr/>
          </p:nvGrpSpPr>
          <p:grpSpPr>
            <a:xfrm>
              <a:off x="2572342" y="1113063"/>
              <a:ext cx="2043500" cy="2043496"/>
              <a:chOff x="6233917" y="699740"/>
              <a:chExt cx="1381871" cy="1381870"/>
            </a:xfrm>
          </p:grpSpPr>
          <p:sp>
            <p:nvSpPr>
              <p:cNvPr id="14" name="Freeform 16">
                <a:extLst>
                  <a:ext uri="{FF2B5EF4-FFF2-40B4-BE49-F238E27FC236}">
                    <a16:creationId xmlns="" xmlns:a16="http://schemas.microsoft.com/office/drawing/2014/main" id="{3EB112CD-50E0-2346-AA0D-F5525CE33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607" y="725430"/>
                <a:ext cx="1333194" cy="1333194"/>
              </a:xfrm>
              <a:custGeom>
                <a:avLst/>
                <a:gdLst>
                  <a:gd name="T0" fmla="*/ 170 w 4346"/>
                  <a:gd name="T1" fmla="*/ 1353 h 4346"/>
                  <a:gd name="T2" fmla="*/ 2670 w 4346"/>
                  <a:gd name="T3" fmla="*/ 62 h 4346"/>
                  <a:gd name="T4" fmla="*/ 2992 w 4346"/>
                  <a:gd name="T5" fmla="*/ 170 h 4346"/>
                  <a:gd name="T6" fmla="*/ 4282 w 4346"/>
                  <a:gd name="T7" fmla="*/ 2670 h 4346"/>
                  <a:gd name="T8" fmla="*/ 4175 w 4346"/>
                  <a:gd name="T9" fmla="*/ 3001 h 4346"/>
                  <a:gd name="T10" fmla="*/ 1675 w 4346"/>
                  <a:gd name="T11" fmla="*/ 4282 h 4346"/>
                  <a:gd name="T12" fmla="*/ 1353 w 4346"/>
                  <a:gd name="T13" fmla="*/ 4175 h 4346"/>
                  <a:gd name="T14" fmla="*/ 63 w 4346"/>
                  <a:gd name="T15" fmla="*/ 1675 h 4346"/>
                  <a:gd name="T16" fmla="*/ 170 w 4346"/>
                  <a:gd name="T17" fmla="*/ 1353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6" h="4346">
                    <a:moveTo>
                      <a:pt x="170" y="1353"/>
                    </a:moveTo>
                    <a:cubicBezTo>
                      <a:pt x="2670" y="62"/>
                      <a:pt x="2670" y="62"/>
                      <a:pt x="2670" y="62"/>
                    </a:cubicBezTo>
                    <a:cubicBezTo>
                      <a:pt x="2786" y="0"/>
                      <a:pt x="2939" y="54"/>
                      <a:pt x="2992" y="170"/>
                    </a:cubicBezTo>
                    <a:cubicBezTo>
                      <a:pt x="4282" y="2670"/>
                      <a:pt x="4282" y="2670"/>
                      <a:pt x="4282" y="2670"/>
                    </a:cubicBezTo>
                    <a:cubicBezTo>
                      <a:pt x="4345" y="2786"/>
                      <a:pt x="4300" y="2938"/>
                      <a:pt x="4175" y="3001"/>
                    </a:cubicBezTo>
                    <a:cubicBezTo>
                      <a:pt x="1675" y="4282"/>
                      <a:pt x="1675" y="4282"/>
                      <a:pt x="1675" y="4282"/>
                    </a:cubicBezTo>
                    <a:cubicBezTo>
                      <a:pt x="1559" y="4345"/>
                      <a:pt x="1406" y="4300"/>
                      <a:pt x="1353" y="4175"/>
                    </a:cubicBezTo>
                    <a:cubicBezTo>
                      <a:pt x="63" y="1675"/>
                      <a:pt x="63" y="1675"/>
                      <a:pt x="63" y="1675"/>
                    </a:cubicBezTo>
                    <a:cubicBezTo>
                      <a:pt x="0" y="1559"/>
                      <a:pt x="45" y="1415"/>
                      <a:pt x="170" y="1353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="" xmlns:a16="http://schemas.microsoft.com/office/drawing/2014/main" id="{71F02FDC-B244-EB43-89AB-27DAF9F3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917" y="699740"/>
                <a:ext cx="1381871" cy="1381870"/>
              </a:xfrm>
              <a:custGeom>
                <a:avLst/>
                <a:gdLst>
                  <a:gd name="T0" fmla="*/ 2419 w 4508"/>
                  <a:gd name="T1" fmla="*/ 89 h 4507"/>
                  <a:gd name="T2" fmla="*/ 4417 w 4508"/>
                  <a:gd name="T3" fmla="*/ 2069 h 4507"/>
                  <a:gd name="T4" fmla="*/ 4417 w 4508"/>
                  <a:gd name="T5" fmla="*/ 2418 h 4507"/>
                  <a:gd name="T6" fmla="*/ 2437 w 4508"/>
                  <a:gd name="T7" fmla="*/ 4416 h 4507"/>
                  <a:gd name="T8" fmla="*/ 2088 w 4508"/>
                  <a:gd name="T9" fmla="*/ 4416 h 4507"/>
                  <a:gd name="T10" fmla="*/ 99 w 4508"/>
                  <a:gd name="T11" fmla="*/ 2436 h 4507"/>
                  <a:gd name="T12" fmla="*/ 90 w 4508"/>
                  <a:gd name="T13" fmla="*/ 2086 h 4507"/>
                  <a:gd name="T14" fmla="*/ 2070 w 4508"/>
                  <a:gd name="T15" fmla="*/ 99 h 4507"/>
                  <a:gd name="T16" fmla="*/ 2419 w 4508"/>
                  <a:gd name="T17" fmla="*/ 89 h 4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8" h="4507">
                    <a:moveTo>
                      <a:pt x="2419" y="89"/>
                    </a:moveTo>
                    <a:cubicBezTo>
                      <a:pt x="4417" y="2069"/>
                      <a:pt x="4417" y="2069"/>
                      <a:pt x="4417" y="2069"/>
                    </a:cubicBezTo>
                    <a:cubicBezTo>
                      <a:pt x="4507" y="2167"/>
                      <a:pt x="4507" y="2320"/>
                      <a:pt x="4417" y="2418"/>
                    </a:cubicBezTo>
                    <a:cubicBezTo>
                      <a:pt x="2437" y="4416"/>
                      <a:pt x="2437" y="4416"/>
                      <a:pt x="2437" y="4416"/>
                    </a:cubicBezTo>
                    <a:cubicBezTo>
                      <a:pt x="2339" y="4506"/>
                      <a:pt x="2186" y="4506"/>
                      <a:pt x="2088" y="4416"/>
                    </a:cubicBezTo>
                    <a:cubicBezTo>
                      <a:pt x="99" y="2436"/>
                      <a:pt x="99" y="2436"/>
                      <a:pt x="99" y="2436"/>
                    </a:cubicBezTo>
                    <a:cubicBezTo>
                      <a:pt x="0" y="2337"/>
                      <a:pt x="0" y="2185"/>
                      <a:pt x="90" y="2086"/>
                    </a:cubicBezTo>
                    <a:cubicBezTo>
                      <a:pt x="2070" y="99"/>
                      <a:pt x="2070" y="99"/>
                      <a:pt x="2070" y="99"/>
                    </a:cubicBezTo>
                    <a:cubicBezTo>
                      <a:pt x="2168" y="0"/>
                      <a:pt x="2321" y="0"/>
                      <a:pt x="2419" y="8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="" xmlns:a16="http://schemas.microsoft.com/office/drawing/2014/main" id="{00895D76-2A61-0F47-99B7-48247B587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311" y="728134"/>
                <a:ext cx="1326434" cy="1327785"/>
              </a:xfrm>
              <a:custGeom>
                <a:avLst/>
                <a:gdLst>
                  <a:gd name="T0" fmla="*/ 4273 w 4328"/>
                  <a:gd name="T1" fmla="*/ 1658 h 4329"/>
                  <a:gd name="T2" fmla="*/ 3001 w 4328"/>
                  <a:gd name="T3" fmla="*/ 4167 h 4329"/>
                  <a:gd name="T4" fmla="*/ 2679 w 4328"/>
                  <a:gd name="T5" fmla="*/ 4274 h 4329"/>
                  <a:gd name="T6" fmla="*/ 170 w 4328"/>
                  <a:gd name="T7" fmla="*/ 3002 h 4329"/>
                  <a:gd name="T8" fmla="*/ 63 w 4328"/>
                  <a:gd name="T9" fmla="*/ 2679 h 4329"/>
                  <a:gd name="T10" fmla="*/ 1326 w 4328"/>
                  <a:gd name="T11" fmla="*/ 171 h 4329"/>
                  <a:gd name="T12" fmla="*/ 1648 w 4328"/>
                  <a:gd name="T13" fmla="*/ 63 h 4329"/>
                  <a:gd name="T14" fmla="*/ 4157 w 4328"/>
                  <a:gd name="T15" fmla="*/ 1326 h 4329"/>
                  <a:gd name="T16" fmla="*/ 4273 w 4328"/>
                  <a:gd name="T17" fmla="*/ 1658 h 4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8" h="4329">
                    <a:moveTo>
                      <a:pt x="4273" y="1658"/>
                    </a:moveTo>
                    <a:cubicBezTo>
                      <a:pt x="3001" y="4167"/>
                      <a:pt x="3001" y="4167"/>
                      <a:pt x="3001" y="4167"/>
                    </a:cubicBezTo>
                    <a:cubicBezTo>
                      <a:pt x="2938" y="4283"/>
                      <a:pt x="2795" y="4328"/>
                      <a:pt x="2679" y="4274"/>
                    </a:cubicBezTo>
                    <a:cubicBezTo>
                      <a:pt x="170" y="3002"/>
                      <a:pt x="170" y="3002"/>
                      <a:pt x="170" y="3002"/>
                    </a:cubicBezTo>
                    <a:cubicBezTo>
                      <a:pt x="45" y="2948"/>
                      <a:pt x="0" y="2796"/>
                      <a:pt x="63" y="2679"/>
                    </a:cubicBezTo>
                    <a:cubicBezTo>
                      <a:pt x="1326" y="171"/>
                      <a:pt x="1326" y="171"/>
                      <a:pt x="1326" y="171"/>
                    </a:cubicBezTo>
                    <a:cubicBezTo>
                      <a:pt x="1389" y="46"/>
                      <a:pt x="1532" y="0"/>
                      <a:pt x="1648" y="63"/>
                    </a:cubicBezTo>
                    <a:cubicBezTo>
                      <a:pt x="4157" y="1326"/>
                      <a:pt x="4157" y="1326"/>
                      <a:pt x="4157" y="1326"/>
                    </a:cubicBezTo>
                    <a:cubicBezTo>
                      <a:pt x="4282" y="1389"/>
                      <a:pt x="4327" y="1533"/>
                      <a:pt x="4273" y="1658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="" xmlns:a16="http://schemas.microsoft.com/office/drawing/2014/main" id="{7C57A5AF-2F8C-E040-BF95-FFF17053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2904" y="818727"/>
                <a:ext cx="1145249" cy="1145248"/>
              </a:xfrm>
              <a:custGeom>
                <a:avLst/>
                <a:gdLst>
                  <a:gd name="T0" fmla="*/ 3002 w 3737"/>
                  <a:gd name="T1" fmla="*/ 3709 h 3737"/>
                  <a:gd name="T2" fmla="*/ 224 w 3737"/>
                  <a:gd name="T3" fmla="*/ 3288 h 3737"/>
                  <a:gd name="T4" fmla="*/ 27 w 3737"/>
                  <a:gd name="T5" fmla="*/ 3011 h 3737"/>
                  <a:gd name="T6" fmla="*/ 457 w 3737"/>
                  <a:gd name="T7" fmla="*/ 233 h 3737"/>
                  <a:gd name="T8" fmla="*/ 735 w 3737"/>
                  <a:gd name="T9" fmla="*/ 27 h 3737"/>
                  <a:gd name="T10" fmla="*/ 3512 w 3737"/>
                  <a:gd name="T11" fmla="*/ 457 h 3737"/>
                  <a:gd name="T12" fmla="*/ 3710 w 3737"/>
                  <a:gd name="T13" fmla="*/ 735 h 3737"/>
                  <a:gd name="T14" fmla="*/ 3280 w 3737"/>
                  <a:gd name="T15" fmla="*/ 3512 h 3737"/>
                  <a:gd name="T16" fmla="*/ 3002 w 3737"/>
                  <a:gd name="T17" fmla="*/ 3709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7" h="3737">
                    <a:moveTo>
                      <a:pt x="3002" y="3709"/>
                    </a:moveTo>
                    <a:cubicBezTo>
                      <a:pt x="224" y="3288"/>
                      <a:pt x="224" y="3288"/>
                      <a:pt x="224" y="3288"/>
                    </a:cubicBezTo>
                    <a:cubicBezTo>
                      <a:pt x="99" y="3261"/>
                      <a:pt x="0" y="3136"/>
                      <a:pt x="27" y="3011"/>
                    </a:cubicBezTo>
                    <a:cubicBezTo>
                      <a:pt x="457" y="233"/>
                      <a:pt x="457" y="233"/>
                      <a:pt x="457" y="233"/>
                    </a:cubicBezTo>
                    <a:cubicBezTo>
                      <a:pt x="475" y="99"/>
                      <a:pt x="601" y="0"/>
                      <a:pt x="735" y="27"/>
                    </a:cubicBezTo>
                    <a:cubicBezTo>
                      <a:pt x="3512" y="457"/>
                      <a:pt x="3512" y="457"/>
                      <a:pt x="3512" y="457"/>
                    </a:cubicBezTo>
                    <a:cubicBezTo>
                      <a:pt x="3638" y="475"/>
                      <a:pt x="3736" y="600"/>
                      <a:pt x="3710" y="735"/>
                    </a:cubicBezTo>
                    <a:cubicBezTo>
                      <a:pt x="3280" y="3512"/>
                      <a:pt x="3280" y="3512"/>
                      <a:pt x="3280" y="3512"/>
                    </a:cubicBezTo>
                    <a:cubicBezTo>
                      <a:pt x="3262" y="3646"/>
                      <a:pt x="3136" y="3736"/>
                      <a:pt x="3002" y="3709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="" xmlns:a16="http://schemas.microsoft.com/office/drawing/2014/main" id="{3C8BA8A0-2715-FB43-94F7-970C7C04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199" y="816023"/>
                <a:ext cx="1150657" cy="1152009"/>
              </a:xfrm>
              <a:custGeom>
                <a:avLst/>
                <a:gdLst>
                  <a:gd name="T0" fmla="*/ 474 w 3754"/>
                  <a:gd name="T1" fmla="*/ 3530 h 3755"/>
                  <a:gd name="T2" fmla="*/ 27 w 3754"/>
                  <a:gd name="T3" fmla="*/ 753 h 3755"/>
                  <a:gd name="T4" fmla="*/ 223 w 3754"/>
                  <a:gd name="T5" fmla="*/ 475 h 3755"/>
                  <a:gd name="T6" fmla="*/ 3001 w 3754"/>
                  <a:gd name="T7" fmla="*/ 27 h 3755"/>
                  <a:gd name="T8" fmla="*/ 3278 w 3754"/>
                  <a:gd name="T9" fmla="*/ 224 h 3755"/>
                  <a:gd name="T10" fmla="*/ 3726 w 3754"/>
                  <a:gd name="T11" fmla="*/ 3002 h 3755"/>
                  <a:gd name="T12" fmla="*/ 3529 w 3754"/>
                  <a:gd name="T13" fmla="*/ 3279 h 3755"/>
                  <a:gd name="T14" fmla="*/ 752 w 3754"/>
                  <a:gd name="T15" fmla="*/ 3727 h 3755"/>
                  <a:gd name="T16" fmla="*/ 474 w 3754"/>
                  <a:gd name="T17" fmla="*/ 3530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4" h="3755">
                    <a:moveTo>
                      <a:pt x="474" y="3530"/>
                    </a:moveTo>
                    <a:cubicBezTo>
                      <a:pt x="27" y="753"/>
                      <a:pt x="27" y="753"/>
                      <a:pt x="27" y="753"/>
                    </a:cubicBezTo>
                    <a:cubicBezTo>
                      <a:pt x="0" y="619"/>
                      <a:pt x="89" y="493"/>
                      <a:pt x="223" y="475"/>
                    </a:cubicBezTo>
                    <a:cubicBezTo>
                      <a:pt x="3001" y="27"/>
                      <a:pt x="3001" y="27"/>
                      <a:pt x="3001" y="27"/>
                    </a:cubicBezTo>
                    <a:cubicBezTo>
                      <a:pt x="3135" y="0"/>
                      <a:pt x="3261" y="90"/>
                      <a:pt x="3278" y="224"/>
                    </a:cubicBezTo>
                    <a:cubicBezTo>
                      <a:pt x="3726" y="3002"/>
                      <a:pt x="3726" y="3002"/>
                      <a:pt x="3726" y="3002"/>
                    </a:cubicBezTo>
                    <a:cubicBezTo>
                      <a:pt x="3753" y="3136"/>
                      <a:pt x="3664" y="3261"/>
                      <a:pt x="3529" y="3279"/>
                    </a:cubicBezTo>
                    <a:cubicBezTo>
                      <a:pt x="752" y="3727"/>
                      <a:pt x="752" y="3727"/>
                      <a:pt x="752" y="3727"/>
                    </a:cubicBezTo>
                    <a:cubicBezTo>
                      <a:pt x="618" y="3754"/>
                      <a:pt x="492" y="3665"/>
                      <a:pt x="474" y="3530"/>
                    </a:cubicBezTo>
                  </a:path>
                </a:pathLst>
              </a:custGeom>
              <a:solidFill>
                <a:srgbClr val="A4D91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5" name="Google Shape;435;p27"/>
            <p:cNvSpPr/>
            <p:nvPr/>
          </p:nvSpPr>
          <p:spPr>
            <a:xfrm>
              <a:off x="3201987" y="1690687"/>
              <a:ext cx="747712" cy="892175"/>
            </a:xfrm>
            <a:custGeom>
              <a:avLst/>
              <a:gdLst/>
              <a:ahLst/>
              <a:cxnLst/>
              <a:rect l="l" t="t" r="r" b="b"/>
              <a:pathLst>
                <a:path w="207" h="247" extrusionOk="0">
                  <a:moveTo>
                    <a:pt x="139" y="239"/>
                  </a:moveTo>
                  <a:cubicBezTo>
                    <a:pt x="139" y="243"/>
                    <a:pt x="135" y="247"/>
                    <a:pt x="130" y="247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3" y="247"/>
                    <a:pt x="69" y="243"/>
                    <a:pt x="69" y="239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69" y="234"/>
                    <a:pt x="73" y="230"/>
                    <a:pt x="78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5" y="230"/>
                    <a:pt x="139" y="234"/>
                    <a:pt x="139" y="239"/>
                  </a:cubicBezTo>
                  <a:close/>
                  <a:moveTo>
                    <a:pt x="139" y="216"/>
                  </a:moveTo>
                  <a:cubicBezTo>
                    <a:pt x="139" y="211"/>
                    <a:pt x="135" y="208"/>
                    <a:pt x="130" y="208"/>
                  </a:cubicBezTo>
                  <a:cubicBezTo>
                    <a:pt x="78" y="208"/>
                    <a:pt x="78" y="208"/>
                    <a:pt x="78" y="208"/>
                  </a:cubicBezTo>
                  <a:cubicBezTo>
                    <a:pt x="73" y="208"/>
                    <a:pt x="69" y="211"/>
                    <a:pt x="69" y="216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69" y="221"/>
                    <a:pt x="73" y="225"/>
                    <a:pt x="78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5" y="225"/>
                    <a:pt x="139" y="221"/>
                    <a:pt x="139" y="216"/>
                  </a:cubicBezTo>
                  <a:close/>
                  <a:moveTo>
                    <a:pt x="112" y="122"/>
                  </a:moveTo>
                  <a:cubicBezTo>
                    <a:pt x="101" y="122"/>
                    <a:pt x="101" y="122"/>
                    <a:pt x="10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98" y="203"/>
                    <a:pt x="101" y="203"/>
                    <a:pt x="104" y="203"/>
                  </a:cubicBezTo>
                  <a:cubicBezTo>
                    <a:pt x="104" y="202"/>
                    <a:pt x="104" y="203"/>
                    <a:pt x="104" y="203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03"/>
                    <a:pt x="104" y="202"/>
                    <a:pt x="104" y="203"/>
                  </a:cubicBezTo>
                  <a:cubicBezTo>
                    <a:pt x="107" y="203"/>
                    <a:pt x="110" y="203"/>
                    <a:pt x="112" y="203"/>
                  </a:cubicBezTo>
                  <a:lnTo>
                    <a:pt x="112" y="122"/>
                  </a:lnTo>
                  <a:close/>
                  <a:moveTo>
                    <a:pt x="75" y="89"/>
                  </a:moveTo>
                  <a:cubicBezTo>
                    <a:pt x="68" y="89"/>
                    <a:pt x="63" y="94"/>
                    <a:pt x="63" y="101"/>
                  </a:cubicBezTo>
                  <a:cubicBezTo>
                    <a:pt x="63" y="108"/>
                    <a:pt x="68" y="114"/>
                    <a:pt x="75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4"/>
                    <a:pt x="82" y="89"/>
                    <a:pt x="75" y="89"/>
                  </a:cubicBezTo>
                  <a:close/>
                  <a:moveTo>
                    <a:pt x="145" y="101"/>
                  </a:moveTo>
                  <a:cubicBezTo>
                    <a:pt x="145" y="94"/>
                    <a:pt x="140" y="89"/>
                    <a:pt x="133" y="89"/>
                  </a:cubicBezTo>
                  <a:cubicBezTo>
                    <a:pt x="126" y="89"/>
                    <a:pt x="120" y="94"/>
                    <a:pt x="120" y="101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40" y="114"/>
                    <a:pt x="145" y="108"/>
                    <a:pt x="145" y="101"/>
                  </a:cubicBezTo>
                  <a:close/>
                  <a:moveTo>
                    <a:pt x="172" y="79"/>
                  </a:moveTo>
                  <a:cubicBezTo>
                    <a:pt x="167" y="57"/>
                    <a:pt x="141" y="33"/>
                    <a:pt x="104" y="33"/>
                  </a:cubicBezTo>
                  <a:cubicBezTo>
                    <a:pt x="67" y="33"/>
                    <a:pt x="41" y="57"/>
                    <a:pt x="35" y="79"/>
                  </a:cubicBezTo>
                  <a:cubicBezTo>
                    <a:pt x="31" y="96"/>
                    <a:pt x="35" y="111"/>
                    <a:pt x="43" y="127"/>
                  </a:cubicBezTo>
                  <a:cubicBezTo>
                    <a:pt x="50" y="141"/>
                    <a:pt x="58" y="152"/>
                    <a:pt x="64" y="167"/>
                  </a:cubicBezTo>
                  <a:cubicBezTo>
                    <a:pt x="68" y="174"/>
                    <a:pt x="69" y="185"/>
                    <a:pt x="71" y="194"/>
                  </a:cubicBezTo>
                  <a:cubicBezTo>
                    <a:pt x="72" y="200"/>
                    <a:pt x="75" y="202"/>
                    <a:pt x="83" y="202"/>
                  </a:cubicBezTo>
                  <a:cubicBezTo>
                    <a:pt x="84" y="203"/>
                    <a:pt x="86" y="203"/>
                    <a:pt x="88" y="203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0" y="122"/>
                    <a:pt x="65" y="120"/>
                    <a:pt x="61" y="116"/>
                  </a:cubicBezTo>
                  <a:cubicBezTo>
                    <a:pt x="57" y="112"/>
                    <a:pt x="55" y="107"/>
                    <a:pt x="55" y="101"/>
                  </a:cubicBezTo>
                  <a:cubicBezTo>
                    <a:pt x="55" y="96"/>
                    <a:pt x="57" y="91"/>
                    <a:pt x="61" y="87"/>
                  </a:cubicBezTo>
                  <a:cubicBezTo>
                    <a:pt x="65" y="83"/>
                    <a:pt x="70" y="81"/>
                    <a:pt x="75" y="81"/>
                  </a:cubicBezTo>
                  <a:cubicBezTo>
                    <a:pt x="86" y="81"/>
                    <a:pt x="96" y="90"/>
                    <a:pt x="96" y="101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2" y="96"/>
                    <a:pt x="114" y="91"/>
                    <a:pt x="118" y="87"/>
                  </a:cubicBezTo>
                  <a:cubicBezTo>
                    <a:pt x="122" y="83"/>
                    <a:pt x="127" y="81"/>
                    <a:pt x="133" y="81"/>
                  </a:cubicBezTo>
                  <a:cubicBezTo>
                    <a:pt x="138" y="81"/>
                    <a:pt x="143" y="83"/>
                    <a:pt x="147" y="87"/>
                  </a:cubicBezTo>
                  <a:cubicBezTo>
                    <a:pt x="151" y="91"/>
                    <a:pt x="153" y="96"/>
                    <a:pt x="153" y="101"/>
                  </a:cubicBezTo>
                  <a:cubicBezTo>
                    <a:pt x="153" y="107"/>
                    <a:pt x="151" y="112"/>
                    <a:pt x="147" y="116"/>
                  </a:cubicBezTo>
                  <a:cubicBezTo>
                    <a:pt x="143" y="120"/>
                    <a:pt x="138" y="122"/>
                    <a:pt x="133" y="122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2" y="203"/>
                    <a:pt x="124" y="203"/>
                    <a:pt x="125" y="202"/>
                  </a:cubicBezTo>
                  <a:cubicBezTo>
                    <a:pt x="133" y="202"/>
                    <a:pt x="136" y="200"/>
                    <a:pt x="137" y="194"/>
                  </a:cubicBezTo>
                  <a:cubicBezTo>
                    <a:pt x="139" y="185"/>
                    <a:pt x="140" y="174"/>
                    <a:pt x="144" y="167"/>
                  </a:cubicBezTo>
                  <a:cubicBezTo>
                    <a:pt x="150" y="152"/>
                    <a:pt x="158" y="141"/>
                    <a:pt x="165" y="127"/>
                  </a:cubicBezTo>
                  <a:cubicBezTo>
                    <a:pt x="173" y="111"/>
                    <a:pt x="177" y="96"/>
                    <a:pt x="172" y="79"/>
                  </a:cubicBezTo>
                  <a:close/>
                  <a:moveTo>
                    <a:pt x="111" y="7"/>
                  </a:moveTo>
                  <a:cubicBezTo>
                    <a:pt x="111" y="3"/>
                    <a:pt x="108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0" y="0"/>
                    <a:pt x="96" y="3"/>
                    <a:pt x="96" y="7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5"/>
                    <a:pt x="100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8" y="29"/>
                    <a:pt x="111" y="25"/>
                    <a:pt x="111" y="21"/>
                  </a:cubicBezTo>
                  <a:lnTo>
                    <a:pt x="111" y="7"/>
                  </a:lnTo>
                  <a:close/>
                  <a:moveTo>
                    <a:pt x="153" y="20"/>
                  </a:moveTo>
                  <a:cubicBezTo>
                    <a:pt x="155" y="16"/>
                    <a:pt x="154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7" y="8"/>
                    <a:pt x="142" y="9"/>
                    <a:pt x="140" y="13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1" y="28"/>
                    <a:pt x="133" y="33"/>
                    <a:pt x="136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40" y="37"/>
                    <a:pt x="145" y="36"/>
                    <a:pt x="147" y="32"/>
                  </a:cubicBezTo>
                  <a:lnTo>
                    <a:pt x="153" y="20"/>
                  </a:lnTo>
                  <a:close/>
                  <a:moveTo>
                    <a:pt x="184" y="44"/>
                  </a:moveTo>
                  <a:cubicBezTo>
                    <a:pt x="187" y="41"/>
                    <a:pt x="187" y="37"/>
                    <a:pt x="185" y="33"/>
                  </a:cubicBezTo>
                  <a:cubicBezTo>
                    <a:pt x="185" y="33"/>
                    <a:pt x="185" y="33"/>
                    <a:pt x="185" y="33"/>
                  </a:cubicBezTo>
                  <a:cubicBezTo>
                    <a:pt x="182" y="30"/>
                    <a:pt x="177" y="30"/>
                    <a:pt x="174" y="3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1" y="45"/>
                    <a:pt x="160" y="50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6" y="56"/>
                    <a:pt x="171" y="56"/>
                    <a:pt x="174" y="53"/>
                  </a:cubicBezTo>
                  <a:lnTo>
                    <a:pt x="184" y="44"/>
                  </a:lnTo>
                  <a:close/>
                  <a:moveTo>
                    <a:pt x="200" y="81"/>
                  </a:moveTo>
                  <a:cubicBezTo>
                    <a:pt x="204" y="80"/>
                    <a:pt x="207" y="76"/>
                    <a:pt x="206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6" y="68"/>
                    <a:pt x="202" y="65"/>
                    <a:pt x="198" y="66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0" y="69"/>
                    <a:pt x="177" y="73"/>
                    <a:pt x="178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9" y="81"/>
                    <a:pt x="183" y="84"/>
                    <a:pt x="187" y="83"/>
                  </a:cubicBezTo>
                  <a:lnTo>
                    <a:pt x="200" y="81"/>
                  </a:lnTo>
                  <a:close/>
                  <a:moveTo>
                    <a:pt x="197" y="121"/>
                  </a:moveTo>
                  <a:cubicBezTo>
                    <a:pt x="201" y="122"/>
                    <a:pt x="205" y="120"/>
                    <a:pt x="206" y="115"/>
                  </a:cubicBezTo>
                  <a:cubicBezTo>
                    <a:pt x="206" y="115"/>
                    <a:pt x="206" y="115"/>
                    <a:pt x="206" y="115"/>
                  </a:cubicBezTo>
                  <a:cubicBezTo>
                    <a:pt x="207" y="111"/>
                    <a:pt x="204" y="107"/>
                    <a:pt x="200" y="107"/>
                  </a:cubicBezTo>
                  <a:cubicBezTo>
                    <a:pt x="186" y="104"/>
                    <a:pt x="186" y="104"/>
                    <a:pt x="186" y="104"/>
                  </a:cubicBezTo>
                  <a:cubicBezTo>
                    <a:pt x="182" y="103"/>
                    <a:pt x="178" y="106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4"/>
                    <a:pt x="179" y="118"/>
                    <a:pt x="183" y="119"/>
                  </a:cubicBezTo>
                  <a:lnTo>
                    <a:pt x="197" y="121"/>
                  </a:lnTo>
                  <a:close/>
                  <a:moveTo>
                    <a:pt x="60" y="32"/>
                  </a:moveTo>
                  <a:cubicBezTo>
                    <a:pt x="62" y="36"/>
                    <a:pt x="67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4" y="33"/>
                    <a:pt x="75" y="28"/>
                    <a:pt x="73" y="25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5" y="9"/>
                    <a:pt x="60" y="8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3" y="11"/>
                    <a:pt x="52" y="16"/>
                    <a:pt x="54" y="20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6"/>
                    <a:pt x="41" y="56"/>
                    <a:pt x="44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0"/>
                    <a:pt x="46" y="45"/>
                    <a:pt x="43" y="4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0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7"/>
                    <a:pt x="20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4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0" y="73"/>
                    <a:pt x="27" y="69"/>
                    <a:pt x="23" y="6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5" y="65"/>
                    <a:pt x="1" y="68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6"/>
                    <a:pt x="3" y="80"/>
                    <a:pt x="7" y="81"/>
                  </a:cubicBezTo>
                  <a:lnTo>
                    <a:pt x="20" y="83"/>
                  </a:lnTo>
                  <a:close/>
                  <a:moveTo>
                    <a:pt x="24" y="119"/>
                  </a:moveTo>
                  <a:cubicBezTo>
                    <a:pt x="28" y="118"/>
                    <a:pt x="30" y="114"/>
                    <a:pt x="29" y="110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29" y="106"/>
                    <a:pt x="25" y="103"/>
                    <a:pt x="21" y="104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3" y="107"/>
                    <a:pt x="0" y="111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20"/>
                    <a:pt x="6" y="122"/>
                    <a:pt x="10" y="121"/>
                  </a:cubicBezTo>
                  <a:lnTo>
                    <a:pt x="24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BD302A15-7923-6049-8B05-166208CF837F}"/>
              </a:ext>
            </a:extLst>
          </p:cNvPr>
          <p:cNvGrpSpPr/>
          <p:nvPr/>
        </p:nvGrpSpPr>
        <p:grpSpPr>
          <a:xfrm>
            <a:off x="4079335" y="3739760"/>
            <a:ext cx="2002052" cy="2002052"/>
            <a:chOff x="4079335" y="3739760"/>
            <a:chExt cx="2002052" cy="2002052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310AC8E3-6C99-BE43-BE49-4B71992035DC}"/>
                </a:ext>
              </a:extLst>
            </p:cNvPr>
            <p:cNvGrpSpPr/>
            <p:nvPr/>
          </p:nvGrpSpPr>
          <p:grpSpPr>
            <a:xfrm>
              <a:off x="4079335" y="3739760"/>
              <a:ext cx="2002052" cy="2002052"/>
              <a:chOff x="7437307" y="1886904"/>
              <a:chExt cx="1373758" cy="1373758"/>
            </a:xfrm>
          </p:grpSpPr>
          <p:sp>
            <p:nvSpPr>
              <p:cNvPr id="20" name="Freeform 21">
                <a:extLst>
                  <a:ext uri="{FF2B5EF4-FFF2-40B4-BE49-F238E27FC236}">
                    <a16:creationId xmlns="" xmlns:a16="http://schemas.microsoft.com/office/drawing/2014/main" id="{48BC6A19-2794-FA4D-AF3F-C5F37C60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152" y="1949102"/>
                <a:ext cx="1253419" cy="1250714"/>
              </a:xfrm>
              <a:custGeom>
                <a:avLst/>
                <a:gdLst>
                  <a:gd name="T0" fmla="*/ 1210 w 4087"/>
                  <a:gd name="T1" fmla="*/ 36 h 4078"/>
                  <a:gd name="T2" fmla="*/ 3880 w 4087"/>
                  <a:gd name="T3" fmla="*/ 896 h 4078"/>
                  <a:gd name="T4" fmla="*/ 4041 w 4087"/>
                  <a:gd name="T5" fmla="*/ 1201 h 4078"/>
                  <a:gd name="T6" fmla="*/ 3181 w 4087"/>
                  <a:gd name="T7" fmla="*/ 3880 h 4078"/>
                  <a:gd name="T8" fmla="*/ 2876 w 4087"/>
                  <a:gd name="T9" fmla="*/ 4041 h 4078"/>
                  <a:gd name="T10" fmla="*/ 197 w 4087"/>
                  <a:gd name="T11" fmla="*/ 3181 h 4078"/>
                  <a:gd name="T12" fmla="*/ 45 w 4087"/>
                  <a:gd name="T13" fmla="*/ 2876 h 4078"/>
                  <a:gd name="T14" fmla="*/ 896 w 4087"/>
                  <a:gd name="T15" fmla="*/ 197 h 4078"/>
                  <a:gd name="T16" fmla="*/ 1210 w 4087"/>
                  <a:gd name="T17" fmla="*/ 36 h 4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7" h="4078">
                    <a:moveTo>
                      <a:pt x="1210" y="36"/>
                    </a:moveTo>
                    <a:cubicBezTo>
                      <a:pt x="3880" y="896"/>
                      <a:pt x="3880" y="896"/>
                      <a:pt x="3880" y="896"/>
                    </a:cubicBezTo>
                    <a:cubicBezTo>
                      <a:pt x="4014" y="941"/>
                      <a:pt x="4086" y="1076"/>
                      <a:pt x="4041" y="1201"/>
                    </a:cubicBezTo>
                    <a:cubicBezTo>
                      <a:pt x="3181" y="3880"/>
                      <a:pt x="3181" y="3880"/>
                      <a:pt x="3181" y="3880"/>
                    </a:cubicBezTo>
                    <a:cubicBezTo>
                      <a:pt x="3145" y="4005"/>
                      <a:pt x="3002" y="4077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36"/>
                      <a:pt x="0" y="3002"/>
                      <a:pt x="45" y="2876"/>
                    </a:cubicBezTo>
                    <a:cubicBezTo>
                      <a:pt x="896" y="197"/>
                      <a:pt x="896" y="197"/>
                      <a:pt x="896" y="197"/>
                    </a:cubicBezTo>
                    <a:cubicBezTo>
                      <a:pt x="941" y="72"/>
                      <a:pt x="1075" y="0"/>
                      <a:pt x="1210" y="36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="" xmlns:a16="http://schemas.microsoft.com/office/drawing/2014/main" id="{285F97B8-3527-7A4B-95C7-62352A91B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5787" y="2068089"/>
                <a:ext cx="1016797" cy="1014093"/>
              </a:xfrm>
              <a:custGeom>
                <a:avLst/>
                <a:gdLst>
                  <a:gd name="T0" fmla="*/ 3296 w 3316"/>
                  <a:gd name="T1" fmla="*/ 241 h 3307"/>
                  <a:gd name="T2" fmla="*/ 3305 w 3316"/>
                  <a:gd name="T3" fmla="*/ 3055 h 3307"/>
                  <a:gd name="T4" fmla="*/ 3064 w 3316"/>
                  <a:gd name="T5" fmla="*/ 3296 h 3307"/>
                  <a:gd name="T6" fmla="*/ 259 w 3316"/>
                  <a:gd name="T7" fmla="*/ 3306 h 3307"/>
                  <a:gd name="T8" fmla="*/ 8 w 3316"/>
                  <a:gd name="T9" fmla="*/ 3064 h 3307"/>
                  <a:gd name="T10" fmla="*/ 0 w 3316"/>
                  <a:gd name="T11" fmla="*/ 250 h 3307"/>
                  <a:gd name="T12" fmla="*/ 242 w 3316"/>
                  <a:gd name="T13" fmla="*/ 9 h 3307"/>
                  <a:gd name="T14" fmla="*/ 3054 w 3316"/>
                  <a:gd name="T15" fmla="*/ 0 h 3307"/>
                  <a:gd name="T16" fmla="*/ 3296 w 3316"/>
                  <a:gd name="T17" fmla="*/ 241 h 3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07">
                    <a:moveTo>
                      <a:pt x="3296" y="241"/>
                    </a:moveTo>
                    <a:cubicBezTo>
                      <a:pt x="3305" y="3055"/>
                      <a:pt x="3305" y="3055"/>
                      <a:pt x="3305" y="3055"/>
                    </a:cubicBezTo>
                    <a:cubicBezTo>
                      <a:pt x="3315" y="3189"/>
                      <a:pt x="3198" y="3296"/>
                      <a:pt x="3064" y="3296"/>
                    </a:cubicBezTo>
                    <a:cubicBezTo>
                      <a:pt x="259" y="3306"/>
                      <a:pt x="259" y="3306"/>
                      <a:pt x="259" y="3306"/>
                    </a:cubicBezTo>
                    <a:cubicBezTo>
                      <a:pt x="125" y="3306"/>
                      <a:pt x="8" y="3198"/>
                      <a:pt x="8" y="306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16"/>
                      <a:pt x="107" y="9"/>
                      <a:pt x="242" y="9"/>
                    </a:cubicBezTo>
                    <a:cubicBezTo>
                      <a:pt x="3054" y="0"/>
                      <a:pt x="3054" y="0"/>
                      <a:pt x="3054" y="0"/>
                    </a:cubicBezTo>
                    <a:cubicBezTo>
                      <a:pt x="3189" y="0"/>
                      <a:pt x="3296" y="107"/>
                      <a:pt x="3296" y="241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="" xmlns:a16="http://schemas.microsoft.com/office/drawing/2014/main" id="{3A3A860C-6995-E749-9218-3613BF2AF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448" y="1947750"/>
                <a:ext cx="1256124" cy="1256123"/>
              </a:xfrm>
              <a:custGeom>
                <a:avLst/>
                <a:gdLst>
                  <a:gd name="T0" fmla="*/ 3898 w 4096"/>
                  <a:gd name="T1" fmla="*/ 3172 h 4096"/>
                  <a:gd name="T2" fmla="*/ 1228 w 4096"/>
                  <a:gd name="T3" fmla="*/ 4050 h 4096"/>
                  <a:gd name="T4" fmla="*/ 923 w 4096"/>
                  <a:gd name="T5" fmla="*/ 3898 h 4096"/>
                  <a:gd name="T6" fmla="*/ 45 w 4096"/>
                  <a:gd name="T7" fmla="*/ 1228 h 4096"/>
                  <a:gd name="T8" fmla="*/ 198 w 4096"/>
                  <a:gd name="T9" fmla="*/ 923 h 4096"/>
                  <a:gd name="T10" fmla="*/ 2867 w 4096"/>
                  <a:gd name="T11" fmla="*/ 36 h 4096"/>
                  <a:gd name="T12" fmla="*/ 3181 w 4096"/>
                  <a:gd name="T13" fmla="*/ 198 h 4096"/>
                  <a:gd name="T14" fmla="*/ 4059 w 4096"/>
                  <a:gd name="T15" fmla="*/ 2867 h 4096"/>
                  <a:gd name="T16" fmla="*/ 3898 w 4096"/>
                  <a:gd name="T17" fmla="*/ 3172 h 4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6" h="4096">
                    <a:moveTo>
                      <a:pt x="3898" y="3172"/>
                    </a:moveTo>
                    <a:cubicBezTo>
                      <a:pt x="1228" y="4050"/>
                      <a:pt x="1228" y="4050"/>
                      <a:pt x="1228" y="4050"/>
                    </a:cubicBezTo>
                    <a:cubicBezTo>
                      <a:pt x="1102" y="4095"/>
                      <a:pt x="968" y="4023"/>
                      <a:pt x="923" y="3898"/>
                    </a:cubicBezTo>
                    <a:cubicBezTo>
                      <a:pt x="45" y="1228"/>
                      <a:pt x="45" y="1228"/>
                      <a:pt x="45" y="1228"/>
                    </a:cubicBezTo>
                    <a:cubicBezTo>
                      <a:pt x="0" y="1102"/>
                      <a:pt x="72" y="959"/>
                      <a:pt x="198" y="923"/>
                    </a:cubicBezTo>
                    <a:cubicBezTo>
                      <a:pt x="2867" y="36"/>
                      <a:pt x="2867" y="36"/>
                      <a:pt x="2867" y="36"/>
                    </a:cubicBezTo>
                    <a:cubicBezTo>
                      <a:pt x="2993" y="0"/>
                      <a:pt x="3136" y="72"/>
                      <a:pt x="3181" y="198"/>
                    </a:cubicBezTo>
                    <a:cubicBezTo>
                      <a:pt x="4059" y="2867"/>
                      <a:pt x="4059" y="2867"/>
                      <a:pt x="4059" y="2867"/>
                    </a:cubicBezTo>
                    <a:cubicBezTo>
                      <a:pt x="4095" y="2993"/>
                      <a:pt x="4032" y="3127"/>
                      <a:pt x="3898" y="3172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B026490D-28B5-644E-B926-11434114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6904"/>
                <a:ext cx="1373758" cy="1373757"/>
              </a:xfrm>
              <a:custGeom>
                <a:avLst/>
                <a:gdLst>
                  <a:gd name="T0" fmla="*/ 1738 w 4481"/>
                  <a:gd name="T1" fmla="*/ 4354 h 4481"/>
                  <a:gd name="T2" fmla="*/ 81 w 4481"/>
                  <a:gd name="T3" fmla="*/ 2088 h 4481"/>
                  <a:gd name="T4" fmla="*/ 126 w 4481"/>
                  <a:gd name="T5" fmla="*/ 1747 h 4481"/>
                  <a:gd name="T6" fmla="*/ 2401 w 4481"/>
                  <a:gd name="T7" fmla="*/ 81 h 4481"/>
                  <a:gd name="T8" fmla="*/ 2742 w 4481"/>
                  <a:gd name="T9" fmla="*/ 135 h 4481"/>
                  <a:gd name="T10" fmla="*/ 4399 w 4481"/>
                  <a:gd name="T11" fmla="*/ 2401 h 4481"/>
                  <a:gd name="T12" fmla="*/ 4345 w 4481"/>
                  <a:gd name="T13" fmla="*/ 2742 h 4481"/>
                  <a:gd name="T14" fmla="*/ 2079 w 4481"/>
                  <a:gd name="T15" fmla="*/ 4408 h 4481"/>
                  <a:gd name="T16" fmla="*/ 1738 w 4481"/>
                  <a:gd name="T17" fmla="*/ 4354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81">
                    <a:moveTo>
                      <a:pt x="1738" y="4354"/>
                    </a:moveTo>
                    <a:cubicBezTo>
                      <a:pt x="81" y="2088"/>
                      <a:pt x="81" y="2088"/>
                      <a:pt x="81" y="2088"/>
                    </a:cubicBezTo>
                    <a:cubicBezTo>
                      <a:pt x="0" y="1971"/>
                      <a:pt x="18" y="1819"/>
                      <a:pt x="126" y="1747"/>
                    </a:cubicBez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9" y="0"/>
                      <a:pt x="2661" y="27"/>
                      <a:pt x="2742" y="135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80" y="2509"/>
                      <a:pt x="4453" y="2661"/>
                      <a:pt x="4345" y="2742"/>
                    </a:cubicBezTo>
                    <a:cubicBezTo>
                      <a:pt x="2079" y="4408"/>
                      <a:pt x="2079" y="4408"/>
                      <a:pt x="2079" y="4408"/>
                    </a:cubicBezTo>
                    <a:cubicBezTo>
                      <a:pt x="1971" y="4480"/>
                      <a:pt x="1819" y="4462"/>
                      <a:pt x="1738" y="4354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ECB2EF24-7662-5D4A-94C1-7A5F4FE4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7307" y="1889609"/>
                <a:ext cx="1373758" cy="1371053"/>
              </a:xfrm>
              <a:custGeom>
                <a:avLst/>
                <a:gdLst>
                  <a:gd name="T0" fmla="*/ 81 w 4481"/>
                  <a:gd name="T1" fmla="*/ 2410 h 4471"/>
                  <a:gd name="T2" fmla="*/ 1720 w 4481"/>
                  <a:gd name="T3" fmla="*/ 135 h 4471"/>
                  <a:gd name="T4" fmla="*/ 2061 w 4481"/>
                  <a:gd name="T5" fmla="*/ 72 h 4471"/>
                  <a:gd name="T6" fmla="*/ 4345 w 4481"/>
                  <a:gd name="T7" fmla="*/ 1720 h 4471"/>
                  <a:gd name="T8" fmla="*/ 4399 w 4481"/>
                  <a:gd name="T9" fmla="*/ 2061 h 4471"/>
                  <a:gd name="T10" fmla="*/ 2750 w 4481"/>
                  <a:gd name="T11" fmla="*/ 4335 h 4471"/>
                  <a:gd name="T12" fmla="*/ 2410 w 4481"/>
                  <a:gd name="T13" fmla="*/ 4389 h 4471"/>
                  <a:gd name="T14" fmla="*/ 135 w 4481"/>
                  <a:gd name="T15" fmla="*/ 2750 h 4471"/>
                  <a:gd name="T16" fmla="*/ 81 w 4481"/>
                  <a:gd name="T17" fmla="*/ 2410 h 4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1" h="4471">
                    <a:moveTo>
                      <a:pt x="81" y="2410"/>
                    </a:move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1" y="18"/>
                      <a:pt x="1953" y="0"/>
                      <a:pt x="2061" y="72"/>
                    </a:cubicBez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3" y="1801"/>
                      <a:pt x="4480" y="1953"/>
                      <a:pt x="4399" y="2061"/>
                    </a:cubicBezTo>
                    <a:cubicBezTo>
                      <a:pt x="2750" y="4335"/>
                      <a:pt x="2750" y="4335"/>
                      <a:pt x="2750" y="4335"/>
                    </a:cubicBezTo>
                    <a:cubicBezTo>
                      <a:pt x="2679" y="4443"/>
                      <a:pt x="2527" y="4470"/>
                      <a:pt x="2410" y="4389"/>
                    </a:cubicBezTo>
                    <a:cubicBezTo>
                      <a:pt x="135" y="2750"/>
                      <a:pt x="135" y="2750"/>
                      <a:pt x="135" y="2750"/>
                    </a:cubicBezTo>
                    <a:cubicBezTo>
                      <a:pt x="27" y="2669"/>
                      <a:pt x="0" y="2518"/>
                      <a:pt x="81" y="2410"/>
                    </a:cubicBezTo>
                  </a:path>
                </a:pathLst>
              </a:custGeom>
              <a:solidFill>
                <a:srgbClr val="34C3E3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6" name="Google Shape;436;p27"/>
            <p:cNvSpPr/>
            <p:nvPr/>
          </p:nvSpPr>
          <p:spPr>
            <a:xfrm>
              <a:off x="4633912" y="4449762"/>
              <a:ext cx="938212" cy="628650"/>
            </a:xfrm>
            <a:custGeom>
              <a:avLst/>
              <a:gdLst/>
              <a:ahLst/>
              <a:cxnLst/>
              <a:rect l="l" t="t" r="r" b="b"/>
              <a:pathLst>
                <a:path w="260" h="174" extrusionOk="0">
                  <a:moveTo>
                    <a:pt x="207" y="17"/>
                  </a:moveTo>
                  <a:cubicBezTo>
                    <a:pt x="231" y="77"/>
                    <a:pt x="231" y="77"/>
                    <a:pt x="231" y="77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185" y="76"/>
                    <a:pt x="136" y="34"/>
                    <a:pt x="132" y="34"/>
                  </a:cubicBezTo>
                  <a:cubicBezTo>
                    <a:pt x="128" y="34"/>
                    <a:pt x="113" y="39"/>
                    <a:pt x="112" y="40"/>
                  </a:cubicBezTo>
                  <a:cubicBezTo>
                    <a:pt x="112" y="40"/>
                    <a:pt x="102" y="42"/>
                    <a:pt x="94" y="42"/>
                  </a:cubicBezTo>
                  <a:cubicBezTo>
                    <a:pt x="91" y="42"/>
                    <a:pt x="88" y="42"/>
                    <a:pt x="86" y="41"/>
                  </a:cubicBezTo>
                  <a:cubicBezTo>
                    <a:pt x="84" y="39"/>
                    <a:pt x="83" y="38"/>
                    <a:pt x="83" y="36"/>
                  </a:cubicBezTo>
                  <a:cubicBezTo>
                    <a:pt x="83" y="33"/>
                    <a:pt x="87" y="30"/>
                    <a:pt x="88" y="29"/>
                  </a:cubicBezTo>
                  <a:cubicBezTo>
                    <a:pt x="101" y="22"/>
                    <a:pt x="136" y="9"/>
                    <a:pt x="139" y="9"/>
                  </a:cubicBezTo>
                  <a:cubicBezTo>
                    <a:pt x="139" y="9"/>
                    <a:pt x="140" y="9"/>
                    <a:pt x="140" y="9"/>
                  </a:cubicBezTo>
                  <a:cubicBezTo>
                    <a:pt x="148" y="9"/>
                    <a:pt x="201" y="16"/>
                    <a:pt x="207" y="17"/>
                  </a:cubicBezTo>
                  <a:close/>
                  <a:moveTo>
                    <a:pt x="228" y="0"/>
                  </a:moveTo>
                  <a:cubicBezTo>
                    <a:pt x="227" y="0"/>
                    <a:pt x="227" y="0"/>
                    <a:pt x="226" y="0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14" y="5"/>
                    <a:pt x="213" y="6"/>
                    <a:pt x="212" y="8"/>
                  </a:cubicBezTo>
                  <a:cubicBezTo>
                    <a:pt x="211" y="10"/>
                    <a:pt x="211" y="11"/>
                    <a:pt x="212" y="13"/>
                  </a:cubicBezTo>
                  <a:cubicBezTo>
                    <a:pt x="237" y="76"/>
                    <a:pt x="237" y="76"/>
                    <a:pt x="237" y="76"/>
                  </a:cubicBezTo>
                  <a:cubicBezTo>
                    <a:pt x="238" y="80"/>
                    <a:pt x="242" y="81"/>
                    <a:pt x="246" y="80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58" y="76"/>
                    <a:pt x="259" y="74"/>
                    <a:pt x="260" y="73"/>
                  </a:cubicBezTo>
                  <a:cubicBezTo>
                    <a:pt x="260" y="71"/>
                    <a:pt x="260" y="69"/>
                    <a:pt x="260" y="67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4" y="2"/>
                    <a:pt x="231" y="0"/>
                    <a:pt x="228" y="0"/>
                  </a:cubicBezTo>
                  <a:close/>
                  <a:moveTo>
                    <a:pt x="0" y="87"/>
                  </a:moveTo>
                  <a:cubicBezTo>
                    <a:pt x="0" y="89"/>
                    <a:pt x="0" y="90"/>
                    <a:pt x="2" y="92"/>
                  </a:cubicBezTo>
                  <a:cubicBezTo>
                    <a:pt x="3" y="93"/>
                    <a:pt x="4" y="94"/>
                    <a:pt x="6" y="94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1" y="95"/>
                    <a:pt x="24" y="92"/>
                    <a:pt x="24" y="8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29" y="14"/>
                    <a:pt x="28" y="12"/>
                  </a:cubicBezTo>
                  <a:cubicBezTo>
                    <a:pt x="27" y="11"/>
                    <a:pt x="25" y="10"/>
                    <a:pt x="2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6" y="12"/>
                    <a:pt x="5" y="16"/>
                  </a:cubicBezTo>
                  <a:lnTo>
                    <a:pt x="0" y="87"/>
                  </a:lnTo>
                  <a:close/>
                  <a:moveTo>
                    <a:pt x="107" y="150"/>
                  </a:moveTo>
                  <a:cubicBezTo>
                    <a:pt x="106" y="148"/>
                    <a:pt x="105" y="146"/>
                    <a:pt x="103" y="144"/>
                  </a:cubicBezTo>
                  <a:cubicBezTo>
                    <a:pt x="98" y="140"/>
                    <a:pt x="94" y="141"/>
                    <a:pt x="90" y="146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74" y="164"/>
                    <a:pt x="80" y="170"/>
                    <a:pt x="82" y="171"/>
                  </a:cubicBezTo>
                  <a:cubicBezTo>
                    <a:pt x="84" y="173"/>
                    <a:pt x="86" y="174"/>
                    <a:pt x="87" y="174"/>
                  </a:cubicBezTo>
                  <a:cubicBezTo>
                    <a:pt x="90" y="174"/>
                    <a:pt x="92" y="172"/>
                    <a:pt x="95" y="170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55"/>
                    <a:pt x="107" y="153"/>
                    <a:pt x="107" y="150"/>
                  </a:cubicBezTo>
                  <a:close/>
                  <a:moveTo>
                    <a:pt x="56" y="146"/>
                  </a:moveTo>
                  <a:cubicBezTo>
                    <a:pt x="53" y="150"/>
                    <a:pt x="54" y="154"/>
                    <a:pt x="59" y="159"/>
                  </a:cubicBezTo>
                  <a:cubicBezTo>
                    <a:pt x="64" y="162"/>
                    <a:pt x="68" y="162"/>
                    <a:pt x="72" y="157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90" y="135"/>
                    <a:pt x="85" y="130"/>
                    <a:pt x="83" y="128"/>
                  </a:cubicBezTo>
                  <a:cubicBezTo>
                    <a:pt x="78" y="124"/>
                    <a:pt x="74" y="125"/>
                    <a:pt x="70" y="130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2" y="139"/>
                    <a:pt x="62" y="139"/>
                    <a:pt x="62" y="139"/>
                  </a:cubicBezTo>
                  <a:lnTo>
                    <a:pt x="56" y="146"/>
                  </a:lnTo>
                  <a:close/>
                  <a:moveTo>
                    <a:pt x="38" y="128"/>
                  </a:moveTo>
                  <a:cubicBezTo>
                    <a:pt x="36" y="131"/>
                    <a:pt x="35" y="133"/>
                    <a:pt x="36" y="136"/>
                  </a:cubicBezTo>
                  <a:cubicBezTo>
                    <a:pt x="36" y="138"/>
                    <a:pt x="38" y="140"/>
                    <a:pt x="40" y="142"/>
                  </a:cubicBezTo>
                  <a:cubicBezTo>
                    <a:pt x="44" y="146"/>
                    <a:pt x="49" y="145"/>
                    <a:pt x="53" y="14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9" y="122"/>
                    <a:pt x="70" y="119"/>
                    <a:pt x="69" y="116"/>
                  </a:cubicBezTo>
                  <a:cubicBezTo>
                    <a:pt x="69" y="114"/>
                    <a:pt x="67" y="112"/>
                    <a:pt x="65" y="110"/>
                  </a:cubicBezTo>
                  <a:cubicBezTo>
                    <a:pt x="61" y="106"/>
                    <a:pt x="56" y="107"/>
                    <a:pt x="52" y="112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4" y="121"/>
                    <a:pt x="44" y="121"/>
                    <a:pt x="44" y="121"/>
                  </a:cubicBezTo>
                  <a:lnTo>
                    <a:pt x="38" y="128"/>
                  </a:lnTo>
                  <a:close/>
                  <a:moveTo>
                    <a:pt x="35" y="122"/>
                  </a:moveTo>
                  <a:cubicBezTo>
                    <a:pt x="49" y="106"/>
                    <a:pt x="49" y="106"/>
                    <a:pt x="49" y="106"/>
                  </a:cubicBezTo>
                  <a:cubicBezTo>
                    <a:pt x="55" y="99"/>
                    <a:pt x="49" y="94"/>
                    <a:pt x="47" y="92"/>
                  </a:cubicBezTo>
                  <a:cubicBezTo>
                    <a:pt x="43" y="89"/>
                    <a:pt x="38" y="89"/>
                    <a:pt x="34" y="94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0" y="110"/>
                    <a:pt x="19" y="113"/>
                    <a:pt x="20" y="115"/>
                  </a:cubicBezTo>
                  <a:cubicBezTo>
                    <a:pt x="20" y="118"/>
                    <a:pt x="22" y="120"/>
                    <a:pt x="23" y="121"/>
                  </a:cubicBezTo>
                  <a:cubicBezTo>
                    <a:pt x="25" y="122"/>
                    <a:pt x="27" y="124"/>
                    <a:pt x="30" y="124"/>
                  </a:cubicBezTo>
                  <a:cubicBezTo>
                    <a:pt x="32" y="124"/>
                    <a:pt x="34" y="124"/>
                    <a:pt x="35" y="122"/>
                  </a:cubicBezTo>
                  <a:close/>
                  <a:moveTo>
                    <a:pt x="197" y="108"/>
                  </a:moveTo>
                  <a:cubicBezTo>
                    <a:pt x="200" y="105"/>
                    <a:pt x="202" y="99"/>
                    <a:pt x="196" y="94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66" y="69"/>
                    <a:pt x="138" y="44"/>
                    <a:pt x="131" y="40"/>
                  </a:cubicBezTo>
                  <a:cubicBezTo>
                    <a:pt x="128" y="41"/>
                    <a:pt x="120" y="43"/>
                    <a:pt x="114" y="4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03" y="49"/>
                    <a:pt x="94" y="49"/>
                  </a:cubicBezTo>
                  <a:cubicBezTo>
                    <a:pt x="89" y="49"/>
                    <a:pt x="85" y="48"/>
                    <a:pt x="82" y="46"/>
                  </a:cubicBezTo>
                  <a:cubicBezTo>
                    <a:pt x="77" y="43"/>
                    <a:pt x="77" y="38"/>
                    <a:pt x="77" y="36"/>
                  </a:cubicBezTo>
                  <a:cubicBezTo>
                    <a:pt x="77" y="30"/>
                    <a:pt x="82" y="26"/>
                    <a:pt x="85" y="24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5"/>
                    <a:pt x="38" y="84"/>
                    <a:pt x="41" y="84"/>
                  </a:cubicBezTo>
                  <a:cubicBezTo>
                    <a:pt x="45" y="84"/>
                    <a:pt x="48" y="85"/>
                    <a:pt x="51" y="88"/>
                  </a:cubicBezTo>
                  <a:cubicBezTo>
                    <a:pt x="56" y="91"/>
                    <a:pt x="58" y="97"/>
                    <a:pt x="57" y="102"/>
                  </a:cubicBezTo>
                  <a:cubicBezTo>
                    <a:pt x="61" y="101"/>
                    <a:pt x="65" y="102"/>
                    <a:pt x="69" y="105"/>
                  </a:cubicBezTo>
                  <a:cubicBezTo>
                    <a:pt x="74" y="109"/>
                    <a:pt x="76" y="114"/>
                    <a:pt x="75" y="120"/>
                  </a:cubicBezTo>
                  <a:cubicBezTo>
                    <a:pt x="79" y="119"/>
                    <a:pt x="83" y="120"/>
                    <a:pt x="87" y="123"/>
                  </a:cubicBezTo>
                  <a:cubicBezTo>
                    <a:pt x="91" y="127"/>
                    <a:pt x="93" y="131"/>
                    <a:pt x="93" y="136"/>
                  </a:cubicBezTo>
                  <a:cubicBezTo>
                    <a:pt x="98" y="134"/>
                    <a:pt x="103" y="136"/>
                    <a:pt x="107" y="139"/>
                  </a:cubicBezTo>
                  <a:cubicBezTo>
                    <a:pt x="112" y="144"/>
                    <a:pt x="114" y="150"/>
                    <a:pt x="112" y="156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7" y="160"/>
                    <a:pt x="117" y="160"/>
                    <a:pt x="117" y="161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9" y="162"/>
                    <a:pt x="121" y="163"/>
                    <a:pt x="123" y="163"/>
                  </a:cubicBezTo>
                  <a:cubicBezTo>
                    <a:pt x="126" y="163"/>
                    <a:pt x="128" y="160"/>
                    <a:pt x="130" y="159"/>
                  </a:cubicBezTo>
                  <a:cubicBezTo>
                    <a:pt x="132" y="155"/>
                    <a:pt x="134" y="152"/>
                    <a:pt x="131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29"/>
                    <a:pt x="107" y="128"/>
                    <a:pt x="107" y="127"/>
                  </a:cubicBezTo>
                  <a:cubicBezTo>
                    <a:pt x="107" y="126"/>
                    <a:pt x="107" y="125"/>
                    <a:pt x="108" y="124"/>
                  </a:cubicBezTo>
                  <a:cubicBezTo>
                    <a:pt x="109" y="123"/>
                    <a:pt x="111" y="123"/>
                    <a:pt x="113" y="124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43" y="149"/>
                    <a:pt x="145" y="150"/>
                    <a:pt x="146" y="150"/>
                  </a:cubicBezTo>
                  <a:cubicBezTo>
                    <a:pt x="149" y="150"/>
                    <a:pt x="152" y="148"/>
                    <a:pt x="154" y="146"/>
                  </a:cubicBezTo>
                  <a:cubicBezTo>
                    <a:pt x="156" y="144"/>
                    <a:pt x="157" y="141"/>
                    <a:pt x="157" y="139"/>
                  </a:cubicBezTo>
                  <a:cubicBezTo>
                    <a:pt x="156" y="136"/>
                    <a:pt x="155" y="134"/>
                    <a:pt x="152" y="132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2" y="115"/>
                    <a:pt x="132" y="115"/>
                    <a:pt x="132" y="114"/>
                  </a:cubicBezTo>
                  <a:cubicBezTo>
                    <a:pt x="132" y="113"/>
                    <a:pt x="132" y="112"/>
                    <a:pt x="133" y="111"/>
                  </a:cubicBezTo>
                  <a:cubicBezTo>
                    <a:pt x="134" y="110"/>
                    <a:pt x="136" y="109"/>
                    <a:pt x="137" y="110"/>
                  </a:cubicBezTo>
                  <a:cubicBezTo>
                    <a:pt x="164" y="132"/>
                    <a:pt x="164" y="132"/>
                    <a:pt x="164" y="132"/>
                  </a:cubicBezTo>
                  <a:cubicBezTo>
                    <a:pt x="166" y="133"/>
                    <a:pt x="168" y="134"/>
                    <a:pt x="170" y="134"/>
                  </a:cubicBezTo>
                  <a:cubicBezTo>
                    <a:pt x="173" y="134"/>
                    <a:pt x="176" y="132"/>
                    <a:pt x="179" y="129"/>
                  </a:cubicBezTo>
                  <a:cubicBezTo>
                    <a:pt x="181" y="127"/>
                    <a:pt x="182" y="125"/>
                    <a:pt x="181" y="122"/>
                  </a:cubicBezTo>
                  <a:cubicBezTo>
                    <a:pt x="181" y="120"/>
                    <a:pt x="180" y="118"/>
                    <a:pt x="177" y="11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4" y="97"/>
                    <a:pt x="154" y="95"/>
                    <a:pt x="155" y="93"/>
                  </a:cubicBezTo>
                  <a:cubicBezTo>
                    <a:pt x="156" y="92"/>
                    <a:pt x="159" y="91"/>
                    <a:pt x="160" y="93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7" y="115"/>
                    <a:pt x="193" y="113"/>
                    <a:pt x="197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80F1C7D6-6680-C344-91B8-FB3A654A29C9}"/>
              </a:ext>
            </a:extLst>
          </p:cNvPr>
          <p:cNvGrpSpPr/>
          <p:nvPr/>
        </p:nvGrpSpPr>
        <p:grpSpPr>
          <a:xfrm>
            <a:off x="1079960" y="3710431"/>
            <a:ext cx="2020231" cy="2020227"/>
            <a:chOff x="1079960" y="3710431"/>
            <a:chExt cx="2020231" cy="2020227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E01EB362-4290-DE49-B774-4DB5CEE382E1}"/>
                </a:ext>
              </a:extLst>
            </p:cNvPr>
            <p:cNvGrpSpPr/>
            <p:nvPr/>
          </p:nvGrpSpPr>
          <p:grpSpPr>
            <a:xfrm>
              <a:off x="1079960" y="3710431"/>
              <a:ext cx="2020231" cy="2020227"/>
              <a:chOff x="6265015" y="4770983"/>
              <a:chExt cx="1373758" cy="1373757"/>
            </a:xfrm>
          </p:grpSpPr>
          <p:sp>
            <p:nvSpPr>
              <p:cNvPr id="26" name="Freeform 31">
                <a:extLst>
                  <a:ext uri="{FF2B5EF4-FFF2-40B4-BE49-F238E27FC236}">
                    <a16:creationId xmlns="" xmlns:a16="http://schemas.microsoft.com/office/drawing/2014/main" id="{292AB873-FA0F-C244-90F7-F66C4DD7D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509" y="4831829"/>
                <a:ext cx="1253419" cy="1253418"/>
              </a:xfrm>
              <a:custGeom>
                <a:avLst/>
                <a:gdLst>
                  <a:gd name="T0" fmla="*/ 4040 w 4086"/>
                  <a:gd name="T1" fmla="*/ 1210 h 4087"/>
                  <a:gd name="T2" fmla="*/ 3180 w 4086"/>
                  <a:gd name="T3" fmla="*/ 3880 h 4087"/>
                  <a:gd name="T4" fmla="*/ 2876 w 4086"/>
                  <a:gd name="T5" fmla="*/ 4041 h 4087"/>
                  <a:gd name="T6" fmla="*/ 197 w 4086"/>
                  <a:gd name="T7" fmla="*/ 3181 h 4087"/>
                  <a:gd name="T8" fmla="*/ 45 w 4086"/>
                  <a:gd name="T9" fmla="*/ 2876 h 4087"/>
                  <a:gd name="T10" fmla="*/ 905 w 4086"/>
                  <a:gd name="T11" fmla="*/ 197 h 4087"/>
                  <a:gd name="T12" fmla="*/ 1209 w 4086"/>
                  <a:gd name="T13" fmla="*/ 45 h 4087"/>
                  <a:gd name="T14" fmla="*/ 3879 w 4086"/>
                  <a:gd name="T15" fmla="*/ 896 h 4087"/>
                  <a:gd name="T16" fmla="*/ 4040 w 4086"/>
                  <a:gd name="T17" fmla="*/ 1210 h 4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6" h="4087">
                    <a:moveTo>
                      <a:pt x="4040" y="1210"/>
                    </a:moveTo>
                    <a:cubicBezTo>
                      <a:pt x="3180" y="3880"/>
                      <a:pt x="3180" y="3880"/>
                      <a:pt x="3180" y="3880"/>
                    </a:cubicBezTo>
                    <a:cubicBezTo>
                      <a:pt x="3144" y="4014"/>
                      <a:pt x="3001" y="4086"/>
                      <a:pt x="2876" y="4041"/>
                    </a:cubicBezTo>
                    <a:cubicBezTo>
                      <a:pt x="197" y="3181"/>
                      <a:pt x="197" y="3181"/>
                      <a:pt x="197" y="3181"/>
                    </a:cubicBezTo>
                    <a:cubicBezTo>
                      <a:pt x="72" y="3145"/>
                      <a:pt x="0" y="3002"/>
                      <a:pt x="45" y="2876"/>
                    </a:cubicBezTo>
                    <a:cubicBezTo>
                      <a:pt x="905" y="197"/>
                      <a:pt x="905" y="197"/>
                      <a:pt x="905" y="197"/>
                    </a:cubicBezTo>
                    <a:cubicBezTo>
                      <a:pt x="941" y="72"/>
                      <a:pt x="1075" y="0"/>
                      <a:pt x="1209" y="45"/>
                    </a:cubicBezTo>
                    <a:cubicBezTo>
                      <a:pt x="3879" y="896"/>
                      <a:pt x="3879" y="896"/>
                      <a:pt x="3879" y="896"/>
                    </a:cubicBezTo>
                    <a:cubicBezTo>
                      <a:pt x="4014" y="941"/>
                      <a:pt x="4085" y="1076"/>
                      <a:pt x="4040" y="1210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="" xmlns:a16="http://schemas.microsoft.com/office/drawing/2014/main" id="{F88FA27D-C9B8-614B-A6FC-854ABA5D6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495" y="4949464"/>
                <a:ext cx="1016797" cy="1016797"/>
              </a:xfrm>
              <a:custGeom>
                <a:avLst/>
                <a:gdLst>
                  <a:gd name="T0" fmla="*/ 3064 w 3316"/>
                  <a:gd name="T1" fmla="*/ 3297 h 3315"/>
                  <a:gd name="T2" fmla="*/ 260 w 3316"/>
                  <a:gd name="T3" fmla="*/ 3306 h 3315"/>
                  <a:gd name="T4" fmla="*/ 9 w 3316"/>
                  <a:gd name="T5" fmla="*/ 3064 h 3315"/>
                  <a:gd name="T6" fmla="*/ 0 w 3316"/>
                  <a:gd name="T7" fmla="*/ 260 h 3315"/>
                  <a:gd name="T8" fmla="*/ 242 w 3316"/>
                  <a:gd name="T9" fmla="*/ 9 h 3315"/>
                  <a:gd name="T10" fmla="*/ 3055 w 3316"/>
                  <a:gd name="T11" fmla="*/ 0 h 3315"/>
                  <a:gd name="T12" fmla="*/ 3297 w 3316"/>
                  <a:gd name="T13" fmla="*/ 241 h 3315"/>
                  <a:gd name="T14" fmla="*/ 3315 w 3316"/>
                  <a:gd name="T15" fmla="*/ 3055 h 3315"/>
                  <a:gd name="T16" fmla="*/ 3064 w 3316"/>
                  <a:gd name="T17" fmla="*/ 3297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16" h="3315">
                    <a:moveTo>
                      <a:pt x="3064" y="3297"/>
                    </a:moveTo>
                    <a:cubicBezTo>
                      <a:pt x="260" y="3306"/>
                      <a:pt x="260" y="3306"/>
                      <a:pt x="260" y="3306"/>
                    </a:cubicBezTo>
                    <a:cubicBezTo>
                      <a:pt x="126" y="3314"/>
                      <a:pt x="18" y="3198"/>
                      <a:pt x="9" y="3064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125"/>
                      <a:pt x="108" y="9"/>
                      <a:pt x="242" y="9"/>
                    </a:cubicBezTo>
                    <a:cubicBezTo>
                      <a:pt x="3055" y="0"/>
                      <a:pt x="3055" y="0"/>
                      <a:pt x="3055" y="0"/>
                    </a:cubicBezTo>
                    <a:cubicBezTo>
                      <a:pt x="3189" y="0"/>
                      <a:pt x="3297" y="107"/>
                      <a:pt x="3297" y="241"/>
                    </a:cubicBezTo>
                    <a:cubicBezTo>
                      <a:pt x="3315" y="3055"/>
                      <a:pt x="3315" y="3055"/>
                      <a:pt x="3315" y="3055"/>
                    </a:cubicBezTo>
                    <a:cubicBezTo>
                      <a:pt x="3315" y="3189"/>
                      <a:pt x="3207" y="3297"/>
                      <a:pt x="3064" y="32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="" xmlns:a16="http://schemas.microsoft.com/office/drawing/2014/main" id="{57548FB3-E41E-DF4C-9C5B-DE12838F8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804" y="4829125"/>
                <a:ext cx="1258828" cy="1256122"/>
              </a:xfrm>
              <a:custGeom>
                <a:avLst/>
                <a:gdLst>
                  <a:gd name="T0" fmla="*/ 923 w 4104"/>
                  <a:gd name="T1" fmla="*/ 3897 h 4095"/>
                  <a:gd name="T2" fmla="*/ 45 w 4104"/>
                  <a:gd name="T3" fmla="*/ 1227 h 4095"/>
                  <a:gd name="T4" fmla="*/ 197 w 4104"/>
                  <a:gd name="T5" fmla="*/ 922 h 4095"/>
                  <a:gd name="T6" fmla="*/ 2867 w 4104"/>
                  <a:gd name="T7" fmla="*/ 44 h 4095"/>
                  <a:gd name="T8" fmla="*/ 3180 w 4104"/>
                  <a:gd name="T9" fmla="*/ 197 h 4095"/>
                  <a:gd name="T10" fmla="*/ 4058 w 4104"/>
                  <a:gd name="T11" fmla="*/ 2866 h 4095"/>
                  <a:gd name="T12" fmla="*/ 3897 w 4104"/>
                  <a:gd name="T13" fmla="*/ 3180 h 4095"/>
                  <a:gd name="T14" fmla="*/ 1236 w 4104"/>
                  <a:gd name="T15" fmla="*/ 4058 h 4095"/>
                  <a:gd name="T16" fmla="*/ 923 w 4104"/>
                  <a:gd name="T17" fmla="*/ 3897 h 4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04" h="4095">
                    <a:moveTo>
                      <a:pt x="923" y="3897"/>
                    </a:moveTo>
                    <a:cubicBezTo>
                      <a:pt x="45" y="1227"/>
                      <a:pt x="45" y="1227"/>
                      <a:pt x="45" y="1227"/>
                    </a:cubicBezTo>
                    <a:cubicBezTo>
                      <a:pt x="0" y="1101"/>
                      <a:pt x="72" y="967"/>
                      <a:pt x="197" y="922"/>
                    </a:cubicBezTo>
                    <a:cubicBezTo>
                      <a:pt x="2867" y="44"/>
                      <a:pt x="2867" y="44"/>
                      <a:pt x="2867" y="44"/>
                    </a:cubicBezTo>
                    <a:cubicBezTo>
                      <a:pt x="3001" y="0"/>
                      <a:pt x="3136" y="71"/>
                      <a:pt x="3180" y="197"/>
                    </a:cubicBezTo>
                    <a:cubicBezTo>
                      <a:pt x="4058" y="2866"/>
                      <a:pt x="4058" y="2866"/>
                      <a:pt x="4058" y="2866"/>
                    </a:cubicBezTo>
                    <a:cubicBezTo>
                      <a:pt x="4103" y="2992"/>
                      <a:pt x="4031" y="3135"/>
                      <a:pt x="3897" y="3180"/>
                    </a:cubicBezTo>
                    <a:cubicBezTo>
                      <a:pt x="1236" y="4058"/>
                      <a:pt x="1236" y="4058"/>
                      <a:pt x="1236" y="4058"/>
                    </a:cubicBezTo>
                    <a:cubicBezTo>
                      <a:pt x="1102" y="4094"/>
                      <a:pt x="967" y="4031"/>
                      <a:pt x="923" y="3897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="" xmlns:a16="http://schemas.microsoft.com/office/drawing/2014/main" id="{DE628155-EC71-F844-8A21-54A69B70A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134 w 4480"/>
                  <a:gd name="T1" fmla="*/ 1738 h 4481"/>
                  <a:gd name="T2" fmla="*/ 2401 w 4480"/>
                  <a:gd name="T3" fmla="*/ 81 h 4481"/>
                  <a:gd name="T4" fmla="*/ 2741 w 4480"/>
                  <a:gd name="T5" fmla="*/ 126 h 4481"/>
                  <a:gd name="T6" fmla="*/ 4399 w 4480"/>
                  <a:gd name="T7" fmla="*/ 2401 h 4481"/>
                  <a:gd name="T8" fmla="*/ 4345 w 4480"/>
                  <a:gd name="T9" fmla="*/ 2742 h 4481"/>
                  <a:gd name="T10" fmla="*/ 2078 w 4480"/>
                  <a:gd name="T11" fmla="*/ 4399 h 4481"/>
                  <a:gd name="T12" fmla="*/ 1738 w 4480"/>
                  <a:gd name="T13" fmla="*/ 4346 h 4481"/>
                  <a:gd name="T14" fmla="*/ 80 w 4480"/>
                  <a:gd name="T15" fmla="*/ 2079 h 4481"/>
                  <a:gd name="T16" fmla="*/ 134 w 4480"/>
                  <a:gd name="T17" fmla="*/ 1738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134" y="1738"/>
                    </a:moveTo>
                    <a:cubicBezTo>
                      <a:pt x="2401" y="81"/>
                      <a:pt x="2401" y="81"/>
                      <a:pt x="2401" y="81"/>
                    </a:cubicBezTo>
                    <a:cubicBezTo>
                      <a:pt x="2508" y="0"/>
                      <a:pt x="2661" y="18"/>
                      <a:pt x="2741" y="126"/>
                    </a:cubicBezTo>
                    <a:cubicBezTo>
                      <a:pt x="4399" y="2401"/>
                      <a:pt x="4399" y="2401"/>
                      <a:pt x="4399" y="2401"/>
                    </a:cubicBezTo>
                    <a:cubicBezTo>
                      <a:pt x="4479" y="2509"/>
                      <a:pt x="4452" y="2661"/>
                      <a:pt x="4345" y="2742"/>
                    </a:cubicBezTo>
                    <a:cubicBezTo>
                      <a:pt x="2078" y="4399"/>
                      <a:pt x="2078" y="4399"/>
                      <a:pt x="2078" y="4399"/>
                    </a:cubicBezTo>
                    <a:cubicBezTo>
                      <a:pt x="1971" y="4480"/>
                      <a:pt x="1819" y="4453"/>
                      <a:pt x="1738" y="4346"/>
                    </a:cubicBezTo>
                    <a:cubicBezTo>
                      <a:pt x="80" y="2079"/>
                      <a:pt x="80" y="2079"/>
                      <a:pt x="80" y="2079"/>
                    </a:cubicBezTo>
                    <a:cubicBezTo>
                      <a:pt x="0" y="1971"/>
                      <a:pt x="18" y="1819"/>
                      <a:pt x="134" y="1738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="" xmlns:a16="http://schemas.microsoft.com/office/drawing/2014/main" id="{54CA0327-D3FD-6148-A5A2-43C908D34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015" y="4770983"/>
                <a:ext cx="1373758" cy="1373757"/>
              </a:xfrm>
              <a:custGeom>
                <a:avLst/>
                <a:gdLst>
                  <a:gd name="T0" fmla="*/ 2060 w 4480"/>
                  <a:gd name="T1" fmla="*/ 81 h 4481"/>
                  <a:gd name="T2" fmla="*/ 4345 w 4480"/>
                  <a:gd name="T3" fmla="*/ 1720 h 4481"/>
                  <a:gd name="T4" fmla="*/ 4399 w 4480"/>
                  <a:gd name="T5" fmla="*/ 2061 h 4481"/>
                  <a:gd name="T6" fmla="*/ 2759 w 4480"/>
                  <a:gd name="T7" fmla="*/ 4346 h 4481"/>
                  <a:gd name="T8" fmla="*/ 2419 w 4480"/>
                  <a:gd name="T9" fmla="*/ 4399 h 4481"/>
                  <a:gd name="T10" fmla="*/ 134 w 4480"/>
                  <a:gd name="T11" fmla="*/ 2751 h 4481"/>
                  <a:gd name="T12" fmla="*/ 80 w 4480"/>
                  <a:gd name="T13" fmla="*/ 2410 h 4481"/>
                  <a:gd name="T14" fmla="*/ 1720 w 4480"/>
                  <a:gd name="T15" fmla="*/ 135 h 4481"/>
                  <a:gd name="T16" fmla="*/ 2060 w 4480"/>
                  <a:gd name="T17" fmla="*/ 81 h 4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0" h="4481">
                    <a:moveTo>
                      <a:pt x="2060" y="81"/>
                    </a:moveTo>
                    <a:cubicBezTo>
                      <a:pt x="4345" y="1720"/>
                      <a:pt x="4345" y="1720"/>
                      <a:pt x="4345" y="1720"/>
                    </a:cubicBezTo>
                    <a:cubicBezTo>
                      <a:pt x="4452" y="1801"/>
                      <a:pt x="4479" y="1953"/>
                      <a:pt x="4399" y="2061"/>
                    </a:cubicBezTo>
                    <a:cubicBezTo>
                      <a:pt x="2759" y="4346"/>
                      <a:pt x="2759" y="4346"/>
                      <a:pt x="2759" y="4346"/>
                    </a:cubicBezTo>
                    <a:cubicBezTo>
                      <a:pt x="2679" y="4453"/>
                      <a:pt x="2526" y="4480"/>
                      <a:pt x="2419" y="4399"/>
                    </a:cubicBezTo>
                    <a:cubicBezTo>
                      <a:pt x="134" y="2751"/>
                      <a:pt x="134" y="2751"/>
                      <a:pt x="134" y="2751"/>
                    </a:cubicBezTo>
                    <a:cubicBezTo>
                      <a:pt x="27" y="2679"/>
                      <a:pt x="0" y="2527"/>
                      <a:pt x="80" y="2410"/>
                    </a:cubicBezTo>
                    <a:cubicBezTo>
                      <a:pt x="1720" y="135"/>
                      <a:pt x="1720" y="135"/>
                      <a:pt x="1720" y="135"/>
                    </a:cubicBezTo>
                    <a:cubicBezTo>
                      <a:pt x="1800" y="27"/>
                      <a:pt x="1953" y="0"/>
                      <a:pt x="2060" y="81"/>
                    </a:cubicBezTo>
                  </a:path>
                </a:pathLst>
              </a:custGeom>
              <a:solidFill>
                <a:srgbClr val="5148A1">
                  <a:alpha val="50196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x-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7" name="Google Shape;437;p27"/>
            <p:cNvSpPr/>
            <p:nvPr/>
          </p:nvSpPr>
          <p:spPr>
            <a:xfrm>
              <a:off x="1657350" y="4359275"/>
              <a:ext cx="873125" cy="733425"/>
            </a:xfrm>
            <a:custGeom>
              <a:avLst/>
              <a:gdLst/>
              <a:ahLst/>
              <a:cxnLst/>
              <a:rect l="l" t="t" r="r" b="b"/>
              <a:pathLst>
                <a:path w="242" h="203" extrusionOk="0">
                  <a:moveTo>
                    <a:pt x="33" y="165"/>
                  </a:moveTo>
                  <a:cubicBezTo>
                    <a:pt x="33" y="111"/>
                    <a:pt x="33" y="111"/>
                    <a:pt x="33" y="111"/>
                  </a:cubicBezTo>
                  <a:cubicBezTo>
                    <a:pt x="33" y="106"/>
                    <a:pt x="36" y="103"/>
                    <a:pt x="41" y="10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8" y="103"/>
                    <a:pt x="62" y="106"/>
                    <a:pt x="62" y="111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70"/>
                    <a:pt x="58" y="173"/>
                    <a:pt x="54" y="17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36" y="173"/>
                    <a:pt x="33" y="170"/>
                    <a:pt x="33" y="165"/>
                  </a:cubicBezTo>
                  <a:close/>
                  <a:moveTo>
                    <a:pt x="89" y="83"/>
                  </a:moveTo>
                  <a:cubicBezTo>
                    <a:pt x="85" y="83"/>
                    <a:pt x="81" y="87"/>
                    <a:pt x="81" y="91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1" y="170"/>
                    <a:pt x="85" y="173"/>
                    <a:pt x="89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7" y="173"/>
                    <a:pt x="110" y="170"/>
                    <a:pt x="110" y="165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0" y="87"/>
                    <a:pt x="107" y="83"/>
                    <a:pt x="102" y="83"/>
                  </a:cubicBezTo>
                  <a:lnTo>
                    <a:pt x="89" y="83"/>
                  </a:lnTo>
                  <a:close/>
                  <a:moveTo>
                    <a:pt x="137" y="67"/>
                  </a:moveTo>
                  <a:cubicBezTo>
                    <a:pt x="133" y="67"/>
                    <a:pt x="129" y="70"/>
                    <a:pt x="129" y="75"/>
                  </a:cubicBezTo>
                  <a:cubicBezTo>
                    <a:pt x="129" y="165"/>
                    <a:pt x="129" y="165"/>
                    <a:pt x="129" y="165"/>
                  </a:cubicBezTo>
                  <a:cubicBezTo>
                    <a:pt x="129" y="170"/>
                    <a:pt x="133" y="173"/>
                    <a:pt x="137" y="173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5" y="173"/>
                    <a:pt x="159" y="170"/>
                    <a:pt x="159" y="165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5" y="67"/>
                    <a:pt x="151" y="67"/>
                  </a:cubicBezTo>
                  <a:lnTo>
                    <a:pt x="137" y="67"/>
                  </a:lnTo>
                  <a:close/>
                  <a:moveTo>
                    <a:pt x="186" y="50"/>
                  </a:moveTo>
                  <a:cubicBezTo>
                    <a:pt x="181" y="50"/>
                    <a:pt x="178" y="53"/>
                    <a:pt x="178" y="58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78" y="170"/>
                    <a:pt x="181" y="173"/>
                    <a:pt x="186" y="173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203" y="173"/>
                    <a:pt x="207" y="170"/>
                    <a:pt x="207" y="165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3"/>
                    <a:pt x="203" y="50"/>
                    <a:pt x="199" y="50"/>
                  </a:cubicBezTo>
                  <a:lnTo>
                    <a:pt x="186" y="50"/>
                  </a:lnTo>
                  <a:close/>
                  <a:moveTo>
                    <a:pt x="36" y="82"/>
                  </a:moveTo>
                  <a:cubicBezTo>
                    <a:pt x="88" y="72"/>
                    <a:pt x="136" y="54"/>
                    <a:pt x="180" y="28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32" y="44"/>
                    <a:pt x="85" y="62"/>
                    <a:pt x="35" y="71"/>
                  </a:cubicBezTo>
                  <a:lnTo>
                    <a:pt x="36" y="82"/>
                  </a:lnTo>
                  <a:close/>
                  <a:moveTo>
                    <a:pt x="242" y="189"/>
                  </a:moveTo>
                  <a:cubicBezTo>
                    <a:pt x="217" y="175"/>
                    <a:pt x="217" y="175"/>
                    <a:pt x="217" y="175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0" y="183"/>
                    <a:pt x="20" y="183"/>
                    <a:pt x="20" y="18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9" y="194"/>
                    <a:pt x="9" y="194"/>
                    <a:pt x="9" y="194"/>
                  </a:cubicBezTo>
                  <a:cubicBezTo>
                    <a:pt x="217" y="194"/>
                    <a:pt x="217" y="194"/>
                    <a:pt x="217" y="194"/>
                  </a:cubicBezTo>
                  <a:cubicBezTo>
                    <a:pt x="217" y="203"/>
                    <a:pt x="217" y="203"/>
                    <a:pt x="217" y="203"/>
                  </a:cubicBezTo>
                  <a:lnTo>
                    <a:pt x="242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7"/>
          <p:cNvSpPr txBox="1"/>
          <p:nvPr/>
        </p:nvSpPr>
        <p:spPr>
          <a:xfrm>
            <a:off x="7031037" y="2813050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7031037" y="4084637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40" name="Google Shape;440;p27"/>
          <p:cNvSpPr txBox="1"/>
          <p:nvPr/>
        </p:nvSpPr>
        <p:spPr>
          <a:xfrm>
            <a:off x="7031037" y="5370512"/>
            <a:ext cx="32940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18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1" grpId="0"/>
          <p:bldP spid="432" grpId="0"/>
          <p:bldP spid="433" grpId="0"/>
          <p:bldP spid="434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1" grpId="0"/>
          <p:bldP spid="432" grpId="0"/>
          <p:bldP spid="433" grpId="0"/>
          <p:bldP spid="434" grpId="0"/>
          <p:bldP spid="438" grpId="0"/>
          <p:bldP spid="439" grpId="0"/>
          <p:bldP spid="44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Google Shape;147;p15"/>
          <p:cNvSpPr txBox="1">
            <a:spLocks noChangeArrowheads="1"/>
          </p:cNvSpPr>
          <p:nvPr/>
        </p:nvSpPr>
        <p:spPr bwMode="auto">
          <a:xfrm>
            <a:off x="781050" y="4505325"/>
            <a:ext cx="17256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DREAMING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2549" name="Google Shape;150;p15"/>
          <p:cNvSpPr txBox="1">
            <a:spLocks noChangeArrowheads="1"/>
          </p:cNvSpPr>
          <p:nvPr/>
        </p:nvSpPr>
        <p:spPr bwMode="auto">
          <a:xfrm>
            <a:off x="693738" y="4829175"/>
            <a:ext cx="2230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530" name="Google Shape;131;p15"/>
          <p:cNvSpPr txBox="1">
            <a:spLocks noChangeArrowheads="1"/>
          </p:cNvSpPr>
          <p:nvPr/>
        </p:nvSpPr>
        <p:spPr bwMode="auto">
          <a:xfrm>
            <a:off x="1120775" y="2151063"/>
            <a:ext cx="222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CAB2229-9BBA-3F4E-B00B-86498A5968C5}"/>
              </a:ext>
            </a:extLst>
          </p:cNvPr>
          <p:cNvGrpSpPr/>
          <p:nvPr/>
        </p:nvGrpSpPr>
        <p:grpSpPr>
          <a:xfrm>
            <a:off x="7902575" y="2093913"/>
            <a:ext cx="1693863" cy="444500"/>
            <a:chOff x="7902575" y="2093913"/>
            <a:chExt cx="1693863" cy="444500"/>
          </a:xfrm>
        </p:grpSpPr>
        <p:cxnSp>
          <p:nvCxnSpPr>
            <p:cNvPr id="22531" name="Google Shape;132;p15"/>
            <p:cNvCxnSpPr>
              <a:cxnSpLocks noChangeShapeType="1"/>
            </p:cNvCxnSpPr>
            <p:nvPr/>
          </p:nvCxnSpPr>
          <p:spPr bwMode="auto">
            <a:xfrm rot="10800000" flipH="1">
              <a:off x="7902575" y="2130425"/>
              <a:ext cx="1654175" cy="407988"/>
            </a:xfrm>
            <a:prstGeom prst="straightConnector1">
              <a:avLst/>
            </a:prstGeom>
            <a:noFill/>
            <a:ln w="2062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2" name="Google Shape;133;p15"/>
            <p:cNvSpPr>
              <a:spLocks noChangeArrowheads="1"/>
            </p:cNvSpPr>
            <p:nvPr/>
          </p:nvSpPr>
          <p:spPr bwMode="auto">
            <a:xfrm>
              <a:off x="9521825" y="2093913"/>
              <a:ext cx="74613" cy="7461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10DE740-3951-7E49-AA23-71803FE15D23}"/>
              </a:ext>
            </a:extLst>
          </p:cNvPr>
          <p:cNvGrpSpPr/>
          <p:nvPr/>
        </p:nvGrpSpPr>
        <p:grpSpPr>
          <a:xfrm>
            <a:off x="8166100" y="4603750"/>
            <a:ext cx="1693863" cy="449263"/>
            <a:chOff x="8166100" y="4603750"/>
            <a:chExt cx="1693863" cy="449263"/>
          </a:xfrm>
        </p:grpSpPr>
        <p:cxnSp>
          <p:nvCxnSpPr>
            <p:cNvPr id="22533" name="Google Shape;134;p15"/>
            <p:cNvCxnSpPr>
              <a:cxnSpLocks noChangeShapeType="1"/>
            </p:cNvCxnSpPr>
            <p:nvPr/>
          </p:nvCxnSpPr>
          <p:spPr bwMode="auto">
            <a:xfrm>
              <a:off x="8166100" y="4603750"/>
              <a:ext cx="1654175" cy="409575"/>
            </a:xfrm>
            <a:prstGeom prst="straightConnector1">
              <a:avLst/>
            </a:prstGeom>
            <a:noFill/>
            <a:ln w="2062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4" name="Google Shape;135;p15"/>
            <p:cNvSpPr>
              <a:spLocks noChangeArrowheads="1"/>
            </p:cNvSpPr>
            <p:nvPr/>
          </p:nvSpPr>
          <p:spPr bwMode="auto">
            <a:xfrm>
              <a:off x="9785350" y="4978400"/>
              <a:ext cx="74613" cy="7461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7FC37A3-DC9D-0846-914E-DBAE3D0D7A3B}"/>
              </a:ext>
            </a:extLst>
          </p:cNvPr>
          <p:cNvGrpSpPr/>
          <p:nvPr/>
        </p:nvGrpSpPr>
        <p:grpSpPr>
          <a:xfrm>
            <a:off x="2776538" y="1878013"/>
            <a:ext cx="1695450" cy="444500"/>
            <a:chOff x="2776538" y="1878013"/>
            <a:chExt cx="1695450" cy="444500"/>
          </a:xfrm>
        </p:grpSpPr>
        <p:cxnSp>
          <p:nvCxnSpPr>
            <p:cNvPr id="22535" name="Google Shape;136;p15"/>
            <p:cNvCxnSpPr>
              <a:cxnSpLocks noChangeShapeType="1"/>
            </p:cNvCxnSpPr>
            <p:nvPr/>
          </p:nvCxnSpPr>
          <p:spPr bwMode="auto">
            <a:xfrm rot="10800000">
              <a:off x="2816225" y="1912938"/>
              <a:ext cx="1655763" cy="409575"/>
            </a:xfrm>
            <a:prstGeom prst="straightConnector1">
              <a:avLst/>
            </a:prstGeom>
            <a:noFill/>
            <a:ln w="2062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6" name="Google Shape;137;p15"/>
            <p:cNvSpPr>
              <a:spLocks noChangeArrowheads="1"/>
            </p:cNvSpPr>
            <p:nvPr/>
          </p:nvSpPr>
          <p:spPr bwMode="auto">
            <a:xfrm>
              <a:off x="2776538" y="1878013"/>
              <a:ext cx="76200" cy="7461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0D9ECD5-2D6B-0742-A2DC-E2D7E6A96ADA}"/>
              </a:ext>
            </a:extLst>
          </p:cNvPr>
          <p:cNvGrpSpPr/>
          <p:nvPr/>
        </p:nvGrpSpPr>
        <p:grpSpPr>
          <a:xfrm>
            <a:off x="2435225" y="4164013"/>
            <a:ext cx="1698625" cy="447675"/>
            <a:chOff x="2435225" y="4164013"/>
            <a:chExt cx="1698625" cy="447675"/>
          </a:xfrm>
        </p:grpSpPr>
        <p:cxnSp>
          <p:nvCxnSpPr>
            <p:cNvPr id="22537" name="Google Shape;138;p15"/>
            <p:cNvCxnSpPr>
              <a:cxnSpLocks noChangeShapeType="1"/>
            </p:cNvCxnSpPr>
            <p:nvPr/>
          </p:nvCxnSpPr>
          <p:spPr bwMode="auto">
            <a:xfrm flipH="1">
              <a:off x="2474913" y="4164013"/>
              <a:ext cx="1658937" cy="407987"/>
            </a:xfrm>
            <a:prstGeom prst="straightConnector1">
              <a:avLst/>
            </a:prstGeom>
            <a:noFill/>
            <a:ln w="2062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8" name="Google Shape;139;p15"/>
            <p:cNvSpPr>
              <a:spLocks noChangeArrowheads="1"/>
            </p:cNvSpPr>
            <p:nvPr/>
          </p:nvSpPr>
          <p:spPr bwMode="auto">
            <a:xfrm>
              <a:off x="2435225" y="4537075"/>
              <a:ext cx="74613" cy="7461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A67D68C-BC6A-3D4E-A2A1-95D74805AD8D}"/>
              </a:ext>
            </a:extLst>
          </p:cNvPr>
          <p:cNvGrpSpPr/>
          <p:nvPr/>
        </p:nvGrpSpPr>
        <p:grpSpPr>
          <a:xfrm>
            <a:off x="6188075" y="1165225"/>
            <a:ext cx="158750" cy="720725"/>
            <a:chOff x="6188075" y="1165225"/>
            <a:chExt cx="158750" cy="720725"/>
          </a:xfrm>
        </p:grpSpPr>
        <p:cxnSp>
          <p:nvCxnSpPr>
            <p:cNvPr id="22539" name="Google Shape;140;p15"/>
            <p:cNvCxnSpPr>
              <a:cxnSpLocks noChangeShapeType="1"/>
            </p:cNvCxnSpPr>
            <p:nvPr/>
          </p:nvCxnSpPr>
          <p:spPr bwMode="auto">
            <a:xfrm rot="10800000" flipH="1">
              <a:off x="6188075" y="1209675"/>
              <a:ext cx="114300" cy="676275"/>
            </a:xfrm>
            <a:prstGeom prst="straightConnector1">
              <a:avLst/>
            </a:prstGeom>
            <a:noFill/>
            <a:ln w="2062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Google Shape;141;p15"/>
            <p:cNvSpPr>
              <a:spLocks/>
            </p:cNvSpPr>
            <p:nvPr/>
          </p:nvSpPr>
          <p:spPr bwMode="auto">
            <a:xfrm>
              <a:off x="6259513" y="1165225"/>
              <a:ext cx="87312" cy="87313"/>
            </a:xfrm>
            <a:custGeom>
              <a:avLst/>
              <a:gdLst>
                <a:gd name="T0" fmla="*/ 2147483646 w 22"/>
                <a:gd name="T1" fmla="*/ 2147483646 h 22"/>
                <a:gd name="T2" fmla="*/ 2147483646 w 22"/>
                <a:gd name="T3" fmla="*/ 2147483646 h 22"/>
                <a:gd name="T4" fmla="*/ 2147483646 w 22"/>
                <a:gd name="T5" fmla="*/ 2147483646 h 22"/>
                <a:gd name="T6" fmla="*/ 2147483646 w 22"/>
                <a:gd name="T7" fmla="*/ 2147483646 h 22"/>
                <a:gd name="T8" fmla="*/ 2147483646 w 22"/>
                <a:gd name="T9" fmla="*/ 2147483646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2" extrusionOk="0">
                  <a:moveTo>
                    <a:pt x="15" y="2"/>
                  </a:moveTo>
                  <a:cubicBezTo>
                    <a:pt x="19" y="4"/>
                    <a:pt x="22" y="10"/>
                    <a:pt x="19" y="15"/>
                  </a:cubicBezTo>
                  <a:cubicBezTo>
                    <a:pt x="17" y="20"/>
                    <a:pt x="12" y="22"/>
                    <a:pt x="7" y="20"/>
                  </a:cubicBezTo>
                  <a:cubicBezTo>
                    <a:pt x="2" y="18"/>
                    <a:pt x="0" y="12"/>
                    <a:pt x="2" y="7"/>
                  </a:cubicBezTo>
                  <a:cubicBezTo>
                    <a:pt x="4" y="2"/>
                    <a:pt x="10" y="0"/>
                    <a:pt x="15" y="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4EF597E-4797-AB48-8DCF-3C64435C7D0B}"/>
              </a:ext>
            </a:extLst>
          </p:cNvPr>
          <p:cNvGrpSpPr/>
          <p:nvPr/>
        </p:nvGrpSpPr>
        <p:grpSpPr>
          <a:xfrm>
            <a:off x="5572125" y="4851400"/>
            <a:ext cx="152400" cy="723900"/>
            <a:chOff x="5572125" y="4851400"/>
            <a:chExt cx="152400" cy="723900"/>
          </a:xfrm>
        </p:grpSpPr>
        <p:cxnSp>
          <p:nvCxnSpPr>
            <p:cNvPr id="22541" name="Google Shape;142;p15"/>
            <p:cNvCxnSpPr>
              <a:cxnSpLocks noChangeShapeType="1"/>
            </p:cNvCxnSpPr>
            <p:nvPr/>
          </p:nvCxnSpPr>
          <p:spPr bwMode="auto">
            <a:xfrm flipH="1">
              <a:off x="5611813" y="4851400"/>
              <a:ext cx="112712" cy="681038"/>
            </a:xfrm>
            <a:prstGeom prst="straightConnector1">
              <a:avLst/>
            </a:prstGeom>
            <a:noFill/>
            <a:ln w="2062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2" name="Google Shape;143;p15"/>
            <p:cNvSpPr>
              <a:spLocks/>
            </p:cNvSpPr>
            <p:nvPr/>
          </p:nvSpPr>
          <p:spPr bwMode="auto">
            <a:xfrm>
              <a:off x="5572125" y="5489575"/>
              <a:ext cx="82550" cy="85725"/>
            </a:xfrm>
            <a:custGeom>
              <a:avLst/>
              <a:gdLst>
                <a:gd name="T0" fmla="*/ 2147483646 w 21"/>
                <a:gd name="T1" fmla="*/ 2147483646 h 22"/>
                <a:gd name="T2" fmla="*/ 2147483646 w 21"/>
                <a:gd name="T3" fmla="*/ 2147483646 h 22"/>
                <a:gd name="T4" fmla="*/ 2147483646 w 21"/>
                <a:gd name="T5" fmla="*/ 2147483646 h 22"/>
                <a:gd name="T6" fmla="*/ 2147483646 w 21"/>
                <a:gd name="T7" fmla="*/ 2147483646 h 22"/>
                <a:gd name="T8" fmla="*/ 2147483646 w 21"/>
                <a:gd name="T9" fmla="*/ 2147483646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2" extrusionOk="0">
                  <a:moveTo>
                    <a:pt x="7" y="19"/>
                  </a:moveTo>
                  <a:cubicBezTo>
                    <a:pt x="2" y="17"/>
                    <a:pt x="0" y="12"/>
                    <a:pt x="2" y="7"/>
                  </a:cubicBezTo>
                  <a:cubicBezTo>
                    <a:pt x="4" y="2"/>
                    <a:pt x="9" y="0"/>
                    <a:pt x="14" y="2"/>
                  </a:cubicBezTo>
                  <a:cubicBezTo>
                    <a:pt x="19" y="4"/>
                    <a:pt x="21" y="10"/>
                    <a:pt x="19" y="14"/>
                  </a:cubicBezTo>
                  <a:cubicBezTo>
                    <a:pt x="17" y="19"/>
                    <a:pt x="11" y="22"/>
                    <a:pt x="7" y="1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22543" name="Google Shape;144;p15"/>
          <p:cNvSpPr txBox="1">
            <a:spLocks noChangeArrowheads="1"/>
          </p:cNvSpPr>
          <p:nvPr/>
        </p:nvSpPr>
        <p:spPr bwMode="auto">
          <a:xfrm>
            <a:off x="9764713" y="1995488"/>
            <a:ext cx="17621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CREATIVITY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2544" name="Google Shape;145;p15"/>
          <p:cNvSpPr txBox="1">
            <a:spLocks noChangeArrowheads="1"/>
          </p:cNvSpPr>
          <p:nvPr/>
        </p:nvSpPr>
        <p:spPr bwMode="auto">
          <a:xfrm>
            <a:off x="10017125" y="4946650"/>
            <a:ext cx="15255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ANALYSIS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2545" name="Google Shape;146;p15"/>
          <p:cNvSpPr txBox="1">
            <a:spLocks noChangeArrowheads="1"/>
          </p:cNvSpPr>
          <p:nvPr/>
        </p:nvSpPr>
        <p:spPr bwMode="auto">
          <a:xfrm>
            <a:off x="1217613" y="1795463"/>
            <a:ext cx="15890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THINKING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2547" name="Google Shape;148;p15"/>
          <p:cNvSpPr txBox="1">
            <a:spLocks noChangeArrowheads="1"/>
          </p:cNvSpPr>
          <p:nvPr/>
        </p:nvSpPr>
        <p:spPr bwMode="auto">
          <a:xfrm>
            <a:off x="6475413" y="725488"/>
            <a:ext cx="11017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2548" name="Google Shape;149;p15"/>
          <p:cNvSpPr txBox="1">
            <a:spLocks noChangeArrowheads="1"/>
          </p:cNvSpPr>
          <p:nvPr/>
        </p:nvSpPr>
        <p:spPr bwMode="auto">
          <a:xfrm>
            <a:off x="4699000" y="5618163"/>
            <a:ext cx="11017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STUDY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2550" name="Google Shape;151;p15"/>
          <p:cNvSpPr txBox="1">
            <a:spLocks noChangeArrowheads="1"/>
          </p:cNvSpPr>
          <p:nvPr/>
        </p:nvSpPr>
        <p:spPr bwMode="auto">
          <a:xfrm>
            <a:off x="6396038" y="1079500"/>
            <a:ext cx="2230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62626"/>
              </a:buClr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551" name="Google Shape;152;p15"/>
          <p:cNvSpPr txBox="1">
            <a:spLocks noChangeArrowheads="1"/>
          </p:cNvSpPr>
          <p:nvPr/>
        </p:nvSpPr>
        <p:spPr bwMode="auto">
          <a:xfrm>
            <a:off x="9194800" y="2332038"/>
            <a:ext cx="2230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552" name="Google Shape;153;p15"/>
          <p:cNvSpPr txBox="1">
            <a:spLocks noChangeArrowheads="1"/>
          </p:cNvSpPr>
          <p:nvPr/>
        </p:nvSpPr>
        <p:spPr bwMode="auto">
          <a:xfrm>
            <a:off x="9213850" y="5259388"/>
            <a:ext cx="2230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553" name="Google Shape;154;p15"/>
          <p:cNvSpPr txBox="1">
            <a:spLocks noChangeArrowheads="1"/>
          </p:cNvSpPr>
          <p:nvPr/>
        </p:nvSpPr>
        <p:spPr bwMode="auto">
          <a:xfrm>
            <a:off x="3470275" y="5907088"/>
            <a:ext cx="222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62626"/>
              </a:buClr>
              <a:buSzPts val="1200"/>
              <a:buFont typeface="Open Sans" panose="020B0606030504020204" pitchFamily="34" charset="0"/>
              <a:buNone/>
            </a:pP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200" dirty="0" err="1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200" dirty="0">
                <a:solidFill>
                  <a:srgbClr val="26262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22554" name="Google Shape;155;p15"/>
          <p:cNvSpPr>
            <a:spLocks/>
          </p:cNvSpPr>
          <p:nvPr/>
        </p:nvSpPr>
        <p:spPr bwMode="auto">
          <a:xfrm>
            <a:off x="5507038" y="3487738"/>
            <a:ext cx="1574800" cy="1436687"/>
          </a:xfrm>
          <a:custGeom>
            <a:avLst/>
            <a:gdLst>
              <a:gd name="T0" fmla="*/ 0 w 385"/>
              <a:gd name="T1" fmla="*/ 2147483646 h 351"/>
              <a:gd name="T2" fmla="*/ 0 w 385"/>
              <a:gd name="T3" fmla="*/ 2147483646 h 351"/>
              <a:gd name="T4" fmla="*/ 2147483646 w 385"/>
              <a:gd name="T5" fmla="*/ 2147483646 h 351"/>
              <a:gd name="T6" fmla="*/ 2147483646 w 385"/>
              <a:gd name="T7" fmla="*/ 2147483646 h 351"/>
              <a:gd name="T8" fmla="*/ 2147483646 w 385"/>
              <a:gd name="T9" fmla="*/ 2147483646 h 351"/>
              <a:gd name="T10" fmla="*/ 2147483646 w 385"/>
              <a:gd name="T11" fmla="*/ 2147483646 h 351"/>
              <a:gd name="T12" fmla="*/ 2147483646 w 385"/>
              <a:gd name="T13" fmla="*/ 2147483646 h 351"/>
              <a:gd name="T14" fmla="*/ 0 w 385"/>
              <a:gd name="T15" fmla="*/ 2147483646 h 351"/>
              <a:gd name="T16" fmla="*/ 0 w 385"/>
              <a:gd name="T17" fmla="*/ 0 h 351"/>
              <a:gd name="T18" fmla="*/ 2147483646 w 385"/>
              <a:gd name="T19" fmla="*/ 0 h 351"/>
              <a:gd name="T20" fmla="*/ 2147483646 w 385"/>
              <a:gd name="T21" fmla="*/ 0 h 351"/>
              <a:gd name="T22" fmla="*/ 2147483646 w 385"/>
              <a:gd name="T23" fmla="*/ 0 h 351"/>
              <a:gd name="T24" fmla="*/ 2147483646 w 385"/>
              <a:gd name="T25" fmla="*/ 2147483646 h 351"/>
              <a:gd name="T26" fmla="*/ 2147483646 w 385"/>
              <a:gd name="T27" fmla="*/ 2147483646 h 351"/>
              <a:gd name="T28" fmla="*/ 2147483646 w 385"/>
              <a:gd name="T29" fmla="*/ 2147483646 h 351"/>
              <a:gd name="T30" fmla="*/ 2147483646 w 385"/>
              <a:gd name="T31" fmla="*/ 2147483646 h 351"/>
              <a:gd name="T32" fmla="*/ 2147483646 w 385"/>
              <a:gd name="T33" fmla="*/ 2147483646 h 351"/>
              <a:gd name="T34" fmla="*/ 2147483646 w 385"/>
              <a:gd name="T35" fmla="*/ 2147483646 h 351"/>
              <a:gd name="T36" fmla="*/ 2147483646 w 385"/>
              <a:gd name="T37" fmla="*/ 2147483646 h 351"/>
              <a:gd name="T38" fmla="*/ 2147483646 w 385"/>
              <a:gd name="T39" fmla="*/ 2147483646 h 351"/>
              <a:gd name="T40" fmla="*/ 2147483646 w 385"/>
              <a:gd name="T41" fmla="*/ 2147483646 h 351"/>
              <a:gd name="T42" fmla="*/ 2147483646 w 385"/>
              <a:gd name="T43" fmla="*/ 2147483646 h 351"/>
              <a:gd name="T44" fmla="*/ 2147483646 w 385"/>
              <a:gd name="T45" fmla="*/ 2147483646 h 351"/>
              <a:gd name="T46" fmla="*/ 2147483646 w 385"/>
              <a:gd name="T47" fmla="*/ 2147483646 h 351"/>
              <a:gd name="T48" fmla="*/ 2147483646 w 385"/>
              <a:gd name="T49" fmla="*/ 2147483646 h 351"/>
              <a:gd name="T50" fmla="*/ 2147483646 w 385"/>
              <a:gd name="T51" fmla="*/ 2147483646 h 351"/>
              <a:gd name="T52" fmla="*/ 0 w 385"/>
              <a:gd name="T53" fmla="*/ 2147483646 h 35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85" h="351" extrusionOk="0">
                <a:moveTo>
                  <a:pt x="0" y="288"/>
                </a:moveTo>
                <a:cubicBezTo>
                  <a:pt x="0" y="195"/>
                  <a:pt x="0" y="195"/>
                  <a:pt x="0" y="195"/>
                </a:cubicBezTo>
                <a:cubicBezTo>
                  <a:pt x="7" y="203"/>
                  <a:pt x="17" y="209"/>
                  <a:pt x="28" y="209"/>
                </a:cubicBezTo>
                <a:cubicBezTo>
                  <a:pt x="39" y="209"/>
                  <a:pt x="49" y="204"/>
                  <a:pt x="56" y="195"/>
                </a:cubicBezTo>
                <a:cubicBezTo>
                  <a:pt x="66" y="183"/>
                  <a:pt x="72" y="166"/>
                  <a:pt x="71" y="146"/>
                </a:cubicBezTo>
                <a:cubicBezTo>
                  <a:pt x="72" y="127"/>
                  <a:pt x="66" y="110"/>
                  <a:pt x="56" y="98"/>
                </a:cubicBezTo>
                <a:cubicBezTo>
                  <a:pt x="49" y="89"/>
                  <a:pt x="39" y="84"/>
                  <a:pt x="28" y="84"/>
                </a:cubicBezTo>
                <a:cubicBezTo>
                  <a:pt x="17" y="84"/>
                  <a:pt x="7" y="89"/>
                  <a:pt x="0" y="98"/>
                </a:cubicBezTo>
                <a:cubicBezTo>
                  <a:pt x="0" y="0"/>
                  <a:pt x="0" y="0"/>
                  <a:pt x="0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122"/>
                  <a:pt x="313" y="122"/>
                  <a:pt x="313" y="122"/>
                </a:cubicBezTo>
                <a:cubicBezTo>
                  <a:pt x="314" y="125"/>
                  <a:pt x="317" y="128"/>
                  <a:pt x="320" y="128"/>
                </a:cubicBezTo>
                <a:cubicBezTo>
                  <a:pt x="327" y="129"/>
                  <a:pt x="334" y="129"/>
                  <a:pt x="338" y="122"/>
                </a:cubicBezTo>
                <a:cubicBezTo>
                  <a:pt x="341" y="119"/>
                  <a:pt x="342" y="115"/>
                  <a:pt x="345" y="111"/>
                </a:cubicBezTo>
                <a:cubicBezTo>
                  <a:pt x="351" y="100"/>
                  <a:pt x="366" y="99"/>
                  <a:pt x="374" y="109"/>
                </a:cubicBezTo>
                <a:cubicBezTo>
                  <a:pt x="382" y="119"/>
                  <a:pt x="385" y="133"/>
                  <a:pt x="385" y="146"/>
                </a:cubicBezTo>
                <a:cubicBezTo>
                  <a:pt x="385" y="160"/>
                  <a:pt x="382" y="174"/>
                  <a:pt x="374" y="184"/>
                </a:cubicBezTo>
                <a:cubicBezTo>
                  <a:pt x="366" y="194"/>
                  <a:pt x="351" y="193"/>
                  <a:pt x="345" y="182"/>
                </a:cubicBezTo>
                <a:cubicBezTo>
                  <a:pt x="342" y="178"/>
                  <a:pt x="341" y="174"/>
                  <a:pt x="338" y="170"/>
                </a:cubicBezTo>
                <a:cubicBezTo>
                  <a:pt x="334" y="164"/>
                  <a:pt x="327" y="164"/>
                  <a:pt x="320" y="164"/>
                </a:cubicBezTo>
                <a:cubicBezTo>
                  <a:pt x="317" y="164"/>
                  <a:pt x="314" y="168"/>
                  <a:pt x="313" y="171"/>
                </a:cubicBezTo>
                <a:cubicBezTo>
                  <a:pt x="313" y="351"/>
                  <a:pt x="313" y="351"/>
                  <a:pt x="313" y="351"/>
                </a:cubicBezTo>
                <a:cubicBezTo>
                  <a:pt x="107" y="324"/>
                  <a:pt x="107" y="324"/>
                  <a:pt x="107" y="324"/>
                </a:cubicBezTo>
                <a:cubicBezTo>
                  <a:pt x="107" y="324"/>
                  <a:pt x="74" y="316"/>
                  <a:pt x="52" y="310"/>
                </a:cubicBezTo>
                <a:cubicBezTo>
                  <a:pt x="32" y="305"/>
                  <a:pt x="0" y="288"/>
                  <a:pt x="0" y="288"/>
                </a:cubicBez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55" name="Google Shape;156;p15"/>
          <p:cNvSpPr>
            <a:spLocks/>
          </p:cNvSpPr>
          <p:nvPr/>
        </p:nvSpPr>
        <p:spPr bwMode="auto">
          <a:xfrm>
            <a:off x="6869113" y="3192463"/>
            <a:ext cx="1387475" cy="1785937"/>
          </a:xfrm>
          <a:custGeom>
            <a:avLst/>
            <a:gdLst>
              <a:gd name="T0" fmla="*/ 2147483646 w 339"/>
              <a:gd name="T1" fmla="*/ 2147483646 h 436"/>
              <a:gd name="T2" fmla="*/ 2147483646 w 339"/>
              <a:gd name="T3" fmla="*/ 2147483646 h 436"/>
              <a:gd name="T4" fmla="*/ 2147483646 w 339"/>
              <a:gd name="T5" fmla="*/ 2147483646 h 436"/>
              <a:gd name="T6" fmla="*/ 2147483646 w 339"/>
              <a:gd name="T7" fmla="*/ 2147483646 h 436"/>
              <a:gd name="T8" fmla="*/ 2147483646 w 339"/>
              <a:gd name="T9" fmla="*/ 0 h 436"/>
              <a:gd name="T10" fmla="*/ 2147483646 w 339"/>
              <a:gd name="T11" fmla="*/ 2147483646 h 436"/>
              <a:gd name="T12" fmla="*/ 2147483646 w 339"/>
              <a:gd name="T13" fmla="*/ 2147483646 h 436"/>
              <a:gd name="T14" fmla="*/ 2147483646 w 339"/>
              <a:gd name="T15" fmla="*/ 2147483646 h 436"/>
              <a:gd name="T16" fmla="*/ 2147483646 w 339"/>
              <a:gd name="T17" fmla="*/ 2147483646 h 436"/>
              <a:gd name="T18" fmla="*/ 2147483646 w 339"/>
              <a:gd name="T19" fmla="*/ 2147483646 h 436"/>
              <a:gd name="T20" fmla="*/ 2147483646 w 339"/>
              <a:gd name="T21" fmla="*/ 2147483646 h 436"/>
              <a:gd name="T22" fmla="*/ 0 w 339"/>
              <a:gd name="T23" fmla="*/ 2147483646 h 436"/>
              <a:gd name="T24" fmla="*/ 0 w 339"/>
              <a:gd name="T25" fmla="*/ 2147483646 h 436"/>
              <a:gd name="T26" fmla="*/ 2147483646 w 339"/>
              <a:gd name="T27" fmla="*/ 2147483646 h 436"/>
              <a:gd name="T28" fmla="*/ 2147483646 w 339"/>
              <a:gd name="T29" fmla="*/ 2147483646 h 436"/>
              <a:gd name="T30" fmla="*/ 2147483646 w 339"/>
              <a:gd name="T31" fmla="*/ 2147483646 h 436"/>
              <a:gd name="T32" fmla="*/ 2147483646 w 339"/>
              <a:gd name="T33" fmla="*/ 2147483646 h 436"/>
              <a:gd name="T34" fmla="*/ 2147483646 w 339"/>
              <a:gd name="T35" fmla="*/ 2147483646 h 436"/>
              <a:gd name="T36" fmla="*/ 0 w 339"/>
              <a:gd name="T37" fmla="*/ 2147483646 h 436"/>
              <a:gd name="T38" fmla="*/ 0 w 339"/>
              <a:gd name="T39" fmla="*/ 2147483646 h 436"/>
              <a:gd name="T40" fmla="*/ 2147483646 w 339"/>
              <a:gd name="T41" fmla="*/ 2147483646 h 436"/>
              <a:gd name="T42" fmla="*/ 2147483646 w 339"/>
              <a:gd name="T43" fmla="*/ 2147483646 h 436"/>
              <a:gd name="T44" fmla="*/ 2147483646 w 339"/>
              <a:gd name="T45" fmla="*/ 2147483646 h 436"/>
              <a:gd name="T46" fmla="*/ 2147483646 w 339"/>
              <a:gd name="T47" fmla="*/ 2147483646 h 436"/>
              <a:gd name="T48" fmla="*/ 2147483646 w 339"/>
              <a:gd name="T49" fmla="*/ 2147483646 h 436"/>
              <a:gd name="T50" fmla="*/ 2147483646 w 339"/>
              <a:gd name="T51" fmla="*/ 2147483646 h 4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39" h="436" extrusionOk="0">
                <a:moveTo>
                  <a:pt x="187" y="65"/>
                </a:moveTo>
                <a:cubicBezTo>
                  <a:pt x="187" y="58"/>
                  <a:pt x="187" y="51"/>
                  <a:pt x="193" y="47"/>
                </a:cubicBezTo>
                <a:cubicBezTo>
                  <a:pt x="197" y="45"/>
                  <a:pt x="201" y="43"/>
                  <a:pt x="205" y="41"/>
                </a:cubicBezTo>
                <a:cubicBezTo>
                  <a:pt x="216" y="34"/>
                  <a:pt x="217" y="20"/>
                  <a:pt x="207" y="11"/>
                </a:cubicBezTo>
                <a:cubicBezTo>
                  <a:pt x="197" y="3"/>
                  <a:pt x="183" y="0"/>
                  <a:pt x="169" y="0"/>
                </a:cubicBezTo>
                <a:cubicBezTo>
                  <a:pt x="156" y="0"/>
                  <a:pt x="142" y="3"/>
                  <a:pt x="132" y="11"/>
                </a:cubicBezTo>
                <a:cubicBezTo>
                  <a:pt x="122" y="20"/>
                  <a:pt x="123" y="34"/>
                  <a:pt x="134" y="41"/>
                </a:cubicBezTo>
                <a:cubicBezTo>
                  <a:pt x="138" y="43"/>
                  <a:pt x="142" y="45"/>
                  <a:pt x="145" y="47"/>
                </a:cubicBezTo>
                <a:cubicBezTo>
                  <a:pt x="152" y="51"/>
                  <a:pt x="152" y="58"/>
                  <a:pt x="151" y="65"/>
                </a:cubicBezTo>
                <a:cubicBezTo>
                  <a:pt x="151" y="69"/>
                  <a:pt x="148" y="71"/>
                  <a:pt x="145" y="72"/>
                </a:cubicBezTo>
                <a:cubicBezTo>
                  <a:pt x="61" y="72"/>
                  <a:pt x="61" y="72"/>
                  <a:pt x="61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170"/>
                  <a:pt x="0" y="170"/>
                  <a:pt x="0" y="170"/>
                </a:cubicBezTo>
                <a:cubicBezTo>
                  <a:pt x="7" y="161"/>
                  <a:pt x="17" y="156"/>
                  <a:pt x="28" y="156"/>
                </a:cubicBezTo>
                <a:cubicBezTo>
                  <a:pt x="39" y="156"/>
                  <a:pt x="49" y="161"/>
                  <a:pt x="56" y="170"/>
                </a:cubicBezTo>
                <a:cubicBezTo>
                  <a:pt x="66" y="182"/>
                  <a:pt x="71" y="199"/>
                  <a:pt x="71" y="218"/>
                </a:cubicBezTo>
                <a:cubicBezTo>
                  <a:pt x="71" y="238"/>
                  <a:pt x="66" y="255"/>
                  <a:pt x="56" y="267"/>
                </a:cubicBezTo>
                <a:cubicBezTo>
                  <a:pt x="49" y="276"/>
                  <a:pt x="39" y="281"/>
                  <a:pt x="28" y="281"/>
                </a:cubicBezTo>
                <a:cubicBezTo>
                  <a:pt x="17" y="281"/>
                  <a:pt x="7" y="275"/>
                  <a:pt x="0" y="267"/>
                </a:cubicBezTo>
                <a:cubicBezTo>
                  <a:pt x="0" y="425"/>
                  <a:pt x="0" y="425"/>
                  <a:pt x="0" y="425"/>
                </a:cubicBezTo>
                <a:cubicBezTo>
                  <a:pt x="86" y="436"/>
                  <a:pt x="86" y="436"/>
                  <a:pt x="86" y="436"/>
                </a:cubicBezTo>
                <a:cubicBezTo>
                  <a:pt x="128" y="431"/>
                  <a:pt x="201" y="415"/>
                  <a:pt x="248" y="367"/>
                </a:cubicBezTo>
                <a:cubicBezTo>
                  <a:pt x="307" y="309"/>
                  <a:pt x="328" y="205"/>
                  <a:pt x="328" y="205"/>
                </a:cubicBezTo>
                <a:cubicBezTo>
                  <a:pt x="328" y="205"/>
                  <a:pt x="339" y="143"/>
                  <a:pt x="333" y="72"/>
                </a:cubicBezTo>
                <a:cubicBezTo>
                  <a:pt x="193" y="72"/>
                  <a:pt x="193" y="72"/>
                  <a:pt x="193" y="72"/>
                </a:cubicBezTo>
                <a:cubicBezTo>
                  <a:pt x="190" y="71"/>
                  <a:pt x="187" y="69"/>
                  <a:pt x="187" y="65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56" name="Google Shape;157;p15"/>
          <p:cNvSpPr>
            <a:spLocks/>
          </p:cNvSpPr>
          <p:nvPr/>
        </p:nvSpPr>
        <p:spPr bwMode="auto">
          <a:xfrm>
            <a:off x="5507038" y="1979613"/>
            <a:ext cx="1276350" cy="1425575"/>
          </a:xfrm>
          <a:custGeom>
            <a:avLst/>
            <a:gdLst>
              <a:gd name="T0" fmla="*/ 0 w 312"/>
              <a:gd name="T1" fmla="*/ 2147483646 h 348"/>
              <a:gd name="T2" fmla="*/ 2147483646 w 312"/>
              <a:gd name="T3" fmla="*/ 2147483646 h 348"/>
              <a:gd name="T4" fmla="*/ 2147483646 w 312"/>
              <a:gd name="T5" fmla="*/ 2147483646 h 348"/>
              <a:gd name="T6" fmla="*/ 2147483646 w 312"/>
              <a:gd name="T7" fmla="*/ 2147483646 h 348"/>
              <a:gd name="T8" fmla="*/ 2147483646 w 312"/>
              <a:gd name="T9" fmla="*/ 2147483646 h 348"/>
              <a:gd name="T10" fmla="*/ 2147483646 w 312"/>
              <a:gd name="T11" fmla="*/ 2147483646 h 348"/>
              <a:gd name="T12" fmla="*/ 0 w 312"/>
              <a:gd name="T13" fmla="*/ 2147483646 h 348"/>
              <a:gd name="T14" fmla="*/ 0 w 312"/>
              <a:gd name="T15" fmla="*/ 2147483646 h 348"/>
              <a:gd name="T16" fmla="*/ 2147483646 w 312"/>
              <a:gd name="T17" fmla="*/ 2147483646 h 348"/>
              <a:gd name="T18" fmla="*/ 2147483646 w 312"/>
              <a:gd name="T19" fmla="*/ 2147483646 h 348"/>
              <a:gd name="T20" fmla="*/ 2147483646 w 312"/>
              <a:gd name="T21" fmla="*/ 2147483646 h 348"/>
              <a:gd name="T22" fmla="*/ 2147483646 w 312"/>
              <a:gd name="T23" fmla="*/ 2147483646 h 348"/>
              <a:gd name="T24" fmla="*/ 2147483646 w 312"/>
              <a:gd name="T25" fmla="*/ 2147483646 h 348"/>
              <a:gd name="T26" fmla="*/ 2147483646 w 312"/>
              <a:gd name="T27" fmla="*/ 2147483646 h 348"/>
              <a:gd name="T28" fmla="*/ 2147483646 w 312"/>
              <a:gd name="T29" fmla="*/ 2147483646 h 348"/>
              <a:gd name="T30" fmla="*/ 2147483646 w 312"/>
              <a:gd name="T31" fmla="*/ 2147483646 h 348"/>
              <a:gd name="T32" fmla="*/ 2147483646 w 312"/>
              <a:gd name="T33" fmla="*/ 2147483646 h 348"/>
              <a:gd name="T34" fmla="*/ 2147483646 w 312"/>
              <a:gd name="T35" fmla="*/ 2147483646 h 348"/>
              <a:gd name="T36" fmla="*/ 2147483646 w 312"/>
              <a:gd name="T37" fmla="*/ 2147483646 h 348"/>
              <a:gd name="T38" fmla="*/ 0 w 312"/>
              <a:gd name="T39" fmla="*/ 2147483646 h 348"/>
              <a:gd name="T40" fmla="*/ 0 w 312"/>
              <a:gd name="T41" fmla="*/ 2147483646 h 3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12" h="348" extrusionOk="0">
                <a:moveTo>
                  <a:pt x="0" y="157"/>
                </a:moveTo>
                <a:cubicBezTo>
                  <a:pt x="7" y="149"/>
                  <a:pt x="17" y="143"/>
                  <a:pt x="28" y="143"/>
                </a:cubicBezTo>
                <a:cubicBezTo>
                  <a:pt x="39" y="143"/>
                  <a:pt x="49" y="148"/>
                  <a:pt x="56" y="157"/>
                </a:cubicBezTo>
                <a:cubicBezTo>
                  <a:pt x="66" y="169"/>
                  <a:pt x="72" y="186"/>
                  <a:pt x="71" y="206"/>
                </a:cubicBezTo>
                <a:cubicBezTo>
                  <a:pt x="72" y="225"/>
                  <a:pt x="66" y="242"/>
                  <a:pt x="56" y="255"/>
                </a:cubicBezTo>
                <a:cubicBezTo>
                  <a:pt x="49" y="263"/>
                  <a:pt x="39" y="268"/>
                  <a:pt x="28" y="268"/>
                </a:cubicBezTo>
                <a:cubicBezTo>
                  <a:pt x="17" y="268"/>
                  <a:pt x="7" y="263"/>
                  <a:pt x="0" y="254"/>
                </a:cubicBezTo>
                <a:cubicBezTo>
                  <a:pt x="0" y="348"/>
                  <a:pt x="0" y="348"/>
                  <a:pt x="0" y="348"/>
                </a:cubicBezTo>
                <a:cubicBezTo>
                  <a:pt x="189" y="348"/>
                  <a:pt x="189" y="348"/>
                  <a:pt x="189" y="348"/>
                </a:cubicBezTo>
                <a:cubicBezTo>
                  <a:pt x="312" y="348"/>
                  <a:pt x="312" y="348"/>
                  <a:pt x="312" y="348"/>
                </a:cubicBezTo>
                <a:cubicBezTo>
                  <a:pt x="312" y="254"/>
                  <a:pt x="312" y="254"/>
                  <a:pt x="312" y="254"/>
                </a:cubicBezTo>
                <a:cubicBezTo>
                  <a:pt x="305" y="263"/>
                  <a:pt x="295" y="268"/>
                  <a:pt x="284" y="268"/>
                </a:cubicBezTo>
                <a:cubicBezTo>
                  <a:pt x="274" y="268"/>
                  <a:pt x="264" y="263"/>
                  <a:pt x="257" y="255"/>
                </a:cubicBezTo>
                <a:cubicBezTo>
                  <a:pt x="246" y="242"/>
                  <a:pt x="241" y="225"/>
                  <a:pt x="241" y="206"/>
                </a:cubicBezTo>
                <a:cubicBezTo>
                  <a:pt x="241" y="186"/>
                  <a:pt x="246" y="169"/>
                  <a:pt x="257" y="157"/>
                </a:cubicBezTo>
                <a:cubicBezTo>
                  <a:pt x="264" y="148"/>
                  <a:pt x="274" y="143"/>
                  <a:pt x="284" y="143"/>
                </a:cubicBezTo>
                <a:cubicBezTo>
                  <a:pt x="295" y="143"/>
                  <a:pt x="305" y="149"/>
                  <a:pt x="312" y="157"/>
                </a:cubicBezTo>
                <a:cubicBezTo>
                  <a:pt x="312" y="23"/>
                  <a:pt x="312" y="23"/>
                  <a:pt x="312" y="23"/>
                </a:cubicBezTo>
                <a:cubicBezTo>
                  <a:pt x="292" y="20"/>
                  <a:pt x="273" y="18"/>
                  <a:pt x="256" y="17"/>
                </a:cubicBezTo>
                <a:cubicBezTo>
                  <a:pt x="182" y="11"/>
                  <a:pt x="96" y="0"/>
                  <a:pt x="0" y="12"/>
                </a:cubicBezTo>
                <a:lnTo>
                  <a:pt x="0" y="157"/>
                </a:ln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57" name="Google Shape;158;p15"/>
          <p:cNvSpPr>
            <a:spLocks/>
          </p:cNvSpPr>
          <p:nvPr/>
        </p:nvSpPr>
        <p:spPr bwMode="auto">
          <a:xfrm>
            <a:off x="6570663" y="2090738"/>
            <a:ext cx="1652587" cy="1314450"/>
          </a:xfrm>
          <a:custGeom>
            <a:avLst/>
            <a:gdLst>
              <a:gd name="T0" fmla="*/ 2147483646 w 404"/>
              <a:gd name="T1" fmla="*/ 2147483646 h 321"/>
              <a:gd name="T2" fmla="*/ 2147483646 w 404"/>
              <a:gd name="T3" fmla="*/ 2147483646 h 321"/>
              <a:gd name="T4" fmla="*/ 2147483646 w 404"/>
              <a:gd name="T5" fmla="*/ 2147483646 h 321"/>
              <a:gd name="T6" fmla="*/ 2147483646 w 404"/>
              <a:gd name="T7" fmla="*/ 2147483646 h 321"/>
              <a:gd name="T8" fmla="*/ 2147483646 w 404"/>
              <a:gd name="T9" fmla="*/ 2147483646 h 321"/>
              <a:gd name="T10" fmla="*/ 0 w 404"/>
              <a:gd name="T11" fmla="*/ 2147483646 h 321"/>
              <a:gd name="T12" fmla="*/ 2147483646 w 404"/>
              <a:gd name="T13" fmla="*/ 2147483646 h 321"/>
              <a:gd name="T14" fmla="*/ 2147483646 w 404"/>
              <a:gd name="T15" fmla="*/ 2147483646 h 321"/>
              <a:gd name="T16" fmla="*/ 2147483646 w 404"/>
              <a:gd name="T17" fmla="*/ 2147483646 h 321"/>
              <a:gd name="T18" fmla="*/ 2147483646 w 404"/>
              <a:gd name="T19" fmla="*/ 2147483646 h 321"/>
              <a:gd name="T20" fmla="*/ 2147483646 w 404"/>
              <a:gd name="T21" fmla="*/ 2147483646 h 321"/>
              <a:gd name="T22" fmla="*/ 2147483646 w 404"/>
              <a:gd name="T23" fmla="*/ 2147483646 h 321"/>
              <a:gd name="T24" fmla="*/ 2147483646 w 404"/>
              <a:gd name="T25" fmla="*/ 2147483646 h 321"/>
              <a:gd name="T26" fmla="*/ 2147483646 w 404"/>
              <a:gd name="T27" fmla="*/ 2147483646 h 321"/>
              <a:gd name="T28" fmla="*/ 2147483646 w 404"/>
              <a:gd name="T29" fmla="*/ 2147483646 h 321"/>
              <a:gd name="T30" fmla="*/ 2147483646 w 404"/>
              <a:gd name="T31" fmla="*/ 2147483646 h 321"/>
              <a:gd name="T32" fmla="*/ 2147483646 w 404"/>
              <a:gd name="T33" fmla="*/ 2147483646 h 321"/>
              <a:gd name="T34" fmla="*/ 2147483646 w 404"/>
              <a:gd name="T35" fmla="*/ 2147483646 h 321"/>
              <a:gd name="T36" fmla="*/ 2147483646 w 404"/>
              <a:gd name="T37" fmla="*/ 2147483646 h 321"/>
              <a:gd name="T38" fmla="*/ 2147483646 w 404"/>
              <a:gd name="T39" fmla="*/ 2147483646 h 321"/>
              <a:gd name="T40" fmla="*/ 2147483646 w 404"/>
              <a:gd name="T41" fmla="*/ 2147483646 h 321"/>
              <a:gd name="T42" fmla="*/ 2147483646 w 404"/>
              <a:gd name="T43" fmla="*/ 2147483646 h 321"/>
              <a:gd name="T44" fmla="*/ 2147483646 w 404"/>
              <a:gd name="T45" fmla="*/ 2147483646 h 321"/>
              <a:gd name="T46" fmla="*/ 2147483646 w 404"/>
              <a:gd name="T47" fmla="*/ 0 h 321"/>
              <a:gd name="T48" fmla="*/ 2147483646 w 404"/>
              <a:gd name="T49" fmla="*/ 2147483646 h 3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4" h="321" extrusionOk="0">
                <a:moveTo>
                  <a:pt x="72" y="155"/>
                </a:moveTo>
                <a:cubicBezTo>
                  <a:pt x="71" y="158"/>
                  <a:pt x="69" y="161"/>
                  <a:pt x="65" y="161"/>
                </a:cubicBezTo>
                <a:cubicBezTo>
                  <a:pt x="58" y="161"/>
                  <a:pt x="52" y="161"/>
                  <a:pt x="47" y="155"/>
                </a:cubicBezTo>
                <a:cubicBezTo>
                  <a:pt x="45" y="151"/>
                  <a:pt x="43" y="147"/>
                  <a:pt x="41" y="143"/>
                </a:cubicBezTo>
                <a:cubicBezTo>
                  <a:pt x="34" y="132"/>
                  <a:pt x="20" y="131"/>
                  <a:pt x="11" y="141"/>
                </a:cubicBezTo>
                <a:cubicBezTo>
                  <a:pt x="3" y="151"/>
                  <a:pt x="0" y="165"/>
                  <a:pt x="0" y="179"/>
                </a:cubicBezTo>
                <a:cubicBezTo>
                  <a:pt x="0" y="192"/>
                  <a:pt x="3" y="206"/>
                  <a:pt x="11" y="216"/>
                </a:cubicBezTo>
                <a:cubicBezTo>
                  <a:pt x="20" y="226"/>
                  <a:pt x="34" y="225"/>
                  <a:pt x="41" y="214"/>
                </a:cubicBezTo>
                <a:cubicBezTo>
                  <a:pt x="43" y="210"/>
                  <a:pt x="45" y="206"/>
                  <a:pt x="47" y="203"/>
                </a:cubicBezTo>
                <a:cubicBezTo>
                  <a:pt x="52" y="196"/>
                  <a:pt x="58" y="196"/>
                  <a:pt x="65" y="197"/>
                </a:cubicBezTo>
                <a:cubicBezTo>
                  <a:pt x="69" y="197"/>
                  <a:pt x="71" y="200"/>
                  <a:pt x="72" y="203"/>
                </a:cubicBezTo>
                <a:cubicBezTo>
                  <a:pt x="72" y="321"/>
                  <a:pt x="72" y="321"/>
                  <a:pt x="72" y="321"/>
                </a:cubicBezTo>
                <a:cubicBezTo>
                  <a:pt x="134" y="321"/>
                  <a:pt x="134" y="321"/>
                  <a:pt x="134" y="321"/>
                </a:cubicBezTo>
                <a:cubicBezTo>
                  <a:pt x="194" y="321"/>
                  <a:pt x="194" y="321"/>
                  <a:pt x="194" y="321"/>
                </a:cubicBezTo>
                <a:cubicBezTo>
                  <a:pt x="185" y="314"/>
                  <a:pt x="180" y="304"/>
                  <a:pt x="180" y="293"/>
                </a:cubicBezTo>
                <a:cubicBezTo>
                  <a:pt x="180" y="283"/>
                  <a:pt x="185" y="272"/>
                  <a:pt x="193" y="265"/>
                </a:cubicBezTo>
                <a:cubicBezTo>
                  <a:pt x="206" y="255"/>
                  <a:pt x="223" y="250"/>
                  <a:pt x="242" y="250"/>
                </a:cubicBezTo>
                <a:cubicBezTo>
                  <a:pt x="262" y="250"/>
                  <a:pt x="279" y="255"/>
                  <a:pt x="291" y="265"/>
                </a:cubicBezTo>
                <a:cubicBezTo>
                  <a:pt x="300" y="272"/>
                  <a:pt x="305" y="283"/>
                  <a:pt x="305" y="293"/>
                </a:cubicBezTo>
                <a:cubicBezTo>
                  <a:pt x="305" y="304"/>
                  <a:pt x="299" y="314"/>
                  <a:pt x="291" y="321"/>
                </a:cubicBezTo>
                <a:cubicBezTo>
                  <a:pt x="404" y="321"/>
                  <a:pt x="404" y="321"/>
                  <a:pt x="404" y="321"/>
                </a:cubicBezTo>
                <a:cubicBezTo>
                  <a:pt x="403" y="315"/>
                  <a:pt x="402" y="308"/>
                  <a:pt x="401" y="301"/>
                </a:cubicBezTo>
                <a:cubicBezTo>
                  <a:pt x="396" y="273"/>
                  <a:pt x="371" y="189"/>
                  <a:pt x="282" y="113"/>
                </a:cubicBezTo>
                <a:cubicBezTo>
                  <a:pt x="199" y="42"/>
                  <a:pt x="130" y="13"/>
                  <a:pt x="72" y="0"/>
                </a:cubicBezTo>
                <a:lnTo>
                  <a:pt x="72" y="155"/>
                </a:ln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58" name="Google Shape;159;p15"/>
          <p:cNvSpPr>
            <a:spLocks/>
          </p:cNvSpPr>
          <p:nvPr/>
        </p:nvSpPr>
        <p:spPr bwMode="auto">
          <a:xfrm>
            <a:off x="6013450" y="4903788"/>
            <a:ext cx="1047750" cy="917575"/>
          </a:xfrm>
          <a:custGeom>
            <a:avLst/>
            <a:gdLst>
              <a:gd name="T0" fmla="*/ 2147483646 w 256"/>
              <a:gd name="T1" fmla="*/ 2147483646 h 224"/>
              <a:gd name="T2" fmla="*/ 2147483646 w 256"/>
              <a:gd name="T3" fmla="*/ 2147483646 h 224"/>
              <a:gd name="T4" fmla="*/ 0 w 256"/>
              <a:gd name="T5" fmla="*/ 0 h 224"/>
              <a:gd name="T6" fmla="*/ 2147483646 w 256"/>
              <a:gd name="T7" fmla="*/ 2147483646 h 224"/>
              <a:gd name="T8" fmla="*/ 2147483646 w 256"/>
              <a:gd name="T9" fmla="*/ 2147483646 h 224"/>
              <a:gd name="T10" fmla="*/ 2147483646 w 256"/>
              <a:gd name="T11" fmla="*/ 2147483646 h 224"/>
              <a:gd name="T12" fmla="*/ 2147483646 w 256"/>
              <a:gd name="T13" fmla="*/ 2147483646 h 224"/>
              <a:gd name="T14" fmla="*/ 2147483646 w 256"/>
              <a:gd name="T15" fmla="*/ 2147483646 h 224"/>
              <a:gd name="T16" fmla="*/ 2147483646 w 256"/>
              <a:gd name="T17" fmla="*/ 2147483646 h 224"/>
              <a:gd name="T18" fmla="*/ 2147483646 w 256"/>
              <a:gd name="T19" fmla="*/ 2147483646 h 2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6" h="224" extrusionOk="0">
                <a:moveTo>
                  <a:pt x="253" y="39"/>
                </a:moveTo>
                <a:cubicBezTo>
                  <a:pt x="254" y="37"/>
                  <a:pt x="255" y="35"/>
                  <a:pt x="256" y="34"/>
                </a:cubicBezTo>
                <a:cubicBezTo>
                  <a:pt x="0" y="0"/>
                  <a:pt x="0" y="0"/>
                  <a:pt x="0" y="0"/>
                </a:cubicBezTo>
                <a:cubicBezTo>
                  <a:pt x="142" y="206"/>
                  <a:pt x="142" y="206"/>
                  <a:pt x="142" y="206"/>
                </a:cubicBezTo>
                <a:cubicBezTo>
                  <a:pt x="148" y="216"/>
                  <a:pt x="159" y="221"/>
                  <a:pt x="170" y="222"/>
                </a:cubicBezTo>
                <a:cubicBezTo>
                  <a:pt x="225" y="224"/>
                  <a:pt x="225" y="224"/>
                  <a:pt x="225" y="224"/>
                </a:cubicBezTo>
                <a:cubicBezTo>
                  <a:pt x="233" y="224"/>
                  <a:pt x="235" y="221"/>
                  <a:pt x="233" y="218"/>
                </a:cubicBezTo>
                <a:cubicBezTo>
                  <a:pt x="229" y="209"/>
                  <a:pt x="220" y="192"/>
                  <a:pt x="212" y="175"/>
                </a:cubicBezTo>
                <a:cubicBezTo>
                  <a:pt x="207" y="166"/>
                  <a:pt x="206" y="154"/>
                  <a:pt x="210" y="144"/>
                </a:cubicBezTo>
                <a:lnTo>
                  <a:pt x="253" y="39"/>
                </a:ln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59" name="Google Shape;160;p15"/>
          <p:cNvSpPr>
            <a:spLocks/>
          </p:cNvSpPr>
          <p:nvPr/>
        </p:nvSpPr>
        <p:spPr bwMode="auto">
          <a:xfrm>
            <a:off x="3984625" y="3192463"/>
            <a:ext cx="1738313" cy="1412875"/>
          </a:xfrm>
          <a:custGeom>
            <a:avLst/>
            <a:gdLst>
              <a:gd name="T0" fmla="*/ 2147483646 w 425"/>
              <a:gd name="T1" fmla="*/ 2147483646 h 345"/>
              <a:gd name="T2" fmla="*/ 2147483646 w 425"/>
              <a:gd name="T3" fmla="*/ 2147483646 h 345"/>
              <a:gd name="T4" fmla="*/ 2147483646 w 425"/>
              <a:gd name="T5" fmla="*/ 2147483646 h 345"/>
              <a:gd name="T6" fmla="*/ 2147483646 w 425"/>
              <a:gd name="T7" fmla="*/ 2147483646 h 345"/>
              <a:gd name="T8" fmla="*/ 2147483646 w 425"/>
              <a:gd name="T9" fmla="*/ 2147483646 h 345"/>
              <a:gd name="T10" fmla="*/ 2147483646 w 425"/>
              <a:gd name="T11" fmla="*/ 2147483646 h 345"/>
              <a:gd name="T12" fmla="*/ 2147483646 w 425"/>
              <a:gd name="T13" fmla="*/ 2147483646 h 345"/>
              <a:gd name="T14" fmla="*/ 2147483646 w 425"/>
              <a:gd name="T15" fmla="*/ 2147483646 h 345"/>
              <a:gd name="T16" fmla="*/ 2147483646 w 425"/>
              <a:gd name="T17" fmla="*/ 2147483646 h 345"/>
              <a:gd name="T18" fmla="*/ 2147483646 w 425"/>
              <a:gd name="T19" fmla="*/ 2147483646 h 345"/>
              <a:gd name="T20" fmla="*/ 2147483646 w 425"/>
              <a:gd name="T21" fmla="*/ 2147483646 h 345"/>
              <a:gd name="T22" fmla="*/ 2147483646 w 425"/>
              <a:gd name="T23" fmla="*/ 2147483646 h 345"/>
              <a:gd name="T24" fmla="*/ 2147483646 w 425"/>
              <a:gd name="T25" fmla="*/ 2147483646 h 345"/>
              <a:gd name="T26" fmla="*/ 2147483646 w 425"/>
              <a:gd name="T27" fmla="*/ 2147483646 h 345"/>
              <a:gd name="T28" fmla="*/ 2147483646 w 425"/>
              <a:gd name="T29" fmla="*/ 2147483646 h 345"/>
              <a:gd name="T30" fmla="*/ 2147483646 w 425"/>
              <a:gd name="T31" fmla="*/ 2147483646 h 345"/>
              <a:gd name="T32" fmla="*/ 2147483646 w 425"/>
              <a:gd name="T33" fmla="*/ 2147483646 h 345"/>
              <a:gd name="T34" fmla="*/ 2147483646 w 425"/>
              <a:gd name="T35" fmla="*/ 2147483646 h 345"/>
              <a:gd name="T36" fmla="*/ 2147483646 w 425"/>
              <a:gd name="T37" fmla="*/ 2147483646 h 345"/>
              <a:gd name="T38" fmla="*/ 2147483646 w 425"/>
              <a:gd name="T39" fmla="*/ 2147483646 h 345"/>
              <a:gd name="T40" fmla="*/ 2147483646 w 425"/>
              <a:gd name="T41" fmla="*/ 0 h 345"/>
              <a:gd name="T42" fmla="*/ 2147483646 w 425"/>
              <a:gd name="T43" fmla="*/ 2147483646 h 345"/>
              <a:gd name="T44" fmla="*/ 2147483646 w 425"/>
              <a:gd name="T45" fmla="*/ 2147483646 h 345"/>
              <a:gd name="T46" fmla="*/ 2147483646 w 425"/>
              <a:gd name="T47" fmla="*/ 2147483646 h 345"/>
              <a:gd name="T48" fmla="*/ 2147483646 w 425"/>
              <a:gd name="T49" fmla="*/ 2147483646 h 345"/>
              <a:gd name="T50" fmla="*/ 2147483646 w 425"/>
              <a:gd name="T51" fmla="*/ 2147483646 h 345"/>
              <a:gd name="T52" fmla="*/ 0 w 425"/>
              <a:gd name="T53" fmla="*/ 2147483646 h 345"/>
              <a:gd name="T54" fmla="*/ 0 w 425"/>
              <a:gd name="T55" fmla="*/ 2147483646 h 345"/>
              <a:gd name="T56" fmla="*/ 2147483646 w 425"/>
              <a:gd name="T57" fmla="*/ 2147483646 h 345"/>
              <a:gd name="T58" fmla="*/ 2147483646 w 425"/>
              <a:gd name="T59" fmla="*/ 2147483646 h 345"/>
              <a:gd name="T60" fmla="*/ 2147483646 w 425"/>
              <a:gd name="T61" fmla="*/ 2147483646 h 34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25" h="345" extrusionOk="0">
                <a:moveTo>
                  <a:pt x="299" y="269"/>
                </a:moveTo>
                <a:cubicBezTo>
                  <a:pt x="299" y="269"/>
                  <a:pt x="299" y="269"/>
                  <a:pt x="299" y="269"/>
                </a:cubicBezTo>
                <a:cubicBezTo>
                  <a:pt x="308" y="298"/>
                  <a:pt x="328" y="324"/>
                  <a:pt x="352" y="345"/>
                </a:cubicBezTo>
                <a:cubicBezTo>
                  <a:pt x="352" y="243"/>
                  <a:pt x="352" y="243"/>
                  <a:pt x="352" y="243"/>
                </a:cubicBezTo>
                <a:cubicBezTo>
                  <a:pt x="353" y="240"/>
                  <a:pt x="356" y="236"/>
                  <a:pt x="359" y="236"/>
                </a:cubicBezTo>
                <a:cubicBezTo>
                  <a:pt x="366" y="236"/>
                  <a:pt x="373" y="236"/>
                  <a:pt x="377" y="242"/>
                </a:cubicBezTo>
                <a:cubicBezTo>
                  <a:pt x="380" y="246"/>
                  <a:pt x="381" y="250"/>
                  <a:pt x="384" y="254"/>
                </a:cubicBezTo>
                <a:cubicBezTo>
                  <a:pt x="391" y="265"/>
                  <a:pt x="405" y="266"/>
                  <a:pt x="413" y="256"/>
                </a:cubicBezTo>
                <a:cubicBezTo>
                  <a:pt x="421" y="246"/>
                  <a:pt x="425" y="232"/>
                  <a:pt x="424" y="218"/>
                </a:cubicBezTo>
                <a:cubicBezTo>
                  <a:pt x="425" y="205"/>
                  <a:pt x="421" y="191"/>
                  <a:pt x="413" y="181"/>
                </a:cubicBezTo>
                <a:cubicBezTo>
                  <a:pt x="405" y="171"/>
                  <a:pt x="391" y="172"/>
                  <a:pt x="384" y="183"/>
                </a:cubicBezTo>
                <a:cubicBezTo>
                  <a:pt x="381" y="187"/>
                  <a:pt x="380" y="191"/>
                  <a:pt x="377" y="194"/>
                </a:cubicBezTo>
                <a:cubicBezTo>
                  <a:pt x="373" y="201"/>
                  <a:pt x="366" y="201"/>
                  <a:pt x="359" y="200"/>
                </a:cubicBezTo>
                <a:cubicBezTo>
                  <a:pt x="356" y="200"/>
                  <a:pt x="353" y="197"/>
                  <a:pt x="352" y="194"/>
                </a:cubicBezTo>
                <a:cubicBezTo>
                  <a:pt x="352" y="72"/>
                  <a:pt x="352" y="72"/>
                  <a:pt x="352" y="72"/>
                </a:cubicBezTo>
                <a:cubicBezTo>
                  <a:pt x="205" y="72"/>
                  <a:pt x="205" y="72"/>
                  <a:pt x="205" y="72"/>
                </a:cubicBezTo>
                <a:cubicBezTo>
                  <a:pt x="202" y="71"/>
                  <a:pt x="198" y="69"/>
                  <a:pt x="198" y="65"/>
                </a:cubicBezTo>
                <a:cubicBezTo>
                  <a:pt x="198" y="58"/>
                  <a:pt x="198" y="51"/>
                  <a:pt x="204" y="47"/>
                </a:cubicBezTo>
                <a:cubicBezTo>
                  <a:pt x="208" y="45"/>
                  <a:pt x="212" y="43"/>
                  <a:pt x="216" y="41"/>
                </a:cubicBezTo>
                <a:cubicBezTo>
                  <a:pt x="227" y="34"/>
                  <a:pt x="228" y="20"/>
                  <a:pt x="218" y="11"/>
                </a:cubicBezTo>
                <a:cubicBezTo>
                  <a:pt x="208" y="3"/>
                  <a:pt x="194" y="0"/>
                  <a:pt x="180" y="0"/>
                </a:cubicBezTo>
                <a:cubicBezTo>
                  <a:pt x="167" y="0"/>
                  <a:pt x="153" y="3"/>
                  <a:pt x="143" y="11"/>
                </a:cubicBezTo>
                <a:cubicBezTo>
                  <a:pt x="133" y="20"/>
                  <a:pt x="134" y="34"/>
                  <a:pt x="145" y="41"/>
                </a:cubicBezTo>
                <a:cubicBezTo>
                  <a:pt x="149" y="43"/>
                  <a:pt x="153" y="45"/>
                  <a:pt x="156" y="47"/>
                </a:cubicBezTo>
                <a:cubicBezTo>
                  <a:pt x="163" y="51"/>
                  <a:pt x="163" y="58"/>
                  <a:pt x="162" y="65"/>
                </a:cubicBezTo>
                <a:cubicBezTo>
                  <a:pt x="162" y="69"/>
                  <a:pt x="159" y="71"/>
                  <a:pt x="156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89"/>
                  <a:pt x="23" y="134"/>
                  <a:pt x="23" y="134"/>
                </a:cubicBezTo>
                <a:cubicBezTo>
                  <a:pt x="53" y="249"/>
                  <a:pt x="185" y="304"/>
                  <a:pt x="299" y="269"/>
                </a:cubicBezTo>
                <a:cubicBezTo>
                  <a:pt x="299" y="269"/>
                  <a:pt x="299" y="269"/>
                  <a:pt x="299" y="269"/>
                </a:cubicBezTo>
                <a:close/>
              </a:path>
            </a:pathLst>
          </a:custGeom>
          <a:solidFill>
            <a:srgbClr val="FFC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2560" name="Google Shape;161;p15"/>
          <p:cNvSpPr>
            <a:spLocks/>
          </p:cNvSpPr>
          <p:nvPr/>
        </p:nvSpPr>
        <p:spPr bwMode="auto">
          <a:xfrm>
            <a:off x="3917950" y="2036763"/>
            <a:ext cx="1804988" cy="1368425"/>
          </a:xfrm>
          <a:custGeom>
            <a:avLst/>
            <a:gdLst>
              <a:gd name="T0" fmla="*/ 2147483646 w 441"/>
              <a:gd name="T1" fmla="*/ 2147483646 h 334"/>
              <a:gd name="T2" fmla="*/ 2147483646 w 441"/>
              <a:gd name="T3" fmla="*/ 2147483646 h 334"/>
              <a:gd name="T4" fmla="*/ 2147483646 w 441"/>
              <a:gd name="T5" fmla="*/ 2147483646 h 334"/>
              <a:gd name="T6" fmla="*/ 2147483646 w 441"/>
              <a:gd name="T7" fmla="*/ 2147483646 h 334"/>
              <a:gd name="T8" fmla="*/ 2147483646 w 441"/>
              <a:gd name="T9" fmla="*/ 2147483646 h 334"/>
              <a:gd name="T10" fmla="*/ 2147483646 w 441"/>
              <a:gd name="T11" fmla="*/ 2147483646 h 334"/>
              <a:gd name="T12" fmla="*/ 2147483646 w 441"/>
              <a:gd name="T13" fmla="*/ 2147483646 h 334"/>
              <a:gd name="T14" fmla="*/ 2147483646 w 441"/>
              <a:gd name="T15" fmla="*/ 2147483646 h 334"/>
              <a:gd name="T16" fmla="*/ 2147483646 w 441"/>
              <a:gd name="T17" fmla="*/ 2147483646 h 334"/>
              <a:gd name="T18" fmla="*/ 2147483646 w 441"/>
              <a:gd name="T19" fmla="*/ 2147483646 h 334"/>
              <a:gd name="T20" fmla="*/ 2147483646 w 441"/>
              <a:gd name="T21" fmla="*/ 2147483646 h 334"/>
              <a:gd name="T22" fmla="*/ 2147483646 w 441"/>
              <a:gd name="T23" fmla="*/ 2147483646 h 334"/>
              <a:gd name="T24" fmla="*/ 2147483646 w 441"/>
              <a:gd name="T25" fmla="*/ 2147483646 h 334"/>
              <a:gd name="T26" fmla="*/ 2147483646 w 441"/>
              <a:gd name="T27" fmla="*/ 2147483646 h 334"/>
              <a:gd name="T28" fmla="*/ 2147483646 w 441"/>
              <a:gd name="T29" fmla="*/ 2147483646 h 334"/>
              <a:gd name="T30" fmla="*/ 2147483646 w 441"/>
              <a:gd name="T31" fmla="*/ 2147483646 h 334"/>
              <a:gd name="T32" fmla="*/ 2147483646 w 441"/>
              <a:gd name="T33" fmla="*/ 2147483646 h 334"/>
              <a:gd name="T34" fmla="*/ 2147483646 w 441"/>
              <a:gd name="T35" fmla="*/ 2147483646 h 334"/>
              <a:gd name="T36" fmla="*/ 2147483646 w 441"/>
              <a:gd name="T37" fmla="*/ 2147483646 h 334"/>
              <a:gd name="T38" fmla="*/ 2147483646 w 441"/>
              <a:gd name="T39" fmla="*/ 0 h 334"/>
              <a:gd name="T40" fmla="*/ 2147483646 w 441"/>
              <a:gd name="T41" fmla="*/ 2147483646 h 334"/>
              <a:gd name="T42" fmla="*/ 2147483646 w 441"/>
              <a:gd name="T43" fmla="*/ 2147483646 h 334"/>
              <a:gd name="T44" fmla="*/ 2147483646 w 441"/>
              <a:gd name="T45" fmla="*/ 2147483646 h 334"/>
              <a:gd name="T46" fmla="*/ 2147483646 w 441"/>
              <a:gd name="T47" fmla="*/ 2147483646 h 334"/>
              <a:gd name="T48" fmla="*/ 2147483646 w 441"/>
              <a:gd name="T49" fmla="*/ 2147483646 h 334"/>
              <a:gd name="T50" fmla="*/ 2147483646 w 441"/>
              <a:gd name="T51" fmla="*/ 2147483646 h 3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41" h="334" extrusionOk="0">
                <a:moveTo>
                  <a:pt x="148" y="334"/>
                </a:moveTo>
                <a:cubicBezTo>
                  <a:pt x="139" y="327"/>
                  <a:pt x="134" y="317"/>
                  <a:pt x="134" y="306"/>
                </a:cubicBezTo>
                <a:cubicBezTo>
                  <a:pt x="134" y="296"/>
                  <a:pt x="139" y="285"/>
                  <a:pt x="147" y="278"/>
                </a:cubicBezTo>
                <a:cubicBezTo>
                  <a:pt x="160" y="268"/>
                  <a:pt x="177" y="263"/>
                  <a:pt x="196" y="263"/>
                </a:cubicBezTo>
                <a:cubicBezTo>
                  <a:pt x="216" y="263"/>
                  <a:pt x="233" y="268"/>
                  <a:pt x="245" y="278"/>
                </a:cubicBezTo>
                <a:cubicBezTo>
                  <a:pt x="254" y="285"/>
                  <a:pt x="259" y="296"/>
                  <a:pt x="259" y="306"/>
                </a:cubicBezTo>
                <a:cubicBezTo>
                  <a:pt x="259" y="317"/>
                  <a:pt x="253" y="327"/>
                  <a:pt x="245" y="334"/>
                </a:cubicBezTo>
                <a:cubicBezTo>
                  <a:pt x="368" y="334"/>
                  <a:pt x="368" y="334"/>
                  <a:pt x="368" y="334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369" y="213"/>
                  <a:pt x="372" y="210"/>
                  <a:pt x="375" y="210"/>
                </a:cubicBezTo>
                <a:cubicBezTo>
                  <a:pt x="382" y="209"/>
                  <a:pt x="389" y="209"/>
                  <a:pt x="393" y="216"/>
                </a:cubicBezTo>
                <a:cubicBezTo>
                  <a:pt x="396" y="219"/>
                  <a:pt x="397" y="223"/>
                  <a:pt x="400" y="227"/>
                </a:cubicBezTo>
                <a:cubicBezTo>
                  <a:pt x="407" y="238"/>
                  <a:pt x="421" y="239"/>
                  <a:pt x="429" y="229"/>
                </a:cubicBezTo>
                <a:cubicBezTo>
                  <a:pt x="437" y="219"/>
                  <a:pt x="441" y="205"/>
                  <a:pt x="440" y="192"/>
                </a:cubicBezTo>
                <a:cubicBezTo>
                  <a:pt x="441" y="178"/>
                  <a:pt x="437" y="164"/>
                  <a:pt x="429" y="154"/>
                </a:cubicBezTo>
                <a:cubicBezTo>
                  <a:pt x="421" y="144"/>
                  <a:pt x="407" y="145"/>
                  <a:pt x="400" y="156"/>
                </a:cubicBezTo>
                <a:cubicBezTo>
                  <a:pt x="397" y="160"/>
                  <a:pt x="396" y="164"/>
                  <a:pt x="393" y="168"/>
                </a:cubicBezTo>
                <a:cubicBezTo>
                  <a:pt x="389" y="174"/>
                  <a:pt x="382" y="174"/>
                  <a:pt x="375" y="174"/>
                </a:cubicBezTo>
                <a:cubicBezTo>
                  <a:pt x="372" y="174"/>
                  <a:pt x="369" y="171"/>
                  <a:pt x="368" y="168"/>
                </a:cubicBezTo>
                <a:cubicBezTo>
                  <a:pt x="368" y="0"/>
                  <a:pt x="368" y="0"/>
                  <a:pt x="368" y="0"/>
                </a:cubicBezTo>
                <a:cubicBezTo>
                  <a:pt x="367" y="1"/>
                  <a:pt x="366" y="1"/>
                  <a:pt x="365" y="1"/>
                </a:cubicBezTo>
                <a:cubicBezTo>
                  <a:pt x="253" y="36"/>
                  <a:pt x="253" y="36"/>
                  <a:pt x="253" y="36"/>
                </a:cubicBezTo>
                <a:cubicBezTo>
                  <a:pt x="226" y="45"/>
                  <a:pt x="199" y="57"/>
                  <a:pt x="175" y="72"/>
                </a:cubicBezTo>
                <a:cubicBezTo>
                  <a:pt x="175" y="72"/>
                  <a:pt x="109" y="111"/>
                  <a:pt x="90" y="130"/>
                </a:cubicBezTo>
                <a:cubicBezTo>
                  <a:pt x="32" y="188"/>
                  <a:pt x="0" y="227"/>
                  <a:pt x="14" y="334"/>
                </a:cubicBezTo>
                <a:lnTo>
                  <a:pt x="148" y="334"/>
                </a:ln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8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8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9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9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900" fill="hold"/>
                                            <p:tgtEl>
                                              <p:spTgt spid="225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900" fill="hold"/>
                                            <p:tgtEl>
                                              <p:spTgt spid="225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2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9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9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nodeType="click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0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0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1000" fill="hold"/>
                                            <p:tgtEl>
                                              <p:spTgt spid="22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22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10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10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22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22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10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10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10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10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1000" fill="hold"/>
                                            <p:tgtEl>
                                              <p:spTgt spid="225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1000" fill="hold"/>
                                            <p:tgtEl>
                                              <p:spTgt spid="225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1" dur="1000" fill="hold"/>
                                            <p:tgtEl>
                                              <p:spTgt spid="22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2" dur="1000" fill="hold"/>
                                            <p:tgtEl>
                                              <p:spTgt spid="22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46" grpId="0"/>
          <p:bldP spid="22549" grpId="0"/>
          <p:bldP spid="22530" grpId="0"/>
          <p:bldP spid="22543" grpId="0"/>
          <p:bldP spid="22544" grpId="0"/>
          <p:bldP spid="22545" grpId="0"/>
          <p:bldP spid="22547" grpId="0"/>
          <p:bldP spid="22548" grpId="0"/>
          <p:bldP spid="22550" grpId="0"/>
          <p:bldP spid="22551" grpId="0"/>
          <p:bldP spid="22552" grpId="0"/>
          <p:bldP spid="22553" grpId="0"/>
          <p:bldP spid="22554" grpId="0" animBg="1"/>
          <p:bldP spid="22555" grpId="0" animBg="1"/>
          <p:bldP spid="22556" grpId="0" animBg="1"/>
          <p:bldP spid="22557" grpId="0" animBg="1"/>
          <p:bldP spid="22558" grpId="0" animBg="1"/>
          <p:bldP spid="22559" grpId="0" animBg="1"/>
          <p:bldP spid="225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225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225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225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225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25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2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9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900" fill="hold"/>
                                            <p:tgtEl>
                                              <p:spTgt spid="225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nodeType="click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1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25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225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225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225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22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2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22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225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225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25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225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22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225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225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225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1000" fill="hold"/>
                                            <p:tgtEl>
                                              <p:spTgt spid="225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546" grpId="0"/>
          <p:bldP spid="22549" grpId="0"/>
          <p:bldP spid="22530" grpId="0"/>
          <p:bldP spid="22543" grpId="0"/>
          <p:bldP spid="22544" grpId="0"/>
          <p:bldP spid="22545" grpId="0"/>
          <p:bldP spid="22547" grpId="0"/>
          <p:bldP spid="22548" grpId="0"/>
          <p:bldP spid="22550" grpId="0"/>
          <p:bldP spid="22551" grpId="0"/>
          <p:bldP spid="22552" grpId="0"/>
          <p:bldP spid="22553" grpId="0"/>
          <p:bldP spid="22554" grpId="0" animBg="1"/>
          <p:bldP spid="22555" grpId="0" animBg="1"/>
          <p:bldP spid="22556" grpId="0" animBg="1"/>
          <p:bldP spid="22557" grpId="0" animBg="1"/>
          <p:bldP spid="22558" grpId="0" animBg="1"/>
          <p:bldP spid="22559" grpId="0" animBg="1"/>
          <p:bldP spid="2256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66;p16"/>
          <p:cNvSpPr txBox="1">
            <a:spLocks noChangeArrowheads="1"/>
          </p:cNvSpPr>
          <p:nvPr/>
        </p:nvSpPr>
        <p:spPr bwMode="auto">
          <a:xfrm>
            <a:off x="1020763" y="1433513"/>
            <a:ext cx="19446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79" name="Google Shape;167;p16"/>
          <p:cNvSpPr txBox="1">
            <a:spLocks noChangeArrowheads="1"/>
          </p:cNvSpPr>
          <p:nvPr/>
        </p:nvSpPr>
        <p:spPr bwMode="auto">
          <a:xfrm>
            <a:off x="9382125" y="1084263"/>
            <a:ext cx="16319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D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4580" name="Google Shape;168;p16"/>
          <p:cNvSpPr txBox="1">
            <a:spLocks noChangeArrowheads="1"/>
          </p:cNvSpPr>
          <p:nvPr/>
        </p:nvSpPr>
        <p:spPr bwMode="auto">
          <a:xfrm>
            <a:off x="9382125" y="4267200"/>
            <a:ext cx="15970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C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4581" name="Google Shape;169;p16"/>
          <p:cNvSpPr txBox="1">
            <a:spLocks noChangeArrowheads="1"/>
          </p:cNvSpPr>
          <p:nvPr/>
        </p:nvSpPr>
        <p:spPr bwMode="auto">
          <a:xfrm>
            <a:off x="1519238" y="1084263"/>
            <a:ext cx="16065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24582" name="Google Shape;170;p16"/>
          <p:cNvSpPr txBox="1">
            <a:spLocks noChangeArrowheads="1"/>
          </p:cNvSpPr>
          <p:nvPr/>
        </p:nvSpPr>
        <p:spPr bwMode="auto">
          <a:xfrm>
            <a:off x="1522413" y="4267200"/>
            <a:ext cx="16065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2500"/>
              <a:buFont typeface="Open Sans Semibold" panose="020B0706030804020204" pitchFamily="34" charset="0"/>
              <a:buNone/>
            </a:pPr>
            <a:r>
              <a:rPr lang="en-US" altLang="en-US" sz="2500" b="1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Option B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24583" name="Google Shape;171;p16"/>
          <p:cNvSpPr txBox="1">
            <a:spLocks noChangeArrowheads="1"/>
          </p:cNvSpPr>
          <p:nvPr/>
        </p:nvSpPr>
        <p:spPr bwMode="auto">
          <a:xfrm>
            <a:off x="1017588" y="4637088"/>
            <a:ext cx="19446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84" name="Google Shape;172;p16"/>
          <p:cNvSpPr txBox="1">
            <a:spLocks noChangeArrowheads="1"/>
          </p:cNvSpPr>
          <p:nvPr/>
        </p:nvSpPr>
        <p:spPr bwMode="auto">
          <a:xfrm>
            <a:off x="9301163" y="1463675"/>
            <a:ext cx="1944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85" name="Google Shape;173;p16"/>
          <p:cNvSpPr txBox="1">
            <a:spLocks noChangeArrowheads="1"/>
          </p:cNvSpPr>
          <p:nvPr/>
        </p:nvSpPr>
        <p:spPr bwMode="auto">
          <a:xfrm>
            <a:off x="9297988" y="4665663"/>
            <a:ext cx="19446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  <a:buFont typeface="Open Sans" panose="020B0606030504020204" pitchFamily="34" charset="0"/>
              <a:buNone/>
            </a:pPr>
            <a:r>
              <a:rPr lang="en-US" altLang="en-US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24586" name="Google Shape;174;p16"/>
          <p:cNvSpPr>
            <a:spLocks noChangeArrowheads="1"/>
          </p:cNvSpPr>
          <p:nvPr/>
        </p:nvSpPr>
        <p:spPr bwMode="auto">
          <a:xfrm>
            <a:off x="6815138" y="958850"/>
            <a:ext cx="1754187" cy="1751013"/>
          </a:xfrm>
          <a:prstGeom prst="ellipse">
            <a:avLst/>
          </a:prstGeom>
          <a:solidFill>
            <a:srgbClr val="6363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587" name="Google Shape;175;p16"/>
          <p:cNvSpPr>
            <a:spLocks noChangeArrowheads="1"/>
          </p:cNvSpPr>
          <p:nvPr/>
        </p:nvSpPr>
        <p:spPr bwMode="auto">
          <a:xfrm>
            <a:off x="3635375" y="958850"/>
            <a:ext cx="1749425" cy="1751013"/>
          </a:xfrm>
          <a:prstGeom prst="ellipse">
            <a:avLst/>
          </a:prstGeom>
          <a:solidFill>
            <a:srgbClr val="35CA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588" name="Google Shape;176;p16"/>
          <p:cNvSpPr>
            <a:spLocks noChangeArrowheads="1"/>
          </p:cNvSpPr>
          <p:nvPr/>
        </p:nvSpPr>
        <p:spPr bwMode="auto">
          <a:xfrm>
            <a:off x="6815138" y="4146550"/>
            <a:ext cx="1754187" cy="1751013"/>
          </a:xfrm>
          <a:prstGeom prst="ellipse">
            <a:avLst/>
          </a:prstGeom>
          <a:solidFill>
            <a:srgbClr val="F25F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589" name="Google Shape;177;p16"/>
          <p:cNvSpPr>
            <a:spLocks noChangeArrowheads="1"/>
          </p:cNvSpPr>
          <p:nvPr/>
        </p:nvSpPr>
        <p:spPr bwMode="auto">
          <a:xfrm>
            <a:off x="3635375" y="4146550"/>
            <a:ext cx="1749425" cy="1751013"/>
          </a:xfrm>
          <a:prstGeom prst="ellipse">
            <a:avLst/>
          </a:prstGeom>
          <a:solidFill>
            <a:srgbClr val="7E6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590" name="Google Shape;178;p16"/>
          <p:cNvSpPr txBox="1">
            <a:spLocks noChangeArrowheads="1"/>
          </p:cNvSpPr>
          <p:nvPr/>
        </p:nvSpPr>
        <p:spPr bwMode="auto">
          <a:xfrm>
            <a:off x="4156075" y="1179513"/>
            <a:ext cx="1328738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8500"/>
              <a:buFont typeface="Montserrat" panose="02000505000000020004" pitchFamily="2" charset="0"/>
              <a:buNone/>
            </a:pPr>
            <a:r>
              <a:rPr lang="en-US" altLang="en-US" sz="85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S</a:t>
            </a:r>
            <a:endParaRPr lang="en-US" altLang="en-US"/>
          </a:p>
        </p:txBody>
      </p:sp>
      <p:sp>
        <p:nvSpPr>
          <p:cNvPr id="24591" name="Google Shape;179;p16"/>
          <p:cNvSpPr txBox="1">
            <a:spLocks noChangeArrowheads="1"/>
          </p:cNvSpPr>
          <p:nvPr/>
        </p:nvSpPr>
        <p:spPr bwMode="auto">
          <a:xfrm>
            <a:off x="7138988" y="1211263"/>
            <a:ext cx="174148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8500"/>
              <a:buFont typeface="Montserrat" panose="02000505000000020004" pitchFamily="2" charset="0"/>
              <a:buNone/>
            </a:pPr>
            <a:r>
              <a:rPr lang="en-US" altLang="en-US" sz="85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W</a:t>
            </a:r>
            <a:endParaRPr lang="en-US" altLang="en-US"/>
          </a:p>
        </p:txBody>
      </p:sp>
      <p:sp>
        <p:nvSpPr>
          <p:cNvPr id="24592" name="Google Shape;180;p16"/>
          <p:cNvSpPr txBox="1">
            <a:spLocks noChangeArrowheads="1"/>
          </p:cNvSpPr>
          <p:nvPr/>
        </p:nvSpPr>
        <p:spPr bwMode="auto">
          <a:xfrm>
            <a:off x="4075113" y="4367213"/>
            <a:ext cx="153035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8500"/>
              <a:buFont typeface="Montserrat" panose="02000505000000020004" pitchFamily="2" charset="0"/>
              <a:buNone/>
            </a:pPr>
            <a:r>
              <a:rPr lang="en-US" altLang="en-US" sz="85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O</a:t>
            </a:r>
            <a:endParaRPr lang="en-US" altLang="en-US" dirty="0"/>
          </a:p>
        </p:txBody>
      </p:sp>
      <p:sp>
        <p:nvSpPr>
          <p:cNvPr id="24593" name="Google Shape;181;p16"/>
          <p:cNvSpPr txBox="1">
            <a:spLocks noChangeArrowheads="1"/>
          </p:cNvSpPr>
          <p:nvPr/>
        </p:nvSpPr>
        <p:spPr bwMode="auto">
          <a:xfrm>
            <a:off x="7353300" y="4406900"/>
            <a:ext cx="1296988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8500"/>
              <a:buFont typeface="Montserrat" panose="02000505000000020004" pitchFamily="2" charset="0"/>
              <a:buNone/>
            </a:pPr>
            <a:r>
              <a:rPr lang="en-US" altLang="en-US" sz="85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</a:t>
            </a:r>
            <a:endParaRPr lang="en-US" altLang="en-US" dirty="0"/>
          </a:p>
        </p:txBody>
      </p:sp>
      <p:sp>
        <p:nvSpPr>
          <p:cNvPr id="24594" name="Google Shape;182;p16"/>
          <p:cNvSpPr>
            <a:spLocks/>
          </p:cNvSpPr>
          <p:nvPr/>
        </p:nvSpPr>
        <p:spPr bwMode="auto">
          <a:xfrm>
            <a:off x="5303838" y="1271588"/>
            <a:ext cx="1577975" cy="1123950"/>
          </a:xfrm>
          <a:custGeom>
            <a:avLst/>
            <a:gdLst>
              <a:gd name="T0" fmla="*/ 2147483646 w 362"/>
              <a:gd name="T1" fmla="*/ 0 h 258"/>
              <a:gd name="T2" fmla="*/ 0 w 362"/>
              <a:gd name="T3" fmla="*/ 0 h 258"/>
              <a:gd name="T4" fmla="*/ 2147483646 w 362"/>
              <a:gd name="T5" fmla="*/ 2147483646 h 258"/>
              <a:gd name="T6" fmla="*/ 0 w 362"/>
              <a:gd name="T7" fmla="*/ 2147483646 h 258"/>
              <a:gd name="T8" fmla="*/ 2147483646 w 362"/>
              <a:gd name="T9" fmla="*/ 2147483646 h 258"/>
              <a:gd name="T10" fmla="*/ 2147483646 w 362"/>
              <a:gd name="T11" fmla="*/ 2147483646 h 258"/>
              <a:gd name="T12" fmla="*/ 2147483646 w 362"/>
              <a:gd name="T13" fmla="*/ 0 h 2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2" h="258" extrusionOk="0">
                <a:moveTo>
                  <a:pt x="362" y="0"/>
                </a:moveTo>
                <a:cubicBezTo>
                  <a:pt x="220" y="71"/>
                  <a:pt x="142" y="71"/>
                  <a:pt x="0" y="0"/>
                </a:cubicBezTo>
                <a:cubicBezTo>
                  <a:pt x="26" y="37"/>
                  <a:pt x="41" y="81"/>
                  <a:pt x="41" y="129"/>
                </a:cubicBezTo>
                <a:cubicBezTo>
                  <a:pt x="41" y="177"/>
                  <a:pt x="26" y="222"/>
                  <a:pt x="0" y="258"/>
                </a:cubicBezTo>
                <a:cubicBezTo>
                  <a:pt x="142" y="188"/>
                  <a:pt x="220" y="188"/>
                  <a:pt x="362" y="258"/>
                </a:cubicBezTo>
                <a:cubicBezTo>
                  <a:pt x="336" y="222"/>
                  <a:pt x="321" y="177"/>
                  <a:pt x="321" y="129"/>
                </a:cubicBezTo>
                <a:cubicBezTo>
                  <a:pt x="321" y="81"/>
                  <a:pt x="336" y="37"/>
                  <a:pt x="362" y="0"/>
                </a:cubicBezTo>
                <a:close/>
              </a:path>
            </a:pathLst>
          </a:custGeom>
          <a:solidFill>
            <a:srgbClr val="D9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95" name="Google Shape;183;p16"/>
          <p:cNvSpPr>
            <a:spLocks/>
          </p:cNvSpPr>
          <p:nvPr/>
        </p:nvSpPr>
        <p:spPr bwMode="auto">
          <a:xfrm>
            <a:off x="5303838" y="4459288"/>
            <a:ext cx="1577975" cy="1125537"/>
          </a:xfrm>
          <a:custGeom>
            <a:avLst/>
            <a:gdLst>
              <a:gd name="T0" fmla="*/ 2147483646 w 362"/>
              <a:gd name="T1" fmla="*/ 2147483646 h 258"/>
              <a:gd name="T2" fmla="*/ 2147483646 w 362"/>
              <a:gd name="T3" fmla="*/ 0 h 258"/>
              <a:gd name="T4" fmla="*/ 0 w 362"/>
              <a:gd name="T5" fmla="*/ 0 h 258"/>
              <a:gd name="T6" fmla="*/ 2147483646 w 362"/>
              <a:gd name="T7" fmla="*/ 2147483646 h 258"/>
              <a:gd name="T8" fmla="*/ 0 w 362"/>
              <a:gd name="T9" fmla="*/ 2147483646 h 258"/>
              <a:gd name="T10" fmla="*/ 2147483646 w 362"/>
              <a:gd name="T11" fmla="*/ 2147483646 h 258"/>
              <a:gd name="T12" fmla="*/ 2147483646 w 362"/>
              <a:gd name="T13" fmla="*/ 2147483646 h 2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2" h="258" extrusionOk="0">
                <a:moveTo>
                  <a:pt x="321" y="129"/>
                </a:moveTo>
                <a:cubicBezTo>
                  <a:pt x="321" y="81"/>
                  <a:pt x="336" y="36"/>
                  <a:pt x="362" y="0"/>
                </a:cubicBezTo>
                <a:cubicBezTo>
                  <a:pt x="220" y="70"/>
                  <a:pt x="142" y="70"/>
                  <a:pt x="0" y="0"/>
                </a:cubicBezTo>
                <a:cubicBezTo>
                  <a:pt x="26" y="36"/>
                  <a:pt x="41" y="81"/>
                  <a:pt x="41" y="129"/>
                </a:cubicBezTo>
                <a:cubicBezTo>
                  <a:pt x="41" y="177"/>
                  <a:pt x="26" y="221"/>
                  <a:pt x="0" y="258"/>
                </a:cubicBezTo>
                <a:cubicBezTo>
                  <a:pt x="142" y="188"/>
                  <a:pt x="220" y="188"/>
                  <a:pt x="362" y="258"/>
                </a:cubicBezTo>
                <a:cubicBezTo>
                  <a:pt x="336" y="221"/>
                  <a:pt x="321" y="177"/>
                  <a:pt x="321" y="129"/>
                </a:cubicBezTo>
                <a:close/>
              </a:path>
            </a:pathLst>
          </a:custGeom>
          <a:solidFill>
            <a:srgbClr val="FDEB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96" name="Google Shape;184;p16"/>
          <p:cNvSpPr>
            <a:spLocks/>
          </p:cNvSpPr>
          <p:nvPr/>
        </p:nvSpPr>
        <p:spPr bwMode="auto">
          <a:xfrm>
            <a:off x="3940175" y="2635250"/>
            <a:ext cx="1123950" cy="1584325"/>
          </a:xfrm>
          <a:custGeom>
            <a:avLst/>
            <a:gdLst>
              <a:gd name="T0" fmla="*/ 0 w 258"/>
              <a:gd name="T1" fmla="*/ 2147483646 h 363"/>
              <a:gd name="T2" fmla="*/ 2147483646 w 258"/>
              <a:gd name="T3" fmla="*/ 2147483646 h 363"/>
              <a:gd name="T4" fmla="*/ 2147483646 w 258"/>
              <a:gd name="T5" fmla="*/ 2147483646 h 363"/>
              <a:gd name="T6" fmla="*/ 2147483646 w 258"/>
              <a:gd name="T7" fmla="*/ 0 h 363"/>
              <a:gd name="T8" fmla="*/ 2147483646 w 258"/>
              <a:gd name="T9" fmla="*/ 2147483646 h 363"/>
              <a:gd name="T10" fmla="*/ 0 w 258"/>
              <a:gd name="T11" fmla="*/ 0 h 363"/>
              <a:gd name="T12" fmla="*/ 0 w 258"/>
              <a:gd name="T13" fmla="*/ 2147483646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" h="363" extrusionOk="0">
                <a:moveTo>
                  <a:pt x="0" y="363"/>
                </a:moveTo>
                <a:cubicBezTo>
                  <a:pt x="36" y="337"/>
                  <a:pt x="81" y="322"/>
                  <a:pt x="129" y="322"/>
                </a:cubicBezTo>
                <a:cubicBezTo>
                  <a:pt x="177" y="322"/>
                  <a:pt x="221" y="337"/>
                  <a:pt x="258" y="363"/>
                </a:cubicBezTo>
                <a:cubicBezTo>
                  <a:pt x="188" y="221"/>
                  <a:pt x="188" y="142"/>
                  <a:pt x="258" y="0"/>
                </a:cubicBezTo>
                <a:cubicBezTo>
                  <a:pt x="221" y="26"/>
                  <a:pt x="177" y="41"/>
                  <a:pt x="129" y="41"/>
                </a:cubicBezTo>
                <a:cubicBezTo>
                  <a:pt x="81" y="41"/>
                  <a:pt x="36" y="26"/>
                  <a:pt x="0" y="0"/>
                </a:cubicBezTo>
                <a:cubicBezTo>
                  <a:pt x="70" y="142"/>
                  <a:pt x="70" y="221"/>
                  <a:pt x="0" y="363"/>
                </a:cubicBezTo>
                <a:close/>
              </a:path>
            </a:pathLst>
          </a:custGeom>
          <a:solidFill>
            <a:srgbClr val="E5E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24597" name="Google Shape;185;p16"/>
          <p:cNvSpPr>
            <a:spLocks/>
          </p:cNvSpPr>
          <p:nvPr/>
        </p:nvSpPr>
        <p:spPr bwMode="auto">
          <a:xfrm>
            <a:off x="7121525" y="2640013"/>
            <a:ext cx="1123950" cy="1579562"/>
          </a:xfrm>
          <a:custGeom>
            <a:avLst/>
            <a:gdLst>
              <a:gd name="T0" fmla="*/ 2147483646 w 258"/>
              <a:gd name="T1" fmla="*/ 0 h 362"/>
              <a:gd name="T2" fmla="*/ 2147483646 w 258"/>
              <a:gd name="T3" fmla="*/ 2147483646 h 362"/>
              <a:gd name="T4" fmla="*/ 0 w 258"/>
              <a:gd name="T5" fmla="*/ 0 h 362"/>
              <a:gd name="T6" fmla="*/ 0 w 258"/>
              <a:gd name="T7" fmla="*/ 2147483646 h 362"/>
              <a:gd name="T8" fmla="*/ 2147483646 w 258"/>
              <a:gd name="T9" fmla="*/ 2147483646 h 362"/>
              <a:gd name="T10" fmla="*/ 2147483646 w 258"/>
              <a:gd name="T11" fmla="*/ 2147483646 h 362"/>
              <a:gd name="T12" fmla="*/ 2147483646 w 258"/>
              <a:gd name="T13" fmla="*/ 0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" h="362" extrusionOk="0">
                <a:moveTo>
                  <a:pt x="258" y="0"/>
                </a:moveTo>
                <a:cubicBezTo>
                  <a:pt x="222" y="25"/>
                  <a:pt x="177" y="40"/>
                  <a:pt x="129" y="40"/>
                </a:cubicBezTo>
                <a:cubicBezTo>
                  <a:pt x="81" y="40"/>
                  <a:pt x="37" y="25"/>
                  <a:pt x="0" y="0"/>
                </a:cubicBezTo>
                <a:cubicBezTo>
                  <a:pt x="70" y="142"/>
                  <a:pt x="70" y="220"/>
                  <a:pt x="0" y="362"/>
                </a:cubicBezTo>
                <a:cubicBezTo>
                  <a:pt x="37" y="336"/>
                  <a:pt x="81" y="321"/>
                  <a:pt x="129" y="321"/>
                </a:cubicBezTo>
                <a:cubicBezTo>
                  <a:pt x="177" y="321"/>
                  <a:pt x="222" y="336"/>
                  <a:pt x="258" y="362"/>
                </a:cubicBezTo>
                <a:cubicBezTo>
                  <a:pt x="188" y="220"/>
                  <a:pt x="188" y="142"/>
                  <a:pt x="25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00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45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45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1000" fill="hold"/>
                                            <p:tgtEl>
                                              <p:spTgt spid="245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245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78" grpId="0"/>
          <p:bldP spid="24579" grpId="0"/>
          <p:bldP spid="24580" grpId="0"/>
          <p:bldP spid="24581" grpId="0"/>
          <p:bldP spid="24582" grpId="0"/>
          <p:bldP spid="24583" grpId="0"/>
          <p:bldP spid="24584" grpId="0"/>
          <p:bldP spid="24585" grpId="0"/>
          <p:bldP spid="24586" grpId="0" animBg="1"/>
          <p:bldP spid="24587" grpId="0" animBg="1"/>
          <p:bldP spid="24588" grpId="0" animBg="1"/>
          <p:bldP spid="24589" grpId="0" animBg="1"/>
          <p:bldP spid="24590" grpId="0"/>
          <p:bldP spid="24591" grpId="0"/>
          <p:bldP spid="24592" grpId="0"/>
          <p:bldP spid="24593" grpId="0"/>
          <p:bldP spid="24594" grpId="0" animBg="1"/>
          <p:bldP spid="24595" grpId="0" animBg="1"/>
          <p:bldP spid="24596" grpId="0" animBg="1"/>
          <p:bldP spid="245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5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4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45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4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45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4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45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45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45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4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45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4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245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24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245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245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45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24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578" grpId="0"/>
          <p:bldP spid="24579" grpId="0"/>
          <p:bldP spid="24580" grpId="0"/>
          <p:bldP spid="24581" grpId="0"/>
          <p:bldP spid="24582" grpId="0"/>
          <p:bldP spid="24583" grpId="0"/>
          <p:bldP spid="24584" grpId="0"/>
          <p:bldP spid="24585" grpId="0"/>
          <p:bldP spid="24586" grpId="0" animBg="1"/>
          <p:bldP spid="24587" grpId="0" animBg="1"/>
          <p:bldP spid="24588" grpId="0" animBg="1"/>
          <p:bldP spid="24589" grpId="0" animBg="1"/>
          <p:bldP spid="24590" grpId="0"/>
          <p:bldP spid="24591" grpId="0"/>
          <p:bldP spid="24592" grpId="0"/>
          <p:bldP spid="24593" grpId="0"/>
          <p:bldP spid="24594" grpId="0" animBg="1"/>
          <p:bldP spid="24595" grpId="0" animBg="1"/>
          <p:bldP spid="24596" grpId="0" animBg="1"/>
          <p:bldP spid="2459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4" name="Google Shape;340;p19"/>
          <p:cNvSpPr>
            <a:spLocks noChangeArrowheads="1"/>
          </p:cNvSpPr>
          <p:nvPr/>
        </p:nvSpPr>
        <p:spPr bwMode="auto">
          <a:xfrm>
            <a:off x="3659188" y="1179513"/>
            <a:ext cx="4870450" cy="982663"/>
          </a:xfrm>
          <a:prstGeom prst="ellipse">
            <a:avLst/>
          </a:prstGeom>
          <a:solidFill>
            <a:srgbClr val="C7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745" name="Google Shape;341;p19"/>
          <p:cNvSpPr>
            <a:spLocks/>
          </p:cNvSpPr>
          <p:nvPr/>
        </p:nvSpPr>
        <p:spPr bwMode="auto">
          <a:xfrm>
            <a:off x="4297363" y="3176588"/>
            <a:ext cx="3611562" cy="1485900"/>
          </a:xfrm>
          <a:custGeom>
            <a:avLst/>
            <a:gdLst>
              <a:gd name="T0" fmla="*/ 0 w 791"/>
              <a:gd name="T1" fmla="*/ 0 h 325"/>
              <a:gd name="T2" fmla="*/ 2147483646 w 791"/>
              <a:gd name="T3" fmla="*/ 2147483646 h 325"/>
              <a:gd name="T4" fmla="*/ 2147483646 w 791"/>
              <a:gd name="T5" fmla="*/ 2147483646 h 325"/>
              <a:gd name="T6" fmla="*/ 2147483646 w 791"/>
              <a:gd name="T7" fmla="*/ 2147483646 h 325"/>
              <a:gd name="T8" fmla="*/ 2147483646 w 791"/>
              <a:gd name="T9" fmla="*/ 2147483646 h 325"/>
              <a:gd name="T10" fmla="*/ 2147483646 w 791"/>
              <a:gd name="T11" fmla="*/ 2147483646 h 325"/>
              <a:gd name="T12" fmla="*/ 2147483646 w 791"/>
              <a:gd name="T13" fmla="*/ 2147483646 h 325"/>
              <a:gd name="T14" fmla="*/ 2147483646 w 791"/>
              <a:gd name="T15" fmla="*/ 2147483646 h 325"/>
              <a:gd name="T16" fmla="*/ 2147483646 w 791"/>
              <a:gd name="T17" fmla="*/ 2147483646 h 325"/>
              <a:gd name="T18" fmla="*/ 2147483646 w 791"/>
              <a:gd name="T19" fmla="*/ 2147483646 h 325"/>
              <a:gd name="T20" fmla="*/ 2147483646 w 791"/>
              <a:gd name="T21" fmla="*/ 0 h 325"/>
              <a:gd name="T22" fmla="*/ 2147483646 w 791"/>
              <a:gd name="T23" fmla="*/ 2147483646 h 325"/>
              <a:gd name="T24" fmla="*/ 0 w 791"/>
              <a:gd name="T25" fmla="*/ 0 h 3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1" h="325" extrusionOk="0">
                <a:moveTo>
                  <a:pt x="0" y="0"/>
                </a:moveTo>
                <a:cubicBezTo>
                  <a:pt x="100" y="218"/>
                  <a:pt x="100" y="218"/>
                  <a:pt x="100" y="218"/>
                </a:cubicBezTo>
                <a:cubicBezTo>
                  <a:pt x="100" y="218"/>
                  <a:pt x="100" y="218"/>
                  <a:pt x="100" y="218"/>
                </a:cubicBezTo>
                <a:cubicBezTo>
                  <a:pt x="100" y="218"/>
                  <a:pt x="100" y="218"/>
                  <a:pt x="100" y="218"/>
                </a:cubicBezTo>
                <a:cubicBezTo>
                  <a:pt x="115" y="251"/>
                  <a:pt x="115" y="251"/>
                  <a:pt x="115" y="251"/>
                </a:cubicBezTo>
                <a:cubicBezTo>
                  <a:pt x="155" y="294"/>
                  <a:pt x="267" y="325"/>
                  <a:pt x="395" y="325"/>
                </a:cubicBezTo>
                <a:cubicBezTo>
                  <a:pt x="524" y="325"/>
                  <a:pt x="636" y="294"/>
                  <a:pt x="676" y="251"/>
                </a:cubicBezTo>
                <a:cubicBezTo>
                  <a:pt x="691" y="218"/>
                  <a:pt x="691" y="218"/>
                  <a:pt x="691" y="218"/>
                </a:cubicBezTo>
                <a:cubicBezTo>
                  <a:pt x="691" y="218"/>
                  <a:pt x="691" y="218"/>
                  <a:pt x="691" y="218"/>
                </a:cubicBezTo>
                <a:cubicBezTo>
                  <a:pt x="691" y="218"/>
                  <a:pt x="691" y="218"/>
                  <a:pt x="691" y="218"/>
                </a:cubicBezTo>
                <a:cubicBezTo>
                  <a:pt x="791" y="0"/>
                  <a:pt x="791" y="0"/>
                  <a:pt x="791" y="0"/>
                </a:cubicBezTo>
                <a:cubicBezTo>
                  <a:pt x="715" y="44"/>
                  <a:pt x="553" y="68"/>
                  <a:pt x="395" y="68"/>
                </a:cubicBezTo>
                <a:cubicBezTo>
                  <a:pt x="237" y="68"/>
                  <a:pt x="75" y="44"/>
                  <a:pt x="0" y="0"/>
                </a:cubicBezTo>
                <a:close/>
              </a:path>
            </a:pathLst>
          </a:custGeom>
          <a:solidFill>
            <a:srgbClr val="2EB0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46" name="Google Shape;342;p19"/>
          <p:cNvSpPr>
            <a:spLocks/>
          </p:cNvSpPr>
          <p:nvPr/>
        </p:nvSpPr>
        <p:spPr bwMode="auto">
          <a:xfrm>
            <a:off x="3705225" y="1884363"/>
            <a:ext cx="4797425" cy="1535113"/>
          </a:xfrm>
          <a:custGeom>
            <a:avLst/>
            <a:gdLst>
              <a:gd name="T0" fmla="*/ 2147483646 w 1051"/>
              <a:gd name="T1" fmla="*/ 2147483646 h 336"/>
              <a:gd name="T2" fmla="*/ 2147483646 w 1051"/>
              <a:gd name="T3" fmla="*/ 2147483646 h 336"/>
              <a:gd name="T4" fmla="*/ 2147483646 w 1051"/>
              <a:gd name="T5" fmla="*/ 2147483646 h 336"/>
              <a:gd name="T6" fmla="*/ 0 w 1051"/>
              <a:gd name="T7" fmla="*/ 0 h 336"/>
              <a:gd name="T8" fmla="*/ 2147483646 w 1051"/>
              <a:gd name="T9" fmla="*/ 2147483646 h 336"/>
              <a:gd name="T10" fmla="*/ 2147483646 w 1051"/>
              <a:gd name="T11" fmla="*/ 2147483646 h 336"/>
              <a:gd name="T12" fmla="*/ 2147483646 w 1051"/>
              <a:gd name="T13" fmla="*/ 2147483646 h 336"/>
              <a:gd name="T14" fmla="*/ 2147483646 w 1051"/>
              <a:gd name="T15" fmla="*/ 0 h 336"/>
              <a:gd name="T16" fmla="*/ 2147483646 w 1051"/>
              <a:gd name="T17" fmla="*/ 2147483646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1" h="336" extrusionOk="0">
                <a:moveTo>
                  <a:pt x="917" y="45"/>
                </a:moveTo>
                <a:cubicBezTo>
                  <a:pt x="812" y="67"/>
                  <a:pt x="673" y="79"/>
                  <a:pt x="525" y="79"/>
                </a:cubicBezTo>
                <a:cubicBezTo>
                  <a:pt x="378" y="79"/>
                  <a:pt x="239" y="67"/>
                  <a:pt x="134" y="45"/>
                </a:cubicBezTo>
                <a:cubicBezTo>
                  <a:pt x="87" y="35"/>
                  <a:pt x="34" y="20"/>
                  <a:pt x="0" y="0"/>
                </a:cubicBezTo>
                <a:cubicBezTo>
                  <a:pt x="116" y="253"/>
                  <a:pt x="116" y="253"/>
                  <a:pt x="116" y="253"/>
                </a:cubicBezTo>
                <a:cubicBezTo>
                  <a:pt x="160" y="296"/>
                  <a:pt x="313" y="336"/>
                  <a:pt x="525" y="336"/>
                </a:cubicBezTo>
                <a:cubicBezTo>
                  <a:pt x="738" y="336"/>
                  <a:pt x="891" y="296"/>
                  <a:pt x="934" y="253"/>
                </a:cubicBezTo>
                <a:cubicBezTo>
                  <a:pt x="1051" y="0"/>
                  <a:pt x="1051" y="0"/>
                  <a:pt x="1051" y="0"/>
                </a:cubicBezTo>
                <a:cubicBezTo>
                  <a:pt x="1017" y="20"/>
                  <a:pt x="964" y="35"/>
                  <a:pt x="917" y="45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47" name="Google Shape;343;p19"/>
          <p:cNvSpPr>
            <a:spLocks/>
          </p:cNvSpPr>
          <p:nvPr/>
        </p:nvSpPr>
        <p:spPr bwMode="auto">
          <a:xfrm>
            <a:off x="4891088" y="4475162"/>
            <a:ext cx="2420937" cy="1433513"/>
          </a:xfrm>
          <a:custGeom>
            <a:avLst/>
            <a:gdLst>
              <a:gd name="T0" fmla="*/ 0 w 530"/>
              <a:gd name="T1" fmla="*/ 0 h 314"/>
              <a:gd name="T2" fmla="*/ 2147483646 w 530"/>
              <a:gd name="T3" fmla="*/ 2147483646 h 314"/>
              <a:gd name="T4" fmla="*/ 2147483646 w 530"/>
              <a:gd name="T5" fmla="*/ 2147483646 h 314"/>
              <a:gd name="T6" fmla="*/ 2147483646 w 530"/>
              <a:gd name="T7" fmla="*/ 2147483646 h 314"/>
              <a:gd name="T8" fmla="*/ 2147483646 w 530"/>
              <a:gd name="T9" fmla="*/ 2147483646 h 314"/>
              <a:gd name="T10" fmla="*/ 2147483646 w 530"/>
              <a:gd name="T11" fmla="*/ 2147483646 h 314"/>
              <a:gd name="T12" fmla="*/ 2147483646 w 530"/>
              <a:gd name="T13" fmla="*/ 2147483646 h 314"/>
              <a:gd name="T14" fmla="*/ 2147483646 w 530"/>
              <a:gd name="T15" fmla="*/ 2147483646 h 314"/>
              <a:gd name="T16" fmla="*/ 2147483646 w 530"/>
              <a:gd name="T17" fmla="*/ 2147483646 h 314"/>
              <a:gd name="T18" fmla="*/ 2147483646 w 530"/>
              <a:gd name="T19" fmla="*/ 2147483646 h 314"/>
              <a:gd name="T20" fmla="*/ 2147483646 w 530"/>
              <a:gd name="T21" fmla="*/ 0 h 314"/>
              <a:gd name="T22" fmla="*/ 2147483646 w 530"/>
              <a:gd name="T23" fmla="*/ 2147483646 h 314"/>
              <a:gd name="T24" fmla="*/ 0 w 530"/>
              <a:gd name="T25" fmla="*/ 0 h 3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0" h="314" extrusionOk="0">
                <a:moveTo>
                  <a:pt x="0" y="0"/>
                </a:moveTo>
                <a:cubicBezTo>
                  <a:pt x="95" y="207"/>
                  <a:pt x="95" y="207"/>
                  <a:pt x="95" y="207"/>
                </a:cubicBezTo>
                <a:cubicBezTo>
                  <a:pt x="95" y="207"/>
                  <a:pt x="95" y="207"/>
                  <a:pt x="95" y="207"/>
                </a:cubicBezTo>
                <a:cubicBezTo>
                  <a:pt x="95" y="207"/>
                  <a:pt x="95" y="207"/>
                  <a:pt x="95" y="207"/>
                </a:cubicBezTo>
                <a:cubicBezTo>
                  <a:pt x="121" y="263"/>
                  <a:pt x="121" y="263"/>
                  <a:pt x="121" y="263"/>
                </a:cubicBezTo>
                <a:cubicBezTo>
                  <a:pt x="151" y="293"/>
                  <a:pt x="204" y="314"/>
                  <a:pt x="265" y="314"/>
                </a:cubicBezTo>
                <a:cubicBezTo>
                  <a:pt x="326" y="314"/>
                  <a:pt x="380" y="293"/>
                  <a:pt x="410" y="263"/>
                </a:cubicBezTo>
                <a:cubicBezTo>
                  <a:pt x="435" y="207"/>
                  <a:pt x="435" y="207"/>
                  <a:pt x="435" y="207"/>
                </a:cubicBezTo>
                <a:cubicBezTo>
                  <a:pt x="435" y="207"/>
                  <a:pt x="435" y="207"/>
                  <a:pt x="435" y="207"/>
                </a:cubicBezTo>
                <a:cubicBezTo>
                  <a:pt x="436" y="207"/>
                  <a:pt x="436" y="207"/>
                  <a:pt x="436" y="207"/>
                </a:cubicBezTo>
                <a:cubicBezTo>
                  <a:pt x="530" y="0"/>
                  <a:pt x="530" y="0"/>
                  <a:pt x="530" y="0"/>
                </a:cubicBezTo>
                <a:cubicBezTo>
                  <a:pt x="476" y="35"/>
                  <a:pt x="378" y="57"/>
                  <a:pt x="265" y="57"/>
                </a:cubicBezTo>
                <a:cubicBezTo>
                  <a:pt x="152" y="57"/>
                  <a:pt x="55" y="35"/>
                  <a:pt x="0" y="0"/>
                </a:cubicBez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D5586E2-FCBF-0643-9B0E-6F49C8D1BE6A}"/>
              </a:ext>
            </a:extLst>
          </p:cNvPr>
          <p:cNvGrpSpPr/>
          <p:nvPr/>
        </p:nvGrpSpPr>
        <p:grpSpPr>
          <a:xfrm>
            <a:off x="4265613" y="750888"/>
            <a:ext cx="3662362" cy="1109663"/>
            <a:chOff x="4265613" y="750888"/>
            <a:chExt cx="3662362" cy="1109663"/>
          </a:xfrm>
        </p:grpSpPr>
        <p:sp>
          <p:nvSpPr>
            <p:cNvPr id="30748" name="Google Shape;344;p19"/>
            <p:cNvSpPr>
              <a:spLocks/>
            </p:cNvSpPr>
            <p:nvPr/>
          </p:nvSpPr>
          <p:spPr bwMode="auto">
            <a:xfrm>
              <a:off x="7165975" y="750888"/>
              <a:ext cx="762000" cy="1109663"/>
            </a:xfrm>
            <a:custGeom>
              <a:avLst/>
              <a:gdLst>
                <a:gd name="T0" fmla="*/ 2147483646 w 167"/>
                <a:gd name="T1" fmla="*/ 2147483646 h 243"/>
                <a:gd name="T2" fmla="*/ 2147483646 w 167"/>
                <a:gd name="T3" fmla="*/ 2147483646 h 243"/>
                <a:gd name="T4" fmla="*/ 2147483646 w 167"/>
                <a:gd name="T5" fmla="*/ 0 h 243"/>
                <a:gd name="T6" fmla="*/ 2147483646 w 167"/>
                <a:gd name="T7" fmla="*/ 0 h 243"/>
                <a:gd name="T8" fmla="*/ 2147483646 w 167"/>
                <a:gd name="T9" fmla="*/ 2147483646 h 243"/>
                <a:gd name="T10" fmla="*/ 2147483646 w 167"/>
                <a:gd name="T11" fmla="*/ 2147483646 h 243"/>
                <a:gd name="T12" fmla="*/ 2147483646 w 167"/>
                <a:gd name="T13" fmla="*/ 2147483646 h 243"/>
                <a:gd name="T14" fmla="*/ 2147483646 w 167"/>
                <a:gd name="T15" fmla="*/ 2147483646 h 243"/>
                <a:gd name="T16" fmla="*/ 2147483646 w 167"/>
                <a:gd name="T17" fmla="*/ 2147483646 h 243"/>
                <a:gd name="T18" fmla="*/ 2147483646 w 167"/>
                <a:gd name="T19" fmla="*/ 2147483646 h 243"/>
                <a:gd name="T20" fmla="*/ 2147483646 w 167"/>
                <a:gd name="T21" fmla="*/ 2147483646 h 243"/>
                <a:gd name="T22" fmla="*/ 2147483646 w 167"/>
                <a:gd name="T23" fmla="*/ 2147483646 h 243"/>
                <a:gd name="T24" fmla="*/ 2147483646 w 167"/>
                <a:gd name="T25" fmla="*/ 2147483646 h 2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" h="243" extrusionOk="0">
                  <a:moveTo>
                    <a:pt x="162" y="173"/>
                  </a:moveTo>
                  <a:cubicBezTo>
                    <a:pt x="114" y="173"/>
                    <a:pt x="114" y="173"/>
                    <a:pt x="114" y="17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1" y="173"/>
                    <a:pt x="0" y="177"/>
                    <a:pt x="2" y="179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81" y="242"/>
                    <a:pt x="81" y="242"/>
                    <a:pt x="81" y="242"/>
                  </a:cubicBezTo>
                  <a:cubicBezTo>
                    <a:pt x="82" y="243"/>
                    <a:pt x="84" y="243"/>
                    <a:pt x="85" y="242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64" y="179"/>
                    <a:pt x="164" y="179"/>
                    <a:pt x="164" y="179"/>
                  </a:cubicBezTo>
                  <a:cubicBezTo>
                    <a:pt x="167" y="177"/>
                    <a:pt x="165" y="173"/>
                    <a:pt x="162" y="173"/>
                  </a:cubicBezTo>
                  <a:close/>
                </a:path>
              </a:pathLst>
            </a:custGeom>
            <a:solidFill>
              <a:srgbClr val="9DB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749" name="Google Shape;345;p19"/>
            <p:cNvSpPr>
              <a:spLocks/>
            </p:cNvSpPr>
            <p:nvPr/>
          </p:nvSpPr>
          <p:spPr bwMode="auto">
            <a:xfrm>
              <a:off x="5713413" y="750888"/>
              <a:ext cx="762000" cy="1109663"/>
            </a:xfrm>
            <a:custGeom>
              <a:avLst/>
              <a:gdLst>
                <a:gd name="T0" fmla="*/ 2147483646 w 167"/>
                <a:gd name="T1" fmla="*/ 2147483646 h 243"/>
                <a:gd name="T2" fmla="*/ 2147483646 w 167"/>
                <a:gd name="T3" fmla="*/ 2147483646 h 243"/>
                <a:gd name="T4" fmla="*/ 2147483646 w 167"/>
                <a:gd name="T5" fmla="*/ 0 h 243"/>
                <a:gd name="T6" fmla="*/ 2147483646 w 167"/>
                <a:gd name="T7" fmla="*/ 0 h 243"/>
                <a:gd name="T8" fmla="*/ 2147483646 w 167"/>
                <a:gd name="T9" fmla="*/ 2147483646 h 243"/>
                <a:gd name="T10" fmla="*/ 2147483646 w 167"/>
                <a:gd name="T11" fmla="*/ 2147483646 h 243"/>
                <a:gd name="T12" fmla="*/ 2147483646 w 167"/>
                <a:gd name="T13" fmla="*/ 2147483646 h 243"/>
                <a:gd name="T14" fmla="*/ 2147483646 w 167"/>
                <a:gd name="T15" fmla="*/ 2147483646 h 243"/>
                <a:gd name="T16" fmla="*/ 2147483646 w 167"/>
                <a:gd name="T17" fmla="*/ 2147483646 h 243"/>
                <a:gd name="T18" fmla="*/ 2147483646 w 167"/>
                <a:gd name="T19" fmla="*/ 2147483646 h 243"/>
                <a:gd name="T20" fmla="*/ 2147483646 w 167"/>
                <a:gd name="T21" fmla="*/ 2147483646 h 243"/>
                <a:gd name="T22" fmla="*/ 2147483646 w 167"/>
                <a:gd name="T23" fmla="*/ 2147483646 h 243"/>
                <a:gd name="T24" fmla="*/ 2147483646 w 167"/>
                <a:gd name="T25" fmla="*/ 2147483646 h 2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" h="243" extrusionOk="0">
                  <a:moveTo>
                    <a:pt x="162" y="173"/>
                  </a:moveTo>
                  <a:cubicBezTo>
                    <a:pt x="115" y="173"/>
                    <a:pt x="115" y="173"/>
                    <a:pt x="115" y="17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5" y="173"/>
                    <a:pt x="5" y="173"/>
                    <a:pt x="5" y="173"/>
                  </a:cubicBezTo>
                  <a:cubicBezTo>
                    <a:pt x="2" y="173"/>
                    <a:pt x="0" y="177"/>
                    <a:pt x="3" y="179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81" y="242"/>
                    <a:pt x="81" y="242"/>
                    <a:pt x="81" y="242"/>
                  </a:cubicBezTo>
                  <a:cubicBezTo>
                    <a:pt x="83" y="243"/>
                    <a:pt x="85" y="243"/>
                    <a:pt x="86" y="242"/>
                  </a:cubicBezTo>
                  <a:cubicBezTo>
                    <a:pt x="128" y="208"/>
                    <a:pt x="128" y="208"/>
                    <a:pt x="128" y="208"/>
                  </a:cubicBezTo>
                  <a:cubicBezTo>
                    <a:pt x="165" y="179"/>
                    <a:pt x="165" y="179"/>
                    <a:pt x="165" y="179"/>
                  </a:cubicBezTo>
                  <a:cubicBezTo>
                    <a:pt x="167" y="177"/>
                    <a:pt x="166" y="173"/>
                    <a:pt x="162" y="173"/>
                  </a:cubicBezTo>
                  <a:close/>
                </a:path>
              </a:pathLst>
            </a:custGeom>
            <a:solidFill>
              <a:srgbClr val="9DB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0750" name="Google Shape;346;p19"/>
            <p:cNvSpPr>
              <a:spLocks/>
            </p:cNvSpPr>
            <p:nvPr/>
          </p:nvSpPr>
          <p:spPr bwMode="auto">
            <a:xfrm>
              <a:off x="4265613" y="750888"/>
              <a:ext cx="758825" cy="1109663"/>
            </a:xfrm>
            <a:custGeom>
              <a:avLst/>
              <a:gdLst>
                <a:gd name="T0" fmla="*/ 2147483646 w 166"/>
                <a:gd name="T1" fmla="*/ 2147483646 h 243"/>
                <a:gd name="T2" fmla="*/ 2147483646 w 166"/>
                <a:gd name="T3" fmla="*/ 2147483646 h 243"/>
                <a:gd name="T4" fmla="*/ 2147483646 w 166"/>
                <a:gd name="T5" fmla="*/ 0 h 243"/>
                <a:gd name="T6" fmla="*/ 2147483646 w 166"/>
                <a:gd name="T7" fmla="*/ 0 h 243"/>
                <a:gd name="T8" fmla="*/ 2147483646 w 166"/>
                <a:gd name="T9" fmla="*/ 2147483646 h 243"/>
                <a:gd name="T10" fmla="*/ 2147483646 w 166"/>
                <a:gd name="T11" fmla="*/ 2147483646 h 243"/>
                <a:gd name="T12" fmla="*/ 2147483646 w 166"/>
                <a:gd name="T13" fmla="*/ 2147483646 h 243"/>
                <a:gd name="T14" fmla="*/ 2147483646 w 166"/>
                <a:gd name="T15" fmla="*/ 2147483646 h 243"/>
                <a:gd name="T16" fmla="*/ 2147483646 w 166"/>
                <a:gd name="T17" fmla="*/ 2147483646 h 243"/>
                <a:gd name="T18" fmla="*/ 2147483646 w 166"/>
                <a:gd name="T19" fmla="*/ 2147483646 h 243"/>
                <a:gd name="T20" fmla="*/ 2147483646 w 166"/>
                <a:gd name="T21" fmla="*/ 2147483646 h 243"/>
                <a:gd name="T22" fmla="*/ 2147483646 w 166"/>
                <a:gd name="T23" fmla="*/ 2147483646 h 243"/>
                <a:gd name="T24" fmla="*/ 2147483646 w 166"/>
                <a:gd name="T25" fmla="*/ 2147483646 h 2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6" h="243" extrusionOk="0">
                  <a:moveTo>
                    <a:pt x="162" y="173"/>
                  </a:moveTo>
                  <a:cubicBezTo>
                    <a:pt x="114" y="173"/>
                    <a:pt x="114" y="173"/>
                    <a:pt x="114" y="17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1" y="173"/>
                    <a:pt x="0" y="177"/>
                    <a:pt x="2" y="179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81" y="242"/>
                    <a:pt x="81" y="242"/>
                    <a:pt x="81" y="242"/>
                  </a:cubicBezTo>
                  <a:cubicBezTo>
                    <a:pt x="82" y="243"/>
                    <a:pt x="84" y="243"/>
                    <a:pt x="85" y="242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64" y="179"/>
                    <a:pt x="164" y="179"/>
                    <a:pt x="164" y="179"/>
                  </a:cubicBezTo>
                  <a:cubicBezTo>
                    <a:pt x="166" y="177"/>
                    <a:pt x="165" y="173"/>
                    <a:pt x="162" y="173"/>
                  </a:cubicBezTo>
                  <a:close/>
                </a:path>
              </a:pathLst>
            </a:custGeom>
            <a:solidFill>
              <a:srgbClr val="9DB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pic>
        <p:nvPicPr>
          <p:cNvPr id="30724" name="Google Shape;348;p1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6142038"/>
            <a:ext cx="45608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349;p19"/>
          <p:cNvSpPr txBox="1">
            <a:spLocks noChangeArrowheads="1"/>
          </p:cNvSpPr>
          <p:nvPr/>
        </p:nvSpPr>
        <p:spPr bwMode="auto">
          <a:xfrm>
            <a:off x="5562080" y="5064125"/>
            <a:ext cx="10937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3200"/>
              <a:buFont typeface="Open Sans" panose="020B0606030504020204" pitchFamily="34" charset="0"/>
              <a:buNone/>
            </a:pPr>
            <a:r>
              <a:rPr lang="en-US" altLang="en-US" sz="3200" b="1" dirty="0" err="1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BoFu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30726" name="Google Shape;350;p19"/>
          <p:cNvSpPr txBox="1">
            <a:spLocks noChangeArrowheads="1"/>
          </p:cNvSpPr>
          <p:nvPr/>
        </p:nvSpPr>
        <p:spPr bwMode="auto">
          <a:xfrm>
            <a:off x="5347767" y="3743325"/>
            <a:ext cx="15224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4000"/>
              <a:buFont typeface="Open Sans" panose="020B0606030504020204" pitchFamily="34" charset="0"/>
              <a:buNone/>
            </a:pPr>
            <a:r>
              <a:rPr lang="en-US" altLang="en-US" sz="4000" b="1" dirty="0" err="1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MoFu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30727" name="Google Shape;351;p19"/>
          <p:cNvSpPr txBox="1">
            <a:spLocks noChangeArrowheads="1"/>
          </p:cNvSpPr>
          <p:nvPr/>
        </p:nvSpPr>
        <p:spPr bwMode="auto">
          <a:xfrm>
            <a:off x="5121002" y="2379826"/>
            <a:ext cx="194999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6300"/>
              <a:buFont typeface="Open Sans" panose="020B0606030504020204" pitchFamily="34" charset="0"/>
              <a:buNone/>
            </a:pPr>
            <a:r>
              <a:rPr lang="en-US" altLang="en-US" sz="5500" b="1" dirty="0" err="1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ToFu</a:t>
            </a:r>
            <a:endParaRPr lang="en-US" altLang="en-US" sz="5500" dirty="0">
              <a:cs typeface="Open Sans" panose="020B0606030504020204" pitchFamily="34" charset="0"/>
            </a:endParaRPr>
          </a:p>
        </p:txBody>
      </p:sp>
      <p:sp>
        <p:nvSpPr>
          <p:cNvPr id="30728" name="Google Shape;352;p19"/>
          <p:cNvSpPr txBox="1">
            <a:spLocks noChangeArrowheads="1"/>
          </p:cNvSpPr>
          <p:nvPr/>
        </p:nvSpPr>
        <p:spPr bwMode="auto">
          <a:xfrm>
            <a:off x="9303953" y="1942881"/>
            <a:ext cx="188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2C3CF"/>
              </a:buClr>
              <a:buSzPts val="2400"/>
              <a:buFont typeface="Open Sans" panose="020B0606030504020204" pitchFamily="34" charset="0"/>
              <a:buNone/>
            </a:pPr>
            <a:r>
              <a:rPr lang="en-US" altLang="en-US" sz="2200" b="1" dirty="0">
                <a:solidFill>
                  <a:srgbClr val="42C3C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Awareness</a:t>
            </a:r>
            <a:endParaRPr lang="en-US" altLang="en-US" sz="2200" dirty="0">
              <a:cs typeface="Open Sans" panose="020B0606030504020204" pitchFamily="34" charset="0"/>
            </a:endParaRPr>
          </a:p>
        </p:txBody>
      </p:sp>
      <p:sp>
        <p:nvSpPr>
          <p:cNvPr id="30729" name="Google Shape;353;p19"/>
          <p:cNvSpPr txBox="1">
            <a:spLocks noChangeArrowheads="1"/>
          </p:cNvSpPr>
          <p:nvPr/>
        </p:nvSpPr>
        <p:spPr bwMode="auto">
          <a:xfrm>
            <a:off x="8699500" y="3249394"/>
            <a:ext cx="229269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EB0E4"/>
              </a:buClr>
              <a:buSzPts val="2400"/>
              <a:buFont typeface="Open Sans" panose="020B0606030504020204" pitchFamily="34" charset="0"/>
              <a:buNone/>
            </a:pPr>
            <a:r>
              <a:rPr lang="en-US" altLang="en-US" sz="2200" b="1">
                <a:solidFill>
                  <a:srgbClr val="2EB0E4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Engagement</a:t>
            </a:r>
            <a:endParaRPr lang="en-US" altLang="en-US" sz="2200">
              <a:cs typeface="Open Sans" panose="020B0606030504020204" pitchFamily="34" charset="0"/>
            </a:endParaRPr>
          </a:p>
        </p:txBody>
      </p:sp>
      <p:sp>
        <p:nvSpPr>
          <p:cNvPr id="30730" name="Google Shape;354;p19"/>
          <p:cNvSpPr txBox="1">
            <a:spLocks noChangeArrowheads="1"/>
          </p:cNvSpPr>
          <p:nvPr/>
        </p:nvSpPr>
        <p:spPr bwMode="auto">
          <a:xfrm>
            <a:off x="8101013" y="4584262"/>
            <a:ext cx="2621236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65381"/>
              </a:buClr>
              <a:buSzPts val="2400"/>
              <a:buFont typeface="Open Sans" panose="020B0606030504020204" pitchFamily="34" charset="0"/>
              <a:buNone/>
            </a:pPr>
            <a:r>
              <a:rPr lang="en-US" altLang="en-US" sz="2200" b="1" dirty="0">
                <a:solidFill>
                  <a:srgbClr val="065381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Sales &amp; Loyalty</a:t>
            </a:r>
            <a:endParaRPr lang="en-US" altLang="en-US" sz="2200" dirty="0">
              <a:cs typeface="Open Sans" panose="020B0606030504020204" pitchFamily="34" charset="0"/>
            </a:endParaRPr>
          </a:p>
        </p:txBody>
      </p:sp>
      <p:sp>
        <p:nvSpPr>
          <p:cNvPr id="30738" name="Google Shape;356;p19"/>
          <p:cNvSpPr>
            <a:spLocks/>
          </p:cNvSpPr>
          <p:nvPr/>
        </p:nvSpPr>
        <p:spPr bwMode="auto">
          <a:xfrm>
            <a:off x="841375" y="2692400"/>
            <a:ext cx="2324101" cy="160338"/>
          </a:xfrm>
          <a:custGeom>
            <a:avLst/>
            <a:gdLst>
              <a:gd name="T0" fmla="*/ 2147483646 w 509"/>
              <a:gd name="T1" fmla="*/ 2147483646 h 35"/>
              <a:gd name="T2" fmla="*/ 2147483646 w 509"/>
              <a:gd name="T3" fmla="*/ 2147483646 h 35"/>
              <a:gd name="T4" fmla="*/ 2147483646 w 509"/>
              <a:gd name="T5" fmla="*/ 2147483646 h 35"/>
              <a:gd name="T6" fmla="*/ 2147483646 w 509"/>
              <a:gd name="T7" fmla="*/ 0 h 35"/>
              <a:gd name="T8" fmla="*/ 2147483646 w 509"/>
              <a:gd name="T9" fmla="*/ 0 h 35"/>
              <a:gd name="T10" fmla="*/ 0 w 509"/>
              <a:gd name="T11" fmla="*/ 2147483646 h 35"/>
              <a:gd name="T12" fmla="*/ 2147483646 w 509"/>
              <a:gd name="T13" fmla="*/ 2147483646 h 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9" h="35" extrusionOk="0">
                <a:moveTo>
                  <a:pt x="17" y="35"/>
                </a:moveTo>
                <a:cubicBezTo>
                  <a:pt x="492" y="35"/>
                  <a:pt x="492" y="35"/>
                  <a:pt x="492" y="35"/>
                </a:cubicBezTo>
                <a:cubicBezTo>
                  <a:pt x="501" y="35"/>
                  <a:pt x="509" y="27"/>
                  <a:pt x="509" y="17"/>
                </a:cubicBezTo>
                <a:cubicBezTo>
                  <a:pt x="509" y="8"/>
                  <a:pt x="501" y="0"/>
                  <a:pt x="492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7" y="35"/>
                </a:cubicBezTo>
              </a:path>
            </a:pathLst>
          </a:custGeom>
          <a:solidFill>
            <a:srgbClr val="D8EE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39" name="Google Shape;357;p19"/>
          <p:cNvSpPr>
            <a:spLocks/>
          </p:cNvSpPr>
          <p:nvPr/>
        </p:nvSpPr>
        <p:spPr bwMode="auto">
          <a:xfrm>
            <a:off x="841375" y="2692400"/>
            <a:ext cx="2041526" cy="160338"/>
          </a:xfrm>
          <a:custGeom>
            <a:avLst/>
            <a:gdLst>
              <a:gd name="T0" fmla="*/ 2147483646 w 447"/>
              <a:gd name="T1" fmla="*/ 2147483646 h 35"/>
              <a:gd name="T2" fmla="*/ 2147483646 w 447"/>
              <a:gd name="T3" fmla="*/ 2147483646 h 35"/>
              <a:gd name="T4" fmla="*/ 2147483646 w 447"/>
              <a:gd name="T5" fmla="*/ 2147483646 h 35"/>
              <a:gd name="T6" fmla="*/ 2147483646 w 447"/>
              <a:gd name="T7" fmla="*/ 0 h 35"/>
              <a:gd name="T8" fmla="*/ 2147483646 w 447"/>
              <a:gd name="T9" fmla="*/ 0 h 35"/>
              <a:gd name="T10" fmla="*/ 0 w 447"/>
              <a:gd name="T11" fmla="*/ 2147483646 h 35"/>
              <a:gd name="T12" fmla="*/ 2147483646 w 447"/>
              <a:gd name="T13" fmla="*/ 2147483646 h 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7" h="35" extrusionOk="0">
                <a:moveTo>
                  <a:pt x="17" y="35"/>
                </a:moveTo>
                <a:cubicBezTo>
                  <a:pt x="430" y="35"/>
                  <a:pt x="430" y="35"/>
                  <a:pt x="430" y="35"/>
                </a:cubicBezTo>
                <a:cubicBezTo>
                  <a:pt x="440" y="35"/>
                  <a:pt x="447" y="27"/>
                  <a:pt x="447" y="17"/>
                </a:cubicBezTo>
                <a:cubicBezTo>
                  <a:pt x="447" y="8"/>
                  <a:pt x="440" y="0"/>
                  <a:pt x="43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7" y="35"/>
                </a:cubicBezTo>
              </a:path>
            </a:pathLst>
          </a:custGeom>
          <a:solidFill>
            <a:srgbClr val="64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40" name="Google Shape;358;p19"/>
          <p:cNvSpPr>
            <a:spLocks/>
          </p:cNvSpPr>
          <p:nvPr/>
        </p:nvSpPr>
        <p:spPr bwMode="auto">
          <a:xfrm>
            <a:off x="1425575" y="3990975"/>
            <a:ext cx="2324101" cy="153988"/>
          </a:xfrm>
          <a:custGeom>
            <a:avLst/>
            <a:gdLst>
              <a:gd name="T0" fmla="*/ 2147483646 w 509"/>
              <a:gd name="T1" fmla="*/ 2147483646 h 34"/>
              <a:gd name="T2" fmla="*/ 2147483646 w 509"/>
              <a:gd name="T3" fmla="*/ 2147483646 h 34"/>
              <a:gd name="T4" fmla="*/ 2147483646 w 509"/>
              <a:gd name="T5" fmla="*/ 2147483646 h 34"/>
              <a:gd name="T6" fmla="*/ 2147483646 w 509"/>
              <a:gd name="T7" fmla="*/ 0 h 34"/>
              <a:gd name="T8" fmla="*/ 2147483646 w 509"/>
              <a:gd name="T9" fmla="*/ 0 h 34"/>
              <a:gd name="T10" fmla="*/ 0 w 509"/>
              <a:gd name="T11" fmla="*/ 2147483646 h 34"/>
              <a:gd name="T12" fmla="*/ 2147483646 w 509"/>
              <a:gd name="T13" fmla="*/ 2147483646 h 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9" h="34" extrusionOk="0">
                <a:moveTo>
                  <a:pt x="18" y="34"/>
                </a:moveTo>
                <a:cubicBezTo>
                  <a:pt x="492" y="34"/>
                  <a:pt x="492" y="34"/>
                  <a:pt x="492" y="34"/>
                </a:cubicBezTo>
                <a:cubicBezTo>
                  <a:pt x="502" y="34"/>
                  <a:pt x="509" y="27"/>
                  <a:pt x="509" y="17"/>
                </a:cubicBezTo>
                <a:cubicBezTo>
                  <a:pt x="509" y="8"/>
                  <a:pt x="502" y="0"/>
                  <a:pt x="49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4"/>
                  <a:pt x="18" y="34"/>
                </a:cubicBezTo>
              </a:path>
            </a:pathLst>
          </a:custGeom>
          <a:solidFill>
            <a:srgbClr val="C9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41" name="Google Shape;359;p19"/>
          <p:cNvSpPr>
            <a:spLocks/>
          </p:cNvSpPr>
          <p:nvPr/>
        </p:nvSpPr>
        <p:spPr bwMode="auto">
          <a:xfrm>
            <a:off x="1425575" y="3990975"/>
            <a:ext cx="1287462" cy="153988"/>
          </a:xfrm>
          <a:custGeom>
            <a:avLst/>
            <a:gdLst>
              <a:gd name="T0" fmla="*/ 2147483646 w 282"/>
              <a:gd name="T1" fmla="*/ 2147483646 h 34"/>
              <a:gd name="T2" fmla="*/ 2147483646 w 282"/>
              <a:gd name="T3" fmla="*/ 2147483646 h 34"/>
              <a:gd name="T4" fmla="*/ 2147483646 w 282"/>
              <a:gd name="T5" fmla="*/ 2147483646 h 34"/>
              <a:gd name="T6" fmla="*/ 2147483646 w 282"/>
              <a:gd name="T7" fmla="*/ 0 h 34"/>
              <a:gd name="T8" fmla="*/ 2147483646 w 282"/>
              <a:gd name="T9" fmla="*/ 0 h 34"/>
              <a:gd name="T10" fmla="*/ 0 w 282"/>
              <a:gd name="T11" fmla="*/ 2147483646 h 34"/>
              <a:gd name="T12" fmla="*/ 2147483646 w 282"/>
              <a:gd name="T13" fmla="*/ 2147483646 h 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2" h="34" extrusionOk="0">
                <a:moveTo>
                  <a:pt x="18" y="34"/>
                </a:moveTo>
                <a:cubicBezTo>
                  <a:pt x="264" y="34"/>
                  <a:pt x="264" y="34"/>
                  <a:pt x="264" y="34"/>
                </a:cubicBezTo>
                <a:cubicBezTo>
                  <a:pt x="274" y="34"/>
                  <a:pt x="282" y="27"/>
                  <a:pt x="282" y="17"/>
                </a:cubicBezTo>
                <a:cubicBezTo>
                  <a:pt x="282" y="8"/>
                  <a:pt x="274" y="0"/>
                  <a:pt x="26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4"/>
                  <a:pt x="18" y="34"/>
                </a:cubicBezTo>
              </a:path>
            </a:pathLst>
          </a:custGeom>
          <a:solidFill>
            <a:srgbClr val="2EB0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42" name="Google Shape;360;p19"/>
          <p:cNvSpPr>
            <a:spLocks/>
          </p:cNvSpPr>
          <p:nvPr/>
        </p:nvSpPr>
        <p:spPr bwMode="auto">
          <a:xfrm>
            <a:off x="2038350" y="5307012"/>
            <a:ext cx="2319338" cy="153988"/>
          </a:xfrm>
          <a:custGeom>
            <a:avLst/>
            <a:gdLst>
              <a:gd name="T0" fmla="*/ 2147483646 w 508"/>
              <a:gd name="T1" fmla="*/ 2147483646 h 34"/>
              <a:gd name="T2" fmla="*/ 2147483646 w 508"/>
              <a:gd name="T3" fmla="*/ 2147483646 h 34"/>
              <a:gd name="T4" fmla="*/ 2147483646 w 508"/>
              <a:gd name="T5" fmla="*/ 2147483646 h 34"/>
              <a:gd name="T6" fmla="*/ 2147483646 w 508"/>
              <a:gd name="T7" fmla="*/ 0 h 34"/>
              <a:gd name="T8" fmla="*/ 2147483646 w 508"/>
              <a:gd name="T9" fmla="*/ 0 h 34"/>
              <a:gd name="T10" fmla="*/ 0 w 508"/>
              <a:gd name="T11" fmla="*/ 2147483646 h 34"/>
              <a:gd name="T12" fmla="*/ 2147483646 w 508"/>
              <a:gd name="T13" fmla="*/ 2147483646 h 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8" h="34" extrusionOk="0">
                <a:moveTo>
                  <a:pt x="17" y="34"/>
                </a:moveTo>
                <a:cubicBezTo>
                  <a:pt x="491" y="34"/>
                  <a:pt x="491" y="34"/>
                  <a:pt x="491" y="34"/>
                </a:cubicBezTo>
                <a:cubicBezTo>
                  <a:pt x="501" y="34"/>
                  <a:pt x="508" y="27"/>
                  <a:pt x="508" y="17"/>
                </a:cubicBezTo>
                <a:cubicBezTo>
                  <a:pt x="508" y="8"/>
                  <a:pt x="501" y="0"/>
                  <a:pt x="49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</a:path>
            </a:pathLst>
          </a:custGeom>
          <a:solidFill>
            <a:srgbClr val="BED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43" name="Google Shape;361;p19"/>
          <p:cNvSpPr>
            <a:spLocks/>
          </p:cNvSpPr>
          <p:nvPr/>
        </p:nvSpPr>
        <p:spPr bwMode="auto">
          <a:xfrm>
            <a:off x="2033588" y="5307012"/>
            <a:ext cx="501650" cy="153988"/>
          </a:xfrm>
          <a:custGeom>
            <a:avLst/>
            <a:gdLst>
              <a:gd name="T0" fmla="*/ 2147483646 w 110"/>
              <a:gd name="T1" fmla="*/ 2147483646 h 34"/>
              <a:gd name="T2" fmla="*/ 2147483646 w 110"/>
              <a:gd name="T3" fmla="*/ 2147483646 h 34"/>
              <a:gd name="T4" fmla="*/ 2147483646 w 110"/>
              <a:gd name="T5" fmla="*/ 2147483646 h 34"/>
              <a:gd name="T6" fmla="*/ 2147483646 w 110"/>
              <a:gd name="T7" fmla="*/ 0 h 34"/>
              <a:gd name="T8" fmla="*/ 2147483646 w 110"/>
              <a:gd name="T9" fmla="*/ 0 h 34"/>
              <a:gd name="T10" fmla="*/ 0 w 110"/>
              <a:gd name="T11" fmla="*/ 2147483646 h 34"/>
              <a:gd name="T12" fmla="*/ 2147483646 w 110"/>
              <a:gd name="T13" fmla="*/ 2147483646 h 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0" h="34" extrusionOk="0">
                <a:moveTo>
                  <a:pt x="17" y="34"/>
                </a:moveTo>
                <a:cubicBezTo>
                  <a:pt x="93" y="34"/>
                  <a:pt x="93" y="34"/>
                  <a:pt x="93" y="34"/>
                </a:cubicBezTo>
                <a:cubicBezTo>
                  <a:pt x="102" y="34"/>
                  <a:pt x="110" y="27"/>
                  <a:pt x="110" y="17"/>
                </a:cubicBezTo>
                <a:cubicBezTo>
                  <a:pt x="110" y="8"/>
                  <a:pt x="102" y="0"/>
                  <a:pt x="9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4"/>
                  <a:pt x="17" y="34"/>
                </a:cubicBezTo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30732" name="Google Shape;362;p19"/>
          <p:cNvSpPr txBox="1">
            <a:spLocks noChangeArrowheads="1"/>
          </p:cNvSpPr>
          <p:nvPr/>
        </p:nvSpPr>
        <p:spPr bwMode="auto">
          <a:xfrm>
            <a:off x="1480153" y="2149803"/>
            <a:ext cx="116845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20202"/>
              </a:buClr>
              <a:buSzPts val="3200"/>
              <a:buFont typeface="Open Sans" panose="020B0606030504020204" pitchFamily="34" charset="0"/>
              <a:buNone/>
            </a:pPr>
            <a:r>
              <a:rPr lang="en-US" altLang="en-US" sz="2800" b="1" dirty="0">
                <a:solidFill>
                  <a:srgbClr val="020202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87%</a:t>
            </a:r>
            <a:endParaRPr lang="en-US" altLang="en-US" sz="2800" dirty="0">
              <a:cs typeface="Open Sans" panose="020B0606030504020204" pitchFamily="34" charset="0"/>
            </a:endParaRPr>
          </a:p>
        </p:txBody>
      </p:sp>
      <p:sp>
        <p:nvSpPr>
          <p:cNvPr id="30733" name="Google Shape;363;p19"/>
          <p:cNvSpPr txBox="1">
            <a:spLocks noChangeArrowheads="1"/>
          </p:cNvSpPr>
          <p:nvPr/>
        </p:nvSpPr>
        <p:spPr bwMode="auto">
          <a:xfrm>
            <a:off x="2069115" y="3446791"/>
            <a:ext cx="116845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20202"/>
              </a:buClr>
              <a:buSzPts val="3200"/>
              <a:buFont typeface="Open Sans" panose="020B0606030504020204" pitchFamily="34" charset="0"/>
              <a:buNone/>
            </a:pPr>
            <a:r>
              <a:rPr lang="en-US" altLang="en-US" sz="2800" b="1">
                <a:solidFill>
                  <a:srgbClr val="020202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52%</a:t>
            </a:r>
            <a:endParaRPr lang="en-US" altLang="en-US" sz="2800">
              <a:cs typeface="Open Sans" panose="020B0606030504020204" pitchFamily="34" charset="0"/>
            </a:endParaRPr>
          </a:p>
        </p:txBody>
      </p:sp>
      <p:sp>
        <p:nvSpPr>
          <p:cNvPr id="30734" name="Google Shape;364;p19"/>
          <p:cNvSpPr txBox="1">
            <a:spLocks noChangeArrowheads="1"/>
          </p:cNvSpPr>
          <p:nvPr/>
        </p:nvSpPr>
        <p:spPr bwMode="auto">
          <a:xfrm>
            <a:off x="2677128" y="4762828"/>
            <a:ext cx="116845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20202"/>
              </a:buClr>
              <a:buSzPts val="3200"/>
              <a:buFont typeface="Open Sans" panose="020B0606030504020204" pitchFamily="34" charset="0"/>
              <a:buNone/>
            </a:pPr>
            <a:r>
              <a:rPr lang="en-US" altLang="en-US" sz="2800" b="1">
                <a:solidFill>
                  <a:srgbClr val="020202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15%</a:t>
            </a:r>
            <a:endParaRPr lang="en-US" altLang="en-US" sz="2800">
              <a:cs typeface="Open Sans" panose="020B0606030504020204" pitchFamily="34" charset="0"/>
            </a:endParaRPr>
          </a:p>
        </p:txBody>
      </p:sp>
      <p:sp>
        <p:nvSpPr>
          <p:cNvPr id="30735" name="Google Shape;365;p19"/>
          <p:cNvSpPr txBox="1">
            <a:spLocks noChangeArrowheads="1"/>
          </p:cNvSpPr>
          <p:nvPr/>
        </p:nvSpPr>
        <p:spPr bwMode="auto">
          <a:xfrm>
            <a:off x="9215438" y="2251075"/>
            <a:ext cx="2339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sz="1500" dirty="0">
              <a:cs typeface="Open Sans" panose="020B0606030504020204" pitchFamily="34" charset="0"/>
            </a:endParaRPr>
          </a:p>
        </p:txBody>
      </p:sp>
      <p:sp>
        <p:nvSpPr>
          <p:cNvPr id="30736" name="Google Shape;366;p19"/>
          <p:cNvSpPr txBox="1">
            <a:spLocks noChangeArrowheads="1"/>
          </p:cNvSpPr>
          <p:nvPr/>
        </p:nvSpPr>
        <p:spPr bwMode="auto">
          <a:xfrm>
            <a:off x="8618538" y="3530600"/>
            <a:ext cx="2341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sz="1500" dirty="0">
              <a:cs typeface="Open Sans" panose="020B0606030504020204" pitchFamily="34" charset="0"/>
            </a:endParaRPr>
          </a:p>
        </p:txBody>
      </p:sp>
      <p:sp>
        <p:nvSpPr>
          <p:cNvPr id="30737" name="Google Shape;367;p19"/>
          <p:cNvSpPr txBox="1">
            <a:spLocks noChangeArrowheads="1"/>
          </p:cNvSpPr>
          <p:nvPr/>
        </p:nvSpPr>
        <p:spPr bwMode="auto">
          <a:xfrm>
            <a:off x="8010525" y="4884738"/>
            <a:ext cx="23415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Open Sans" panose="020B0606030504020204" pitchFamily="34" charset="0"/>
              <a:buNone/>
            </a:pP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consectetur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adipiscing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5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r>
              <a:rPr lang="en-US" altLang="en-US" sz="15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sed do</a:t>
            </a:r>
            <a:endParaRPr lang="en-US" altLang="en-US" sz="1500" dirty="0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00" fill="hold"/>
                                            <p:tgtEl>
                                              <p:spTgt spid="307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00" fill="hold"/>
                                            <p:tgtEl>
                                              <p:spTgt spid="307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900" fill="hold"/>
                                            <p:tgtEl>
                                              <p:spTgt spid="307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900" fill="hold"/>
                                            <p:tgtEl>
                                              <p:spTgt spid="307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800" fill="hold"/>
                                            <p:tgtEl>
                                              <p:spTgt spid="307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800" fill="hold"/>
                                            <p:tgtEl>
                                              <p:spTgt spid="307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307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07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44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0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90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90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80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80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00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00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00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00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100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100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100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07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307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07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44" grpId="0" animBg="1"/>
          <p:bldP spid="30745" grpId="0" animBg="1"/>
          <p:bldP spid="30746" grpId="0" animBg="1"/>
          <p:bldP spid="30747" grpId="0" animBg="1"/>
          <p:bldP spid="30725" grpId="0"/>
          <p:bldP spid="30726" grpId="0"/>
          <p:bldP spid="30727" grpId="0"/>
          <p:bldP spid="30728" grpId="0"/>
          <p:bldP spid="30729" grpId="0"/>
          <p:bldP spid="30730" grpId="0"/>
          <p:bldP spid="30738" grpId="0" animBg="1"/>
          <p:bldP spid="30739" grpId="0" animBg="1"/>
          <p:bldP spid="30740" grpId="0" animBg="1"/>
          <p:bldP spid="30741" grpId="0" animBg="1"/>
          <p:bldP spid="30742" grpId="0" animBg="1"/>
          <p:bldP spid="30743" grpId="0" animBg="1"/>
          <p:bldP spid="30732" grpId="0"/>
          <p:bldP spid="30733" grpId="0"/>
          <p:bldP spid="30734" grpId="0"/>
          <p:bldP spid="30735" grpId="0"/>
          <p:bldP spid="30736" grpId="0"/>
          <p:bldP spid="307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07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07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07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07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07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07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07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07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44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0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307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0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90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900" fill="hold"/>
                                            <p:tgtEl>
                                              <p:spTgt spid="30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80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800" fill="hold"/>
                                            <p:tgtEl>
                                              <p:spTgt spid="30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7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307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307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30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30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30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30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30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307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07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307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07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307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307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307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44" grpId="0" animBg="1"/>
          <p:bldP spid="30745" grpId="0" animBg="1"/>
          <p:bldP spid="30746" grpId="0" animBg="1"/>
          <p:bldP spid="30747" grpId="0" animBg="1"/>
          <p:bldP spid="30725" grpId="0"/>
          <p:bldP spid="30726" grpId="0"/>
          <p:bldP spid="30727" grpId="0"/>
          <p:bldP spid="30728" grpId="0"/>
          <p:bldP spid="30729" grpId="0"/>
          <p:bldP spid="30730" grpId="0"/>
          <p:bldP spid="30738" grpId="0" animBg="1"/>
          <p:bldP spid="30739" grpId="0" animBg="1"/>
          <p:bldP spid="30740" grpId="0" animBg="1"/>
          <p:bldP spid="30741" grpId="0" animBg="1"/>
          <p:bldP spid="30742" grpId="0" animBg="1"/>
          <p:bldP spid="30743" grpId="0" animBg="1"/>
          <p:bldP spid="30732" grpId="0"/>
          <p:bldP spid="30733" grpId="0"/>
          <p:bldP spid="30734" grpId="0"/>
          <p:bldP spid="30735" grpId="0"/>
          <p:bldP spid="30736" grpId="0"/>
          <p:bldP spid="3073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27;p21"/>
          <p:cNvSpPr txBox="1">
            <a:spLocks noChangeArrowheads="1"/>
          </p:cNvSpPr>
          <p:nvPr/>
        </p:nvSpPr>
        <p:spPr bwMode="auto">
          <a:xfrm>
            <a:off x="953194" y="3013869"/>
            <a:ext cx="10285614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82828"/>
              </a:buClr>
              <a:buSzPts val="5400"/>
              <a:buFont typeface="Montserrat" panose="02000505000000020004" pitchFamily="2" charset="0"/>
              <a:buNone/>
            </a:pPr>
            <a:r>
              <a:rPr lang="en-US" altLang="en-US" sz="5400" b="1" dirty="0">
                <a:solidFill>
                  <a:srgbClr val="282828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YOUR TITLE CAN BE HERE</a:t>
            </a:r>
            <a:endParaRPr lang="en-US" altLang="en-US" dirty="0"/>
          </a:p>
        </p:txBody>
      </p:sp>
      <p:grpSp>
        <p:nvGrpSpPr>
          <p:cNvPr id="34819" name="Google Shape;428;p21"/>
          <p:cNvGrpSpPr>
            <a:grpSpLocks/>
          </p:cNvGrpSpPr>
          <p:nvPr/>
        </p:nvGrpSpPr>
        <p:grpSpPr bwMode="auto">
          <a:xfrm>
            <a:off x="1068388" y="3789363"/>
            <a:ext cx="2489200" cy="2347912"/>
            <a:chOff x="1068388" y="3789363"/>
            <a:chExt cx="2489200" cy="2347913"/>
          </a:xfrm>
        </p:grpSpPr>
        <p:sp>
          <p:nvSpPr>
            <p:cNvPr id="34868" name="Google Shape;429;p21"/>
            <p:cNvSpPr>
              <a:spLocks/>
            </p:cNvSpPr>
            <p:nvPr/>
          </p:nvSpPr>
          <p:spPr bwMode="auto">
            <a:xfrm>
              <a:off x="3282950" y="3789363"/>
              <a:ext cx="274638" cy="1490663"/>
            </a:xfrm>
            <a:custGeom>
              <a:avLst/>
              <a:gdLst>
                <a:gd name="T0" fmla="*/ 2147483646 w 173"/>
                <a:gd name="T1" fmla="*/ 2147483646 h 939"/>
                <a:gd name="T2" fmla="*/ 2147483646 w 173"/>
                <a:gd name="T3" fmla="*/ 2147483646 h 939"/>
                <a:gd name="T4" fmla="*/ 0 w 173"/>
                <a:gd name="T5" fmla="*/ 0 h 939"/>
                <a:gd name="T6" fmla="*/ 2147483646 w 173"/>
                <a:gd name="T7" fmla="*/ 2147483646 h 9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39" extrusionOk="0">
                  <a:moveTo>
                    <a:pt x="173" y="116"/>
                  </a:moveTo>
                  <a:lnTo>
                    <a:pt x="146" y="939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043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9" name="Google Shape;430;p21"/>
            <p:cNvSpPr>
              <a:spLocks/>
            </p:cNvSpPr>
            <p:nvPr/>
          </p:nvSpPr>
          <p:spPr bwMode="auto">
            <a:xfrm>
              <a:off x="1068388" y="3789363"/>
              <a:ext cx="2446338" cy="1719263"/>
            </a:xfrm>
            <a:custGeom>
              <a:avLst/>
              <a:gdLst>
                <a:gd name="T0" fmla="*/ 2147483646 w 1541"/>
                <a:gd name="T1" fmla="*/ 2147483646 h 1083"/>
                <a:gd name="T2" fmla="*/ 2147483646 w 1541"/>
                <a:gd name="T3" fmla="*/ 0 h 1083"/>
                <a:gd name="T4" fmla="*/ 2147483646 w 1541"/>
                <a:gd name="T5" fmla="*/ 2147483646 h 1083"/>
                <a:gd name="T6" fmla="*/ 0 w 1541"/>
                <a:gd name="T7" fmla="*/ 2147483646 h 1083"/>
                <a:gd name="T8" fmla="*/ 2147483646 w 1541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1083" extrusionOk="0">
                  <a:moveTo>
                    <a:pt x="238" y="352"/>
                  </a:moveTo>
                  <a:lnTo>
                    <a:pt x="1395" y="0"/>
                  </a:lnTo>
                  <a:lnTo>
                    <a:pt x="1541" y="939"/>
                  </a:lnTo>
                  <a:lnTo>
                    <a:pt x="0" y="1083"/>
                  </a:lnTo>
                  <a:lnTo>
                    <a:pt x="238" y="352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70" name="Google Shape;431;p21"/>
            <p:cNvSpPr>
              <a:spLocks/>
            </p:cNvSpPr>
            <p:nvPr/>
          </p:nvSpPr>
          <p:spPr bwMode="auto">
            <a:xfrm>
              <a:off x="1068388" y="5280026"/>
              <a:ext cx="2446338" cy="228600"/>
            </a:xfrm>
            <a:custGeom>
              <a:avLst/>
              <a:gdLst>
                <a:gd name="T0" fmla="*/ 2147483646 w 1541"/>
                <a:gd name="T1" fmla="*/ 2147483646 h 144"/>
                <a:gd name="T2" fmla="*/ 2147483646 w 1541"/>
                <a:gd name="T3" fmla="*/ 0 h 144"/>
                <a:gd name="T4" fmla="*/ 0 w 1541"/>
                <a:gd name="T5" fmla="*/ 2147483646 h 144"/>
                <a:gd name="T6" fmla="*/ 2147483646 w 1541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1" h="144" extrusionOk="0">
                  <a:moveTo>
                    <a:pt x="1380" y="131"/>
                  </a:moveTo>
                  <a:lnTo>
                    <a:pt x="1541" y="0"/>
                  </a:lnTo>
                  <a:lnTo>
                    <a:pt x="0" y="144"/>
                  </a:lnTo>
                  <a:lnTo>
                    <a:pt x="1380" y="131"/>
                  </a:lnTo>
                  <a:close/>
                </a:path>
              </a:pathLst>
            </a:custGeom>
            <a:solidFill>
              <a:srgbClr val="043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71" name="Google Shape;432;p21"/>
            <p:cNvSpPr>
              <a:spLocks/>
            </p:cNvSpPr>
            <p:nvPr/>
          </p:nvSpPr>
          <p:spPr bwMode="auto">
            <a:xfrm>
              <a:off x="1068388" y="5475288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1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54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72" name="Google Shape;433;p21"/>
            <p:cNvSpPr>
              <a:spLocks/>
            </p:cNvSpPr>
            <p:nvPr/>
          </p:nvSpPr>
          <p:spPr bwMode="auto">
            <a:xfrm>
              <a:off x="1422400" y="5475288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8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0" name="Google Shape;434;p21"/>
          <p:cNvGrpSpPr>
            <a:grpSpLocks/>
          </p:cNvGrpSpPr>
          <p:nvPr/>
        </p:nvGrpSpPr>
        <p:grpSpPr bwMode="auto">
          <a:xfrm>
            <a:off x="4800600" y="3789363"/>
            <a:ext cx="2495550" cy="2347912"/>
            <a:chOff x="4800600" y="3789363"/>
            <a:chExt cx="2495550" cy="2347913"/>
          </a:xfrm>
        </p:grpSpPr>
        <p:sp>
          <p:nvSpPr>
            <p:cNvPr id="34863" name="Google Shape;435;p21"/>
            <p:cNvSpPr>
              <a:spLocks/>
            </p:cNvSpPr>
            <p:nvPr/>
          </p:nvSpPr>
          <p:spPr bwMode="auto">
            <a:xfrm>
              <a:off x="7019925" y="3789363"/>
              <a:ext cx="276225" cy="1490663"/>
            </a:xfrm>
            <a:custGeom>
              <a:avLst/>
              <a:gdLst>
                <a:gd name="T0" fmla="*/ 2147483646 w 174"/>
                <a:gd name="T1" fmla="*/ 2147483646 h 939"/>
                <a:gd name="T2" fmla="*/ 2147483646 w 174"/>
                <a:gd name="T3" fmla="*/ 2147483646 h 939"/>
                <a:gd name="T4" fmla="*/ 0 w 174"/>
                <a:gd name="T5" fmla="*/ 0 h 939"/>
                <a:gd name="T6" fmla="*/ 2147483646 w 174"/>
                <a:gd name="T7" fmla="*/ 2147483646 h 9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939" extrusionOk="0">
                  <a:moveTo>
                    <a:pt x="174" y="116"/>
                  </a:moveTo>
                  <a:lnTo>
                    <a:pt x="146" y="939"/>
                  </a:lnTo>
                  <a:lnTo>
                    <a:pt x="0" y="0"/>
                  </a:lnTo>
                  <a:lnTo>
                    <a:pt x="174" y="116"/>
                  </a:lnTo>
                  <a:close/>
                </a:path>
              </a:pathLst>
            </a:custGeom>
            <a:solidFill>
              <a:srgbClr val="2B9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4" name="Google Shape;436;p21"/>
            <p:cNvSpPr>
              <a:spLocks/>
            </p:cNvSpPr>
            <p:nvPr/>
          </p:nvSpPr>
          <p:spPr bwMode="auto">
            <a:xfrm>
              <a:off x="4800600" y="3789363"/>
              <a:ext cx="2451100" cy="1719263"/>
            </a:xfrm>
            <a:custGeom>
              <a:avLst/>
              <a:gdLst>
                <a:gd name="T0" fmla="*/ 2147483646 w 1544"/>
                <a:gd name="T1" fmla="*/ 2147483646 h 1083"/>
                <a:gd name="T2" fmla="*/ 2147483646 w 1544"/>
                <a:gd name="T3" fmla="*/ 0 h 1083"/>
                <a:gd name="T4" fmla="*/ 2147483646 w 1544"/>
                <a:gd name="T5" fmla="*/ 2147483646 h 1083"/>
                <a:gd name="T6" fmla="*/ 0 w 1544"/>
                <a:gd name="T7" fmla="*/ 2147483646 h 1083"/>
                <a:gd name="T8" fmla="*/ 2147483646 w 1544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4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4" y="939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34B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5" name="Google Shape;437;p21"/>
            <p:cNvSpPr>
              <a:spLocks/>
            </p:cNvSpPr>
            <p:nvPr/>
          </p:nvSpPr>
          <p:spPr bwMode="auto">
            <a:xfrm>
              <a:off x="4800600" y="5280026"/>
              <a:ext cx="2451100" cy="228600"/>
            </a:xfrm>
            <a:custGeom>
              <a:avLst/>
              <a:gdLst>
                <a:gd name="T0" fmla="*/ 2147483646 w 1544"/>
                <a:gd name="T1" fmla="*/ 2147483646 h 144"/>
                <a:gd name="T2" fmla="*/ 2147483646 w 1544"/>
                <a:gd name="T3" fmla="*/ 0 h 144"/>
                <a:gd name="T4" fmla="*/ 0 w 1544"/>
                <a:gd name="T5" fmla="*/ 2147483646 h 144"/>
                <a:gd name="T6" fmla="*/ 2147483646 w 1544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4" h="144" extrusionOk="0">
                  <a:moveTo>
                    <a:pt x="1383" y="131"/>
                  </a:moveTo>
                  <a:lnTo>
                    <a:pt x="1544" y="0"/>
                  </a:lnTo>
                  <a:lnTo>
                    <a:pt x="0" y="144"/>
                  </a:lnTo>
                  <a:lnTo>
                    <a:pt x="1383" y="131"/>
                  </a:lnTo>
                  <a:close/>
                </a:path>
              </a:pathLst>
            </a:custGeom>
            <a:solidFill>
              <a:srgbClr val="2B9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6" name="Google Shape;438;p21"/>
            <p:cNvSpPr>
              <a:spLocks/>
            </p:cNvSpPr>
            <p:nvPr/>
          </p:nvSpPr>
          <p:spPr bwMode="auto">
            <a:xfrm>
              <a:off x="4800600" y="5475288"/>
              <a:ext cx="685800" cy="661988"/>
            </a:xfrm>
            <a:custGeom>
              <a:avLst/>
              <a:gdLst>
                <a:gd name="T0" fmla="*/ 0 w 432"/>
                <a:gd name="T1" fmla="*/ 2147483646 h 417"/>
                <a:gd name="T2" fmla="*/ 2147483646 w 432"/>
                <a:gd name="T3" fmla="*/ 2147483646 h 417"/>
                <a:gd name="T4" fmla="*/ 2147483646 w 432"/>
                <a:gd name="T5" fmla="*/ 0 h 417"/>
                <a:gd name="T6" fmla="*/ 0 w 432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17" extrusionOk="0">
                  <a:moveTo>
                    <a:pt x="0" y="21"/>
                  </a:moveTo>
                  <a:lnTo>
                    <a:pt x="432" y="417"/>
                  </a:lnTo>
                  <a:lnTo>
                    <a:pt x="22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F9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7" name="Google Shape;439;p21"/>
            <p:cNvSpPr>
              <a:spLocks/>
            </p:cNvSpPr>
            <p:nvPr/>
          </p:nvSpPr>
          <p:spPr bwMode="auto">
            <a:xfrm>
              <a:off x="5159375" y="5475288"/>
              <a:ext cx="327025" cy="661988"/>
            </a:xfrm>
            <a:custGeom>
              <a:avLst/>
              <a:gdLst>
                <a:gd name="T0" fmla="*/ 2147483646 w 206"/>
                <a:gd name="T1" fmla="*/ 2147483646 h 417"/>
                <a:gd name="T2" fmla="*/ 2147483646 w 206"/>
                <a:gd name="T3" fmla="*/ 2147483646 h 417"/>
                <a:gd name="T4" fmla="*/ 0 w 206"/>
                <a:gd name="T5" fmla="*/ 0 h 417"/>
                <a:gd name="T6" fmla="*/ 2147483646 w 206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417" extrusionOk="0">
                  <a:moveTo>
                    <a:pt x="123" y="18"/>
                  </a:moveTo>
                  <a:lnTo>
                    <a:pt x="206" y="417"/>
                  </a:lnTo>
                  <a:lnTo>
                    <a:pt x="0" y="0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278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1" name="Google Shape;440;p21"/>
          <p:cNvGrpSpPr>
            <a:grpSpLocks/>
          </p:cNvGrpSpPr>
          <p:nvPr/>
        </p:nvGrpSpPr>
        <p:grpSpPr bwMode="auto">
          <a:xfrm>
            <a:off x="8539163" y="3789363"/>
            <a:ext cx="2493962" cy="2347912"/>
            <a:chOff x="8539163" y="3789363"/>
            <a:chExt cx="2493963" cy="2347913"/>
          </a:xfrm>
        </p:grpSpPr>
        <p:sp>
          <p:nvSpPr>
            <p:cNvPr id="34858" name="Google Shape;441;p21"/>
            <p:cNvSpPr>
              <a:spLocks/>
            </p:cNvSpPr>
            <p:nvPr/>
          </p:nvSpPr>
          <p:spPr bwMode="auto">
            <a:xfrm>
              <a:off x="10758488" y="3789363"/>
              <a:ext cx="274638" cy="1490663"/>
            </a:xfrm>
            <a:custGeom>
              <a:avLst/>
              <a:gdLst>
                <a:gd name="T0" fmla="*/ 2147483646 w 173"/>
                <a:gd name="T1" fmla="*/ 2147483646 h 939"/>
                <a:gd name="T2" fmla="*/ 2147483646 w 173"/>
                <a:gd name="T3" fmla="*/ 2147483646 h 939"/>
                <a:gd name="T4" fmla="*/ 0 w 173"/>
                <a:gd name="T5" fmla="*/ 0 h 939"/>
                <a:gd name="T6" fmla="*/ 2147483646 w 173"/>
                <a:gd name="T7" fmla="*/ 2147483646 h 9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39" extrusionOk="0">
                  <a:moveTo>
                    <a:pt x="173" y="116"/>
                  </a:moveTo>
                  <a:lnTo>
                    <a:pt x="145" y="939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21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9" name="Google Shape;442;p21"/>
            <p:cNvSpPr>
              <a:spLocks/>
            </p:cNvSpPr>
            <p:nvPr/>
          </p:nvSpPr>
          <p:spPr bwMode="auto">
            <a:xfrm>
              <a:off x="8539163" y="3789363"/>
              <a:ext cx="2449513" cy="1719263"/>
            </a:xfrm>
            <a:custGeom>
              <a:avLst/>
              <a:gdLst>
                <a:gd name="T0" fmla="*/ 2147483646 w 1543"/>
                <a:gd name="T1" fmla="*/ 2147483646 h 1083"/>
                <a:gd name="T2" fmla="*/ 2147483646 w 1543"/>
                <a:gd name="T3" fmla="*/ 0 h 1083"/>
                <a:gd name="T4" fmla="*/ 2147483646 w 1543"/>
                <a:gd name="T5" fmla="*/ 2147483646 h 1083"/>
                <a:gd name="T6" fmla="*/ 0 w 1543"/>
                <a:gd name="T7" fmla="*/ 2147483646 h 1083"/>
                <a:gd name="T8" fmla="*/ 2147483646 w 1543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3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3" y="939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47C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0" name="Google Shape;443;p21"/>
            <p:cNvSpPr>
              <a:spLocks/>
            </p:cNvSpPr>
            <p:nvPr/>
          </p:nvSpPr>
          <p:spPr bwMode="auto">
            <a:xfrm>
              <a:off x="8539163" y="5280026"/>
              <a:ext cx="2449513" cy="228600"/>
            </a:xfrm>
            <a:custGeom>
              <a:avLst/>
              <a:gdLst>
                <a:gd name="T0" fmla="*/ 2147483646 w 1543"/>
                <a:gd name="T1" fmla="*/ 2147483646 h 144"/>
                <a:gd name="T2" fmla="*/ 2147483646 w 1543"/>
                <a:gd name="T3" fmla="*/ 0 h 144"/>
                <a:gd name="T4" fmla="*/ 0 w 1543"/>
                <a:gd name="T5" fmla="*/ 2147483646 h 144"/>
                <a:gd name="T6" fmla="*/ 2147483646 w 1543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3" h="144" extrusionOk="0">
                  <a:moveTo>
                    <a:pt x="1382" y="131"/>
                  </a:moveTo>
                  <a:lnTo>
                    <a:pt x="1543" y="0"/>
                  </a:lnTo>
                  <a:lnTo>
                    <a:pt x="0" y="144"/>
                  </a:lnTo>
                  <a:lnTo>
                    <a:pt x="1382" y="131"/>
                  </a:lnTo>
                  <a:close/>
                </a:path>
              </a:pathLst>
            </a:custGeom>
            <a:solidFill>
              <a:srgbClr val="21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1" name="Google Shape;444;p21"/>
            <p:cNvSpPr>
              <a:spLocks/>
            </p:cNvSpPr>
            <p:nvPr/>
          </p:nvSpPr>
          <p:spPr bwMode="auto">
            <a:xfrm>
              <a:off x="8539163" y="5475288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1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3B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62" name="Google Shape;445;p21"/>
            <p:cNvSpPr>
              <a:spLocks/>
            </p:cNvSpPr>
            <p:nvPr/>
          </p:nvSpPr>
          <p:spPr bwMode="auto">
            <a:xfrm>
              <a:off x="8893175" y="5475288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8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1C8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2" name="Google Shape;446;p21"/>
          <p:cNvGrpSpPr>
            <a:grpSpLocks/>
          </p:cNvGrpSpPr>
          <p:nvPr/>
        </p:nvGrpSpPr>
        <p:grpSpPr bwMode="auto">
          <a:xfrm>
            <a:off x="1068388" y="635000"/>
            <a:ext cx="2489200" cy="2349500"/>
            <a:chOff x="1068388" y="635001"/>
            <a:chExt cx="2489200" cy="2349500"/>
          </a:xfrm>
        </p:grpSpPr>
        <p:sp>
          <p:nvSpPr>
            <p:cNvPr id="34853" name="Google Shape;447;p21"/>
            <p:cNvSpPr>
              <a:spLocks/>
            </p:cNvSpPr>
            <p:nvPr/>
          </p:nvSpPr>
          <p:spPr bwMode="auto">
            <a:xfrm>
              <a:off x="3282950" y="635001"/>
              <a:ext cx="274638" cy="1492250"/>
            </a:xfrm>
            <a:custGeom>
              <a:avLst/>
              <a:gdLst>
                <a:gd name="T0" fmla="*/ 2147483646 w 173"/>
                <a:gd name="T1" fmla="*/ 2147483646 h 940"/>
                <a:gd name="T2" fmla="*/ 2147483646 w 173"/>
                <a:gd name="T3" fmla="*/ 2147483646 h 940"/>
                <a:gd name="T4" fmla="*/ 0 w 173"/>
                <a:gd name="T5" fmla="*/ 0 h 940"/>
                <a:gd name="T6" fmla="*/ 2147483646 w 173"/>
                <a:gd name="T7" fmla="*/ 2147483646 h 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40" extrusionOk="0">
                  <a:moveTo>
                    <a:pt x="173" y="116"/>
                  </a:moveTo>
                  <a:lnTo>
                    <a:pt x="146" y="940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EDA3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4" name="Google Shape;448;p21"/>
            <p:cNvSpPr>
              <a:spLocks/>
            </p:cNvSpPr>
            <p:nvPr/>
          </p:nvSpPr>
          <p:spPr bwMode="auto">
            <a:xfrm>
              <a:off x="1068388" y="635001"/>
              <a:ext cx="2446338" cy="1719263"/>
            </a:xfrm>
            <a:custGeom>
              <a:avLst/>
              <a:gdLst>
                <a:gd name="T0" fmla="*/ 2147483646 w 1541"/>
                <a:gd name="T1" fmla="*/ 2147483646 h 1083"/>
                <a:gd name="T2" fmla="*/ 2147483646 w 1541"/>
                <a:gd name="T3" fmla="*/ 0 h 1083"/>
                <a:gd name="T4" fmla="*/ 2147483646 w 1541"/>
                <a:gd name="T5" fmla="*/ 2147483646 h 1083"/>
                <a:gd name="T6" fmla="*/ 0 w 1541"/>
                <a:gd name="T7" fmla="*/ 2147483646 h 1083"/>
                <a:gd name="T8" fmla="*/ 2147483646 w 1541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1083" extrusionOk="0">
                  <a:moveTo>
                    <a:pt x="238" y="352"/>
                  </a:moveTo>
                  <a:lnTo>
                    <a:pt x="1395" y="0"/>
                  </a:lnTo>
                  <a:lnTo>
                    <a:pt x="1541" y="940"/>
                  </a:lnTo>
                  <a:lnTo>
                    <a:pt x="0" y="1083"/>
                  </a:lnTo>
                  <a:lnTo>
                    <a:pt x="238" y="352"/>
                  </a:lnTo>
                  <a:close/>
                </a:path>
              </a:pathLst>
            </a:custGeom>
            <a:solidFill>
              <a:srgbClr val="FFC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5" name="Google Shape;449;p21"/>
            <p:cNvSpPr>
              <a:spLocks/>
            </p:cNvSpPr>
            <p:nvPr/>
          </p:nvSpPr>
          <p:spPr bwMode="auto">
            <a:xfrm>
              <a:off x="1068388" y="2127251"/>
              <a:ext cx="2446338" cy="227013"/>
            </a:xfrm>
            <a:custGeom>
              <a:avLst/>
              <a:gdLst>
                <a:gd name="T0" fmla="*/ 2147483646 w 1541"/>
                <a:gd name="T1" fmla="*/ 2147483646 h 143"/>
                <a:gd name="T2" fmla="*/ 2147483646 w 1541"/>
                <a:gd name="T3" fmla="*/ 0 h 143"/>
                <a:gd name="T4" fmla="*/ 0 w 1541"/>
                <a:gd name="T5" fmla="*/ 2147483646 h 143"/>
                <a:gd name="T6" fmla="*/ 2147483646 w 1541"/>
                <a:gd name="T7" fmla="*/ 2147483646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1" h="143" extrusionOk="0">
                  <a:moveTo>
                    <a:pt x="1380" y="130"/>
                  </a:moveTo>
                  <a:lnTo>
                    <a:pt x="1541" y="0"/>
                  </a:lnTo>
                  <a:lnTo>
                    <a:pt x="0" y="143"/>
                  </a:lnTo>
                  <a:lnTo>
                    <a:pt x="1380" y="130"/>
                  </a:lnTo>
                  <a:close/>
                </a:path>
              </a:pathLst>
            </a:custGeom>
            <a:solidFill>
              <a:srgbClr val="EDA3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6" name="Google Shape;450;p21"/>
            <p:cNvSpPr>
              <a:spLocks/>
            </p:cNvSpPr>
            <p:nvPr/>
          </p:nvSpPr>
          <p:spPr bwMode="auto">
            <a:xfrm>
              <a:off x="1068388" y="2322513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0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7A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7" name="Google Shape;451;p21"/>
            <p:cNvSpPr>
              <a:spLocks/>
            </p:cNvSpPr>
            <p:nvPr/>
          </p:nvSpPr>
          <p:spPr bwMode="auto">
            <a:xfrm>
              <a:off x="1422400" y="2322513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7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DE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3" name="Google Shape;452;p21"/>
          <p:cNvGrpSpPr>
            <a:grpSpLocks/>
          </p:cNvGrpSpPr>
          <p:nvPr/>
        </p:nvGrpSpPr>
        <p:grpSpPr bwMode="auto">
          <a:xfrm>
            <a:off x="4800600" y="635000"/>
            <a:ext cx="2495550" cy="2349500"/>
            <a:chOff x="4800600" y="635001"/>
            <a:chExt cx="2495550" cy="2349500"/>
          </a:xfrm>
        </p:grpSpPr>
        <p:sp>
          <p:nvSpPr>
            <p:cNvPr id="34848" name="Google Shape;453;p21"/>
            <p:cNvSpPr>
              <a:spLocks/>
            </p:cNvSpPr>
            <p:nvPr/>
          </p:nvSpPr>
          <p:spPr bwMode="auto">
            <a:xfrm>
              <a:off x="7019925" y="635001"/>
              <a:ext cx="276225" cy="1492250"/>
            </a:xfrm>
            <a:custGeom>
              <a:avLst/>
              <a:gdLst>
                <a:gd name="T0" fmla="*/ 2147483646 w 174"/>
                <a:gd name="T1" fmla="*/ 2147483646 h 940"/>
                <a:gd name="T2" fmla="*/ 2147483646 w 174"/>
                <a:gd name="T3" fmla="*/ 2147483646 h 940"/>
                <a:gd name="T4" fmla="*/ 0 w 174"/>
                <a:gd name="T5" fmla="*/ 0 h 940"/>
                <a:gd name="T6" fmla="*/ 2147483646 w 174"/>
                <a:gd name="T7" fmla="*/ 2147483646 h 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940" extrusionOk="0">
                  <a:moveTo>
                    <a:pt x="174" y="116"/>
                  </a:moveTo>
                  <a:lnTo>
                    <a:pt x="146" y="940"/>
                  </a:lnTo>
                  <a:lnTo>
                    <a:pt x="0" y="0"/>
                  </a:lnTo>
                  <a:lnTo>
                    <a:pt x="174" y="116"/>
                  </a:lnTo>
                  <a:close/>
                </a:path>
              </a:pathLst>
            </a:custGeom>
            <a:solidFill>
              <a:srgbClr val="BA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9" name="Google Shape;454;p21"/>
            <p:cNvSpPr>
              <a:spLocks/>
            </p:cNvSpPr>
            <p:nvPr/>
          </p:nvSpPr>
          <p:spPr bwMode="auto">
            <a:xfrm>
              <a:off x="4800600" y="635001"/>
              <a:ext cx="2451100" cy="1719263"/>
            </a:xfrm>
            <a:custGeom>
              <a:avLst/>
              <a:gdLst>
                <a:gd name="T0" fmla="*/ 2147483646 w 1544"/>
                <a:gd name="T1" fmla="*/ 2147483646 h 1083"/>
                <a:gd name="T2" fmla="*/ 2147483646 w 1544"/>
                <a:gd name="T3" fmla="*/ 0 h 1083"/>
                <a:gd name="T4" fmla="*/ 2147483646 w 1544"/>
                <a:gd name="T5" fmla="*/ 2147483646 h 1083"/>
                <a:gd name="T6" fmla="*/ 0 w 1544"/>
                <a:gd name="T7" fmla="*/ 2147483646 h 1083"/>
                <a:gd name="T8" fmla="*/ 2147483646 w 1544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4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4" y="940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0" name="Google Shape;455;p21"/>
            <p:cNvSpPr>
              <a:spLocks/>
            </p:cNvSpPr>
            <p:nvPr/>
          </p:nvSpPr>
          <p:spPr bwMode="auto">
            <a:xfrm>
              <a:off x="4800600" y="2127251"/>
              <a:ext cx="2451100" cy="227013"/>
            </a:xfrm>
            <a:custGeom>
              <a:avLst/>
              <a:gdLst>
                <a:gd name="T0" fmla="*/ 2147483646 w 1544"/>
                <a:gd name="T1" fmla="*/ 2147483646 h 143"/>
                <a:gd name="T2" fmla="*/ 2147483646 w 1544"/>
                <a:gd name="T3" fmla="*/ 0 h 143"/>
                <a:gd name="T4" fmla="*/ 0 w 1544"/>
                <a:gd name="T5" fmla="*/ 2147483646 h 143"/>
                <a:gd name="T6" fmla="*/ 2147483646 w 1544"/>
                <a:gd name="T7" fmla="*/ 2147483646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4" h="143" extrusionOk="0">
                  <a:moveTo>
                    <a:pt x="1383" y="130"/>
                  </a:moveTo>
                  <a:lnTo>
                    <a:pt x="1544" y="0"/>
                  </a:lnTo>
                  <a:lnTo>
                    <a:pt x="0" y="143"/>
                  </a:lnTo>
                  <a:lnTo>
                    <a:pt x="1383" y="130"/>
                  </a:lnTo>
                  <a:close/>
                </a:path>
              </a:pathLst>
            </a:custGeom>
            <a:solidFill>
              <a:srgbClr val="BA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1" name="Google Shape;456;p21"/>
            <p:cNvSpPr>
              <a:spLocks/>
            </p:cNvSpPr>
            <p:nvPr/>
          </p:nvSpPr>
          <p:spPr bwMode="auto">
            <a:xfrm>
              <a:off x="4800600" y="2322513"/>
              <a:ext cx="685800" cy="661988"/>
            </a:xfrm>
            <a:custGeom>
              <a:avLst/>
              <a:gdLst>
                <a:gd name="T0" fmla="*/ 0 w 432"/>
                <a:gd name="T1" fmla="*/ 2147483646 h 417"/>
                <a:gd name="T2" fmla="*/ 2147483646 w 432"/>
                <a:gd name="T3" fmla="*/ 2147483646 h 417"/>
                <a:gd name="T4" fmla="*/ 2147483646 w 432"/>
                <a:gd name="T5" fmla="*/ 0 h 417"/>
                <a:gd name="T6" fmla="*/ 0 w 432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17" extrusionOk="0">
                  <a:moveTo>
                    <a:pt x="0" y="20"/>
                  </a:moveTo>
                  <a:lnTo>
                    <a:pt x="432" y="417"/>
                  </a:lnTo>
                  <a:lnTo>
                    <a:pt x="22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73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52" name="Google Shape;457;p21"/>
            <p:cNvSpPr>
              <a:spLocks/>
            </p:cNvSpPr>
            <p:nvPr/>
          </p:nvSpPr>
          <p:spPr bwMode="auto">
            <a:xfrm>
              <a:off x="5159375" y="2322513"/>
              <a:ext cx="327025" cy="661988"/>
            </a:xfrm>
            <a:custGeom>
              <a:avLst/>
              <a:gdLst>
                <a:gd name="T0" fmla="*/ 2147483646 w 206"/>
                <a:gd name="T1" fmla="*/ 2147483646 h 417"/>
                <a:gd name="T2" fmla="*/ 2147483646 w 206"/>
                <a:gd name="T3" fmla="*/ 2147483646 h 417"/>
                <a:gd name="T4" fmla="*/ 0 w 206"/>
                <a:gd name="T5" fmla="*/ 0 h 417"/>
                <a:gd name="T6" fmla="*/ 2147483646 w 206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417" extrusionOk="0">
                  <a:moveTo>
                    <a:pt x="123" y="17"/>
                  </a:moveTo>
                  <a:lnTo>
                    <a:pt x="206" y="417"/>
                  </a:lnTo>
                  <a:lnTo>
                    <a:pt x="0" y="0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A8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34824" name="Google Shape;458;p21"/>
          <p:cNvGrpSpPr>
            <a:grpSpLocks/>
          </p:cNvGrpSpPr>
          <p:nvPr/>
        </p:nvGrpSpPr>
        <p:grpSpPr bwMode="auto">
          <a:xfrm>
            <a:off x="8539163" y="635000"/>
            <a:ext cx="2493962" cy="2349500"/>
            <a:chOff x="8539163" y="635001"/>
            <a:chExt cx="2493963" cy="2349500"/>
          </a:xfrm>
        </p:grpSpPr>
        <p:sp>
          <p:nvSpPr>
            <p:cNvPr id="34843" name="Google Shape;459;p21"/>
            <p:cNvSpPr>
              <a:spLocks/>
            </p:cNvSpPr>
            <p:nvPr/>
          </p:nvSpPr>
          <p:spPr bwMode="auto">
            <a:xfrm>
              <a:off x="10758488" y="635001"/>
              <a:ext cx="274638" cy="1492250"/>
            </a:xfrm>
            <a:custGeom>
              <a:avLst/>
              <a:gdLst>
                <a:gd name="T0" fmla="*/ 2147483646 w 173"/>
                <a:gd name="T1" fmla="*/ 2147483646 h 940"/>
                <a:gd name="T2" fmla="*/ 2147483646 w 173"/>
                <a:gd name="T3" fmla="*/ 2147483646 h 940"/>
                <a:gd name="T4" fmla="*/ 0 w 173"/>
                <a:gd name="T5" fmla="*/ 0 h 940"/>
                <a:gd name="T6" fmla="*/ 2147483646 w 173"/>
                <a:gd name="T7" fmla="*/ 2147483646 h 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940" extrusionOk="0">
                  <a:moveTo>
                    <a:pt x="173" y="116"/>
                  </a:moveTo>
                  <a:lnTo>
                    <a:pt x="145" y="940"/>
                  </a:lnTo>
                  <a:lnTo>
                    <a:pt x="0" y="0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630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4" name="Google Shape;460;p21"/>
            <p:cNvSpPr>
              <a:spLocks/>
            </p:cNvSpPr>
            <p:nvPr/>
          </p:nvSpPr>
          <p:spPr bwMode="auto">
            <a:xfrm>
              <a:off x="8539163" y="635001"/>
              <a:ext cx="2449513" cy="1719263"/>
            </a:xfrm>
            <a:custGeom>
              <a:avLst/>
              <a:gdLst>
                <a:gd name="T0" fmla="*/ 2147483646 w 1543"/>
                <a:gd name="T1" fmla="*/ 2147483646 h 1083"/>
                <a:gd name="T2" fmla="*/ 2147483646 w 1543"/>
                <a:gd name="T3" fmla="*/ 0 h 1083"/>
                <a:gd name="T4" fmla="*/ 2147483646 w 1543"/>
                <a:gd name="T5" fmla="*/ 2147483646 h 1083"/>
                <a:gd name="T6" fmla="*/ 0 w 1543"/>
                <a:gd name="T7" fmla="*/ 2147483646 h 1083"/>
                <a:gd name="T8" fmla="*/ 2147483646 w 1543"/>
                <a:gd name="T9" fmla="*/ 2147483646 h 1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3" h="1083" extrusionOk="0">
                  <a:moveTo>
                    <a:pt x="241" y="352"/>
                  </a:moveTo>
                  <a:lnTo>
                    <a:pt x="1398" y="0"/>
                  </a:lnTo>
                  <a:lnTo>
                    <a:pt x="1543" y="940"/>
                  </a:lnTo>
                  <a:lnTo>
                    <a:pt x="0" y="1083"/>
                  </a:lnTo>
                  <a:lnTo>
                    <a:pt x="241" y="352"/>
                  </a:ln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5" name="Google Shape;461;p21"/>
            <p:cNvSpPr>
              <a:spLocks/>
            </p:cNvSpPr>
            <p:nvPr/>
          </p:nvSpPr>
          <p:spPr bwMode="auto">
            <a:xfrm>
              <a:off x="8539163" y="2127251"/>
              <a:ext cx="2449513" cy="227013"/>
            </a:xfrm>
            <a:custGeom>
              <a:avLst/>
              <a:gdLst>
                <a:gd name="T0" fmla="*/ 2147483646 w 1543"/>
                <a:gd name="T1" fmla="*/ 2147483646 h 143"/>
                <a:gd name="T2" fmla="*/ 2147483646 w 1543"/>
                <a:gd name="T3" fmla="*/ 0 h 143"/>
                <a:gd name="T4" fmla="*/ 0 w 1543"/>
                <a:gd name="T5" fmla="*/ 2147483646 h 143"/>
                <a:gd name="T6" fmla="*/ 2147483646 w 1543"/>
                <a:gd name="T7" fmla="*/ 2147483646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43" h="143" extrusionOk="0">
                  <a:moveTo>
                    <a:pt x="1382" y="130"/>
                  </a:moveTo>
                  <a:lnTo>
                    <a:pt x="1543" y="0"/>
                  </a:lnTo>
                  <a:lnTo>
                    <a:pt x="0" y="143"/>
                  </a:lnTo>
                  <a:lnTo>
                    <a:pt x="1382" y="130"/>
                  </a:lnTo>
                  <a:close/>
                </a:path>
              </a:pathLst>
            </a:custGeom>
            <a:solidFill>
              <a:srgbClr val="630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6" name="Google Shape;462;p21"/>
            <p:cNvSpPr>
              <a:spLocks/>
            </p:cNvSpPr>
            <p:nvPr/>
          </p:nvSpPr>
          <p:spPr bwMode="auto">
            <a:xfrm>
              <a:off x="8539163" y="2322513"/>
              <a:ext cx="684213" cy="661988"/>
            </a:xfrm>
            <a:custGeom>
              <a:avLst/>
              <a:gdLst>
                <a:gd name="T0" fmla="*/ 0 w 431"/>
                <a:gd name="T1" fmla="*/ 2147483646 h 417"/>
                <a:gd name="T2" fmla="*/ 2147483646 w 431"/>
                <a:gd name="T3" fmla="*/ 2147483646 h 417"/>
                <a:gd name="T4" fmla="*/ 2147483646 w 431"/>
                <a:gd name="T5" fmla="*/ 0 h 417"/>
                <a:gd name="T6" fmla="*/ 0 w 431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417" extrusionOk="0">
                  <a:moveTo>
                    <a:pt x="0" y="20"/>
                  </a:moveTo>
                  <a:lnTo>
                    <a:pt x="431" y="417"/>
                  </a:lnTo>
                  <a:lnTo>
                    <a:pt x="22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E0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847" name="Google Shape;463;p21"/>
            <p:cNvSpPr>
              <a:spLocks/>
            </p:cNvSpPr>
            <p:nvPr/>
          </p:nvSpPr>
          <p:spPr bwMode="auto">
            <a:xfrm>
              <a:off x="8893175" y="2322513"/>
              <a:ext cx="330200" cy="661988"/>
            </a:xfrm>
            <a:custGeom>
              <a:avLst/>
              <a:gdLst>
                <a:gd name="T0" fmla="*/ 2147483646 w 208"/>
                <a:gd name="T1" fmla="*/ 2147483646 h 417"/>
                <a:gd name="T2" fmla="*/ 2147483646 w 208"/>
                <a:gd name="T3" fmla="*/ 2147483646 h 417"/>
                <a:gd name="T4" fmla="*/ 0 w 208"/>
                <a:gd name="T5" fmla="*/ 0 h 417"/>
                <a:gd name="T6" fmla="*/ 2147483646 w 208"/>
                <a:gd name="T7" fmla="*/ 2147483646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417" extrusionOk="0">
                  <a:moveTo>
                    <a:pt x="123" y="17"/>
                  </a:moveTo>
                  <a:lnTo>
                    <a:pt x="208" y="417"/>
                  </a:lnTo>
                  <a:lnTo>
                    <a:pt x="0" y="0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540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34825" name="Google Shape;464;p21"/>
          <p:cNvSpPr txBox="1">
            <a:spLocks noChangeArrowheads="1"/>
          </p:cNvSpPr>
          <p:nvPr/>
        </p:nvSpPr>
        <p:spPr bwMode="auto">
          <a:xfrm rot="-420000">
            <a:off x="1808163" y="1065213"/>
            <a:ext cx="1266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A</a:t>
            </a:r>
            <a:endParaRPr lang="en-US" altLang="en-US" dirty="0"/>
          </a:p>
        </p:txBody>
      </p:sp>
      <p:sp>
        <p:nvSpPr>
          <p:cNvPr id="34826" name="Google Shape;465;p21"/>
          <p:cNvSpPr txBox="1">
            <a:spLocks noChangeArrowheads="1"/>
          </p:cNvSpPr>
          <p:nvPr/>
        </p:nvSpPr>
        <p:spPr bwMode="auto">
          <a:xfrm rot="-420000">
            <a:off x="5529263" y="1066800"/>
            <a:ext cx="1250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B</a:t>
            </a:r>
            <a:endParaRPr lang="en-US" altLang="en-US" dirty="0"/>
          </a:p>
        </p:txBody>
      </p:sp>
      <p:sp>
        <p:nvSpPr>
          <p:cNvPr id="34827" name="Google Shape;466;p21"/>
          <p:cNvSpPr txBox="1">
            <a:spLocks noChangeArrowheads="1"/>
          </p:cNvSpPr>
          <p:nvPr/>
        </p:nvSpPr>
        <p:spPr bwMode="auto">
          <a:xfrm rot="-420000">
            <a:off x="9342438" y="1065213"/>
            <a:ext cx="1263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C</a:t>
            </a:r>
            <a:endParaRPr lang="en-US" altLang="en-US"/>
          </a:p>
        </p:txBody>
      </p:sp>
      <p:sp>
        <p:nvSpPr>
          <p:cNvPr id="34828" name="Google Shape;467;p21"/>
          <p:cNvSpPr txBox="1">
            <a:spLocks noChangeArrowheads="1"/>
          </p:cNvSpPr>
          <p:nvPr/>
        </p:nvSpPr>
        <p:spPr bwMode="auto">
          <a:xfrm rot="-420000">
            <a:off x="1808163" y="4219575"/>
            <a:ext cx="12747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D</a:t>
            </a:r>
            <a:endParaRPr lang="en-US" altLang="en-US"/>
          </a:p>
        </p:txBody>
      </p:sp>
      <p:sp>
        <p:nvSpPr>
          <p:cNvPr id="34829" name="Google Shape;468;p21"/>
          <p:cNvSpPr txBox="1">
            <a:spLocks noChangeArrowheads="1"/>
          </p:cNvSpPr>
          <p:nvPr/>
        </p:nvSpPr>
        <p:spPr bwMode="auto">
          <a:xfrm rot="-420000">
            <a:off x="5529263" y="4221163"/>
            <a:ext cx="12430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E</a:t>
            </a:r>
            <a:endParaRPr lang="en-US" altLang="en-US"/>
          </a:p>
        </p:txBody>
      </p:sp>
      <p:sp>
        <p:nvSpPr>
          <p:cNvPr id="34830" name="Google Shape;469;p21"/>
          <p:cNvSpPr txBox="1">
            <a:spLocks noChangeArrowheads="1"/>
          </p:cNvSpPr>
          <p:nvPr/>
        </p:nvSpPr>
        <p:spPr bwMode="auto">
          <a:xfrm rot="-420000">
            <a:off x="9342438" y="4222750"/>
            <a:ext cx="12271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2300"/>
              <a:buFont typeface="Montserrat" panose="02000505000000020004" pitchFamily="2" charset="0"/>
              <a:buNone/>
            </a:pPr>
            <a:r>
              <a:rPr lang="en-US" altLang="en-US" sz="23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TITLE F</a:t>
            </a:r>
            <a:endParaRPr lang="en-US" altLang="en-US"/>
          </a:p>
        </p:txBody>
      </p:sp>
      <p:sp>
        <p:nvSpPr>
          <p:cNvPr id="34831" name="Google Shape;470;p21"/>
          <p:cNvSpPr txBox="1">
            <a:spLocks noChangeArrowheads="1"/>
          </p:cNvSpPr>
          <p:nvPr/>
        </p:nvSpPr>
        <p:spPr bwMode="auto">
          <a:xfrm rot="-420000">
            <a:off x="1554163" y="1389063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2" name="Google Shape;471;p21"/>
          <p:cNvSpPr txBox="1">
            <a:spLocks noChangeArrowheads="1"/>
          </p:cNvSpPr>
          <p:nvPr/>
        </p:nvSpPr>
        <p:spPr bwMode="auto">
          <a:xfrm rot="-420000">
            <a:off x="5268913" y="1385888"/>
            <a:ext cx="17494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3" name="Google Shape;472;p21"/>
          <p:cNvSpPr txBox="1">
            <a:spLocks noChangeArrowheads="1"/>
          </p:cNvSpPr>
          <p:nvPr/>
        </p:nvSpPr>
        <p:spPr bwMode="auto">
          <a:xfrm rot="-420000">
            <a:off x="9105900" y="1393825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4" name="Google Shape;473;p21"/>
          <p:cNvSpPr txBox="1">
            <a:spLocks noChangeArrowheads="1"/>
          </p:cNvSpPr>
          <p:nvPr/>
        </p:nvSpPr>
        <p:spPr bwMode="auto">
          <a:xfrm rot="-420000">
            <a:off x="1538288" y="4556125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5" name="Google Shape;474;p21"/>
          <p:cNvSpPr txBox="1">
            <a:spLocks noChangeArrowheads="1"/>
          </p:cNvSpPr>
          <p:nvPr/>
        </p:nvSpPr>
        <p:spPr bwMode="auto">
          <a:xfrm rot="-420000">
            <a:off x="5253038" y="4535488"/>
            <a:ext cx="17494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34836" name="Google Shape;475;p21"/>
          <p:cNvSpPr txBox="1">
            <a:spLocks noChangeArrowheads="1"/>
          </p:cNvSpPr>
          <p:nvPr/>
        </p:nvSpPr>
        <p:spPr bwMode="auto">
          <a:xfrm rot="-420000">
            <a:off x="9090025" y="4543425"/>
            <a:ext cx="17494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500"/>
              <a:buFont typeface="Open Sans" panose="020B0606030504020204" pitchFamily="34" charset="0"/>
              <a:buNone/>
            </a:pPr>
            <a:r>
              <a:rPr lang="en-US" altLang="en-US" sz="15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consectetur</a:t>
            </a:r>
            <a:endParaRPr lang="en-US" altLang="en-US">
              <a:cs typeface="Open Sans" panose="020B0606030504020204" pitchFamily="34" charset="0"/>
            </a:endParaRPr>
          </a:p>
        </p:txBody>
      </p:sp>
      <p:pic>
        <p:nvPicPr>
          <p:cNvPr id="34837" name="Google Shape;476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714625"/>
            <a:ext cx="21256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8" name="Google Shape;477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2714625"/>
            <a:ext cx="21256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9" name="Google Shape;478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5" y="2698750"/>
            <a:ext cx="21256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0" name="Google Shape;479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5834063"/>
            <a:ext cx="21272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1" name="Google Shape;480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5834063"/>
            <a:ext cx="21256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2" name="Google Shape;481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25" y="5818188"/>
            <a:ext cx="21256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4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 p14:presetBounceEnd="5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 p14:presetBounceEnd="5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 p14:presetBounceEnd="5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18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/>
          <p:bldP spid="34833" grpId="0"/>
          <p:bldP spid="34834" grpId="0"/>
          <p:bldP spid="34835" grpId="0"/>
          <p:bldP spid="348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48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348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48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348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348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4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48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8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48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34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48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48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348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48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34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48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48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48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34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348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348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348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348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348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48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818" grpId="0"/>
          <p:bldP spid="34825" grpId="0"/>
          <p:bldP spid="34826" grpId="0"/>
          <p:bldP spid="34827" grpId="0"/>
          <p:bldP spid="34828" grpId="0"/>
          <p:bldP spid="34829" grpId="0"/>
          <p:bldP spid="34830" grpId="0"/>
          <p:bldP spid="34831" grpId="0"/>
          <p:bldP spid="34832" grpId="0"/>
          <p:bldP spid="34833" grpId="0"/>
          <p:bldP spid="34834" grpId="0"/>
          <p:bldP spid="34835" grpId="0"/>
          <p:bldP spid="3483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Google Shape;606;p25"/>
          <p:cNvSpPr>
            <a:spLocks noChangeArrowheads="1"/>
          </p:cNvSpPr>
          <p:nvPr/>
        </p:nvSpPr>
        <p:spPr bwMode="auto">
          <a:xfrm>
            <a:off x="628650" y="2722563"/>
            <a:ext cx="1422400" cy="1423987"/>
          </a:xfrm>
          <a:prstGeom prst="ellipse">
            <a:avLst/>
          </a:prstGeom>
          <a:solidFill>
            <a:srgbClr val="FFA5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2" name="Google Shape;607;p25"/>
          <p:cNvSpPr>
            <a:spLocks noChangeArrowheads="1"/>
          </p:cNvSpPr>
          <p:nvPr/>
        </p:nvSpPr>
        <p:spPr bwMode="auto">
          <a:xfrm>
            <a:off x="2532063" y="2722563"/>
            <a:ext cx="1419225" cy="1423987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3" name="Google Shape;608;p25"/>
          <p:cNvSpPr>
            <a:spLocks noChangeArrowheads="1"/>
          </p:cNvSpPr>
          <p:nvPr/>
        </p:nvSpPr>
        <p:spPr bwMode="auto">
          <a:xfrm>
            <a:off x="4435475" y="2722563"/>
            <a:ext cx="1419225" cy="1423987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4" name="Google Shape;609;p25"/>
          <p:cNvSpPr>
            <a:spLocks noChangeArrowheads="1"/>
          </p:cNvSpPr>
          <p:nvPr/>
        </p:nvSpPr>
        <p:spPr bwMode="auto">
          <a:xfrm>
            <a:off x="6340475" y="2722563"/>
            <a:ext cx="1419225" cy="1423987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5" name="Google Shape;610;p25"/>
          <p:cNvSpPr>
            <a:spLocks noChangeArrowheads="1"/>
          </p:cNvSpPr>
          <p:nvPr/>
        </p:nvSpPr>
        <p:spPr bwMode="auto">
          <a:xfrm>
            <a:off x="8243888" y="2722563"/>
            <a:ext cx="1419225" cy="1423987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6" name="Google Shape;611;p25"/>
          <p:cNvSpPr>
            <a:spLocks noChangeArrowheads="1"/>
          </p:cNvSpPr>
          <p:nvPr/>
        </p:nvSpPr>
        <p:spPr bwMode="auto">
          <a:xfrm>
            <a:off x="10144125" y="2722563"/>
            <a:ext cx="1422400" cy="1423987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017" name="Google Shape;612;p25"/>
          <p:cNvSpPr>
            <a:spLocks/>
          </p:cNvSpPr>
          <p:nvPr/>
        </p:nvSpPr>
        <p:spPr bwMode="auto">
          <a:xfrm>
            <a:off x="2054225" y="3162300"/>
            <a:ext cx="471488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3" y="79"/>
                </a:moveTo>
                <a:cubicBezTo>
                  <a:pt x="123" y="51"/>
                  <a:pt x="128" y="25"/>
                  <a:pt x="137" y="0"/>
                </a:cubicBezTo>
                <a:cubicBezTo>
                  <a:pt x="94" y="32"/>
                  <a:pt x="44" y="32"/>
                  <a:pt x="0" y="0"/>
                </a:cubicBezTo>
                <a:cubicBezTo>
                  <a:pt x="10" y="25"/>
                  <a:pt x="15" y="51"/>
                  <a:pt x="15" y="79"/>
                </a:cubicBezTo>
                <a:cubicBezTo>
                  <a:pt x="15" y="107"/>
                  <a:pt x="10" y="133"/>
                  <a:pt x="0" y="158"/>
                </a:cubicBezTo>
                <a:cubicBezTo>
                  <a:pt x="44" y="126"/>
                  <a:pt x="94" y="126"/>
                  <a:pt x="137" y="158"/>
                </a:cubicBezTo>
                <a:cubicBezTo>
                  <a:pt x="128" y="133"/>
                  <a:pt x="123" y="107"/>
                  <a:pt x="123" y="79"/>
                </a:cubicBezTo>
                <a:close/>
              </a:path>
            </a:pathLst>
          </a:custGeom>
          <a:solidFill>
            <a:srgbClr val="FED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8" name="Google Shape;613;p25"/>
          <p:cNvSpPr>
            <a:spLocks/>
          </p:cNvSpPr>
          <p:nvPr/>
        </p:nvSpPr>
        <p:spPr bwMode="auto">
          <a:xfrm>
            <a:off x="3957638" y="3162300"/>
            <a:ext cx="471487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8" y="25"/>
                  <a:pt x="137" y="0"/>
                </a:cubicBezTo>
                <a:cubicBezTo>
                  <a:pt x="93" y="32"/>
                  <a:pt x="44" y="32"/>
                  <a:pt x="0" y="0"/>
                </a:cubicBezTo>
                <a:cubicBezTo>
                  <a:pt x="10" y="25"/>
                  <a:pt x="15" y="51"/>
                  <a:pt x="15" y="79"/>
                </a:cubicBezTo>
                <a:cubicBezTo>
                  <a:pt x="15" y="107"/>
                  <a:pt x="10" y="133"/>
                  <a:pt x="0" y="158"/>
                </a:cubicBezTo>
                <a:cubicBezTo>
                  <a:pt x="44" y="126"/>
                  <a:pt x="93" y="126"/>
                  <a:pt x="137" y="158"/>
                </a:cubicBezTo>
                <a:cubicBezTo>
                  <a:pt x="128" y="133"/>
                  <a:pt x="122" y="107"/>
                  <a:pt x="122" y="79"/>
                </a:cubicBezTo>
                <a:close/>
              </a:path>
            </a:pathLst>
          </a:custGeom>
          <a:solidFill>
            <a:srgbClr val="F5C7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9" name="Google Shape;614;p25"/>
          <p:cNvSpPr>
            <a:spLocks/>
          </p:cNvSpPr>
          <p:nvPr/>
        </p:nvSpPr>
        <p:spPr bwMode="auto">
          <a:xfrm>
            <a:off x="5862638" y="3162300"/>
            <a:ext cx="469900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8" y="25"/>
                  <a:pt x="137" y="0"/>
                </a:cubicBezTo>
                <a:cubicBezTo>
                  <a:pt x="93" y="32"/>
                  <a:pt x="44" y="32"/>
                  <a:pt x="0" y="0"/>
                </a:cubicBezTo>
                <a:cubicBezTo>
                  <a:pt x="9" y="25"/>
                  <a:pt x="15" y="51"/>
                  <a:pt x="15" y="79"/>
                </a:cubicBezTo>
                <a:cubicBezTo>
                  <a:pt x="15" y="107"/>
                  <a:pt x="9" y="133"/>
                  <a:pt x="0" y="158"/>
                </a:cubicBezTo>
                <a:cubicBezTo>
                  <a:pt x="44" y="126"/>
                  <a:pt x="93" y="126"/>
                  <a:pt x="137" y="158"/>
                </a:cubicBezTo>
                <a:cubicBezTo>
                  <a:pt x="128" y="133"/>
                  <a:pt x="122" y="107"/>
                  <a:pt x="122" y="79"/>
                </a:cubicBezTo>
                <a:close/>
              </a:path>
            </a:pathLst>
          </a:custGeom>
          <a:solidFill>
            <a:srgbClr val="DAB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0" name="Google Shape;615;p25"/>
          <p:cNvSpPr>
            <a:spLocks/>
          </p:cNvSpPr>
          <p:nvPr/>
        </p:nvSpPr>
        <p:spPr bwMode="auto">
          <a:xfrm>
            <a:off x="7766050" y="3162300"/>
            <a:ext cx="469900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7" y="25"/>
                  <a:pt x="137" y="0"/>
                </a:cubicBezTo>
                <a:cubicBezTo>
                  <a:pt x="93" y="32"/>
                  <a:pt x="44" y="32"/>
                  <a:pt x="0" y="0"/>
                </a:cubicBezTo>
                <a:cubicBezTo>
                  <a:pt x="9" y="25"/>
                  <a:pt x="14" y="51"/>
                  <a:pt x="14" y="79"/>
                </a:cubicBezTo>
                <a:cubicBezTo>
                  <a:pt x="14" y="107"/>
                  <a:pt x="9" y="133"/>
                  <a:pt x="0" y="158"/>
                </a:cubicBezTo>
                <a:cubicBezTo>
                  <a:pt x="44" y="126"/>
                  <a:pt x="93" y="126"/>
                  <a:pt x="137" y="158"/>
                </a:cubicBezTo>
                <a:cubicBezTo>
                  <a:pt x="127" y="133"/>
                  <a:pt x="122" y="107"/>
                  <a:pt x="122" y="79"/>
                </a:cubicBezTo>
                <a:close/>
              </a:path>
            </a:pathLst>
          </a:custGeom>
          <a:solidFill>
            <a:srgbClr val="C1E7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1" name="Google Shape;616;p25"/>
          <p:cNvSpPr>
            <a:spLocks/>
          </p:cNvSpPr>
          <p:nvPr/>
        </p:nvSpPr>
        <p:spPr bwMode="auto">
          <a:xfrm>
            <a:off x="9669463" y="3162300"/>
            <a:ext cx="471487" cy="542925"/>
          </a:xfrm>
          <a:custGeom>
            <a:avLst/>
            <a:gdLst>
              <a:gd name="T0" fmla="*/ 2147483646 w 137"/>
              <a:gd name="T1" fmla="*/ 2147483646 h 158"/>
              <a:gd name="T2" fmla="*/ 2147483646 w 137"/>
              <a:gd name="T3" fmla="*/ 0 h 158"/>
              <a:gd name="T4" fmla="*/ 0 w 137"/>
              <a:gd name="T5" fmla="*/ 0 h 158"/>
              <a:gd name="T6" fmla="*/ 2147483646 w 137"/>
              <a:gd name="T7" fmla="*/ 2147483646 h 158"/>
              <a:gd name="T8" fmla="*/ 0 w 137"/>
              <a:gd name="T9" fmla="*/ 2147483646 h 158"/>
              <a:gd name="T10" fmla="*/ 2147483646 w 137"/>
              <a:gd name="T11" fmla="*/ 2147483646 h 158"/>
              <a:gd name="T12" fmla="*/ 2147483646 w 137"/>
              <a:gd name="T13" fmla="*/ 2147483646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58" extrusionOk="0">
                <a:moveTo>
                  <a:pt x="122" y="79"/>
                </a:moveTo>
                <a:cubicBezTo>
                  <a:pt x="122" y="51"/>
                  <a:pt x="127" y="25"/>
                  <a:pt x="137" y="0"/>
                </a:cubicBezTo>
                <a:cubicBezTo>
                  <a:pt x="93" y="32"/>
                  <a:pt x="43" y="32"/>
                  <a:pt x="0" y="0"/>
                </a:cubicBezTo>
                <a:cubicBezTo>
                  <a:pt x="9" y="25"/>
                  <a:pt x="14" y="51"/>
                  <a:pt x="14" y="79"/>
                </a:cubicBezTo>
                <a:cubicBezTo>
                  <a:pt x="14" y="107"/>
                  <a:pt x="9" y="133"/>
                  <a:pt x="0" y="158"/>
                </a:cubicBezTo>
                <a:cubicBezTo>
                  <a:pt x="43" y="126"/>
                  <a:pt x="93" y="126"/>
                  <a:pt x="137" y="158"/>
                </a:cubicBezTo>
                <a:cubicBezTo>
                  <a:pt x="127" y="133"/>
                  <a:pt x="122" y="107"/>
                  <a:pt x="122" y="79"/>
                </a:cubicBezTo>
                <a:close/>
              </a:path>
            </a:pathLst>
          </a:custGeom>
          <a:solidFill>
            <a:srgbClr val="B3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2" name="Google Shape;617;p25"/>
          <p:cNvSpPr>
            <a:spLocks/>
          </p:cNvSpPr>
          <p:nvPr/>
        </p:nvSpPr>
        <p:spPr bwMode="auto">
          <a:xfrm>
            <a:off x="4803775" y="3106738"/>
            <a:ext cx="738188" cy="615950"/>
          </a:xfrm>
          <a:custGeom>
            <a:avLst/>
            <a:gdLst>
              <a:gd name="T0" fmla="*/ 2147483646 w 215"/>
              <a:gd name="T1" fmla="*/ 2147483646 h 179"/>
              <a:gd name="T2" fmla="*/ 2147483646 w 215"/>
              <a:gd name="T3" fmla="*/ 2147483646 h 179"/>
              <a:gd name="T4" fmla="*/ 2147483646 w 215"/>
              <a:gd name="T5" fmla="*/ 2147483646 h 179"/>
              <a:gd name="T6" fmla="*/ 2147483646 w 215"/>
              <a:gd name="T7" fmla="*/ 2147483646 h 179"/>
              <a:gd name="T8" fmla="*/ 2147483646 w 215"/>
              <a:gd name="T9" fmla="*/ 2147483646 h 179"/>
              <a:gd name="T10" fmla="*/ 2147483646 w 215"/>
              <a:gd name="T11" fmla="*/ 2147483646 h 179"/>
              <a:gd name="T12" fmla="*/ 2147483646 w 215"/>
              <a:gd name="T13" fmla="*/ 2147483646 h 179"/>
              <a:gd name="T14" fmla="*/ 2147483646 w 215"/>
              <a:gd name="T15" fmla="*/ 2147483646 h 179"/>
              <a:gd name="T16" fmla="*/ 2147483646 w 215"/>
              <a:gd name="T17" fmla="*/ 2147483646 h 179"/>
              <a:gd name="T18" fmla="*/ 2147483646 w 215"/>
              <a:gd name="T19" fmla="*/ 2147483646 h 179"/>
              <a:gd name="T20" fmla="*/ 2147483646 w 215"/>
              <a:gd name="T21" fmla="*/ 2147483646 h 179"/>
              <a:gd name="T22" fmla="*/ 2147483646 w 215"/>
              <a:gd name="T23" fmla="*/ 2147483646 h 179"/>
              <a:gd name="T24" fmla="*/ 2147483646 w 215"/>
              <a:gd name="T25" fmla="*/ 2147483646 h 179"/>
              <a:gd name="T26" fmla="*/ 2147483646 w 215"/>
              <a:gd name="T27" fmla="*/ 2147483646 h 179"/>
              <a:gd name="T28" fmla="*/ 2147483646 w 215"/>
              <a:gd name="T29" fmla="*/ 2147483646 h 179"/>
              <a:gd name="T30" fmla="*/ 2147483646 w 215"/>
              <a:gd name="T31" fmla="*/ 2147483646 h 179"/>
              <a:gd name="T32" fmla="*/ 2147483646 w 215"/>
              <a:gd name="T33" fmla="*/ 2147483646 h 179"/>
              <a:gd name="T34" fmla="*/ 2147483646 w 215"/>
              <a:gd name="T35" fmla="*/ 2147483646 h 179"/>
              <a:gd name="T36" fmla="*/ 2147483646 w 215"/>
              <a:gd name="T37" fmla="*/ 2147483646 h 179"/>
              <a:gd name="T38" fmla="*/ 2147483646 w 215"/>
              <a:gd name="T39" fmla="*/ 2147483646 h 179"/>
              <a:gd name="T40" fmla="*/ 2147483646 w 215"/>
              <a:gd name="T41" fmla="*/ 2147483646 h 179"/>
              <a:gd name="T42" fmla="*/ 2147483646 w 215"/>
              <a:gd name="T43" fmla="*/ 2147483646 h 179"/>
              <a:gd name="T44" fmla="*/ 2147483646 w 215"/>
              <a:gd name="T45" fmla="*/ 2147483646 h 179"/>
              <a:gd name="T46" fmla="*/ 2147483646 w 215"/>
              <a:gd name="T47" fmla="*/ 2147483646 h 179"/>
              <a:gd name="T48" fmla="*/ 2147483646 w 215"/>
              <a:gd name="T49" fmla="*/ 2147483646 h 179"/>
              <a:gd name="T50" fmla="*/ 2147483646 w 215"/>
              <a:gd name="T51" fmla="*/ 2147483646 h 179"/>
              <a:gd name="T52" fmla="*/ 2147483646 w 215"/>
              <a:gd name="T53" fmla="*/ 2147483646 h 179"/>
              <a:gd name="T54" fmla="*/ 2147483646 w 215"/>
              <a:gd name="T55" fmla="*/ 2147483646 h 179"/>
              <a:gd name="T56" fmla="*/ 2147483646 w 215"/>
              <a:gd name="T57" fmla="*/ 2147483646 h 179"/>
              <a:gd name="T58" fmla="*/ 2147483646 w 215"/>
              <a:gd name="T59" fmla="*/ 2147483646 h 179"/>
              <a:gd name="T60" fmla="*/ 2147483646 w 215"/>
              <a:gd name="T61" fmla="*/ 2147483646 h 179"/>
              <a:gd name="T62" fmla="*/ 2147483646 w 215"/>
              <a:gd name="T63" fmla="*/ 2147483646 h 179"/>
              <a:gd name="T64" fmla="*/ 2147483646 w 215"/>
              <a:gd name="T65" fmla="*/ 2147483646 h 179"/>
              <a:gd name="T66" fmla="*/ 2147483646 w 215"/>
              <a:gd name="T67" fmla="*/ 2147483646 h 179"/>
              <a:gd name="T68" fmla="*/ 2147483646 w 215"/>
              <a:gd name="T69" fmla="*/ 2147483646 h 179"/>
              <a:gd name="T70" fmla="*/ 2147483646 w 215"/>
              <a:gd name="T71" fmla="*/ 2147483646 h 179"/>
              <a:gd name="T72" fmla="*/ 2147483646 w 215"/>
              <a:gd name="T73" fmla="*/ 2147483646 h 179"/>
              <a:gd name="T74" fmla="*/ 2147483646 w 215"/>
              <a:gd name="T75" fmla="*/ 2147483646 h 179"/>
              <a:gd name="T76" fmla="*/ 2147483646 w 215"/>
              <a:gd name="T77" fmla="*/ 2147483646 h 179"/>
              <a:gd name="T78" fmla="*/ 2147483646 w 215"/>
              <a:gd name="T79" fmla="*/ 2147483646 h 179"/>
              <a:gd name="T80" fmla="*/ 2147483646 w 215"/>
              <a:gd name="T81" fmla="*/ 2147483646 h 179"/>
              <a:gd name="T82" fmla="*/ 2147483646 w 215"/>
              <a:gd name="T83" fmla="*/ 2147483646 h 179"/>
              <a:gd name="T84" fmla="*/ 2147483646 w 215"/>
              <a:gd name="T85" fmla="*/ 2147483646 h 179"/>
              <a:gd name="T86" fmla="*/ 2147483646 w 215"/>
              <a:gd name="T87" fmla="*/ 2147483646 h 179"/>
              <a:gd name="T88" fmla="*/ 2147483646 w 215"/>
              <a:gd name="T89" fmla="*/ 2147483646 h 179"/>
              <a:gd name="T90" fmla="*/ 2147483646 w 215"/>
              <a:gd name="T91" fmla="*/ 2147483646 h 179"/>
              <a:gd name="T92" fmla="*/ 2147483646 w 215"/>
              <a:gd name="T93" fmla="*/ 2147483646 h 179"/>
              <a:gd name="T94" fmla="*/ 2147483646 w 215"/>
              <a:gd name="T95" fmla="*/ 2147483646 h 179"/>
              <a:gd name="T96" fmla="*/ 2147483646 w 215"/>
              <a:gd name="T97" fmla="*/ 2147483646 h 179"/>
              <a:gd name="T98" fmla="*/ 2147483646 w 215"/>
              <a:gd name="T99" fmla="*/ 2147483646 h 179"/>
              <a:gd name="T100" fmla="*/ 2147483646 w 215"/>
              <a:gd name="T101" fmla="*/ 0 h 179"/>
              <a:gd name="T102" fmla="*/ 0 w 215"/>
              <a:gd name="T103" fmla="*/ 2147483646 h 179"/>
              <a:gd name="T104" fmla="*/ 2147483646 w 215"/>
              <a:gd name="T105" fmla="*/ 2147483646 h 179"/>
              <a:gd name="T106" fmla="*/ 2147483646 w 215"/>
              <a:gd name="T107" fmla="*/ 2147483646 h 179"/>
              <a:gd name="T108" fmla="*/ 2147483646 w 215"/>
              <a:gd name="T109" fmla="*/ 2147483646 h 179"/>
              <a:gd name="T110" fmla="*/ 2147483646 w 215"/>
              <a:gd name="T111" fmla="*/ 2147483646 h 179"/>
              <a:gd name="T112" fmla="*/ 2147483646 w 215"/>
              <a:gd name="T113" fmla="*/ 2147483646 h 179"/>
              <a:gd name="T114" fmla="*/ 2147483646 w 215"/>
              <a:gd name="T115" fmla="*/ 2147483646 h 179"/>
              <a:gd name="T116" fmla="*/ 2147483646 w 215"/>
              <a:gd name="T117" fmla="*/ 2147483646 h 17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15" h="179" extrusionOk="0">
                <a:moveTo>
                  <a:pt x="29" y="146"/>
                </a:moveTo>
                <a:cubicBezTo>
                  <a:pt x="29" y="97"/>
                  <a:pt x="29" y="97"/>
                  <a:pt x="29" y="97"/>
                </a:cubicBezTo>
                <a:cubicBezTo>
                  <a:pt x="29" y="93"/>
                  <a:pt x="32" y="90"/>
                  <a:pt x="36" y="90"/>
                </a:cubicBezTo>
                <a:cubicBezTo>
                  <a:pt x="48" y="90"/>
                  <a:pt x="48" y="90"/>
                  <a:pt x="48" y="90"/>
                </a:cubicBezTo>
                <a:cubicBezTo>
                  <a:pt x="52" y="90"/>
                  <a:pt x="55" y="93"/>
                  <a:pt x="55" y="97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5" y="149"/>
                  <a:pt x="52" y="153"/>
                  <a:pt x="48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2" y="153"/>
                  <a:pt x="29" y="149"/>
                  <a:pt x="29" y="146"/>
                </a:cubicBezTo>
                <a:close/>
                <a:moveTo>
                  <a:pt x="79" y="73"/>
                </a:moveTo>
                <a:cubicBezTo>
                  <a:pt x="75" y="73"/>
                  <a:pt x="72" y="76"/>
                  <a:pt x="72" y="80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72" y="149"/>
                  <a:pt x="75" y="153"/>
                  <a:pt x="79" y="153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5" y="153"/>
                  <a:pt x="98" y="149"/>
                  <a:pt x="98" y="146"/>
                </a:cubicBezTo>
                <a:cubicBezTo>
                  <a:pt x="98" y="80"/>
                  <a:pt x="98" y="80"/>
                  <a:pt x="98" y="80"/>
                </a:cubicBezTo>
                <a:cubicBezTo>
                  <a:pt x="98" y="76"/>
                  <a:pt x="95" y="73"/>
                  <a:pt x="91" y="73"/>
                </a:cubicBezTo>
                <a:lnTo>
                  <a:pt x="79" y="73"/>
                </a:lnTo>
                <a:close/>
                <a:moveTo>
                  <a:pt x="122" y="58"/>
                </a:moveTo>
                <a:cubicBezTo>
                  <a:pt x="118" y="58"/>
                  <a:pt x="115" y="61"/>
                  <a:pt x="115" y="65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115" y="149"/>
                  <a:pt x="118" y="153"/>
                  <a:pt x="122" y="153"/>
                </a:cubicBezTo>
                <a:cubicBezTo>
                  <a:pt x="134" y="153"/>
                  <a:pt x="134" y="153"/>
                  <a:pt x="134" y="153"/>
                </a:cubicBezTo>
                <a:cubicBezTo>
                  <a:pt x="138" y="153"/>
                  <a:pt x="141" y="149"/>
                  <a:pt x="141" y="146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1"/>
                  <a:pt x="138" y="58"/>
                  <a:pt x="134" y="58"/>
                </a:cubicBezTo>
                <a:lnTo>
                  <a:pt x="122" y="58"/>
                </a:lnTo>
                <a:close/>
                <a:moveTo>
                  <a:pt x="165" y="43"/>
                </a:moveTo>
                <a:cubicBezTo>
                  <a:pt x="161" y="43"/>
                  <a:pt x="158" y="46"/>
                  <a:pt x="158" y="50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9"/>
                  <a:pt x="161" y="153"/>
                  <a:pt x="165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81" y="153"/>
                  <a:pt x="184" y="149"/>
                  <a:pt x="184" y="1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4" y="46"/>
                  <a:pt x="181" y="43"/>
                  <a:pt x="177" y="43"/>
                </a:cubicBezTo>
                <a:lnTo>
                  <a:pt x="165" y="43"/>
                </a:lnTo>
                <a:close/>
                <a:moveTo>
                  <a:pt x="33" y="71"/>
                </a:moveTo>
                <a:cubicBezTo>
                  <a:pt x="78" y="63"/>
                  <a:pt x="121" y="47"/>
                  <a:pt x="160" y="24"/>
                </a:cubicBezTo>
                <a:cubicBezTo>
                  <a:pt x="163" y="30"/>
                  <a:pt x="163" y="30"/>
                  <a:pt x="163" y="30"/>
                </a:cubicBezTo>
                <a:cubicBezTo>
                  <a:pt x="177" y="9"/>
                  <a:pt x="177" y="9"/>
                  <a:pt x="177" y="9"/>
                </a:cubicBezTo>
                <a:cubicBezTo>
                  <a:pt x="151" y="8"/>
                  <a:pt x="151" y="8"/>
                  <a:pt x="151" y="8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18" y="38"/>
                  <a:pt x="76" y="54"/>
                  <a:pt x="31" y="62"/>
                </a:cubicBezTo>
                <a:lnTo>
                  <a:pt x="33" y="71"/>
                </a:lnTo>
                <a:close/>
                <a:moveTo>
                  <a:pt x="215" y="166"/>
                </a:moveTo>
                <a:cubicBezTo>
                  <a:pt x="193" y="154"/>
                  <a:pt x="193" y="154"/>
                  <a:pt x="193" y="154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8" y="22"/>
                  <a:pt x="18" y="22"/>
                  <a:pt x="18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61"/>
                  <a:pt x="8" y="161"/>
                  <a:pt x="8" y="161"/>
                </a:cubicBezTo>
                <a:cubicBezTo>
                  <a:pt x="8" y="166"/>
                  <a:pt x="8" y="166"/>
                  <a:pt x="8" y="166"/>
                </a:cubicBezTo>
                <a:cubicBezTo>
                  <a:pt x="8" y="171"/>
                  <a:pt x="8" y="171"/>
                  <a:pt x="8" y="171"/>
                </a:cubicBezTo>
                <a:cubicBezTo>
                  <a:pt x="193" y="171"/>
                  <a:pt x="193" y="171"/>
                  <a:pt x="193" y="171"/>
                </a:cubicBezTo>
                <a:cubicBezTo>
                  <a:pt x="193" y="179"/>
                  <a:pt x="193" y="179"/>
                  <a:pt x="193" y="179"/>
                </a:cubicBezTo>
                <a:lnTo>
                  <a:pt x="215" y="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3" name="Google Shape;618;p25"/>
          <p:cNvSpPr>
            <a:spLocks/>
          </p:cNvSpPr>
          <p:nvPr/>
        </p:nvSpPr>
        <p:spPr bwMode="auto">
          <a:xfrm>
            <a:off x="982663" y="3094038"/>
            <a:ext cx="714375" cy="642937"/>
          </a:xfrm>
          <a:custGeom>
            <a:avLst/>
            <a:gdLst>
              <a:gd name="T0" fmla="*/ 2147483646 w 208"/>
              <a:gd name="T1" fmla="*/ 2147483646 h 187"/>
              <a:gd name="T2" fmla="*/ 2147483646 w 208"/>
              <a:gd name="T3" fmla="*/ 2147483646 h 187"/>
              <a:gd name="T4" fmla="*/ 2147483646 w 208"/>
              <a:gd name="T5" fmla="*/ 2147483646 h 187"/>
              <a:gd name="T6" fmla="*/ 2147483646 w 208"/>
              <a:gd name="T7" fmla="*/ 0 h 187"/>
              <a:gd name="T8" fmla="*/ 2147483646 w 208"/>
              <a:gd name="T9" fmla="*/ 2147483646 h 187"/>
              <a:gd name="T10" fmla="*/ 2147483646 w 208"/>
              <a:gd name="T11" fmla="*/ 2147483646 h 187"/>
              <a:gd name="T12" fmla="*/ 2147483646 w 208"/>
              <a:gd name="T13" fmla="*/ 2147483646 h 187"/>
              <a:gd name="T14" fmla="*/ 2147483646 w 208"/>
              <a:gd name="T15" fmla="*/ 2147483646 h 187"/>
              <a:gd name="T16" fmla="*/ 2147483646 w 208"/>
              <a:gd name="T17" fmla="*/ 2147483646 h 187"/>
              <a:gd name="T18" fmla="*/ 2147483646 w 208"/>
              <a:gd name="T19" fmla="*/ 2147483646 h 187"/>
              <a:gd name="T20" fmla="*/ 2147483646 w 208"/>
              <a:gd name="T21" fmla="*/ 2147483646 h 187"/>
              <a:gd name="T22" fmla="*/ 2147483646 w 208"/>
              <a:gd name="T23" fmla="*/ 2147483646 h 187"/>
              <a:gd name="T24" fmla="*/ 2147483646 w 208"/>
              <a:gd name="T25" fmla="*/ 2147483646 h 187"/>
              <a:gd name="T26" fmla="*/ 2147483646 w 208"/>
              <a:gd name="T27" fmla="*/ 2147483646 h 187"/>
              <a:gd name="T28" fmla="*/ 2147483646 w 208"/>
              <a:gd name="T29" fmla="*/ 2147483646 h 187"/>
              <a:gd name="T30" fmla="*/ 2147483646 w 208"/>
              <a:gd name="T31" fmla="*/ 2147483646 h 187"/>
              <a:gd name="T32" fmla="*/ 0 w 208"/>
              <a:gd name="T33" fmla="*/ 2147483646 h 187"/>
              <a:gd name="T34" fmla="*/ 2147483646 w 208"/>
              <a:gd name="T35" fmla="*/ 2147483646 h 187"/>
              <a:gd name="T36" fmla="*/ 2147483646 w 208"/>
              <a:gd name="T37" fmla="*/ 2147483646 h 187"/>
              <a:gd name="T38" fmla="*/ 2147483646 w 208"/>
              <a:gd name="T39" fmla="*/ 2147483646 h 187"/>
              <a:gd name="T40" fmla="*/ 2147483646 w 208"/>
              <a:gd name="T41" fmla="*/ 2147483646 h 187"/>
              <a:gd name="T42" fmla="*/ 0 w 208"/>
              <a:gd name="T43" fmla="*/ 2147483646 h 187"/>
              <a:gd name="T44" fmla="*/ 2147483646 w 208"/>
              <a:gd name="T45" fmla="*/ 2147483646 h 187"/>
              <a:gd name="T46" fmla="*/ 2147483646 w 208"/>
              <a:gd name="T47" fmla="*/ 2147483646 h 187"/>
              <a:gd name="T48" fmla="*/ 2147483646 w 208"/>
              <a:gd name="T49" fmla="*/ 2147483646 h 187"/>
              <a:gd name="T50" fmla="*/ 2147483646 w 208"/>
              <a:gd name="T51" fmla="*/ 2147483646 h 187"/>
              <a:gd name="T52" fmla="*/ 2147483646 w 208"/>
              <a:gd name="T53" fmla="*/ 2147483646 h 187"/>
              <a:gd name="T54" fmla="*/ 2147483646 w 208"/>
              <a:gd name="T55" fmla="*/ 2147483646 h 187"/>
              <a:gd name="T56" fmla="*/ 2147483646 w 208"/>
              <a:gd name="T57" fmla="*/ 2147483646 h 187"/>
              <a:gd name="T58" fmla="*/ 2147483646 w 208"/>
              <a:gd name="T59" fmla="*/ 2147483646 h 187"/>
              <a:gd name="T60" fmla="*/ 2147483646 w 208"/>
              <a:gd name="T61" fmla="*/ 2147483646 h 187"/>
              <a:gd name="T62" fmla="*/ 2147483646 w 208"/>
              <a:gd name="T63" fmla="*/ 2147483646 h 187"/>
              <a:gd name="T64" fmla="*/ 2147483646 w 208"/>
              <a:gd name="T65" fmla="*/ 2147483646 h 187"/>
              <a:gd name="T66" fmla="*/ 2147483646 w 208"/>
              <a:gd name="T67" fmla="*/ 2147483646 h 187"/>
              <a:gd name="T68" fmla="*/ 2147483646 w 208"/>
              <a:gd name="T69" fmla="*/ 2147483646 h 187"/>
              <a:gd name="T70" fmla="*/ 2147483646 w 208"/>
              <a:gd name="T71" fmla="*/ 2147483646 h 18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08" h="187" extrusionOk="0">
                <a:moveTo>
                  <a:pt x="141" y="25"/>
                </a:moveTo>
                <a:cubicBezTo>
                  <a:pt x="129" y="25"/>
                  <a:pt x="129" y="25"/>
                  <a:pt x="129" y="25"/>
                </a:cubicBezTo>
                <a:cubicBezTo>
                  <a:pt x="128" y="17"/>
                  <a:pt x="122" y="11"/>
                  <a:pt x="116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85" y="11"/>
                  <a:pt x="80" y="17"/>
                  <a:pt x="79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7" y="11"/>
                  <a:pt x="77" y="0"/>
                  <a:pt x="8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31" y="0"/>
                  <a:pt x="141" y="11"/>
                  <a:pt x="141" y="25"/>
                </a:cubicBezTo>
                <a:close/>
                <a:moveTo>
                  <a:pt x="31" y="104"/>
                </a:moveTo>
                <a:cubicBezTo>
                  <a:pt x="84" y="104"/>
                  <a:pt x="84" y="104"/>
                  <a:pt x="84" y="104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91"/>
                  <a:pt x="88" y="86"/>
                  <a:pt x="9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20" y="86"/>
                  <a:pt x="124" y="91"/>
                  <a:pt x="124" y="96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77" y="104"/>
                  <a:pt x="177" y="104"/>
                  <a:pt x="177" y="104"/>
                </a:cubicBezTo>
                <a:cubicBezTo>
                  <a:pt x="192" y="104"/>
                  <a:pt x="205" y="91"/>
                  <a:pt x="208" y="74"/>
                </a:cubicBezTo>
                <a:cubicBezTo>
                  <a:pt x="208" y="58"/>
                  <a:pt x="208" y="58"/>
                  <a:pt x="208" y="58"/>
                </a:cubicBezTo>
                <a:cubicBezTo>
                  <a:pt x="208" y="42"/>
                  <a:pt x="197" y="30"/>
                  <a:pt x="184" y="30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11" y="30"/>
                  <a:pt x="0" y="42"/>
                  <a:pt x="0" y="58"/>
                </a:cubicBezTo>
                <a:cubicBezTo>
                  <a:pt x="0" y="74"/>
                  <a:pt x="0" y="74"/>
                  <a:pt x="0" y="74"/>
                </a:cubicBezTo>
                <a:cubicBezTo>
                  <a:pt x="2" y="91"/>
                  <a:pt x="16" y="104"/>
                  <a:pt x="31" y="104"/>
                </a:cubicBezTo>
                <a:close/>
                <a:moveTo>
                  <a:pt x="177" y="112"/>
                </a:moveTo>
                <a:cubicBezTo>
                  <a:pt x="124" y="112"/>
                  <a:pt x="124" y="112"/>
                  <a:pt x="124" y="112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25"/>
                  <a:pt x="120" y="130"/>
                  <a:pt x="114" y="130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88" y="130"/>
                  <a:pt x="84" y="125"/>
                  <a:pt x="84" y="120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18" y="112"/>
                  <a:pt x="7" y="105"/>
                  <a:pt x="0" y="94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4"/>
                  <a:pt x="11" y="187"/>
                  <a:pt x="24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158" y="187"/>
                  <a:pt x="158" y="187"/>
                  <a:pt x="158" y="187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72" y="187"/>
                  <a:pt x="172" y="187"/>
                  <a:pt x="172" y="187"/>
                </a:cubicBezTo>
                <a:cubicBezTo>
                  <a:pt x="184" y="187"/>
                  <a:pt x="184" y="187"/>
                  <a:pt x="184" y="187"/>
                </a:cubicBezTo>
                <a:cubicBezTo>
                  <a:pt x="197" y="187"/>
                  <a:pt x="208" y="174"/>
                  <a:pt x="208" y="159"/>
                </a:cubicBezTo>
                <a:cubicBezTo>
                  <a:pt x="208" y="94"/>
                  <a:pt x="208" y="94"/>
                  <a:pt x="208" y="94"/>
                </a:cubicBezTo>
                <a:cubicBezTo>
                  <a:pt x="201" y="105"/>
                  <a:pt x="190" y="112"/>
                  <a:pt x="177" y="112"/>
                </a:cubicBezTo>
                <a:close/>
                <a:moveTo>
                  <a:pt x="114" y="94"/>
                </a:moveTo>
                <a:cubicBezTo>
                  <a:pt x="94" y="94"/>
                  <a:pt x="94" y="94"/>
                  <a:pt x="94" y="94"/>
                </a:cubicBezTo>
                <a:cubicBezTo>
                  <a:pt x="92" y="94"/>
                  <a:pt x="91" y="95"/>
                  <a:pt x="91" y="98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1" y="121"/>
                  <a:pt x="92" y="123"/>
                  <a:pt x="94" y="123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6" y="123"/>
                  <a:pt x="117" y="121"/>
                  <a:pt x="117" y="119"/>
                </a:cubicBezTo>
                <a:cubicBezTo>
                  <a:pt x="117" y="114"/>
                  <a:pt x="117" y="114"/>
                  <a:pt x="117" y="114"/>
                </a:cubicBezTo>
                <a:cubicBezTo>
                  <a:pt x="117" y="111"/>
                  <a:pt x="117" y="111"/>
                  <a:pt x="117" y="111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7" y="95"/>
                  <a:pt x="116" y="94"/>
                  <a:pt x="114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4" name="Google Shape;619;p25"/>
          <p:cNvSpPr>
            <a:spLocks/>
          </p:cNvSpPr>
          <p:nvPr/>
        </p:nvSpPr>
        <p:spPr bwMode="auto">
          <a:xfrm>
            <a:off x="8566150" y="3197225"/>
            <a:ext cx="769938" cy="474663"/>
          </a:xfrm>
          <a:custGeom>
            <a:avLst/>
            <a:gdLst>
              <a:gd name="T0" fmla="*/ 2147483646 w 224"/>
              <a:gd name="T1" fmla="*/ 0 h 138"/>
              <a:gd name="T2" fmla="*/ 2147483646 w 224"/>
              <a:gd name="T3" fmla="*/ 0 h 138"/>
              <a:gd name="T4" fmla="*/ 0 w 224"/>
              <a:gd name="T5" fmla="*/ 2147483646 h 138"/>
              <a:gd name="T6" fmla="*/ 0 w 224"/>
              <a:gd name="T7" fmla="*/ 2147483646 h 138"/>
              <a:gd name="T8" fmla="*/ 2147483646 w 224"/>
              <a:gd name="T9" fmla="*/ 2147483646 h 138"/>
              <a:gd name="T10" fmla="*/ 2147483646 w 224"/>
              <a:gd name="T11" fmla="*/ 2147483646 h 138"/>
              <a:gd name="T12" fmla="*/ 2147483646 w 224"/>
              <a:gd name="T13" fmla="*/ 2147483646 h 138"/>
              <a:gd name="T14" fmla="*/ 2147483646 w 224"/>
              <a:gd name="T15" fmla="*/ 2147483646 h 138"/>
              <a:gd name="T16" fmla="*/ 2147483646 w 224"/>
              <a:gd name="T17" fmla="*/ 0 h 138"/>
              <a:gd name="T18" fmla="*/ 2147483646 w 224"/>
              <a:gd name="T19" fmla="*/ 2147483646 h 138"/>
              <a:gd name="T20" fmla="*/ 2147483646 w 224"/>
              <a:gd name="T21" fmla="*/ 2147483646 h 138"/>
              <a:gd name="T22" fmla="*/ 2147483646 w 224"/>
              <a:gd name="T23" fmla="*/ 2147483646 h 138"/>
              <a:gd name="T24" fmla="*/ 2147483646 w 224"/>
              <a:gd name="T25" fmla="*/ 2147483646 h 138"/>
              <a:gd name="T26" fmla="*/ 2147483646 w 224"/>
              <a:gd name="T27" fmla="*/ 2147483646 h 138"/>
              <a:gd name="T28" fmla="*/ 2147483646 w 224"/>
              <a:gd name="T29" fmla="*/ 2147483646 h 138"/>
              <a:gd name="T30" fmla="*/ 2147483646 w 224"/>
              <a:gd name="T31" fmla="*/ 2147483646 h 138"/>
              <a:gd name="T32" fmla="*/ 2147483646 w 224"/>
              <a:gd name="T33" fmla="*/ 2147483646 h 138"/>
              <a:gd name="T34" fmla="*/ 2147483646 w 224"/>
              <a:gd name="T35" fmla="*/ 2147483646 h 138"/>
              <a:gd name="T36" fmla="*/ 2147483646 w 224"/>
              <a:gd name="T37" fmla="*/ 2147483646 h 138"/>
              <a:gd name="T38" fmla="*/ 2147483646 w 224"/>
              <a:gd name="T39" fmla="*/ 2147483646 h 138"/>
              <a:gd name="T40" fmla="*/ 2147483646 w 224"/>
              <a:gd name="T41" fmla="*/ 2147483646 h 138"/>
              <a:gd name="T42" fmla="*/ 2147483646 w 224"/>
              <a:gd name="T43" fmla="*/ 2147483646 h 138"/>
              <a:gd name="T44" fmla="*/ 2147483646 w 224"/>
              <a:gd name="T45" fmla="*/ 2147483646 h 138"/>
              <a:gd name="T46" fmla="*/ 2147483646 w 224"/>
              <a:gd name="T47" fmla="*/ 2147483646 h 138"/>
              <a:gd name="T48" fmla="*/ 2147483646 w 224"/>
              <a:gd name="T49" fmla="*/ 2147483646 h 138"/>
              <a:gd name="T50" fmla="*/ 2147483646 w 224"/>
              <a:gd name="T51" fmla="*/ 2147483646 h 138"/>
              <a:gd name="T52" fmla="*/ 2147483646 w 224"/>
              <a:gd name="T53" fmla="*/ 2147483646 h 138"/>
              <a:gd name="T54" fmla="*/ 2147483646 w 224"/>
              <a:gd name="T55" fmla="*/ 2147483646 h 138"/>
              <a:gd name="T56" fmla="*/ 2147483646 w 224"/>
              <a:gd name="T57" fmla="*/ 2147483646 h 138"/>
              <a:gd name="T58" fmla="*/ 2147483646 w 224"/>
              <a:gd name="T59" fmla="*/ 2147483646 h 138"/>
              <a:gd name="T60" fmla="*/ 2147483646 w 224"/>
              <a:gd name="T61" fmla="*/ 2147483646 h 138"/>
              <a:gd name="T62" fmla="*/ 2147483646 w 224"/>
              <a:gd name="T63" fmla="*/ 2147483646 h 138"/>
              <a:gd name="T64" fmla="*/ 2147483646 w 224"/>
              <a:gd name="T65" fmla="*/ 2147483646 h 138"/>
              <a:gd name="T66" fmla="*/ 2147483646 w 224"/>
              <a:gd name="T67" fmla="*/ 2147483646 h 138"/>
              <a:gd name="T68" fmla="*/ 2147483646 w 224"/>
              <a:gd name="T69" fmla="*/ 2147483646 h 138"/>
              <a:gd name="T70" fmla="*/ 2147483646 w 224"/>
              <a:gd name="T71" fmla="*/ 2147483646 h 1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24" h="138" extrusionOk="0">
                <a:moveTo>
                  <a:pt x="200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7"/>
                  <a:pt x="11" y="138"/>
                  <a:pt x="25" y="138"/>
                </a:cubicBezTo>
                <a:cubicBezTo>
                  <a:pt x="200" y="138"/>
                  <a:pt x="200" y="138"/>
                  <a:pt x="200" y="138"/>
                </a:cubicBezTo>
                <a:cubicBezTo>
                  <a:pt x="213" y="138"/>
                  <a:pt x="224" y="127"/>
                  <a:pt x="224" y="113"/>
                </a:cubicBezTo>
                <a:cubicBezTo>
                  <a:pt x="224" y="25"/>
                  <a:pt x="224" y="25"/>
                  <a:pt x="224" y="25"/>
                </a:cubicBezTo>
                <a:cubicBezTo>
                  <a:pt x="224" y="11"/>
                  <a:pt x="213" y="0"/>
                  <a:pt x="200" y="0"/>
                </a:cubicBezTo>
                <a:close/>
                <a:moveTo>
                  <a:pt x="213" y="122"/>
                </a:moveTo>
                <a:cubicBezTo>
                  <a:pt x="211" y="123"/>
                  <a:pt x="211" y="123"/>
                  <a:pt x="211" y="123"/>
                </a:cubicBezTo>
                <a:cubicBezTo>
                  <a:pt x="210" y="125"/>
                  <a:pt x="208" y="125"/>
                  <a:pt x="206" y="124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5" y="100"/>
                  <a:pt x="114" y="101"/>
                  <a:pt x="112" y="101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12" y="101"/>
                  <a:pt x="112" y="101"/>
                  <a:pt x="111" y="101"/>
                </a:cubicBezTo>
                <a:cubicBezTo>
                  <a:pt x="110" y="101"/>
                  <a:pt x="109" y="100"/>
                  <a:pt x="108" y="99"/>
                </a:cubicBezTo>
                <a:cubicBezTo>
                  <a:pt x="77" y="75"/>
                  <a:pt x="77" y="75"/>
                  <a:pt x="77" y="75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6" y="125"/>
                  <a:pt x="14" y="125"/>
                  <a:pt x="13" y="123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0" y="120"/>
                  <a:pt x="10" y="118"/>
                  <a:pt x="12" y="117"/>
                </a:cubicBezTo>
                <a:cubicBezTo>
                  <a:pt x="69" y="69"/>
                  <a:pt x="69" y="69"/>
                  <a:pt x="69" y="69"/>
                </a:cubicBezTo>
                <a:cubicBezTo>
                  <a:pt x="15" y="27"/>
                  <a:pt x="15" y="27"/>
                  <a:pt x="15" y="27"/>
                </a:cubicBezTo>
                <a:cubicBezTo>
                  <a:pt x="13" y="25"/>
                  <a:pt x="12" y="22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17"/>
                  <a:pt x="19" y="17"/>
                  <a:pt x="21" y="19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5" y="17"/>
                  <a:pt x="208" y="17"/>
                  <a:pt x="210" y="19"/>
                </a:cubicBezTo>
                <a:cubicBezTo>
                  <a:pt x="211" y="20"/>
                  <a:pt x="211" y="20"/>
                  <a:pt x="211" y="20"/>
                </a:cubicBezTo>
                <a:cubicBezTo>
                  <a:pt x="212" y="22"/>
                  <a:pt x="211" y="25"/>
                  <a:pt x="209" y="27"/>
                </a:cubicBezTo>
                <a:cubicBezTo>
                  <a:pt x="155" y="69"/>
                  <a:pt x="155" y="69"/>
                  <a:pt x="155" y="69"/>
                </a:cubicBezTo>
                <a:cubicBezTo>
                  <a:pt x="212" y="117"/>
                  <a:pt x="212" y="117"/>
                  <a:pt x="212" y="117"/>
                </a:cubicBezTo>
                <a:cubicBezTo>
                  <a:pt x="214" y="118"/>
                  <a:pt x="214" y="120"/>
                  <a:pt x="213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5" name="Google Shape;620;p25"/>
          <p:cNvSpPr>
            <a:spLocks/>
          </p:cNvSpPr>
          <p:nvPr/>
        </p:nvSpPr>
        <p:spPr bwMode="auto">
          <a:xfrm>
            <a:off x="2900363" y="3109913"/>
            <a:ext cx="673100" cy="668337"/>
          </a:xfrm>
          <a:custGeom>
            <a:avLst/>
            <a:gdLst>
              <a:gd name="T0" fmla="*/ 2147483646 w 196"/>
              <a:gd name="T1" fmla="*/ 2147483646 h 194"/>
              <a:gd name="T2" fmla="*/ 2147483646 w 196"/>
              <a:gd name="T3" fmla="*/ 2147483646 h 194"/>
              <a:gd name="T4" fmla="*/ 2147483646 w 196"/>
              <a:gd name="T5" fmla="*/ 2147483646 h 194"/>
              <a:gd name="T6" fmla="*/ 2147483646 w 196"/>
              <a:gd name="T7" fmla="*/ 2147483646 h 194"/>
              <a:gd name="T8" fmla="*/ 2147483646 w 196"/>
              <a:gd name="T9" fmla="*/ 2147483646 h 194"/>
              <a:gd name="T10" fmla="*/ 2147483646 w 196"/>
              <a:gd name="T11" fmla="*/ 2147483646 h 194"/>
              <a:gd name="T12" fmla="*/ 2147483646 w 196"/>
              <a:gd name="T13" fmla="*/ 2147483646 h 194"/>
              <a:gd name="T14" fmla="*/ 2147483646 w 196"/>
              <a:gd name="T15" fmla="*/ 2147483646 h 194"/>
              <a:gd name="T16" fmla="*/ 2147483646 w 196"/>
              <a:gd name="T17" fmla="*/ 2147483646 h 194"/>
              <a:gd name="T18" fmla="*/ 2147483646 w 196"/>
              <a:gd name="T19" fmla="*/ 2147483646 h 194"/>
              <a:gd name="T20" fmla="*/ 2147483646 w 196"/>
              <a:gd name="T21" fmla="*/ 2147483646 h 194"/>
              <a:gd name="T22" fmla="*/ 2147483646 w 196"/>
              <a:gd name="T23" fmla="*/ 2147483646 h 194"/>
              <a:gd name="T24" fmla="*/ 2147483646 w 196"/>
              <a:gd name="T25" fmla="*/ 2147483646 h 194"/>
              <a:gd name="T26" fmla="*/ 2147483646 w 196"/>
              <a:gd name="T27" fmla="*/ 2147483646 h 194"/>
              <a:gd name="T28" fmla="*/ 2147483646 w 196"/>
              <a:gd name="T29" fmla="*/ 2147483646 h 194"/>
              <a:gd name="T30" fmla="*/ 2147483646 w 196"/>
              <a:gd name="T31" fmla="*/ 2147483646 h 194"/>
              <a:gd name="T32" fmla="*/ 2147483646 w 196"/>
              <a:gd name="T33" fmla="*/ 2147483646 h 194"/>
              <a:gd name="T34" fmla="*/ 2147483646 w 196"/>
              <a:gd name="T35" fmla="*/ 2147483646 h 194"/>
              <a:gd name="T36" fmla="*/ 2147483646 w 196"/>
              <a:gd name="T37" fmla="*/ 2147483646 h 194"/>
              <a:gd name="T38" fmla="*/ 2147483646 w 196"/>
              <a:gd name="T39" fmla="*/ 2147483646 h 194"/>
              <a:gd name="T40" fmla="*/ 2147483646 w 196"/>
              <a:gd name="T41" fmla="*/ 2147483646 h 194"/>
              <a:gd name="T42" fmla="*/ 2147483646 w 196"/>
              <a:gd name="T43" fmla="*/ 2147483646 h 194"/>
              <a:gd name="T44" fmla="*/ 2147483646 w 196"/>
              <a:gd name="T45" fmla="*/ 2147483646 h 194"/>
              <a:gd name="T46" fmla="*/ 2147483646 w 196"/>
              <a:gd name="T47" fmla="*/ 2147483646 h 194"/>
              <a:gd name="T48" fmla="*/ 2147483646 w 196"/>
              <a:gd name="T49" fmla="*/ 2147483646 h 194"/>
              <a:gd name="T50" fmla="*/ 2147483646 w 196"/>
              <a:gd name="T51" fmla="*/ 2147483646 h 194"/>
              <a:gd name="T52" fmla="*/ 2147483646 w 196"/>
              <a:gd name="T53" fmla="*/ 2147483646 h 194"/>
              <a:gd name="T54" fmla="*/ 2147483646 w 196"/>
              <a:gd name="T55" fmla="*/ 2147483646 h 194"/>
              <a:gd name="T56" fmla="*/ 2147483646 w 196"/>
              <a:gd name="T57" fmla="*/ 2147483646 h 194"/>
              <a:gd name="T58" fmla="*/ 2147483646 w 196"/>
              <a:gd name="T59" fmla="*/ 2147483646 h 194"/>
              <a:gd name="T60" fmla="*/ 2147483646 w 196"/>
              <a:gd name="T61" fmla="*/ 2147483646 h 194"/>
              <a:gd name="T62" fmla="*/ 2147483646 w 196"/>
              <a:gd name="T63" fmla="*/ 2147483646 h 194"/>
              <a:gd name="T64" fmla="*/ 2147483646 w 196"/>
              <a:gd name="T65" fmla="*/ 2147483646 h 194"/>
              <a:gd name="T66" fmla="*/ 2147483646 w 196"/>
              <a:gd name="T67" fmla="*/ 2147483646 h 194"/>
              <a:gd name="T68" fmla="*/ 2147483646 w 196"/>
              <a:gd name="T69" fmla="*/ 2147483646 h 194"/>
              <a:gd name="T70" fmla="*/ 2147483646 w 196"/>
              <a:gd name="T71" fmla="*/ 2147483646 h 194"/>
              <a:gd name="T72" fmla="*/ 2147483646 w 196"/>
              <a:gd name="T73" fmla="*/ 2147483646 h 194"/>
              <a:gd name="T74" fmla="*/ 2147483646 w 196"/>
              <a:gd name="T75" fmla="*/ 2147483646 h 194"/>
              <a:gd name="T76" fmla="*/ 2147483646 w 196"/>
              <a:gd name="T77" fmla="*/ 2147483646 h 194"/>
              <a:gd name="T78" fmla="*/ 2147483646 w 196"/>
              <a:gd name="T79" fmla="*/ 2147483646 h 194"/>
              <a:gd name="T80" fmla="*/ 2147483646 w 196"/>
              <a:gd name="T81" fmla="*/ 2147483646 h 19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96" h="194" extrusionOk="0">
                <a:moveTo>
                  <a:pt x="4" y="121"/>
                </a:moveTo>
                <a:cubicBezTo>
                  <a:pt x="3" y="118"/>
                  <a:pt x="2" y="116"/>
                  <a:pt x="2" y="113"/>
                </a:cubicBezTo>
                <a:cubicBezTo>
                  <a:pt x="0" y="100"/>
                  <a:pt x="0" y="87"/>
                  <a:pt x="3" y="74"/>
                </a:cubicBezTo>
                <a:cubicBezTo>
                  <a:pt x="6" y="62"/>
                  <a:pt x="12" y="51"/>
                  <a:pt x="19" y="40"/>
                </a:cubicBezTo>
                <a:cubicBezTo>
                  <a:pt x="26" y="30"/>
                  <a:pt x="35" y="22"/>
                  <a:pt x="46" y="15"/>
                </a:cubicBezTo>
                <a:cubicBezTo>
                  <a:pt x="57" y="8"/>
                  <a:pt x="69" y="3"/>
                  <a:pt x="82" y="1"/>
                </a:cubicBezTo>
                <a:cubicBezTo>
                  <a:pt x="86" y="1"/>
                  <a:pt x="89" y="0"/>
                  <a:pt x="93" y="0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93" y="45"/>
                  <a:pt x="93" y="45"/>
                  <a:pt x="93" y="45"/>
                </a:cubicBezTo>
                <a:cubicBezTo>
                  <a:pt x="92" y="45"/>
                  <a:pt x="91" y="45"/>
                  <a:pt x="89" y="46"/>
                </a:cubicBezTo>
                <a:cubicBezTo>
                  <a:pt x="61" y="50"/>
                  <a:pt x="42" y="77"/>
                  <a:pt x="46" y="106"/>
                </a:cubicBezTo>
                <a:cubicBezTo>
                  <a:pt x="47" y="108"/>
                  <a:pt x="47" y="110"/>
                  <a:pt x="48" y="113"/>
                </a:cubicBezTo>
                <a:cubicBezTo>
                  <a:pt x="48" y="113"/>
                  <a:pt x="48" y="113"/>
                  <a:pt x="48" y="113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19" y="106"/>
                  <a:pt x="19" y="106"/>
                  <a:pt x="19" y="106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3"/>
                  <a:pt x="7" y="131"/>
                  <a:pt x="6" y="129"/>
                </a:cubicBezTo>
                <a:cubicBezTo>
                  <a:pt x="6" y="128"/>
                  <a:pt x="6" y="127"/>
                  <a:pt x="5" y="127"/>
                </a:cubicBezTo>
                <a:cubicBezTo>
                  <a:pt x="5" y="125"/>
                  <a:pt x="4" y="123"/>
                  <a:pt x="4" y="121"/>
                </a:cubicBezTo>
                <a:close/>
                <a:moveTo>
                  <a:pt x="156" y="159"/>
                </a:moveTo>
                <a:cubicBezTo>
                  <a:pt x="145" y="161"/>
                  <a:pt x="145" y="161"/>
                  <a:pt x="145" y="161"/>
                </a:cubicBezTo>
                <a:cubicBezTo>
                  <a:pt x="142" y="151"/>
                  <a:pt x="142" y="151"/>
                  <a:pt x="142" y="151"/>
                </a:cubicBezTo>
                <a:cubicBezTo>
                  <a:pt x="137" y="132"/>
                  <a:pt x="137" y="132"/>
                  <a:pt x="137" y="132"/>
                </a:cubicBezTo>
                <a:cubicBezTo>
                  <a:pt x="136" y="133"/>
                  <a:pt x="135" y="133"/>
                  <a:pt x="135" y="134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3" y="135"/>
                  <a:pt x="132" y="136"/>
                  <a:pt x="131" y="137"/>
                </a:cubicBezTo>
                <a:cubicBezTo>
                  <a:pt x="131" y="138"/>
                  <a:pt x="130" y="138"/>
                  <a:pt x="130" y="138"/>
                </a:cubicBezTo>
                <a:cubicBezTo>
                  <a:pt x="129" y="139"/>
                  <a:pt x="128" y="140"/>
                  <a:pt x="127" y="141"/>
                </a:cubicBezTo>
                <a:cubicBezTo>
                  <a:pt x="126" y="141"/>
                  <a:pt x="126" y="141"/>
                  <a:pt x="125" y="141"/>
                </a:cubicBezTo>
                <a:cubicBezTo>
                  <a:pt x="124" y="142"/>
                  <a:pt x="123" y="143"/>
                  <a:pt x="122" y="143"/>
                </a:cubicBezTo>
                <a:cubicBezTo>
                  <a:pt x="121" y="144"/>
                  <a:pt x="121" y="144"/>
                  <a:pt x="120" y="144"/>
                </a:cubicBezTo>
                <a:cubicBezTo>
                  <a:pt x="119" y="145"/>
                  <a:pt x="118" y="145"/>
                  <a:pt x="117" y="146"/>
                </a:cubicBezTo>
                <a:cubicBezTo>
                  <a:pt x="116" y="146"/>
                  <a:pt x="115" y="146"/>
                  <a:pt x="114" y="147"/>
                </a:cubicBezTo>
                <a:cubicBezTo>
                  <a:pt x="113" y="147"/>
                  <a:pt x="113" y="147"/>
                  <a:pt x="112" y="147"/>
                </a:cubicBezTo>
                <a:cubicBezTo>
                  <a:pt x="110" y="148"/>
                  <a:pt x="108" y="148"/>
                  <a:pt x="106" y="149"/>
                </a:cubicBezTo>
                <a:cubicBezTo>
                  <a:pt x="104" y="149"/>
                  <a:pt x="102" y="149"/>
                  <a:pt x="99" y="149"/>
                </a:cubicBezTo>
                <a:cubicBezTo>
                  <a:pt x="99" y="149"/>
                  <a:pt x="99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6" y="149"/>
                  <a:pt x="93" y="149"/>
                  <a:pt x="91" y="14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9" y="148"/>
                  <a:pt x="87" y="148"/>
                  <a:pt x="85" y="148"/>
                </a:cubicBezTo>
                <a:cubicBezTo>
                  <a:pt x="84" y="147"/>
                  <a:pt x="83" y="147"/>
                  <a:pt x="82" y="147"/>
                </a:cubicBezTo>
                <a:cubicBezTo>
                  <a:pt x="81" y="146"/>
                  <a:pt x="80" y="146"/>
                  <a:pt x="78" y="145"/>
                </a:cubicBezTo>
                <a:cubicBezTo>
                  <a:pt x="77" y="145"/>
                  <a:pt x="77" y="145"/>
                  <a:pt x="76" y="144"/>
                </a:cubicBezTo>
                <a:cubicBezTo>
                  <a:pt x="75" y="144"/>
                  <a:pt x="73" y="143"/>
                  <a:pt x="72" y="142"/>
                </a:cubicBezTo>
                <a:cubicBezTo>
                  <a:pt x="71" y="142"/>
                  <a:pt x="71" y="142"/>
                  <a:pt x="70" y="141"/>
                </a:cubicBezTo>
                <a:cubicBezTo>
                  <a:pt x="69" y="140"/>
                  <a:pt x="68" y="140"/>
                  <a:pt x="66" y="139"/>
                </a:cubicBezTo>
                <a:cubicBezTo>
                  <a:pt x="66" y="138"/>
                  <a:pt x="65" y="138"/>
                  <a:pt x="64" y="137"/>
                </a:cubicBezTo>
                <a:cubicBezTo>
                  <a:pt x="63" y="136"/>
                  <a:pt x="62" y="135"/>
                  <a:pt x="61" y="134"/>
                </a:cubicBezTo>
                <a:cubicBezTo>
                  <a:pt x="60" y="134"/>
                  <a:pt x="60" y="133"/>
                  <a:pt x="59" y="133"/>
                </a:cubicBezTo>
                <a:cubicBezTo>
                  <a:pt x="58" y="131"/>
                  <a:pt x="57" y="129"/>
                  <a:pt x="55" y="127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16" y="150"/>
                  <a:pt x="16" y="150"/>
                  <a:pt x="16" y="150"/>
                </a:cubicBezTo>
                <a:cubicBezTo>
                  <a:pt x="23" y="160"/>
                  <a:pt x="31" y="169"/>
                  <a:pt x="41" y="176"/>
                </a:cubicBezTo>
                <a:cubicBezTo>
                  <a:pt x="51" y="183"/>
                  <a:pt x="63" y="189"/>
                  <a:pt x="75" y="192"/>
                </a:cubicBezTo>
                <a:cubicBezTo>
                  <a:pt x="78" y="192"/>
                  <a:pt x="82" y="193"/>
                  <a:pt x="85" y="193"/>
                </a:cubicBezTo>
                <a:cubicBezTo>
                  <a:pt x="87" y="194"/>
                  <a:pt x="88" y="194"/>
                  <a:pt x="89" y="194"/>
                </a:cubicBezTo>
                <a:cubicBezTo>
                  <a:pt x="91" y="194"/>
                  <a:pt x="94" y="194"/>
                  <a:pt x="96" y="194"/>
                </a:cubicBezTo>
                <a:cubicBezTo>
                  <a:pt x="98" y="194"/>
                  <a:pt x="100" y="194"/>
                  <a:pt x="102" y="194"/>
                </a:cubicBezTo>
                <a:cubicBezTo>
                  <a:pt x="103" y="194"/>
                  <a:pt x="104" y="194"/>
                  <a:pt x="105" y="194"/>
                </a:cubicBezTo>
                <a:cubicBezTo>
                  <a:pt x="108" y="194"/>
                  <a:pt x="110" y="193"/>
                  <a:pt x="113" y="193"/>
                </a:cubicBezTo>
                <a:cubicBezTo>
                  <a:pt x="126" y="191"/>
                  <a:pt x="139" y="186"/>
                  <a:pt x="150" y="179"/>
                </a:cubicBezTo>
                <a:cubicBezTo>
                  <a:pt x="160" y="173"/>
                  <a:pt x="168" y="165"/>
                  <a:pt x="176" y="155"/>
                </a:cubicBezTo>
                <a:lnTo>
                  <a:pt x="156" y="159"/>
                </a:lnTo>
                <a:close/>
                <a:moveTo>
                  <a:pt x="194" y="81"/>
                </a:moveTo>
                <a:cubicBezTo>
                  <a:pt x="191" y="68"/>
                  <a:pt x="187" y="56"/>
                  <a:pt x="180" y="45"/>
                </a:cubicBezTo>
                <a:cubicBezTo>
                  <a:pt x="173" y="35"/>
                  <a:pt x="165" y="26"/>
                  <a:pt x="154" y="18"/>
                </a:cubicBezTo>
                <a:cubicBezTo>
                  <a:pt x="144" y="11"/>
                  <a:pt x="133" y="6"/>
                  <a:pt x="121" y="3"/>
                </a:cubicBezTo>
                <a:cubicBezTo>
                  <a:pt x="117" y="2"/>
                  <a:pt x="113" y="1"/>
                  <a:pt x="110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29" y="50"/>
                  <a:pt x="146" y="67"/>
                  <a:pt x="149" y="89"/>
                </a:cubicBezTo>
                <a:cubicBezTo>
                  <a:pt x="151" y="99"/>
                  <a:pt x="149" y="110"/>
                  <a:pt x="145" y="119"/>
                </a:cubicBezTo>
                <a:cubicBezTo>
                  <a:pt x="154" y="147"/>
                  <a:pt x="154" y="147"/>
                  <a:pt x="154" y="147"/>
                </a:cubicBezTo>
                <a:cubicBezTo>
                  <a:pt x="184" y="141"/>
                  <a:pt x="184" y="141"/>
                  <a:pt x="184" y="141"/>
                </a:cubicBezTo>
                <a:cubicBezTo>
                  <a:pt x="188" y="134"/>
                  <a:pt x="190" y="127"/>
                  <a:pt x="192" y="120"/>
                </a:cubicBezTo>
                <a:cubicBezTo>
                  <a:pt x="195" y="107"/>
                  <a:pt x="196" y="94"/>
                  <a:pt x="194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6" name="Google Shape;621;p25"/>
          <p:cNvSpPr>
            <a:spLocks/>
          </p:cNvSpPr>
          <p:nvPr/>
        </p:nvSpPr>
        <p:spPr bwMode="auto">
          <a:xfrm>
            <a:off x="6724650" y="3100388"/>
            <a:ext cx="666750" cy="666750"/>
          </a:xfrm>
          <a:custGeom>
            <a:avLst/>
            <a:gdLst>
              <a:gd name="T0" fmla="*/ 2147483646 w 194"/>
              <a:gd name="T1" fmla="*/ 2147483646 h 194"/>
              <a:gd name="T2" fmla="*/ 2147483646 w 194"/>
              <a:gd name="T3" fmla="*/ 2147483646 h 194"/>
              <a:gd name="T4" fmla="*/ 2147483646 w 194"/>
              <a:gd name="T5" fmla="*/ 2147483646 h 194"/>
              <a:gd name="T6" fmla="*/ 0 w 194"/>
              <a:gd name="T7" fmla="*/ 2147483646 h 194"/>
              <a:gd name="T8" fmla="*/ 2147483646 w 194"/>
              <a:gd name="T9" fmla="*/ 2147483646 h 194"/>
              <a:gd name="T10" fmla="*/ 2147483646 w 194"/>
              <a:gd name="T11" fmla="*/ 2147483646 h 194"/>
              <a:gd name="T12" fmla="*/ 2147483646 w 194"/>
              <a:gd name="T13" fmla="*/ 0 h 194"/>
              <a:gd name="T14" fmla="*/ 2147483646 w 194"/>
              <a:gd name="T15" fmla="*/ 2147483646 h 194"/>
              <a:gd name="T16" fmla="*/ 2147483646 w 194"/>
              <a:gd name="T17" fmla="*/ 2147483646 h 194"/>
              <a:gd name="T18" fmla="*/ 2147483646 w 194"/>
              <a:gd name="T19" fmla="*/ 0 h 1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4" h="194" extrusionOk="0">
                <a:moveTo>
                  <a:pt x="91" y="103"/>
                </a:moveTo>
                <a:cubicBezTo>
                  <a:pt x="183" y="103"/>
                  <a:pt x="183" y="103"/>
                  <a:pt x="183" y="103"/>
                </a:cubicBezTo>
                <a:cubicBezTo>
                  <a:pt x="183" y="153"/>
                  <a:pt x="142" y="194"/>
                  <a:pt x="91" y="194"/>
                </a:cubicBezTo>
                <a:cubicBezTo>
                  <a:pt x="41" y="194"/>
                  <a:pt x="0" y="153"/>
                  <a:pt x="0" y="103"/>
                </a:cubicBezTo>
                <a:cubicBezTo>
                  <a:pt x="0" y="52"/>
                  <a:pt x="41" y="11"/>
                  <a:pt x="91" y="11"/>
                </a:cubicBezTo>
                <a:lnTo>
                  <a:pt x="91" y="103"/>
                </a:lnTo>
                <a:close/>
                <a:moveTo>
                  <a:pt x="102" y="0"/>
                </a:moveTo>
                <a:cubicBezTo>
                  <a:pt x="102" y="92"/>
                  <a:pt x="102" y="92"/>
                  <a:pt x="102" y="92"/>
                </a:cubicBezTo>
                <a:cubicBezTo>
                  <a:pt x="194" y="92"/>
                  <a:pt x="194" y="92"/>
                  <a:pt x="194" y="92"/>
                </a:cubicBezTo>
                <a:cubicBezTo>
                  <a:pt x="194" y="41"/>
                  <a:pt x="153" y="0"/>
                  <a:pt x="1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27" name="Google Shape;622;p25"/>
          <p:cNvSpPr>
            <a:spLocks/>
          </p:cNvSpPr>
          <p:nvPr/>
        </p:nvSpPr>
        <p:spPr bwMode="auto">
          <a:xfrm>
            <a:off x="10504488" y="3082925"/>
            <a:ext cx="701675" cy="701675"/>
          </a:xfrm>
          <a:custGeom>
            <a:avLst/>
            <a:gdLst>
              <a:gd name="T0" fmla="*/ 2147483646 w 204"/>
              <a:gd name="T1" fmla="*/ 2147483646 h 204"/>
              <a:gd name="T2" fmla="*/ 2147483646 w 204"/>
              <a:gd name="T3" fmla="*/ 2147483646 h 204"/>
              <a:gd name="T4" fmla="*/ 2147483646 w 204"/>
              <a:gd name="T5" fmla="*/ 2147483646 h 204"/>
              <a:gd name="T6" fmla="*/ 2147483646 w 204"/>
              <a:gd name="T7" fmla="*/ 2147483646 h 204"/>
              <a:gd name="T8" fmla="*/ 2147483646 w 204"/>
              <a:gd name="T9" fmla="*/ 2147483646 h 204"/>
              <a:gd name="T10" fmla="*/ 2147483646 w 204"/>
              <a:gd name="T11" fmla="*/ 2147483646 h 204"/>
              <a:gd name="T12" fmla="*/ 2147483646 w 204"/>
              <a:gd name="T13" fmla="*/ 2147483646 h 204"/>
              <a:gd name="T14" fmla="*/ 2147483646 w 204"/>
              <a:gd name="T15" fmla="*/ 2147483646 h 204"/>
              <a:gd name="T16" fmla="*/ 2147483646 w 204"/>
              <a:gd name="T17" fmla="*/ 2147483646 h 204"/>
              <a:gd name="T18" fmla="*/ 2147483646 w 204"/>
              <a:gd name="T19" fmla="*/ 2147483646 h 204"/>
              <a:gd name="T20" fmla="*/ 2147483646 w 204"/>
              <a:gd name="T21" fmla="*/ 0 h 204"/>
              <a:gd name="T22" fmla="*/ 2147483646 w 204"/>
              <a:gd name="T23" fmla="*/ 0 h 204"/>
              <a:gd name="T24" fmla="*/ 2147483646 w 204"/>
              <a:gd name="T25" fmla="*/ 2147483646 h 204"/>
              <a:gd name="T26" fmla="*/ 2147483646 w 204"/>
              <a:gd name="T27" fmla="*/ 2147483646 h 204"/>
              <a:gd name="T28" fmla="*/ 2147483646 w 204"/>
              <a:gd name="T29" fmla="*/ 2147483646 h 204"/>
              <a:gd name="T30" fmla="*/ 2147483646 w 204"/>
              <a:gd name="T31" fmla="*/ 2147483646 h 204"/>
              <a:gd name="T32" fmla="*/ 2147483646 w 204"/>
              <a:gd name="T33" fmla="*/ 2147483646 h 204"/>
              <a:gd name="T34" fmla="*/ 2147483646 w 204"/>
              <a:gd name="T35" fmla="*/ 2147483646 h 204"/>
              <a:gd name="T36" fmla="*/ 2147483646 w 204"/>
              <a:gd name="T37" fmla="*/ 2147483646 h 204"/>
              <a:gd name="T38" fmla="*/ 2147483646 w 204"/>
              <a:gd name="T39" fmla="*/ 2147483646 h 204"/>
              <a:gd name="T40" fmla="*/ 2147483646 w 204"/>
              <a:gd name="T41" fmla="*/ 2147483646 h 204"/>
              <a:gd name="T42" fmla="*/ 2147483646 w 204"/>
              <a:gd name="T43" fmla="*/ 2147483646 h 204"/>
              <a:gd name="T44" fmla="*/ 0 w 204"/>
              <a:gd name="T45" fmla="*/ 2147483646 h 204"/>
              <a:gd name="T46" fmla="*/ 0 w 204"/>
              <a:gd name="T47" fmla="*/ 2147483646 h 204"/>
              <a:gd name="T48" fmla="*/ 2147483646 w 204"/>
              <a:gd name="T49" fmla="*/ 2147483646 h 204"/>
              <a:gd name="T50" fmla="*/ 2147483646 w 204"/>
              <a:gd name="T51" fmla="*/ 2147483646 h 204"/>
              <a:gd name="T52" fmla="*/ 2147483646 w 204"/>
              <a:gd name="T53" fmla="*/ 2147483646 h 204"/>
              <a:gd name="T54" fmla="*/ 2147483646 w 204"/>
              <a:gd name="T55" fmla="*/ 2147483646 h 204"/>
              <a:gd name="T56" fmla="*/ 2147483646 w 204"/>
              <a:gd name="T57" fmla="*/ 2147483646 h 204"/>
              <a:gd name="T58" fmla="*/ 2147483646 w 204"/>
              <a:gd name="T59" fmla="*/ 2147483646 h 204"/>
              <a:gd name="T60" fmla="*/ 2147483646 w 204"/>
              <a:gd name="T61" fmla="*/ 2147483646 h 204"/>
              <a:gd name="T62" fmla="*/ 2147483646 w 204"/>
              <a:gd name="T63" fmla="*/ 2147483646 h 204"/>
              <a:gd name="T64" fmla="*/ 2147483646 w 204"/>
              <a:gd name="T65" fmla="*/ 2147483646 h 204"/>
              <a:gd name="T66" fmla="*/ 2147483646 w 204"/>
              <a:gd name="T67" fmla="*/ 2147483646 h 204"/>
              <a:gd name="T68" fmla="*/ 2147483646 w 204"/>
              <a:gd name="T69" fmla="*/ 2147483646 h 204"/>
              <a:gd name="T70" fmla="*/ 2147483646 w 204"/>
              <a:gd name="T71" fmla="*/ 2147483646 h 204"/>
              <a:gd name="T72" fmla="*/ 2147483646 w 204"/>
              <a:gd name="T73" fmla="*/ 2147483646 h 204"/>
              <a:gd name="T74" fmla="*/ 2147483646 w 204"/>
              <a:gd name="T75" fmla="*/ 2147483646 h 204"/>
              <a:gd name="T76" fmla="*/ 2147483646 w 204"/>
              <a:gd name="T77" fmla="*/ 2147483646 h 204"/>
              <a:gd name="T78" fmla="*/ 2147483646 w 204"/>
              <a:gd name="T79" fmla="*/ 2147483646 h 204"/>
              <a:gd name="T80" fmla="*/ 2147483646 w 204"/>
              <a:gd name="T81" fmla="*/ 2147483646 h 204"/>
              <a:gd name="T82" fmla="*/ 2147483646 w 204"/>
              <a:gd name="T83" fmla="*/ 2147483646 h 204"/>
              <a:gd name="T84" fmla="*/ 2147483646 w 204"/>
              <a:gd name="T85" fmla="*/ 2147483646 h 204"/>
              <a:gd name="T86" fmla="*/ 2147483646 w 204"/>
              <a:gd name="T87" fmla="*/ 2147483646 h 204"/>
              <a:gd name="T88" fmla="*/ 2147483646 w 204"/>
              <a:gd name="T89" fmla="*/ 2147483646 h 204"/>
              <a:gd name="T90" fmla="*/ 2147483646 w 204"/>
              <a:gd name="T91" fmla="*/ 2147483646 h 204"/>
              <a:gd name="T92" fmla="*/ 2147483646 w 204"/>
              <a:gd name="T93" fmla="*/ 2147483646 h 204"/>
              <a:gd name="T94" fmla="*/ 2147483646 w 204"/>
              <a:gd name="T95" fmla="*/ 2147483646 h 204"/>
              <a:gd name="T96" fmla="*/ 2147483646 w 204"/>
              <a:gd name="T97" fmla="*/ 2147483646 h 204"/>
              <a:gd name="T98" fmla="*/ 2147483646 w 204"/>
              <a:gd name="T99" fmla="*/ 2147483646 h 204"/>
              <a:gd name="T100" fmla="*/ 2147483646 w 204"/>
              <a:gd name="T101" fmla="*/ 2147483646 h 204"/>
              <a:gd name="T102" fmla="*/ 2147483646 w 204"/>
              <a:gd name="T103" fmla="*/ 2147483646 h 204"/>
              <a:gd name="T104" fmla="*/ 2147483646 w 204"/>
              <a:gd name="T105" fmla="*/ 2147483646 h 204"/>
              <a:gd name="T106" fmla="*/ 2147483646 w 204"/>
              <a:gd name="T107" fmla="*/ 2147483646 h 2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4" h="204" extrusionOk="0">
                <a:moveTo>
                  <a:pt x="200" y="87"/>
                </a:moveTo>
                <a:cubicBezTo>
                  <a:pt x="175" y="83"/>
                  <a:pt x="175" y="83"/>
                  <a:pt x="175" y="83"/>
                </a:cubicBezTo>
                <a:cubicBezTo>
                  <a:pt x="173" y="76"/>
                  <a:pt x="170" y="70"/>
                  <a:pt x="166" y="64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3" y="41"/>
                  <a:pt x="183" y="39"/>
                  <a:pt x="181" y="37"/>
                </a:cubicBezTo>
                <a:cubicBezTo>
                  <a:pt x="166" y="23"/>
                  <a:pt x="166" y="23"/>
                  <a:pt x="166" y="23"/>
                </a:cubicBezTo>
                <a:cubicBezTo>
                  <a:pt x="165" y="21"/>
                  <a:pt x="163" y="21"/>
                  <a:pt x="161" y="22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34" y="34"/>
                  <a:pt x="128" y="31"/>
                  <a:pt x="121" y="29"/>
                </a:cubicBezTo>
                <a:cubicBezTo>
                  <a:pt x="117" y="4"/>
                  <a:pt x="117" y="4"/>
                  <a:pt x="117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7" y="4"/>
                </a:cubicBezTo>
                <a:cubicBezTo>
                  <a:pt x="83" y="29"/>
                  <a:pt x="83" y="29"/>
                  <a:pt x="83" y="29"/>
                </a:cubicBezTo>
                <a:cubicBezTo>
                  <a:pt x="76" y="31"/>
                  <a:pt x="70" y="34"/>
                  <a:pt x="64" y="38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1"/>
                  <a:pt x="39" y="21"/>
                  <a:pt x="38" y="23"/>
                </a:cubicBezTo>
                <a:cubicBezTo>
                  <a:pt x="23" y="37"/>
                  <a:pt x="23" y="37"/>
                  <a:pt x="23" y="37"/>
                </a:cubicBezTo>
                <a:cubicBezTo>
                  <a:pt x="21" y="39"/>
                  <a:pt x="21" y="41"/>
                  <a:pt x="22" y="43"/>
                </a:cubicBezTo>
                <a:cubicBezTo>
                  <a:pt x="38" y="64"/>
                  <a:pt x="38" y="64"/>
                  <a:pt x="38" y="64"/>
                </a:cubicBezTo>
                <a:cubicBezTo>
                  <a:pt x="34" y="70"/>
                  <a:pt x="31" y="76"/>
                  <a:pt x="29" y="83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4"/>
                  <a:pt x="2" y="116"/>
                  <a:pt x="4" y="117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31" y="128"/>
                  <a:pt x="34" y="134"/>
                  <a:pt x="38" y="140"/>
                </a:cubicBezTo>
                <a:cubicBezTo>
                  <a:pt x="22" y="161"/>
                  <a:pt x="22" y="161"/>
                  <a:pt x="22" y="161"/>
                </a:cubicBezTo>
                <a:cubicBezTo>
                  <a:pt x="21" y="162"/>
                  <a:pt x="21" y="165"/>
                  <a:pt x="23" y="166"/>
                </a:cubicBezTo>
                <a:cubicBezTo>
                  <a:pt x="38" y="181"/>
                  <a:pt x="38" y="181"/>
                  <a:pt x="38" y="181"/>
                </a:cubicBezTo>
                <a:cubicBezTo>
                  <a:pt x="39" y="183"/>
                  <a:pt x="42" y="183"/>
                  <a:pt x="43" y="182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70" y="170"/>
                  <a:pt x="76" y="173"/>
                  <a:pt x="83" y="175"/>
                </a:cubicBezTo>
                <a:cubicBezTo>
                  <a:pt x="87" y="200"/>
                  <a:pt x="87" y="200"/>
                  <a:pt x="87" y="200"/>
                </a:cubicBezTo>
                <a:cubicBezTo>
                  <a:pt x="88" y="202"/>
                  <a:pt x="90" y="204"/>
                  <a:pt x="92" y="204"/>
                </a:cubicBezTo>
                <a:cubicBezTo>
                  <a:pt x="112" y="204"/>
                  <a:pt x="112" y="204"/>
                  <a:pt x="112" y="204"/>
                </a:cubicBezTo>
                <a:cubicBezTo>
                  <a:pt x="114" y="204"/>
                  <a:pt x="116" y="202"/>
                  <a:pt x="117" y="200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8" y="173"/>
                  <a:pt x="134" y="170"/>
                  <a:pt x="140" y="166"/>
                </a:cubicBezTo>
                <a:cubicBezTo>
                  <a:pt x="161" y="182"/>
                  <a:pt x="161" y="182"/>
                  <a:pt x="161" y="182"/>
                </a:cubicBezTo>
                <a:cubicBezTo>
                  <a:pt x="163" y="183"/>
                  <a:pt x="165" y="183"/>
                  <a:pt x="167" y="181"/>
                </a:cubicBezTo>
                <a:cubicBezTo>
                  <a:pt x="181" y="166"/>
                  <a:pt x="181" y="166"/>
                  <a:pt x="181" y="166"/>
                </a:cubicBezTo>
                <a:cubicBezTo>
                  <a:pt x="183" y="165"/>
                  <a:pt x="183" y="162"/>
                  <a:pt x="182" y="161"/>
                </a:cubicBezTo>
                <a:cubicBezTo>
                  <a:pt x="166" y="140"/>
                  <a:pt x="166" y="140"/>
                  <a:pt x="166" y="140"/>
                </a:cubicBezTo>
                <a:cubicBezTo>
                  <a:pt x="170" y="134"/>
                  <a:pt x="173" y="128"/>
                  <a:pt x="175" y="121"/>
                </a:cubicBezTo>
                <a:cubicBezTo>
                  <a:pt x="200" y="117"/>
                  <a:pt x="200" y="117"/>
                  <a:pt x="200" y="117"/>
                </a:cubicBezTo>
                <a:cubicBezTo>
                  <a:pt x="202" y="116"/>
                  <a:pt x="204" y="114"/>
                  <a:pt x="204" y="11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04" y="90"/>
                  <a:pt x="202" y="88"/>
                  <a:pt x="200" y="87"/>
                </a:cubicBezTo>
                <a:close/>
                <a:moveTo>
                  <a:pt x="102" y="139"/>
                </a:moveTo>
                <a:cubicBezTo>
                  <a:pt x="81" y="139"/>
                  <a:pt x="65" y="123"/>
                  <a:pt x="65" y="102"/>
                </a:cubicBezTo>
                <a:cubicBezTo>
                  <a:pt x="65" y="81"/>
                  <a:pt x="81" y="65"/>
                  <a:pt x="102" y="65"/>
                </a:cubicBezTo>
                <a:cubicBezTo>
                  <a:pt x="123" y="65"/>
                  <a:pt x="139" y="81"/>
                  <a:pt x="139" y="102"/>
                </a:cubicBezTo>
                <a:cubicBezTo>
                  <a:pt x="139" y="123"/>
                  <a:pt x="123" y="139"/>
                  <a:pt x="102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3010" name="Google Shape;605;p25"/>
          <p:cNvSpPr txBox="1">
            <a:spLocks noChangeArrowheads="1"/>
          </p:cNvSpPr>
          <p:nvPr/>
        </p:nvSpPr>
        <p:spPr bwMode="auto">
          <a:xfrm>
            <a:off x="493496" y="1226488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29" name="Google Shape;624;p25"/>
          <p:cNvSpPr txBox="1">
            <a:spLocks noChangeArrowheads="1"/>
          </p:cNvSpPr>
          <p:nvPr/>
        </p:nvSpPr>
        <p:spPr bwMode="auto">
          <a:xfrm>
            <a:off x="630784" y="884887"/>
            <a:ext cx="139706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A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3031" name="Google Shape;626;p25"/>
          <p:cNvSpPr txBox="1">
            <a:spLocks noChangeArrowheads="1"/>
          </p:cNvSpPr>
          <p:nvPr/>
        </p:nvSpPr>
        <p:spPr bwMode="auto">
          <a:xfrm>
            <a:off x="3992265" y="884887"/>
            <a:ext cx="225441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C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3033" name="Google Shape;628;p25"/>
          <p:cNvSpPr txBox="1">
            <a:spLocks noChangeArrowheads="1"/>
          </p:cNvSpPr>
          <p:nvPr/>
        </p:nvSpPr>
        <p:spPr bwMode="auto">
          <a:xfrm>
            <a:off x="8032571" y="884887"/>
            <a:ext cx="178442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E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3035" name="Google Shape;630;p25"/>
          <p:cNvSpPr txBox="1">
            <a:spLocks noChangeArrowheads="1"/>
          </p:cNvSpPr>
          <p:nvPr/>
        </p:nvSpPr>
        <p:spPr bwMode="auto">
          <a:xfrm>
            <a:off x="9697537" y="5634976"/>
            <a:ext cx="233188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F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3037" name="Google Shape;632;p25"/>
          <p:cNvSpPr txBox="1">
            <a:spLocks noChangeArrowheads="1"/>
          </p:cNvSpPr>
          <p:nvPr/>
        </p:nvSpPr>
        <p:spPr bwMode="auto">
          <a:xfrm>
            <a:off x="5953992" y="5634976"/>
            <a:ext cx="218469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Title D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3039" name="Google Shape;634;p25"/>
          <p:cNvSpPr txBox="1">
            <a:spLocks noChangeArrowheads="1"/>
          </p:cNvSpPr>
          <p:nvPr/>
        </p:nvSpPr>
        <p:spPr bwMode="auto">
          <a:xfrm>
            <a:off x="2381988" y="5634976"/>
            <a:ext cx="1632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2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 Title B</a:t>
            </a:r>
            <a:endParaRPr lang="en-US" altLang="en-US" dirty="0">
              <a:cs typeface="Open Sans Semibold" panose="020B0706030804020204" pitchFamily="34" charset="0"/>
            </a:endParaRPr>
          </a:p>
        </p:txBody>
      </p:sp>
      <p:sp>
        <p:nvSpPr>
          <p:cNvPr id="43040" name="Google Shape;635;p25"/>
          <p:cNvSpPr txBox="1">
            <a:spLocks noChangeArrowheads="1"/>
          </p:cNvSpPr>
          <p:nvPr/>
        </p:nvSpPr>
        <p:spPr bwMode="auto">
          <a:xfrm>
            <a:off x="4283652" y="1226488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41" name="Google Shape;636;p25"/>
          <p:cNvSpPr txBox="1">
            <a:spLocks noChangeArrowheads="1"/>
          </p:cNvSpPr>
          <p:nvPr/>
        </p:nvSpPr>
        <p:spPr bwMode="auto">
          <a:xfrm>
            <a:off x="8088962" y="1226488"/>
            <a:ext cx="16716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42" name="Google Shape;637;p25"/>
          <p:cNvSpPr txBox="1">
            <a:spLocks noChangeArrowheads="1"/>
          </p:cNvSpPr>
          <p:nvPr/>
        </p:nvSpPr>
        <p:spPr bwMode="auto">
          <a:xfrm>
            <a:off x="2362200" y="4909488"/>
            <a:ext cx="16716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amet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,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consetur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adipin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nnscing</a:t>
            </a:r>
            <a:r>
              <a:rPr lang="en-US" altLang="en-US" sz="1300" dirty="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en-US" altLang="en-US" sz="1300" dirty="0" err="1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elit</a:t>
            </a: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43043" name="Google Shape;638;p25"/>
          <p:cNvSpPr txBox="1">
            <a:spLocks noChangeArrowheads="1"/>
          </p:cNvSpPr>
          <p:nvPr/>
        </p:nvSpPr>
        <p:spPr bwMode="auto">
          <a:xfrm>
            <a:off x="6210517" y="4909488"/>
            <a:ext cx="16716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43044" name="Google Shape;639;p25"/>
          <p:cNvSpPr txBox="1">
            <a:spLocks noChangeArrowheads="1"/>
          </p:cNvSpPr>
          <p:nvPr/>
        </p:nvSpPr>
        <p:spPr bwMode="auto">
          <a:xfrm>
            <a:off x="10028455" y="4909488"/>
            <a:ext cx="16700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300"/>
              <a:buFont typeface="Open Sans" panose="020B0606030504020204" pitchFamily="34" charset="0"/>
              <a:buNone/>
            </a:pPr>
            <a:r>
              <a:rPr lang="en-US" altLang="en-US" sz="13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1" fill="hold" grpId="0" nodeType="click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011" grpId="0" animBg="1"/>
          <p:bldP spid="43012" grpId="0" animBg="1"/>
          <p:bldP spid="43013" grpId="0" animBg="1"/>
          <p:bldP spid="43014" grpId="0" animBg="1"/>
          <p:bldP spid="43015" grpId="0" animBg="1"/>
          <p:bldP spid="43016" grpId="0" animBg="1"/>
          <p:bldP spid="43017" grpId="0" animBg="1"/>
          <p:bldP spid="43018" grpId="0" animBg="1"/>
          <p:bldP spid="43019" grpId="0" animBg="1"/>
          <p:bldP spid="43020" grpId="0" animBg="1"/>
          <p:bldP spid="43021" grpId="0" animBg="1"/>
          <p:bldP spid="43022" grpId="0" animBg="1"/>
          <p:bldP spid="43023" grpId="0" animBg="1"/>
          <p:bldP spid="43024" grpId="0" animBg="1"/>
          <p:bldP spid="43025" grpId="0" animBg="1"/>
          <p:bldP spid="43026" grpId="0" animBg="1"/>
          <p:bldP spid="43027" grpId="0" animBg="1"/>
          <p:bldP spid="43010" grpId="0"/>
          <p:bldP spid="43029" grpId="0"/>
          <p:bldP spid="43031" grpId="0"/>
          <p:bldP spid="43033" grpId="0"/>
          <p:bldP spid="43035" grpId="0"/>
          <p:bldP spid="43037" grpId="0"/>
          <p:bldP spid="43039" grpId="0"/>
          <p:bldP spid="43040" grpId="0"/>
          <p:bldP spid="43041" grpId="0"/>
          <p:bldP spid="43042" grpId="0"/>
          <p:bldP spid="43043" grpId="0"/>
          <p:bldP spid="430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30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30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30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0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30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30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0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30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30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30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30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50" fill="hold"/>
                                            <p:tgtEl>
                                              <p:spTgt spid="430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50" fill="hold"/>
                                            <p:tgtEl>
                                              <p:spTgt spid="43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50" fill="hold"/>
                                            <p:tgtEl>
                                              <p:spTgt spid="430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50" fill="hold"/>
                                            <p:tgtEl>
                                              <p:spTgt spid="43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43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50" fill="hold"/>
                                            <p:tgtEl>
                                              <p:spTgt spid="43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1" fill="hold" grpId="0" nodeType="click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430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3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430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3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43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430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43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43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430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43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430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43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011" grpId="0" animBg="1"/>
          <p:bldP spid="43012" grpId="0" animBg="1"/>
          <p:bldP spid="43013" grpId="0" animBg="1"/>
          <p:bldP spid="43014" grpId="0" animBg="1"/>
          <p:bldP spid="43015" grpId="0" animBg="1"/>
          <p:bldP spid="43016" grpId="0" animBg="1"/>
          <p:bldP spid="43017" grpId="0" animBg="1"/>
          <p:bldP spid="43018" grpId="0" animBg="1"/>
          <p:bldP spid="43019" grpId="0" animBg="1"/>
          <p:bldP spid="43020" grpId="0" animBg="1"/>
          <p:bldP spid="43021" grpId="0" animBg="1"/>
          <p:bldP spid="43022" grpId="0" animBg="1"/>
          <p:bldP spid="43023" grpId="0" animBg="1"/>
          <p:bldP spid="43024" grpId="0" animBg="1"/>
          <p:bldP spid="43025" grpId="0" animBg="1"/>
          <p:bldP spid="43026" grpId="0" animBg="1"/>
          <p:bldP spid="43027" grpId="0" animBg="1"/>
          <p:bldP spid="43010" grpId="0"/>
          <p:bldP spid="43029" grpId="0"/>
          <p:bldP spid="43031" grpId="0"/>
          <p:bldP spid="43033" grpId="0"/>
          <p:bldP spid="43035" grpId="0"/>
          <p:bldP spid="43037" grpId="0"/>
          <p:bldP spid="43039" grpId="0"/>
          <p:bldP spid="43040" grpId="0"/>
          <p:bldP spid="43041" grpId="0"/>
          <p:bldP spid="43042" grpId="0"/>
          <p:bldP spid="43043" grpId="0"/>
          <p:bldP spid="4304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30;p29"/>
          <p:cNvSpPr txBox="1">
            <a:spLocks noChangeArrowheads="1"/>
          </p:cNvSpPr>
          <p:nvPr/>
        </p:nvSpPr>
        <p:spPr bwMode="auto">
          <a:xfrm>
            <a:off x="9836150" y="2393950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1203" name="Google Shape;731;p29"/>
          <p:cNvSpPr txBox="1">
            <a:spLocks noChangeArrowheads="1"/>
          </p:cNvSpPr>
          <p:nvPr/>
        </p:nvSpPr>
        <p:spPr bwMode="auto">
          <a:xfrm>
            <a:off x="9918700" y="4854575"/>
            <a:ext cx="10223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65280"/>
              </a:buClr>
              <a:buSzPts val="1700"/>
              <a:buFont typeface="Open Sans Semibold" panose="020B0706030804020204" pitchFamily="34" charset="0"/>
              <a:buNone/>
            </a:pPr>
            <a:r>
              <a:rPr lang="en-US" altLang="en-US" sz="1700" b="1">
                <a:solidFill>
                  <a:srgbClr val="065280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PROJECT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51204" name="Google Shape;732;p29"/>
          <p:cNvSpPr txBox="1">
            <a:spLocks noChangeArrowheads="1"/>
          </p:cNvSpPr>
          <p:nvPr/>
        </p:nvSpPr>
        <p:spPr bwMode="auto">
          <a:xfrm>
            <a:off x="1211263" y="4843463"/>
            <a:ext cx="12128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E24956"/>
              </a:buClr>
              <a:buSzPts val="1700"/>
              <a:buFont typeface="Open Sans Semibold" panose="020B0706030804020204" pitchFamily="34" charset="0"/>
              <a:buNone/>
            </a:pPr>
            <a:r>
              <a:rPr lang="en-US" altLang="en-US" sz="1700" b="1">
                <a:solidFill>
                  <a:srgbClr val="E24956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RESEARCH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51205" name="Google Shape;733;p29"/>
          <p:cNvSpPr txBox="1">
            <a:spLocks noChangeArrowheads="1"/>
          </p:cNvSpPr>
          <p:nvPr/>
        </p:nvSpPr>
        <p:spPr bwMode="auto">
          <a:xfrm>
            <a:off x="9918700" y="3506788"/>
            <a:ext cx="11509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34B2E3"/>
              </a:buClr>
              <a:buSzPts val="1700"/>
              <a:buFont typeface="Open Sans Semibold" panose="020B0706030804020204" pitchFamily="34" charset="0"/>
              <a:buNone/>
            </a:pPr>
            <a:r>
              <a:rPr lang="en-US" altLang="en-US" sz="1700" b="1">
                <a:solidFill>
                  <a:srgbClr val="34B2E3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BUSINESS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51206" name="Google Shape;734;p29"/>
          <p:cNvSpPr txBox="1">
            <a:spLocks noChangeArrowheads="1"/>
          </p:cNvSpPr>
          <p:nvPr/>
        </p:nvSpPr>
        <p:spPr bwMode="auto">
          <a:xfrm>
            <a:off x="1784350" y="3490913"/>
            <a:ext cx="6207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912B"/>
              </a:buClr>
              <a:buSzPts val="1700"/>
              <a:buFont typeface="Open Sans Semibold" panose="020B0706030804020204" pitchFamily="34" charset="0"/>
              <a:buNone/>
            </a:pPr>
            <a:r>
              <a:rPr lang="en-US" altLang="en-US" sz="1700" b="1">
                <a:solidFill>
                  <a:srgbClr val="FF912B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IDEA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51207" name="Google Shape;735;p29"/>
          <p:cNvSpPr txBox="1">
            <a:spLocks noChangeArrowheads="1"/>
          </p:cNvSpPr>
          <p:nvPr/>
        </p:nvSpPr>
        <p:spPr bwMode="auto">
          <a:xfrm>
            <a:off x="9915525" y="2154238"/>
            <a:ext cx="10461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64D1DA"/>
              </a:buClr>
              <a:buSzPts val="1700"/>
              <a:buFont typeface="Open Sans Semibold" panose="020B0706030804020204" pitchFamily="34" charset="0"/>
              <a:buNone/>
            </a:pPr>
            <a:r>
              <a:rPr lang="en-US" altLang="en-US" sz="1700" b="1">
                <a:solidFill>
                  <a:srgbClr val="64D1DA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SUCCESS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51208" name="Google Shape;736;p29"/>
          <p:cNvSpPr txBox="1">
            <a:spLocks noChangeArrowheads="1"/>
          </p:cNvSpPr>
          <p:nvPr/>
        </p:nvSpPr>
        <p:spPr bwMode="auto">
          <a:xfrm>
            <a:off x="1590675" y="2138363"/>
            <a:ext cx="8223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CA59"/>
              </a:buClr>
              <a:buSzPts val="1700"/>
              <a:buFont typeface="Open Sans Semibold" panose="020B0706030804020204" pitchFamily="34" charset="0"/>
              <a:buNone/>
            </a:pPr>
            <a:r>
              <a:rPr lang="en-US" altLang="en-US" sz="1700" b="1">
                <a:solidFill>
                  <a:srgbClr val="FFCA59"/>
                </a:solidFill>
                <a:latin typeface="Open Sans Semibold" panose="020B0706030804020204" pitchFamily="34" charset="0"/>
                <a:cs typeface="Open Sans Semibold" panose="020B0706030804020204" pitchFamily="34" charset="0"/>
                <a:sym typeface="Open Sans Semibold" panose="020B0706030804020204" pitchFamily="34" charset="0"/>
              </a:rPr>
              <a:t>LEARN</a:t>
            </a:r>
            <a:endParaRPr lang="en-US" altLang="en-US">
              <a:cs typeface="Open Sans Semibold" panose="020B0706030804020204" pitchFamily="34" charset="0"/>
            </a:endParaRPr>
          </a:p>
        </p:txBody>
      </p:sp>
      <p:sp>
        <p:nvSpPr>
          <p:cNvPr id="51209" name="Google Shape;737;p29"/>
          <p:cNvSpPr>
            <a:spLocks/>
          </p:cNvSpPr>
          <p:nvPr/>
        </p:nvSpPr>
        <p:spPr bwMode="auto">
          <a:xfrm>
            <a:off x="7077075" y="3617913"/>
            <a:ext cx="1839913" cy="2274887"/>
          </a:xfrm>
          <a:custGeom>
            <a:avLst/>
            <a:gdLst>
              <a:gd name="T0" fmla="*/ 2147483646 w 475"/>
              <a:gd name="T1" fmla="*/ 2147483646 h 587"/>
              <a:gd name="T2" fmla="*/ 2147483646 w 475"/>
              <a:gd name="T3" fmla="*/ 2147483646 h 587"/>
              <a:gd name="T4" fmla="*/ 2147483646 w 475"/>
              <a:gd name="T5" fmla="*/ 2147483646 h 587"/>
              <a:gd name="T6" fmla="*/ 0 w 475"/>
              <a:gd name="T7" fmla="*/ 2147483646 h 587"/>
              <a:gd name="T8" fmla="*/ 0 w 475"/>
              <a:gd name="T9" fmla="*/ 2147483646 h 587"/>
              <a:gd name="T10" fmla="*/ 0 w 475"/>
              <a:gd name="T11" fmla="*/ 2147483646 h 587"/>
              <a:gd name="T12" fmla="*/ 0 w 475"/>
              <a:gd name="T13" fmla="*/ 2147483646 h 587"/>
              <a:gd name="T14" fmla="*/ 0 w 475"/>
              <a:gd name="T15" fmla="*/ 2147483646 h 587"/>
              <a:gd name="T16" fmla="*/ 0 w 475"/>
              <a:gd name="T17" fmla="*/ 2147483646 h 587"/>
              <a:gd name="T18" fmla="*/ 2147483646 w 475"/>
              <a:gd name="T19" fmla="*/ 2147483646 h 587"/>
              <a:gd name="T20" fmla="*/ 2147483646 w 475"/>
              <a:gd name="T21" fmla="*/ 2147483646 h 587"/>
              <a:gd name="T22" fmla="*/ 2147483646 w 475"/>
              <a:gd name="T23" fmla="*/ 2147483646 h 587"/>
              <a:gd name="T24" fmla="*/ 2147483646 w 475"/>
              <a:gd name="T25" fmla="*/ 2147483646 h 587"/>
              <a:gd name="T26" fmla="*/ 2147483646 w 475"/>
              <a:gd name="T27" fmla="*/ 2147483646 h 587"/>
              <a:gd name="T28" fmla="*/ 2147483646 w 475"/>
              <a:gd name="T29" fmla="*/ 2147483646 h 587"/>
              <a:gd name="T30" fmla="*/ 2147483646 w 475"/>
              <a:gd name="T31" fmla="*/ 2147483646 h 587"/>
              <a:gd name="T32" fmla="*/ 2147483646 w 475"/>
              <a:gd name="T33" fmla="*/ 2147483646 h 587"/>
              <a:gd name="T34" fmla="*/ 2147483646 w 475"/>
              <a:gd name="T35" fmla="*/ 2147483646 h 5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5" h="587" extrusionOk="0">
                <a:moveTo>
                  <a:pt x="465" y="2"/>
                </a:moveTo>
                <a:cubicBezTo>
                  <a:pt x="454" y="7"/>
                  <a:pt x="442" y="12"/>
                  <a:pt x="431" y="17"/>
                </a:cubicBezTo>
                <a:cubicBezTo>
                  <a:pt x="294" y="75"/>
                  <a:pt x="152" y="115"/>
                  <a:pt x="6" y="136"/>
                </a:cubicBezTo>
                <a:cubicBezTo>
                  <a:pt x="2" y="136"/>
                  <a:pt x="0" y="139"/>
                  <a:pt x="0" y="143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580"/>
                  <a:pt x="0" y="580"/>
                  <a:pt x="0" y="580"/>
                </a:cubicBezTo>
                <a:cubicBezTo>
                  <a:pt x="0" y="584"/>
                  <a:pt x="3" y="587"/>
                  <a:pt x="7" y="587"/>
                </a:cubicBezTo>
                <a:cubicBezTo>
                  <a:pt x="335" y="587"/>
                  <a:pt x="335" y="587"/>
                  <a:pt x="335" y="587"/>
                </a:cubicBezTo>
                <a:cubicBezTo>
                  <a:pt x="412" y="587"/>
                  <a:pt x="475" y="525"/>
                  <a:pt x="475" y="448"/>
                </a:cubicBezTo>
                <a:cubicBezTo>
                  <a:pt x="475" y="419"/>
                  <a:pt x="475" y="419"/>
                  <a:pt x="475" y="419"/>
                </a:cubicBezTo>
                <a:cubicBezTo>
                  <a:pt x="475" y="419"/>
                  <a:pt x="475" y="419"/>
                  <a:pt x="475" y="419"/>
                </a:cubicBezTo>
                <a:cubicBezTo>
                  <a:pt x="475" y="251"/>
                  <a:pt x="475" y="251"/>
                  <a:pt x="475" y="251"/>
                </a:cubicBezTo>
                <a:cubicBezTo>
                  <a:pt x="475" y="251"/>
                  <a:pt x="475" y="251"/>
                  <a:pt x="475" y="251"/>
                </a:cubicBezTo>
                <a:cubicBezTo>
                  <a:pt x="475" y="8"/>
                  <a:pt x="475" y="8"/>
                  <a:pt x="475" y="8"/>
                </a:cubicBezTo>
                <a:cubicBezTo>
                  <a:pt x="475" y="3"/>
                  <a:pt x="470" y="0"/>
                  <a:pt x="465" y="2"/>
                </a:cubicBezTo>
                <a:close/>
              </a:path>
            </a:pathLst>
          </a:cu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0" name="Google Shape;738;p29"/>
          <p:cNvSpPr>
            <a:spLocks/>
          </p:cNvSpPr>
          <p:nvPr/>
        </p:nvSpPr>
        <p:spPr bwMode="auto">
          <a:xfrm>
            <a:off x="3286125" y="3617913"/>
            <a:ext cx="1839913" cy="2274887"/>
          </a:xfrm>
          <a:custGeom>
            <a:avLst/>
            <a:gdLst>
              <a:gd name="T0" fmla="*/ 2147483646 w 475"/>
              <a:gd name="T1" fmla="*/ 2147483646 h 587"/>
              <a:gd name="T2" fmla="*/ 2147483646 w 475"/>
              <a:gd name="T3" fmla="*/ 2147483646 h 587"/>
              <a:gd name="T4" fmla="*/ 2147483646 w 475"/>
              <a:gd name="T5" fmla="*/ 2147483646 h 587"/>
              <a:gd name="T6" fmla="*/ 0 w 475"/>
              <a:gd name="T7" fmla="*/ 2147483646 h 587"/>
              <a:gd name="T8" fmla="*/ 0 w 475"/>
              <a:gd name="T9" fmla="*/ 2147483646 h 587"/>
              <a:gd name="T10" fmla="*/ 0 w 475"/>
              <a:gd name="T11" fmla="*/ 2147483646 h 587"/>
              <a:gd name="T12" fmla="*/ 0 w 475"/>
              <a:gd name="T13" fmla="*/ 2147483646 h 587"/>
              <a:gd name="T14" fmla="*/ 0 w 475"/>
              <a:gd name="T15" fmla="*/ 2147483646 h 587"/>
              <a:gd name="T16" fmla="*/ 0 w 475"/>
              <a:gd name="T17" fmla="*/ 2147483646 h 587"/>
              <a:gd name="T18" fmla="*/ 2147483646 w 475"/>
              <a:gd name="T19" fmla="*/ 2147483646 h 587"/>
              <a:gd name="T20" fmla="*/ 2147483646 w 475"/>
              <a:gd name="T21" fmla="*/ 2147483646 h 587"/>
              <a:gd name="T22" fmla="*/ 2147483646 w 475"/>
              <a:gd name="T23" fmla="*/ 2147483646 h 587"/>
              <a:gd name="T24" fmla="*/ 2147483646 w 475"/>
              <a:gd name="T25" fmla="*/ 2147483646 h 587"/>
              <a:gd name="T26" fmla="*/ 2147483646 w 475"/>
              <a:gd name="T27" fmla="*/ 2147483646 h 587"/>
              <a:gd name="T28" fmla="*/ 2147483646 w 475"/>
              <a:gd name="T29" fmla="*/ 2147483646 h 587"/>
              <a:gd name="T30" fmla="*/ 2147483646 w 475"/>
              <a:gd name="T31" fmla="*/ 2147483646 h 587"/>
              <a:gd name="T32" fmla="*/ 2147483646 w 475"/>
              <a:gd name="T33" fmla="*/ 2147483646 h 587"/>
              <a:gd name="T34" fmla="*/ 2147483646 w 475"/>
              <a:gd name="T35" fmla="*/ 2147483646 h 5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5" h="587" extrusionOk="0">
                <a:moveTo>
                  <a:pt x="469" y="136"/>
                </a:moveTo>
                <a:cubicBezTo>
                  <a:pt x="323" y="115"/>
                  <a:pt x="181" y="75"/>
                  <a:pt x="44" y="17"/>
                </a:cubicBezTo>
                <a:cubicBezTo>
                  <a:pt x="33" y="12"/>
                  <a:pt x="21" y="7"/>
                  <a:pt x="10" y="2"/>
                </a:cubicBezTo>
                <a:cubicBezTo>
                  <a:pt x="5" y="0"/>
                  <a:pt x="0" y="3"/>
                  <a:pt x="0" y="8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525"/>
                  <a:pt x="63" y="587"/>
                  <a:pt x="140" y="587"/>
                </a:cubicBezTo>
                <a:cubicBezTo>
                  <a:pt x="468" y="587"/>
                  <a:pt x="468" y="587"/>
                  <a:pt x="468" y="587"/>
                </a:cubicBezTo>
                <a:cubicBezTo>
                  <a:pt x="472" y="587"/>
                  <a:pt x="475" y="584"/>
                  <a:pt x="475" y="580"/>
                </a:cubicBezTo>
                <a:cubicBezTo>
                  <a:pt x="475" y="419"/>
                  <a:pt x="475" y="419"/>
                  <a:pt x="475" y="419"/>
                </a:cubicBezTo>
                <a:cubicBezTo>
                  <a:pt x="475" y="419"/>
                  <a:pt x="475" y="419"/>
                  <a:pt x="475" y="419"/>
                </a:cubicBezTo>
                <a:cubicBezTo>
                  <a:pt x="475" y="251"/>
                  <a:pt x="475" y="251"/>
                  <a:pt x="475" y="251"/>
                </a:cubicBezTo>
                <a:cubicBezTo>
                  <a:pt x="475" y="251"/>
                  <a:pt x="475" y="251"/>
                  <a:pt x="475" y="251"/>
                </a:cubicBezTo>
                <a:cubicBezTo>
                  <a:pt x="475" y="143"/>
                  <a:pt x="475" y="143"/>
                  <a:pt x="475" y="143"/>
                </a:cubicBezTo>
                <a:cubicBezTo>
                  <a:pt x="475" y="139"/>
                  <a:pt x="473" y="137"/>
                  <a:pt x="469" y="136"/>
                </a:cubicBezTo>
                <a:close/>
              </a:path>
            </a:pathLst>
          </a:cu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1" name="Google Shape;739;p29"/>
          <p:cNvSpPr>
            <a:spLocks/>
          </p:cNvSpPr>
          <p:nvPr/>
        </p:nvSpPr>
        <p:spPr bwMode="auto">
          <a:xfrm>
            <a:off x="7077075" y="1982788"/>
            <a:ext cx="1839913" cy="2022475"/>
          </a:xfrm>
          <a:custGeom>
            <a:avLst/>
            <a:gdLst>
              <a:gd name="T0" fmla="*/ 2147483646 w 475"/>
              <a:gd name="T1" fmla="*/ 0 h 522"/>
              <a:gd name="T2" fmla="*/ 2147483646 w 475"/>
              <a:gd name="T3" fmla="*/ 0 h 522"/>
              <a:gd name="T4" fmla="*/ 0 w 475"/>
              <a:gd name="T5" fmla="*/ 2147483646 h 522"/>
              <a:gd name="T6" fmla="*/ 0 w 475"/>
              <a:gd name="T7" fmla="*/ 2147483646 h 522"/>
              <a:gd name="T8" fmla="*/ 0 w 475"/>
              <a:gd name="T9" fmla="*/ 2147483646 h 522"/>
              <a:gd name="T10" fmla="*/ 0 w 475"/>
              <a:gd name="T11" fmla="*/ 2147483646 h 522"/>
              <a:gd name="T12" fmla="*/ 0 w 475"/>
              <a:gd name="T13" fmla="*/ 2147483646 h 522"/>
              <a:gd name="T14" fmla="*/ 0 w 475"/>
              <a:gd name="T15" fmla="*/ 2147483646 h 522"/>
              <a:gd name="T16" fmla="*/ 2147483646 w 475"/>
              <a:gd name="T17" fmla="*/ 2147483646 h 522"/>
              <a:gd name="T18" fmla="*/ 2147483646 w 475"/>
              <a:gd name="T19" fmla="*/ 2147483646 h 522"/>
              <a:gd name="T20" fmla="*/ 2147483646 w 475"/>
              <a:gd name="T21" fmla="*/ 2147483646 h 522"/>
              <a:gd name="T22" fmla="*/ 2147483646 w 475"/>
              <a:gd name="T23" fmla="*/ 2147483646 h 522"/>
              <a:gd name="T24" fmla="*/ 2147483646 w 475"/>
              <a:gd name="T25" fmla="*/ 2147483646 h 522"/>
              <a:gd name="T26" fmla="*/ 2147483646 w 475"/>
              <a:gd name="T27" fmla="*/ 2147483646 h 522"/>
              <a:gd name="T28" fmla="*/ 2147483646 w 475"/>
              <a:gd name="T29" fmla="*/ 2147483646 h 522"/>
              <a:gd name="T30" fmla="*/ 2147483646 w 475"/>
              <a:gd name="T31" fmla="*/ 2147483646 h 522"/>
              <a:gd name="T32" fmla="*/ 2147483646 w 475"/>
              <a:gd name="T33" fmla="*/ 0 h 5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5" h="522" extrusionOk="0">
                <a:moveTo>
                  <a:pt x="33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19"/>
                  <a:pt x="3" y="522"/>
                  <a:pt x="8" y="522"/>
                </a:cubicBezTo>
                <a:cubicBezTo>
                  <a:pt x="171" y="497"/>
                  <a:pt x="326" y="449"/>
                  <a:pt x="471" y="382"/>
                </a:cubicBezTo>
                <a:cubicBezTo>
                  <a:pt x="473" y="381"/>
                  <a:pt x="475" y="378"/>
                  <a:pt x="475" y="375"/>
                </a:cubicBezTo>
                <a:cubicBezTo>
                  <a:pt x="475" y="308"/>
                  <a:pt x="475" y="308"/>
                  <a:pt x="475" y="308"/>
                </a:cubicBezTo>
                <a:cubicBezTo>
                  <a:pt x="475" y="307"/>
                  <a:pt x="475" y="307"/>
                  <a:pt x="475" y="307"/>
                </a:cubicBezTo>
                <a:cubicBezTo>
                  <a:pt x="475" y="144"/>
                  <a:pt x="475" y="144"/>
                  <a:pt x="475" y="144"/>
                </a:cubicBezTo>
                <a:cubicBezTo>
                  <a:pt x="475" y="144"/>
                  <a:pt x="475" y="144"/>
                  <a:pt x="475" y="144"/>
                </a:cubicBezTo>
                <a:cubicBezTo>
                  <a:pt x="475" y="139"/>
                  <a:pt x="475" y="139"/>
                  <a:pt x="475" y="139"/>
                </a:cubicBezTo>
                <a:cubicBezTo>
                  <a:pt x="475" y="62"/>
                  <a:pt x="412" y="0"/>
                  <a:pt x="335" y="0"/>
                </a:cubicBezTo>
                <a:close/>
              </a:path>
            </a:pathLst>
          </a:cu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2" name="Google Shape;740;p29"/>
          <p:cNvSpPr>
            <a:spLocks/>
          </p:cNvSpPr>
          <p:nvPr/>
        </p:nvSpPr>
        <p:spPr bwMode="auto">
          <a:xfrm>
            <a:off x="5199063" y="1982788"/>
            <a:ext cx="1804987" cy="2081212"/>
          </a:xfrm>
          <a:custGeom>
            <a:avLst/>
            <a:gdLst>
              <a:gd name="T0" fmla="*/ 2147483646 w 466"/>
              <a:gd name="T1" fmla="*/ 0 h 537"/>
              <a:gd name="T2" fmla="*/ 2147483646 w 466"/>
              <a:gd name="T3" fmla="*/ 0 h 537"/>
              <a:gd name="T4" fmla="*/ 0 w 466"/>
              <a:gd name="T5" fmla="*/ 2147483646 h 537"/>
              <a:gd name="T6" fmla="*/ 0 w 466"/>
              <a:gd name="T7" fmla="*/ 2147483646 h 537"/>
              <a:gd name="T8" fmla="*/ 0 w 466"/>
              <a:gd name="T9" fmla="*/ 2147483646 h 537"/>
              <a:gd name="T10" fmla="*/ 0 w 466"/>
              <a:gd name="T11" fmla="*/ 2147483646 h 537"/>
              <a:gd name="T12" fmla="*/ 0 w 466"/>
              <a:gd name="T13" fmla="*/ 2147483646 h 537"/>
              <a:gd name="T14" fmla="*/ 0 w 466"/>
              <a:gd name="T15" fmla="*/ 2147483646 h 537"/>
              <a:gd name="T16" fmla="*/ 2147483646 w 466"/>
              <a:gd name="T17" fmla="*/ 2147483646 h 537"/>
              <a:gd name="T18" fmla="*/ 2147483646 w 466"/>
              <a:gd name="T19" fmla="*/ 2147483646 h 537"/>
              <a:gd name="T20" fmla="*/ 2147483646 w 466"/>
              <a:gd name="T21" fmla="*/ 2147483646 h 537"/>
              <a:gd name="T22" fmla="*/ 2147483646 w 466"/>
              <a:gd name="T23" fmla="*/ 2147483646 h 537"/>
              <a:gd name="T24" fmla="*/ 2147483646 w 466"/>
              <a:gd name="T25" fmla="*/ 2147483646 h 537"/>
              <a:gd name="T26" fmla="*/ 2147483646 w 466"/>
              <a:gd name="T27" fmla="*/ 2147483646 h 537"/>
              <a:gd name="T28" fmla="*/ 2147483646 w 466"/>
              <a:gd name="T29" fmla="*/ 2147483646 h 537"/>
              <a:gd name="T30" fmla="*/ 2147483646 w 466"/>
              <a:gd name="T31" fmla="*/ 2147483646 h 537"/>
              <a:gd name="T32" fmla="*/ 2147483646 w 466"/>
              <a:gd name="T33" fmla="*/ 2147483646 h 537"/>
              <a:gd name="T34" fmla="*/ 2147483646 w 466"/>
              <a:gd name="T35" fmla="*/ 2147483646 h 537"/>
              <a:gd name="T36" fmla="*/ 2147483646 w 466"/>
              <a:gd name="T37" fmla="*/ 2147483646 h 537"/>
              <a:gd name="T38" fmla="*/ 2147483646 w 466"/>
              <a:gd name="T39" fmla="*/ 2147483646 h 537"/>
              <a:gd name="T40" fmla="*/ 2147483646 w 466"/>
              <a:gd name="T41" fmla="*/ 2147483646 h 537"/>
              <a:gd name="T42" fmla="*/ 2147483646 w 466"/>
              <a:gd name="T43" fmla="*/ 2147483646 h 537"/>
              <a:gd name="T44" fmla="*/ 2147483646 w 466"/>
              <a:gd name="T45" fmla="*/ 2147483646 h 537"/>
              <a:gd name="T46" fmla="*/ 2147483646 w 466"/>
              <a:gd name="T47" fmla="*/ 2147483646 h 537"/>
              <a:gd name="T48" fmla="*/ 2147483646 w 466"/>
              <a:gd name="T49" fmla="*/ 0 h 5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6" h="537" extrusionOk="0">
                <a:moveTo>
                  <a:pt x="459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523"/>
                  <a:pt x="3" y="526"/>
                  <a:pt x="6" y="526"/>
                </a:cubicBezTo>
                <a:cubicBezTo>
                  <a:pt x="40" y="531"/>
                  <a:pt x="75" y="534"/>
                  <a:pt x="109" y="537"/>
                </a:cubicBezTo>
                <a:cubicBezTo>
                  <a:pt x="114" y="537"/>
                  <a:pt x="117" y="534"/>
                  <a:pt x="117" y="530"/>
                </a:cubicBezTo>
                <a:cubicBezTo>
                  <a:pt x="117" y="492"/>
                  <a:pt x="117" y="492"/>
                  <a:pt x="117" y="492"/>
                </a:cubicBezTo>
                <a:cubicBezTo>
                  <a:pt x="117" y="464"/>
                  <a:pt x="140" y="441"/>
                  <a:pt x="168" y="441"/>
                </a:cubicBezTo>
                <a:cubicBezTo>
                  <a:pt x="298" y="441"/>
                  <a:pt x="298" y="441"/>
                  <a:pt x="298" y="441"/>
                </a:cubicBezTo>
                <a:cubicBezTo>
                  <a:pt x="326" y="441"/>
                  <a:pt x="349" y="464"/>
                  <a:pt x="349" y="492"/>
                </a:cubicBezTo>
                <a:cubicBezTo>
                  <a:pt x="349" y="530"/>
                  <a:pt x="349" y="530"/>
                  <a:pt x="349" y="530"/>
                </a:cubicBezTo>
                <a:cubicBezTo>
                  <a:pt x="349" y="534"/>
                  <a:pt x="352" y="537"/>
                  <a:pt x="357" y="537"/>
                </a:cubicBezTo>
                <a:cubicBezTo>
                  <a:pt x="391" y="534"/>
                  <a:pt x="426" y="531"/>
                  <a:pt x="460" y="526"/>
                </a:cubicBezTo>
                <a:cubicBezTo>
                  <a:pt x="463" y="526"/>
                  <a:pt x="466" y="523"/>
                  <a:pt x="466" y="519"/>
                </a:cubicBezTo>
                <a:cubicBezTo>
                  <a:pt x="466" y="308"/>
                  <a:pt x="466" y="308"/>
                  <a:pt x="466" y="308"/>
                </a:cubicBezTo>
                <a:cubicBezTo>
                  <a:pt x="466" y="307"/>
                  <a:pt x="466" y="307"/>
                  <a:pt x="466" y="307"/>
                </a:cubicBezTo>
                <a:cubicBezTo>
                  <a:pt x="466" y="144"/>
                  <a:pt x="466" y="144"/>
                  <a:pt x="466" y="144"/>
                </a:cubicBezTo>
                <a:cubicBezTo>
                  <a:pt x="466" y="144"/>
                  <a:pt x="466" y="144"/>
                  <a:pt x="466" y="144"/>
                </a:cubicBezTo>
                <a:cubicBezTo>
                  <a:pt x="466" y="7"/>
                  <a:pt x="466" y="7"/>
                  <a:pt x="466" y="7"/>
                </a:cubicBezTo>
                <a:cubicBezTo>
                  <a:pt x="466" y="3"/>
                  <a:pt x="463" y="0"/>
                  <a:pt x="459" y="0"/>
                </a:cubicBezTo>
                <a:close/>
              </a:path>
            </a:pathLst>
          </a:custGeom>
          <a:solidFill>
            <a:srgbClr val="FF9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3" name="Google Shape;741;p29"/>
          <p:cNvSpPr>
            <a:spLocks/>
          </p:cNvSpPr>
          <p:nvPr/>
        </p:nvSpPr>
        <p:spPr bwMode="auto">
          <a:xfrm>
            <a:off x="3286125" y="1982788"/>
            <a:ext cx="1839913" cy="2022475"/>
          </a:xfrm>
          <a:custGeom>
            <a:avLst/>
            <a:gdLst>
              <a:gd name="T0" fmla="*/ 2147483646 w 475"/>
              <a:gd name="T1" fmla="*/ 0 h 522"/>
              <a:gd name="T2" fmla="*/ 2147483646 w 475"/>
              <a:gd name="T3" fmla="*/ 0 h 522"/>
              <a:gd name="T4" fmla="*/ 0 w 475"/>
              <a:gd name="T5" fmla="*/ 2147483646 h 522"/>
              <a:gd name="T6" fmla="*/ 0 w 475"/>
              <a:gd name="T7" fmla="*/ 2147483646 h 522"/>
              <a:gd name="T8" fmla="*/ 0 w 475"/>
              <a:gd name="T9" fmla="*/ 2147483646 h 522"/>
              <a:gd name="T10" fmla="*/ 0 w 475"/>
              <a:gd name="T11" fmla="*/ 2147483646 h 522"/>
              <a:gd name="T12" fmla="*/ 0 w 475"/>
              <a:gd name="T13" fmla="*/ 2147483646 h 522"/>
              <a:gd name="T14" fmla="*/ 0 w 475"/>
              <a:gd name="T15" fmla="*/ 2147483646 h 522"/>
              <a:gd name="T16" fmla="*/ 2147483646 w 475"/>
              <a:gd name="T17" fmla="*/ 2147483646 h 522"/>
              <a:gd name="T18" fmla="*/ 2147483646 w 475"/>
              <a:gd name="T19" fmla="*/ 2147483646 h 522"/>
              <a:gd name="T20" fmla="*/ 2147483646 w 475"/>
              <a:gd name="T21" fmla="*/ 2147483646 h 522"/>
              <a:gd name="T22" fmla="*/ 2147483646 w 475"/>
              <a:gd name="T23" fmla="*/ 2147483646 h 522"/>
              <a:gd name="T24" fmla="*/ 2147483646 w 475"/>
              <a:gd name="T25" fmla="*/ 2147483646 h 522"/>
              <a:gd name="T26" fmla="*/ 2147483646 w 475"/>
              <a:gd name="T27" fmla="*/ 2147483646 h 522"/>
              <a:gd name="T28" fmla="*/ 2147483646 w 475"/>
              <a:gd name="T29" fmla="*/ 2147483646 h 522"/>
              <a:gd name="T30" fmla="*/ 2147483646 w 475"/>
              <a:gd name="T31" fmla="*/ 2147483646 h 522"/>
              <a:gd name="T32" fmla="*/ 2147483646 w 475"/>
              <a:gd name="T33" fmla="*/ 0 h 5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5" h="522" extrusionOk="0">
                <a:moveTo>
                  <a:pt x="468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62"/>
                  <a:pt x="0" y="139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78"/>
                  <a:pt x="2" y="381"/>
                  <a:pt x="4" y="382"/>
                </a:cubicBezTo>
                <a:cubicBezTo>
                  <a:pt x="149" y="449"/>
                  <a:pt x="304" y="497"/>
                  <a:pt x="467" y="522"/>
                </a:cubicBezTo>
                <a:cubicBezTo>
                  <a:pt x="472" y="522"/>
                  <a:pt x="475" y="519"/>
                  <a:pt x="475" y="515"/>
                </a:cubicBezTo>
                <a:cubicBezTo>
                  <a:pt x="475" y="308"/>
                  <a:pt x="475" y="308"/>
                  <a:pt x="475" y="308"/>
                </a:cubicBezTo>
                <a:cubicBezTo>
                  <a:pt x="475" y="307"/>
                  <a:pt x="475" y="307"/>
                  <a:pt x="475" y="307"/>
                </a:cubicBezTo>
                <a:cubicBezTo>
                  <a:pt x="475" y="144"/>
                  <a:pt x="475" y="144"/>
                  <a:pt x="475" y="144"/>
                </a:cubicBezTo>
                <a:cubicBezTo>
                  <a:pt x="475" y="144"/>
                  <a:pt x="475" y="144"/>
                  <a:pt x="475" y="144"/>
                </a:cubicBezTo>
                <a:cubicBezTo>
                  <a:pt x="475" y="7"/>
                  <a:pt x="475" y="7"/>
                  <a:pt x="475" y="7"/>
                </a:cubicBezTo>
                <a:cubicBezTo>
                  <a:pt x="475" y="3"/>
                  <a:pt x="472" y="0"/>
                  <a:pt x="468" y="0"/>
                </a:cubicBezTo>
                <a:close/>
              </a:path>
            </a:pathLst>
          </a:custGeom>
          <a:solidFill>
            <a:srgbClr val="FFCA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4" name="Google Shape;742;p29"/>
          <p:cNvSpPr>
            <a:spLocks/>
          </p:cNvSpPr>
          <p:nvPr/>
        </p:nvSpPr>
        <p:spPr bwMode="auto">
          <a:xfrm>
            <a:off x="5199063" y="4160838"/>
            <a:ext cx="1804987" cy="1731962"/>
          </a:xfrm>
          <a:custGeom>
            <a:avLst/>
            <a:gdLst>
              <a:gd name="T0" fmla="*/ 2147483646 w 466"/>
              <a:gd name="T1" fmla="*/ 0 h 447"/>
              <a:gd name="T2" fmla="*/ 2147483646 w 466"/>
              <a:gd name="T3" fmla="*/ 2147483646 h 447"/>
              <a:gd name="T4" fmla="*/ 2147483646 w 466"/>
              <a:gd name="T5" fmla="*/ 2147483646 h 447"/>
              <a:gd name="T6" fmla="*/ 2147483646 w 466"/>
              <a:gd name="T7" fmla="*/ 2147483646 h 447"/>
              <a:gd name="T8" fmla="*/ 2147483646 w 466"/>
              <a:gd name="T9" fmla="*/ 2147483646 h 447"/>
              <a:gd name="T10" fmla="*/ 2147483646 w 466"/>
              <a:gd name="T11" fmla="*/ 2147483646 h 447"/>
              <a:gd name="T12" fmla="*/ 2147483646 w 466"/>
              <a:gd name="T13" fmla="*/ 2147483646 h 447"/>
              <a:gd name="T14" fmla="*/ 2147483646 w 466"/>
              <a:gd name="T15" fmla="*/ 2147483646 h 447"/>
              <a:gd name="T16" fmla="*/ 2147483646 w 466"/>
              <a:gd name="T17" fmla="*/ 2147483646 h 447"/>
              <a:gd name="T18" fmla="*/ 2147483646 w 466"/>
              <a:gd name="T19" fmla="*/ 2147483646 h 447"/>
              <a:gd name="T20" fmla="*/ 2147483646 w 466"/>
              <a:gd name="T21" fmla="*/ 2147483646 h 447"/>
              <a:gd name="T22" fmla="*/ 2147483646 w 466"/>
              <a:gd name="T23" fmla="*/ 0 h 447"/>
              <a:gd name="T24" fmla="*/ 0 w 466"/>
              <a:gd name="T25" fmla="*/ 2147483646 h 447"/>
              <a:gd name="T26" fmla="*/ 0 w 466"/>
              <a:gd name="T27" fmla="*/ 2147483646 h 447"/>
              <a:gd name="T28" fmla="*/ 0 w 466"/>
              <a:gd name="T29" fmla="*/ 2147483646 h 447"/>
              <a:gd name="T30" fmla="*/ 0 w 466"/>
              <a:gd name="T31" fmla="*/ 2147483646 h 447"/>
              <a:gd name="T32" fmla="*/ 0 w 466"/>
              <a:gd name="T33" fmla="*/ 2147483646 h 447"/>
              <a:gd name="T34" fmla="*/ 0 w 466"/>
              <a:gd name="T35" fmla="*/ 2147483646 h 447"/>
              <a:gd name="T36" fmla="*/ 2147483646 w 466"/>
              <a:gd name="T37" fmla="*/ 2147483646 h 447"/>
              <a:gd name="T38" fmla="*/ 2147483646 w 466"/>
              <a:gd name="T39" fmla="*/ 2147483646 h 447"/>
              <a:gd name="T40" fmla="*/ 2147483646 w 466"/>
              <a:gd name="T41" fmla="*/ 2147483646 h 447"/>
              <a:gd name="T42" fmla="*/ 2147483646 w 466"/>
              <a:gd name="T43" fmla="*/ 2147483646 h 447"/>
              <a:gd name="T44" fmla="*/ 2147483646 w 466"/>
              <a:gd name="T45" fmla="*/ 2147483646 h 447"/>
              <a:gd name="T46" fmla="*/ 2147483646 w 466"/>
              <a:gd name="T47" fmla="*/ 2147483646 h 447"/>
              <a:gd name="T48" fmla="*/ 2147483646 w 466"/>
              <a:gd name="T49" fmla="*/ 2147483646 h 447"/>
              <a:gd name="T50" fmla="*/ 2147483646 w 466"/>
              <a:gd name="T51" fmla="*/ 2147483646 h 447"/>
              <a:gd name="T52" fmla="*/ 2147483646 w 466"/>
              <a:gd name="T53" fmla="*/ 0 h 4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66" h="447" extrusionOk="0">
                <a:moveTo>
                  <a:pt x="458" y="0"/>
                </a:moveTo>
                <a:cubicBezTo>
                  <a:pt x="424" y="5"/>
                  <a:pt x="390" y="8"/>
                  <a:pt x="356" y="11"/>
                </a:cubicBezTo>
                <a:cubicBezTo>
                  <a:pt x="352" y="11"/>
                  <a:pt x="349" y="14"/>
                  <a:pt x="349" y="18"/>
                </a:cubicBezTo>
                <a:cubicBezTo>
                  <a:pt x="349" y="61"/>
                  <a:pt x="349" y="61"/>
                  <a:pt x="349" y="61"/>
                </a:cubicBezTo>
                <a:cubicBezTo>
                  <a:pt x="349" y="88"/>
                  <a:pt x="327" y="111"/>
                  <a:pt x="299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39" y="111"/>
                  <a:pt x="117" y="88"/>
                  <a:pt x="117" y="61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4"/>
                  <a:pt x="114" y="11"/>
                  <a:pt x="110" y="11"/>
                </a:cubicBezTo>
                <a:cubicBezTo>
                  <a:pt x="76" y="8"/>
                  <a:pt x="42" y="5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444"/>
                  <a:pt x="3" y="447"/>
                  <a:pt x="7" y="447"/>
                </a:cubicBezTo>
                <a:cubicBezTo>
                  <a:pt x="459" y="447"/>
                  <a:pt x="459" y="447"/>
                  <a:pt x="459" y="447"/>
                </a:cubicBezTo>
                <a:cubicBezTo>
                  <a:pt x="463" y="447"/>
                  <a:pt x="466" y="444"/>
                  <a:pt x="466" y="440"/>
                </a:cubicBezTo>
                <a:cubicBezTo>
                  <a:pt x="466" y="279"/>
                  <a:pt x="466" y="279"/>
                  <a:pt x="466" y="279"/>
                </a:cubicBezTo>
                <a:cubicBezTo>
                  <a:pt x="466" y="279"/>
                  <a:pt x="466" y="279"/>
                  <a:pt x="466" y="279"/>
                </a:cubicBezTo>
                <a:cubicBezTo>
                  <a:pt x="466" y="111"/>
                  <a:pt x="466" y="111"/>
                  <a:pt x="466" y="111"/>
                </a:cubicBezTo>
                <a:cubicBezTo>
                  <a:pt x="466" y="111"/>
                  <a:pt x="466" y="111"/>
                  <a:pt x="466" y="111"/>
                </a:cubicBezTo>
                <a:cubicBezTo>
                  <a:pt x="466" y="7"/>
                  <a:pt x="466" y="7"/>
                  <a:pt x="466" y="7"/>
                </a:cubicBezTo>
                <a:cubicBezTo>
                  <a:pt x="466" y="3"/>
                  <a:pt x="462" y="0"/>
                  <a:pt x="458" y="0"/>
                </a:cubicBezTo>
                <a:close/>
              </a:path>
            </a:pathLst>
          </a:cu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5" name="Google Shape;743;p29"/>
          <p:cNvSpPr>
            <a:spLocks/>
          </p:cNvSpPr>
          <p:nvPr/>
        </p:nvSpPr>
        <p:spPr bwMode="auto">
          <a:xfrm>
            <a:off x="5726113" y="3765550"/>
            <a:ext cx="750887" cy="755650"/>
          </a:xfrm>
          <a:custGeom>
            <a:avLst/>
            <a:gdLst>
              <a:gd name="T0" fmla="*/ 2147483646 w 194"/>
              <a:gd name="T1" fmla="*/ 0 h 195"/>
              <a:gd name="T2" fmla="*/ 2147483646 w 194"/>
              <a:gd name="T3" fmla="*/ 0 h 195"/>
              <a:gd name="T4" fmla="*/ 0 w 194"/>
              <a:gd name="T5" fmla="*/ 2147483646 h 195"/>
              <a:gd name="T6" fmla="*/ 0 w 194"/>
              <a:gd name="T7" fmla="*/ 2147483646 h 195"/>
              <a:gd name="T8" fmla="*/ 0 w 194"/>
              <a:gd name="T9" fmla="*/ 2147483646 h 195"/>
              <a:gd name="T10" fmla="*/ 0 w 194"/>
              <a:gd name="T11" fmla="*/ 2147483646 h 195"/>
              <a:gd name="T12" fmla="*/ 0 w 194"/>
              <a:gd name="T13" fmla="*/ 2147483646 h 195"/>
              <a:gd name="T14" fmla="*/ 0 w 194"/>
              <a:gd name="T15" fmla="*/ 2147483646 h 195"/>
              <a:gd name="T16" fmla="*/ 2147483646 w 194"/>
              <a:gd name="T17" fmla="*/ 2147483646 h 195"/>
              <a:gd name="T18" fmla="*/ 2147483646 w 194"/>
              <a:gd name="T19" fmla="*/ 2147483646 h 195"/>
              <a:gd name="T20" fmla="*/ 2147483646 w 194"/>
              <a:gd name="T21" fmla="*/ 2147483646 h 195"/>
              <a:gd name="T22" fmla="*/ 2147483646 w 194"/>
              <a:gd name="T23" fmla="*/ 2147483646 h 195"/>
              <a:gd name="T24" fmla="*/ 2147483646 w 194"/>
              <a:gd name="T25" fmla="*/ 2147483646 h 195"/>
              <a:gd name="T26" fmla="*/ 2147483646 w 194"/>
              <a:gd name="T27" fmla="*/ 2147483646 h 195"/>
              <a:gd name="T28" fmla="*/ 2147483646 w 194"/>
              <a:gd name="T29" fmla="*/ 2147483646 h 195"/>
              <a:gd name="T30" fmla="*/ 2147483646 w 194"/>
              <a:gd name="T31" fmla="*/ 2147483646 h 195"/>
              <a:gd name="T32" fmla="*/ 2147483646 w 194"/>
              <a:gd name="T33" fmla="*/ 0 h 1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4" h="195" extrusionOk="0">
                <a:moveTo>
                  <a:pt x="152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6"/>
                  <a:pt x="19" y="195"/>
                  <a:pt x="42" y="195"/>
                </a:cubicBezTo>
                <a:cubicBezTo>
                  <a:pt x="152" y="195"/>
                  <a:pt x="152" y="195"/>
                  <a:pt x="152" y="195"/>
                </a:cubicBezTo>
                <a:cubicBezTo>
                  <a:pt x="175" y="195"/>
                  <a:pt x="194" y="176"/>
                  <a:pt x="194" y="152"/>
                </a:cubicBezTo>
                <a:cubicBezTo>
                  <a:pt x="194" y="131"/>
                  <a:pt x="194" y="131"/>
                  <a:pt x="194" y="131"/>
                </a:cubicBezTo>
                <a:cubicBezTo>
                  <a:pt x="194" y="130"/>
                  <a:pt x="194" y="130"/>
                  <a:pt x="194" y="130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94" y="64"/>
                  <a:pt x="194" y="64"/>
                  <a:pt x="194" y="64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194" y="19"/>
                  <a:pt x="175" y="0"/>
                  <a:pt x="152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6" name="Google Shape;744;p29"/>
          <p:cNvSpPr>
            <a:spLocks/>
          </p:cNvSpPr>
          <p:nvPr/>
        </p:nvSpPr>
        <p:spPr bwMode="auto">
          <a:xfrm>
            <a:off x="4967288" y="968375"/>
            <a:ext cx="2268537" cy="817563"/>
          </a:xfrm>
          <a:custGeom>
            <a:avLst/>
            <a:gdLst>
              <a:gd name="T0" fmla="*/ 2147483646 w 586"/>
              <a:gd name="T1" fmla="*/ 2147483646 h 211"/>
              <a:gd name="T2" fmla="*/ 2147483646 w 586"/>
              <a:gd name="T3" fmla="*/ 2147483646 h 211"/>
              <a:gd name="T4" fmla="*/ 2147483646 w 586"/>
              <a:gd name="T5" fmla="*/ 2147483646 h 211"/>
              <a:gd name="T6" fmla="*/ 2147483646 w 586"/>
              <a:gd name="T7" fmla="*/ 2147483646 h 211"/>
              <a:gd name="T8" fmla="*/ 2147483646 w 586"/>
              <a:gd name="T9" fmla="*/ 2147483646 h 211"/>
              <a:gd name="T10" fmla="*/ 2147483646 w 586"/>
              <a:gd name="T11" fmla="*/ 2147483646 h 211"/>
              <a:gd name="T12" fmla="*/ 2147483646 w 586"/>
              <a:gd name="T13" fmla="*/ 2147483646 h 211"/>
              <a:gd name="T14" fmla="*/ 2147483646 w 586"/>
              <a:gd name="T15" fmla="*/ 2147483646 h 211"/>
              <a:gd name="T16" fmla="*/ 2147483646 w 586"/>
              <a:gd name="T17" fmla="*/ 2147483646 h 211"/>
              <a:gd name="T18" fmla="*/ 2147483646 w 586"/>
              <a:gd name="T19" fmla="*/ 0 h 211"/>
              <a:gd name="T20" fmla="*/ 2147483646 w 586"/>
              <a:gd name="T21" fmla="*/ 2147483646 h 211"/>
              <a:gd name="T22" fmla="*/ 0 w 586"/>
              <a:gd name="T23" fmla="*/ 2147483646 h 211"/>
              <a:gd name="T24" fmla="*/ 2147483646 w 586"/>
              <a:gd name="T25" fmla="*/ 2147483646 h 2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86" h="211" extrusionOk="0">
                <a:moveTo>
                  <a:pt x="5" y="211"/>
                </a:moveTo>
                <a:cubicBezTo>
                  <a:pt x="79" y="211"/>
                  <a:pt x="79" y="211"/>
                  <a:pt x="79" y="211"/>
                </a:cubicBezTo>
                <a:cubicBezTo>
                  <a:pt x="82" y="211"/>
                  <a:pt x="84" y="209"/>
                  <a:pt x="84" y="207"/>
                </a:cubicBezTo>
                <a:cubicBezTo>
                  <a:pt x="98" y="138"/>
                  <a:pt x="188" y="79"/>
                  <a:pt x="293" y="79"/>
                </a:cubicBezTo>
                <a:cubicBezTo>
                  <a:pt x="398" y="79"/>
                  <a:pt x="488" y="138"/>
                  <a:pt x="502" y="207"/>
                </a:cubicBezTo>
                <a:cubicBezTo>
                  <a:pt x="502" y="209"/>
                  <a:pt x="504" y="211"/>
                  <a:pt x="507" y="211"/>
                </a:cubicBezTo>
                <a:cubicBezTo>
                  <a:pt x="581" y="211"/>
                  <a:pt x="581" y="211"/>
                  <a:pt x="581" y="211"/>
                </a:cubicBezTo>
                <a:cubicBezTo>
                  <a:pt x="584" y="211"/>
                  <a:pt x="586" y="209"/>
                  <a:pt x="586" y="206"/>
                </a:cubicBezTo>
                <a:cubicBezTo>
                  <a:pt x="580" y="150"/>
                  <a:pt x="549" y="100"/>
                  <a:pt x="496" y="61"/>
                </a:cubicBezTo>
                <a:cubicBezTo>
                  <a:pt x="441" y="22"/>
                  <a:pt x="369" y="0"/>
                  <a:pt x="293" y="0"/>
                </a:cubicBezTo>
                <a:cubicBezTo>
                  <a:pt x="217" y="0"/>
                  <a:pt x="145" y="22"/>
                  <a:pt x="90" y="61"/>
                </a:cubicBezTo>
                <a:cubicBezTo>
                  <a:pt x="37" y="100"/>
                  <a:pt x="6" y="150"/>
                  <a:pt x="0" y="206"/>
                </a:cubicBezTo>
                <a:cubicBezTo>
                  <a:pt x="0" y="209"/>
                  <a:pt x="2" y="211"/>
                  <a:pt x="5" y="211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7" name="Google Shape;745;p29"/>
          <p:cNvSpPr>
            <a:spLocks/>
          </p:cNvSpPr>
          <p:nvPr/>
        </p:nvSpPr>
        <p:spPr bwMode="auto">
          <a:xfrm>
            <a:off x="6697663" y="1839913"/>
            <a:ext cx="762000" cy="93662"/>
          </a:xfrm>
          <a:custGeom>
            <a:avLst/>
            <a:gdLst>
              <a:gd name="T0" fmla="*/ 2147483646 w 197"/>
              <a:gd name="T1" fmla="*/ 0 h 24"/>
              <a:gd name="T2" fmla="*/ 2147483646 w 197"/>
              <a:gd name="T3" fmla="*/ 0 h 24"/>
              <a:gd name="T4" fmla="*/ 0 w 197"/>
              <a:gd name="T5" fmla="*/ 2147483646 h 24"/>
              <a:gd name="T6" fmla="*/ 0 w 197"/>
              <a:gd name="T7" fmla="*/ 2147483646 h 24"/>
              <a:gd name="T8" fmla="*/ 2147483646 w 197"/>
              <a:gd name="T9" fmla="*/ 2147483646 h 24"/>
              <a:gd name="T10" fmla="*/ 2147483646 w 197"/>
              <a:gd name="T11" fmla="*/ 2147483646 h 24"/>
              <a:gd name="T12" fmla="*/ 2147483646 w 197"/>
              <a:gd name="T13" fmla="*/ 2147483646 h 24"/>
              <a:gd name="T14" fmla="*/ 2147483646 w 197"/>
              <a:gd name="T15" fmla="*/ 2147483646 h 24"/>
              <a:gd name="T16" fmla="*/ 2147483646 w 197"/>
              <a:gd name="T17" fmla="*/ 0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7" h="24" extrusionOk="0">
                <a:moveTo>
                  <a:pt x="19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2"/>
                  <a:pt x="2" y="24"/>
                  <a:pt x="4" y="24"/>
                </a:cubicBezTo>
                <a:cubicBezTo>
                  <a:pt x="192" y="24"/>
                  <a:pt x="192" y="24"/>
                  <a:pt x="192" y="24"/>
                </a:cubicBezTo>
                <a:cubicBezTo>
                  <a:pt x="195" y="24"/>
                  <a:pt x="197" y="22"/>
                  <a:pt x="197" y="19"/>
                </a:cubicBezTo>
                <a:cubicBezTo>
                  <a:pt x="197" y="6"/>
                  <a:pt x="197" y="6"/>
                  <a:pt x="197" y="6"/>
                </a:cubicBezTo>
                <a:cubicBezTo>
                  <a:pt x="197" y="3"/>
                  <a:pt x="195" y="0"/>
                  <a:pt x="192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8" name="Google Shape;746;p29"/>
          <p:cNvSpPr>
            <a:spLocks/>
          </p:cNvSpPr>
          <p:nvPr/>
        </p:nvSpPr>
        <p:spPr bwMode="auto">
          <a:xfrm>
            <a:off x="4741863" y="1839913"/>
            <a:ext cx="763587" cy="93662"/>
          </a:xfrm>
          <a:custGeom>
            <a:avLst/>
            <a:gdLst>
              <a:gd name="T0" fmla="*/ 2147483646 w 197"/>
              <a:gd name="T1" fmla="*/ 0 h 24"/>
              <a:gd name="T2" fmla="*/ 2147483646 w 197"/>
              <a:gd name="T3" fmla="*/ 0 h 24"/>
              <a:gd name="T4" fmla="*/ 0 w 197"/>
              <a:gd name="T5" fmla="*/ 2147483646 h 24"/>
              <a:gd name="T6" fmla="*/ 0 w 197"/>
              <a:gd name="T7" fmla="*/ 2147483646 h 24"/>
              <a:gd name="T8" fmla="*/ 2147483646 w 197"/>
              <a:gd name="T9" fmla="*/ 2147483646 h 24"/>
              <a:gd name="T10" fmla="*/ 2147483646 w 197"/>
              <a:gd name="T11" fmla="*/ 2147483646 h 24"/>
              <a:gd name="T12" fmla="*/ 2147483646 w 197"/>
              <a:gd name="T13" fmla="*/ 2147483646 h 24"/>
              <a:gd name="T14" fmla="*/ 2147483646 w 197"/>
              <a:gd name="T15" fmla="*/ 2147483646 h 24"/>
              <a:gd name="T16" fmla="*/ 2147483646 w 197"/>
              <a:gd name="T17" fmla="*/ 0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7" h="24" extrusionOk="0">
                <a:moveTo>
                  <a:pt x="193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2"/>
                  <a:pt x="2" y="24"/>
                  <a:pt x="5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5" y="24"/>
                  <a:pt x="197" y="22"/>
                  <a:pt x="197" y="19"/>
                </a:cubicBezTo>
                <a:cubicBezTo>
                  <a:pt x="197" y="6"/>
                  <a:pt x="197" y="6"/>
                  <a:pt x="197" y="6"/>
                </a:cubicBezTo>
                <a:cubicBezTo>
                  <a:pt x="197" y="3"/>
                  <a:pt x="195" y="0"/>
                  <a:pt x="193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19" name="Google Shape;747;p29"/>
          <p:cNvSpPr>
            <a:spLocks/>
          </p:cNvSpPr>
          <p:nvPr/>
        </p:nvSpPr>
        <p:spPr bwMode="auto">
          <a:xfrm>
            <a:off x="3808413" y="4540250"/>
            <a:ext cx="852487" cy="712788"/>
          </a:xfrm>
          <a:custGeom>
            <a:avLst/>
            <a:gdLst>
              <a:gd name="T0" fmla="*/ 2147483646 w 220"/>
              <a:gd name="T1" fmla="*/ 2147483646 h 184"/>
              <a:gd name="T2" fmla="*/ 2147483646 w 220"/>
              <a:gd name="T3" fmla="*/ 2147483646 h 184"/>
              <a:gd name="T4" fmla="*/ 2147483646 w 220"/>
              <a:gd name="T5" fmla="*/ 2147483646 h 184"/>
              <a:gd name="T6" fmla="*/ 2147483646 w 220"/>
              <a:gd name="T7" fmla="*/ 2147483646 h 184"/>
              <a:gd name="T8" fmla="*/ 2147483646 w 220"/>
              <a:gd name="T9" fmla="*/ 2147483646 h 184"/>
              <a:gd name="T10" fmla="*/ 2147483646 w 220"/>
              <a:gd name="T11" fmla="*/ 2147483646 h 184"/>
              <a:gd name="T12" fmla="*/ 2147483646 w 220"/>
              <a:gd name="T13" fmla="*/ 2147483646 h 184"/>
              <a:gd name="T14" fmla="*/ 2147483646 w 220"/>
              <a:gd name="T15" fmla="*/ 2147483646 h 184"/>
              <a:gd name="T16" fmla="*/ 2147483646 w 220"/>
              <a:gd name="T17" fmla="*/ 2147483646 h 184"/>
              <a:gd name="T18" fmla="*/ 2147483646 w 220"/>
              <a:gd name="T19" fmla="*/ 2147483646 h 184"/>
              <a:gd name="T20" fmla="*/ 2147483646 w 220"/>
              <a:gd name="T21" fmla="*/ 2147483646 h 184"/>
              <a:gd name="T22" fmla="*/ 2147483646 w 220"/>
              <a:gd name="T23" fmla="*/ 2147483646 h 184"/>
              <a:gd name="T24" fmla="*/ 2147483646 w 220"/>
              <a:gd name="T25" fmla="*/ 2147483646 h 184"/>
              <a:gd name="T26" fmla="*/ 2147483646 w 220"/>
              <a:gd name="T27" fmla="*/ 2147483646 h 184"/>
              <a:gd name="T28" fmla="*/ 2147483646 w 220"/>
              <a:gd name="T29" fmla="*/ 2147483646 h 184"/>
              <a:gd name="T30" fmla="*/ 2147483646 w 220"/>
              <a:gd name="T31" fmla="*/ 2147483646 h 184"/>
              <a:gd name="T32" fmla="*/ 2147483646 w 220"/>
              <a:gd name="T33" fmla="*/ 2147483646 h 184"/>
              <a:gd name="T34" fmla="*/ 2147483646 w 220"/>
              <a:gd name="T35" fmla="*/ 2147483646 h 184"/>
              <a:gd name="T36" fmla="*/ 2147483646 w 220"/>
              <a:gd name="T37" fmla="*/ 2147483646 h 184"/>
              <a:gd name="T38" fmla="*/ 2147483646 w 220"/>
              <a:gd name="T39" fmla="*/ 2147483646 h 184"/>
              <a:gd name="T40" fmla="*/ 2147483646 w 220"/>
              <a:gd name="T41" fmla="*/ 2147483646 h 184"/>
              <a:gd name="T42" fmla="*/ 2147483646 w 220"/>
              <a:gd name="T43" fmla="*/ 2147483646 h 184"/>
              <a:gd name="T44" fmla="*/ 2147483646 w 220"/>
              <a:gd name="T45" fmla="*/ 2147483646 h 184"/>
              <a:gd name="T46" fmla="*/ 2147483646 w 220"/>
              <a:gd name="T47" fmla="*/ 2147483646 h 184"/>
              <a:gd name="T48" fmla="*/ 2147483646 w 220"/>
              <a:gd name="T49" fmla="*/ 2147483646 h 184"/>
              <a:gd name="T50" fmla="*/ 2147483646 w 220"/>
              <a:gd name="T51" fmla="*/ 2147483646 h 184"/>
              <a:gd name="T52" fmla="*/ 2147483646 w 220"/>
              <a:gd name="T53" fmla="*/ 2147483646 h 184"/>
              <a:gd name="T54" fmla="*/ 2147483646 w 220"/>
              <a:gd name="T55" fmla="*/ 2147483646 h 184"/>
              <a:gd name="T56" fmla="*/ 2147483646 w 220"/>
              <a:gd name="T57" fmla="*/ 2147483646 h 184"/>
              <a:gd name="T58" fmla="*/ 2147483646 w 220"/>
              <a:gd name="T59" fmla="*/ 2147483646 h 184"/>
              <a:gd name="T60" fmla="*/ 2147483646 w 220"/>
              <a:gd name="T61" fmla="*/ 2147483646 h 184"/>
              <a:gd name="T62" fmla="*/ 2147483646 w 220"/>
              <a:gd name="T63" fmla="*/ 2147483646 h 184"/>
              <a:gd name="T64" fmla="*/ 2147483646 w 220"/>
              <a:gd name="T65" fmla="*/ 2147483646 h 184"/>
              <a:gd name="T66" fmla="*/ 2147483646 w 220"/>
              <a:gd name="T67" fmla="*/ 2147483646 h 184"/>
              <a:gd name="T68" fmla="*/ 2147483646 w 220"/>
              <a:gd name="T69" fmla="*/ 2147483646 h 184"/>
              <a:gd name="T70" fmla="*/ 2147483646 w 220"/>
              <a:gd name="T71" fmla="*/ 2147483646 h 184"/>
              <a:gd name="T72" fmla="*/ 2147483646 w 220"/>
              <a:gd name="T73" fmla="*/ 2147483646 h 184"/>
              <a:gd name="T74" fmla="*/ 2147483646 w 220"/>
              <a:gd name="T75" fmla="*/ 2147483646 h 184"/>
              <a:gd name="T76" fmla="*/ 2147483646 w 220"/>
              <a:gd name="T77" fmla="*/ 2147483646 h 184"/>
              <a:gd name="T78" fmla="*/ 2147483646 w 220"/>
              <a:gd name="T79" fmla="*/ 2147483646 h 184"/>
              <a:gd name="T80" fmla="*/ 2147483646 w 220"/>
              <a:gd name="T81" fmla="*/ 2147483646 h 184"/>
              <a:gd name="T82" fmla="*/ 2147483646 w 220"/>
              <a:gd name="T83" fmla="*/ 2147483646 h 184"/>
              <a:gd name="T84" fmla="*/ 2147483646 w 220"/>
              <a:gd name="T85" fmla="*/ 2147483646 h 184"/>
              <a:gd name="T86" fmla="*/ 2147483646 w 220"/>
              <a:gd name="T87" fmla="*/ 2147483646 h 184"/>
              <a:gd name="T88" fmla="*/ 2147483646 w 220"/>
              <a:gd name="T89" fmla="*/ 2147483646 h 184"/>
              <a:gd name="T90" fmla="*/ 2147483646 w 220"/>
              <a:gd name="T91" fmla="*/ 2147483646 h 184"/>
              <a:gd name="T92" fmla="*/ 2147483646 w 220"/>
              <a:gd name="T93" fmla="*/ 2147483646 h 184"/>
              <a:gd name="T94" fmla="*/ 2147483646 w 220"/>
              <a:gd name="T95" fmla="*/ 2147483646 h 184"/>
              <a:gd name="T96" fmla="*/ 2147483646 w 220"/>
              <a:gd name="T97" fmla="*/ 2147483646 h 184"/>
              <a:gd name="T98" fmla="*/ 2147483646 w 220"/>
              <a:gd name="T99" fmla="*/ 2147483646 h 184"/>
              <a:gd name="T100" fmla="*/ 2147483646 w 220"/>
              <a:gd name="T101" fmla="*/ 0 h 184"/>
              <a:gd name="T102" fmla="*/ 0 w 220"/>
              <a:gd name="T103" fmla="*/ 2147483646 h 184"/>
              <a:gd name="T104" fmla="*/ 2147483646 w 220"/>
              <a:gd name="T105" fmla="*/ 2147483646 h 184"/>
              <a:gd name="T106" fmla="*/ 2147483646 w 220"/>
              <a:gd name="T107" fmla="*/ 2147483646 h 184"/>
              <a:gd name="T108" fmla="*/ 2147483646 w 220"/>
              <a:gd name="T109" fmla="*/ 2147483646 h 184"/>
              <a:gd name="T110" fmla="*/ 2147483646 w 220"/>
              <a:gd name="T111" fmla="*/ 2147483646 h 184"/>
              <a:gd name="T112" fmla="*/ 2147483646 w 220"/>
              <a:gd name="T113" fmla="*/ 2147483646 h 184"/>
              <a:gd name="T114" fmla="*/ 2147483646 w 220"/>
              <a:gd name="T115" fmla="*/ 2147483646 h 184"/>
              <a:gd name="T116" fmla="*/ 2147483646 w 220"/>
              <a:gd name="T117" fmla="*/ 2147483646 h 18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20" h="184" extrusionOk="0">
                <a:moveTo>
                  <a:pt x="30" y="150"/>
                </a:moveTo>
                <a:cubicBezTo>
                  <a:pt x="30" y="100"/>
                  <a:pt x="30" y="100"/>
                  <a:pt x="30" y="100"/>
                </a:cubicBezTo>
                <a:cubicBezTo>
                  <a:pt x="30" y="96"/>
                  <a:pt x="33" y="93"/>
                  <a:pt x="37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53" y="93"/>
                  <a:pt x="57" y="96"/>
                  <a:pt x="57" y="100"/>
                </a:cubicBezTo>
                <a:cubicBezTo>
                  <a:pt x="57" y="150"/>
                  <a:pt x="57" y="150"/>
                  <a:pt x="57" y="150"/>
                </a:cubicBezTo>
                <a:cubicBezTo>
                  <a:pt x="57" y="154"/>
                  <a:pt x="53" y="157"/>
                  <a:pt x="49" y="157"/>
                </a:cubicBezTo>
                <a:cubicBezTo>
                  <a:pt x="37" y="157"/>
                  <a:pt x="37" y="157"/>
                  <a:pt x="37" y="157"/>
                </a:cubicBezTo>
                <a:cubicBezTo>
                  <a:pt x="33" y="157"/>
                  <a:pt x="30" y="154"/>
                  <a:pt x="30" y="150"/>
                </a:cubicBezTo>
                <a:close/>
                <a:moveTo>
                  <a:pt x="81" y="75"/>
                </a:moveTo>
                <a:cubicBezTo>
                  <a:pt x="77" y="75"/>
                  <a:pt x="74" y="79"/>
                  <a:pt x="74" y="83"/>
                </a:cubicBezTo>
                <a:cubicBezTo>
                  <a:pt x="74" y="150"/>
                  <a:pt x="74" y="150"/>
                  <a:pt x="74" y="150"/>
                </a:cubicBezTo>
                <a:cubicBezTo>
                  <a:pt x="74" y="154"/>
                  <a:pt x="77" y="157"/>
                  <a:pt x="81" y="157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7" y="157"/>
                  <a:pt x="101" y="154"/>
                  <a:pt x="101" y="150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79"/>
                  <a:pt x="97" y="75"/>
                  <a:pt x="93" y="75"/>
                </a:cubicBezTo>
                <a:lnTo>
                  <a:pt x="81" y="75"/>
                </a:lnTo>
                <a:close/>
                <a:moveTo>
                  <a:pt x="125" y="60"/>
                </a:moveTo>
                <a:cubicBezTo>
                  <a:pt x="121" y="60"/>
                  <a:pt x="118" y="64"/>
                  <a:pt x="118" y="67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8" y="154"/>
                  <a:pt x="121" y="157"/>
                  <a:pt x="125" y="157"/>
                </a:cubicBezTo>
                <a:cubicBezTo>
                  <a:pt x="137" y="157"/>
                  <a:pt x="137" y="157"/>
                  <a:pt x="137" y="157"/>
                </a:cubicBezTo>
                <a:cubicBezTo>
                  <a:pt x="141" y="157"/>
                  <a:pt x="144" y="154"/>
                  <a:pt x="144" y="150"/>
                </a:cubicBezTo>
                <a:cubicBezTo>
                  <a:pt x="144" y="67"/>
                  <a:pt x="144" y="67"/>
                  <a:pt x="144" y="67"/>
                </a:cubicBezTo>
                <a:cubicBezTo>
                  <a:pt x="144" y="64"/>
                  <a:pt x="141" y="60"/>
                  <a:pt x="137" y="60"/>
                </a:cubicBezTo>
                <a:lnTo>
                  <a:pt x="125" y="60"/>
                </a:lnTo>
                <a:close/>
                <a:moveTo>
                  <a:pt x="169" y="45"/>
                </a:moveTo>
                <a:cubicBezTo>
                  <a:pt x="165" y="45"/>
                  <a:pt x="162" y="48"/>
                  <a:pt x="162" y="52"/>
                </a:cubicBezTo>
                <a:cubicBezTo>
                  <a:pt x="162" y="150"/>
                  <a:pt x="162" y="150"/>
                  <a:pt x="162" y="150"/>
                </a:cubicBezTo>
                <a:cubicBezTo>
                  <a:pt x="162" y="154"/>
                  <a:pt x="165" y="157"/>
                  <a:pt x="169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5" y="157"/>
                  <a:pt x="189" y="154"/>
                  <a:pt x="189" y="150"/>
                </a:cubicBezTo>
                <a:cubicBezTo>
                  <a:pt x="189" y="52"/>
                  <a:pt x="189" y="52"/>
                  <a:pt x="189" y="52"/>
                </a:cubicBezTo>
                <a:cubicBezTo>
                  <a:pt x="189" y="48"/>
                  <a:pt x="185" y="45"/>
                  <a:pt x="181" y="45"/>
                </a:cubicBezTo>
                <a:lnTo>
                  <a:pt x="169" y="45"/>
                </a:lnTo>
                <a:close/>
                <a:moveTo>
                  <a:pt x="33" y="74"/>
                </a:moveTo>
                <a:cubicBezTo>
                  <a:pt x="80" y="65"/>
                  <a:pt x="124" y="48"/>
                  <a:pt x="164" y="25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81" y="10"/>
                  <a:pt x="181" y="10"/>
                  <a:pt x="181" y="10"/>
                </a:cubicBezTo>
                <a:cubicBezTo>
                  <a:pt x="155" y="9"/>
                  <a:pt x="155" y="9"/>
                  <a:pt x="155" y="9"/>
                </a:cubicBezTo>
                <a:cubicBezTo>
                  <a:pt x="159" y="16"/>
                  <a:pt x="159" y="16"/>
                  <a:pt x="159" y="16"/>
                </a:cubicBezTo>
                <a:cubicBezTo>
                  <a:pt x="121" y="39"/>
                  <a:pt x="78" y="56"/>
                  <a:pt x="32" y="64"/>
                </a:cubicBezTo>
                <a:lnTo>
                  <a:pt x="33" y="74"/>
                </a:lnTo>
                <a:close/>
                <a:moveTo>
                  <a:pt x="220" y="171"/>
                </a:moveTo>
                <a:cubicBezTo>
                  <a:pt x="198" y="158"/>
                  <a:pt x="198" y="158"/>
                  <a:pt x="198" y="158"/>
                </a:cubicBezTo>
                <a:cubicBezTo>
                  <a:pt x="198" y="166"/>
                  <a:pt x="198" y="166"/>
                  <a:pt x="19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22"/>
                  <a:pt x="18" y="22"/>
                  <a:pt x="18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66"/>
                  <a:pt x="9" y="166"/>
                  <a:pt x="9" y="166"/>
                </a:cubicBezTo>
                <a:cubicBezTo>
                  <a:pt x="9" y="171"/>
                  <a:pt x="9" y="171"/>
                  <a:pt x="9" y="171"/>
                </a:cubicBezTo>
                <a:cubicBezTo>
                  <a:pt x="9" y="176"/>
                  <a:pt x="9" y="176"/>
                  <a:pt x="9" y="176"/>
                </a:cubicBezTo>
                <a:cubicBezTo>
                  <a:pt x="198" y="176"/>
                  <a:pt x="198" y="176"/>
                  <a:pt x="198" y="176"/>
                </a:cubicBezTo>
                <a:cubicBezTo>
                  <a:pt x="198" y="184"/>
                  <a:pt x="198" y="184"/>
                  <a:pt x="198" y="184"/>
                </a:cubicBezTo>
                <a:lnTo>
                  <a:pt x="220" y="1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20" name="Google Shape;748;p29"/>
          <p:cNvSpPr>
            <a:spLocks/>
          </p:cNvSpPr>
          <p:nvPr/>
        </p:nvSpPr>
        <p:spPr bwMode="auto">
          <a:xfrm>
            <a:off x="7708900" y="4532313"/>
            <a:ext cx="552450" cy="809625"/>
          </a:xfrm>
          <a:custGeom>
            <a:avLst/>
            <a:gdLst>
              <a:gd name="T0" fmla="*/ 2147483646 w 143"/>
              <a:gd name="T1" fmla="*/ 2147483646 h 209"/>
              <a:gd name="T2" fmla="*/ 2147483646 w 143"/>
              <a:gd name="T3" fmla="*/ 2147483646 h 209"/>
              <a:gd name="T4" fmla="*/ 2147483646 w 143"/>
              <a:gd name="T5" fmla="*/ 2147483646 h 209"/>
              <a:gd name="T6" fmla="*/ 2147483646 w 143"/>
              <a:gd name="T7" fmla="*/ 2147483646 h 209"/>
              <a:gd name="T8" fmla="*/ 2147483646 w 143"/>
              <a:gd name="T9" fmla="*/ 2147483646 h 209"/>
              <a:gd name="T10" fmla="*/ 2147483646 w 143"/>
              <a:gd name="T11" fmla="*/ 2147483646 h 209"/>
              <a:gd name="T12" fmla="*/ 2147483646 w 143"/>
              <a:gd name="T13" fmla="*/ 2147483646 h 209"/>
              <a:gd name="T14" fmla="*/ 2147483646 w 143"/>
              <a:gd name="T15" fmla="*/ 2147483646 h 209"/>
              <a:gd name="T16" fmla="*/ 2147483646 w 143"/>
              <a:gd name="T17" fmla="*/ 2147483646 h 209"/>
              <a:gd name="T18" fmla="*/ 2147483646 w 143"/>
              <a:gd name="T19" fmla="*/ 2147483646 h 209"/>
              <a:gd name="T20" fmla="*/ 2147483646 w 143"/>
              <a:gd name="T21" fmla="*/ 0 h 209"/>
              <a:gd name="T22" fmla="*/ 2147483646 w 143"/>
              <a:gd name="T23" fmla="*/ 0 h 209"/>
              <a:gd name="T24" fmla="*/ 2147483646 w 143"/>
              <a:gd name="T25" fmla="*/ 2147483646 h 209"/>
              <a:gd name="T26" fmla="*/ 2147483646 w 143"/>
              <a:gd name="T27" fmla="*/ 2147483646 h 209"/>
              <a:gd name="T28" fmla="*/ 0 w 143"/>
              <a:gd name="T29" fmla="*/ 2147483646 h 209"/>
              <a:gd name="T30" fmla="*/ 2147483646 w 143"/>
              <a:gd name="T31" fmla="*/ 2147483646 h 209"/>
              <a:gd name="T32" fmla="*/ 2147483646 w 143"/>
              <a:gd name="T33" fmla="*/ 2147483646 h 209"/>
              <a:gd name="T34" fmla="*/ 2147483646 w 143"/>
              <a:gd name="T35" fmla="*/ 2147483646 h 209"/>
              <a:gd name="T36" fmla="*/ 2147483646 w 143"/>
              <a:gd name="T37" fmla="*/ 2147483646 h 209"/>
              <a:gd name="T38" fmla="*/ 2147483646 w 143"/>
              <a:gd name="T39" fmla="*/ 2147483646 h 209"/>
              <a:gd name="T40" fmla="*/ 2147483646 w 143"/>
              <a:gd name="T41" fmla="*/ 2147483646 h 209"/>
              <a:gd name="T42" fmla="*/ 2147483646 w 143"/>
              <a:gd name="T43" fmla="*/ 2147483646 h 209"/>
              <a:gd name="T44" fmla="*/ 2147483646 w 143"/>
              <a:gd name="T45" fmla="*/ 2147483646 h 209"/>
              <a:gd name="T46" fmla="*/ 2147483646 w 143"/>
              <a:gd name="T47" fmla="*/ 2147483646 h 209"/>
              <a:gd name="T48" fmla="*/ 2147483646 w 143"/>
              <a:gd name="T49" fmla="*/ 2147483646 h 209"/>
              <a:gd name="T50" fmla="*/ 2147483646 w 143"/>
              <a:gd name="T51" fmla="*/ 2147483646 h 209"/>
              <a:gd name="T52" fmla="*/ 2147483646 w 143"/>
              <a:gd name="T53" fmla="*/ 2147483646 h 209"/>
              <a:gd name="T54" fmla="*/ 2147483646 w 143"/>
              <a:gd name="T55" fmla="*/ 2147483646 h 209"/>
              <a:gd name="T56" fmla="*/ 2147483646 w 143"/>
              <a:gd name="T57" fmla="*/ 2147483646 h 20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43" h="209" extrusionOk="0">
                <a:moveTo>
                  <a:pt x="143" y="139"/>
                </a:moveTo>
                <a:cubicBezTo>
                  <a:pt x="143" y="117"/>
                  <a:pt x="127" y="100"/>
                  <a:pt x="93" y="92"/>
                </a:cubicBezTo>
                <a:cubicBezTo>
                  <a:pt x="90" y="91"/>
                  <a:pt x="71" y="86"/>
                  <a:pt x="68" y="85"/>
                </a:cubicBezTo>
                <a:cubicBezTo>
                  <a:pt x="42" y="79"/>
                  <a:pt x="34" y="75"/>
                  <a:pt x="34" y="68"/>
                </a:cubicBezTo>
                <a:cubicBezTo>
                  <a:pt x="34" y="60"/>
                  <a:pt x="44" y="52"/>
                  <a:pt x="70" y="52"/>
                </a:cubicBezTo>
                <a:cubicBezTo>
                  <a:pt x="89" y="52"/>
                  <a:pt x="107" y="66"/>
                  <a:pt x="107" y="66"/>
                </a:cubicBezTo>
                <a:cubicBezTo>
                  <a:pt x="114" y="71"/>
                  <a:pt x="119" y="71"/>
                  <a:pt x="125" y="65"/>
                </a:cubicBezTo>
                <a:cubicBezTo>
                  <a:pt x="125" y="65"/>
                  <a:pt x="133" y="58"/>
                  <a:pt x="133" y="52"/>
                </a:cubicBezTo>
                <a:cubicBezTo>
                  <a:pt x="133" y="42"/>
                  <a:pt x="110" y="29"/>
                  <a:pt x="87" y="24"/>
                </a:cubicBezTo>
                <a:cubicBezTo>
                  <a:pt x="87" y="8"/>
                  <a:pt x="87" y="8"/>
                  <a:pt x="87" y="8"/>
                </a:cubicBezTo>
                <a:cubicBezTo>
                  <a:pt x="87" y="3"/>
                  <a:pt x="82" y="0"/>
                  <a:pt x="7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1" y="0"/>
                  <a:pt x="57" y="3"/>
                  <a:pt x="57" y="8"/>
                </a:cubicBezTo>
                <a:cubicBezTo>
                  <a:pt x="57" y="23"/>
                  <a:pt x="57" y="23"/>
                  <a:pt x="57" y="23"/>
                </a:cubicBezTo>
                <a:cubicBezTo>
                  <a:pt x="20" y="27"/>
                  <a:pt x="0" y="46"/>
                  <a:pt x="0" y="69"/>
                </a:cubicBezTo>
                <a:cubicBezTo>
                  <a:pt x="0" y="96"/>
                  <a:pt x="26" y="106"/>
                  <a:pt x="54" y="114"/>
                </a:cubicBezTo>
                <a:cubicBezTo>
                  <a:pt x="58" y="115"/>
                  <a:pt x="80" y="120"/>
                  <a:pt x="84" y="121"/>
                </a:cubicBezTo>
                <a:cubicBezTo>
                  <a:pt x="105" y="126"/>
                  <a:pt x="109" y="134"/>
                  <a:pt x="109" y="139"/>
                </a:cubicBezTo>
                <a:cubicBezTo>
                  <a:pt x="109" y="148"/>
                  <a:pt x="100" y="156"/>
                  <a:pt x="74" y="156"/>
                </a:cubicBezTo>
                <a:cubicBezTo>
                  <a:pt x="55" y="156"/>
                  <a:pt x="30" y="141"/>
                  <a:pt x="30" y="141"/>
                </a:cubicBezTo>
                <a:cubicBezTo>
                  <a:pt x="23" y="136"/>
                  <a:pt x="16" y="138"/>
                  <a:pt x="10" y="144"/>
                </a:cubicBezTo>
                <a:cubicBezTo>
                  <a:pt x="10" y="144"/>
                  <a:pt x="6" y="150"/>
                  <a:pt x="6" y="157"/>
                </a:cubicBezTo>
                <a:cubicBezTo>
                  <a:pt x="6" y="167"/>
                  <a:pt x="32" y="180"/>
                  <a:pt x="57" y="185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5"/>
                  <a:pt x="61" y="209"/>
                  <a:pt x="66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82" y="209"/>
                  <a:pt x="87" y="205"/>
                  <a:pt x="87" y="201"/>
                </a:cubicBezTo>
                <a:cubicBezTo>
                  <a:pt x="87" y="185"/>
                  <a:pt x="87" y="185"/>
                  <a:pt x="87" y="185"/>
                </a:cubicBezTo>
                <a:cubicBezTo>
                  <a:pt x="126" y="181"/>
                  <a:pt x="143" y="161"/>
                  <a:pt x="143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21" name="Google Shape;749;p29"/>
          <p:cNvSpPr>
            <a:spLocks/>
          </p:cNvSpPr>
          <p:nvPr/>
        </p:nvSpPr>
        <p:spPr bwMode="auto">
          <a:xfrm>
            <a:off x="3862388" y="2447925"/>
            <a:ext cx="731837" cy="876300"/>
          </a:xfrm>
          <a:custGeom>
            <a:avLst/>
            <a:gdLst>
              <a:gd name="T0" fmla="*/ 2147483646 w 189"/>
              <a:gd name="T1" fmla="*/ 2147483646 h 226"/>
              <a:gd name="T2" fmla="*/ 2147483646 w 189"/>
              <a:gd name="T3" fmla="*/ 2147483646 h 226"/>
              <a:gd name="T4" fmla="*/ 2147483646 w 189"/>
              <a:gd name="T5" fmla="*/ 2147483646 h 226"/>
              <a:gd name="T6" fmla="*/ 2147483646 w 189"/>
              <a:gd name="T7" fmla="*/ 2147483646 h 226"/>
              <a:gd name="T8" fmla="*/ 2147483646 w 189"/>
              <a:gd name="T9" fmla="*/ 2147483646 h 226"/>
              <a:gd name="T10" fmla="*/ 2147483646 w 189"/>
              <a:gd name="T11" fmla="*/ 2147483646 h 226"/>
              <a:gd name="T12" fmla="*/ 2147483646 w 189"/>
              <a:gd name="T13" fmla="*/ 2147483646 h 226"/>
              <a:gd name="T14" fmla="*/ 2147483646 w 189"/>
              <a:gd name="T15" fmla="*/ 2147483646 h 226"/>
              <a:gd name="T16" fmla="*/ 2147483646 w 189"/>
              <a:gd name="T17" fmla="*/ 2147483646 h 226"/>
              <a:gd name="T18" fmla="*/ 2147483646 w 189"/>
              <a:gd name="T19" fmla="*/ 2147483646 h 226"/>
              <a:gd name="T20" fmla="*/ 2147483646 w 189"/>
              <a:gd name="T21" fmla="*/ 2147483646 h 226"/>
              <a:gd name="T22" fmla="*/ 2147483646 w 189"/>
              <a:gd name="T23" fmla="*/ 2147483646 h 226"/>
              <a:gd name="T24" fmla="*/ 2147483646 w 189"/>
              <a:gd name="T25" fmla="*/ 2147483646 h 226"/>
              <a:gd name="T26" fmla="*/ 2147483646 w 189"/>
              <a:gd name="T27" fmla="*/ 2147483646 h 226"/>
              <a:gd name="T28" fmla="*/ 2147483646 w 189"/>
              <a:gd name="T29" fmla="*/ 2147483646 h 226"/>
              <a:gd name="T30" fmla="*/ 2147483646 w 189"/>
              <a:gd name="T31" fmla="*/ 2147483646 h 226"/>
              <a:gd name="T32" fmla="*/ 2147483646 w 189"/>
              <a:gd name="T33" fmla="*/ 2147483646 h 226"/>
              <a:gd name="T34" fmla="*/ 2147483646 w 189"/>
              <a:gd name="T35" fmla="*/ 2147483646 h 226"/>
              <a:gd name="T36" fmla="*/ 2147483646 w 189"/>
              <a:gd name="T37" fmla="*/ 2147483646 h 226"/>
              <a:gd name="T38" fmla="*/ 2147483646 w 189"/>
              <a:gd name="T39" fmla="*/ 2147483646 h 226"/>
              <a:gd name="T40" fmla="*/ 2147483646 w 189"/>
              <a:gd name="T41" fmla="*/ 2147483646 h 226"/>
              <a:gd name="T42" fmla="*/ 2147483646 w 189"/>
              <a:gd name="T43" fmla="*/ 2147483646 h 226"/>
              <a:gd name="T44" fmla="*/ 2147483646 w 189"/>
              <a:gd name="T45" fmla="*/ 2147483646 h 226"/>
              <a:gd name="T46" fmla="*/ 2147483646 w 189"/>
              <a:gd name="T47" fmla="*/ 2147483646 h 226"/>
              <a:gd name="T48" fmla="*/ 2147483646 w 189"/>
              <a:gd name="T49" fmla="*/ 0 h 226"/>
              <a:gd name="T50" fmla="*/ 2147483646 w 189"/>
              <a:gd name="T51" fmla="*/ 2147483646 h 226"/>
              <a:gd name="T52" fmla="*/ 2147483646 w 189"/>
              <a:gd name="T53" fmla="*/ 2147483646 h 226"/>
              <a:gd name="T54" fmla="*/ 2147483646 w 189"/>
              <a:gd name="T55" fmla="*/ 2147483646 h 226"/>
              <a:gd name="T56" fmla="*/ 2147483646 w 189"/>
              <a:gd name="T57" fmla="*/ 2147483646 h 226"/>
              <a:gd name="T58" fmla="*/ 2147483646 w 189"/>
              <a:gd name="T59" fmla="*/ 2147483646 h 226"/>
              <a:gd name="T60" fmla="*/ 2147483646 w 189"/>
              <a:gd name="T61" fmla="*/ 2147483646 h 226"/>
              <a:gd name="T62" fmla="*/ 2147483646 w 189"/>
              <a:gd name="T63" fmla="*/ 2147483646 h 226"/>
              <a:gd name="T64" fmla="*/ 2147483646 w 189"/>
              <a:gd name="T65" fmla="*/ 2147483646 h 226"/>
              <a:gd name="T66" fmla="*/ 2147483646 w 189"/>
              <a:gd name="T67" fmla="*/ 2147483646 h 226"/>
              <a:gd name="T68" fmla="*/ 2147483646 w 189"/>
              <a:gd name="T69" fmla="*/ 2147483646 h 226"/>
              <a:gd name="T70" fmla="*/ 2147483646 w 189"/>
              <a:gd name="T71" fmla="*/ 2147483646 h 226"/>
              <a:gd name="T72" fmla="*/ 2147483646 w 189"/>
              <a:gd name="T73" fmla="*/ 2147483646 h 226"/>
              <a:gd name="T74" fmla="*/ 2147483646 w 189"/>
              <a:gd name="T75" fmla="*/ 2147483646 h 226"/>
              <a:gd name="T76" fmla="*/ 2147483646 w 189"/>
              <a:gd name="T77" fmla="*/ 2147483646 h 226"/>
              <a:gd name="T78" fmla="*/ 2147483646 w 189"/>
              <a:gd name="T79" fmla="*/ 2147483646 h 226"/>
              <a:gd name="T80" fmla="*/ 2147483646 w 189"/>
              <a:gd name="T81" fmla="*/ 2147483646 h 226"/>
              <a:gd name="T82" fmla="*/ 2147483646 w 189"/>
              <a:gd name="T83" fmla="*/ 2147483646 h 226"/>
              <a:gd name="T84" fmla="*/ 2147483646 w 189"/>
              <a:gd name="T85" fmla="*/ 2147483646 h 226"/>
              <a:gd name="T86" fmla="*/ 2147483646 w 189"/>
              <a:gd name="T87" fmla="*/ 2147483646 h 226"/>
              <a:gd name="T88" fmla="*/ 2147483646 w 189"/>
              <a:gd name="T89" fmla="*/ 2147483646 h 226"/>
              <a:gd name="T90" fmla="*/ 2147483646 w 189"/>
              <a:gd name="T91" fmla="*/ 2147483646 h 226"/>
              <a:gd name="T92" fmla="*/ 2147483646 w 189"/>
              <a:gd name="T93" fmla="*/ 2147483646 h 226"/>
              <a:gd name="T94" fmla="*/ 2147483646 w 189"/>
              <a:gd name="T95" fmla="*/ 2147483646 h 226"/>
              <a:gd name="T96" fmla="*/ 2147483646 w 189"/>
              <a:gd name="T97" fmla="*/ 2147483646 h 226"/>
              <a:gd name="T98" fmla="*/ 2147483646 w 189"/>
              <a:gd name="T99" fmla="*/ 2147483646 h 226"/>
              <a:gd name="T100" fmla="*/ 2147483646 w 189"/>
              <a:gd name="T101" fmla="*/ 2147483646 h 2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89" h="226" extrusionOk="0">
                <a:moveTo>
                  <a:pt x="127" y="218"/>
                </a:moveTo>
                <a:cubicBezTo>
                  <a:pt x="127" y="222"/>
                  <a:pt x="123" y="226"/>
                  <a:pt x="119" y="226"/>
                </a:cubicBezTo>
                <a:cubicBezTo>
                  <a:pt x="71" y="226"/>
                  <a:pt x="71" y="226"/>
                  <a:pt x="71" y="226"/>
                </a:cubicBezTo>
                <a:cubicBezTo>
                  <a:pt x="67" y="226"/>
                  <a:pt x="63" y="222"/>
                  <a:pt x="63" y="218"/>
                </a:cubicBezTo>
                <a:cubicBezTo>
                  <a:pt x="63" y="218"/>
                  <a:pt x="63" y="218"/>
                  <a:pt x="63" y="218"/>
                </a:cubicBezTo>
                <a:cubicBezTo>
                  <a:pt x="63" y="214"/>
                  <a:pt x="67" y="210"/>
                  <a:pt x="71" y="210"/>
                </a:cubicBezTo>
                <a:cubicBezTo>
                  <a:pt x="119" y="210"/>
                  <a:pt x="119" y="210"/>
                  <a:pt x="119" y="210"/>
                </a:cubicBezTo>
                <a:cubicBezTo>
                  <a:pt x="123" y="210"/>
                  <a:pt x="127" y="214"/>
                  <a:pt x="127" y="218"/>
                </a:cubicBezTo>
                <a:close/>
                <a:moveTo>
                  <a:pt x="127" y="198"/>
                </a:moveTo>
                <a:cubicBezTo>
                  <a:pt x="127" y="193"/>
                  <a:pt x="123" y="190"/>
                  <a:pt x="119" y="190"/>
                </a:cubicBezTo>
                <a:cubicBezTo>
                  <a:pt x="71" y="190"/>
                  <a:pt x="71" y="190"/>
                  <a:pt x="71" y="190"/>
                </a:cubicBezTo>
                <a:cubicBezTo>
                  <a:pt x="67" y="190"/>
                  <a:pt x="63" y="193"/>
                  <a:pt x="63" y="198"/>
                </a:cubicBezTo>
                <a:cubicBezTo>
                  <a:pt x="63" y="198"/>
                  <a:pt x="63" y="198"/>
                  <a:pt x="63" y="198"/>
                </a:cubicBezTo>
                <a:cubicBezTo>
                  <a:pt x="63" y="202"/>
                  <a:pt x="67" y="205"/>
                  <a:pt x="71" y="205"/>
                </a:cubicBezTo>
                <a:cubicBezTo>
                  <a:pt x="119" y="205"/>
                  <a:pt x="119" y="205"/>
                  <a:pt x="119" y="205"/>
                </a:cubicBezTo>
                <a:cubicBezTo>
                  <a:pt x="123" y="205"/>
                  <a:pt x="127" y="202"/>
                  <a:pt x="127" y="198"/>
                </a:cubicBezTo>
                <a:close/>
                <a:moveTo>
                  <a:pt x="103" y="111"/>
                </a:moveTo>
                <a:cubicBezTo>
                  <a:pt x="93" y="111"/>
                  <a:pt x="93" y="111"/>
                  <a:pt x="93" y="111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8" y="185"/>
                  <a:pt x="88" y="185"/>
                  <a:pt x="88" y="185"/>
                </a:cubicBezTo>
                <a:cubicBezTo>
                  <a:pt x="90" y="185"/>
                  <a:pt x="92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8" y="185"/>
                  <a:pt x="100" y="185"/>
                  <a:pt x="103" y="185"/>
                </a:cubicBezTo>
                <a:lnTo>
                  <a:pt x="103" y="111"/>
                </a:lnTo>
                <a:close/>
                <a:moveTo>
                  <a:pt x="69" y="81"/>
                </a:moveTo>
                <a:cubicBezTo>
                  <a:pt x="63" y="81"/>
                  <a:pt x="58" y="87"/>
                  <a:pt x="58" y="93"/>
                </a:cubicBezTo>
                <a:cubicBezTo>
                  <a:pt x="58" y="99"/>
                  <a:pt x="63" y="104"/>
                  <a:pt x="69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93"/>
                  <a:pt x="80" y="93"/>
                  <a:pt x="80" y="93"/>
                </a:cubicBezTo>
                <a:cubicBezTo>
                  <a:pt x="80" y="87"/>
                  <a:pt x="75" y="81"/>
                  <a:pt x="69" y="81"/>
                </a:cubicBezTo>
                <a:close/>
                <a:moveTo>
                  <a:pt x="133" y="93"/>
                </a:moveTo>
                <a:cubicBezTo>
                  <a:pt x="133" y="87"/>
                  <a:pt x="127" y="81"/>
                  <a:pt x="121" y="81"/>
                </a:cubicBezTo>
                <a:cubicBezTo>
                  <a:pt x="115" y="81"/>
                  <a:pt x="110" y="87"/>
                  <a:pt x="110" y="93"/>
                </a:cubicBezTo>
                <a:cubicBezTo>
                  <a:pt x="110" y="104"/>
                  <a:pt x="110" y="104"/>
                  <a:pt x="110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7" y="104"/>
                  <a:pt x="133" y="99"/>
                  <a:pt x="133" y="93"/>
                </a:cubicBezTo>
                <a:close/>
                <a:moveTo>
                  <a:pt x="157" y="72"/>
                </a:moveTo>
                <a:cubicBezTo>
                  <a:pt x="152" y="52"/>
                  <a:pt x="128" y="31"/>
                  <a:pt x="95" y="31"/>
                </a:cubicBezTo>
                <a:cubicBezTo>
                  <a:pt x="62" y="31"/>
                  <a:pt x="38" y="52"/>
                  <a:pt x="33" y="72"/>
                </a:cubicBezTo>
                <a:cubicBezTo>
                  <a:pt x="29" y="88"/>
                  <a:pt x="32" y="102"/>
                  <a:pt x="40" y="116"/>
                </a:cubicBezTo>
                <a:cubicBezTo>
                  <a:pt x="46" y="129"/>
                  <a:pt x="53" y="139"/>
                  <a:pt x="59" y="152"/>
                </a:cubicBezTo>
                <a:cubicBezTo>
                  <a:pt x="62" y="160"/>
                  <a:pt x="63" y="169"/>
                  <a:pt x="65" y="177"/>
                </a:cubicBezTo>
                <a:cubicBezTo>
                  <a:pt x="66" y="183"/>
                  <a:pt x="68" y="185"/>
                  <a:pt x="76" y="185"/>
                </a:cubicBezTo>
                <a:cubicBezTo>
                  <a:pt x="77" y="185"/>
                  <a:pt x="79" y="185"/>
                  <a:pt x="80" y="185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64" y="111"/>
                  <a:pt x="59" y="110"/>
                  <a:pt x="56" y="106"/>
                </a:cubicBezTo>
                <a:cubicBezTo>
                  <a:pt x="52" y="102"/>
                  <a:pt x="50" y="98"/>
                  <a:pt x="50" y="93"/>
                </a:cubicBezTo>
                <a:cubicBezTo>
                  <a:pt x="50" y="88"/>
                  <a:pt x="52" y="83"/>
                  <a:pt x="56" y="80"/>
                </a:cubicBezTo>
                <a:cubicBezTo>
                  <a:pt x="59" y="76"/>
                  <a:pt x="64" y="74"/>
                  <a:pt x="69" y="74"/>
                </a:cubicBezTo>
                <a:cubicBezTo>
                  <a:pt x="79" y="74"/>
                  <a:pt x="87" y="82"/>
                  <a:pt x="88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3" y="88"/>
                  <a:pt x="105" y="83"/>
                  <a:pt x="108" y="80"/>
                </a:cubicBezTo>
                <a:cubicBezTo>
                  <a:pt x="112" y="76"/>
                  <a:pt x="116" y="74"/>
                  <a:pt x="121" y="74"/>
                </a:cubicBezTo>
                <a:cubicBezTo>
                  <a:pt x="126" y="74"/>
                  <a:pt x="131" y="76"/>
                  <a:pt x="134" y="80"/>
                </a:cubicBezTo>
                <a:cubicBezTo>
                  <a:pt x="138" y="83"/>
                  <a:pt x="140" y="88"/>
                  <a:pt x="140" y="93"/>
                </a:cubicBezTo>
                <a:cubicBezTo>
                  <a:pt x="140" y="98"/>
                  <a:pt x="138" y="102"/>
                  <a:pt x="134" y="106"/>
                </a:cubicBezTo>
                <a:cubicBezTo>
                  <a:pt x="131" y="110"/>
                  <a:pt x="126" y="111"/>
                  <a:pt x="121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3" y="185"/>
                  <a:pt x="114" y="185"/>
                </a:cubicBezTo>
                <a:cubicBezTo>
                  <a:pt x="122" y="185"/>
                  <a:pt x="124" y="183"/>
                  <a:pt x="125" y="177"/>
                </a:cubicBezTo>
                <a:cubicBezTo>
                  <a:pt x="127" y="169"/>
                  <a:pt x="128" y="160"/>
                  <a:pt x="131" y="152"/>
                </a:cubicBezTo>
                <a:cubicBezTo>
                  <a:pt x="137" y="139"/>
                  <a:pt x="144" y="129"/>
                  <a:pt x="151" y="116"/>
                </a:cubicBezTo>
                <a:cubicBezTo>
                  <a:pt x="158" y="102"/>
                  <a:pt x="161" y="88"/>
                  <a:pt x="157" y="72"/>
                </a:cubicBezTo>
                <a:close/>
                <a:moveTo>
                  <a:pt x="102" y="7"/>
                </a:moveTo>
                <a:cubicBezTo>
                  <a:pt x="102" y="3"/>
                  <a:pt x="99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1" y="0"/>
                  <a:pt x="88" y="3"/>
                  <a:pt x="88" y="7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4"/>
                  <a:pt x="91" y="27"/>
                  <a:pt x="95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9" y="27"/>
                  <a:pt x="102" y="24"/>
                  <a:pt x="102" y="20"/>
                </a:cubicBezTo>
                <a:lnTo>
                  <a:pt x="102" y="7"/>
                </a:lnTo>
                <a:close/>
                <a:moveTo>
                  <a:pt x="140" y="18"/>
                </a:moveTo>
                <a:cubicBezTo>
                  <a:pt x="142" y="15"/>
                  <a:pt x="141" y="11"/>
                  <a:pt x="137" y="9"/>
                </a:cubicBezTo>
                <a:cubicBezTo>
                  <a:pt x="137" y="9"/>
                  <a:pt x="137" y="9"/>
                  <a:pt x="137" y="9"/>
                </a:cubicBezTo>
                <a:cubicBezTo>
                  <a:pt x="134" y="7"/>
                  <a:pt x="130" y="9"/>
                  <a:pt x="128" y="12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20" y="26"/>
                  <a:pt x="121" y="31"/>
                  <a:pt x="125" y="32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8" y="34"/>
                  <a:pt x="132" y="33"/>
                  <a:pt x="134" y="30"/>
                </a:cubicBezTo>
                <a:lnTo>
                  <a:pt x="140" y="18"/>
                </a:lnTo>
                <a:close/>
                <a:moveTo>
                  <a:pt x="168" y="41"/>
                </a:moveTo>
                <a:cubicBezTo>
                  <a:pt x="171" y="38"/>
                  <a:pt x="171" y="34"/>
                  <a:pt x="169" y="31"/>
                </a:cubicBezTo>
                <a:cubicBezTo>
                  <a:pt x="169" y="31"/>
                  <a:pt x="169" y="31"/>
                  <a:pt x="169" y="31"/>
                </a:cubicBezTo>
                <a:cubicBezTo>
                  <a:pt x="166" y="28"/>
                  <a:pt x="162" y="28"/>
                  <a:pt x="159" y="30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7" y="41"/>
                  <a:pt x="146" y="46"/>
                  <a:pt x="149" y="48"/>
                </a:cubicBezTo>
                <a:cubicBezTo>
                  <a:pt x="149" y="48"/>
                  <a:pt x="149" y="48"/>
                  <a:pt x="149" y="48"/>
                </a:cubicBezTo>
                <a:cubicBezTo>
                  <a:pt x="151" y="51"/>
                  <a:pt x="156" y="52"/>
                  <a:pt x="159" y="49"/>
                </a:cubicBezTo>
                <a:lnTo>
                  <a:pt x="168" y="41"/>
                </a:lnTo>
                <a:close/>
                <a:moveTo>
                  <a:pt x="183" y="74"/>
                </a:moveTo>
                <a:cubicBezTo>
                  <a:pt x="187" y="74"/>
                  <a:pt x="189" y="70"/>
                  <a:pt x="188" y="66"/>
                </a:cubicBezTo>
                <a:cubicBezTo>
                  <a:pt x="188" y="66"/>
                  <a:pt x="188" y="66"/>
                  <a:pt x="188" y="66"/>
                </a:cubicBezTo>
                <a:cubicBezTo>
                  <a:pt x="188" y="63"/>
                  <a:pt x="184" y="60"/>
                  <a:pt x="180" y="61"/>
                </a:cubicBezTo>
                <a:cubicBezTo>
                  <a:pt x="168" y="63"/>
                  <a:pt x="168" y="63"/>
                  <a:pt x="168" y="63"/>
                </a:cubicBezTo>
                <a:cubicBezTo>
                  <a:pt x="164" y="64"/>
                  <a:pt x="162" y="67"/>
                  <a:pt x="162" y="71"/>
                </a:cubicBezTo>
                <a:cubicBezTo>
                  <a:pt x="162" y="71"/>
                  <a:pt x="162" y="71"/>
                  <a:pt x="162" y="71"/>
                </a:cubicBezTo>
                <a:cubicBezTo>
                  <a:pt x="163" y="75"/>
                  <a:pt x="167" y="77"/>
                  <a:pt x="170" y="77"/>
                </a:cubicBezTo>
                <a:lnTo>
                  <a:pt x="183" y="74"/>
                </a:lnTo>
                <a:close/>
                <a:moveTo>
                  <a:pt x="180" y="111"/>
                </a:moveTo>
                <a:cubicBezTo>
                  <a:pt x="184" y="112"/>
                  <a:pt x="187" y="109"/>
                  <a:pt x="188" y="106"/>
                </a:cubicBezTo>
                <a:cubicBezTo>
                  <a:pt x="188" y="106"/>
                  <a:pt x="188" y="106"/>
                  <a:pt x="188" y="106"/>
                </a:cubicBezTo>
                <a:cubicBezTo>
                  <a:pt x="189" y="102"/>
                  <a:pt x="186" y="98"/>
                  <a:pt x="183" y="98"/>
                </a:cubicBezTo>
                <a:cubicBezTo>
                  <a:pt x="170" y="95"/>
                  <a:pt x="170" y="95"/>
                  <a:pt x="170" y="95"/>
                </a:cubicBezTo>
                <a:cubicBezTo>
                  <a:pt x="166" y="94"/>
                  <a:pt x="163" y="97"/>
                  <a:pt x="162" y="100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61" y="104"/>
                  <a:pt x="164" y="108"/>
                  <a:pt x="167" y="109"/>
                </a:cubicBezTo>
                <a:lnTo>
                  <a:pt x="180" y="111"/>
                </a:lnTo>
                <a:close/>
                <a:moveTo>
                  <a:pt x="55" y="30"/>
                </a:moveTo>
                <a:cubicBezTo>
                  <a:pt x="57" y="33"/>
                  <a:pt x="61" y="34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8" y="31"/>
                  <a:pt x="69" y="26"/>
                  <a:pt x="67" y="23"/>
                </a:cubicBezTo>
                <a:cubicBezTo>
                  <a:pt x="61" y="12"/>
                  <a:pt x="61" y="12"/>
                  <a:pt x="61" y="12"/>
                </a:cubicBezTo>
                <a:cubicBezTo>
                  <a:pt x="59" y="9"/>
                  <a:pt x="55" y="7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49" y="11"/>
                  <a:pt x="47" y="15"/>
                  <a:pt x="49" y="18"/>
                </a:cubicBezTo>
                <a:lnTo>
                  <a:pt x="55" y="30"/>
                </a:lnTo>
                <a:close/>
                <a:moveTo>
                  <a:pt x="31" y="49"/>
                </a:moveTo>
                <a:cubicBezTo>
                  <a:pt x="33" y="52"/>
                  <a:pt x="38" y="51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3" y="46"/>
                  <a:pt x="43" y="41"/>
                  <a:pt x="40" y="39"/>
                </a:cubicBezTo>
                <a:cubicBezTo>
                  <a:pt x="30" y="30"/>
                  <a:pt x="30" y="30"/>
                  <a:pt x="30" y="30"/>
                </a:cubicBezTo>
                <a:cubicBezTo>
                  <a:pt x="27" y="28"/>
                  <a:pt x="23" y="28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18" y="34"/>
                  <a:pt x="18" y="38"/>
                  <a:pt x="21" y="41"/>
                </a:cubicBezTo>
                <a:lnTo>
                  <a:pt x="31" y="49"/>
                </a:lnTo>
                <a:close/>
                <a:moveTo>
                  <a:pt x="19" y="77"/>
                </a:moveTo>
                <a:cubicBezTo>
                  <a:pt x="23" y="77"/>
                  <a:pt x="26" y="75"/>
                  <a:pt x="27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67"/>
                  <a:pt x="25" y="64"/>
                  <a:pt x="21" y="63"/>
                </a:cubicBezTo>
                <a:cubicBezTo>
                  <a:pt x="9" y="61"/>
                  <a:pt x="9" y="61"/>
                  <a:pt x="9" y="61"/>
                </a:cubicBezTo>
                <a:cubicBezTo>
                  <a:pt x="5" y="60"/>
                  <a:pt x="1" y="63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70"/>
                  <a:pt x="3" y="74"/>
                  <a:pt x="6" y="74"/>
                </a:cubicBezTo>
                <a:lnTo>
                  <a:pt x="19" y="77"/>
                </a:lnTo>
                <a:close/>
                <a:moveTo>
                  <a:pt x="22" y="109"/>
                </a:moveTo>
                <a:cubicBezTo>
                  <a:pt x="26" y="108"/>
                  <a:pt x="28" y="104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97"/>
                  <a:pt x="23" y="94"/>
                  <a:pt x="19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1" y="102"/>
                  <a:pt x="1" y="106"/>
                </a:cubicBezTo>
                <a:cubicBezTo>
                  <a:pt x="1" y="106"/>
                  <a:pt x="1" y="106"/>
                  <a:pt x="1" y="106"/>
                </a:cubicBezTo>
                <a:cubicBezTo>
                  <a:pt x="2" y="109"/>
                  <a:pt x="6" y="112"/>
                  <a:pt x="9" y="111"/>
                </a:cubicBezTo>
                <a:lnTo>
                  <a:pt x="22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22" name="Google Shape;750;p29"/>
          <p:cNvSpPr>
            <a:spLocks/>
          </p:cNvSpPr>
          <p:nvPr/>
        </p:nvSpPr>
        <p:spPr bwMode="auto">
          <a:xfrm>
            <a:off x="5632450" y="4905375"/>
            <a:ext cx="1030288" cy="684213"/>
          </a:xfrm>
          <a:custGeom>
            <a:avLst/>
            <a:gdLst>
              <a:gd name="T0" fmla="*/ 2147483646 w 266"/>
              <a:gd name="T1" fmla="*/ 2147483646 h 177"/>
              <a:gd name="T2" fmla="*/ 2147483646 w 266"/>
              <a:gd name="T3" fmla="*/ 2147483646 h 177"/>
              <a:gd name="T4" fmla="*/ 2147483646 w 266"/>
              <a:gd name="T5" fmla="*/ 2147483646 h 177"/>
              <a:gd name="T6" fmla="*/ 2147483646 w 266"/>
              <a:gd name="T7" fmla="*/ 2147483646 h 177"/>
              <a:gd name="T8" fmla="*/ 2147483646 w 266"/>
              <a:gd name="T9" fmla="*/ 2147483646 h 177"/>
              <a:gd name="T10" fmla="*/ 2147483646 w 266"/>
              <a:gd name="T11" fmla="*/ 2147483646 h 177"/>
              <a:gd name="T12" fmla="*/ 2147483646 w 266"/>
              <a:gd name="T13" fmla="*/ 2147483646 h 177"/>
              <a:gd name="T14" fmla="*/ 2147483646 w 266"/>
              <a:gd name="T15" fmla="*/ 0 h 177"/>
              <a:gd name="T16" fmla="*/ 2147483646 w 266"/>
              <a:gd name="T17" fmla="*/ 2147483646 h 177"/>
              <a:gd name="T18" fmla="*/ 2147483646 w 266"/>
              <a:gd name="T19" fmla="*/ 2147483646 h 177"/>
              <a:gd name="T20" fmla="*/ 2147483646 w 266"/>
              <a:gd name="T21" fmla="*/ 2147483646 h 177"/>
              <a:gd name="T22" fmla="*/ 0 w 266"/>
              <a:gd name="T23" fmla="*/ 2147483646 h 177"/>
              <a:gd name="T24" fmla="*/ 2147483646 w 266"/>
              <a:gd name="T25" fmla="*/ 2147483646 h 177"/>
              <a:gd name="T26" fmla="*/ 2147483646 w 266"/>
              <a:gd name="T27" fmla="*/ 2147483646 h 177"/>
              <a:gd name="T28" fmla="*/ 2147483646 w 266"/>
              <a:gd name="T29" fmla="*/ 2147483646 h 177"/>
              <a:gd name="T30" fmla="*/ 2147483646 w 266"/>
              <a:gd name="T31" fmla="*/ 2147483646 h 177"/>
              <a:gd name="T32" fmla="*/ 2147483646 w 266"/>
              <a:gd name="T33" fmla="*/ 2147483646 h 177"/>
              <a:gd name="T34" fmla="*/ 2147483646 w 266"/>
              <a:gd name="T35" fmla="*/ 2147483646 h 177"/>
              <a:gd name="T36" fmla="*/ 2147483646 w 266"/>
              <a:gd name="T37" fmla="*/ 2147483646 h 177"/>
              <a:gd name="T38" fmla="*/ 2147483646 w 266"/>
              <a:gd name="T39" fmla="*/ 2147483646 h 177"/>
              <a:gd name="T40" fmla="*/ 2147483646 w 266"/>
              <a:gd name="T41" fmla="*/ 2147483646 h 177"/>
              <a:gd name="T42" fmla="*/ 2147483646 w 266"/>
              <a:gd name="T43" fmla="*/ 2147483646 h 177"/>
              <a:gd name="T44" fmla="*/ 2147483646 w 266"/>
              <a:gd name="T45" fmla="*/ 2147483646 h 177"/>
              <a:gd name="T46" fmla="*/ 2147483646 w 266"/>
              <a:gd name="T47" fmla="*/ 2147483646 h 177"/>
              <a:gd name="T48" fmla="*/ 2147483646 w 266"/>
              <a:gd name="T49" fmla="*/ 2147483646 h 177"/>
              <a:gd name="T50" fmla="*/ 2147483646 w 266"/>
              <a:gd name="T51" fmla="*/ 2147483646 h 177"/>
              <a:gd name="T52" fmla="*/ 2147483646 w 266"/>
              <a:gd name="T53" fmla="*/ 2147483646 h 177"/>
              <a:gd name="T54" fmla="*/ 2147483646 w 266"/>
              <a:gd name="T55" fmla="*/ 2147483646 h 177"/>
              <a:gd name="T56" fmla="*/ 2147483646 w 266"/>
              <a:gd name="T57" fmla="*/ 2147483646 h 177"/>
              <a:gd name="T58" fmla="*/ 2147483646 w 266"/>
              <a:gd name="T59" fmla="*/ 2147483646 h 177"/>
              <a:gd name="T60" fmla="*/ 2147483646 w 266"/>
              <a:gd name="T61" fmla="*/ 2147483646 h 177"/>
              <a:gd name="T62" fmla="*/ 2147483646 w 266"/>
              <a:gd name="T63" fmla="*/ 2147483646 h 177"/>
              <a:gd name="T64" fmla="*/ 2147483646 w 266"/>
              <a:gd name="T65" fmla="*/ 2147483646 h 177"/>
              <a:gd name="T66" fmla="*/ 2147483646 w 266"/>
              <a:gd name="T67" fmla="*/ 2147483646 h 177"/>
              <a:gd name="T68" fmla="*/ 2147483646 w 266"/>
              <a:gd name="T69" fmla="*/ 2147483646 h 177"/>
              <a:gd name="T70" fmla="*/ 2147483646 w 266"/>
              <a:gd name="T71" fmla="*/ 2147483646 h 177"/>
              <a:gd name="T72" fmla="*/ 2147483646 w 266"/>
              <a:gd name="T73" fmla="*/ 2147483646 h 177"/>
              <a:gd name="T74" fmla="*/ 2147483646 w 266"/>
              <a:gd name="T75" fmla="*/ 2147483646 h 177"/>
              <a:gd name="T76" fmla="*/ 2147483646 w 266"/>
              <a:gd name="T77" fmla="*/ 2147483646 h 177"/>
              <a:gd name="T78" fmla="*/ 2147483646 w 266"/>
              <a:gd name="T79" fmla="*/ 2147483646 h 177"/>
              <a:gd name="T80" fmla="*/ 2147483646 w 266"/>
              <a:gd name="T81" fmla="*/ 2147483646 h 177"/>
              <a:gd name="T82" fmla="*/ 2147483646 w 266"/>
              <a:gd name="T83" fmla="*/ 2147483646 h 177"/>
              <a:gd name="T84" fmla="*/ 2147483646 w 266"/>
              <a:gd name="T85" fmla="*/ 2147483646 h 177"/>
              <a:gd name="T86" fmla="*/ 2147483646 w 266"/>
              <a:gd name="T87" fmla="*/ 2147483646 h 177"/>
              <a:gd name="T88" fmla="*/ 2147483646 w 266"/>
              <a:gd name="T89" fmla="*/ 2147483646 h 177"/>
              <a:gd name="T90" fmla="*/ 2147483646 w 266"/>
              <a:gd name="T91" fmla="*/ 2147483646 h 1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66" h="177" extrusionOk="0">
                <a:moveTo>
                  <a:pt x="211" y="17"/>
                </a:moveTo>
                <a:cubicBezTo>
                  <a:pt x="236" y="79"/>
                  <a:pt x="236" y="79"/>
                  <a:pt x="236" y="79"/>
                </a:cubicBezTo>
                <a:cubicBezTo>
                  <a:pt x="205" y="92"/>
                  <a:pt x="205" y="92"/>
                  <a:pt x="205" y="92"/>
                </a:cubicBezTo>
                <a:cubicBezTo>
                  <a:pt x="189" y="78"/>
                  <a:pt x="139" y="35"/>
                  <a:pt x="135" y="34"/>
                </a:cubicBezTo>
                <a:cubicBezTo>
                  <a:pt x="131" y="34"/>
                  <a:pt x="116" y="40"/>
                  <a:pt x="114" y="40"/>
                </a:cubicBezTo>
                <a:cubicBezTo>
                  <a:pt x="114" y="41"/>
                  <a:pt x="105" y="43"/>
                  <a:pt x="96" y="43"/>
                </a:cubicBezTo>
                <a:cubicBezTo>
                  <a:pt x="92" y="43"/>
                  <a:pt x="89" y="43"/>
                  <a:pt x="88" y="41"/>
                </a:cubicBezTo>
                <a:cubicBezTo>
                  <a:pt x="86" y="40"/>
                  <a:pt x="85" y="39"/>
                  <a:pt x="85" y="37"/>
                </a:cubicBezTo>
                <a:cubicBezTo>
                  <a:pt x="85" y="34"/>
                  <a:pt x="88" y="31"/>
                  <a:pt x="90" y="30"/>
                </a:cubicBezTo>
                <a:cubicBezTo>
                  <a:pt x="103" y="22"/>
                  <a:pt x="139" y="9"/>
                  <a:pt x="142" y="9"/>
                </a:cubicBezTo>
                <a:cubicBezTo>
                  <a:pt x="142" y="9"/>
                  <a:pt x="142" y="9"/>
                  <a:pt x="143" y="9"/>
                </a:cubicBezTo>
                <a:cubicBezTo>
                  <a:pt x="151" y="9"/>
                  <a:pt x="205" y="16"/>
                  <a:pt x="211" y="17"/>
                </a:cubicBezTo>
                <a:close/>
                <a:moveTo>
                  <a:pt x="233" y="0"/>
                </a:moveTo>
                <a:cubicBezTo>
                  <a:pt x="232" y="0"/>
                  <a:pt x="231" y="0"/>
                  <a:pt x="231" y="0"/>
                </a:cubicBezTo>
                <a:cubicBezTo>
                  <a:pt x="220" y="4"/>
                  <a:pt x="220" y="4"/>
                  <a:pt x="220" y="4"/>
                </a:cubicBezTo>
                <a:cubicBezTo>
                  <a:pt x="219" y="5"/>
                  <a:pt x="217" y="6"/>
                  <a:pt x="217" y="8"/>
                </a:cubicBezTo>
                <a:cubicBezTo>
                  <a:pt x="216" y="10"/>
                  <a:pt x="216" y="12"/>
                  <a:pt x="217" y="13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44" y="81"/>
                  <a:pt x="248" y="83"/>
                  <a:pt x="251" y="82"/>
                </a:cubicBezTo>
                <a:cubicBezTo>
                  <a:pt x="261" y="78"/>
                  <a:pt x="261" y="78"/>
                  <a:pt x="261" y="78"/>
                </a:cubicBezTo>
                <a:cubicBezTo>
                  <a:pt x="263" y="77"/>
                  <a:pt x="264" y="76"/>
                  <a:pt x="265" y="74"/>
                </a:cubicBezTo>
                <a:cubicBezTo>
                  <a:pt x="266" y="72"/>
                  <a:pt x="266" y="71"/>
                  <a:pt x="265" y="69"/>
                </a:cubicBezTo>
                <a:cubicBezTo>
                  <a:pt x="240" y="4"/>
                  <a:pt x="240" y="4"/>
                  <a:pt x="240" y="4"/>
                </a:cubicBezTo>
                <a:cubicBezTo>
                  <a:pt x="239" y="2"/>
                  <a:pt x="236" y="0"/>
                  <a:pt x="233" y="0"/>
                </a:cubicBezTo>
                <a:close/>
                <a:moveTo>
                  <a:pt x="0" y="89"/>
                </a:moveTo>
                <a:cubicBezTo>
                  <a:pt x="0" y="90"/>
                  <a:pt x="0" y="92"/>
                  <a:pt x="2" y="94"/>
                </a:cubicBezTo>
                <a:cubicBezTo>
                  <a:pt x="3" y="95"/>
                  <a:pt x="4" y="96"/>
                  <a:pt x="6" y="96"/>
                </a:cubicBezTo>
                <a:cubicBezTo>
                  <a:pt x="17" y="97"/>
                  <a:pt x="17" y="97"/>
                  <a:pt x="17" y="97"/>
                </a:cubicBezTo>
                <a:cubicBezTo>
                  <a:pt x="21" y="97"/>
                  <a:pt x="24" y="94"/>
                  <a:pt x="25" y="90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6"/>
                  <a:pt x="30" y="14"/>
                  <a:pt x="28" y="13"/>
                </a:cubicBezTo>
                <a:cubicBezTo>
                  <a:pt x="27" y="11"/>
                  <a:pt x="26" y="10"/>
                  <a:pt x="2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2" y="9"/>
                  <a:pt x="12" y="9"/>
                </a:cubicBezTo>
                <a:cubicBezTo>
                  <a:pt x="9" y="9"/>
                  <a:pt x="6" y="12"/>
                  <a:pt x="5" y="16"/>
                </a:cubicBezTo>
                <a:lnTo>
                  <a:pt x="0" y="89"/>
                </a:lnTo>
                <a:close/>
                <a:moveTo>
                  <a:pt x="109" y="153"/>
                </a:moveTo>
                <a:cubicBezTo>
                  <a:pt x="109" y="151"/>
                  <a:pt x="107" y="149"/>
                  <a:pt x="105" y="147"/>
                </a:cubicBezTo>
                <a:cubicBezTo>
                  <a:pt x="100" y="143"/>
                  <a:pt x="96" y="144"/>
                  <a:pt x="91" y="149"/>
                </a:cubicBezTo>
                <a:cubicBezTo>
                  <a:pt x="86" y="155"/>
                  <a:pt x="86" y="155"/>
                  <a:pt x="86" y="155"/>
                </a:cubicBezTo>
                <a:cubicBezTo>
                  <a:pt x="86" y="155"/>
                  <a:pt x="86" y="155"/>
                  <a:pt x="86" y="155"/>
                </a:cubicBezTo>
                <a:cubicBezTo>
                  <a:pt x="82" y="161"/>
                  <a:pt x="82" y="161"/>
                  <a:pt x="82" y="161"/>
                </a:cubicBezTo>
                <a:cubicBezTo>
                  <a:pt x="76" y="168"/>
                  <a:pt x="81" y="173"/>
                  <a:pt x="83" y="175"/>
                </a:cubicBezTo>
                <a:cubicBezTo>
                  <a:pt x="85" y="177"/>
                  <a:pt x="87" y="177"/>
                  <a:pt x="89" y="177"/>
                </a:cubicBezTo>
                <a:cubicBezTo>
                  <a:pt x="92" y="177"/>
                  <a:pt x="94" y="176"/>
                  <a:pt x="97" y="173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9" y="159"/>
                  <a:pt x="110" y="156"/>
                  <a:pt x="109" y="153"/>
                </a:cubicBezTo>
                <a:close/>
                <a:moveTo>
                  <a:pt x="57" y="149"/>
                </a:moveTo>
                <a:cubicBezTo>
                  <a:pt x="54" y="153"/>
                  <a:pt x="55" y="157"/>
                  <a:pt x="60" y="162"/>
                </a:cubicBezTo>
                <a:cubicBezTo>
                  <a:pt x="65" y="166"/>
                  <a:pt x="70" y="165"/>
                  <a:pt x="74" y="160"/>
                </a:cubicBezTo>
                <a:cubicBezTo>
                  <a:pt x="86" y="145"/>
                  <a:pt x="86" y="145"/>
                  <a:pt x="86" y="145"/>
                </a:cubicBezTo>
                <a:cubicBezTo>
                  <a:pt x="92" y="138"/>
                  <a:pt x="87" y="132"/>
                  <a:pt x="85" y="131"/>
                </a:cubicBezTo>
                <a:cubicBezTo>
                  <a:pt x="80" y="127"/>
                  <a:pt x="75" y="128"/>
                  <a:pt x="71" y="13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64" y="142"/>
                  <a:pt x="64" y="142"/>
                  <a:pt x="64" y="142"/>
                </a:cubicBezTo>
                <a:lnTo>
                  <a:pt x="57" y="149"/>
                </a:lnTo>
                <a:close/>
                <a:moveTo>
                  <a:pt x="39" y="131"/>
                </a:moveTo>
                <a:cubicBezTo>
                  <a:pt x="37" y="133"/>
                  <a:pt x="36" y="136"/>
                  <a:pt x="37" y="139"/>
                </a:cubicBezTo>
                <a:cubicBezTo>
                  <a:pt x="37" y="141"/>
                  <a:pt x="38" y="143"/>
                  <a:pt x="41" y="145"/>
                </a:cubicBezTo>
                <a:cubicBezTo>
                  <a:pt x="45" y="149"/>
                  <a:pt x="50" y="148"/>
                  <a:pt x="54" y="143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70" y="124"/>
                  <a:pt x="71" y="122"/>
                  <a:pt x="71" y="119"/>
                </a:cubicBezTo>
                <a:cubicBezTo>
                  <a:pt x="70" y="117"/>
                  <a:pt x="69" y="114"/>
                  <a:pt x="66" y="112"/>
                </a:cubicBezTo>
                <a:cubicBezTo>
                  <a:pt x="62" y="109"/>
                  <a:pt x="57" y="109"/>
                  <a:pt x="53" y="114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45" y="123"/>
                  <a:pt x="45" y="123"/>
                  <a:pt x="45" y="123"/>
                </a:cubicBezTo>
                <a:lnTo>
                  <a:pt x="39" y="131"/>
                </a:lnTo>
                <a:close/>
                <a:moveTo>
                  <a:pt x="36" y="125"/>
                </a:moveTo>
                <a:cubicBezTo>
                  <a:pt x="50" y="108"/>
                  <a:pt x="50" y="108"/>
                  <a:pt x="50" y="108"/>
                </a:cubicBezTo>
                <a:cubicBezTo>
                  <a:pt x="56" y="101"/>
                  <a:pt x="50" y="96"/>
                  <a:pt x="48" y="94"/>
                </a:cubicBezTo>
                <a:cubicBezTo>
                  <a:pt x="43" y="90"/>
                  <a:pt x="39" y="91"/>
                  <a:pt x="35" y="96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9" y="103"/>
                  <a:pt x="29" y="103"/>
                  <a:pt x="29" y="1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1" y="113"/>
                  <a:pt x="20" y="115"/>
                  <a:pt x="20" y="118"/>
                </a:cubicBezTo>
                <a:cubicBezTo>
                  <a:pt x="20" y="121"/>
                  <a:pt x="22" y="122"/>
                  <a:pt x="23" y="123"/>
                </a:cubicBezTo>
                <a:cubicBezTo>
                  <a:pt x="25" y="125"/>
                  <a:pt x="28" y="127"/>
                  <a:pt x="31" y="127"/>
                </a:cubicBezTo>
                <a:cubicBezTo>
                  <a:pt x="33" y="127"/>
                  <a:pt x="34" y="126"/>
                  <a:pt x="36" y="125"/>
                </a:cubicBezTo>
                <a:close/>
                <a:moveTo>
                  <a:pt x="201" y="111"/>
                </a:moveTo>
                <a:cubicBezTo>
                  <a:pt x="204" y="107"/>
                  <a:pt x="206" y="101"/>
                  <a:pt x="200" y="96"/>
                </a:cubicBezTo>
                <a:cubicBezTo>
                  <a:pt x="195" y="92"/>
                  <a:pt x="195" y="92"/>
                  <a:pt x="195" y="92"/>
                </a:cubicBezTo>
                <a:cubicBezTo>
                  <a:pt x="170" y="70"/>
                  <a:pt x="141" y="45"/>
                  <a:pt x="134" y="41"/>
                </a:cubicBezTo>
                <a:cubicBezTo>
                  <a:pt x="131" y="42"/>
                  <a:pt x="123" y="44"/>
                  <a:pt x="116" y="47"/>
                </a:cubicBezTo>
                <a:cubicBezTo>
                  <a:pt x="116" y="47"/>
                  <a:pt x="116" y="47"/>
                  <a:pt x="116" y="47"/>
                </a:cubicBezTo>
                <a:cubicBezTo>
                  <a:pt x="115" y="47"/>
                  <a:pt x="105" y="50"/>
                  <a:pt x="96" y="50"/>
                </a:cubicBezTo>
                <a:cubicBezTo>
                  <a:pt x="91" y="50"/>
                  <a:pt x="87" y="49"/>
                  <a:pt x="84" y="47"/>
                </a:cubicBezTo>
                <a:cubicBezTo>
                  <a:pt x="79" y="43"/>
                  <a:pt x="78" y="39"/>
                  <a:pt x="78" y="37"/>
                </a:cubicBezTo>
                <a:cubicBezTo>
                  <a:pt x="78" y="31"/>
                  <a:pt x="83" y="26"/>
                  <a:pt x="87" y="24"/>
                </a:cubicBezTo>
                <a:cubicBezTo>
                  <a:pt x="36" y="18"/>
                  <a:pt x="36" y="18"/>
                  <a:pt x="36" y="18"/>
                </a:cubicBezTo>
                <a:cubicBezTo>
                  <a:pt x="31" y="91"/>
                  <a:pt x="31" y="91"/>
                  <a:pt x="31" y="91"/>
                </a:cubicBezTo>
                <a:cubicBezTo>
                  <a:pt x="35" y="86"/>
                  <a:pt x="39" y="85"/>
                  <a:pt x="42" y="85"/>
                </a:cubicBezTo>
                <a:cubicBezTo>
                  <a:pt x="46" y="85"/>
                  <a:pt x="49" y="87"/>
                  <a:pt x="52" y="89"/>
                </a:cubicBezTo>
                <a:cubicBezTo>
                  <a:pt x="57" y="93"/>
                  <a:pt x="59" y="99"/>
                  <a:pt x="58" y="104"/>
                </a:cubicBezTo>
                <a:cubicBezTo>
                  <a:pt x="63" y="103"/>
                  <a:pt x="67" y="105"/>
                  <a:pt x="70" y="108"/>
                </a:cubicBezTo>
                <a:cubicBezTo>
                  <a:pt x="75" y="112"/>
                  <a:pt x="78" y="117"/>
                  <a:pt x="77" y="122"/>
                </a:cubicBezTo>
                <a:cubicBezTo>
                  <a:pt x="81" y="122"/>
                  <a:pt x="85" y="123"/>
                  <a:pt x="89" y="126"/>
                </a:cubicBezTo>
                <a:cubicBezTo>
                  <a:pt x="93" y="129"/>
                  <a:pt x="95" y="134"/>
                  <a:pt x="95" y="139"/>
                </a:cubicBezTo>
                <a:cubicBezTo>
                  <a:pt x="100" y="137"/>
                  <a:pt x="105" y="139"/>
                  <a:pt x="109" y="142"/>
                </a:cubicBezTo>
                <a:cubicBezTo>
                  <a:pt x="115" y="147"/>
                  <a:pt x="117" y="153"/>
                  <a:pt x="115" y="160"/>
                </a:cubicBezTo>
                <a:cubicBezTo>
                  <a:pt x="119" y="163"/>
                  <a:pt x="119" y="163"/>
                  <a:pt x="119" y="163"/>
                </a:cubicBezTo>
                <a:cubicBezTo>
                  <a:pt x="119" y="164"/>
                  <a:pt x="120" y="164"/>
                  <a:pt x="120" y="164"/>
                </a:cubicBezTo>
                <a:cubicBezTo>
                  <a:pt x="120" y="164"/>
                  <a:pt x="120" y="164"/>
                  <a:pt x="120" y="164"/>
                </a:cubicBezTo>
                <a:cubicBezTo>
                  <a:pt x="122" y="165"/>
                  <a:pt x="124" y="166"/>
                  <a:pt x="125" y="166"/>
                </a:cubicBezTo>
                <a:cubicBezTo>
                  <a:pt x="129" y="166"/>
                  <a:pt x="131" y="164"/>
                  <a:pt x="132" y="162"/>
                </a:cubicBezTo>
                <a:cubicBezTo>
                  <a:pt x="135" y="158"/>
                  <a:pt x="137" y="155"/>
                  <a:pt x="133" y="152"/>
                </a:cubicBezTo>
                <a:cubicBezTo>
                  <a:pt x="133" y="151"/>
                  <a:pt x="133" y="151"/>
                  <a:pt x="133" y="151"/>
                </a:cubicBezTo>
                <a:cubicBezTo>
                  <a:pt x="111" y="132"/>
                  <a:pt x="111" y="132"/>
                  <a:pt x="111" y="132"/>
                </a:cubicBezTo>
                <a:cubicBezTo>
                  <a:pt x="110" y="132"/>
                  <a:pt x="109" y="131"/>
                  <a:pt x="109" y="130"/>
                </a:cubicBezTo>
                <a:cubicBezTo>
                  <a:pt x="109" y="129"/>
                  <a:pt x="109" y="128"/>
                  <a:pt x="110" y="127"/>
                </a:cubicBezTo>
                <a:cubicBezTo>
                  <a:pt x="111" y="126"/>
                  <a:pt x="114" y="125"/>
                  <a:pt x="115" y="127"/>
                </a:cubicBezTo>
                <a:cubicBezTo>
                  <a:pt x="145" y="152"/>
                  <a:pt x="145" y="152"/>
                  <a:pt x="145" y="152"/>
                </a:cubicBezTo>
                <a:cubicBezTo>
                  <a:pt x="146" y="152"/>
                  <a:pt x="148" y="153"/>
                  <a:pt x="150" y="153"/>
                </a:cubicBezTo>
                <a:cubicBezTo>
                  <a:pt x="153" y="153"/>
                  <a:pt x="155" y="151"/>
                  <a:pt x="158" y="149"/>
                </a:cubicBezTo>
                <a:cubicBezTo>
                  <a:pt x="159" y="147"/>
                  <a:pt x="160" y="144"/>
                  <a:pt x="160" y="142"/>
                </a:cubicBezTo>
                <a:cubicBezTo>
                  <a:pt x="160" y="139"/>
                  <a:pt x="158" y="137"/>
                  <a:pt x="156" y="135"/>
                </a:cubicBezTo>
                <a:cubicBezTo>
                  <a:pt x="152" y="132"/>
                  <a:pt x="152" y="132"/>
                  <a:pt x="152" y="132"/>
                </a:cubicBezTo>
                <a:cubicBezTo>
                  <a:pt x="152" y="132"/>
                  <a:pt x="152" y="132"/>
                  <a:pt x="152" y="132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5" y="118"/>
                  <a:pt x="135" y="117"/>
                  <a:pt x="135" y="116"/>
                </a:cubicBezTo>
                <a:cubicBezTo>
                  <a:pt x="134" y="115"/>
                  <a:pt x="135" y="114"/>
                  <a:pt x="135" y="113"/>
                </a:cubicBezTo>
                <a:cubicBezTo>
                  <a:pt x="137" y="112"/>
                  <a:pt x="139" y="112"/>
                  <a:pt x="140" y="113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9" y="136"/>
                  <a:pt x="171" y="137"/>
                  <a:pt x="174" y="137"/>
                </a:cubicBezTo>
                <a:cubicBezTo>
                  <a:pt x="177" y="137"/>
                  <a:pt x="180" y="135"/>
                  <a:pt x="183" y="132"/>
                </a:cubicBezTo>
                <a:cubicBezTo>
                  <a:pt x="184" y="130"/>
                  <a:pt x="185" y="127"/>
                  <a:pt x="185" y="125"/>
                </a:cubicBezTo>
                <a:cubicBezTo>
                  <a:pt x="185" y="122"/>
                  <a:pt x="184" y="120"/>
                  <a:pt x="181" y="118"/>
                </a:cubicBezTo>
                <a:cubicBezTo>
                  <a:pt x="173" y="112"/>
                  <a:pt x="173" y="112"/>
                  <a:pt x="173" y="112"/>
                </a:cubicBezTo>
                <a:cubicBezTo>
                  <a:pt x="173" y="111"/>
                  <a:pt x="173" y="111"/>
                  <a:pt x="173" y="111"/>
                </a:cubicBezTo>
                <a:cubicBezTo>
                  <a:pt x="159" y="100"/>
                  <a:pt x="159" y="100"/>
                  <a:pt x="159" y="100"/>
                </a:cubicBezTo>
                <a:cubicBezTo>
                  <a:pt x="157" y="99"/>
                  <a:pt x="157" y="97"/>
                  <a:pt x="158" y="95"/>
                </a:cubicBezTo>
                <a:cubicBezTo>
                  <a:pt x="160" y="94"/>
                  <a:pt x="162" y="93"/>
                  <a:pt x="164" y="94"/>
                </a:cubicBezTo>
                <a:cubicBezTo>
                  <a:pt x="186" y="113"/>
                  <a:pt x="186" y="113"/>
                  <a:pt x="186" y="113"/>
                </a:cubicBezTo>
                <a:cubicBezTo>
                  <a:pt x="191" y="117"/>
                  <a:pt x="197" y="116"/>
                  <a:pt x="201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23" name="Google Shape;751;p29"/>
          <p:cNvSpPr>
            <a:spLocks/>
          </p:cNvSpPr>
          <p:nvPr/>
        </p:nvSpPr>
        <p:spPr bwMode="auto">
          <a:xfrm>
            <a:off x="5508625" y="2525713"/>
            <a:ext cx="1208088" cy="627062"/>
          </a:xfrm>
          <a:custGeom>
            <a:avLst/>
            <a:gdLst>
              <a:gd name="T0" fmla="*/ 2147483646 w 312"/>
              <a:gd name="T1" fmla="*/ 2147483646 h 162"/>
              <a:gd name="T2" fmla="*/ 2147483646 w 312"/>
              <a:gd name="T3" fmla="*/ 2147483646 h 162"/>
              <a:gd name="T4" fmla="*/ 2147483646 w 312"/>
              <a:gd name="T5" fmla="*/ 2147483646 h 162"/>
              <a:gd name="T6" fmla="*/ 2147483646 w 312"/>
              <a:gd name="T7" fmla="*/ 2147483646 h 162"/>
              <a:gd name="T8" fmla="*/ 2147483646 w 312"/>
              <a:gd name="T9" fmla="*/ 2147483646 h 162"/>
              <a:gd name="T10" fmla="*/ 2147483646 w 312"/>
              <a:gd name="T11" fmla="*/ 2147483646 h 162"/>
              <a:gd name="T12" fmla="*/ 2147483646 w 312"/>
              <a:gd name="T13" fmla="*/ 2147483646 h 162"/>
              <a:gd name="T14" fmla="*/ 2147483646 w 312"/>
              <a:gd name="T15" fmla="*/ 2147483646 h 162"/>
              <a:gd name="T16" fmla="*/ 2147483646 w 312"/>
              <a:gd name="T17" fmla="*/ 2147483646 h 162"/>
              <a:gd name="T18" fmla="*/ 2147483646 w 312"/>
              <a:gd name="T19" fmla="*/ 2147483646 h 162"/>
              <a:gd name="T20" fmla="*/ 2147483646 w 312"/>
              <a:gd name="T21" fmla="*/ 2147483646 h 162"/>
              <a:gd name="T22" fmla="*/ 2147483646 w 312"/>
              <a:gd name="T23" fmla="*/ 0 h 162"/>
              <a:gd name="T24" fmla="*/ 2147483646 w 312"/>
              <a:gd name="T25" fmla="*/ 2147483646 h 162"/>
              <a:gd name="T26" fmla="*/ 2147483646 w 312"/>
              <a:gd name="T27" fmla="*/ 2147483646 h 162"/>
              <a:gd name="T28" fmla="*/ 2147483646 w 312"/>
              <a:gd name="T29" fmla="*/ 2147483646 h 162"/>
              <a:gd name="T30" fmla="*/ 2147483646 w 312"/>
              <a:gd name="T31" fmla="*/ 2147483646 h 162"/>
              <a:gd name="T32" fmla="*/ 2147483646 w 312"/>
              <a:gd name="T33" fmla="*/ 2147483646 h 162"/>
              <a:gd name="T34" fmla="*/ 2147483646 w 312"/>
              <a:gd name="T35" fmla="*/ 2147483646 h 162"/>
              <a:gd name="T36" fmla="*/ 2147483646 w 312"/>
              <a:gd name="T37" fmla="*/ 2147483646 h 162"/>
              <a:gd name="T38" fmla="*/ 2147483646 w 312"/>
              <a:gd name="T39" fmla="*/ 2147483646 h 162"/>
              <a:gd name="T40" fmla="*/ 2147483646 w 312"/>
              <a:gd name="T41" fmla="*/ 2147483646 h 162"/>
              <a:gd name="T42" fmla="*/ 2147483646 w 312"/>
              <a:gd name="T43" fmla="*/ 2147483646 h 162"/>
              <a:gd name="T44" fmla="*/ 2147483646 w 312"/>
              <a:gd name="T45" fmla="*/ 2147483646 h 162"/>
              <a:gd name="T46" fmla="*/ 2147483646 w 312"/>
              <a:gd name="T47" fmla="*/ 2147483646 h 162"/>
              <a:gd name="T48" fmla="*/ 2147483646 w 312"/>
              <a:gd name="T49" fmla="*/ 2147483646 h 162"/>
              <a:gd name="T50" fmla="*/ 2147483646 w 312"/>
              <a:gd name="T51" fmla="*/ 2147483646 h 162"/>
              <a:gd name="T52" fmla="*/ 2147483646 w 312"/>
              <a:gd name="T53" fmla="*/ 2147483646 h 162"/>
              <a:gd name="T54" fmla="*/ 2147483646 w 312"/>
              <a:gd name="T55" fmla="*/ 2147483646 h 162"/>
              <a:gd name="T56" fmla="*/ 2147483646 w 312"/>
              <a:gd name="T57" fmla="*/ 2147483646 h 162"/>
              <a:gd name="T58" fmla="*/ 2147483646 w 312"/>
              <a:gd name="T59" fmla="*/ 2147483646 h 162"/>
              <a:gd name="T60" fmla="*/ 2147483646 w 312"/>
              <a:gd name="T61" fmla="*/ 2147483646 h 162"/>
              <a:gd name="T62" fmla="*/ 2147483646 w 312"/>
              <a:gd name="T63" fmla="*/ 2147483646 h 162"/>
              <a:gd name="T64" fmla="*/ 2147483646 w 312"/>
              <a:gd name="T65" fmla="*/ 2147483646 h 162"/>
              <a:gd name="T66" fmla="*/ 2147483646 w 312"/>
              <a:gd name="T67" fmla="*/ 2147483646 h 162"/>
              <a:gd name="T68" fmla="*/ 2147483646 w 312"/>
              <a:gd name="T69" fmla="*/ 2147483646 h 162"/>
              <a:gd name="T70" fmla="*/ 2147483646 w 312"/>
              <a:gd name="T71" fmla="*/ 2147483646 h 162"/>
              <a:gd name="T72" fmla="*/ 2147483646 w 312"/>
              <a:gd name="T73" fmla="*/ 2147483646 h 162"/>
              <a:gd name="T74" fmla="*/ 2147483646 w 312"/>
              <a:gd name="T75" fmla="*/ 2147483646 h 162"/>
              <a:gd name="T76" fmla="*/ 2147483646 w 312"/>
              <a:gd name="T77" fmla="*/ 2147483646 h 162"/>
              <a:gd name="T78" fmla="*/ 2147483646 w 312"/>
              <a:gd name="T79" fmla="*/ 2147483646 h 162"/>
              <a:gd name="T80" fmla="*/ 2147483646 w 312"/>
              <a:gd name="T81" fmla="*/ 2147483646 h 162"/>
              <a:gd name="T82" fmla="*/ 2147483646 w 312"/>
              <a:gd name="T83" fmla="*/ 2147483646 h 162"/>
              <a:gd name="T84" fmla="*/ 2147483646 w 312"/>
              <a:gd name="T85" fmla="*/ 2147483646 h 162"/>
              <a:gd name="T86" fmla="*/ 2147483646 w 312"/>
              <a:gd name="T87" fmla="*/ 2147483646 h 162"/>
              <a:gd name="T88" fmla="*/ 2147483646 w 312"/>
              <a:gd name="T89" fmla="*/ 2147483646 h 162"/>
              <a:gd name="T90" fmla="*/ 2147483646 w 312"/>
              <a:gd name="T91" fmla="*/ 2147483646 h 162"/>
              <a:gd name="T92" fmla="*/ 2147483646 w 312"/>
              <a:gd name="T93" fmla="*/ 2147483646 h 162"/>
              <a:gd name="T94" fmla="*/ 2147483646 w 312"/>
              <a:gd name="T95" fmla="*/ 2147483646 h 162"/>
              <a:gd name="T96" fmla="*/ 2147483646 w 312"/>
              <a:gd name="T97" fmla="*/ 2147483646 h 162"/>
              <a:gd name="T98" fmla="*/ 2147483646 w 312"/>
              <a:gd name="T99" fmla="*/ 2147483646 h 162"/>
              <a:gd name="T100" fmla="*/ 2147483646 w 312"/>
              <a:gd name="T101" fmla="*/ 2147483646 h 162"/>
              <a:gd name="T102" fmla="*/ 2147483646 w 312"/>
              <a:gd name="T103" fmla="*/ 2147483646 h 162"/>
              <a:gd name="T104" fmla="*/ 2147483646 w 312"/>
              <a:gd name="T105" fmla="*/ 2147483646 h 162"/>
              <a:gd name="T106" fmla="*/ 2147483646 w 312"/>
              <a:gd name="T107" fmla="*/ 2147483646 h 162"/>
              <a:gd name="T108" fmla="*/ 2147483646 w 312"/>
              <a:gd name="T109" fmla="*/ 2147483646 h 162"/>
              <a:gd name="T110" fmla="*/ 2147483646 w 312"/>
              <a:gd name="T111" fmla="*/ 2147483646 h 162"/>
              <a:gd name="T112" fmla="*/ 2147483646 w 312"/>
              <a:gd name="T113" fmla="*/ 2147483646 h 162"/>
              <a:gd name="T114" fmla="*/ 2147483646 w 312"/>
              <a:gd name="T115" fmla="*/ 2147483646 h 162"/>
              <a:gd name="T116" fmla="*/ 2147483646 w 312"/>
              <a:gd name="T117" fmla="*/ 2147483646 h 1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12" h="162" extrusionOk="0">
                <a:moveTo>
                  <a:pt x="225" y="152"/>
                </a:moveTo>
                <a:cubicBezTo>
                  <a:pt x="221" y="155"/>
                  <a:pt x="216" y="156"/>
                  <a:pt x="211" y="157"/>
                </a:cubicBezTo>
                <a:cubicBezTo>
                  <a:pt x="196" y="161"/>
                  <a:pt x="180" y="162"/>
                  <a:pt x="160" y="162"/>
                </a:cubicBezTo>
                <a:cubicBezTo>
                  <a:pt x="140" y="162"/>
                  <a:pt x="124" y="161"/>
                  <a:pt x="109" y="157"/>
                </a:cubicBezTo>
                <a:cubicBezTo>
                  <a:pt x="104" y="156"/>
                  <a:pt x="99" y="155"/>
                  <a:pt x="95" y="152"/>
                </a:cubicBezTo>
                <a:cubicBezTo>
                  <a:pt x="81" y="146"/>
                  <a:pt x="81" y="135"/>
                  <a:pt x="89" y="128"/>
                </a:cubicBezTo>
                <a:cubicBezTo>
                  <a:pt x="97" y="119"/>
                  <a:pt x="107" y="114"/>
                  <a:pt x="118" y="109"/>
                </a:cubicBezTo>
                <a:cubicBezTo>
                  <a:pt x="122" y="107"/>
                  <a:pt x="127" y="105"/>
                  <a:pt x="132" y="103"/>
                </a:cubicBezTo>
                <a:cubicBezTo>
                  <a:pt x="141" y="99"/>
                  <a:pt x="144" y="90"/>
                  <a:pt x="137" y="83"/>
                </a:cubicBezTo>
                <a:cubicBezTo>
                  <a:pt x="123" y="70"/>
                  <a:pt x="118" y="53"/>
                  <a:pt x="119" y="35"/>
                </a:cubicBezTo>
                <a:cubicBezTo>
                  <a:pt x="120" y="16"/>
                  <a:pt x="131" y="5"/>
                  <a:pt x="149" y="1"/>
                </a:cubicBezTo>
                <a:cubicBezTo>
                  <a:pt x="153" y="0"/>
                  <a:pt x="156" y="0"/>
                  <a:pt x="160" y="0"/>
                </a:cubicBezTo>
                <a:cubicBezTo>
                  <a:pt x="164" y="0"/>
                  <a:pt x="167" y="0"/>
                  <a:pt x="171" y="1"/>
                </a:cubicBezTo>
                <a:cubicBezTo>
                  <a:pt x="189" y="5"/>
                  <a:pt x="200" y="16"/>
                  <a:pt x="201" y="35"/>
                </a:cubicBezTo>
                <a:cubicBezTo>
                  <a:pt x="202" y="53"/>
                  <a:pt x="197" y="70"/>
                  <a:pt x="183" y="83"/>
                </a:cubicBezTo>
                <a:cubicBezTo>
                  <a:pt x="176" y="90"/>
                  <a:pt x="179" y="99"/>
                  <a:pt x="188" y="103"/>
                </a:cubicBezTo>
                <a:cubicBezTo>
                  <a:pt x="193" y="105"/>
                  <a:pt x="198" y="107"/>
                  <a:pt x="202" y="109"/>
                </a:cubicBezTo>
                <a:cubicBezTo>
                  <a:pt x="213" y="114"/>
                  <a:pt x="223" y="119"/>
                  <a:pt x="231" y="128"/>
                </a:cubicBezTo>
                <a:cubicBezTo>
                  <a:pt x="236" y="133"/>
                  <a:pt x="239" y="146"/>
                  <a:pt x="225" y="152"/>
                </a:cubicBezTo>
                <a:close/>
                <a:moveTo>
                  <a:pt x="307" y="138"/>
                </a:moveTo>
                <a:cubicBezTo>
                  <a:pt x="301" y="132"/>
                  <a:pt x="294" y="128"/>
                  <a:pt x="287" y="125"/>
                </a:cubicBezTo>
                <a:cubicBezTo>
                  <a:pt x="284" y="123"/>
                  <a:pt x="280" y="122"/>
                  <a:pt x="277" y="121"/>
                </a:cubicBezTo>
                <a:cubicBezTo>
                  <a:pt x="271" y="118"/>
                  <a:pt x="269" y="112"/>
                  <a:pt x="273" y="107"/>
                </a:cubicBezTo>
                <a:cubicBezTo>
                  <a:pt x="283" y="98"/>
                  <a:pt x="286" y="86"/>
                  <a:pt x="286" y="74"/>
                </a:cubicBezTo>
                <a:cubicBezTo>
                  <a:pt x="285" y="60"/>
                  <a:pt x="278" y="53"/>
                  <a:pt x="265" y="50"/>
                </a:cubicBezTo>
                <a:cubicBezTo>
                  <a:pt x="263" y="49"/>
                  <a:pt x="260" y="49"/>
                  <a:pt x="257" y="49"/>
                </a:cubicBezTo>
                <a:cubicBezTo>
                  <a:pt x="255" y="49"/>
                  <a:pt x="252" y="49"/>
                  <a:pt x="250" y="50"/>
                </a:cubicBezTo>
                <a:cubicBezTo>
                  <a:pt x="237" y="53"/>
                  <a:pt x="229" y="60"/>
                  <a:pt x="229" y="74"/>
                </a:cubicBezTo>
                <a:cubicBezTo>
                  <a:pt x="228" y="86"/>
                  <a:pt x="232" y="98"/>
                  <a:pt x="241" y="107"/>
                </a:cubicBezTo>
                <a:cubicBezTo>
                  <a:pt x="246" y="112"/>
                  <a:pt x="244" y="118"/>
                  <a:pt x="238" y="121"/>
                </a:cubicBezTo>
                <a:cubicBezTo>
                  <a:pt x="238" y="121"/>
                  <a:pt x="237" y="121"/>
                  <a:pt x="237" y="121"/>
                </a:cubicBezTo>
                <a:cubicBezTo>
                  <a:pt x="238" y="122"/>
                  <a:pt x="239" y="123"/>
                  <a:pt x="240" y="124"/>
                </a:cubicBezTo>
                <a:cubicBezTo>
                  <a:pt x="244" y="128"/>
                  <a:pt x="246" y="135"/>
                  <a:pt x="245" y="142"/>
                </a:cubicBezTo>
                <a:cubicBezTo>
                  <a:pt x="244" y="148"/>
                  <a:pt x="240" y="154"/>
                  <a:pt x="232" y="157"/>
                </a:cubicBezTo>
                <a:cubicBezTo>
                  <a:pt x="231" y="158"/>
                  <a:pt x="229" y="159"/>
                  <a:pt x="227" y="160"/>
                </a:cubicBezTo>
                <a:cubicBezTo>
                  <a:pt x="236" y="161"/>
                  <a:pt x="246" y="162"/>
                  <a:pt x="257" y="162"/>
                </a:cubicBezTo>
                <a:cubicBezTo>
                  <a:pt x="271" y="162"/>
                  <a:pt x="282" y="161"/>
                  <a:pt x="293" y="159"/>
                </a:cubicBezTo>
                <a:cubicBezTo>
                  <a:pt x="296" y="158"/>
                  <a:pt x="300" y="157"/>
                  <a:pt x="303" y="155"/>
                </a:cubicBezTo>
                <a:cubicBezTo>
                  <a:pt x="312" y="151"/>
                  <a:pt x="311" y="142"/>
                  <a:pt x="307" y="138"/>
                </a:cubicBezTo>
                <a:close/>
                <a:moveTo>
                  <a:pt x="74" y="142"/>
                </a:moveTo>
                <a:cubicBezTo>
                  <a:pt x="73" y="135"/>
                  <a:pt x="75" y="129"/>
                  <a:pt x="80" y="124"/>
                </a:cubicBezTo>
                <a:cubicBezTo>
                  <a:pt x="82" y="122"/>
                  <a:pt x="84" y="120"/>
                  <a:pt x="86" y="118"/>
                </a:cubicBezTo>
                <a:cubicBezTo>
                  <a:pt x="85" y="117"/>
                  <a:pt x="84" y="117"/>
                  <a:pt x="82" y="116"/>
                </a:cubicBezTo>
                <a:cubicBezTo>
                  <a:pt x="76" y="114"/>
                  <a:pt x="73" y="107"/>
                  <a:pt x="79" y="102"/>
                </a:cubicBezTo>
                <a:cubicBezTo>
                  <a:pt x="89" y="91"/>
                  <a:pt x="93" y="78"/>
                  <a:pt x="93" y="64"/>
                </a:cubicBezTo>
                <a:cubicBezTo>
                  <a:pt x="92" y="49"/>
                  <a:pt x="83" y="41"/>
                  <a:pt x="70" y="38"/>
                </a:cubicBezTo>
                <a:cubicBezTo>
                  <a:pt x="67" y="37"/>
                  <a:pt x="64" y="37"/>
                  <a:pt x="61" y="37"/>
                </a:cubicBezTo>
                <a:cubicBezTo>
                  <a:pt x="58" y="37"/>
                  <a:pt x="55" y="37"/>
                  <a:pt x="52" y="38"/>
                </a:cubicBezTo>
                <a:cubicBezTo>
                  <a:pt x="39" y="41"/>
                  <a:pt x="30" y="49"/>
                  <a:pt x="29" y="64"/>
                </a:cubicBezTo>
                <a:cubicBezTo>
                  <a:pt x="29" y="78"/>
                  <a:pt x="33" y="91"/>
                  <a:pt x="43" y="102"/>
                </a:cubicBezTo>
                <a:cubicBezTo>
                  <a:pt x="48" y="107"/>
                  <a:pt x="46" y="114"/>
                  <a:pt x="39" y="116"/>
                </a:cubicBezTo>
                <a:cubicBezTo>
                  <a:pt x="36" y="118"/>
                  <a:pt x="32" y="119"/>
                  <a:pt x="28" y="121"/>
                </a:cubicBezTo>
                <a:cubicBezTo>
                  <a:pt x="20" y="125"/>
                  <a:pt x="12" y="129"/>
                  <a:pt x="6" y="136"/>
                </a:cubicBezTo>
                <a:cubicBezTo>
                  <a:pt x="0" y="141"/>
                  <a:pt x="0" y="150"/>
                  <a:pt x="11" y="155"/>
                </a:cubicBezTo>
                <a:cubicBezTo>
                  <a:pt x="14" y="156"/>
                  <a:pt x="18" y="157"/>
                  <a:pt x="21" y="158"/>
                </a:cubicBezTo>
                <a:cubicBezTo>
                  <a:pt x="33" y="161"/>
                  <a:pt x="46" y="162"/>
                  <a:pt x="61" y="162"/>
                </a:cubicBezTo>
                <a:cubicBezTo>
                  <a:pt x="73" y="162"/>
                  <a:pt x="83" y="161"/>
                  <a:pt x="93" y="160"/>
                </a:cubicBezTo>
                <a:cubicBezTo>
                  <a:pt x="91" y="159"/>
                  <a:pt x="89" y="158"/>
                  <a:pt x="88" y="157"/>
                </a:cubicBezTo>
                <a:cubicBezTo>
                  <a:pt x="80" y="154"/>
                  <a:pt x="75" y="148"/>
                  <a:pt x="74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24" name="Google Shape;752;p29"/>
          <p:cNvSpPr>
            <a:spLocks/>
          </p:cNvSpPr>
          <p:nvPr/>
        </p:nvSpPr>
        <p:spPr bwMode="auto">
          <a:xfrm>
            <a:off x="7583488" y="2522538"/>
            <a:ext cx="739775" cy="742950"/>
          </a:xfrm>
          <a:custGeom>
            <a:avLst/>
            <a:gdLst>
              <a:gd name="T0" fmla="*/ 2147483646 w 191"/>
              <a:gd name="T1" fmla="*/ 2147483646 h 192"/>
              <a:gd name="T2" fmla="*/ 2147483646 w 191"/>
              <a:gd name="T3" fmla="*/ 2147483646 h 192"/>
              <a:gd name="T4" fmla="*/ 2147483646 w 191"/>
              <a:gd name="T5" fmla="*/ 2147483646 h 192"/>
              <a:gd name="T6" fmla="*/ 0 w 191"/>
              <a:gd name="T7" fmla="*/ 2147483646 h 192"/>
              <a:gd name="T8" fmla="*/ 2147483646 w 191"/>
              <a:gd name="T9" fmla="*/ 2147483646 h 192"/>
              <a:gd name="T10" fmla="*/ 2147483646 w 191"/>
              <a:gd name="T11" fmla="*/ 2147483646 h 192"/>
              <a:gd name="T12" fmla="*/ 2147483646 w 191"/>
              <a:gd name="T13" fmla="*/ 0 h 192"/>
              <a:gd name="T14" fmla="*/ 2147483646 w 191"/>
              <a:gd name="T15" fmla="*/ 2147483646 h 192"/>
              <a:gd name="T16" fmla="*/ 2147483646 w 191"/>
              <a:gd name="T17" fmla="*/ 2147483646 h 192"/>
              <a:gd name="T18" fmla="*/ 2147483646 w 191"/>
              <a:gd name="T19" fmla="*/ 0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192" extrusionOk="0">
                <a:moveTo>
                  <a:pt x="90" y="101"/>
                </a:moveTo>
                <a:cubicBezTo>
                  <a:pt x="180" y="101"/>
                  <a:pt x="180" y="101"/>
                  <a:pt x="180" y="101"/>
                </a:cubicBezTo>
                <a:cubicBezTo>
                  <a:pt x="180" y="151"/>
                  <a:pt x="140" y="192"/>
                  <a:pt x="90" y="192"/>
                </a:cubicBezTo>
                <a:cubicBezTo>
                  <a:pt x="40" y="192"/>
                  <a:pt x="0" y="151"/>
                  <a:pt x="0" y="101"/>
                </a:cubicBezTo>
                <a:cubicBezTo>
                  <a:pt x="0" y="52"/>
                  <a:pt x="40" y="11"/>
                  <a:pt x="90" y="11"/>
                </a:cubicBezTo>
                <a:lnTo>
                  <a:pt x="90" y="101"/>
                </a:lnTo>
                <a:close/>
                <a:moveTo>
                  <a:pt x="101" y="0"/>
                </a:moveTo>
                <a:cubicBezTo>
                  <a:pt x="101" y="90"/>
                  <a:pt x="101" y="90"/>
                  <a:pt x="101" y="90"/>
                </a:cubicBezTo>
                <a:cubicBezTo>
                  <a:pt x="191" y="90"/>
                  <a:pt x="191" y="90"/>
                  <a:pt x="191" y="90"/>
                </a:cubicBezTo>
                <a:cubicBezTo>
                  <a:pt x="191" y="41"/>
                  <a:pt x="151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1225" name="Google Shape;753;p29"/>
          <p:cNvSpPr txBox="1">
            <a:spLocks noChangeArrowheads="1"/>
          </p:cNvSpPr>
          <p:nvPr/>
        </p:nvSpPr>
        <p:spPr bwMode="auto">
          <a:xfrm>
            <a:off x="9836150" y="3757613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1226" name="Google Shape;754;p29"/>
          <p:cNvSpPr txBox="1">
            <a:spLocks noChangeArrowheads="1"/>
          </p:cNvSpPr>
          <p:nvPr/>
        </p:nvSpPr>
        <p:spPr bwMode="auto">
          <a:xfrm>
            <a:off x="9836150" y="5106988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1227" name="Google Shape;755;p29"/>
          <p:cNvSpPr txBox="1">
            <a:spLocks noChangeArrowheads="1"/>
          </p:cNvSpPr>
          <p:nvPr/>
        </p:nvSpPr>
        <p:spPr bwMode="auto">
          <a:xfrm>
            <a:off x="927100" y="2393950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1228" name="Google Shape;756;p29"/>
          <p:cNvSpPr txBox="1">
            <a:spLocks noChangeArrowheads="1"/>
          </p:cNvSpPr>
          <p:nvPr/>
        </p:nvSpPr>
        <p:spPr bwMode="auto">
          <a:xfrm>
            <a:off x="927100" y="3757613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  <p:sp>
        <p:nvSpPr>
          <p:cNvPr id="51229" name="Google Shape;757;p29"/>
          <p:cNvSpPr txBox="1">
            <a:spLocks noChangeArrowheads="1"/>
          </p:cNvSpPr>
          <p:nvPr/>
        </p:nvSpPr>
        <p:spPr bwMode="auto">
          <a:xfrm>
            <a:off x="927100" y="5105400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100"/>
              <a:buFont typeface="Open Sans" panose="020B0606030504020204" pitchFamily="34" charset="0"/>
              <a:buNone/>
            </a:pPr>
            <a:r>
              <a:rPr lang="en-US" altLang="en-US" sz="1100"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Lorem ipsum dolor sit amet, consetur adipin nnscing elit</a:t>
            </a:r>
            <a:endParaRPr lang="en-US" altLang="en-US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1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1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1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1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1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1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51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1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51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51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51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51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8" fill="hold" grpId="0" nodeType="click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51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51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51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51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51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51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51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51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51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51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51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1000" fill="hold"/>
                                            <p:tgtEl>
                                              <p:spTgt spid="51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100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51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1000" fill="hold"/>
                                            <p:tgtEl>
                                              <p:spTgt spid="51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51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1000" fill="hold"/>
                                            <p:tgtEl>
                                              <p:spTgt spid="51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51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1000" fill="hold"/>
                                            <p:tgtEl>
                                              <p:spTgt spid="51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100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100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100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02" grpId="0"/>
          <p:bldP spid="51203" grpId="0"/>
          <p:bldP spid="51204" grpId="0"/>
          <p:bldP spid="51205" grpId="0"/>
          <p:bldP spid="51206" grpId="0"/>
          <p:bldP spid="51207" grpId="0"/>
          <p:bldP spid="51208" grpId="0"/>
          <p:bldP spid="51209" grpId="0" animBg="1"/>
          <p:bldP spid="51210" grpId="0" animBg="1"/>
          <p:bldP spid="51211" grpId="0" animBg="1"/>
          <p:bldP spid="51212" grpId="0" animBg="1"/>
          <p:bldP spid="51213" grpId="0" animBg="1"/>
          <p:bldP spid="51214" grpId="0" animBg="1"/>
          <p:bldP spid="51215" grpId="0" animBg="1"/>
          <p:bldP spid="51216" grpId="0" animBg="1"/>
          <p:bldP spid="51217" grpId="0" animBg="1"/>
          <p:bldP spid="51218" grpId="0" animBg="1"/>
          <p:bldP spid="51219" grpId="0" animBg="1"/>
          <p:bldP spid="51220" grpId="0" animBg="1"/>
          <p:bldP spid="51221" grpId="0" animBg="1"/>
          <p:bldP spid="51222" grpId="0" animBg="1"/>
          <p:bldP spid="51223" grpId="0" animBg="1"/>
          <p:bldP spid="51224" grpId="0" animBg="1"/>
          <p:bldP spid="51225" grpId="0"/>
          <p:bldP spid="51226" grpId="0"/>
          <p:bldP spid="51227" grpId="0"/>
          <p:bldP spid="51228" grpId="0"/>
          <p:bldP spid="512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1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1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1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1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1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1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1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51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1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1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51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1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1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5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1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51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51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51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51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51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51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8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51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51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51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1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51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51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51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1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51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1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51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1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51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51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51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51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51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51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51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5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5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202" grpId="0"/>
          <p:bldP spid="51203" grpId="0"/>
          <p:bldP spid="51204" grpId="0"/>
          <p:bldP spid="51205" grpId="0"/>
          <p:bldP spid="51206" grpId="0"/>
          <p:bldP spid="51207" grpId="0"/>
          <p:bldP spid="51208" grpId="0"/>
          <p:bldP spid="51209" grpId="0" animBg="1"/>
          <p:bldP spid="51210" grpId="0" animBg="1"/>
          <p:bldP spid="51211" grpId="0" animBg="1"/>
          <p:bldP spid="51212" grpId="0" animBg="1"/>
          <p:bldP spid="51213" grpId="0" animBg="1"/>
          <p:bldP spid="51214" grpId="0" animBg="1"/>
          <p:bldP spid="51215" grpId="0" animBg="1"/>
          <p:bldP spid="51216" grpId="0" animBg="1"/>
          <p:bldP spid="51217" grpId="0" animBg="1"/>
          <p:bldP spid="51218" grpId="0" animBg="1"/>
          <p:bldP spid="51219" grpId="0" animBg="1"/>
          <p:bldP spid="51220" grpId="0" animBg="1"/>
          <p:bldP spid="51221" grpId="0" animBg="1"/>
          <p:bldP spid="51222" grpId="0" animBg="1"/>
          <p:bldP spid="51223" grpId="0" animBg="1"/>
          <p:bldP spid="51224" grpId="0" animBg="1"/>
          <p:bldP spid="51225" grpId="0"/>
          <p:bldP spid="51226" grpId="0"/>
          <p:bldP spid="51227" grpId="0"/>
          <p:bldP spid="51228" grpId="0"/>
          <p:bldP spid="5122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1520</Words>
  <Application>Microsoft Office PowerPoint</Application>
  <PresentationFormat>Widescreen</PresentationFormat>
  <Paragraphs>321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Bernard MT Condensed</vt:lpstr>
      <vt:lpstr>Calibri</vt:lpstr>
      <vt:lpstr>Calibri Light</vt:lpstr>
      <vt:lpstr>Century Gothic</vt:lpstr>
      <vt:lpstr>Montserrat</vt:lpstr>
      <vt:lpstr>Open Sans</vt:lpstr>
      <vt:lpstr>Open Sans SemiBold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2020-09-03T17:26:58Z</dcterms:created>
  <dcterms:modified xsi:type="dcterms:W3CDTF">2020-09-04T00:02:11Z</dcterms:modified>
</cp:coreProperties>
</file>