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06" r:id="rId31"/>
    <p:sldId id="307" r:id="rId32"/>
    <p:sldId id="308" r:id="rId33"/>
    <p:sldId id="309" r:id="rId34"/>
    <p:sldId id="310" r:id="rId35"/>
    <p:sldId id="311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250"/>
    <a:srgbClr val="A00C36"/>
    <a:srgbClr val="840A2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5C2EA-39DE-4491-8513-31DA099F567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F6B80-F6D8-4024-8B3F-A36D7FA69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0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88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Google Shape;4734;p9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211" name="Google Shape;4735;p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109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Google Shape;4797;p9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307" name="Google Shape;4798;p9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73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Google Shape;4825;p9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355" name="Google Shape;4826;p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445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Google Shape;5164;p10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787" name="Google Shape;5165;p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701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Google Shape;5225;p105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883" name="Google Shape;5226;p1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8276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Google Shape;5275;p10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979" name="Google Shape;5276;p1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217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Google Shape;5315;p10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027" name="Google Shape;5316;p1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287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Google Shape;4086;p76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491" name="Google Shape;4087;p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3638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342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91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527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16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73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46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83;p10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Google Shape;48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5676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99;p16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Google Shape;700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7401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58;p2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Google Shape;859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3665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1128;p2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1" name="Google Shape;1129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3460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00;p30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7" name="Google Shape;120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6648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Google Shape;4122;p7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539" name="Google Shape;4123;p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74642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Google Shape;3662;p65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963" name="Google Shape;3663;p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337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581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Google Shape;3768;p6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059" name="Google Shape;3769;p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3009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Google Shape;4311;p8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875" name="Google Shape;4312;p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9220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Google Shape;4528;p85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923" name="Google Shape;4529;p8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139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Google Shape;4561;p86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971" name="Google Shape;4562;p8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89864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Google Shape;5409;p11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171" name="Google Shape;5410;p1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825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72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11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8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42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Google Shape;4561;p86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971" name="Google Shape;4562;p8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18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Google Shape;4706;p90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163" name="Google Shape;4707;p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085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33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userDrawn="1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38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simpleslides.co/animated-template-lander-new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6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5695172" y="-22225"/>
            <a:ext cx="2807715" cy="6907119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0"/>
                </a:schemeClr>
              </a:gs>
              <a:gs pos="91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 flipH="1">
            <a:off x="7303186" y="0"/>
            <a:ext cx="4901514" cy="6858000"/>
          </a:xfrm>
          <a:custGeom>
            <a:avLst/>
            <a:gdLst>
              <a:gd name="connsiteX0" fmla="*/ 0 w 4901514"/>
              <a:gd name="connsiteY0" fmla="*/ 0 h 6858000"/>
              <a:gd name="connsiteX1" fmla="*/ 4901514 w 4901514"/>
              <a:gd name="connsiteY1" fmla="*/ 0 h 6858000"/>
              <a:gd name="connsiteX2" fmla="*/ 4901514 w 4901514"/>
              <a:gd name="connsiteY2" fmla="*/ 4616073 h 6858000"/>
              <a:gd name="connsiteX3" fmla="*/ 4900457 w 4901514"/>
              <a:gd name="connsiteY3" fmla="*/ 4616073 h 6858000"/>
              <a:gd name="connsiteX4" fmla="*/ 4899667 w 4901514"/>
              <a:gd name="connsiteY4" fmla="*/ 4737484 h 6858000"/>
              <a:gd name="connsiteX5" fmla="*/ 4898369 w 4901514"/>
              <a:gd name="connsiteY5" fmla="*/ 5063589 h 6858000"/>
              <a:gd name="connsiteX6" fmla="*/ 4347612 w 4901514"/>
              <a:gd name="connsiteY6" fmla="*/ 6504198 h 6858000"/>
              <a:gd name="connsiteX7" fmla="*/ 3850724 w 4901514"/>
              <a:gd name="connsiteY7" fmla="*/ 6853409 h 6858000"/>
              <a:gd name="connsiteX8" fmla="*/ 3833460 w 4901514"/>
              <a:gd name="connsiteY8" fmla="*/ 6858000 h 6858000"/>
              <a:gd name="connsiteX9" fmla="*/ 0 w 49015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1514" h="6858000">
                <a:moveTo>
                  <a:pt x="0" y="0"/>
                </a:moveTo>
                <a:lnTo>
                  <a:pt x="4901514" y="0"/>
                </a:lnTo>
                <a:lnTo>
                  <a:pt x="4901514" y="4616073"/>
                </a:lnTo>
                <a:lnTo>
                  <a:pt x="4900457" y="4616073"/>
                </a:lnTo>
                <a:lnTo>
                  <a:pt x="4899667" y="4737484"/>
                </a:lnTo>
                <a:cubicBezTo>
                  <a:pt x="4898838" y="4850948"/>
                  <a:pt x="4898008" y="4964412"/>
                  <a:pt x="4898369" y="5063589"/>
                </a:cubicBezTo>
                <a:cubicBezTo>
                  <a:pt x="4856131" y="6026178"/>
                  <a:pt x="4523064" y="6322109"/>
                  <a:pt x="4347612" y="6504198"/>
                </a:cubicBezTo>
                <a:cubicBezTo>
                  <a:pt x="4199115" y="6670487"/>
                  <a:pt x="3960579" y="6814043"/>
                  <a:pt x="3850724" y="6853409"/>
                </a:cubicBezTo>
                <a:lnTo>
                  <a:pt x="383346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71000">
                <a:srgbClr val="ED1250"/>
              </a:gs>
              <a:gs pos="92000">
                <a:srgbClr val="A00C3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flipH="1">
            <a:off x="7548679" y="257433"/>
            <a:ext cx="4382530" cy="6343135"/>
          </a:xfrm>
          <a:custGeom>
            <a:avLst/>
            <a:gdLst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876122 h 6343135"/>
              <a:gd name="connsiteX3" fmla="*/ 4330730 w 4382530"/>
              <a:gd name="connsiteY3" fmla="*/ 5964736 h 6343135"/>
              <a:gd name="connsiteX4" fmla="*/ 4090501 w 4382530"/>
              <a:gd name="connsiteY4" fmla="*/ 6246765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876122 h 6343135"/>
              <a:gd name="connsiteX3" fmla="*/ 4268818 w 4382530"/>
              <a:gd name="connsiteY3" fmla="*/ 5936161 h 6343135"/>
              <a:gd name="connsiteX4" fmla="*/ 4090501 w 4382530"/>
              <a:gd name="connsiteY4" fmla="*/ 6246765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090501 w 4382530"/>
              <a:gd name="connsiteY4" fmla="*/ 6246765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133364 w 4382530"/>
              <a:gd name="connsiteY4" fmla="*/ 6046740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133364 w 4382530"/>
              <a:gd name="connsiteY4" fmla="*/ 6046740 h 6343135"/>
              <a:gd name="connsiteX5" fmla="*/ 4031021 w 4382530"/>
              <a:gd name="connsiteY5" fmla="*/ 6307899 h 6343135"/>
              <a:gd name="connsiteX6" fmla="*/ 38008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133364 w 4382530"/>
              <a:gd name="connsiteY4" fmla="*/ 6046740 h 6343135"/>
              <a:gd name="connsiteX5" fmla="*/ 3978634 w 4382530"/>
              <a:gd name="connsiteY5" fmla="*/ 6193599 h 6343135"/>
              <a:gd name="connsiteX6" fmla="*/ 38008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73580 w 4382530"/>
              <a:gd name="connsiteY3" fmla="*/ 5836149 h 6343135"/>
              <a:gd name="connsiteX4" fmla="*/ 4133364 w 4382530"/>
              <a:gd name="connsiteY4" fmla="*/ 6046740 h 6343135"/>
              <a:gd name="connsiteX5" fmla="*/ 3978634 w 4382530"/>
              <a:gd name="connsiteY5" fmla="*/ 6193599 h 6343135"/>
              <a:gd name="connsiteX6" fmla="*/ 38008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2530" h="6343135">
                <a:moveTo>
                  <a:pt x="0" y="0"/>
                </a:moveTo>
                <a:lnTo>
                  <a:pt x="4382530" y="0"/>
                </a:lnTo>
                <a:lnTo>
                  <a:pt x="4382530" y="5457022"/>
                </a:lnTo>
                <a:cubicBezTo>
                  <a:pt x="4365263" y="5486560"/>
                  <a:pt x="4290847" y="5806611"/>
                  <a:pt x="4273580" y="5836149"/>
                </a:cubicBezTo>
                <a:cubicBezTo>
                  <a:pt x="4187105" y="5965602"/>
                  <a:pt x="4199159" y="5978457"/>
                  <a:pt x="4133364" y="6046740"/>
                </a:cubicBezTo>
                <a:cubicBezTo>
                  <a:pt x="4114802" y="6067526"/>
                  <a:pt x="3999583" y="6173682"/>
                  <a:pt x="3978634" y="6193599"/>
                </a:cubicBezTo>
                <a:lnTo>
                  <a:pt x="3800848" y="6343135"/>
                </a:lnTo>
                <a:lnTo>
                  <a:pt x="0" y="6343135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 flipH="1">
            <a:off x="7826216" y="569045"/>
            <a:ext cx="3799962" cy="5773698"/>
          </a:xfrm>
          <a:prstGeom prst="roundRect">
            <a:avLst>
              <a:gd name="adj" fmla="val 4826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7000">
                <a:srgbClr val="ED1250"/>
              </a:gs>
              <a:gs pos="92000">
                <a:srgbClr val="A00C36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42539" y="786775"/>
            <a:ext cx="3396344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25%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4483" y="2256371"/>
            <a:ext cx="3396344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OFF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34216" y="4078993"/>
            <a:ext cx="2873828" cy="122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8647" y="4354037"/>
            <a:ext cx="3061125" cy="707886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CODE</a:t>
            </a:r>
            <a:endParaRPr lang="en-US" sz="40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5597" y="5033257"/>
            <a:ext cx="3061125" cy="1015663"/>
          </a:xfrm>
          <a:prstGeom prst="rect">
            <a:avLst/>
          </a:prstGeom>
          <a:noFill/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COUP25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1124" y="302824"/>
            <a:ext cx="1448568" cy="1158390"/>
            <a:chOff x="5835172" y="1090612"/>
            <a:chExt cx="3165952" cy="2531746"/>
          </a:xfrm>
          <a:effectLst/>
        </p:grpSpPr>
        <p:sp>
          <p:nvSpPr>
            <p:cNvPr id="13" name="Freeform 12"/>
            <p:cNvSpPr/>
            <p:nvPr/>
          </p:nvSpPr>
          <p:spPr>
            <a:xfrm>
              <a:off x="5972174" y="109061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835172" y="186023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79692" y="439753"/>
            <a:ext cx="4437283" cy="800219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600" b="1" dirty="0">
                <a:latin typeface="Century Gothic" panose="020B0502020202020204" pitchFamily="34" charset="0"/>
              </a:rPr>
              <a:t>s</a:t>
            </a:r>
            <a:r>
              <a:rPr lang="en-US" sz="4600" b="1" dirty="0" smtClean="0">
                <a:latin typeface="Century Gothic" panose="020B0502020202020204" pitchFamily="34" charset="0"/>
              </a:rPr>
              <a:t>imple slides</a:t>
            </a:r>
            <a:endParaRPr lang="en-US" sz="4600" b="1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579" y="1578009"/>
            <a:ext cx="589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10,000+ PowerPoint Slides (and growing!)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5579" y="2118829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Slide Updates Emailed to You Monthly For Life.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($1000 Value!)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5579" y="2905870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Expert PowerPoint, Excel, &amp; Word Courses 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($399 Value!)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5579" y="3692911"/>
            <a:ext cx="19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Five Users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5579" y="4202953"/>
            <a:ext cx="18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3,000+ Icons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579" y="4712995"/>
            <a:ext cx="2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One-Time Payment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9" y="5223035"/>
            <a:ext cx="26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&amp; Fast Support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646837" y="163372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46837" y="217544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646837" y="2956328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646837" y="370541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646837" y="4249389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646837" y="474217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646837" y="524804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55579" y="5753914"/>
            <a:ext cx="41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Fully Animated PowerPoint Slides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646837" y="577892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7289187" y="4410477"/>
            <a:ext cx="1138572" cy="2452286"/>
          </a:xfrm>
          <a:custGeom>
            <a:avLst/>
            <a:gdLst>
              <a:gd name="connsiteX0" fmla="*/ 1152772 w 1152772"/>
              <a:gd name="connsiteY0" fmla="*/ 0 h 2060859"/>
              <a:gd name="connsiteX1" fmla="*/ 1150177 w 1152772"/>
              <a:gd name="connsiteY1" fmla="*/ 118810 h 2060859"/>
              <a:gd name="connsiteX2" fmla="*/ 296872 w 1152772"/>
              <a:gd name="connsiteY2" fmla="*/ 2053605 h 2060859"/>
              <a:gd name="connsiteX3" fmla="*/ 273388 w 1152772"/>
              <a:gd name="connsiteY3" fmla="*/ 2060859 h 2060859"/>
              <a:gd name="connsiteX4" fmla="*/ 269832 w 1152772"/>
              <a:gd name="connsiteY4" fmla="*/ 1981534 h 2060859"/>
              <a:gd name="connsiteX5" fmla="*/ 67241 w 1152772"/>
              <a:gd name="connsiteY5" fmla="*/ 1406697 h 2060859"/>
              <a:gd name="connsiteX6" fmla="*/ 0 w 1152772"/>
              <a:gd name="connsiteY6" fmla="*/ 1324339 h 2060859"/>
              <a:gd name="connsiteX7" fmla="*/ 95566 w 1152772"/>
              <a:gd name="connsiteY7" fmla="*/ 1276622 h 2060859"/>
              <a:gd name="connsiteX8" fmla="*/ 1111820 w 1152772"/>
              <a:gd name="connsiteY8" fmla="*/ 115973 h 2060859"/>
              <a:gd name="connsiteX0" fmla="*/ 1152772 w 1152772"/>
              <a:gd name="connsiteY0" fmla="*/ 0 h 2085573"/>
              <a:gd name="connsiteX1" fmla="*/ 1150177 w 1152772"/>
              <a:gd name="connsiteY1" fmla="*/ 118810 h 2085573"/>
              <a:gd name="connsiteX2" fmla="*/ 296872 w 1152772"/>
              <a:gd name="connsiteY2" fmla="*/ 2053605 h 2085573"/>
              <a:gd name="connsiteX3" fmla="*/ 59204 w 1152772"/>
              <a:gd name="connsiteY3" fmla="*/ 2085573 h 2085573"/>
              <a:gd name="connsiteX4" fmla="*/ 269832 w 1152772"/>
              <a:gd name="connsiteY4" fmla="*/ 1981534 h 2085573"/>
              <a:gd name="connsiteX5" fmla="*/ 67241 w 1152772"/>
              <a:gd name="connsiteY5" fmla="*/ 1406697 h 2085573"/>
              <a:gd name="connsiteX6" fmla="*/ 0 w 1152772"/>
              <a:gd name="connsiteY6" fmla="*/ 1324339 h 2085573"/>
              <a:gd name="connsiteX7" fmla="*/ 95566 w 1152772"/>
              <a:gd name="connsiteY7" fmla="*/ 1276622 h 2085573"/>
              <a:gd name="connsiteX8" fmla="*/ 1111820 w 1152772"/>
              <a:gd name="connsiteY8" fmla="*/ 115973 h 2085573"/>
              <a:gd name="connsiteX9" fmla="*/ 1152772 w 1152772"/>
              <a:gd name="connsiteY9" fmla="*/ 0 h 2085573"/>
              <a:gd name="connsiteX0" fmla="*/ 1152772 w 1152772"/>
              <a:gd name="connsiteY0" fmla="*/ 0 h 2085573"/>
              <a:gd name="connsiteX1" fmla="*/ 1150177 w 1152772"/>
              <a:gd name="connsiteY1" fmla="*/ 118810 h 2085573"/>
              <a:gd name="connsiteX2" fmla="*/ 296872 w 1152772"/>
              <a:gd name="connsiteY2" fmla="*/ 2053605 h 2085573"/>
              <a:gd name="connsiteX3" fmla="*/ 59204 w 1152772"/>
              <a:gd name="connsiteY3" fmla="*/ 2085573 h 2085573"/>
              <a:gd name="connsiteX4" fmla="*/ 245119 w 1152772"/>
              <a:gd name="connsiteY4" fmla="*/ 1890918 h 2085573"/>
              <a:gd name="connsiteX5" fmla="*/ 67241 w 1152772"/>
              <a:gd name="connsiteY5" fmla="*/ 1406697 h 2085573"/>
              <a:gd name="connsiteX6" fmla="*/ 0 w 1152772"/>
              <a:gd name="connsiteY6" fmla="*/ 1324339 h 2085573"/>
              <a:gd name="connsiteX7" fmla="*/ 95566 w 1152772"/>
              <a:gd name="connsiteY7" fmla="*/ 1276622 h 2085573"/>
              <a:gd name="connsiteX8" fmla="*/ 1111820 w 1152772"/>
              <a:gd name="connsiteY8" fmla="*/ 115973 h 2085573"/>
              <a:gd name="connsiteX9" fmla="*/ 1152772 w 1152772"/>
              <a:gd name="connsiteY9" fmla="*/ 0 h 208557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5119 w 1152772"/>
              <a:gd name="connsiteY4" fmla="*/ 1890918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09400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09400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09400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84966 w 1152772"/>
              <a:gd name="connsiteY2" fmla="*/ 20393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84966 w 1152772"/>
              <a:gd name="connsiteY2" fmla="*/ 20393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84966 w 1152772"/>
              <a:gd name="connsiteY2" fmla="*/ 20393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59591 w 1152772"/>
              <a:gd name="connsiteY2" fmla="*/ 1915492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59591 w 1152772"/>
              <a:gd name="connsiteY2" fmla="*/ 1915492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94516 w 1152772"/>
              <a:gd name="connsiteY2" fmla="*/ 19377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94516 w 1152772"/>
              <a:gd name="connsiteY2" fmla="*/ 19377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585132 w 1152772"/>
              <a:gd name="connsiteY2" fmla="*/ 170705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585132 w 1152772"/>
              <a:gd name="connsiteY2" fmla="*/ 170705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585132 w 1152772"/>
              <a:gd name="connsiteY2" fmla="*/ 170705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38485 w 1150177"/>
              <a:gd name="connsiteY0" fmla="*/ 0 h 2452286"/>
              <a:gd name="connsiteX1" fmla="*/ 1150177 w 1150177"/>
              <a:gd name="connsiteY1" fmla="*/ 504573 h 2452286"/>
              <a:gd name="connsiteX2" fmla="*/ 585132 w 1150177"/>
              <a:gd name="connsiteY2" fmla="*/ 2092820 h 2452286"/>
              <a:gd name="connsiteX3" fmla="*/ 49679 w 1150177"/>
              <a:gd name="connsiteY3" fmla="*/ 2452286 h 2452286"/>
              <a:gd name="connsiteX4" fmla="*/ 240357 w 1150177"/>
              <a:gd name="connsiteY4" fmla="*/ 2195718 h 2452286"/>
              <a:gd name="connsiteX5" fmla="*/ 67241 w 1150177"/>
              <a:gd name="connsiteY5" fmla="*/ 1792460 h 2452286"/>
              <a:gd name="connsiteX6" fmla="*/ 0 w 1150177"/>
              <a:gd name="connsiteY6" fmla="*/ 1710102 h 2452286"/>
              <a:gd name="connsiteX7" fmla="*/ 95566 w 1150177"/>
              <a:gd name="connsiteY7" fmla="*/ 1662385 h 2452286"/>
              <a:gd name="connsiteX8" fmla="*/ 1111820 w 1150177"/>
              <a:gd name="connsiteY8" fmla="*/ 501736 h 2452286"/>
              <a:gd name="connsiteX9" fmla="*/ 1138485 w 1150177"/>
              <a:gd name="connsiteY9" fmla="*/ 0 h 2452286"/>
              <a:gd name="connsiteX0" fmla="*/ 1138485 w 1150177"/>
              <a:gd name="connsiteY0" fmla="*/ 0 h 2452286"/>
              <a:gd name="connsiteX1" fmla="*/ 1150177 w 1150177"/>
              <a:gd name="connsiteY1" fmla="*/ 504573 h 2452286"/>
              <a:gd name="connsiteX2" fmla="*/ 585132 w 1150177"/>
              <a:gd name="connsiteY2" fmla="*/ 2092820 h 2452286"/>
              <a:gd name="connsiteX3" fmla="*/ 49679 w 1150177"/>
              <a:gd name="connsiteY3" fmla="*/ 2452286 h 2452286"/>
              <a:gd name="connsiteX4" fmla="*/ 240357 w 1150177"/>
              <a:gd name="connsiteY4" fmla="*/ 2195718 h 2452286"/>
              <a:gd name="connsiteX5" fmla="*/ 67241 w 1150177"/>
              <a:gd name="connsiteY5" fmla="*/ 1792460 h 2452286"/>
              <a:gd name="connsiteX6" fmla="*/ 0 w 1150177"/>
              <a:gd name="connsiteY6" fmla="*/ 1710102 h 2452286"/>
              <a:gd name="connsiteX7" fmla="*/ 95566 w 1150177"/>
              <a:gd name="connsiteY7" fmla="*/ 1662385 h 2452286"/>
              <a:gd name="connsiteX8" fmla="*/ 983233 w 1150177"/>
              <a:gd name="connsiteY8" fmla="*/ 663661 h 2452286"/>
              <a:gd name="connsiteX9" fmla="*/ 1138485 w 1150177"/>
              <a:gd name="connsiteY9" fmla="*/ 0 h 2452286"/>
              <a:gd name="connsiteX0" fmla="*/ 1138485 w 1150177"/>
              <a:gd name="connsiteY0" fmla="*/ 0 h 2452286"/>
              <a:gd name="connsiteX1" fmla="*/ 1150177 w 1150177"/>
              <a:gd name="connsiteY1" fmla="*/ 504573 h 2452286"/>
              <a:gd name="connsiteX2" fmla="*/ 585132 w 1150177"/>
              <a:gd name="connsiteY2" fmla="*/ 2092820 h 2452286"/>
              <a:gd name="connsiteX3" fmla="*/ 49679 w 1150177"/>
              <a:gd name="connsiteY3" fmla="*/ 2452286 h 2452286"/>
              <a:gd name="connsiteX4" fmla="*/ 240357 w 1150177"/>
              <a:gd name="connsiteY4" fmla="*/ 2195718 h 2452286"/>
              <a:gd name="connsiteX5" fmla="*/ 67241 w 1150177"/>
              <a:gd name="connsiteY5" fmla="*/ 1792460 h 2452286"/>
              <a:gd name="connsiteX6" fmla="*/ 0 w 1150177"/>
              <a:gd name="connsiteY6" fmla="*/ 1710102 h 2452286"/>
              <a:gd name="connsiteX7" fmla="*/ 95566 w 1150177"/>
              <a:gd name="connsiteY7" fmla="*/ 1662385 h 2452286"/>
              <a:gd name="connsiteX8" fmla="*/ 983233 w 1150177"/>
              <a:gd name="connsiteY8" fmla="*/ 663661 h 2452286"/>
              <a:gd name="connsiteX9" fmla="*/ 1138485 w 1150177"/>
              <a:gd name="connsiteY9" fmla="*/ 0 h 2452286"/>
              <a:gd name="connsiteX0" fmla="*/ 1138485 w 1140652"/>
              <a:gd name="connsiteY0" fmla="*/ 0 h 2452286"/>
              <a:gd name="connsiteX1" fmla="*/ 1140652 w 1140652"/>
              <a:gd name="connsiteY1" fmla="*/ 595061 h 2452286"/>
              <a:gd name="connsiteX2" fmla="*/ 585132 w 1140652"/>
              <a:gd name="connsiteY2" fmla="*/ 2092820 h 2452286"/>
              <a:gd name="connsiteX3" fmla="*/ 49679 w 1140652"/>
              <a:gd name="connsiteY3" fmla="*/ 2452286 h 2452286"/>
              <a:gd name="connsiteX4" fmla="*/ 240357 w 1140652"/>
              <a:gd name="connsiteY4" fmla="*/ 2195718 h 2452286"/>
              <a:gd name="connsiteX5" fmla="*/ 67241 w 1140652"/>
              <a:gd name="connsiteY5" fmla="*/ 1792460 h 2452286"/>
              <a:gd name="connsiteX6" fmla="*/ 0 w 1140652"/>
              <a:gd name="connsiteY6" fmla="*/ 1710102 h 2452286"/>
              <a:gd name="connsiteX7" fmla="*/ 95566 w 1140652"/>
              <a:gd name="connsiteY7" fmla="*/ 1662385 h 2452286"/>
              <a:gd name="connsiteX8" fmla="*/ 983233 w 1140652"/>
              <a:gd name="connsiteY8" fmla="*/ 663661 h 2452286"/>
              <a:gd name="connsiteX9" fmla="*/ 1138485 w 1140652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585132 w 1138571"/>
              <a:gd name="connsiteY2" fmla="*/ 2092820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637520 w 1138571"/>
              <a:gd name="connsiteY2" fmla="*/ 2111870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680383 w 1138571"/>
              <a:gd name="connsiteY2" fmla="*/ 2073770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647046 w 1138571"/>
              <a:gd name="connsiteY2" fmla="*/ 2069008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8571" h="2452286">
                <a:moveTo>
                  <a:pt x="1138485" y="0"/>
                </a:moveTo>
                <a:cubicBezTo>
                  <a:pt x="1139207" y="198354"/>
                  <a:pt x="1135167" y="453857"/>
                  <a:pt x="1135889" y="652211"/>
                </a:cubicBezTo>
                <a:cubicBezTo>
                  <a:pt x="1093651" y="1614800"/>
                  <a:pt x="822498" y="1886919"/>
                  <a:pt x="647046" y="2069008"/>
                </a:cubicBezTo>
                <a:cubicBezTo>
                  <a:pt x="477335" y="2259052"/>
                  <a:pt x="128108" y="2443217"/>
                  <a:pt x="49679" y="2452286"/>
                </a:cubicBezTo>
                <a:cubicBezTo>
                  <a:pt x="48494" y="2425844"/>
                  <a:pt x="186773" y="2395991"/>
                  <a:pt x="240357" y="2195718"/>
                </a:cubicBezTo>
                <a:cubicBezTo>
                  <a:pt x="240028" y="1990276"/>
                  <a:pt x="177907" y="1955066"/>
                  <a:pt x="67241" y="1792460"/>
                </a:cubicBezTo>
                <a:lnTo>
                  <a:pt x="0" y="1710102"/>
                </a:lnTo>
                <a:lnTo>
                  <a:pt x="95566" y="1662385"/>
                </a:lnTo>
                <a:cubicBezTo>
                  <a:pt x="548837" y="1407165"/>
                  <a:pt x="780888" y="1159522"/>
                  <a:pt x="983233" y="663661"/>
                </a:cubicBezTo>
                <a:cubicBezTo>
                  <a:pt x="1073084" y="442441"/>
                  <a:pt x="1086734" y="221220"/>
                  <a:pt x="1138485" y="0"/>
                </a:cubicBezTo>
                <a:close/>
              </a:path>
            </a:pathLst>
          </a:custGeom>
          <a:gradFill flip="none" rotWithShape="1">
            <a:gsLst>
              <a:gs pos="38000">
                <a:schemeClr val="bg1">
                  <a:lumMod val="85000"/>
                </a:schemeClr>
              </a:gs>
              <a:gs pos="67000">
                <a:srgbClr val="7A7A7A"/>
              </a:gs>
              <a:gs pos="92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hlinkClick r:id="rId2"/>
          </p:cNvPr>
          <p:cNvSpPr txBox="1"/>
          <p:nvPr/>
        </p:nvSpPr>
        <p:spPr>
          <a:xfrm>
            <a:off x="557609" y="6250402"/>
            <a:ext cx="63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Here To Get Access To Our Animated Slides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Google Shape;4709;p102"/>
          <p:cNvSpPr txBox="1">
            <a:spLocks noChangeArrowheads="1"/>
          </p:cNvSpPr>
          <p:nvPr/>
        </p:nvSpPr>
        <p:spPr bwMode="auto">
          <a:xfrm>
            <a:off x="1876425" y="1628775"/>
            <a:ext cx="15303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19139" name="Google Shape;4710;p102"/>
          <p:cNvSpPr txBox="1">
            <a:spLocks noChangeArrowheads="1"/>
          </p:cNvSpPr>
          <p:nvPr/>
        </p:nvSpPr>
        <p:spPr bwMode="auto">
          <a:xfrm>
            <a:off x="8621713" y="1631950"/>
            <a:ext cx="16922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19140" name="Google Shape;4711;p102"/>
          <p:cNvSpPr txBox="1">
            <a:spLocks noChangeArrowheads="1"/>
          </p:cNvSpPr>
          <p:nvPr/>
        </p:nvSpPr>
        <p:spPr bwMode="auto">
          <a:xfrm>
            <a:off x="8845327" y="1259427"/>
            <a:ext cx="1372711" cy="3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1C84C9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 sz="25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19141" name="Google Shape;4712;p102"/>
          <p:cNvSpPr txBox="1">
            <a:spLocks noChangeArrowheads="1"/>
          </p:cNvSpPr>
          <p:nvPr/>
        </p:nvSpPr>
        <p:spPr bwMode="auto">
          <a:xfrm>
            <a:off x="8882743" y="4248232"/>
            <a:ext cx="1405226" cy="3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65280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sz="25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19142" name="Google Shape;4713;p102"/>
          <p:cNvSpPr txBox="1">
            <a:spLocks noChangeArrowheads="1"/>
          </p:cNvSpPr>
          <p:nvPr/>
        </p:nvSpPr>
        <p:spPr bwMode="auto">
          <a:xfrm>
            <a:off x="1973263" y="4341032"/>
            <a:ext cx="1299708" cy="41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4B2E3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sz="25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19143" name="Google Shape;4714;p102"/>
          <p:cNvSpPr txBox="1">
            <a:spLocks noChangeArrowheads="1"/>
          </p:cNvSpPr>
          <p:nvPr/>
        </p:nvSpPr>
        <p:spPr bwMode="auto">
          <a:xfrm>
            <a:off x="1989138" y="1280332"/>
            <a:ext cx="1299708" cy="41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5BBFC7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sz="25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6464B65-294B-D143-9252-ADF05CFD1123}"/>
              </a:ext>
            </a:extLst>
          </p:cNvPr>
          <p:cNvGrpSpPr/>
          <p:nvPr/>
        </p:nvGrpSpPr>
        <p:grpSpPr>
          <a:xfrm>
            <a:off x="4222750" y="3481388"/>
            <a:ext cx="3714750" cy="2160587"/>
            <a:chOff x="4222750" y="3481388"/>
            <a:chExt cx="3714750" cy="2160587"/>
          </a:xfrm>
        </p:grpSpPr>
        <p:sp>
          <p:nvSpPr>
            <p:cNvPr id="219144" name="Google Shape;4715;p102"/>
            <p:cNvSpPr>
              <a:spLocks/>
            </p:cNvSpPr>
            <p:nvPr/>
          </p:nvSpPr>
          <p:spPr bwMode="auto">
            <a:xfrm>
              <a:off x="4222750" y="3481388"/>
              <a:ext cx="3714750" cy="1851025"/>
            </a:xfrm>
            <a:custGeom>
              <a:avLst/>
              <a:gdLst>
                <a:gd name="T0" fmla="*/ 2147483646 w 2340"/>
                <a:gd name="T1" fmla="*/ 2147483646 h 1166"/>
                <a:gd name="T2" fmla="*/ 2147483646 w 2340"/>
                <a:gd name="T3" fmla="*/ 0 h 1166"/>
                <a:gd name="T4" fmla="*/ 2147483646 w 2340"/>
                <a:gd name="T5" fmla="*/ 2147483646 h 1166"/>
                <a:gd name="T6" fmla="*/ 0 w 2340"/>
                <a:gd name="T7" fmla="*/ 2147483646 h 1166"/>
                <a:gd name="T8" fmla="*/ 2147483646 w 2340"/>
                <a:gd name="T9" fmla="*/ 2147483646 h 1166"/>
                <a:gd name="T10" fmla="*/ 2147483646 w 2340"/>
                <a:gd name="T11" fmla="*/ 2147483646 h 1166"/>
                <a:gd name="T12" fmla="*/ 2147483646 w 2340"/>
                <a:gd name="T13" fmla="*/ 2147483646 h 1166"/>
                <a:gd name="T14" fmla="*/ 2147483646 w 2340"/>
                <a:gd name="T15" fmla="*/ 2147483646 h 1166"/>
                <a:gd name="T16" fmla="*/ 2147483646 w 2340"/>
                <a:gd name="T17" fmla="*/ 2147483646 h 1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5" name="Google Shape;4716;p102"/>
            <p:cNvSpPr>
              <a:spLocks/>
            </p:cNvSpPr>
            <p:nvPr/>
          </p:nvSpPr>
          <p:spPr bwMode="auto">
            <a:xfrm>
              <a:off x="4222750" y="4402138"/>
              <a:ext cx="1857375" cy="1239837"/>
            </a:xfrm>
            <a:custGeom>
              <a:avLst/>
              <a:gdLst>
                <a:gd name="T0" fmla="*/ 0 w 1170"/>
                <a:gd name="T1" fmla="*/ 0 h 781"/>
                <a:gd name="T2" fmla="*/ 0 w 1170"/>
                <a:gd name="T3" fmla="*/ 2147483646 h 781"/>
                <a:gd name="T4" fmla="*/ 2147483646 w 1170"/>
                <a:gd name="T5" fmla="*/ 2147483646 h 781"/>
                <a:gd name="T6" fmla="*/ 2147483646 w 1170"/>
                <a:gd name="T7" fmla="*/ 2147483646 h 781"/>
                <a:gd name="T8" fmla="*/ 0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4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6" name="Google Shape;4717;p102"/>
            <p:cNvSpPr>
              <a:spLocks/>
            </p:cNvSpPr>
            <p:nvPr/>
          </p:nvSpPr>
          <p:spPr bwMode="auto">
            <a:xfrm>
              <a:off x="6080125" y="4402138"/>
              <a:ext cx="1857375" cy="1239837"/>
            </a:xfrm>
            <a:custGeom>
              <a:avLst/>
              <a:gdLst>
                <a:gd name="T0" fmla="*/ 2147483646 w 1170"/>
                <a:gd name="T1" fmla="*/ 0 h 781"/>
                <a:gd name="T2" fmla="*/ 0 w 1170"/>
                <a:gd name="T3" fmla="*/ 2147483646 h 781"/>
                <a:gd name="T4" fmla="*/ 0 w 1170"/>
                <a:gd name="T5" fmla="*/ 2147483646 h 781"/>
                <a:gd name="T6" fmla="*/ 2147483646 w 1170"/>
                <a:gd name="T7" fmla="*/ 2147483646 h 781"/>
                <a:gd name="T8" fmla="*/ 2147483646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13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852E22E-58DD-6D49-8582-55707638501C}"/>
              </a:ext>
            </a:extLst>
          </p:cNvPr>
          <p:cNvGrpSpPr/>
          <p:nvPr/>
        </p:nvGrpSpPr>
        <p:grpSpPr>
          <a:xfrm>
            <a:off x="4222750" y="2727325"/>
            <a:ext cx="3714750" cy="2155825"/>
            <a:chOff x="4222750" y="2727325"/>
            <a:chExt cx="3714750" cy="2155825"/>
          </a:xfrm>
        </p:grpSpPr>
        <p:sp>
          <p:nvSpPr>
            <p:cNvPr id="219147" name="Google Shape;4718;p102"/>
            <p:cNvSpPr>
              <a:spLocks/>
            </p:cNvSpPr>
            <p:nvPr/>
          </p:nvSpPr>
          <p:spPr bwMode="auto">
            <a:xfrm>
              <a:off x="4222750" y="2727325"/>
              <a:ext cx="3714750" cy="1849438"/>
            </a:xfrm>
            <a:custGeom>
              <a:avLst/>
              <a:gdLst>
                <a:gd name="T0" fmla="*/ 2147483646 w 2340"/>
                <a:gd name="T1" fmla="*/ 2147483646 h 1165"/>
                <a:gd name="T2" fmla="*/ 2147483646 w 2340"/>
                <a:gd name="T3" fmla="*/ 0 h 1165"/>
                <a:gd name="T4" fmla="*/ 2147483646 w 2340"/>
                <a:gd name="T5" fmla="*/ 2147483646 h 1165"/>
                <a:gd name="T6" fmla="*/ 0 w 2340"/>
                <a:gd name="T7" fmla="*/ 2147483646 h 1165"/>
                <a:gd name="T8" fmla="*/ 2147483646 w 2340"/>
                <a:gd name="T9" fmla="*/ 2147483646 h 1165"/>
                <a:gd name="T10" fmla="*/ 2147483646 w 2340"/>
                <a:gd name="T11" fmla="*/ 2147483646 h 1165"/>
                <a:gd name="T12" fmla="*/ 2147483646 w 2340"/>
                <a:gd name="T13" fmla="*/ 2147483646 h 1165"/>
                <a:gd name="T14" fmla="*/ 2147483646 w 2340"/>
                <a:gd name="T15" fmla="*/ 2147483646 h 1165"/>
                <a:gd name="T16" fmla="*/ 2147483646 w 2340"/>
                <a:gd name="T17" fmla="*/ 2147483646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1C8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8" name="Google Shape;4719;p102"/>
            <p:cNvSpPr>
              <a:spLocks/>
            </p:cNvSpPr>
            <p:nvPr/>
          </p:nvSpPr>
          <p:spPr bwMode="auto">
            <a:xfrm>
              <a:off x="4222750" y="3643313"/>
              <a:ext cx="1857375" cy="1239837"/>
            </a:xfrm>
            <a:custGeom>
              <a:avLst/>
              <a:gdLst>
                <a:gd name="T0" fmla="*/ 0 w 1170"/>
                <a:gd name="T1" fmla="*/ 0 h 781"/>
                <a:gd name="T2" fmla="*/ 0 w 1170"/>
                <a:gd name="T3" fmla="*/ 2147483646 h 781"/>
                <a:gd name="T4" fmla="*/ 2147483646 w 1170"/>
                <a:gd name="T5" fmla="*/ 2147483646 h 781"/>
                <a:gd name="T6" fmla="*/ 2147483646 w 1170"/>
                <a:gd name="T7" fmla="*/ 2147483646 h 781"/>
                <a:gd name="T8" fmla="*/ 0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7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9" name="Google Shape;4720;p102"/>
            <p:cNvSpPr>
              <a:spLocks/>
            </p:cNvSpPr>
            <p:nvPr/>
          </p:nvSpPr>
          <p:spPr bwMode="auto">
            <a:xfrm>
              <a:off x="6080125" y="3643313"/>
              <a:ext cx="1857375" cy="1239837"/>
            </a:xfrm>
            <a:custGeom>
              <a:avLst/>
              <a:gdLst>
                <a:gd name="T0" fmla="*/ 2147483646 w 1170"/>
                <a:gd name="T1" fmla="*/ 0 h 781"/>
                <a:gd name="T2" fmla="*/ 0 w 1170"/>
                <a:gd name="T3" fmla="*/ 2147483646 h 781"/>
                <a:gd name="T4" fmla="*/ 0 w 1170"/>
                <a:gd name="T5" fmla="*/ 2147483646 h 781"/>
                <a:gd name="T6" fmla="*/ 2147483646 w 1170"/>
                <a:gd name="T7" fmla="*/ 2147483646 h 781"/>
                <a:gd name="T8" fmla="*/ 2147483646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106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DA6AEBE-2BEA-C343-B0F0-4C8161EF8026}"/>
              </a:ext>
            </a:extLst>
          </p:cNvPr>
          <p:cNvGrpSpPr/>
          <p:nvPr/>
        </p:nvGrpSpPr>
        <p:grpSpPr>
          <a:xfrm>
            <a:off x="4222750" y="1968500"/>
            <a:ext cx="3714750" cy="2155825"/>
            <a:chOff x="4222750" y="1968500"/>
            <a:chExt cx="3714750" cy="2155825"/>
          </a:xfrm>
        </p:grpSpPr>
        <p:sp>
          <p:nvSpPr>
            <p:cNvPr id="219150" name="Google Shape;4721;p102"/>
            <p:cNvSpPr>
              <a:spLocks/>
            </p:cNvSpPr>
            <p:nvPr/>
          </p:nvSpPr>
          <p:spPr bwMode="auto">
            <a:xfrm>
              <a:off x="4222750" y="1968500"/>
              <a:ext cx="3714750" cy="1849438"/>
            </a:xfrm>
            <a:custGeom>
              <a:avLst/>
              <a:gdLst>
                <a:gd name="T0" fmla="*/ 2147483646 w 2340"/>
                <a:gd name="T1" fmla="*/ 2147483646 h 1165"/>
                <a:gd name="T2" fmla="*/ 2147483646 w 2340"/>
                <a:gd name="T3" fmla="*/ 0 h 1165"/>
                <a:gd name="T4" fmla="*/ 2147483646 w 2340"/>
                <a:gd name="T5" fmla="*/ 2147483646 h 1165"/>
                <a:gd name="T6" fmla="*/ 0 w 2340"/>
                <a:gd name="T7" fmla="*/ 2147483646 h 1165"/>
                <a:gd name="T8" fmla="*/ 2147483646 w 2340"/>
                <a:gd name="T9" fmla="*/ 2147483646 h 1165"/>
                <a:gd name="T10" fmla="*/ 2147483646 w 2340"/>
                <a:gd name="T11" fmla="*/ 2147483646 h 1165"/>
                <a:gd name="T12" fmla="*/ 2147483646 w 2340"/>
                <a:gd name="T13" fmla="*/ 2147483646 h 1165"/>
                <a:gd name="T14" fmla="*/ 2147483646 w 2340"/>
                <a:gd name="T15" fmla="*/ 2147483646 h 1165"/>
                <a:gd name="T16" fmla="*/ 2147483646 w 2340"/>
                <a:gd name="T17" fmla="*/ 2147483646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1" name="Google Shape;4722;p102"/>
            <p:cNvSpPr>
              <a:spLocks/>
            </p:cNvSpPr>
            <p:nvPr/>
          </p:nvSpPr>
          <p:spPr bwMode="auto">
            <a:xfrm>
              <a:off x="4222750" y="2889250"/>
              <a:ext cx="1857375" cy="1235075"/>
            </a:xfrm>
            <a:custGeom>
              <a:avLst/>
              <a:gdLst>
                <a:gd name="T0" fmla="*/ 0 w 1170"/>
                <a:gd name="T1" fmla="*/ 0 h 778"/>
                <a:gd name="T2" fmla="*/ 0 w 1170"/>
                <a:gd name="T3" fmla="*/ 2147483646 h 778"/>
                <a:gd name="T4" fmla="*/ 2147483646 w 1170"/>
                <a:gd name="T5" fmla="*/ 2147483646 h 778"/>
                <a:gd name="T6" fmla="*/ 2147483646 w 1170"/>
                <a:gd name="T7" fmla="*/ 2147483646 h 778"/>
                <a:gd name="T8" fmla="*/ 0 w 1170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2" name="Google Shape;4723;p102"/>
            <p:cNvSpPr>
              <a:spLocks/>
            </p:cNvSpPr>
            <p:nvPr/>
          </p:nvSpPr>
          <p:spPr bwMode="auto">
            <a:xfrm>
              <a:off x="6080125" y="2889250"/>
              <a:ext cx="1857375" cy="1235075"/>
            </a:xfrm>
            <a:custGeom>
              <a:avLst/>
              <a:gdLst>
                <a:gd name="T0" fmla="*/ 2147483646 w 1170"/>
                <a:gd name="T1" fmla="*/ 0 h 778"/>
                <a:gd name="T2" fmla="*/ 0 w 1170"/>
                <a:gd name="T3" fmla="*/ 2147483646 h 778"/>
                <a:gd name="T4" fmla="*/ 0 w 1170"/>
                <a:gd name="T5" fmla="*/ 2147483646 h 778"/>
                <a:gd name="T6" fmla="*/ 2147483646 w 1170"/>
                <a:gd name="T7" fmla="*/ 2147483646 h 778"/>
                <a:gd name="T8" fmla="*/ 2147483646 w 1170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249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ABC607C-672B-4F42-B3CB-4196BA1776BD}"/>
              </a:ext>
            </a:extLst>
          </p:cNvPr>
          <p:cNvGrpSpPr/>
          <p:nvPr/>
        </p:nvGrpSpPr>
        <p:grpSpPr>
          <a:xfrm>
            <a:off x="4222750" y="1220599"/>
            <a:ext cx="3714750" cy="2154426"/>
            <a:chOff x="4222750" y="1220599"/>
            <a:chExt cx="3714750" cy="2154426"/>
          </a:xfrm>
        </p:grpSpPr>
        <p:sp>
          <p:nvSpPr>
            <p:cNvPr id="219153" name="Google Shape;4724;p102"/>
            <p:cNvSpPr>
              <a:spLocks/>
            </p:cNvSpPr>
            <p:nvPr/>
          </p:nvSpPr>
          <p:spPr bwMode="auto">
            <a:xfrm>
              <a:off x="4222750" y="1220599"/>
              <a:ext cx="3714750" cy="1851025"/>
            </a:xfrm>
            <a:custGeom>
              <a:avLst/>
              <a:gdLst>
                <a:gd name="T0" fmla="*/ 2147483646 w 2340"/>
                <a:gd name="T1" fmla="*/ 2147483646 h 1166"/>
                <a:gd name="T2" fmla="*/ 2147483646 w 2340"/>
                <a:gd name="T3" fmla="*/ 0 h 1166"/>
                <a:gd name="T4" fmla="*/ 2147483646 w 2340"/>
                <a:gd name="T5" fmla="*/ 2147483646 h 1166"/>
                <a:gd name="T6" fmla="*/ 0 w 2340"/>
                <a:gd name="T7" fmla="*/ 2147483646 h 1166"/>
                <a:gd name="T8" fmla="*/ 2147483646 w 2340"/>
                <a:gd name="T9" fmla="*/ 2147483646 h 1166"/>
                <a:gd name="T10" fmla="*/ 2147483646 w 2340"/>
                <a:gd name="T11" fmla="*/ 2147483646 h 1166"/>
                <a:gd name="T12" fmla="*/ 2147483646 w 2340"/>
                <a:gd name="T13" fmla="*/ 2147483646 h 1166"/>
                <a:gd name="T14" fmla="*/ 2147483646 w 2340"/>
                <a:gd name="T15" fmla="*/ 2147483646 h 1166"/>
                <a:gd name="T16" fmla="*/ 2147483646 w 2340"/>
                <a:gd name="T17" fmla="*/ 2147483646 h 1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4" name="Google Shape;4725;p102"/>
            <p:cNvSpPr>
              <a:spLocks/>
            </p:cNvSpPr>
            <p:nvPr/>
          </p:nvSpPr>
          <p:spPr bwMode="auto">
            <a:xfrm>
              <a:off x="4222750" y="2136775"/>
              <a:ext cx="1857375" cy="1238250"/>
            </a:xfrm>
            <a:custGeom>
              <a:avLst/>
              <a:gdLst>
                <a:gd name="T0" fmla="*/ 0 w 1170"/>
                <a:gd name="T1" fmla="*/ 0 h 780"/>
                <a:gd name="T2" fmla="*/ 0 w 1170"/>
                <a:gd name="T3" fmla="*/ 2147483646 h 780"/>
                <a:gd name="T4" fmla="*/ 2147483646 w 1170"/>
                <a:gd name="T5" fmla="*/ 2147483646 h 780"/>
                <a:gd name="T6" fmla="*/ 2147483646 w 1170"/>
                <a:gd name="T7" fmla="*/ 2147483646 h 780"/>
                <a:gd name="T8" fmla="*/ 0 w 1170"/>
                <a:gd name="T9" fmla="*/ 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5" name="Google Shape;4726;p102"/>
            <p:cNvSpPr>
              <a:spLocks/>
            </p:cNvSpPr>
            <p:nvPr/>
          </p:nvSpPr>
          <p:spPr bwMode="auto">
            <a:xfrm>
              <a:off x="6080125" y="2136775"/>
              <a:ext cx="1857375" cy="1238250"/>
            </a:xfrm>
            <a:custGeom>
              <a:avLst/>
              <a:gdLst>
                <a:gd name="T0" fmla="*/ 2147483646 w 1170"/>
                <a:gd name="T1" fmla="*/ 0 h 780"/>
                <a:gd name="T2" fmla="*/ 0 w 1170"/>
                <a:gd name="T3" fmla="*/ 2147483646 h 780"/>
                <a:gd name="T4" fmla="*/ 0 w 1170"/>
                <a:gd name="T5" fmla="*/ 2147483646 h 780"/>
                <a:gd name="T6" fmla="*/ 2147483646 w 1170"/>
                <a:gd name="T7" fmla="*/ 2147483646 h 780"/>
                <a:gd name="T8" fmla="*/ 2147483646 w 1170"/>
                <a:gd name="T9" fmla="*/ 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4BA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19156" name="Google Shape;4727;p102"/>
          <p:cNvSpPr>
            <a:spLocks/>
          </p:cNvSpPr>
          <p:nvPr/>
        </p:nvSpPr>
        <p:spPr bwMode="auto">
          <a:xfrm>
            <a:off x="10833100" y="1803400"/>
            <a:ext cx="774700" cy="649288"/>
          </a:xfrm>
          <a:custGeom>
            <a:avLst/>
            <a:gdLst>
              <a:gd name="T0" fmla="*/ 2147483646 w 189"/>
              <a:gd name="T1" fmla="*/ 2147483646 h 158"/>
              <a:gd name="T2" fmla="*/ 2147483646 w 189"/>
              <a:gd name="T3" fmla="*/ 2147483646 h 158"/>
              <a:gd name="T4" fmla="*/ 2147483646 w 189"/>
              <a:gd name="T5" fmla="*/ 2147483646 h 158"/>
              <a:gd name="T6" fmla="*/ 2147483646 w 189"/>
              <a:gd name="T7" fmla="*/ 2147483646 h 158"/>
              <a:gd name="T8" fmla="*/ 2147483646 w 189"/>
              <a:gd name="T9" fmla="*/ 2147483646 h 158"/>
              <a:gd name="T10" fmla="*/ 2147483646 w 189"/>
              <a:gd name="T11" fmla="*/ 2147483646 h 158"/>
              <a:gd name="T12" fmla="*/ 2147483646 w 189"/>
              <a:gd name="T13" fmla="*/ 2147483646 h 158"/>
              <a:gd name="T14" fmla="*/ 2147483646 w 189"/>
              <a:gd name="T15" fmla="*/ 2147483646 h 158"/>
              <a:gd name="T16" fmla="*/ 2147483646 w 189"/>
              <a:gd name="T17" fmla="*/ 2147483646 h 158"/>
              <a:gd name="T18" fmla="*/ 2147483646 w 189"/>
              <a:gd name="T19" fmla="*/ 2147483646 h 158"/>
              <a:gd name="T20" fmla="*/ 2147483646 w 189"/>
              <a:gd name="T21" fmla="*/ 2147483646 h 158"/>
              <a:gd name="T22" fmla="*/ 2147483646 w 189"/>
              <a:gd name="T23" fmla="*/ 2147483646 h 158"/>
              <a:gd name="T24" fmla="*/ 2147483646 w 189"/>
              <a:gd name="T25" fmla="*/ 2147483646 h 158"/>
              <a:gd name="T26" fmla="*/ 2147483646 w 189"/>
              <a:gd name="T27" fmla="*/ 2147483646 h 158"/>
              <a:gd name="T28" fmla="*/ 2147483646 w 189"/>
              <a:gd name="T29" fmla="*/ 2147483646 h 158"/>
              <a:gd name="T30" fmla="*/ 2147483646 w 189"/>
              <a:gd name="T31" fmla="*/ 2147483646 h 158"/>
              <a:gd name="T32" fmla="*/ 2147483646 w 189"/>
              <a:gd name="T33" fmla="*/ 2147483646 h 158"/>
              <a:gd name="T34" fmla="*/ 2147483646 w 189"/>
              <a:gd name="T35" fmla="*/ 2147483646 h 158"/>
              <a:gd name="T36" fmla="*/ 2147483646 w 189"/>
              <a:gd name="T37" fmla="*/ 2147483646 h 158"/>
              <a:gd name="T38" fmla="*/ 2147483646 w 189"/>
              <a:gd name="T39" fmla="*/ 2147483646 h 158"/>
              <a:gd name="T40" fmla="*/ 2147483646 w 189"/>
              <a:gd name="T41" fmla="*/ 2147483646 h 158"/>
              <a:gd name="T42" fmla="*/ 2147483646 w 189"/>
              <a:gd name="T43" fmla="*/ 2147483646 h 158"/>
              <a:gd name="T44" fmla="*/ 2147483646 w 189"/>
              <a:gd name="T45" fmla="*/ 2147483646 h 158"/>
              <a:gd name="T46" fmla="*/ 2147483646 w 189"/>
              <a:gd name="T47" fmla="*/ 2147483646 h 158"/>
              <a:gd name="T48" fmla="*/ 2147483646 w 189"/>
              <a:gd name="T49" fmla="*/ 2147483646 h 158"/>
              <a:gd name="T50" fmla="*/ 2147483646 w 189"/>
              <a:gd name="T51" fmla="*/ 2147483646 h 158"/>
              <a:gd name="T52" fmla="*/ 2147483646 w 189"/>
              <a:gd name="T53" fmla="*/ 2147483646 h 158"/>
              <a:gd name="T54" fmla="*/ 2147483646 w 189"/>
              <a:gd name="T55" fmla="*/ 2147483646 h 158"/>
              <a:gd name="T56" fmla="*/ 2147483646 w 189"/>
              <a:gd name="T57" fmla="*/ 2147483646 h 158"/>
              <a:gd name="T58" fmla="*/ 2147483646 w 189"/>
              <a:gd name="T59" fmla="*/ 2147483646 h 158"/>
              <a:gd name="T60" fmla="*/ 2147483646 w 189"/>
              <a:gd name="T61" fmla="*/ 2147483646 h 158"/>
              <a:gd name="T62" fmla="*/ 2147483646 w 189"/>
              <a:gd name="T63" fmla="*/ 2147483646 h 158"/>
              <a:gd name="T64" fmla="*/ 2147483646 w 189"/>
              <a:gd name="T65" fmla="*/ 2147483646 h 158"/>
              <a:gd name="T66" fmla="*/ 2147483646 w 189"/>
              <a:gd name="T67" fmla="*/ 2147483646 h 158"/>
              <a:gd name="T68" fmla="*/ 2147483646 w 189"/>
              <a:gd name="T69" fmla="*/ 2147483646 h 158"/>
              <a:gd name="T70" fmla="*/ 2147483646 w 189"/>
              <a:gd name="T71" fmla="*/ 2147483646 h 158"/>
              <a:gd name="T72" fmla="*/ 2147483646 w 189"/>
              <a:gd name="T73" fmla="*/ 2147483646 h 158"/>
              <a:gd name="T74" fmla="*/ 2147483646 w 189"/>
              <a:gd name="T75" fmla="*/ 2147483646 h 158"/>
              <a:gd name="T76" fmla="*/ 2147483646 w 189"/>
              <a:gd name="T77" fmla="*/ 2147483646 h 158"/>
              <a:gd name="T78" fmla="*/ 2147483646 w 189"/>
              <a:gd name="T79" fmla="*/ 2147483646 h 158"/>
              <a:gd name="T80" fmla="*/ 2147483646 w 189"/>
              <a:gd name="T81" fmla="*/ 2147483646 h 158"/>
              <a:gd name="T82" fmla="*/ 2147483646 w 189"/>
              <a:gd name="T83" fmla="*/ 2147483646 h 158"/>
              <a:gd name="T84" fmla="*/ 2147483646 w 189"/>
              <a:gd name="T85" fmla="*/ 2147483646 h 158"/>
              <a:gd name="T86" fmla="*/ 2147483646 w 189"/>
              <a:gd name="T87" fmla="*/ 2147483646 h 158"/>
              <a:gd name="T88" fmla="*/ 2147483646 w 189"/>
              <a:gd name="T89" fmla="*/ 2147483646 h 158"/>
              <a:gd name="T90" fmla="*/ 2147483646 w 189"/>
              <a:gd name="T91" fmla="*/ 2147483646 h 158"/>
              <a:gd name="T92" fmla="*/ 2147483646 w 189"/>
              <a:gd name="T93" fmla="*/ 2147483646 h 158"/>
              <a:gd name="T94" fmla="*/ 2147483646 w 189"/>
              <a:gd name="T95" fmla="*/ 2147483646 h 158"/>
              <a:gd name="T96" fmla="*/ 2147483646 w 189"/>
              <a:gd name="T97" fmla="*/ 2147483646 h 158"/>
              <a:gd name="T98" fmla="*/ 2147483646 w 189"/>
              <a:gd name="T99" fmla="*/ 2147483646 h 158"/>
              <a:gd name="T100" fmla="*/ 2147483646 w 189"/>
              <a:gd name="T101" fmla="*/ 0 h 158"/>
              <a:gd name="T102" fmla="*/ 0 w 189"/>
              <a:gd name="T103" fmla="*/ 2147483646 h 158"/>
              <a:gd name="T104" fmla="*/ 2147483646 w 189"/>
              <a:gd name="T105" fmla="*/ 2147483646 h 158"/>
              <a:gd name="T106" fmla="*/ 2147483646 w 189"/>
              <a:gd name="T107" fmla="*/ 2147483646 h 158"/>
              <a:gd name="T108" fmla="*/ 2147483646 w 189"/>
              <a:gd name="T109" fmla="*/ 2147483646 h 158"/>
              <a:gd name="T110" fmla="*/ 2147483646 w 189"/>
              <a:gd name="T111" fmla="*/ 2147483646 h 158"/>
              <a:gd name="T112" fmla="*/ 2147483646 w 189"/>
              <a:gd name="T113" fmla="*/ 2147483646 h 158"/>
              <a:gd name="T114" fmla="*/ 2147483646 w 189"/>
              <a:gd name="T115" fmla="*/ 2147483646 h 158"/>
              <a:gd name="T116" fmla="*/ 2147483646 w 189"/>
              <a:gd name="T117" fmla="*/ 2147483646 h 15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89" h="158" extrusionOk="0">
                <a:moveTo>
                  <a:pt x="26" y="129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83"/>
                  <a:pt x="28" y="80"/>
                  <a:pt x="32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6" y="80"/>
                  <a:pt x="48" y="83"/>
                  <a:pt x="48" y="86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8" y="133"/>
                  <a:pt x="46" y="135"/>
                  <a:pt x="42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28" y="135"/>
                  <a:pt x="26" y="133"/>
                  <a:pt x="26" y="129"/>
                </a:cubicBezTo>
                <a:close/>
                <a:moveTo>
                  <a:pt x="70" y="65"/>
                </a:moveTo>
                <a:cubicBezTo>
                  <a:pt x="66" y="65"/>
                  <a:pt x="63" y="68"/>
                  <a:pt x="63" y="71"/>
                </a:cubicBezTo>
                <a:cubicBezTo>
                  <a:pt x="63" y="129"/>
                  <a:pt x="63" y="129"/>
                  <a:pt x="63" y="129"/>
                </a:cubicBezTo>
                <a:cubicBezTo>
                  <a:pt x="63" y="133"/>
                  <a:pt x="66" y="135"/>
                  <a:pt x="7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3" y="135"/>
                  <a:pt x="86" y="133"/>
                  <a:pt x="86" y="129"/>
                </a:cubicBezTo>
                <a:cubicBezTo>
                  <a:pt x="86" y="71"/>
                  <a:pt x="86" y="71"/>
                  <a:pt x="86" y="71"/>
                </a:cubicBezTo>
                <a:cubicBezTo>
                  <a:pt x="86" y="68"/>
                  <a:pt x="83" y="65"/>
                  <a:pt x="80" y="65"/>
                </a:cubicBezTo>
                <a:lnTo>
                  <a:pt x="70" y="65"/>
                </a:lnTo>
                <a:close/>
                <a:moveTo>
                  <a:pt x="107" y="52"/>
                </a:moveTo>
                <a:cubicBezTo>
                  <a:pt x="104" y="52"/>
                  <a:pt x="101" y="55"/>
                  <a:pt x="101" y="58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33"/>
                  <a:pt x="104" y="135"/>
                  <a:pt x="107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21" y="135"/>
                  <a:pt x="124" y="133"/>
                  <a:pt x="124" y="129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5"/>
                  <a:pt x="121" y="52"/>
                  <a:pt x="118" y="52"/>
                </a:cubicBezTo>
                <a:lnTo>
                  <a:pt x="107" y="52"/>
                </a:lnTo>
                <a:close/>
                <a:moveTo>
                  <a:pt x="145" y="39"/>
                </a:moveTo>
                <a:cubicBezTo>
                  <a:pt x="142" y="39"/>
                  <a:pt x="139" y="42"/>
                  <a:pt x="139" y="45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39" y="133"/>
                  <a:pt x="142" y="135"/>
                  <a:pt x="145" y="135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9" y="135"/>
                  <a:pt x="162" y="133"/>
                  <a:pt x="162" y="129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62" y="42"/>
                  <a:pt x="159" y="39"/>
                  <a:pt x="156" y="39"/>
                </a:cubicBezTo>
                <a:lnTo>
                  <a:pt x="145" y="39"/>
                </a:lnTo>
                <a:close/>
                <a:moveTo>
                  <a:pt x="28" y="64"/>
                </a:moveTo>
                <a:cubicBezTo>
                  <a:pt x="69" y="56"/>
                  <a:pt x="107" y="42"/>
                  <a:pt x="141" y="21"/>
                </a:cubicBezTo>
                <a:cubicBezTo>
                  <a:pt x="144" y="27"/>
                  <a:pt x="144" y="27"/>
                  <a:pt x="144" y="27"/>
                </a:cubicBezTo>
                <a:cubicBezTo>
                  <a:pt x="156" y="9"/>
                  <a:pt x="156" y="9"/>
                  <a:pt x="156" y="9"/>
                </a:cubicBezTo>
                <a:cubicBezTo>
                  <a:pt x="133" y="8"/>
                  <a:pt x="133" y="8"/>
                  <a:pt x="133" y="8"/>
                </a:cubicBezTo>
                <a:cubicBezTo>
                  <a:pt x="137" y="14"/>
                  <a:pt x="137" y="14"/>
                  <a:pt x="137" y="14"/>
                </a:cubicBezTo>
                <a:cubicBezTo>
                  <a:pt x="103" y="34"/>
                  <a:pt x="66" y="48"/>
                  <a:pt x="27" y="55"/>
                </a:cubicBezTo>
                <a:lnTo>
                  <a:pt x="28" y="64"/>
                </a:lnTo>
                <a:close/>
                <a:moveTo>
                  <a:pt x="189" y="147"/>
                </a:moveTo>
                <a:cubicBezTo>
                  <a:pt x="170" y="136"/>
                  <a:pt x="170" y="136"/>
                  <a:pt x="170" y="136"/>
                </a:cubicBezTo>
                <a:cubicBezTo>
                  <a:pt x="170" y="143"/>
                  <a:pt x="170" y="143"/>
                  <a:pt x="170" y="143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16" y="20"/>
                  <a:pt x="16" y="20"/>
                  <a:pt x="16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3"/>
                  <a:pt x="7" y="143"/>
                  <a:pt x="7" y="143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2"/>
                  <a:pt x="7" y="152"/>
                  <a:pt x="7" y="152"/>
                </a:cubicBezTo>
                <a:cubicBezTo>
                  <a:pt x="170" y="152"/>
                  <a:pt x="170" y="152"/>
                  <a:pt x="170" y="152"/>
                </a:cubicBezTo>
                <a:cubicBezTo>
                  <a:pt x="170" y="158"/>
                  <a:pt x="170" y="158"/>
                  <a:pt x="170" y="158"/>
                </a:cubicBezTo>
                <a:lnTo>
                  <a:pt x="189" y="147"/>
                </a:lnTo>
                <a:close/>
              </a:path>
            </a:pathLst>
          </a:custGeom>
          <a:solidFill>
            <a:srgbClr val="1C84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19157" name="Google Shape;4728;p102"/>
          <p:cNvSpPr>
            <a:spLocks/>
          </p:cNvSpPr>
          <p:nvPr/>
        </p:nvSpPr>
        <p:spPr bwMode="auto">
          <a:xfrm>
            <a:off x="665163" y="4822825"/>
            <a:ext cx="696912" cy="698500"/>
          </a:xfrm>
          <a:custGeom>
            <a:avLst/>
            <a:gdLst>
              <a:gd name="T0" fmla="*/ 2147483646 w 170"/>
              <a:gd name="T1" fmla="*/ 2147483646 h 170"/>
              <a:gd name="T2" fmla="*/ 2147483646 w 170"/>
              <a:gd name="T3" fmla="*/ 2147483646 h 170"/>
              <a:gd name="T4" fmla="*/ 2147483646 w 170"/>
              <a:gd name="T5" fmla="*/ 2147483646 h 170"/>
              <a:gd name="T6" fmla="*/ 0 w 170"/>
              <a:gd name="T7" fmla="*/ 2147483646 h 170"/>
              <a:gd name="T8" fmla="*/ 2147483646 w 170"/>
              <a:gd name="T9" fmla="*/ 2147483646 h 170"/>
              <a:gd name="T10" fmla="*/ 2147483646 w 170"/>
              <a:gd name="T11" fmla="*/ 2147483646 h 170"/>
              <a:gd name="T12" fmla="*/ 2147483646 w 170"/>
              <a:gd name="T13" fmla="*/ 0 h 170"/>
              <a:gd name="T14" fmla="*/ 2147483646 w 170"/>
              <a:gd name="T15" fmla="*/ 2147483646 h 170"/>
              <a:gd name="T16" fmla="*/ 2147483646 w 170"/>
              <a:gd name="T17" fmla="*/ 2147483646 h 170"/>
              <a:gd name="T18" fmla="*/ 2147483646 w 170"/>
              <a:gd name="T19" fmla="*/ 0 h 1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0" h="170" extrusionOk="0">
                <a:moveTo>
                  <a:pt x="80" y="90"/>
                </a:moveTo>
                <a:cubicBezTo>
                  <a:pt x="160" y="90"/>
                  <a:pt x="160" y="90"/>
                  <a:pt x="160" y="90"/>
                </a:cubicBezTo>
                <a:cubicBezTo>
                  <a:pt x="160" y="134"/>
                  <a:pt x="124" y="170"/>
                  <a:pt x="80" y="170"/>
                </a:cubicBezTo>
                <a:cubicBezTo>
                  <a:pt x="36" y="170"/>
                  <a:pt x="0" y="134"/>
                  <a:pt x="0" y="90"/>
                </a:cubicBezTo>
                <a:cubicBezTo>
                  <a:pt x="0" y="46"/>
                  <a:pt x="36" y="10"/>
                  <a:pt x="80" y="10"/>
                </a:cubicBezTo>
                <a:lnTo>
                  <a:pt x="80" y="90"/>
                </a:lnTo>
                <a:close/>
                <a:moveTo>
                  <a:pt x="90" y="0"/>
                </a:moveTo>
                <a:cubicBezTo>
                  <a:pt x="90" y="80"/>
                  <a:pt x="90" y="80"/>
                  <a:pt x="90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70" y="36"/>
                  <a:pt x="134" y="0"/>
                  <a:pt x="90" y="0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19158" name="Google Shape;4729;p102"/>
          <p:cNvSpPr>
            <a:spLocks/>
          </p:cNvSpPr>
          <p:nvPr/>
        </p:nvSpPr>
        <p:spPr bwMode="auto">
          <a:xfrm>
            <a:off x="10861675" y="4786313"/>
            <a:ext cx="523875" cy="774700"/>
          </a:xfrm>
          <a:custGeom>
            <a:avLst/>
            <a:gdLst>
              <a:gd name="T0" fmla="*/ 2147483646 w 128"/>
              <a:gd name="T1" fmla="*/ 2147483646 h 189"/>
              <a:gd name="T2" fmla="*/ 2147483646 w 128"/>
              <a:gd name="T3" fmla="*/ 2147483646 h 189"/>
              <a:gd name="T4" fmla="*/ 2147483646 w 128"/>
              <a:gd name="T5" fmla="*/ 2147483646 h 189"/>
              <a:gd name="T6" fmla="*/ 2147483646 w 128"/>
              <a:gd name="T7" fmla="*/ 2147483646 h 189"/>
              <a:gd name="T8" fmla="*/ 2147483646 w 128"/>
              <a:gd name="T9" fmla="*/ 2147483646 h 189"/>
              <a:gd name="T10" fmla="*/ 2147483646 w 128"/>
              <a:gd name="T11" fmla="*/ 2147483646 h 189"/>
              <a:gd name="T12" fmla="*/ 2147483646 w 128"/>
              <a:gd name="T13" fmla="*/ 2147483646 h 189"/>
              <a:gd name="T14" fmla="*/ 2147483646 w 128"/>
              <a:gd name="T15" fmla="*/ 2147483646 h 189"/>
              <a:gd name="T16" fmla="*/ 2147483646 w 128"/>
              <a:gd name="T17" fmla="*/ 2147483646 h 189"/>
              <a:gd name="T18" fmla="*/ 2147483646 w 128"/>
              <a:gd name="T19" fmla="*/ 2147483646 h 189"/>
              <a:gd name="T20" fmla="*/ 2147483646 w 128"/>
              <a:gd name="T21" fmla="*/ 2147483646 h 189"/>
              <a:gd name="T22" fmla="*/ 2147483646 w 128"/>
              <a:gd name="T23" fmla="*/ 2147483646 h 189"/>
              <a:gd name="T24" fmla="*/ 2147483646 w 128"/>
              <a:gd name="T25" fmla="*/ 0 h 189"/>
              <a:gd name="T26" fmla="*/ 2147483646 w 128"/>
              <a:gd name="T27" fmla="*/ 0 h 189"/>
              <a:gd name="T28" fmla="*/ 2147483646 w 128"/>
              <a:gd name="T29" fmla="*/ 2147483646 h 189"/>
              <a:gd name="T30" fmla="*/ 2147483646 w 128"/>
              <a:gd name="T31" fmla="*/ 2147483646 h 189"/>
              <a:gd name="T32" fmla="*/ 2147483646 w 128"/>
              <a:gd name="T33" fmla="*/ 2147483646 h 189"/>
              <a:gd name="T34" fmla="*/ 0 w 128"/>
              <a:gd name="T35" fmla="*/ 2147483646 h 189"/>
              <a:gd name="T36" fmla="*/ 2147483646 w 128"/>
              <a:gd name="T37" fmla="*/ 2147483646 h 189"/>
              <a:gd name="T38" fmla="*/ 2147483646 w 128"/>
              <a:gd name="T39" fmla="*/ 2147483646 h 189"/>
              <a:gd name="T40" fmla="*/ 2147483646 w 128"/>
              <a:gd name="T41" fmla="*/ 2147483646 h 189"/>
              <a:gd name="T42" fmla="*/ 2147483646 w 128"/>
              <a:gd name="T43" fmla="*/ 2147483646 h 189"/>
              <a:gd name="T44" fmla="*/ 2147483646 w 128"/>
              <a:gd name="T45" fmla="*/ 2147483646 h 189"/>
              <a:gd name="T46" fmla="*/ 2147483646 w 128"/>
              <a:gd name="T47" fmla="*/ 2147483646 h 189"/>
              <a:gd name="T48" fmla="*/ 2147483646 w 128"/>
              <a:gd name="T49" fmla="*/ 2147483646 h 189"/>
              <a:gd name="T50" fmla="*/ 2147483646 w 128"/>
              <a:gd name="T51" fmla="*/ 2147483646 h 189"/>
              <a:gd name="T52" fmla="*/ 2147483646 w 128"/>
              <a:gd name="T53" fmla="*/ 2147483646 h 189"/>
              <a:gd name="T54" fmla="*/ 2147483646 w 128"/>
              <a:gd name="T55" fmla="*/ 2147483646 h 189"/>
              <a:gd name="T56" fmla="*/ 2147483646 w 128"/>
              <a:gd name="T57" fmla="*/ 2147483646 h 189"/>
              <a:gd name="T58" fmla="*/ 2147483646 w 128"/>
              <a:gd name="T59" fmla="*/ 2147483646 h 189"/>
              <a:gd name="T60" fmla="*/ 2147483646 w 128"/>
              <a:gd name="T61" fmla="*/ 2147483646 h 189"/>
              <a:gd name="T62" fmla="*/ 2147483646 w 128"/>
              <a:gd name="T63" fmla="*/ 2147483646 h 189"/>
              <a:gd name="T64" fmla="*/ 2147483646 w 128"/>
              <a:gd name="T65" fmla="*/ 2147483646 h 189"/>
              <a:gd name="T66" fmla="*/ 2147483646 w 128"/>
              <a:gd name="T67" fmla="*/ 2147483646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8" h="189" extrusionOk="0">
                <a:moveTo>
                  <a:pt x="128" y="126"/>
                </a:moveTo>
                <a:cubicBezTo>
                  <a:pt x="128" y="107"/>
                  <a:pt x="112" y="93"/>
                  <a:pt x="83" y="86"/>
                </a:cubicBezTo>
                <a:cubicBezTo>
                  <a:pt x="80" y="85"/>
                  <a:pt x="62" y="81"/>
                  <a:pt x="59" y="80"/>
                </a:cubicBezTo>
                <a:cubicBezTo>
                  <a:pt x="36" y="74"/>
                  <a:pt x="25" y="70"/>
                  <a:pt x="25" y="60"/>
                </a:cubicBezTo>
                <a:cubicBezTo>
                  <a:pt x="25" y="51"/>
                  <a:pt x="35" y="42"/>
                  <a:pt x="62" y="42"/>
                </a:cubicBezTo>
                <a:cubicBezTo>
                  <a:pt x="80" y="42"/>
                  <a:pt x="98" y="55"/>
                  <a:pt x="99" y="56"/>
                </a:cubicBezTo>
                <a:cubicBezTo>
                  <a:pt x="101" y="57"/>
                  <a:pt x="103" y="58"/>
                  <a:pt x="105" y="58"/>
                </a:cubicBezTo>
                <a:cubicBezTo>
                  <a:pt x="106" y="58"/>
                  <a:pt x="108" y="58"/>
                  <a:pt x="111" y="55"/>
                </a:cubicBezTo>
                <a:cubicBezTo>
                  <a:pt x="114" y="53"/>
                  <a:pt x="118" y="48"/>
                  <a:pt x="118" y="45"/>
                </a:cubicBezTo>
                <a:cubicBezTo>
                  <a:pt x="118" y="39"/>
                  <a:pt x="100" y="27"/>
                  <a:pt x="77" y="22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4"/>
                  <a:pt x="74" y="4"/>
                  <a:pt x="74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6" y="0"/>
                  <a:pt x="53" y="2"/>
                  <a:pt x="53" y="4"/>
                </a:cubicBezTo>
                <a:cubicBezTo>
                  <a:pt x="53" y="21"/>
                  <a:pt x="53" y="21"/>
                  <a:pt x="53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19" y="25"/>
                  <a:pt x="0" y="40"/>
                  <a:pt x="0" y="61"/>
                </a:cubicBezTo>
                <a:cubicBezTo>
                  <a:pt x="0" y="84"/>
                  <a:pt x="23" y="94"/>
                  <a:pt x="48" y="100"/>
                </a:cubicBezTo>
                <a:cubicBezTo>
                  <a:pt x="51" y="101"/>
                  <a:pt x="72" y="106"/>
                  <a:pt x="76" y="107"/>
                </a:cubicBezTo>
                <a:cubicBezTo>
                  <a:pt x="99" y="112"/>
                  <a:pt x="102" y="122"/>
                  <a:pt x="102" y="127"/>
                </a:cubicBezTo>
                <a:cubicBezTo>
                  <a:pt x="102" y="133"/>
                  <a:pt x="99" y="146"/>
                  <a:pt x="65" y="146"/>
                </a:cubicBezTo>
                <a:cubicBezTo>
                  <a:pt x="47" y="146"/>
                  <a:pt x="24" y="132"/>
                  <a:pt x="23" y="131"/>
                </a:cubicBezTo>
                <a:cubicBezTo>
                  <a:pt x="17" y="128"/>
                  <a:pt x="13" y="129"/>
                  <a:pt x="9" y="134"/>
                </a:cubicBezTo>
                <a:cubicBezTo>
                  <a:pt x="9" y="134"/>
                  <a:pt x="5" y="138"/>
                  <a:pt x="5" y="143"/>
                </a:cubicBezTo>
                <a:cubicBezTo>
                  <a:pt x="5" y="149"/>
                  <a:pt x="27" y="161"/>
                  <a:pt x="51" y="166"/>
                </a:cubicBezTo>
                <a:cubicBezTo>
                  <a:pt x="53" y="167"/>
                  <a:pt x="53" y="167"/>
                  <a:pt x="53" y="167"/>
                </a:cubicBezTo>
                <a:cubicBezTo>
                  <a:pt x="53" y="185"/>
                  <a:pt x="53" y="185"/>
                  <a:pt x="53" y="185"/>
                </a:cubicBezTo>
                <a:cubicBezTo>
                  <a:pt x="53" y="187"/>
                  <a:pt x="56" y="189"/>
                  <a:pt x="59" y="189"/>
                </a:cubicBezTo>
                <a:cubicBezTo>
                  <a:pt x="69" y="189"/>
                  <a:pt x="69" y="189"/>
                  <a:pt x="69" y="189"/>
                </a:cubicBezTo>
                <a:cubicBezTo>
                  <a:pt x="72" y="189"/>
                  <a:pt x="74" y="187"/>
                  <a:pt x="74" y="185"/>
                </a:cubicBezTo>
                <a:cubicBezTo>
                  <a:pt x="74" y="167"/>
                  <a:pt x="74" y="167"/>
                  <a:pt x="74" y="167"/>
                </a:cubicBezTo>
                <a:cubicBezTo>
                  <a:pt x="77" y="167"/>
                  <a:pt x="77" y="167"/>
                  <a:pt x="77" y="167"/>
                </a:cubicBezTo>
                <a:cubicBezTo>
                  <a:pt x="114" y="163"/>
                  <a:pt x="128" y="144"/>
                  <a:pt x="128" y="126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19159" name="Google Shape;4730;p102"/>
          <p:cNvSpPr>
            <a:spLocks/>
          </p:cNvSpPr>
          <p:nvPr/>
        </p:nvSpPr>
        <p:spPr bwMode="auto">
          <a:xfrm>
            <a:off x="639763" y="1697038"/>
            <a:ext cx="693737" cy="825500"/>
          </a:xfrm>
          <a:custGeom>
            <a:avLst/>
            <a:gdLst>
              <a:gd name="T0" fmla="*/ 2147483646 w 169"/>
              <a:gd name="T1" fmla="*/ 2147483646 h 201"/>
              <a:gd name="T2" fmla="*/ 2147483646 w 169"/>
              <a:gd name="T3" fmla="*/ 2147483646 h 201"/>
              <a:gd name="T4" fmla="*/ 2147483646 w 169"/>
              <a:gd name="T5" fmla="*/ 2147483646 h 201"/>
              <a:gd name="T6" fmla="*/ 2147483646 w 169"/>
              <a:gd name="T7" fmla="*/ 2147483646 h 201"/>
              <a:gd name="T8" fmla="*/ 2147483646 w 169"/>
              <a:gd name="T9" fmla="*/ 2147483646 h 201"/>
              <a:gd name="T10" fmla="*/ 2147483646 w 169"/>
              <a:gd name="T11" fmla="*/ 2147483646 h 201"/>
              <a:gd name="T12" fmla="*/ 2147483646 w 169"/>
              <a:gd name="T13" fmla="*/ 2147483646 h 201"/>
              <a:gd name="T14" fmla="*/ 2147483646 w 169"/>
              <a:gd name="T15" fmla="*/ 2147483646 h 201"/>
              <a:gd name="T16" fmla="*/ 2147483646 w 169"/>
              <a:gd name="T17" fmla="*/ 2147483646 h 201"/>
              <a:gd name="T18" fmla="*/ 2147483646 w 169"/>
              <a:gd name="T19" fmla="*/ 2147483646 h 201"/>
              <a:gd name="T20" fmla="*/ 2147483646 w 169"/>
              <a:gd name="T21" fmla="*/ 2147483646 h 201"/>
              <a:gd name="T22" fmla="*/ 2147483646 w 169"/>
              <a:gd name="T23" fmla="*/ 2147483646 h 201"/>
              <a:gd name="T24" fmla="*/ 2147483646 w 169"/>
              <a:gd name="T25" fmla="*/ 2147483646 h 201"/>
              <a:gd name="T26" fmla="*/ 2147483646 w 169"/>
              <a:gd name="T27" fmla="*/ 2147483646 h 201"/>
              <a:gd name="T28" fmla="*/ 2147483646 w 169"/>
              <a:gd name="T29" fmla="*/ 2147483646 h 201"/>
              <a:gd name="T30" fmla="*/ 2147483646 w 169"/>
              <a:gd name="T31" fmla="*/ 2147483646 h 201"/>
              <a:gd name="T32" fmla="*/ 2147483646 w 169"/>
              <a:gd name="T33" fmla="*/ 2147483646 h 201"/>
              <a:gd name="T34" fmla="*/ 2147483646 w 169"/>
              <a:gd name="T35" fmla="*/ 2147483646 h 201"/>
              <a:gd name="T36" fmla="*/ 2147483646 w 169"/>
              <a:gd name="T37" fmla="*/ 2147483646 h 201"/>
              <a:gd name="T38" fmla="*/ 2147483646 w 169"/>
              <a:gd name="T39" fmla="*/ 2147483646 h 201"/>
              <a:gd name="T40" fmla="*/ 2147483646 w 169"/>
              <a:gd name="T41" fmla="*/ 2147483646 h 201"/>
              <a:gd name="T42" fmla="*/ 2147483646 w 169"/>
              <a:gd name="T43" fmla="*/ 2147483646 h 201"/>
              <a:gd name="T44" fmla="*/ 2147483646 w 169"/>
              <a:gd name="T45" fmla="*/ 2147483646 h 201"/>
              <a:gd name="T46" fmla="*/ 2147483646 w 169"/>
              <a:gd name="T47" fmla="*/ 2147483646 h 201"/>
              <a:gd name="T48" fmla="*/ 2147483646 w 169"/>
              <a:gd name="T49" fmla="*/ 0 h 201"/>
              <a:gd name="T50" fmla="*/ 2147483646 w 169"/>
              <a:gd name="T51" fmla="*/ 2147483646 h 201"/>
              <a:gd name="T52" fmla="*/ 2147483646 w 169"/>
              <a:gd name="T53" fmla="*/ 2147483646 h 201"/>
              <a:gd name="T54" fmla="*/ 2147483646 w 169"/>
              <a:gd name="T55" fmla="*/ 2147483646 h 201"/>
              <a:gd name="T56" fmla="*/ 2147483646 w 169"/>
              <a:gd name="T57" fmla="*/ 2147483646 h 201"/>
              <a:gd name="T58" fmla="*/ 2147483646 w 169"/>
              <a:gd name="T59" fmla="*/ 2147483646 h 201"/>
              <a:gd name="T60" fmla="*/ 2147483646 w 169"/>
              <a:gd name="T61" fmla="*/ 2147483646 h 201"/>
              <a:gd name="T62" fmla="*/ 2147483646 w 169"/>
              <a:gd name="T63" fmla="*/ 2147483646 h 201"/>
              <a:gd name="T64" fmla="*/ 2147483646 w 169"/>
              <a:gd name="T65" fmla="*/ 2147483646 h 201"/>
              <a:gd name="T66" fmla="*/ 2147483646 w 169"/>
              <a:gd name="T67" fmla="*/ 2147483646 h 201"/>
              <a:gd name="T68" fmla="*/ 2147483646 w 169"/>
              <a:gd name="T69" fmla="*/ 2147483646 h 201"/>
              <a:gd name="T70" fmla="*/ 2147483646 w 169"/>
              <a:gd name="T71" fmla="*/ 2147483646 h 201"/>
              <a:gd name="T72" fmla="*/ 2147483646 w 169"/>
              <a:gd name="T73" fmla="*/ 2147483646 h 201"/>
              <a:gd name="T74" fmla="*/ 2147483646 w 169"/>
              <a:gd name="T75" fmla="*/ 2147483646 h 201"/>
              <a:gd name="T76" fmla="*/ 2147483646 w 169"/>
              <a:gd name="T77" fmla="*/ 2147483646 h 201"/>
              <a:gd name="T78" fmla="*/ 2147483646 w 169"/>
              <a:gd name="T79" fmla="*/ 2147483646 h 201"/>
              <a:gd name="T80" fmla="*/ 2147483646 w 169"/>
              <a:gd name="T81" fmla="*/ 2147483646 h 201"/>
              <a:gd name="T82" fmla="*/ 2147483646 w 169"/>
              <a:gd name="T83" fmla="*/ 2147483646 h 201"/>
              <a:gd name="T84" fmla="*/ 2147483646 w 169"/>
              <a:gd name="T85" fmla="*/ 2147483646 h 201"/>
              <a:gd name="T86" fmla="*/ 2147483646 w 169"/>
              <a:gd name="T87" fmla="*/ 2147483646 h 201"/>
              <a:gd name="T88" fmla="*/ 2147483646 w 169"/>
              <a:gd name="T89" fmla="*/ 2147483646 h 201"/>
              <a:gd name="T90" fmla="*/ 2147483646 w 169"/>
              <a:gd name="T91" fmla="*/ 2147483646 h 201"/>
              <a:gd name="T92" fmla="*/ 2147483646 w 169"/>
              <a:gd name="T93" fmla="*/ 2147483646 h 201"/>
              <a:gd name="T94" fmla="*/ 2147483646 w 169"/>
              <a:gd name="T95" fmla="*/ 2147483646 h 201"/>
              <a:gd name="T96" fmla="*/ 2147483646 w 169"/>
              <a:gd name="T97" fmla="*/ 2147483646 h 201"/>
              <a:gd name="T98" fmla="*/ 2147483646 w 169"/>
              <a:gd name="T99" fmla="*/ 2147483646 h 201"/>
              <a:gd name="T100" fmla="*/ 2147483646 w 169"/>
              <a:gd name="T101" fmla="*/ 2147483646 h 20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9" h="201" extrusionOk="0">
                <a:moveTo>
                  <a:pt x="113" y="194"/>
                </a:moveTo>
                <a:cubicBezTo>
                  <a:pt x="113" y="198"/>
                  <a:pt x="110" y="201"/>
                  <a:pt x="106" y="201"/>
                </a:cubicBezTo>
                <a:cubicBezTo>
                  <a:pt x="64" y="201"/>
                  <a:pt x="64" y="201"/>
                  <a:pt x="64" y="201"/>
                </a:cubicBezTo>
                <a:cubicBezTo>
                  <a:pt x="60" y="201"/>
                  <a:pt x="57" y="198"/>
                  <a:pt x="57" y="194"/>
                </a:cubicBezTo>
                <a:cubicBezTo>
                  <a:pt x="57" y="194"/>
                  <a:pt x="57" y="194"/>
                  <a:pt x="57" y="194"/>
                </a:cubicBezTo>
                <a:cubicBezTo>
                  <a:pt x="57" y="190"/>
                  <a:pt x="60" y="187"/>
                  <a:pt x="64" y="187"/>
                </a:cubicBezTo>
                <a:cubicBezTo>
                  <a:pt x="106" y="187"/>
                  <a:pt x="106" y="187"/>
                  <a:pt x="106" y="187"/>
                </a:cubicBezTo>
                <a:cubicBezTo>
                  <a:pt x="110" y="187"/>
                  <a:pt x="113" y="190"/>
                  <a:pt x="113" y="194"/>
                </a:cubicBezTo>
                <a:close/>
                <a:moveTo>
                  <a:pt x="113" y="176"/>
                </a:moveTo>
                <a:cubicBezTo>
                  <a:pt x="113" y="172"/>
                  <a:pt x="110" y="169"/>
                  <a:pt x="106" y="169"/>
                </a:cubicBezTo>
                <a:cubicBezTo>
                  <a:pt x="64" y="169"/>
                  <a:pt x="64" y="169"/>
                  <a:pt x="64" y="169"/>
                </a:cubicBezTo>
                <a:cubicBezTo>
                  <a:pt x="60" y="169"/>
                  <a:pt x="57" y="172"/>
                  <a:pt x="57" y="176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57" y="180"/>
                  <a:pt x="60" y="183"/>
                  <a:pt x="64" y="183"/>
                </a:cubicBezTo>
                <a:cubicBezTo>
                  <a:pt x="106" y="183"/>
                  <a:pt x="106" y="183"/>
                  <a:pt x="106" y="183"/>
                </a:cubicBezTo>
                <a:cubicBezTo>
                  <a:pt x="110" y="183"/>
                  <a:pt x="113" y="180"/>
                  <a:pt x="113" y="176"/>
                </a:cubicBezTo>
                <a:close/>
                <a:moveTo>
                  <a:pt x="92" y="99"/>
                </a:moveTo>
                <a:cubicBezTo>
                  <a:pt x="83" y="99"/>
                  <a:pt x="83" y="99"/>
                  <a:pt x="83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81" y="165"/>
                  <a:pt x="83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8" y="165"/>
                  <a:pt x="90" y="165"/>
                  <a:pt x="92" y="165"/>
                </a:cubicBezTo>
                <a:lnTo>
                  <a:pt x="92" y="99"/>
                </a:lnTo>
                <a:close/>
                <a:moveTo>
                  <a:pt x="62" y="72"/>
                </a:moveTo>
                <a:cubicBezTo>
                  <a:pt x="56" y="72"/>
                  <a:pt x="52" y="77"/>
                  <a:pt x="52" y="82"/>
                </a:cubicBezTo>
                <a:cubicBezTo>
                  <a:pt x="52" y="88"/>
                  <a:pt x="56" y="92"/>
                  <a:pt x="62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77"/>
                  <a:pt x="67" y="72"/>
                  <a:pt x="62" y="72"/>
                </a:cubicBezTo>
                <a:close/>
                <a:moveTo>
                  <a:pt x="119" y="82"/>
                </a:moveTo>
                <a:cubicBezTo>
                  <a:pt x="119" y="77"/>
                  <a:pt x="114" y="72"/>
                  <a:pt x="108" y="72"/>
                </a:cubicBezTo>
                <a:cubicBezTo>
                  <a:pt x="103" y="72"/>
                  <a:pt x="98" y="77"/>
                  <a:pt x="98" y="82"/>
                </a:cubicBezTo>
                <a:cubicBezTo>
                  <a:pt x="98" y="92"/>
                  <a:pt x="98" y="92"/>
                  <a:pt x="98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14" y="92"/>
                  <a:pt x="119" y="88"/>
                  <a:pt x="119" y="82"/>
                </a:cubicBezTo>
                <a:close/>
                <a:moveTo>
                  <a:pt x="141" y="64"/>
                </a:moveTo>
                <a:cubicBezTo>
                  <a:pt x="136" y="46"/>
                  <a:pt x="115" y="27"/>
                  <a:pt x="85" y="27"/>
                </a:cubicBezTo>
                <a:cubicBezTo>
                  <a:pt x="55" y="27"/>
                  <a:pt x="34" y="46"/>
                  <a:pt x="29" y="64"/>
                </a:cubicBezTo>
                <a:cubicBezTo>
                  <a:pt x="26" y="78"/>
                  <a:pt x="29" y="91"/>
                  <a:pt x="36" y="103"/>
                </a:cubicBezTo>
                <a:cubicBezTo>
                  <a:pt x="41" y="114"/>
                  <a:pt x="48" y="124"/>
                  <a:pt x="53" y="135"/>
                </a:cubicBezTo>
                <a:cubicBezTo>
                  <a:pt x="55" y="142"/>
                  <a:pt x="57" y="151"/>
                  <a:pt x="58" y="157"/>
                </a:cubicBezTo>
                <a:cubicBezTo>
                  <a:pt x="59" y="163"/>
                  <a:pt x="61" y="165"/>
                  <a:pt x="68" y="165"/>
                </a:cubicBezTo>
                <a:cubicBezTo>
                  <a:pt x="69" y="165"/>
                  <a:pt x="70" y="165"/>
                  <a:pt x="72" y="165"/>
                </a:cubicBezTo>
                <a:cubicBezTo>
                  <a:pt x="72" y="99"/>
                  <a:pt x="72" y="99"/>
                  <a:pt x="72" y="99"/>
                </a:cubicBezTo>
                <a:cubicBezTo>
                  <a:pt x="62" y="99"/>
                  <a:pt x="62" y="99"/>
                  <a:pt x="62" y="99"/>
                </a:cubicBezTo>
                <a:cubicBezTo>
                  <a:pt x="57" y="99"/>
                  <a:pt x="53" y="97"/>
                  <a:pt x="50" y="94"/>
                </a:cubicBezTo>
                <a:cubicBezTo>
                  <a:pt x="47" y="91"/>
                  <a:pt x="45" y="87"/>
                  <a:pt x="45" y="82"/>
                </a:cubicBezTo>
                <a:cubicBezTo>
                  <a:pt x="45" y="78"/>
                  <a:pt x="47" y="74"/>
                  <a:pt x="50" y="70"/>
                </a:cubicBezTo>
                <a:cubicBezTo>
                  <a:pt x="53" y="67"/>
                  <a:pt x="57" y="66"/>
                  <a:pt x="62" y="66"/>
                </a:cubicBezTo>
                <a:cubicBezTo>
                  <a:pt x="71" y="66"/>
                  <a:pt x="78" y="73"/>
                  <a:pt x="78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92"/>
                  <a:pt x="78" y="92"/>
                  <a:pt x="78" y="92"/>
                </a:cubicBezTo>
                <a:cubicBezTo>
                  <a:pt x="83" y="92"/>
                  <a:pt x="83" y="92"/>
                  <a:pt x="83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78"/>
                  <a:pt x="94" y="74"/>
                  <a:pt x="97" y="70"/>
                </a:cubicBezTo>
                <a:cubicBezTo>
                  <a:pt x="100" y="67"/>
                  <a:pt x="104" y="66"/>
                  <a:pt x="108" y="66"/>
                </a:cubicBezTo>
                <a:cubicBezTo>
                  <a:pt x="113" y="66"/>
                  <a:pt x="117" y="67"/>
                  <a:pt x="120" y="70"/>
                </a:cubicBezTo>
                <a:cubicBezTo>
                  <a:pt x="123" y="74"/>
                  <a:pt x="125" y="78"/>
                  <a:pt x="125" y="82"/>
                </a:cubicBezTo>
                <a:cubicBezTo>
                  <a:pt x="125" y="87"/>
                  <a:pt x="123" y="91"/>
                  <a:pt x="120" y="94"/>
                </a:cubicBezTo>
                <a:cubicBezTo>
                  <a:pt x="117" y="97"/>
                  <a:pt x="113" y="99"/>
                  <a:pt x="108" y="99"/>
                </a:cubicBezTo>
                <a:cubicBezTo>
                  <a:pt x="98" y="99"/>
                  <a:pt x="98" y="99"/>
                  <a:pt x="98" y="99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5"/>
                  <a:pt x="102" y="165"/>
                </a:cubicBezTo>
                <a:cubicBezTo>
                  <a:pt x="109" y="165"/>
                  <a:pt x="111" y="163"/>
                  <a:pt x="112" y="157"/>
                </a:cubicBezTo>
                <a:cubicBezTo>
                  <a:pt x="114" y="151"/>
                  <a:pt x="115" y="142"/>
                  <a:pt x="117" y="135"/>
                </a:cubicBezTo>
                <a:cubicBezTo>
                  <a:pt x="123" y="124"/>
                  <a:pt x="129" y="114"/>
                  <a:pt x="135" y="103"/>
                </a:cubicBezTo>
                <a:cubicBezTo>
                  <a:pt x="141" y="91"/>
                  <a:pt x="144" y="78"/>
                  <a:pt x="141" y="64"/>
                </a:cubicBezTo>
                <a:close/>
                <a:moveTo>
                  <a:pt x="91" y="6"/>
                </a:moveTo>
                <a:cubicBezTo>
                  <a:pt x="91" y="2"/>
                  <a:pt x="88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2" y="0"/>
                  <a:pt x="79" y="2"/>
                  <a:pt x="79" y="6"/>
                </a:cubicBezTo>
                <a:cubicBezTo>
                  <a:pt x="79" y="17"/>
                  <a:pt x="79" y="17"/>
                  <a:pt x="79" y="17"/>
                </a:cubicBezTo>
                <a:cubicBezTo>
                  <a:pt x="79" y="21"/>
                  <a:pt x="82" y="23"/>
                  <a:pt x="85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8" y="23"/>
                  <a:pt x="91" y="21"/>
                  <a:pt x="91" y="17"/>
                </a:cubicBezTo>
                <a:lnTo>
                  <a:pt x="91" y="6"/>
                </a:lnTo>
                <a:close/>
                <a:moveTo>
                  <a:pt x="125" y="16"/>
                </a:moveTo>
                <a:cubicBezTo>
                  <a:pt x="127" y="13"/>
                  <a:pt x="126" y="9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0" y="6"/>
                  <a:pt x="116" y="7"/>
                  <a:pt x="114" y="1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7" y="23"/>
                  <a:pt x="109" y="27"/>
                  <a:pt x="112" y="28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5" y="30"/>
                  <a:pt x="118" y="29"/>
                  <a:pt x="120" y="26"/>
                </a:cubicBezTo>
                <a:lnTo>
                  <a:pt x="125" y="16"/>
                </a:lnTo>
                <a:close/>
                <a:moveTo>
                  <a:pt x="150" y="36"/>
                </a:moveTo>
                <a:cubicBezTo>
                  <a:pt x="153" y="33"/>
                  <a:pt x="153" y="30"/>
                  <a:pt x="151" y="27"/>
                </a:cubicBezTo>
                <a:cubicBezTo>
                  <a:pt x="151" y="27"/>
                  <a:pt x="151" y="27"/>
                  <a:pt x="151" y="27"/>
                </a:cubicBezTo>
                <a:cubicBezTo>
                  <a:pt x="149" y="24"/>
                  <a:pt x="145" y="24"/>
                  <a:pt x="142" y="26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1" y="36"/>
                  <a:pt x="131" y="40"/>
                  <a:pt x="133" y="43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5" y="45"/>
                  <a:pt x="139" y="45"/>
                  <a:pt x="142" y="43"/>
                </a:cubicBezTo>
                <a:lnTo>
                  <a:pt x="150" y="36"/>
                </a:lnTo>
                <a:close/>
                <a:moveTo>
                  <a:pt x="164" y="66"/>
                </a:moveTo>
                <a:cubicBezTo>
                  <a:pt x="167" y="65"/>
                  <a:pt x="169" y="62"/>
                  <a:pt x="168" y="59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55"/>
                  <a:pt x="165" y="53"/>
                  <a:pt x="161" y="54"/>
                </a:cubicBezTo>
                <a:cubicBezTo>
                  <a:pt x="150" y="56"/>
                  <a:pt x="150" y="56"/>
                  <a:pt x="150" y="56"/>
                </a:cubicBezTo>
                <a:cubicBezTo>
                  <a:pt x="147" y="56"/>
                  <a:pt x="145" y="59"/>
                  <a:pt x="145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6" y="66"/>
                  <a:pt x="149" y="68"/>
                  <a:pt x="152" y="68"/>
                </a:cubicBezTo>
                <a:lnTo>
                  <a:pt x="164" y="66"/>
                </a:lnTo>
                <a:close/>
                <a:moveTo>
                  <a:pt x="161" y="99"/>
                </a:moveTo>
                <a:cubicBezTo>
                  <a:pt x="164" y="99"/>
                  <a:pt x="167" y="97"/>
                  <a:pt x="168" y="94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9" y="90"/>
                  <a:pt x="167" y="87"/>
                  <a:pt x="163" y="87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49" y="84"/>
                  <a:pt x="146" y="86"/>
                  <a:pt x="145" y="89"/>
                </a:cubicBezTo>
                <a:cubicBezTo>
                  <a:pt x="145" y="89"/>
                  <a:pt x="145" y="89"/>
                  <a:pt x="145" y="89"/>
                </a:cubicBezTo>
                <a:cubicBezTo>
                  <a:pt x="144" y="92"/>
                  <a:pt x="146" y="96"/>
                  <a:pt x="150" y="96"/>
                </a:cubicBezTo>
                <a:lnTo>
                  <a:pt x="161" y="99"/>
                </a:lnTo>
                <a:close/>
                <a:moveTo>
                  <a:pt x="50" y="26"/>
                </a:moveTo>
                <a:cubicBezTo>
                  <a:pt x="51" y="29"/>
                  <a:pt x="55" y="30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61" y="27"/>
                  <a:pt x="62" y="23"/>
                  <a:pt x="60" y="20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7"/>
                  <a:pt x="50" y="6"/>
                  <a:pt x="47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4" y="9"/>
                  <a:pt x="43" y="13"/>
                  <a:pt x="44" y="16"/>
                </a:cubicBezTo>
                <a:lnTo>
                  <a:pt x="50" y="26"/>
                </a:lnTo>
                <a:close/>
                <a:moveTo>
                  <a:pt x="28" y="43"/>
                </a:moveTo>
                <a:cubicBezTo>
                  <a:pt x="30" y="45"/>
                  <a:pt x="34" y="45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8" y="40"/>
                  <a:pt x="38" y="36"/>
                  <a:pt x="36" y="34"/>
                </a:cubicBezTo>
                <a:cubicBezTo>
                  <a:pt x="27" y="26"/>
                  <a:pt x="27" y="26"/>
                  <a:pt x="27" y="26"/>
                </a:cubicBezTo>
                <a:cubicBezTo>
                  <a:pt x="25" y="24"/>
                  <a:pt x="21" y="24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6" y="30"/>
                  <a:pt x="17" y="33"/>
                  <a:pt x="19" y="36"/>
                </a:cubicBezTo>
                <a:lnTo>
                  <a:pt x="28" y="43"/>
                </a:lnTo>
                <a:close/>
                <a:moveTo>
                  <a:pt x="17" y="68"/>
                </a:moveTo>
                <a:cubicBezTo>
                  <a:pt x="20" y="68"/>
                  <a:pt x="23" y="66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5" y="59"/>
                  <a:pt x="22" y="56"/>
                  <a:pt x="19" y="56"/>
                </a:cubicBezTo>
                <a:cubicBezTo>
                  <a:pt x="8" y="54"/>
                  <a:pt x="8" y="54"/>
                  <a:pt x="8" y="54"/>
                </a:cubicBezTo>
                <a:cubicBezTo>
                  <a:pt x="5" y="53"/>
                  <a:pt x="2" y="55"/>
                  <a:pt x="1" y="59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62"/>
                  <a:pt x="3" y="65"/>
                  <a:pt x="6" y="66"/>
                </a:cubicBezTo>
                <a:lnTo>
                  <a:pt x="17" y="68"/>
                </a:lnTo>
                <a:close/>
                <a:moveTo>
                  <a:pt x="20" y="96"/>
                </a:moveTo>
                <a:cubicBezTo>
                  <a:pt x="23" y="96"/>
                  <a:pt x="25" y="92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6"/>
                  <a:pt x="21" y="84"/>
                  <a:pt x="17" y="84"/>
                </a:cubicBezTo>
                <a:cubicBezTo>
                  <a:pt x="6" y="87"/>
                  <a:pt x="6" y="87"/>
                  <a:pt x="6" y="87"/>
                </a:cubicBezTo>
                <a:cubicBezTo>
                  <a:pt x="3" y="87"/>
                  <a:pt x="1" y="90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2" y="97"/>
                  <a:pt x="5" y="99"/>
                  <a:pt x="9" y="99"/>
                </a:cubicBezTo>
                <a:lnTo>
                  <a:pt x="20" y="96"/>
                </a:lnTo>
                <a:close/>
              </a:path>
            </a:pathLst>
          </a:custGeom>
          <a:solidFill>
            <a:srgbClr val="5BBF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19160" name="Google Shape;4731;p102"/>
          <p:cNvSpPr txBox="1">
            <a:spLocks noChangeArrowheads="1"/>
          </p:cNvSpPr>
          <p:nvPr/>
        </p:nvSpPr>
        <p:spPr bwMode="auto">
          <a:xfrm>
            <a:off x="8678863" y="4606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19161" name="Google Shape;4732;p102"/>
          <p:cNvSpPr txBox="1">
            <a:spLocks noChangeArrowheads="1"/>
          </p:cNvSpPr>
          <p:nvPr/>
        </p:nvSpPr>
        <p:spPr bwMode="auto">
          <a:xfrm>
            <a:off x="1885950" y="4713288"/>
            <a:ext cx="15287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219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219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219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219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219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219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219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219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9138" grpId="0"/>
          <p:bldP spid="219139" grpId="0"/>
          <p:bldP spid="219140" grpId="0"/>
          <p:bldP spid="219141" grpId="0"/>
          <p:bldP spid="219142" grpId="0"/>
          <p:bldP spid="219143" grpId="0"/>
          <p:bldP spid="219156" grpId="0" animBg="1"/>
          <p:bldP spid="219157" grpId="0" animBg="1"/>
          <p:bldP spid="219158" grpId="0" animBg="1"/>
          <p:bldP spid="219159" grpId="0" animBg="1"/>
          <p:bldP spid="219160" grpId="0"/>
          <p:bldP spid="2191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19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19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19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219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19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19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219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19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9138" grpId="0"/>
          <p:bldP spid="219139" grpId="0"/>
          <p:bldP spid="219140" grpId="0"/>
          <p:bldP spid="219141" grpId="0"/>
          <p:bldP spid="219142" grpId="0"/>
          <p:bldP spid="219143" grpId="0"/>
          <p:bldP spid="219156" grpId="0" animBg="1"/>
          <p:bldP spid="219157" grpId="0" animBg="1"/>
          <p:bldP spid="219158" grpId="0" animBg="1"/>
          <p:bldP spid="219159" grpId="0" animBg="1"/>
          <p:bldP spid="219160" grpId="0"/>
          <p:bldP spid="21916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8553AA1F-F4A2-8A4E-A680-8996BD36E267}"/>
              </a:ext>
            </a:extLst>
          </p:cNvPr>
          <p:cNvGrpSpPr/>
          <p:nvPr/>
        </p:nvGrpSpPr>
        <p:grpSpPr>
          <a:xfrm>
            <a:off x="3632200" y="868363"/>
            <a:ext cx="2409825" cy="2406650"/>
            <a:chOff x="3632200" y="868363"/>
            <a:chExt cx="2409825" cy="2406650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7EF679CC-2E31-2F45-8FE4-F15B9948C578}"/>
                </a:ext>
              </a:extLst>
            </p:cNvPr>
            <p:cNvGrpSpPr/>
            <p:nvPr/>
          </p:nvGrpSpPr>
          <p:grpSpPr>
            <a:xfrm>
              <a:off x="3632200" y="868363"/>
              <a:ext cx="2409825" cy="2406650"/>
              <a:chOff x="3632200" y="868363"/>
              <a:chExt cx="2409825" cy="2406650"/>
            </a:xfrm>
          </p:grpSpPr>
          <p:sp>
            <p:nvSpPr>
              <p:cNvPr id="221189" name="Google Shape;4740;p103"/>
              <p:cNvSpPr>
                <a:spLocks/>
              </p:cNvSpPr>
              <p:nvPr/>
            </p:nvSpPr>
            <p:spPr bwMode="auto">
              <a:xfrm>
                <a:off x="4926013" y="868363"/>
                <a:ext cx="1116012" cy="1411287"/>
              </a:xfrm>
              <a:custGeom>
                <a:avLst/>
                <a:gdLst>
                  <a:gd name="T0" fmla="*/ 2147483646 w 251"/>
                  <a:gd name="T1" fmla="*/ 2147483646 h 317"/>
                  <a:gd name="T2" fmla="*/ 0 w 251"/>
                  <a:gd name="T3" fmla="*/ 2147483646 h 317"/>
                  <a:gd name="T4" fmla="*/ 2147483646 w 251"/>
                  <a:gd name="T5" fmla="*/ 2147483646 h 317"/>
                  <a:gd name="T6" fmla="*/ 2147483646 w 251"/>
                  <a:gd name="T7" fmla="*/ 2147483646 h 317"/>
                  <a:gd name="T8" fmla="*/ 2147483646 w 251"/>
                  <a:gd name="T9" fmla="*/ 2147483646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317" extrusionOk="0">
                    <a:moveTo>
                      <a:pt x="228" y="1"/>
                    </a:moveTo>
                    <a:cubicBezTo>
                      <a:pt x="146" y="6"/>
                      <a:pt x="69" y="30"/>
                      <a:pt x="0" y="67"/>
                    </a:cubicBezTo>
                    <a:cubicBezTo>
                      <a:pt x="251" y="317"/>
                      <a:pt x="251" y="317"/>
                      <a:pt x="251" y="317"/>
                    </a:cubicBezTo>
                    <a:cubicBezTo>
                      <a:pt x="251" y="22"/>
                      <a:pt x="251" y="22"/>
                      <a:pt x="251" y="22"/>
                    </a:cubicBezTo>
                    <a:cubicBezTo>
                      <a:pt x="251" y="10"/>
                      <a:pt x="240" y="0"/>
                      <a:pt x="228" y="1"/>
                    </a:cubicBezTo>
                    <a:close/>
                  </a:path>
                </a:pathLst>
              </a:custGeom>
              <a:solidFill>
                <a:srgbClr val="FFD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90" name="Google Shape;4741;p103"/>
              <p:cNvSpPr>
                <a:spLocks/>
              </p:cNvSpPr>
              <p:nvPr/>
            </p:nvSpPr>
            <p:spPr bwMode="auto">
              <a:xfrm>
                <a:off x="3930650" y="1166813"/>
                <a:ext cx="2111375" cy="2108200"/>
              </a:xfrm>
              <a:custGeom>
                <a:avLst/>
                <a:gdLst>
                  <a:gd name="T0" fmla="*/ 2147483646 w 475"/>
                  <a:gd name="T1" fmla="*/ 2147483646 h 474"/>
                  <a:gd name="T2" fmla="*/ 2147483646 w 475"/>
                  <a:gd name="T3" fmla="*/ 2147483646 h 474"/>
                  <a:gd name="T4" fmla="*/ 2147483646 w 475"/>
                  <a:gd name="T5" fmla="*/ 0 h 474"/>
                  <a:gd name="T6" fmla="*/ 0 w 475"/>
                  <a:gd name="T7" fmla="*/ 2147483646 h 474"/>
                  <a:gd name="T8" fmla="*/ 2147483646 w 475"/>
                  <a:gd name="T9" fmla="*/ 2147483646 h 474"/>
                  <a:gd name="T10" fmla="*/ 2147483646 w 475"/>
                  <a:gd name="T11" fmla="*/ 2147483646 h 474"/>
                  <a:gd name="T12" fmla="*/ 2147483646 w 475"/>
                  <a:gd name="T13" fmla="*/ 2147483646 h 4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5" h="474" extrusionOk="0">
                    <a:moveTo>
                      <a:pt x="475" y="453"/>
                    </a:moveTo>
                    <a:cubicBezTo>
                      <a:pt x="475" y="250"/>
                      <a:pt x="475" y="250"/>
                      <a:pt x="475" y="25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130" y="51"/>
                      <a:pt x="52" y="129"/>
                      <a:pt x="0" y="223"/>
                    </a:cubicBezTo>
                    <a:cubicBezTo>
                      <a:pt x="252" y="474"/>
                      <a:pt x="252" y="474"/>
                      <a:pt x="252" y="474"/>
                    </a:cubicBezTo>
                    <a:cubicBezTo>
                      <a:pt x="453" y="474"/>
                      <a:pt x="453" y="474"/>
                      <a:pt x="453" y="474"/>
                    </a:cubicBezTo>
                    <a:cubicBezTo>
                      <a:pt x="465" y="474"/>
                      <a:pt x="475" y="465"/>
                      <a:pt x="475" y="453"/>
                    </a:cubicBezTo>
                    <a:close/>
                  </a:path>
                </a:pathLst>
              </a:custGeom>
              <a:solidFill>
                <a:srgbClr val="FFCA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91" name="Google Shape;4742;p103"/>
              <p:cNvSpPr>
                <a:spLocks/>
              </p:cNvSpPr>
              <p:nvPr/>
            </p:nvSpPr>
            <p:spPr bwMode="auto">
              <a:xfrm>
                <a:off x="3632200" y="2159000"/>
                <a:ext cx="1417638" cy="1116013"/>
              </a:xfrm>
              <a:custGeom>
                <a:avLst/>
                <a:gdLst>
                  <a:gd name="T0" fmla="*/ 2147483646 w 319"/>
                  <a:gd name="T1" fmla="*/ 2147483646 h 251"/>
                  <a:gd name="T2" fmla="*/ 2147483646 w 319"/>
                  <a:gd name="T3" fmla="*/ 0 h 251"/>
                  <a:gd name="T4" fmla="*/ 2147483646 w 319"/>
                  <a:gd name="T5" fmla="*/ 2147483646 h 251"/>
                  <a:gd name="T6" fmla="*/ 2147483646 w 319"/>
                  <a:gd name="T7" fmla="*/ 2147483646 h 251"/>
                  <a:gd name="T8" fmla="*/ 2147483646 w 319"/>
                  <a:gd name="T9" fmla="*/ 2147483646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9" h="251" extrusionOk="0">
                    <a:moveTo>
                      <a:pt x="319" y="251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69"/>
                      <a:pt x="6" y="146"/>
                      <a:pt x="1" y="229"/>
                    </a:cubicBezTo>
                    <a:cubicBezTo>
                      <a:pt x="0" y="241"/>
                      <a:pt x="10" y="251"/>
                      <a:pt x="23" y="251"/>
                    </a:cubicBezTo>
                    <a:lnTo>
                      <a:pt x="319" y="251"/>
                    </a:lnTo>
                    <a:close/>
                  </a:path>
                </a:pathLst>
              </a:custGeom>
              <a:solidFill>
                <a:srgbClr val="FAB3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21198" name="Google Shape;4749;p103"/>
            <p:cNvSpPr>
              <a:spLocks/>
            </p:cNvSpPr>
            <p:nvPr/>
          </p:nvSpPr>
          <p:spPr bwMode="auto">
            <a:xfrm>
              <a:off x="4676775" y="1852613"/>
              <a:ext cx="617538" cy="742950"/>
            </a:xfrm>
            <a:custGeom>
              <a:avLst/>
              <a:gdLst>
                <a:gd name="T0" fmla="*/ 2147483646 w 139"/>
                <a:gd name="T1" fmla="*/ 2147483646 h 167"/>
                <a:gd name="T2" fmla="*/ 2147483646 w 139"/>
                <a:gd name="T3" fmla="*/ 2147483646 h 167"/>
                <a:gd name="T4" fmla="*/ 2147483646 w 139"/>
                <a:gd name="T5" fmla="*/ 2147483646 h 167"/>
                <a:gd name="T6" fmla="*/ 2147483646 w 139"/>
                <a:gd name="T7" fmla="*/ 2147483646 h 167"/>
                <a:gd name="T8" fmla="*/ 2147483646 w 139"/>
                <a:gd name="T9" fmla="*/ 2147483646 h 167"/>
                <a:gd name="T10" fmla="*/ 2147483646 w 139"/>
                <a:gd name="T11" fmla="*/ 2147483646 h 167"/>
                <a:gd name="T12" fmla="*/ 2147483646 w 139"/>
                <a:gd name="T13" fmla="*/ 2147483646 h 167"/>
                <a:gd name="T14" fmla="*/ 2147483646 w 139"/>
                <a:gd name="T15" fmla="*/ 2147483646 h 167"/>
                <a:gd name="T16" fmla="*/ 2147483646 w 139"/>
                <a:gd name="T17" fmla="*/ 2147483646 h 167"/>
                <a:gd name="T18" fmla="*/ 2147483646 w 139"/>
                <a:gd name="T19" fmla="*/ 2147483646 h 167"/>
                <a:gd name="T20" fmla="*/ 2147483646 w 139"/>
                <a:gd name="T21" fmla="*/ 2147483646 h 167"/>
                <a:gd name="T22" fmla="*/ 2147483646 w 139"/>
                <a:gd name="T23" fmla="*/ 2147483646 h 167"/>
                <a:gd name="T24" fmla="*/ 2147483646 w 139"/>
                <a:gd name="T25" fmla="*/ 2147483646 h 167"/>
                <a:gd name="T26" fmla="*/ 2147483646 w 139"/>
                <a:gd name="T27" fmla="*/ 2147483646 h 167"/>
                <a:gd name="T28" fmla="*/ 2147483646 w 139"/>
                <a:gd name="T29" fmla="*/ 2147483646 h 167"/>
                <a:gd name="T30" fmla="*/ 2147483646 w 139"/>
                <a:gd name="T31" fmla="*/ 2147483646 h 167"/>
                <a:gd name="T32" fmla="*/ 2147483646 w 139"/>
                <a:gd name="T33" fmla="*/ 2147483646 h 167"/>
                <a:gd name="T34" fmla="*/ 2147483646 w 139"/>
                <a:gd name="T35" fmla="*/ 2147483646 h 167"/>
                <a:gd name="T36" fmla="*/ 2147483646 w 139"/>
                <a:gd name="T37" fmla="*/ 2147483646 h 167"/>
                <a:gd name="T38" fmla="*/ 2147483646 w 139"/>
                <a:gd name="T39" fmla="*/ 2147483646 h 167"/>
                <a:gd name="T40" fmla="*/ 2147483646 w 139"/>
                <a:gd name="T41" fmla="*/ 2147483646 h 167"/>
                <a:gd name="T42" fmla="*/ 2147483646 w 139"/>
                <a:gd name="T43" fmla="*/ 2147483646 h 167"/>
                <a:gd name="T44" fmla="*/ 2147483646 w 139"/>
                <a:gd name="T45" fmla="*/ 2147483646 h 167"/>
                <a:gd name="T46" fmla="*/ 2147483646 w 139"/>
                <a:gd name="T47" fmla="*/ 2147483646 h 167"/>
                <a:gd name="T48" fmla="*/ 2147483646 w 139"/>
                <a:gd name="T49" fmla="*/ 0 h 167"/>
                <a:gd name="T50" fmla="*/ 2147483646 w 139"/>
                <a:gd name="T51" fmla="*/ 2147483646 h 167"/>
                <a:gd name="T52" fmla="*/ 2147483646 w 139"/>
                <a:gd name="T53" fmla="*/ 2147483646 h 167"/>
                <a:gd name="T54" fmla="*/ 2147483646 w 139"/>
                <a:gd name="T55" fmla="*/ 2147483646 h 167"/>
                <a:gd name="T56" fmla="*/ 2147483646 w 139"/>
                <a:gd name="T57" fmla="*/ 2147483646 h 167"/>
                <a:gd name="T58" fmla="*/ 2147483646 w 139"/>
                <a:gd name="T59" fmla="*/ 2147483646 h 167"/>
                <a:gd name="T60" fmla="*/ 2147483646 w 139"/>
                <a:gd name="T61" fmla="*/ 2147483646 h 167"/>
                <a:gd name="T62" fmla="*/ 2147483646 w 139"/>
                <a:gd name="T63" fmla="*/ 2147483646 h 167"/>
                <a:gd name="T64" fmla="*/ 2147483646 w 139"/>
                <a:gd name="T65" fmla="*/ 2147483646 h 167"/>
                <a:gd name="T66" fmla="*/ 2147483646 w 139"/>
                <a:gd name="T67" fmla="*/ 2147483646 h 167"/>
                <a:gd name="T68" fmla="*/ 2147483646 w 139"/>
                <a:gd name="T69" fmla="*/ 2147483646 h 167"/>
                <a:gd name="T70" fmla="*/ 2147483646 w 139"/>
                <a:gd name="T71" fmla="*/ 2147483646 h 167"/>
                <a:gd name="T72" fmla="*/ 2147483646 w 139"/>
                <a:gd name="T73" fmla="*/ 2147483646 h 167"/>
                <a:gd name="T74" fmla="*/ 2147483646 w 139"/>
                <a:gd name="T75" fmla="*/ 2147483646 h 167"/>
                <a:gd name="T76" fmla="*/ 2147483646 w 139"/>
                <a:gd name="T77" fmla="*/ 2147483646 h 167"/>
                <a:gd name="T78" fmla="*/ 2147483646 w 139"/>
                <a:gd name="T79" fmla="*/ 2147483646 h 167"/>
                <a:gd name="T80" fmla="*/ 2147483646 w 139"/>
                <a:gd name="T81" fmla="*/ 2147483646 h 167"/>
                <a:gd name="T82" fmla="*/ 2147483646 w 139"/>
                <a:gd name="T83" fmla="*/ 2147483646 h 167"/>
                <a:gd name="T84" fmla="*/ 2147483646 w 139"/>
                <a:gd name="T85" fmla="*/ 2147483646 h 167"/>
                <a:gd name="T86" fmla="*/ 2147483646 w 139"/>
                <a:gd name="T87" fmla="*/ 2147483646 h 167"/>
                <a:gd name="T88" fmla="*/ 2147483646 w 139"/>
                <a:gd name="T89" fmla="*/ 2147483646 h 167"/>
                <a:gd name="T90" fmla="*/ 2147483646 w 139"/>
                <a:gd name="T91" fmla="*/ 2147483646 h 167"/>
                <a:gd name="T92" fmla="*/ 2147483646 w 139"/>
                <a:gd name="T93" fmla="*/ 2147483646 h 167"/>
                <a:gd name="T94" fmla="*/ 2147483646 w 139"/>
                <a:gd name="T95" fmla="*/ 2147483646 h 167"/>
                <a:gd name="T96" fmla="*/ 2147483646 w 139"/>
                <a:gd name="T97" fmla="*/ 2147483646 h 167"/>
                <a:gd name="T98" fmla="*/ 2147483646 w 139"/>
                <a:gd name="T99" fmla="*/ 2147483646 h 167"/>
                <a:gd name="T100" fmla="*/ 2147483646 w 139"/>
                <a:gd name="T101" fmla="*/ 2147483646 h 1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9" h="167" extrusionOk="0">
                  <a:moveTo>
                    <a:pt x="93" y="161"/>
                  </a:moveTo>
                  <a:cubicBezTo>
                    <a:pt x="93" y="165"/>
                    <a:pt x="91" y="167"/>
                    <a:pt x="87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7"/>
                    <a:pt x="46" y="165"/>
                    <a:pt x="46" y="161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6" y="158"/>
                    <a:pt x="49" y="156"/>
                    <a:pt x="52" y="156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91" y="156"/>
                    <a:pt x="93" y="158"/>
                    <a:pt x="93" y="161"/>
                  </a:cubicBezTo>
                  <a:close/>
                  <a:moveTo>
                    <a:pt x="93" y="146"/>
                  </a:moveTo>
                  <a:cubicBezTo>
                    <a:pt x="93" y="143"/>
                    <a:pt x="91" y="140"/>
                    <a:pt x="87" y="140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9" y="140"/>
                    <a:pt x="46" y="143"/>
                    <a:pt x="46" y="14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9"/>
                    <a:pt x="49" y="152"/>
                    <a:pt x="52" y="152"/>
                  </a:cubicBezTo>
                  <a:cubicBezTo>
                    <a:pt x="87" y="152"/>
                    <a:pt x="87" y="152"/>
                    <a:pt x="87" y="152"/>
                  </a:cubicBezTo>
                  <a:cubicBezTo>
                    <a:pt x="91" y="152"/>
                    <a:pt x="93" y="149"/>
                    <a:pt x="93" y="146"/>
                  </a:cubicBezTo>
                  <a:close/>
                  <a:moveTo>
                    <a:pt x="75" y="83"/>
                  </a:moveTo>
                  <a:cubicBezTo>
                    <a:pt x="68" y="83"/>
                    <a:pt x="68" y="83"/>
                    <a:pt x="68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6" y="137"/>
                    <a:pt x="68" y="137"/>
                    <a:pt x="70" y="1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2" y="137"/>
                    <a:pt x="74" y="137"/>
                    <a:pt x="75" y="137"/>
                  </a:cubicBezTo>
                  <a:lnTo>
                    <a:pt x="75" y="83"/>
                  </a:lnTo>
                  <a:close/>
                  <a:moveTo>
                    <a:pt x="50" y="60"/>
                  </a:moveTo>
                  <a:cubicBezTo>
                    <a:pt x="46" y="60"/>
                    <a:pt x="42" y="64"/>
                    <a:pt x="42" y="69"/>
                  </a:cubicBezTo>
                  <a:cubicBezTo>
                    <a:pt x="42" y="73"/>
                    <a:pt x="46" y="77"/>
                    <a:pt x="50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9" y="64"/>
                    <a:pt x="55" y="60"/>
                    <a:pt x="50" y="60"/>
                  </a:cubicBezTo>
                  <a:close/>
                  <a:moveTo>
                    <a:pt x="98" y="69"/>
                  </a:moveTo>
                  <a:cubicBezTo>
                    <a:pt x="98" y="64"/>
                    <a:pt x="94" y="60"/>
                    <a:pt x="89" y="60"/>
                  </a:cubicBezTo>
                  <a:cubicBezTo>
                    <a:pt x="85" y="60"/>
                    <a:pt x="81" y="64"/>
                    <a:pt x="81" y="6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4" y="77"/>
                    <a:pt x="98" y="73"/>
                    <a:pt x="98" y="69"/>
                  </a:cubicBezTo>
                  <a:close/>
                  <a:moveTo>
                    <a:pt x="116" y="54"/>
                  </a:moveTo>
                  <a:cubicBezTo>
                    <a:pt x="112" y="39"/>
                    <a:pt x="95" y="23"/>
                    <a:pt x="70" y="23"/>
                  </a:cubicBezTo>
                  <a:cubicBezTo>
                    <a:pt x="45" y="23"/>
                    <a:pt x="27" y="39"/>
                    <a:pt x="24" y="54"/>
                  </a:cubicBezTo>
                  <a:cubicBezTo>
                    <a:pt x="21" y="65"/>
                    <a:pt x="23" y="76"/>
                    <a:pt x="29" y="86"/>
                  </a:cubicBezTo>
                  <a:cubicBezTo>
                    <a:pt x="34" y="95"/>
                    <a:pt x="39" y="103"/>
                    <a:pt x="43" y="113"/>
                  </a:cubicBezTo>
                  <a:cubicBezTo>
                    <a:pt x="45" y="118"/>
                    <a:pt x="46" y="126"/>
                    <a:pt x="47" y="131"/>
                  </a:cubicBezTo>
                  <a:cubicBezTo>
                    <a:pt x="48" y="135"/>
                    <a:pt x="50" y="137"/>
                    <a:pt x="55" y="137"/>
                  </a:cubicBezTo>
                  <a:cubicBezTo>
                    <a:pt x="57" y="137"/>
                    <a:pt x="58" y="137"/>
                    <a:pt x="59" y="13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3"/>
                    <a:pt x="43" y="81"/>
                    <a:pt x="41" y="79"/>
                  </a:cubicBezTo>
                  <a:cubicBezTo>
                    <a:pt x="38" y="76"/>
                    <a:pt x="37" y="72"/>
                    <a:pt x="37" y="69"/>
                  </a:cubicBezTo>
                  <a:cubicBezTo>
                    <a:pt x="37" y="65"/>
                    <a:pt x="38" y="62"/>
                    <a:pt x="41" y="59"/>
                  </a:cubicBezTo>
                  <a:cubicBezTo>
                    <a:pt x="43" y="56"/>
                    <a:pt x="47" y="55"/>
                    <a:pt x="50" y="55"/>
                  </a:cubicBezTo>
                  <a:cubicBezTo>
                    <a:pt x="58" y="55"/>
                    <a:pt x="64" y="61"/>
                    <a:pt x="64" y="69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5"/>
                    <a:pt x="77" y="62"/>
                    <a:pt x="79" y="59"/>
                  </a:cubicBezTo>
                  <a:cubicBezTo>
                    <a:pt x="82" y="56"/>
                    <a:pt x="86" y="55"/>
                    <a:pt x="89" y="55"/>
                  </a:cubicBezTo>
                  <a:cubicBezTo>
                    <a:pt x="93" y="55"/>
                    <a:pt x="96" y="56"/>
                    <a:pt x="99" y="59"/>
                  </a:cubicBezTo>
                  <a:cubicBezTo>
                    <a:pt x="102" y="62"/>
                    <a:pt x="103" y="65"/>
                    <a:pt x="103" y="69"/>
                  </a:cubicBezTo>
                  <a:cubicBezTo>
                    <a:pt x="103" y="72"/>
                    <a:pt x="102" y="76"/>
                    <a:pt x="99" y="79"/>
                  </a:cubicBezTo>
                  <a:cubicBezTo>
                    <a:pt x="96" y="81"/>
                    <a:pt x="93" y="83"/>
                    <a:pt x="89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82" y="137"/>
                    <a:pt x="83" y="137"/>
                    <a:pt x="84" y="137"/>
                  </a:cubicBezTo>
                  <a:cubicBezTo>
                    <a:pt x="90" y="137"/>
                    <a:pt x="91" y="135"/>
                    <a:pt x="92" y="131"/>
                  </a:cubicBezTo>
                  <a:cubicBezTo>
                    <a:pt x="93" y="126"/>
                    <a:pt x="94" y="118"/>
                    <a:pt x="97" y="113"/>
                  </a:cubicBezTo>
                  <a:cubicBezTo>
                    <a:pt x="101" y="103"/>
                    <a:pt x="106" y="95"/>
                    <a:pt x="111" y="86"/>
                  </a:cubicBezTo>
                  <a:cubicBezTo>
                    <a:pt x="116" y="76"/>
                    <a:pt x="119" y="65"/>
                    <a:pt x="116" y="54"/>
                  </a:cubicBezTo>
                  <a:close/>
                  <a:moveTo>
                    <a:pt x="75" y="5"/>
                  </a:moveTo>
                  <a:cubicBezTo>
                    <a:pt x="75" y="3"/>
                    <a:pt x="73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0"/>
                    <a:pt x="65" y="3"/>
                    <a:pt x="65" y="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8"/>
                    <a:pt x="67" y="2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3" y="20"/>
                    <a:pt x="75" y="18"/>
                    <a:pt x="75" y="15"/>
                  </a:cubicBezTo>
                  <a:lnTo>
                    <a:pt x="75" y="5"/>
                  </a:lnTo>
                  <a:close/>
                  <a:moveTo>
                    <a:pt x="103" y="14"/>
                  </a:moveTo>
                  <a:cubicBezTo>
                    <a:pt x="104" y="11"/>
                    <a:pt x="104" y="8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99" y="6"/>
                    <a:pt x="95" y="6"/>
                    <a:pt x="94" y="9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8" y="20"/>
                    <a:pt x="89" y="23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4" y="25"/>
                    <a:pt x="97" y="24"/>
                    <a:pt x="99" y="22"/>
                  </a:cubicBezTo>
                  <a:lnTo>
                    <a:pt x="103" y="14"/>
                  </a:lnTo>
                  <a:close/>
                  <a:moveTo>
                    <a:pt x="124" y="30"/>
                  </a:moveTo>
                  <a:cubicBezTo>
                    <a:pt x="126" y="28"/>
                    <a:pt x="126" y="25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2" y="21"/>
                    <a:pt x="119" y="21"/>
                    <a:pt x="117" y="23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8" y="31"/>
                    <a:pt x="108" y="34"/>
                    <a:pt x="110" y="36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2" y="38"/>
                    <a:pt x="115" y="38"/>
                    <a:pt x="117" y="36"/>
                  </a:cubicBezTo>
                  <a:lnTo>
                    <a:pt x="124" y="30"/>
                  </a:lnTo>
                  <a:close/>
                  <a:moveTo>
                    <a:pt x="135" y="55"/>
                  </a:moveTo>
                  <a:cubicBezTo>
                    <a:pt x="138" y="55"/>
                    <a:pt x="139" y="52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8" y="46"/>
                    <a:pt x="136" y="45"/>
                    <a:pt x="13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1" y="47"/>
                    <a:pt x="119" y="50"/>
                    <a:pt x="12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0" y="55"/>
                    <a:pt x="123" y="57"/>
                    <a:pt x="126" y="57"/>
                  </a:cubicBezTo>
                  <a:lnTo>
                    <a:pt x="135" y="55"/>
                  </a:lnTo>
                  <a:close/>
                  <a:moveTo>
                    <a:pt x="133" y="82"/>
                  </a:moveTo>
                  <a:cubicBezTo>
                    <a:pt x="135" y="83"/>
                    <a:pt x="138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6"/>
                    <a:pt x="137" y="73"/>
                    <a:pt x="135" y="72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3" y="70"/>
                    <a:pt x="120" y="72"/>
                    <a:pt x="119" y="74"/>
                  </a:cubicBezTo>
                  <a:cubicBezTo>
                    <a:pt x="119" y="74"/>
                    <a:pt x="119" y="74"/>
                    <a:pt x="119" y="74"/>
                  </a:cubicBezTo>
                  <a:cubicBezTo>
                    <a:pt x="119" y="77"/>
                    <a:pt x="121" y="80"/>
                    <a:pt x="123" y="80"/>
                  </a:cubicBezTo>
                  <a:lnTo>
                    <a:pt x="133" y="82"/>
                  </a:lnTo>
                  <a:close/>
                  <a:moveTo>
                    <a:pt x="40" y="22"/>
                  </a:moveTo>
                  <a:cubicBezTo>
                    <a:pt x="42" y="24"/>
                    <a:pt x="45" y="25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0" y="23"/>
                    <a:pt x="51" y="20"/>
                    <a:pt x="49" y="17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3" y="6"/>
                    <a:pt x="40" y="6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5" y="8"/>
                    <a:pt x="35" y="11"/>
                    <a:pt x="36" y="14"/>
                  </a:cubicBezTo>
                  <a:lnTo>
                    <a:pt x="40" y="22"/>
                  </a:lnTo>
                  <a:close/>
                  <a:moveTo>
                    <a:pt x="22" y="36"/>
                  </a:moveTo>
                  <a:cubicBezTo>
                    <a:pt x="24" y="38"/>
                    <a:pt x="27" y="38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1" y="34"/>
                    <a:pt x="31" y="31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17" y="21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8"/>
                    <a:pt x="15" y="30"/>
                  </a:cubicBezTo>
                  <a:lnTo>
                    <a:pt x="22" y="36"/>
                  </a:lnTo>
                  <a:close/>
                  <a:moveTo>
                    <a:pt x="13" y="57"/>
                  </a:moveTo>
                  <a:cubicBezTo>
                    <a:pt x="16" y="57"/>
                    <a:pt x="19" y="55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0" y="50"/>
                    <a:pt x="18" y="47"/>
                    <a:pt x="15" y="47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3" y="45"/>
                    <a:pt x="1" y="4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2"/>
                    <a:pt x="1" y="55"/>
                    <a:pt x="4" y="55"/>
                  </a:cubicBezTo>
                  <a:lnTo>
                    <a:pt x="13" y="57"/>
                  </a:lnTo>
                  <a:close/>
                  <a:moveTo>
                    <a:pt x="16" y="80"/>
                  </a:moveTo>
                  <a:cubicBezTo>
                    <a:pt x="18" y="80"/>
                    <a:pt x="20" y="77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19" y="72"/>
                    <a:pt x="16" y="70"/>
                    <a:pt x="14" y="70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3"/>
                    <a:pt x="0" y="76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1"/>
                    <a:pt x="4" y="83"/>
                    <a:pt x="6" y="82"/>
                  </a:cubicBezTo>
                  <a:lnTo>
                    <a:pt x="1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171FE3FC-790A-5746-AFEF-9FD9CE5C3D35}"/>
              </a:ext>
            </a:extLst>
          </p:cNvPr>
          <p:cNvGrpSpPr/>
          <p:nvPr/>
        </p:nvGrpSpPr>
        <p:grpSpPr>
          <a:xfrm>
            <a:off x="6156325" y="868363"/>
            <a:ext cx="2405063" cy="2406650"/>
            <a:chOff x="6156325" y="868363"/>
            <a:chExt cx="2405063" cy="2406650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2D290104-CB4E-6F42-B3B6-374C3DA1B5C6}"/>
                </a:ext>
              </a:extLst>
            </p:cNvPr>
            <p:cNvGrpSpPr/>
            <p:nvPr/>
          </p:nvGrpSpPr>
          <p:grpSpPr>
            <a:xfrm>
              <a:off x="6156325" y="868363"/>
              <a:ext cx="2405063" cy="2406650"/>
              <a:chOff x="6156325" y="868363"/>
              <a:chExt cx="2405063" cy="2406650"/>
            </a:xfrm>
          </p:grpSpPr>
          <p:sp>
            <p:nvSpPr>
              <p:cNvPr id="221195" name="Google Shape;4746;p103"/>
              <p:cNvSpPr>
                <a:spLocks/>
              </p:cNvSpPr>
              <p:nvPr/>
            </p:nvSpPr>
            <p:spPr bwMode="auto">
              <a:xfrm>
                <a:off x="7156450" y="2163763"/>
                <a:ext cx="1404938" cy="1111250"/>
              </a:xfrm>
              <a:custGeom>
                <a:avLst/>
                <a:gdLst>
                  <a:gd name="T0" fmla="*/ 2147483646 w 316"/>
                  <a:gd name="T1" fmla="*/ 2147483646 h 250"/>
                  <a:gd name="T2" fmla="*/ 2147483646 w 316"/>
                  <a:gd name="T3" fmla="*/ 0 h 250"/>
                  <a:gd name="T4" fmla="*/ 0 w 316"/>
                  <a:gd name="T5" fmla="*/ 2147483646 h 250"/>
                  <a:gd name="T6" fmla="*/ 2147483646 w 316"/>
                  <a:gd name="T7" fmla="*/ 2147483646 h 250"/>
                  <a:gd name="T8" fmla="*/ 2147483646 w 316"/>
                  <a:gd name="T9" fmla="*/ 2147483646 h 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" h="250" extrusionOk="0">
                    <a:moveTo>
                      <a:pt x="316" y="227"/>
                    </a:moveTo>
                    <a:cubicBezTo>
                      <a:pt x="310" y="146"/>
                      <a:pt x="287" y="69"/>
                      <a:pt x="250" y="0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294" y="250"/>
                      <a:pt x="294" y="250"/>
                      <a:pt x="294" y="250"/>
                    </a:cubicBezTo>
                    <a:cubicBezTo>
                      <a:pt x="307" y="250"/>
                      <a:pt x="316" y="240"/>
                      <a:pt x="316" y="227"/>
                    </a:cubicBezTo>
                    <a:close/>
                  </a:path>
                </a:pathLst>
              </a:custGeom>
              <a:solidFill>
                <a:srgbClr val="FA7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96" name="Google Shape;4747;p103"/>
              <p:cNvSpPr>
                <a:spLocks/>
              </p:cNvSpPr>
              <p:nvPr/>
            </p:nvSpPr>
            <p:spPr bwMode="auto">
              <a:xfrm>
                <a:off x="6156325" y="1166813"/>
                <a:ext cx="2111375" cy="2108200"/>
              </a:xfrm>
              <a:custGeom>
                <a:avLst/>
                <a:gdLst>
                  <a:gd name="T0" fmla="*/ 2147483646 w 475"/>
                  <a:gd name="T1" fmla="*/ 2147483646 h 474"/>
                  <a:gd name="T2" fmla="*/ 2147483646 w 475"/>
                  <a:gd name="T3" fmla="*/ 2147483646 h 474"/>
                  <a:gd name="T4" fmla="*/ 2147483646 w 475"/>
                  <a:gd name="T5" fmla="*/ 2147483646 h 474"/>
                  <a:gd name="T6" fmla="*/ 2147483646 w 475"/>
                  <a:gd name="T7" fmla="*/ 0 h 474"/>
                  <a:gd name="T8" fmla="*/ 0 w 475"/>
                  <a:gd name="T9" fmla="*/ 2147483646 h 474"/>
                  <a:gd name="T10" fmla="*/ 0 w 475"/>
                  <a:gd name="T11" fmla="*/ 2147483646 h 474"/>
                  <a:gd name="T12" fmla="*/ 2147483646 w 475"/>
                  <a:gd name="T13" fmla="*/ 2147483646 h 4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5" h="474" extrusionOk="0">
                    <a:moveTo>
                      <a:pt x="22" y="474"/>
                    </a:moveTo>
                    <a:cubicBezTo>
                      <a:pt x="225" y="474"/>
                      <a:pt x="225" y="474"/>
                      <a:pt x="225" y="474"/>
                    </a:cubicBezTo>
                    <a:cubicBezTo>
                      <a:pt x="475" y="224"/>
                      <a:pt x="475" y="224"/>
                      <a:pt x="475" y="224"/>
                    </a:cubicBezTo>
                    <a:cubicBezTo>
                      <a:pt x="424" y="130"/>
                      <a:pt x="346" y="52"/>
                      <a:pt x="252" y="0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0" y="465"/>
                      <a:pt x="10" y="474"/>
                      <a:pt x="22" y="474"/>
                    </a:cubicBezTo>
                    <a:close/>
                  </a:path>
                </a:pathLst>
              </a:custGeom>
              <a:solidFill>
                <a:srgbClr val="FF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97" name="Google Shape;4748;p103"/>
              <p:cNvSpPr>
                <a:spLocks/>
              </p:cNvSpPr>
              <p:nvPr/>
            </p:nvSpPr>
            <p:spPr bwMode="auto">
              <a:xfrm>
                <a:off x="6156325" y="868363"/>
                <a:ext cx="1120775" cy="1419225"/>
              </a:xfrm>
              <a:custGeom>
                <a:avLst/>
                <a:gdLst>
                  <a:gd name="T0" fmla="*/ 0 w 252"/>
                  <a:gd name="T1" fmla="*/ 2147483646 h 319"/>
                  <a:gd name="T2" fmla="*/ 2147483646 w 252"/>
                  <a:gd name="T3" fmla="*/ 2147483646 h 319"/>
                  <a:gd name="T4" fmla="*/ 2147483646 w 252"/>
                  <a:gd name="T5" fmla="*/ 2147483646 h 319"/>
                  <a:gd name="T6" fmla="*/ 0 w 252"/>
                  <a:gd name="T7" fmla="*/ 2147483646 h 319"/>
                  <a:gd name="T8" fmla="*/ 0 w 252"/>
                  <a:gd name="T9" fmla="*/ 2147483646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319" extrusionOk="0">
                    <a:moveTo>
                      <a:pt x="0" y="319"/>
                    </a:moveTo>
                    <a:cubicBezTo>
                      <a:pt x="252" y="67"/>
                      <a:pt x="252" y="67"/>
                      <a:pt x="252" y="67"/>
                    </a:cubicBezTo>
                    <a:cubicBezTo>
                      <a:pt x="183" y="30"/>
                      <a:pt x="105" y="6"/>
                      <a:pt x="23" y="1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319"/>
                    </a:lnTo>
                    <a:close/>
                  </a:path>
                </a:pathLst>
              </a:custGeom>
              <a:solidFill>
                <a:srgbClr val="FFA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21199" name="Google Shape;4750;p103"/>
            <p:cNvSpPr>
              <a:spLocks/>
            </p:cNvSpPr>
            <p:nvPr/>
          </p:nvSpPr>
          <p:spPr bwMode="auto">
            <a:xfrm>
              <a:off x="6743700" y="1976438"/>
              <a:ext cx="933450" cy="623887"/>
            </a:xfrm>
            <a:custGeom>
              <a:avLst/>
              <a:gdLst>
                <a:gd name="T0" fmla="*/ 2147483646 w 210"/>
                <a:gd name="T1" fmla="*/ 2147483646 h 140"/>
                <a:gd name="T2" fmla="*/ 2147483646 w 210"/>
                <a:gd name="T3" fmla="*/ 2147483646 h 140"/>
                <a:gd name="T4" fmla="*/ 2147483646 w 210"/>
                <a:gd name="T5" fmla="*/ 2147483646 h 140"/>
                <a:gd name="T6" fmla="*/ 2147483646 w 210"/>
                <a:gd name="T7" fmla="*/ 2147483646 h 140"/>
                <a:gd name="T8" fmla="*/ 2147483646 w 210"/>
                <a:gd name="T9" fmla="*/ 2147483646 h 140"/>
                <a:gd name="T10" fmla="*/ 2147483646 w 210"/>
                <a:gd name="T11" fmla="*/ 2147483646 h 140"/>
                <a:gd name="T12" fmla="*/ 2147483646 w 210"/>
                <a:gd name="T13" fmla="*/ 2147483646 h 140"/>
                <a:gd name="T14" fmla="*/ 2147483646 w 210"/>
                <a:gd name="T15" fmla="*/ 0 h 140"/>
                <a:gd name="T16" fmla="*/ 2147483646 w 210"/>
                <a:gd name="T17" fmla="*/ 2147483646 h 140"/>
                <a:gd name="T18" fmla="*/ 2147483646 w 210"/>
                <a:gd name="T19" fmla="*/ 2147483646 h 140"/>
                <a:gd name="T20" fmla="*/ 2147483646 w 210"/>
                <a:gd name="T21" fmla="*/ 2147483646 h 140"/>
                <a:gd name="T22" fmla="*/ 0 w 210"/>
                <a:gd name="T23" fmla="*/ 2147483646 h 140"/>
                <a:gd name="T24" fmla="*/ 2147483646 w 210"/>
                <a:gd name="T25" fmla="*/ 2147483646 h 140"/>
                <a:gd name="T26" fmla="*/ 2147483646 w 210"/>
                <a:gd name="T27" fmla="*/ 2147483646 h 140"/>
                <a:gd name="T28" fmla="*/ 2147483646 w 210"/>
                <a:gd name="T29" fmla="*/ 2147483646 h 140"/>
                <a:gd name="T30" fmla="*/ 2147483646 w 210"/>
                <a:gd name="T31" fmla="*/ 2147483646 h 140"/>
                <a:gd name="T32" fmla="*/ 2147483646 w 210"/>
                <a:gd name="T33" fmla="*/ 2147483646 h 140"/>
                <a:gd name="T34" fmla="*/ 2147483646 w 210"/>
                <a:gd name="T35" fmla="*/ 2147483646 h 140"/>
                <a:gd name="T36" fmla="*/ 2147483646 w 210"/>
                <a:gd name="T37" fmla="*/ 2147483646 h 140"/>
                <a:gd name="T38" fmla="*/ 2147483646 w 210"/>
                <a:gd name="T39" fmla="*/ 2147483646 h 140"/>
                <a:gd name="T40" fmla="*/ 2147483646 w 210"/>
                <a:gd name="T41" fmla="*/ 2147483646 h 140"/>
                <a:gd name="T42" fmla="*/ 2147483646 w 210"/>
                <a:gd name="T43" fmla="*/ 2147483646 h 140"/>
                <a:gd name="T44" fmla="*/ 2147483646 w 210"/>
                <a:gd name="T45" fmla="*/ 2147483646 h 140"/>
                <a:gd name="T46" fmla="*/ 2147483646 w 210"/>
                <a:gd name="T47" fmla="*/ 2147483646 h 140"/>
                <a:gd name="T48" fmla="*/ 2147483646 w 210"/>
                <a:gd name="T49" fmla="*/ 2147483646 h 140"/>
                <a:gd name="T50" fmla="*/ 2147483646 w 210"/>
                <a:gd name="T51" fmla="*/ 2147483646 h 140"/>
                <a:gd name="T52" fmla="*/ 2147483646 w 210"/>
                <a:gd name="T53" fmla="*/ 2147483646 h 140"/>
                <a:gd name="T54" fmla="*/ 2147483646 w 210"/>
                <a:gd name="T55" fmla="*/ 2147483646 h 140"/>
                <a:gd name="T56" fmla="*/ 2147483646 w 210"/>
                <a:gd name="T57" fmla="*/ 2147483646 h 140"/>
                <a:gd name="T58" fmla="*/ 2147483646 w 210"/>
                <a:gd name="T59" fmla="*/ 2147483646 h 140"/>
                <a:gd name="T60" fmla="*/ 2147483646 w 210"/>
                <a:gd name="T61" fmla="*/ 2147483646 h 140"/>
                <a:gd name="T62" fmla="*/ 2147483646 w 210"/>
                <a:gd name="T63" fmla="*/ 2147483646 h 140"/>
                <a:gd name="T64" fmla="*/ 2147483646 w 210"/>
                <a:gd name="T65" fmla="*/ 2147483646 h 140"/>
                <a:gd name="T66" fmla="*/ 2147483646 w 210"/>
                <a:gd name="T67" fmla="*/ 2147483646 h 140"/>
                <a:gd name="T68" fmla="*/ 2147483646 w 210"/>
                <a:gd name="T69" fmla="*/ 2147483646 h 140"/>
                <a:gd name="T70" fmla="*/ 2147483646 w 210"/>
                <a:gd name="T71" fmla="*/ 2147483646 h 140"/>
                <a:gd name="T72" fmla="*/ 2147483646 w 210"/>
                <a:gd name="T73" fmla="*/ 2147483646 h 140"/>
                <a:gd name="T74" fmla="*/ 2147483646 w 210"/>
                <a:gd name="T75" fmla="*/ 2147483646 h 140"/>
                <a:gd name="T76" fmla="*/ 2147483646 w 210"/>
                <a:gd name="T77" fmla="*/ 2147483646 h 140"/>
                <a:gd name="T78" fmla="*/ 2147483646 w 210"/>
                <a:gd name="T79" fmla="*/ 2147483646 h 140"/>
                <a:gd name="T80" fmla="*/ 2147483646 w 210"/>
                <a:gd name="T81" fmla="*/ 2147483646 h 140"/>
                <a:gd name="T82" fmla="*/ 2147483646 w 210"/>
                <a:gd name="T83" fmla="*/ 2147483646 h 140"/>
                <a:gd name="T84" fmla="*/ 2147483646 w 210"/>
                <a:gd name="T85" fmla="*/ 2147483646 h 140"/>
                <a:gd name="T86" fmla="*/ 2147483646 w 210"/>
                <a:gd name="T87" fmla="*/ 2147483646 h 140"/>
                <a:gd name="T88" fmla="*/ 2147483646 w 210"/>
                <a:gd name="T89" fmla="*/ 2147483646 h 140"/>
                <a:gd name="T90" fmla="*/ 2147483646 w 210"/>
                <a:gd name="T91" fmla="*/ 2147483646 h 1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0" h="140" extrusionOk="0">
                  <a:moveTo>
                    <a:pt x="167" y="13"/>
                  </a:moveTo>
                  <a:cubicBezTo>
                    <a:pt x="187" y="62"/>
                    <a:pt x="187" y="62"/>
                    <a:pt x="187" y="6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50" y="61"/>
                    <a:pt x="110" y="27"/>
                    <a:pt x="107" y="27"/>
                  </a:cubicBezTo>
                  <a:cubicBezTo>
                    <a:pt x="104" y="27"/>
                    <a:pt x="92" y="31"/>
                    <a:pt x="90" y="32"/>
                  </a:cubicBezTo>
                  <a:cubicBezTo>
                    <a:pt x="90" y="32"/>
                    <a:pt x="83" y="34"/>
                    <a:pt x="76" y="34"/>
                  </a:cubicBezTo>
                  <a:cubicBezTo>
                    <a:pt x="73" y="34"/>
                    <a:pt x="71" y="33"/>
                    <a:pt x="70" y="32"/>
                  </a:cubicBezTo>
                  <a:cubicBezTo>
                    <a:pt x="68" y="31"/>
                    <a:pt x="67" y="30"/>
                    <a:pt x="67" y="29"/>
                  </a:cubicBezTo>
                  <a:cubicBezTo>
                    <a:pt x="67" y="26"/>
                    <a:pt x="70" y="24"/>
                    <a:pt x="72" y="23"/>
                  </a:cubicBezTo>
                  <a:cubicBezTo>
                    <a:pt x="82" y="18"/>
                    <a:pt x="110" y="7"/>
                    <a:pt x="113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20" y="7"/>
                    <a:pt x="162" y="13"/>
                    <a:pt x="167" y="13"/>
                  </a:cubicBezTo>
                  <a:close/>
                  <a:moveTo>
                    <a:pt x="185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175" y="3"/>
                    <a:pt x="175" y="3"/>
                    <a:pt x="175" y="3"/>
                  </a:cubicBezTo>
                  <a:cubicBezTo>
                    <a:pt x="173" y="4"/>
                    <a:pt x="172" y="5"/>
                    <a:pt x="172" y="6"/>
                  </a:cubicBezTo>
                  <a:cubicBezTo>
                    <a:pt x="171" y="7"/>
                    <a:pt x="171" y="9"/>
                    <a:pt x="171" y="1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4"/>
                    <a:pt x="196" y="66"/>
                    <a:pt x="199" y="64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8" y="61"/>
                    <a:pt x="209" y="60"/>
                    <a:pt x="210" y="58"/>
                  </a:cubicBezTo>
                  <a:cubicBezTo>
                    <a:pt x="210" y="57"/>
                    <a:pt x="210" y="56"/>
                    <a:pt x="210" y="54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89" y="1"/>
                    <a:pt x="187" y="0"/>
                    <a:pt x="185" y="0"/>
                  </a:cubicBezTo>
                  <a:close/>
                  <a:moveTo>
                    <a:pt x="0" y="70"/>
                  </a:moveTo>
                  <a:cubicBezTo>
                    <a:pt x="0" y="71"/>
                    <a:pt x="1" y="73"/>
                    <a:pt x="2" y="74"/>
                  </a:cubicBezTo>
                  <a:cubicBezTo>
                    <a:pt x="2" y="75"/>
                    <a:pt x="4" y="75"/>
                    <a:pt x="5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7" y="76"/>
                    <a:pt x="20" y="74"/>
                    <a:pt x="20" y="7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0" y="8"/>
                    <a:pt x="1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5" y="9"/>
                    <a:pt x="5" y="12"/>
                  </a:cubicBezTo>
                  <a:lnTo>
                    <a:pt x="0" y="70"/>
                  </a:lnTo>
                  <a:close/>
                  <a:moveTo>
                    <a:pt x="87" y="121"/>
                  </a:moveTo>
                  <a:cubicBezTo>
                    <a:pt x="86" y="119"/>
                    <a:pt x="85" y="117"/>
                    <a:pt x="83" y="116"/>
                  </a:cubicBezTo>
                  <a:cubicBezTo>
                    <a:pt x="80" y="113"/>
                    <a:pt x="76" y="113"/>
                    <a:pt x="73" y="117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60" y="132"/>
                    <a:pt x="65" y="137"/>
                    <a:pt x="66" y="138"/>
                  </a:cubicBezTo>
                  <a:cubicBezTo>
                    <a:pt x="68" y="139"/>
                    <a:pt x="69" y="140"/>
                    <a:pt x="71" y="140"/>
                  </a:cubicBezTo>
                  <a:cubicBezTo>
                    <a:pt x="73" y="140"/>
                    <a:pt x="75" y="139"/>
                    <a:pt x="77" y="137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6" y="125"/>
                    <a:pt x="87" y="123"/>
                    <a:pt x="87" y="121"/>
                  </a:cubicBezTo>
                  <a:close/>
                  <a:moveTo>
                    <a:pt x="46" y="118"/>
                  </a:moveTo>
                  <a:cubicBezTo>
                    <a:pt x="43" y="121"/>
                    <a:pt x="44" y="124"/>
                    <a:pt x="48" y="128"/>
                  </a:cubicBezTo>
                  <a:cubicBezTo>
                    <a:pt x="52" y="131"/>
                    <a:pt x="55" y="130"/>
                    <a:pt x="59" y="126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73" y="109"/>
                    <a:pt x="69" y="104"/>
                    <a:pt x="67" y="103"/>
                  </a:cubicBezTo>
                  <a:cubicBezTo>
                    <a:pt x="64" y="100"/>
                    <a:pt x="60" y="101"/>
                    <a:pt x="57" y="105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1" y="112"/>
                    <a:pt x="51" y="112"/>
                    <a:pt x="51" y="112"/>
                  </a:cubicBezTo>
                  <a:lnTo>
                    <a:pt x="46" y="118"/>
                  </a:lnTo>
                  <a:close/>
                  <a:moveTo>
                    <a:pt x="31" y="103"/>
                  </a:moveTo>
                  <a:cubicBezTo>
                    <a:pt x="30" y="105"/>
                    <a:pt x="29" y="107"/>
                    <a:pt x="29" y="109"/>
                  </a:cubicBezTo>
                  <a:cubicBezTo>
                    <a:pt x="30" y="111"/>
                    <a:pt x="31" y="113"/>
                    <a:pt x="33" y="114"/>
                  </a:cubicBezTo>
                  <a:cubicBezTo>
                    <a:pt x="36" y="117"/>
                    <a:pt x="40" y="117"/>
                    <a:pt x="43" y="113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2"/>
                    <a:pt x="55" y="90"/>
                    <a:pt x="53" y="89"/>
                  </a:cubicBezTo>
                  <a:cubicBezTo>
                    <a:pt x="49" y="86"/>
                    <a:pt x="45" y="86"/>
                    <a:pt x="42" y="90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6" y="97"/>
                    <a:pt x="36" y="97"/>
                    <a:pt x="36" y="97"/>
                  </a:cubicBezTo>
                  <a:lnTo>
                    <a:pt x="31" y="103"/>
                  </a:lnTo>
                  <a:close/>
                  <a:moveTo>
                    <a:pt x="29" y="98"/>
                  </a:moveTo>
                  <a:cubicBezTo>
                    <a:pt x="40" y="85"/>
                    <a:pt x="40" y="85"/>
                    <a:pt x="40" y="85"/>
                  </a:cubicBezTo>
                  <a:cubicBezTo>
                    <a:pt x="44" y="80"/>
                    <a:pt x="40" y="75"/>
                    <a:pt x="38" y="74"/>
                  </a:cubicBezTo>
                  <a:cubicBezTo>
                    <a:pt x="35" y="71"/>
                    <a:pt x="31" y="72"/>
                    <a:pt x="28" y="76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9"/>
                    <a:pt x="16" y="91"/>
                    <a:pt x="16" y="93"/>
                  </a:cubicBezTo>
                  <a:cubicBezTo>
                    <a:pt x="16" y="95"/>
                    <a:pt x="18" y="96"/>
                    <a:pt x="19" y="97"/>
                  </a:cubicBezTo>
                  <a:cubicBezTo>
                    <a:pt x="20" y="99"/>
                    <a:pt x="22" y="100"/>
                    <a:pt x="25" y="100"/>
                  </a:cubicBezTo>
                  <a:cubicBezTo>
                    <a:pt x="26" y="100"/>
                    <a:pt x="27" y="100"/>
                    <a:pt x="29" y="98"/>
                  </a:cubicBezTo>
                  <a:close/>
                  <a:moveTo>
                    <a:pt x="159" y="87"/>
                  </a:moveTo>
                  <a:cubicBezTo>
                    <a:pt x="162" y="84"/>
                    <a:pt x="163" y="80"/>
                    <a:pt x="158" y="76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35" y="55"/>
                    <a:pt x="111" y="35"/>
                    <a:pt x="106" y="32"/>
                  </a:cubicBezTo>
                  <a:cubicBezTo>
                    <a:pt x="104" y="33"/>
                    <a:pt x="97" y="35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4" y="39"/>
                    <a:pt x="76" y="39"/>
                  </a:cubicBezTo>
                  <a:cubicBezTo>
                    <a:pt x="72" y="39"/>
                    <a:pt x="69" y="38"/>
                    <a:pt x="67" y="37"/>
                  </a:cubicBezTo>
                  <a:cubicBezTo>
                    <a:pt x="63" y="34"/>
                    <a:pt x="62" y="31"/>
                    <a:pt x="62" y="29"/>
                  </a:cubicBezTo>
                  <a:cubicBezTo>
                    <a:pt x="62" y="24"/>
                    <a:pt x="66" y="21"/>
                    <a:pt x="69" y="19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28" y="68"/>
                    <a:pt x="31" y="67"/>
                    <a:pt x="34" y="67"/>
                  </a:cubicBezTo>
                  <a:cubicBezTo>
                    <a:pt x="36" y="67"/>
                    <a:pt x="39" y="68"/>
                    <a:pt x="41" y="70"/>
                  </a:cubicBezTo>
                  <a:cubicBezTo>
                    <a:pt x="45" y="74"/>
                    <a:pt x="47" y="78"/>
                    <a:pt x="47" y="82"/>
                  </a:cubicBezTo>
                  <a:cubicBezTo>
                    <a:pt x="50" y="81"/>
                    <a:pt x="53" y="82"/>
                    <a:pt x="56" y="85"/>
                  </a:cubicBezTo>
                  <a:cubicBezTo>
                    <a:pt x="60" y="88"/>
                    <a:pt x="62" y="92"/>
                    <a:pt x="61" y="96"/>
                  </a:cubicBezTo>
                  <a:cubicBezTo>
                    <a:pt x="64" y="96"/>
                    <a:pt x="68" y="97"/>
                    <a:pt x="70" y="99"/>
                  </a:cubicBezTo>
                  <a:cubicBezTo>
                    <a:pt x="74" y="102"/>
                    <a:pt x="76" y="106"/>
                    <a:pt x="76" y="109"/>
                  </a:cubicBezTo>
                  <a:cubicBezTo>
                    <a:pt x="79" y="108"/>
                    <a:pt x="83" y="109"/>
                    <a:pt x="86" y="112"/>
                  </a:cubicBezTo>
                  <a:cubicBezTo>
                    <a:pt x="91" y="116"/>
                    <a:pt x="93" y="121"/>
                    <a:pt x="91" y="126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5" y="129"/>
                    <a:pt x="95" y="129"/>
                  </a:cubicBezTo>
                  <a:cubicBezTo>
                    <a:pt x="95" y="129"/>
                    <a:pt x="95" y="129"/>
                    <a:pt x="95" y="129"/>
                  </a:cubicBezTo>
                  <a:cubicBezTo>
                    <a:pt x="97" y="130"/>
                    <a:pt x="98" y="131"/>
                    <a:pt x="99" y="131"/>
                  </a:cubicBezTo>
                  <a:cubicBezTo>
                    <a:pt x="102" y="131"/>
                    <a:pt x="104" y="129"/>
                    <a:pt x="105" y="128"/>
                  </a:cubicBezTo>
                  <a:cubicBezTo>
                    <a:pt x="107" y="125"/>
                    <a:pt x="109" y="123"/>
                    <a:pt x="106" y="120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7" y="104"/>
                    <a:pt x="87" y="103"/>
                    <a:pt x="87" y="102"/>
                  </a:cubicBezTo>
                  <a:cubicBezTo>
                    <a:pt x="87" y="102"/>
                    <a:pt x="87" y="101"/>
                    <a:pt x="87" y="100"/>
                  </a:cubicBezTo>
                  <a:cubicBezTo>
                    <a:pt x="88" y="99"/>
                    <a:pt x="90" y="99"/>
                    <a:pt x="91" y="10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6" y="120"/>
                    <a:pt x="117" y="121"/>
                    <a:pt x="119" y="121"/>
                  </a:cubicBezTo>
                  <a:cubicBezTo>
                    <a:pt x="121" y="121"/>
                    <a:pt x="123" y="120"/>
                    <a:pt x="125" y="117"/>
                  </a:cubicBezTo>
                  <a:cubicBezTo>
                    <a:pt x="126" y="116"/>
                    <a:pt x="127" y="114"/>
                    <a:pt x="127" y="112"/>
                  </a:cubicBezTo>
                  <a:cubicBezTo>
                    <a:pt x="127" y="110"/>
                    <a:pt x="125" y="108"/>
                    <a:pt x="123" y="106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7" y="93"/>
                    <a:pt x="107" y="92"/>
                    <a:pt x="107" y="91"/>
                  </a:cubicBezTo>
                  <a:cubicBezTo>
                    <a:pt x="107" y="91"/>
                    <a:pt x="107" y="90"/>
                    <a:pt x="107" y="89"/>
                  </a:cubicBezTo>
                  <a:cubicBezTo>
                    <a:pt x="108" y="88"/>
                    <a:pt x="110" y="88"/>
                    <a:pt x="111" y="89"/>
                  </a:cubicBezTo>
                  <a:cubicBezTo>
                    <a:pt x="133" y="106"/>
                    <a:pt x="133" y="106"/>
                    <a:pt x="133" y="106"/>
                  </a:cubicBezTo>
                  <a:cubicBezTo>
                    <a:pt x="134" y="107"/>
                    <a:pt x="136" y="108"/>
                    <a:pt x="137" y="108"/>
                  </a:cubicBezTo>
                  <a:cubicBezTo>
                    <a:pt x="140" y="108"/>
                    <a:pt x="143" y="107"/>
                    <a:pt x="145" y="104"/>
                  </a:cubicBezTo>
                  <a:cubicBezTo>
                    <a:pt x="146" y="102"/>
                    <a:pt x="147" y="100"/>
                    <a:pt x="147" y="99"/>
                  </a:cubicBezTo>
                  <a:cubicBezTo>
                    <a:pt x="147" y="97"/>
                    <a:pt x="145" y="95"/>
                    <a:pt x="143" y="93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26" y="79"/>
                    <a:pt x="126" y="79"/>
                    <a:pt x="126" y="79"/>
                  </a:cubicBezTo>
                  <a:cubicBezTo>
                    <a:pt x="125" y="78"/>
                    <a:pt x="125" y="76"/>
                    <a:pt x="126" y="75"/>
                  </a:cubicBezTo>
                  <a:cubicBezTo>
                    <a:pt x="127" y="74"/>
                    <a:pt x="128" y="74"/>
                    <a:pt x="130" y="74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92"/>
                    <a:pt x="156" y="91"/>
                    <a:pt x="159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5B55B6FB-D0A9-114F-8AB6-B848460B2551}"/>
              </a:ext>
            </a:extLst>
          </p:cNvPr>
          <p:cNvGrpSpPr/>
          <p:nvPr/>
        </p:nvGrpSpPr>
        <p:grpSpPr>
          <a:xfrm>
            <a:off x="3632200" y="3395663"/>
            <a:ext cx="2409825" cy="2406650"/>
            <a:chOff x="3632200" y="3395663"/>
            <a:chExt cx="2409825" cy="2406650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0255A5D-C5DE-E046-9638-81E589B15C96}"/>
                </a:ext>
              </a:extLst>
            </p:cNvPr>
            <p:cNvGrpSpPr/>
            <p:nvPr/>
          </p:nvGrpSpPr>
          <p:grpSpPr>
            <a:xfrm>
              <a:off x="3632200" y="3395663"/>
              <a:ext cx="2409825" cy="2406650"/>
              <a:chOff x="3632200" y="3395663"/>
              <a:chExt cx="2409825" cy="2406650"/>
            </a:xfrm>
          </p:grpSpPr>
          <p:sp>
            <p:nvSpPr>
              <p:cNvPr id="221186" name="Google Shape;4737;p103"/>
              <p:cNvSpPr>
                <a:spLocks/>
              </p:cNvSpPr>
              <p:nvPr/>
            </p:nvSpPr>
            <p:spPr bwMode="auto">
              <a:xfrm>
                <a:off x="3930650" y="3395663"/>
                <a:ext cx="2111375" cy="2108200"/>
              </a:xfrm>
              <a:custGeom>
                <a:avLst/>
                <a:gdLst>
                  <a:gd name="T0" fmla="*/ 2147483646 w 475"/>
                  <a:gd name="T1" fmla="*/ 0 h 474"/>
                  <a:gd name="T2" fmla="*/ 2147483646 w 475"/>
                  <a:gd name="T3" fmla="*/ 0 h 474"/>
                  <a:gd name="T4" fmla="*/ 0 w 475"/>
                  <a:gd name="T5" fmla="*/ 2147483646 h 474"/>
                  <a:gd name="T6" fmla="*/ 2147483646 w 475"/>
                  <a:gd name="T7" fmla="*/ 2147483646 h 474"/>
                  <a:gd name="T8" fmla="*/ 2147483646 w 475"/>
                  <a:gd name="T9" fmla="*/ 2147483646 h 474"/>
                  <a:gd name="T10" fmla="*/ 2147483646 w 475"/>
                  <a:gd name="T11" fmla="*/ 2147483646 h 474"/>
                  <a:gd name="T12" fmla="*/ 2147483646 w 475"/>
                  <a:gd name="T13" fmla="*/ 0 h 4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5" h="474" extrusionOk="0">
                    <a:moveTo>
                      <a:pt x="453" y="0"/>
                    </a:moveTo>
                    <a:cubicBezTo>
                      <a:pt x="250" y="0"/>
                      <a:pt x="250" y="0"/>
                      <a:pt x="250" y="0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51" y="345"/>
                      <a:pt x="129" y="423"/>
                      <a:pt x="223" y="474"/>
                    </a:cubicBezTo>
                    <a:cubicBezTo>
                      <a:pt x="475" y="223"/>
                      <a:pt x="475" y="223"/>
                      <a:pt x="475" y="223"/>
                    </a:cubicBezTo>
                    <a:cubicBezTo>
                      <a:pt x="475" y="22"/>
                      <a:pt x="475" y="22"/>
                      <a:pt x="475" y="22"/>
                    </a:cubicBezTo>
                    <a:cubicBezTo>
                      <a:pt x="475" y="10"/>
                      <a:pt x="465" y="0"/>
                      <a:pt x="453" y="0"/>
                    </a:cubicBezTo>
                    <a:close/>
                  </a:path>
                </a:pathLst>
              </a:custGeom>
              <a:solidFill>
                <a:srgbClr val="8C1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87" name="Google Shape;4738;p103"/>
              <p:cNvSpPr>
                <a:spLocks/>
              </p:cNvSpPr>
              <p:nvPr/>
            </p:nvSpPr>
            <p:spPr bwMode="auto">
              <a:xfrm>
                <a:off x="3632200" y="3395663"/>
                <a:ext cx="1409700" cy="1112837"/>
              </a:xfrm>
              <a:custGeom>
                <a:avLst/>
                <a:gdLst>
                  <a:gd name="T0" fmla="*/ 2147483646 w 317"/>
                  <a:gd name="T1" fmla="*/ 2147483646 h 250"/>
                  <a:gd name="T2" fmla="*/ 2147483646 w 317"/>
                  <a:gd name="T3" fmla="*/ 2147483646 h 250"/>
                  <a:gd name="T4" fmla="*/ 2147483646 w 317"/>
                  <a:gd name="T5" fmla="*/ 0 h 250"/>
                  <a:gd name="T6" fmla="*/ 2147483646 w 317"/>
                  <a:gd name="T7" fmla="*/ 0 h 250"/>
                  <a:gd name="T8" fmla="*/ 2147483646 w 317"/>
                  <a:gd name="T9" fmla="*/ 2147483646 h 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7" h="250" extrusionOk="0">
                    <a:moveTo>
                      <a:pt x="1" y="23"/>
                    </a:moveTo>
                    <a:cubicBezTo>
                      <a:pt x="6" y="105"/>
                      <a:pt x="30" y="182"/>
                      <a:pt x="67" y="25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1" y="23"/>
                    </a:cubicBezTo>
                    <a:close/>
                  </a:path>
                </a:pathLst>
              </a:custGeom>
              <a:solidFill>
                <a:srgbClr val="A63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88" name="Google Shape;4739;p103"/>
              <p:cNvSpPr>
                <a:spLocks/>
              </p:cNvSpPr>
              <p:nvPr/>
            </p:nvSpPr>
            <p:spPr bwMode="auto">
              <a:xfrm>
                <a:off x="4921250" y="4387850"/>
                <a:ext cx="1120775" cy="1414463"/>
              </a:xfrm>
              <a:custGeom>
                <a:avLst/>
                <a:gdLst>
                  <a:gd name="T0" fmla="*/ 2147483646 w 252"/>
                  <a:gd name="T1" fmla="*/ 0 h 318"/>
                  <a:gd name="T2" fmla="*/ 0 w 252"/>
                  <a:gd name="T3" fmla="*/ 2147483646 h 318"/>
                  <a:gd name="T4" fmla="*/ 2147483646 w 252"/>
                  <a:gd name="T5" fmla="*/ 2147483646 h 318"/>
                  <a:gd name="T6" fmla="*/ 2147483646 w 252"/>
                  <a:gd name="T7" fmla="*/ 2147483646 h 318"/>
                  <a:gd name="T8" fmla="*/ 2147483646 w 252"/>
                  <a:gd name="T9" fmla="*/ 0 h 3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318" extrusionOk="0">
                    <a:moveTo>
                      <a:pt x="252" y="0"/>
                    </a:moveTo>
                    <a:cubicBezTo>
                      <a:pt x="0" y="251"/>
                      <a:pt x="0" y="251"/>
                      <a:pt x="0" y="251"/>
                    </a:cubicBezTo>
                    <a:cubicBezTo>
                      <a:pt x="69" y="289"/>
                      <a:pt x="146" y="312"/>
                      <a:pt x="229" y="318"/>
                    </a:cubicBezTo>
                    <a:cubicBezTo>
                      <a:pt x="241" y="318"/>
                      <a:pt x="252" y="309"/>
                      <a:pt x="252" y="296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801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21200" name="Google Shape;4751;p103"/>
            <p:cNvSpPr>
              <a:spLocks/>
            </p:cNvSpPr>
            <p:nvPr/>
          </p:nvSpPr>
          <p:spPr bwMode="auto">
            <a:xfrm>
              <a:off x="4627563" y="4081463"/>
              <a:ext cx="760412" cy="635000"/>
            </a:xfrm>
            <a:custGeom>
              <a:avLst/>
              <a:gdLst>
                <a:gd name="T0" fmla="*/ 2147483646 w 171"/>
                <a:gd name="T1" fmla="*/ 2147483646 h 143"/>
                <a:gd name="T2" fmla="*/ 2147483646 w 171"/>
                <a:gd name="T3" fmla="*/ 2147483646 h 143"/>
                <a:gd name="T4" fmla="*/ 2147483646 w 171"/>
                <a:gd name="T5" fmla="*/ 2147483646 h 143"/>
                <a:gd name="T6" fmla="*/ 2147483646 w 171"/>
                <a:gd name="T7" fmla="*/ 2147483646 h 143"/>
                <a:gd name="T8" fmla="*/ 2147483646 w 171"/>
                <a:gd name="T9" fmla="*/ 2147483646 h 143"/>
                <a:gd name="T10" fmla="*/ 2147483646 w 171"/>
                <a:gd name="T11" fmla="*/ 2147483646 h 143"/>
                <a:gd name="T12" fmla="*/ 2147483646 w 171"/>
                <a:gd name="T13" fmla="*/ 2147483646 h 143"/>
                <a:gd name="T14" fmla="*/ 2147483646 w 171"/>
                <a:gd name="T15" fmla="*/ 2147483646 h 143"/>
                <a:gd name="T16" fmla="*/ 2147483646 w 171"/>
                <a:gd name="T17" fmla="*/ 2147483646 h 143"/>
                <a:gd name="T18" fmla="*/ 2147483646 w 171"/>
                <a:gd name="T19" fmla="*/ 2147483646 h 143"/>
                <a:gd name="T20" fmla="*/ 2147483646 w 171"/>
                <a:gd name="T21" fmla="*/ 2147483646 h 143"/>
                <a:gd name="T22" fmla="*/ 2147483646 w 171"/>
                <a:gd name="T23" fmla="*/ 2147483646 h 143"/>
                <a:gd name="T24" fmla="*/ 2147483646 w 171"/>
                <a:gd name="T25" fmla="*/ 2147483646 h 143"/>
                <a:gd name="T26" fmla="*/ 2147483646 w 171"/>
                <a:gd name="T27" fmla="*/ 2147483646 h 143"/>
                <a:gd name="T28" fmla="*/ 2147483646 w 171"/>
                <a:gd name="T29" fmla="*/ 2147483646 h 143"/>
                <a:gd name="T30" fmla="*/ 2147483646 w 171"/>
                <a:gd name="T31" fmla="*/ 2147483646 h 143"/>
                <a:gd name="T32" fmla="*/ 2147483646 w 171"/>
                <a:gd name="T33" fmla="*/ 2147483646 h 143"/>
                <a:gd name="T34" fmla="*/ 2147483646 w 171"/>
                <a:gd name="T35" fmla="*/ 2147483646 h 143"/>
                <a:gd name="T36" fmla="*/ 2147483646 w 171"/>
                <a:gd name="T37" fmla="*/ 2147483646 h 143"/>
                <a:gd name="T38" fmla="*/ 2147483646 w 171"/>
                <a:gd name="T39" fmla="*/ 2147483646 h 143"/>
                <a:gd name="T40" fmla="*/ 2147483646 w 171"/>
                <a:gd name="T41" fmla="*/ 2147483646 h 143"/>
                <a:gd name="T42" fmla="*/ 2147483646 w 171"/>
                <a:gd name="T43" fmla="*/ 2147483646 h 143"/>
                <a:gd name="T44" fmla="*/ 2147483646 w 171"/>
                <a:gd name="T45" fmla="*/ 2147483646 h 143"/>
                <a:gd name="T46" fmla="*/ 2147483646 w 171"/>
                <a:gd name="T47" fmla="*/ 2147483646 h 143"/>
                <a:gd name="T48" fmla="*/ 2147483646 w 171"/>
                <a:gd name="T49" fmla="*/ 2147483646 h 143"/>
                <a:gd name="T50" fmla="*/ 2147483646 w 171"/>
                <a:gd name="T51" fmla="*/ 2147483646 h 143"/>
                <a:gd name="T52" fmla="*/ 2147483646 w 171"/>
                <a:gd name="T53" fmla="*/ 2147483646 h 143"/>
                <a:gd name="T54" fmla="*/ 2147483646 w 171"/>
                <a:gd name="T55" fmla="*/ 2147483646 h 143"/>
                <a:gd name="T56" fmla="*/ 2147483646 w 171"/>
                <a:gd name="T57" fmla="*/ 2147483646 h 143"/>
                <a:gd name="T58" fmla="*/ 2147483646 w 171"/>
                <a:gd name="T59" fmla="*/ 2147483646 h 143"/>
                <a:gd name="T60" fmla="*/ 2147483646 w 171"/>
                <a:gd name="T61" fmla="*/ 2147483646 h 143"/>
                <a:gd name="T62" fmla="*/ 2147483646 w 171"/>
                <a:gd name="T63" fmla="*/ 2147483646 h 143"/>
                <a:gd name="T64" fmla="*/ 2147483646 w 171"/>
                <a:gd name="T65" fmla="*/ 2147483646 h 143"/>
                <a:gd name="T66" fmla="*/ 2147483646 w 171"/>
                <a:gd name="T67" fmla="*/ 2147483646 h 143"/>
                <a:gd name="T68" fmla="*/ 2147483646 w 171"/>
                <a:gd name="T69" fmla="*/ 2147483646 h 143"/>
                <a:gd name="T70" fmla="*/ 2147483646 w 171"/>
                <a:gd name="T71" fmla="*/ 2147483646 h 143"/>
                <a:gd name="T72" fmla="*/ 2147483646 w 171"/>
                <a:gd name="T73" fmla="*/ 2147483646 h 143"/>
                <a:gd name="T74" fmla="*/ 2147483646 w 171"/>
                <a:gd name="T75" fmla="*/ 2147483646 h 143"/>
                <a:gd name="T76" fmla="*/ 2147483646 w 171"/>
                <a:gd name="T77" fmla="*/ 2147483646 h 143"/>
                <a:gd name="T78" fmla="*/ 2147483646 w 171"/>
                <a:gd name="T79" fmla="*/ 2147483646 h 143"/>
                <a:gd name="T80" fmla="*/ 2147483646 w 171"/>
                <a:gd name="T81" fmla="*/ 2147483646 h 143"/>
                <a:gd name="T82" fmla="*/ 2147483646 w 171"/>
                <a:gd name="T83" fmla="*/ 2147483646 h 143"/>
                <a:gd name="T84" fmla="*/ 2147483646 w 171"/>
                <a:gd name="T85" fmla="*/ 2147483646 h 143"/>
                <a:gd name="T86" fmla="*/ 2147483646 w 171"/>
                <a:gd name="T87" fmla="*/ 2147483646 h 143"/>
                <a:gd name="T88" fmla="*/ 2147483646 w 171"/>
                <a:gd name="T89" fmla="*/ 2147483646 h 143"/>
                <a:gd name="T90" fmla="*/ 2147483646 w 171"/>
                <a:gd name="T91" fmla="*/ 2147483646 h 143"/>
                <a:gd name="T92" fmla="*/ 2147483646 w 171"/>
                <a:gd name="T93" fmla="*/ 2147483646 h 143"/>
                <a:gd name="T94" fmla="*/ 2147483646 w 171"/>
                <a:gd name="T95" fmla="*/ 2147483646 h 143"/>
                <a:gd name="T96" fmla="*/ 2147483646 w 171"/>
                <a:gd name="T97" fmla="*/ 2147483646 h 143"/>
                <a:gd name="T98" fmla="*/ 2147483646 w 171"/>
                <a:gd name="T99" fmla="*/ 2147483646 h 143"/>
                <a:gd name="T100" fmla="*/ 2147483646 w 171"/>
                <a:gd name="T101" fmla="*/ 0 h 143"/>
                <a:gd name="T102" fmla="*/ 0 w 171"/>
                <a:gd name="T103" fmla="*/ 2147483646 h 143"/>
                <a:gd name="T104" fmla="*/ 2147483646 w 171"/>
                <a:gd name="T105" fmla="*/ 2147483646 h 143"/>
                <a:gd name="T106" fmla="*/ 2147483646 w 171"/>
                <a:gd name="T107" fmla="*/ 2147483646 h 143"/>
                <a:gd name="T108" fmla="*/ 2147483646 w 171"/>
                <a:gd name="T109" fmla="*/ 2147483646 h 143"/>
                <a:gd name="T110" fmla="*/ 2147483646 w 171"/>
                <a:gd name="T111" fmla="*/ 2147483646 h 143"/>
                <a:gd name="T112" fmla="*/ 2147483646 w 171"/>
                <a:gd name="T113" fmla="*/ 2147483646 h 143"/>
                <a:gd name="T114" fmla="*/ 2147483646 w 171"/>
                <a:gd name="T115" fmla="*/ 2147483646 h 143"/>
                <a:gd name="T116" fmla="*/ 2147483646 w 171"/>
                <a:gd name="T117" fmla="*/ 2147483646 h 1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71" h="143" extrusionOk="0">
                  <a:moveTo>
                    <a:pt x="23" y="116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3" y="75"/>
                    <a:pt x="25" y="72"/>
                    <a:pt x="2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2"/>
                    <a:pt x="43" y="75"/>
                    <a:pt x="43" y="78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9"/>
                    <a:pt x="41" y="122"/>
                    <a:pt x="3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5" y="122"/>
                    <a:pt x="23" y="119"/>
                    <a:pt x="23" y="116"/>
                  </a:cubicBezTo>
                  <a:close/>
                  <a:moveTo>
                    <a:pt x="63" y="58"/>
                  </a:moveTo>
                  <a:cubicBezTo>
                    <a:pt x="60" y="58"/>
                    <a:pt x="57" y="61"/>
                    <a:pt x="57" y="64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7" y="119"/>
                    <a:pt x="60" y="122"/>
                    <a:pt x="63" y="122"/>
                  </a:cubicBezTo>
                  <a:cubicBezTo>
                    <a:pt x="72" y="122"/>
                    <a:pt x="72" y="122"/>
                    <a:pt x="72" y="122"/>
                  </a:cubicBezTo>
                  <a:cubicBezTo>
                    <a:pt x="75" y="122"/>
                    <a:pt x="78" y="119"/>
                    <a:pt x="78" y="116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1"/>
                    <a:pt x="75" y="58"/>
                    <a:pt x="72" y="58"/>
                  </a:cubicBezTo>
                  <a:lnTo>
                    <a:pt x="63" y="58"/>
                  </a:lnTo>
                  <a:close/>
                  <a:moveTo>
                    <a:pt x="97" y="47"/>
                  </a:moveTo>
                  <a:cubicBezTo>
                    <a:pt x="94" y="47"/>
                    <a:pt x="91" y="49"/>
                    <a:pt x="91" y="52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1" y="119"/>
                    <a:pt x="94" y="122"/>
                    <a:pt x="97" y="12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2"/>
                    <a:pt x="112" y="119"/>
                    <a:pt x="112" y="116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49"/>
                    <a:pt x="109" y="47"/>
                    <a:pt x="106" y="47"/>
                  </a:cubicBezTo>
                  <a:lnTo>
                    <a:pt x="97" y="47"/>
                  </a:lnTo>
                  <a:close/>
                  <a:moveTo>
                    <a:pt x="131" y="35"/>
                  </a:moveTo>
                  <a:cubicBezTo>
                    <a:pt x="128" y="35"/>
                    <a:pt x="125" y="37"/>
                    <a:pt x="125" y="40"/>
                  </a:cubicBezTo>
                  <a:cubicBezTo>
                    <a:pt x="125" y="116"/>
                    <a:pt x="125" y="116"/>
                    <a:pt x="125" y="116"/>
                  </a:cubicBezTo>
                  <a:cubicBezTo>
                    <a:pt x="125" y="119"/>
                    <a:pt x="128" y="122"/>
                    <a:pt x="131" y="12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4" y="122"/>
                    <a:pt x="146" y="119"/>
                    <a:pt x="146" y="116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37"/>
                    <a:pt x="144" y="35"/>
                    <a:pt x="140" y="35"/>
                  </a:cubicBezTo>
                  <a:lnTo>
                    <a:pt x="131" y="35"/>
                  </a:lnTo>
                  <a:close/>
                  <a:moveTo>
                    <a:pt x="25" y="57"/>
                  </a:moveTo>
                  <a:cubicBezTo>
                    <a:pt x="62" y="51"/>
                    <a:pt x="96" y="37"/>
                    <a:pt x="127" y="19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40" y="7"/>
                    <a:pt x="140" y="7"/>
                    <a:pt x="14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93" y="30"/>
                    <a:pt x="60" y="43"/>
                    <a:pt x="24" y="50"/>
                  </a:cubicBezTo>
                  <a:lnTo>
                    <a:pt x="25" y="57"/>
                  </a:lnTo>
                  <a:close/>
                  <a:moveTo>
                    <a:pt x="171" y="133"/>
                  </a:moveTo>
                  <a:cubicBezTo>
                    <a:pt x="153" y="123"/>
                    <a:pt x="153" y="123"/>
                    <a:pt x="153" y="123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43"/>
                    <a:pt x="153" y="143"/>
                    <a:pt x="153" y="143"/>
                  </a:cubicBezTo>
                  <a:lnTo>
                    <a:pt x="171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D2D831E7-DFD8-7C4B-B747-F7E598241DAF}"/>
              </a:ext>
            </a:extLst>
          </p:cNvPr>
          <p:cNvGrpSpPr/>
          <p:nvPr/>
        </p:nvGrpSpPr>
        <p:grpSpPr>
          <a:xfrm>
            <a:off x="6156325" y="3395663"/>
            <a:ext cx="2405063" cy="2406650"/>
            <a:chOff x="6156325" y="3395663"/>
            <a:chExt cx="2405063" cy="2406650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E9C58F4-2CB1-804C-B4AE-BD1B24A8ACE8}"/>
                </a:ext>
              </a:extLst>
            </p:cNvPr>
            <p:cNvGrpSpPr/>
            <p:nvPr/>
          </p:nvGrpSpPr>
          <p:grpSpPr>
            <a:xfrm>
              <a:off x="6156325" y="3395663"/>
              <a:ext cx="2405063" cy="2406650"/>
              <a:chOff x="6156325" y="3395663"/>
              <a:chExt cx="2405063" cy="2406650"/>
            </a:xfrm>
          </p:grpSpPr>
          <p:sp>
            <p:nvSpPr>
              <p:cNvPr id="221192" name="Google Shape;4743;p103"/>
              <p:cNvSpPr>
                <a:spLocks/>
              </p:cNvSpPr>
              <p:nvPr/>
            </p:nvSpPr>
            <p:spPr bwMode="auto">
              <a:xfrm>
                <a:off x="6156325" y="4397375"/>
                <a:ext cx="1116013" cy="1404938"/>
              </a:xfrm>
              <a:custGeom>
                <a:avLst/>
                <a:gdLst>
                  <a:gd name="T0" fmla="*/ 2147483646 w 251"/>
                  <a:gd name="T1" fmla="*/ 2147483646 h 316"/>
                  <a:gd name="T2" fmla="*/ 2147483646 w 251"/>
                  <a:gd name="T3" fmla="*/ 2147483646 h 316"/>
                  <a:gd name="T4" fmla="*/ 0 w 251"/>
                  <a:gd name="T5" fmla="*/ 0 h 316"/>
                  <a:gd name="T6" fmla="*/ 0 w 251"/>
                  <a:gd name="T7" fmla="*/ 2147483646 h 316"/>
                  <a:gd name="T8" fmla="*/ 2147483646 w 251"/>
                  <a:gd name="T9" fmla="*/ 2147483646 h 3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316" extrusionOk="0">
                    <a:moveTo>
                      <a:pt x="23" y="316"/>
                    </a:moveTo>
                    <a:cubicBezTo>
                      <a:pt x="105" y="310"/>
                      <a:pt x="182" y="287"/>
                      <a:pt x="251" y="25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07"/>
                      <a:pt x="11" y="316"/>
                      <a:pt x="23" y="316"/>
                    </a:cubicBezTo>
                    <a:close/>
                  </a:path>
                </a:pathLst>
              </a:custGeom>
              <a:solidFill>
                <a:srgbClr val="CC23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93" name="Google Shape;4744;p103"/>
              <p:cNvSpPr>
                <a:spLocks/>
              </p:cNvSpPr>
              <p:nvPr/>
            </p:nvSpPr>
            <p:spPr bwMode="auto">
              <a:xfrm>
                <a:off x="6156325" y="3395663"/>
                <a:ext cx="2106613" cy="2112962"/>
              </a:xfrm>
              <a:custGeom>
                <a:avLst/>
                <a:gdLst>
                  <a:gd name="T0" fmla="*/ 0 w 474"/>
                  <a:gd name="T1" fmla="*/ 2147483646 h 475"/>
                  <a:gd name="T2" fmla="*/ 0 w 474"/>
                  <a:gd name="T3" fmla="*/ 2147483646 h 475"/>
                  <a:gd name="T4" fmla="*/ 2147483646 w 474"/>
                  <a:gd name="T5" fmla="*/ 2147483646 h 475"/>
                  <a:gd name="T6" fmla="*/ 2147483646 w 474"/>
                  <a:gd name="T7" fmla="*/ 2147483646 h 475"/>
                  <a:gd name="T8" fmla="*/ 2147483646 w 474"/>
                  <a:gd name="T9" fmla="*/ 0 h 475"/>
                  <a:gd name="T10" fmla="*/ 2147483646 w 474"/>
                  <a:gd name="T11" fmla="*/ 0 h 475"/>
                  <a:gd name="T12" fmla="*/ 0 w 474"/>
                  <a:gd name="T13" fmla="*/ 2147483646 h 4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4" h="475" extrusionOk="0">
                    <a:moveTo>
                      <a:pt x="0" y="22"/>
                    </a:moveTo>
                    <a:cubicBezTo>
                      <a:pt x="0" y="225"/>
                      <a:pt x="0" y="225"/>
                      <a:pt x="0" y="225"/>
                    </a:cubicBezTo>
                    <a:cubicBezTo>
                      <a:pt x="251" y="475"/>
                      <a:pt x="251" y="475"/>
                      <a:pt x="251" y="475"/>
                    </a:cubicBezTo>
                    <a:cubicBezTo>
                      <a:pt x="345" y="424"/>
                      <a:pt x="423" y="346"/>
                      <a:pt x="474" y="252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E249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21194" name="Google Shape;4745;p103"/>
              <p:cNvSpPr>
                <a:spLocks/>
              </p:cNvSpPr>
              <p:nvPr/>
            </p:nvSpPr>
            <p:spPr bwMode="auto">
              <a:xfrm>
                <a:off x="7148513" y="3395663"/>
                <a:ext cx="1412875" cy="1120775"/>
              </a:xfrm>
              <a:custGeom>
                <a:avLst/>
                <a:gdLst>
                  <a:gd name="T0" fmla="*/ 0 w 318"/>
                  <a:gd name="T1" fmla="*/ 0 h 252"/>
                  <a:gd name="T2" fmla="*/ 2147483646 w 318"/>
                  <a:gd name="T3" fmla="*/ 2147483646 h 252"/>
                  <a:gd name="T4" fmla="*/ 2147483646 w 318"/>
                  <a:gd name="T5" fmla="*/ 2147483646 h 252"/>
                  <a:gd name="T6" fmla="*/ 2147483646 w 318"/>
                  <a:gd name="T7" fmla="*/ 0 h 252"/>
                  <a:gd name="T8" fmla="*/ 0 w 318"/>
                  <a:gd name="T9" fmla="*/ 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252" extrusionOk="0">
                    <a:moveTo>
                      <a:pt x="0" y="0"/>
                    </a:moveTo>
                    <a:cubicBezTo>
                      <a:pt x="251" y="252"/>
                      <a:pt x="251" y="252"/>
                      <a:pt x="251" y="252"/>
                    </a:cubicBezTo>
                    <a:cubicBezTo>
                      <a:pt x="289" y="183"/>
                      <a:pt x="312" y="105"/>
                      <a:pt x="318" y="23"/>
                    </a:cubicBezTo>
                    <a:cubicBezTo>
                      <a:pt x="318" y="11"/>
                      <a:pt x="309" y="0"/>
                      <a:pt x="2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21201" name="Google Shape;4752;p103"/>
            <p:cNvSpPr>
              <a:spLocks/>
            </p:cNvSpPr>
            <p:nvPr/>
          </p:nvSpPr>
          <p:spPr bwMode="auto">
            <a:xfrm>
              <a:off x="6872288" y="4081463"/>
              <a:ext cx="676275" cy="609600"/>
            </a:xfrm>
            <a:custGeom>
              <a:avLst/>
              <a:gdLst>
                <a:gd name="T0" fmla="*/ 2147483646 w 152"/>
                <a:gd name="T1" fmla="*/ 2147483646 h 137"/>
                <a:gd name="T2" fmla="*/ 2147483646 w 152"/>
                <a:gd name="T3" fmla="*/ 2147483646 h 137"/>
                <a:gd name="T4" fmla="*/ 2147483646 w 152"/>
                <a:gd name="T5" fmla="*/ 2147483646 h 137"/>
                <a:gd name="T6" fmla="*/ 2147483646 w 152"/>
                <a:gd name="T7" fmla="*/ 0 h 137"/>
                <a:gd name="T8" fmla="*/ 2147483646 w 152"/>
                <a:gd name="T9" fmla="*/ 2147483646 h 137"/>
                <a:gd name="T10" fmla="*/ 2147483646 w 152"/>
                <a:gd name="T11" fmla="*/ 2147483646 h 137"/>
                <a:gd name="T12" fmla="*/ 2147483646 w 152"/>
                <a:gd name="T13" fmla="*/ 2147483646 h 137"/>
                <a:gd name="T14" fmla="*/ 2147483646 w 152"/>
                <a:gd name="T15" fmla="*/ 2147483646 h 137"/>
                <a:gd name="T16" fmla="*/ 2147483646 w 152"/>
                <a:gd name="T17" fmla="*/ 2147483646 h 137"/>
                <a:gd name="T18" fmla="*/ 2147483646 w 152"/>
                <a:gd name="T19" fmla="*/ 2147483646 h 137"/>
                <a:gd name="T20" fmla="*/ 2147483646 w 152"/>
                <a:gd name="T21" fmla="*/ 2147483646 h 137"/>
                <a:gd name="T22" fmla="*/ 2147483646 w 152"/>
                <a:gd name="T23" fmla="*/ 2147483646 h 137"/>
                <a:gd name="T24" fmla="*/ 2147483646 w 152"/>
                <a:gd name="T25" fmla="*/ 2147483646 h 137"/>
                <a:gd name="T26" fmla="*/ 2147483646 w 152"/>
                <a:gd name="T27" fmla="*/ 2147483646 h 137"/>
                <a:gd name="T28" fmla="*/ 2147483646 w 152"/>
                <a:gd name="T29" fmla="*/ 2147483646 h 137"/>
                <a:gd name="T30" fmla="*/ 2147483646 w 152"/>
                <a:gd name="T31" fmla="*/ 2147483646 h 137"/>
                <a:gd name="T32" fmla="*/ 0 w 152"/>
                <a:gd name="T33" fmla="*/ 2147483646 h 137"/>
                <a:gd name="T34" fmla="*/ 2147483646 w 152"/>
                <a:gd name="T35" fmla="*/ 2147483646 h 137"/>
                <a:gd name="T36" fmla="*/ 2147483646 w 152"/>
                <a:gd name="T37" fmla="*/ 2147483646 h 137"/>
                <a:gd name="T38" fmla="*/ 2147483646 w 152"/>
                <a:gd name="T39" fmla="*/ 2147483646 h 137"/>
                <a:gd name="T40" fmla="*/ 2147483646 w 152"/>
                <a:gd name="T41" fmla="*/ 2147483646 h 137"/>
                <a:gd name="T42" fmla="*/ 0 w 152"/>
                <a:gd name="T43" fmla="*/ 2147483646 h 137"/>
                <a:gd name="T44" fmla="*/ 2147483646 w 152"/>
                <a:gd name="T45" fmla="*/ 2147483646 h 137"/>
                <a:gd name="T46" fmla="*/ 2147483646 w 152"/>
                <a:gd name="T47" fmla="*/ 2147483646 h 137"/>
                <a:gd name="T48" fmla="*/ 2147483646 w 152"/>
                <a:gd name="T49" fmla="*/ 2147483646 h 137"/>
                <a:gd name="T50" fmla="*/ 2147483646 w 152"/>
                <a:gd name="T51" fmla="*/ 2147483646 h 137"/>
                <a:gd name="T52" fmla="*/ 2147483646 w 152"/>
                <a:gd name="T53" fmla="*/ 2147483646 h 137"/>
                <a:gd name="T54" fmla="*/ 2147483646 w 152"/>
                <a:gd name="T55" fmla="*/ 2147483646 h 137"/>
                <a:gd name="T56" fmla="*/ 2147483646 w 152"/>
                <a:gd name="T57" fmla="*/ 2147483646 h 137"/>
                <a:gd name="T58" fmla="*/ 2147483646 w 152"/>
                <a:gd name="T59" fmla="*/ 2147483646 h 137"/>
                <a:gd name="T60" fmla="*/ 2147483646 w 152"/>
                <a:gd name="T61" fmla="*/ 2147483646 h 137"/>
                <a:gd name="T62" fmla="*/ 2147483646 w 152"/>
                <a:gd name="T63" fmla="*/ 2147483646 h 137"/>
                <a:gd name="T64" fmla="*/ 2147483646 w 152"/>
                <a:gd name="T65" fmla="*/ 2147483646 h 137"/>
                <a:gd name="T66" fmla="*/ 2147483646 w 152"/>
                <a:gd name="T67" fmla="*/ 2147483646 h 137"/>
                <a:gd name="T68" fmla="*/ 2147483646 w 152"/>
                <a:gd name="T69" fmla="*/ 2147483646 h 137"/>
                <a:gd name="T70" fmla="*/ 2147483646 w 152"/>
                <a:gd name="T71" fmla="*/ 2147483646 h 1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2" h="137" extrusionOk="0">
                  <a:moveTo>
                    <a:pt x="104" y="19"/>
                  </a:moveTo>
                  <a:cubicBezTo>
                    <a:pt x="95" y="19"/>
                    <a:pt x="95" y="19"/>
                    <a:pt x="95" y="19"/>
                  </a:cubicBezTo>
                  <a:cubicBezTo>
                    <a:pt x="94" y="13"/>
                    <a:pt x="90" y="9"/>
                    <a:pt x="85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3" y="9"/>
                    <a:pt x="59" y="13"/>
                    <a:pt x="58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9"/>
                    <a:pt x="57" y="0"/>
                    <a:pt x="6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6" y="0"/>
                    <a:pt x="103" y="9"/>
                    <a:pt x="104" y="19"/>
                  </a:cubicBezTo>
                  <a:close/>
                  <a:moveTo>
                    <a:pt x="23" y="76"/>
                  </a:moveTo>
                  <a:cubicBezTo>
                    <a:pt x="62" y="76"/>
                    <a:pt x="62" y="76"/>
                    <a:pt x="62" y="76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7"/>
                    <a:pt x="65" y="63"/>
                    <a:pt x="69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8" y="63"/>
                    <a:pt x="91" y="67"/>
                    <a:pt x="91" y="71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41" y="76"/>
                    <a:pt x="150" y="67"/>
                    <a:pt x="152" y="55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32"/>
                    <a:pt x="144" y="23"/>
                    <a:pt x="134" y="23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8" y="23"/>
                    <a:pt x="0" y="32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67"/>
                    <a:pt x="12" y="76"/>
                    <a:pt x="23" y="76"/>
                  </a:cubicBezTo>
                  <a:close/>
                  <a:moveTo>
                    <a:pt x="129" y="83"/>
                  </a:moveTo>
                  <a:cubicBezTo>
                    <a:pt x="91" y="83"/>
                    <a:pt x="91" y="83"/>
                    <a:pt x="91" y="83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1" y="92"/>
                    <a:pt x="88" y="96"/>
                    <a:pt x="8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5" y="96"/>
                    <a:pt x="62" y="92"/>
                    <a:pt x="62" y="88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14" y="83"/>
                    <a:pt x="5" y="77"/>
                    <a:pt x="0" y="6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8"/>
                    <a:pt x="8" y="137"/>
                    <a:pt x="18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7"/>
                    <a:pt x="134" y="137"/>
                    <a:pt x="134" y="137"/>
                  </a:cubicBezTo>
                  <a:cubicBezTo>
                    <a:pt x="144" y="137"/>
                    <a:pt x="152" y="128"/>
                    <a:pt x="152" y="117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7" y="77"/>
                    <a:pt x="139" y="83"/>
                    <a:pt x="129" y="83"/>
                  </a:cubicBezTo>
                  <a:close/>
                  <a:moveTo>
                    <a:pt x="83" y="69"/>
                  </a:move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7" y="70"/>
                    <a:pt x="67" y="72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9"/>
                    <a:pt x="68" y="90"/>
                    <a:pt x="69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5" y="90"/>
                    <a:pt x="86" y="89"/>
                    <a:pt x="86" y="88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0"/>
                    <a:pt x="85" y="69"/>
                    <a:pt x="83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21202" name="Google Shape;4753;p103"/>
          <p:cNvSpPr txBox="1">
            <a:spLocks noChangeArrowheads="1"/>
          </p:cNvSpPr>
          <p:nvPr/>
        </p:nvSpPr>
        <p:spPr bwMode="auto">
          <a:xfrm>
            <a:off x="9115425" y="1096963"/>
            <a:ext cx="23288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eiusmod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tempor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1203" name="Google Shape;4754;p103"/>
          <p:cNvSpPr txBox="1">
            <a:spLocks noChangeArrowheads="1"/>
          </p:cNvSpPr>
          <p:nvPr/>
        </p:nvSpPr>
        <p:spPr bwMode="auto">
          <a:xfrm>
            <a:off x="792163" y="1093788"/>
            <a:ext cx="23288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eiusmod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tempor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1204" name="Google Shape;4755;p103"/>
          <p:cNvSpPr txBox="1">
            <a:spLocks noChangeArrowheads="1"/>
          </p:cNvSpPr>
          <p:nvPr/>
        </p:nvSpPr>
        <p:spPr bwMode="auto">
          <a:xfrm>
            <a:off x="9193213" y="763588"/>
            <a:ext cx="1688588" cy="3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7902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>
                <a:solidFill>
                  <a:srgbClr val="FA79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21205" name="Google Shape;4756;p103"/>
          <p:cNvSpPr txBox="1">
            <a:spLocks noChangeArrowheads="1"/>
          </p:cNvSpPr>
          <p:nvPr/>
        </p:nvSpPr>
        <p:spPr bwMode="auto">
          <a:xfrm>
            <a:off x="9183688" y="4557713"/>
            <a:ext cx="1812359" cy="3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CC2331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rgbClr val="CC233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21206" name="Google Shape;4757;p103"/>
          <p:cNvSpPr txBox="1">
            <a:spLocks noChangeArrowheads="1"/>
          </p:cNvSpPr>
          <p:nvPr/>
        </p:nvSpPr>
        <p:spPr bwMode="auto">
          <a:xfrm>
            <a:off x="1098940" y="771525"/>
            <a:ext cx="1947044" cy="4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AB320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rgbClr val="FAB32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21207" name="Google Shape;4758;p103"/>
          <p:cNvSpPr txBox="1">
            <a:spLocks noChangeArrowheads="1"/>
          </p:cNvSpPr>
          <p:nvPr/>
        </p:nvSpPr>
        <p:spPr bwMode="auto">
          <a:xfrm>
            <a:off x="1007390" y="4518025"/>
            <a:ext cx="1999847" cy="4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8C103D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>
                <a:solidFill>
                  <a:srgbClr val="8C103D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21208" name="Google Shape;4759;p103"/>
          <p:cNvSpPr txBox="1">
            <a:spLocks noChangeArrowheads="1"/>
          </p:cNvSpPr>
          <p:nvPr/>
        </p:nvSpPr>
        <p:spPr bwMode="auto">
          <a:xfrm>
            <a:off x="9104313" y="4870450"/>
            <a:ext cx="23288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eiusmod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tempor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1209" name="Google Shape;4760;p103"/>
          <p:cNvSpPr txBox="1">
            <a:spLocks noChangeArrowheads="1"/>
          </p:cNvSpPr>
          <p:nvPr/>
        </p:nvSpPr>
        <p:spPr bwMode="auto">
          <a:xfrm>
            <a:off x="747713" y="4873625"/>
            <a:ext cx="23288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eiusmod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tempor</a:t>
            </a:r>
            <a:endParaRPr lang="en-US" altLang="en-US" dirty="0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21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221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221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221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221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221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221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221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221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221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221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221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221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221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221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221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1202" grpId="0"/>
          <p:bldP spid="221203" grpId="0"/>
          <p:bldP spid="221204" grpId="0"/>
          <p:bldP spid="221205" grpId="0"/>
          <p:bldP spid="221206" grpId="0"/>
          <p:bldP spid="221207" grpId="0"/>
          <p:bldP spid="221208" grpId="0"/>
          <p:bldP spid="22120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1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21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21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21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21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21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21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1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21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221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21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21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21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21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21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21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1202" grpId="0"/>
          <p:bldP spid="221203" grpId="0"/>
          <p:bldP spid="221204" grpId="0"/>
          <p:bldP spid="221205" grpId="0"/>
          <p:bldP spid="221206" grpId="0"/>
          <p:bldP spid="221207" grpId="0"/>
          <p:bldP spid="221208" grpId="0"/>
          <p:bldP spid="22120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029C47F-B980-FC4C-A84F-BF9D60BD7415}"/>
              </a:ext>
            </a:extLst>
          </p:cNvPr>
          <p:cNvGrpSpPr/>
          <p:nvPr/>
        </p:nvGrpSpPr>
        <p:grpSpPr>
          <a:xfrm>
            <a:off x="8486775" y="1752600"/>
            <a:ext cx="2393950" cy="3660775"/>
            <a:chOff x="8486775" y="1752600"/>
            <a:chExt cx="2393950" cy="3660775"/>
          </a:xfrm>
        </p:grpSpPr>
        <p:sp>
          <p:nvSpPr>
            <p:cNvPr id="225283" name="Google Shape;4801;p105"/>
            <p:cNvSpPr>
              <a:spLocks/>
            </p:cNvSpPr>
            <p:nvPr/>
          </p:nvSpPr>
          <p:spPr bwMode="auto">
            <a:xfrm>
              <a:off x="8486775" y="4300538"/>
              <a:ext cx="2393950" cy="1112837"/>
            </a:xfrm>
            <a:custGeom>
              <a:avLst/>
              <a:gdLst>
                <a:gd name="T0" fmla="*/ 0 w 1508"/>
                <a:gd name="T1" fmla="*/ 2147483646 h 701"/>
                <a:gd name="T2" fmla="*/ 2147483646 w 1508"/>
                <a:gd name="T3" fmla="*/ 0 h 701"/>
                <a:gd name="T4" fmla="*/ 2147483646 w 1508"/>
                <a:gd name="T5" fmla="*/ 2147483646 h 701"/>
                <a:gd name="T6" fmla="*/ 2147483646 w 1508"/>
                <a:gd name="T7" fmla="*/ 2147483646 h 701"/>
                <a:gd name="T8" fmla="*/ 0 w 1508"/>
                <a:gd name="T9" fmla="*/ 2147483646 h 7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8" h="701" extrusionOk="0">
                  <a:moveTo>
                    <a:pt x="0" y="701"/>
                  </a:moveTo>
                  <a:lnTo>
                    <a:pt x="754" y="0"/>
                  </a:lnTo>
                  <a:lnTo>
                    <a:pt x="1508" y="701"/>
                  </a:lnTo>
                  <a:lnTo>
                    <a:pt x="75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4" name="Google Shape;4802;p105"/>
            <p:cNvSpPr>
              <a:spLocks/>
            </p:cNvSpPr>
            <p:nvPr/>
          </p:nvSpPr>
          <p:spPr bwMode="auto">
            <a:xfrm>
              <a:off x="8486775" y="1752600"/>
              <a:ext cx="1196975" cy="3660775"/>
            </a:xfrm>
            <a:custGeom>
              <a:avLst/>
              <a:gdLst>
                <a:gd name="T0" fmla="*/ 2147483646 w 754"/>
                <a:gd name="T1" fmla="*/ 2147483646 h 2306"/>
                <a:gd name="T2" fmla="*/ 2147483646 w 754"/>
                <a:gd name="T3" fmla="*/ 0 h 2306"/>
                <a:gd name="T4" fmla="*/ 2147483646 w 754"/>
                <a:gd name="T5" fmla="*/ 2147483646 h 2306"/>
                <a:gd name="T6" fmla="*/ 0 w 754"/>
                <a:gd name="T7" fmla="*/ 2147483646 h 2306"/>
                <a:gd name="T8" fmla="*/ 2147483646 w 754"/>
                <a:gd name="T9" fmla="*/ 2147483646 h 2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2306" extrusionOk="0">
                  <a:moveTo>
                    <a:pt x="378" y="1154"/>
                  </a:moveTo>
                  <a:lnTo>
                    <a:pt x="754" y="0"/>
                  </a:lnTo>
                  <a:lnTo>
                    <a:pt x="754" y="1605"/>
                  </a:lnTo>
                  <a:lnTo>
                    <a:pt x="0" y="2306"/>
                  </a:lnTo>
                  <a:lnTo>
                    <a:pt x="378" y="1154"/>
                  </a:lnTo>
                  <a:close/>
                </a:path>
              </a:pathLst>
            </a:custGeom>
            <a:solidFill>
              <a:srgbClr val="FFD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5" name="Google Shape;4803;p105"/>
            <p:cNvSpPr>
              <a:spLocks/>
            </p:cNvSpPr>
            <p:nvPr/>
          </p:nvSpPr>
          <p:spPr bwMode="auto">
            <a:xfrm>
              <a:off x="9683750" y="1752600"/>
              <a:ext cx="1196975" cy="3660775"/>
            </a:xfrm>
            <a:custGeom>
              <a:avLst/>
              <a:gdLst>
                <a:gd name="T0" fmla="*/ 2147483646 w 754"/>
                <a:gd name="T1" fmla="*/ 2147483646 h 2306"/>
                <a:gd name="T2" fmla="*/ 2147483646 w 754"/>
                <a:gd name="T3" fmla="*/ 2147483646 h 2306"/>
                <a:gd name="T4" fmla="*/ 0 w 754"/>
                <a:gd name="T5" fmla="*/ 2147483646 h 2306"/>
                <a:gd name="T6" fmla="*/ 0 w 754"/>
                <a:gd name="T7" fmla="*/ 0 h 2306"/>
                <a:gd name="T8" fmla="*/ 2147483646 w 754"/>
                <a:gd name="T9" fmla="*/ 2147483646 h 2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2306" extrusionOk="0">
                  <a:moveTo>
                    <a:pt x="376" y="1154"/>
                  </a:moveTo>
                  <a:lnTo>
                    <a:pt x="754" y="2306"/>
                  </a:lnTo>
                  <a:lnTo>
                    <a:pt x="0" y="1605"/>
                  </a:lnTo>
                  <a:lnTo>
                    <a:pt x="0" y="0"/>
                  </a:lnTo>
                  <a:lnTo>
                    <a:pt x="376" y="1154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0D5A13A-7FFD-2140-B0FE-64EFFE4973C6}"/>
              </a:ext>
            </a:extLst>
          </p:cNvPr>
          <p:cNvGrpSpPr/>
          <p:nvPr/>
        </p:nvGrpSpPr>
        <p:grpSpPr>
          <a:xfrm>
            <a:off x="6096000" y="2378075"/>
            <a:ext cx="2390775" cy="3035300"/>
            <a:chOff x="6096000" y="2378075"/>
            <a:chExt cx="2390775" cy="3035300"/>
          </a:xfrm>
        </p:grpSpPr>
        <p:sp>
          <p:nvSpPr>
            <p:cNvPr id="225286" name="Google Shape;4804;p105"/>
            <p:cNvSpPr>
              <a:spLocks/>
            </p:cNvSpPr>
            <p:nvPr/>
          </p:nvSpPr>
          <p:spPr bwMode="auto">
            <a:xfrm>
              <a:off x="6096000" y="4489450"/>
              <a:ext cx="2390775" cy="923925"/>
            </a:xfrm>
            <a:custGeom>
              <a:avLst/>
              <a:gdLst>
                <a:gd name="T0" fmla="*/ 0 w 1506"/>
                <a:gd name="T1" fmla="*/ 2147483646 h 582"/>
                <a:gd name="T2" fmla="*/ 2147483646 w 1506"/>
                <a:gd name="T3" fmla="*/ 0 h 582"/>
                <a:gd name="T4" fmla="*/ 2147483646 w 1506"/>
                <a:gd name="T5" fmla="*/ 2147483646 h 582"/>
                <a:gd name="T6" fmla="*/ 2147483646 w 1506"/>
                <a:gd name="T7" fmla="*/ 2147483646 h 582"/>
                <a:gd name="T8" fmla="*/ 0 w 1506"/>
                <a:gd name="T9" fmla="*/ 2147483646 h 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582" extrusionOk="0">
                  <a:moveTo>
                    <a:pt x="0" y="582"/>
                  </a:moveTo>
                  <a:lnTo>
                    <a:pt x="754" y="0"/>
                  </a:lnTo>
                  <a:lnTo>
                    <a:pt x="1506" y="582"/>
                  </a:lnTo>
                  <a:lnTo>
                    <a:pt x="75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7" name="Google Shape;4805;p105"/>
            <p:cNvSpPr>
              <a:spLocks/>
            </p:cNvSpPr>
            <p:nvPr/>
          </p:nvSpPr>
          <p:spPr bwMode="auto">
            <a:xfrm>
              <a:off x="6096000" y="2378075"/>
              <a:ext cx="1196975" cy="3035300"/>
            </a:xfrm>
            <a:custGeom>
              <a:avLst/>
              <a:gdLst>
                <a:gd name="T0" fmla="*/ 2147483646 w 754"/>
                <a:gd name="T1" fmla="*/ 2147483646 h 1912"/>
                <a:gd name="T2" fmla="*/ 2147483646 w 754"/>
                <a:gd name="T3" fmla="*/ 0 h 1912"/>
                <a:gd name="T4" fmla="*/ 2147483646 w 754"/>
                <a:gd name="T5" fmla="*/ 2147483646 h 1912"/>
                <a:gd name="T6" fmla="*/ 0 w 754"/>
                <a:gd name="T7" fmla="*/ 2147483646 h 1912"/>
                <a:gd name="T8" fmla="*/ 2147483646 w 754"/>
                <a:gd name="T9" fmla="*/ 2147483646 h 1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912" extrusionOk="0">
                  <a:moveTo>
                    <a:pt x="376" y="956"/>
                  </a:moveTo>
                  <a:lnTo>
                    <a:pt x="754" y="0"/>
                  </a:lnTo>
                  <a:lnTo>
                    <a:pt x="754" y="1330"/>
                  </a:lnTo>
                  <a:lnTo>
                    <a:pt x="0" y="1912"/>
                  </a:lnTo>
                  <a:lnTo>
                    <a:pt x="376" y="956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8" name="Google Shape;4806;p105"/>
            <p:cNvSpPr>
              <a:spLocks/>
            </p:cNvSpPr>
            <p:nvPr/>
          </p:nvSpPr>
          <p:spPr bwMode="auto">
            <a:xfrm>
              <a:off x="7292975" y="2378075"/>
              <a:ext cx="1193800" cy="3035300"/>
            </a:xfrm>
            <a:custGeom>
              <a:avLst/>
              <a:gdLst>
                <a:gd name="T0" fmla="*/ 2147483646 w 752"/>
                <a:gd name="T1" fmla="*/ 2147483646 h 1912"/>
                <a:gd name="T2" fmla="*/ 2147483646 w 752"/>
                <a:gd name="T3" fmla="*/ 2147483646 h 1912"/>
                <a:gd name="T4" fmla="*/ 0 w 752"/>
                <a:gd name="T5" fmla="*/ 2147483646 h 1912"/>
                <a:gd name="T6" fmla="*/ 0 w 752"/>
                <a:gd name="T7" fmla="*/ 0 h 1912"/>
                <a:gd name="T8" fmla="*/ 2147483646 w 752"/>
                <a:gd name="T9" fmla="*/ 2147483646 h 1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1912" extrusionOk="0">
                  <a:moveTo>
                    <a:pt x="376" y="956"/>
                  </a:moveTo>
                  <a:lnTo>
                    <a:pt x="752" y="1912"/>
                  </a:lnTo>
                  <a:lnTo>
                    <a:pt x="0" y="1330"/>
                  </a:lnTo>
                  <a:lnTo>
                    <a:pt x="0" y="0"/>
                  </a:lnTo>
                  <a:lnTo>
                    <a:pt x="376" y="956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176DADC-E7AC-3442-BD08-98E28A915B84}"/>
              </a:ext>
            </a:extLst>
          </p:cNvPr>
          <p:cNvGrpSpPr/>
          <p:nvPr/>
        </p:nvGrpSpPr>
        <p:grpSpPr>
          <a:xfrm>
            <a:off x="3705225" y="3009900"/>
            <a:ext cx="2390775" cy="2409825"/>
            <a:chOff x="3705225" y="3009900"/>
            <a:chExt cx="2390775" cy="2409825"/>
          </a:xfrm>
        </p:grpSpPr>
        <p:sp>
          <p:nvSpPr>
            <p:cNvPr id="225289" name="Google Shape;4807;p105"/>
            <p:cNvSpPr>
              <a:spLocks/>
            </p:cNvSpPr>
            <p:nvPr/>
          </p:nvSpPr>
          <p:spPr bwMode="auto">
            <a:xfrm>
              <a:off x="3705225" y="4678363"/>
              <a:ext cx="2390775" cy="735012"/>
            </a:xfrm>
            <a:custGeom>
              <a:avLst/>
              <a:gdLst>
                <a:gd name="T0" fmla="*/ 0 w 1506"/>
                <a:gd name="T1" fmla="*/ 2147483646 h 463"/>
                <a:gd name="T2" fmla="*/ 2147483646 w 1506"/>
                <a:gd name="T3" fmla="*/ 0 h 463"/>
                <a:gd name="T4" fmla="*/ 2147483646 w 1506"/>
                <a:gd name="T5" fmla="*/ 2147483646 h 463"/>
                <a:gd name="T6" fmla="*/ 2147483646 w 1506"/>
                <a:gd name="T7" fmla="*/ 2147483646 h 463"/>
                <a:gd name="T8" fmla="*/ 0 w 1506"/>
                <a:gd name="T9" fmla="*/ 2147483646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463" extrusionOk="0">
                  <a:moveTo>
                    <a:pt x="0" y="463"/>
                  </a:moveTo>
                  <a:lnTo>
                    <a:pt x="752" y="0"/>
                  </a:lnTo>
                  <a:lnTo>
                    <a:pt x="1506" y="463"/>
                  </a:lnTo>
                  <a:lnTo>
                    <a:pt x="752" y="46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0" name="Google Shape;4808;p105"/>
            <p:cNvSpPr>
              <a:spLocks/>
            </p:cNvSpPr>
            <p:nvPr/>
          </p:nvSpPr>
          <p:spPr bwMode="auto">
            <a:xfrm>
              <a:off x="3705225" y="3009900"/>
              <a:ext cx="1193800" cy="2403475"/>
            </a:xfrm>
            <a:custGeom>
              <a:avLst/>
              <a:gdLst>
                <a:gd name="T0" fmla="*/ 2147483646 w 752"/>
                <a:gd name="T1" fmla="*/ 2147483646 h 1514"/>
                <a:gd name="T2" fmla="*/ 2147483646 w 752"/>
                <a:gd name="T3" fmla="*/ 0 h 1514"/>
                <a:gd name="T4" fmla="*/ 2147483646 w 752"/>
                <a:gd name="T5" fmla="*/ 2147483646 h 1514"/>
                <a:gd name="T6" fmla="*/ 0 w 752"/>
                <a:gd name="T7" fmla="*/ 2147483646 h 1514"/>
                <a:gd name="T8" fmla="*/ 2147483646 w 752"/>
                <a:gd name="T9" fmla="*/ 2147483646 h 1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1514" extrusionOk="0">
                  <a:moveTo>
                    <a:pt x="376" y="757"/>
                  </a:moveTo>
                  <a:lnTo>
                    <a:pt x="752" y="0"/>
                  </a:lnTo>
                  <a:lnTo>
                    <a:pt x="752" y="1051"/>
                  </a:lnTo>
                  <a:lnTo>
                    <a:pt x="0" y="1514"/>
                  </a:lnTo>
                  <a:lnTo>
                    <a:pt x="376" y="757"/>
                  </a:ln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1" name="Google Shape;4809;p105"/>
            <p:cNvSpPr>
              <a:spLocks/>
            </p:cNvSpPr>
            <p:nvPr/>
          </p:nvSpPr>
          <p:spPr bwMode="auto">
            <a:xfrm>
              <a:off x="4899025" y="3016250"/>
              <a:ext cx="1196975" cy="2403475"/>
            </a:xfrm>
            <a:custGeom>
              <a:avLst/>
              <a:gdLst>
                <a:gd name="T0" fmla="*/ 2147483646 w 754"/>
                <a:gd name="T1" fmla="*/ 2147483646 h 1514"/>
                <a:gd name="T2" fmla="*/ 2147483646 w 754"/>
                <a:gd name="T3" fmla="*/ 2147483646 h 1514"/>
                <a:gd name="T4" fmla="*/ 0 w 754"/>
                <a:gd name="T5" fmla="*/ 2147483646 h 1514"/>
                <a:gd name="T6" fmla="*/ 0 w 754"/>
                <a:gd name="T7" fmla="*/ 0 h 1514"/>
                <a:gd name="T8" fmla="*/ 2147483646 w 754"/>
                <a:gd name="T9" fmla="*/ 2147483646 h 1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514" extrusionOk="0">
                  <a:moveTo>
                    <a:pt x="378" y="757"/>
                  </a:moveTo>
                  <a:lnTo>
                    <a:pt x="754" y="1514"/>
                  </a:lnTo>
                  <a:lnTo>
                    <a:pt x="0" y="1051"/>
                  </a:lnTo>
                  <a:lnTo>
                    <a:pt x="0" y="0"/>
                  </a:lnTo>
                  <a:lnTo>
                    <a:pt x="378" y="757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41990EB-4E44-A843-B44A-75D72260F0EE}"/>
              </a:ext>
            </a:extLst>
          </p:cNvPr>
          <p:cNvGrpSpPr/>
          <p:nvPr/>
        </p:nvGrpSpPr>
        <p:grpSpPr>
          <a:xfrm>
            <a:off x="1311275" y="3635375"/>
            <a:ext cx="2393950" cy="1778000"/>
            <a:chOff x="1311275" y="3635375"/>
            <a:chExt cx="2393950" cy="1778000"/>
          </a:xfrm>
        </p:grpSpPr>
        <p:sp>
          <p:nvSpPr>
            <p:cNvPr id="225292" name="Google Shape;4810;p105"/>
            <p:cNvSpPr>
              <a:spLocks/>
            </p:cNvSpPr>
            <p:nvPr/>
          </p:nvSpPr>
          <p:spPr bwMode="auto">
            <a:xfrm>
              <a:off x="1311275" y="4872038"/>
              <a:ext cx="2393950" cy="541337"/>
            </a:xfrm>
            <a:custGeom>
              <a:avLst/>
              <a:gdLst>
                <a:gd name="T0" fmla="*/ 0 w 1508"/>
                <a:gd name="T1" fmla="*/ 2147483646 h 341"/>
                <a:gd name="T2" fmla="*/ 2147483646 w 1508"/>
                <a:gd name="T3" fmla="*/ 0 h 341"/>
                <a:gd name="T4" fmla="*/ 2147483646 w 1508"/>
                <a:gd name="T5" fmla="*/ 2147483646 h 341"/>
                <a:gd name="T6" fmla="*/ 2147483646 w 1508"/>
                <a:gd name="T7" fmla="*/ 2147483646 h 341"/>
                <a:gd name="T8" fmla="*/ 0 w 1508"/>
                <a:gd name="T9" fmla="*/ 2147483646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8" h="341" extrusionOk="0">
                  <a:moveTo>
                    <a:pt x="0" y="341"/>
                  </a:moveTo>
                  <a:lnTo>
                    <a:pt x="754" y="0"/>
                  </a:lnTo>
                  <a:lnTo>
                    <a:pt x="1508" y="341"/>
                  </a:lnTo>
                  <a:lnTo>
                    <a:pt x="754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3" name="Google Shape;4811;p105"/>
            <p:cNvSpPr>
              <a:spLocks/>
            </p:cNvSpPr>
            <p:nvPr/>
          </p:nvSpPr>
          <p:spPr bwMode="auto">
            <a:xfrm>
              <a:off x="1311275" y="3635375"/>
              <a:ext cx="1196975" cy="1778000"/>
            </a:xfrm>
            <a:custGeom>
              <a:avLst/>
              <a:gdLst>
                <a:gd name="T0" fmla="*/ 2147483646 w 754"/>
                <a:gd name="T1" fmla="*/ 2147483646 h 1120"/>
                <a:gd name="T2" fmla="*/ 2147483646 w 754"/>
                <a:gd name="T3" fmla="*/ 0 h 1120"/>
                <a:gd name="T4" fmla="*/ 2147483646 w 754"/>
                <a:gd name="T5" fmla="*/ 2147483646 h 1120"/>
                <a:gd name="T6" fmla="*/ 0 w 754"/>
                <a:gd name="T7" fmla="*/ 2147483646 h 1120"/>
                <a:gd name="T8" fmla="*/ 2147483646 w 754"/>
                <a:gd name="T9" fmla="*/ 2147483646 h 1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120" extrusionOk="0">
                  <a:moveTo>
                    <a:pt x="378" y="559"/>
                  </a:moveTo>
                  <a:lnTo>
                    <a:pt x="754" y="0"/>
                  </a:lnTo>
                  <a:lnTo>
                    <a:pt x="754" y="779"/>
                  </a:lnTo>
                  <a:lnTo>
                    <a:pt x="0" y="1120"/>
                  </a:lnTo>
                  <a:lnTo>
                    <a:pt x="378" y="559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4" name="Google Shape;4812;p105"/>
            <p:cNvSpPr>
              <a:spLocks/>
            </p:cNvSpPr>
            <p:nvPr/>
          </p:nvSpPr>
          <p:spPr bwMode="auto">
            <a:xfrm>
              <a:off x="2508250" y="3635375"/>
              <a:ext cx="1196975" cy="1778000"/>
            </a:xfrm>
            <a:custGeom>
              <a:avLst/>
              <a:gdLst>
                <a:gd name="T0" fmla="*/ 2147483646 w 754"/>
                <a:gd name="T1" fmla="*/ 2147483646 h 1120"/>
                <a:gd name="T2" fmla="*/ 2147483646 w 754"/>
                <a:gd name="T3" fmla="*/ 2147483646 h 1120"/>
                <a:gd name="T4" fmla="*/ 0 w 754"/>
                <a:gd name="T5" fmla="*/ 2147483646 h 1120"/>
                <a:gd name="T6" fmla="*/ 0 w 754"/>
                <a:gd name="T7" fmla="*/ 0 h 1120"/>
                <a:gd name="T8" fmla="*/ 2147483646 w 754"/>
                <a:gd name="T9" fmla="*/ 2147483646 h 1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120" extrusionOk="0">
                  <a:moveTo>
                    <a:pt x="376" y="559"/>
                  </a:moveTo>
                  <a:lnTo>
                    <a:pt x="754" y="1120"/>
                  </a:lnTo>
                  <a:lnTo>
                    <a:pt x="0" y="779"/>
                  </a:lnTo>
                  <a:lnTo>
                    <a:pt x="0" y="0"/>
                  </a:lnTo>
                  <a:lnTo>
                    <a:pt x="376" y="559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25295" name="Google Shape;4813;p105"/>
          <p:cNvSpPr>
            <a:spLocks/>
          </p:cNvSpPr>
          <p:nvPr/>
        </p:nvSpPr>
        <p:spPr bwMode="auto">
          <a:xfrm>
            <a:off x="9188450" y="681038"/>
            <a:ext cx="990600" cy="663575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0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0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2147483646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" h="158" extrusionOk="0">
                <a:moveTo>
                  <a:pt x="188" y="16"/>
                </a:moveTo>
                <a:cubicBezTo>
                  <a:pt x="210" y="70"/>
                  <a:pt x="210" y="70"/>
                  <a:pt x="210" y="70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68" y="70"/>
                  <a:pt x="124" y="31"/>
                  <a:pt x="120" y="31"/>
                </a:cubicBezTo>
                <a:cubicBezTo>
                  <a:pt x="117" y="31"/>
                  <a:pt x="103" y="36"/>
                  <a:pt x="101" y="36"/>
                </a:cubicBezTo>
                <a:cubicBezTo>
                  <a:pt x="101" y="37"/>
                  <a:pt x="93" y="39"/>
                  <a:pt x="86" y="39"/>
                </a:cubicBezTo>
                <a:cubicBezTo>
                  <a:pt x="82" y="39"/>
                  <a:pt x="80" y="38"/>
                  <a:pt x="78" y="37"/>
                </a:cubicBezTo>
                <a:cubicBezTo>
                  <a:pt x="76" y="36"/>
                  <a:pt x="75" y="35"/>
                  <a:pt x="75" y="33"/>
                </a:cubicBezTo>
                <a:cubicBezTo>
                  <a:pt x="75" y="31"/>
                  <a:pt x="79" y="28"/>
                  <a:pt x="80" y="27"/>
                </a:cubicBezTo>
                <a:cubicBezTo>
                  <a:pt x="92" y="21"/>
                  <a:pt x="123" y="9"/>
                  <a:pt x="126" y="8"/>
                </a:cubicBezTo>
                <a:cubicBezTo>
                  <a:pt x="126" y="8"/>
                  <a:pt x="127" y="8"/>
                  <a:pt x="127" y="8"/>
                </a:cubicBezTo>
                <a:cubicBezTo>
                  <a:pt x="134" y="8"/>
                  <a:pt x="182" y="15"/>
                  <a:pt x="188" y="16"/>
                </a:cubicBezTo>
                <a:close/>
                <a:moveTo>
                  <a:pt x="207" y="0"/>
                </a:moveTo>
                <a:cubicBezTo>
                  <a:pt x="206" y="0"/>
                  <a:pt x="206" y="1"/>
                  <a:pt x="205" y="1"/>
                </a:cubicBezTo>
                <a:cubicBezTo>
                  <a:pt x="196" y="4"/>
                  <a:pt x="196" y="4"/>
                  <a:pt x="196" y="4"/>
                </a:cubicBezTo>
                <a:cubicBezTo>
                  <a:pt x="194" y="5"/>
                  <a:pt x="193" y="6"/>
                  <a:pt x="192" y="8"/>
                </a:cubicBezTo>
                <a:cubicBezTo>
                  <a:pt x="192" y="9"/>
                  <a:pt x="192" y="11"/>
                  <a:pt x="192" y="12"/>
                </a:cubicBezTo>
                <a:cubicBezTo>
                  <a:pt x="215" y="70"/>
                  <a:pt x="215" y="70"/>
                  <a:pt x="215" y="70"/>
                </a:cubicBezTo>
                <a:cubicBezTo>
                  <a:pt x="216" y="73"/>
                  <a:pt x="220" y="74"/>
                  <a:pt x="223" y="73"/>
                </a:cubicBezTo>
                <a:cubicBezTo>
                  <a:pt x="232" y="70"/>
                  <a:pt x="232" y="70"/>
                  <a:pt x="232" y="70"/>
                </a:cubicBezTo>
                <a:cubicBezTo>
                  <a:pt x="234" y="69"/>
                  <a:pt x="235" y="68"/>
                  <a:pt x="235" y="66"/>
                </a:cubicBezTo>
                <a:cubicBezTo>
                  <a:pt x="236" y="65"/>
                  <a:pt x="236" y="63"/>
                  <a:pt x="235" y="62"/>
                </a:cubicBezTo>
                <a:cubicBezTo>
                  <a:pt x="213" y="4"/>
                  <a:pt x="213" y="4"/>
                  <a:pt x="213" y="4"/>
                </a:cubicBezTo>
                <a:cubicBezTo>
                  <a:pt x="212" y="2"/>
                  <a:pt x="210" y="0"/>
                  <a:pt x="207" y="0"/>
                </a:cubicBezTo>
                <a:close/>
                <a:moveTo>
                  <a:pt x="0" y="79"/>
                </a:moveTo>
                <a:cubicBezTo>
                  <a:pt x="0" y="81"/>
                  <a:pt x="0" y="82"/>
                  <a:pt x="2" y="84"/>
                </a:cubicBezTo>
                <a:cubicBezTo>
                  <a:pt x="3" y="85"/>
                  <a:pt x="4" y="86"/>
                  <a:pt x="6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19" y="87"/>
                  <a:pt x="22" y="84"/>
                  <a:pt x="22" y="81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5"/>
                  <a:pt x="26" y="13"/>
                  <a:pt x="25" y="12"/>
                </a:cubicBezTo>
                <a:cubicBezTo>
                  <a:pt x="24" y="11"/>
                  <a:pt x="23" y="10"/>
                  <a:pt x="21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9"/>
                  <a:pt x="5" y="11"/>
                  <a:pt x="5" y="15"/>
                </a:cubicBezTo>
                <a:lnTo>
                  <a:pt x="0" y="79"/>
                </a:lnTo>
                <a:close/>
                <a:moveTo>
                  <a:pt x="97" y="137"/>
                </a:moveTo>
                <a:cubicBezTo>
                  <a:pt x="97" y="134"/>
                  <a:pt x="95" y="132"/>
                  <a:pt x="93" y="131"/>
                </a:cubicBezTo>
                <a:cubicBezTo>
                  <a:pt x="89" y="127"/>
                  <a:pt x="85" y="128"/>
                  <a:pt x="81" y="132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9"/>
                  <a:pt x="76" y="139"/>
                  <a:pt x="76" y="139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67" y="150"/>
                  <a:pt x="72" y="154"/>
                  <a:pt x="74" y="156"/>
                </a:cubicBezTo>
                <a:cubicBezTo>
                  <a:pt x="76" y="157"/>
                  <a:pt x="78" y="158"/>
                  <a:pt x="79" y="158"/>
                </a:cubicBezTo>
                <a:cubicBezTo>
                  <a:pt x="82" y="158"/>
                  <a:pt x="84" y="157"/>
                  <a:pt x="86" y="154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5" y="143"/>
                  <a:pt x="95" y="143"/>
                  <a:pt x="95" y="143"/>
                </a:cubicBezTo>
                <a:cubicBezTo>
                  <a:pt x="97" y="141"/>
                  <a:pt x="97" y="139"/>
                  <a:pt x="97" y="137"/>
                </a:cubicBezTo>
                <a:close/>
                <a:moveTo>
                  <a:pt x="51" y="133"/>
                </a:moveTo>
                <a:cubicBezTo>
                  <a:pt x="48" y="137"/>
                  <a:pt x="49" y="140"/>
                  <a:pt x="54" y="144"/>
                </a:cubicBezTo>
                <a:cubicBezTo>
                  <a:pt x="58" y="148"/>
                  <a:pt x="62" y="147"/>
                  <a:pt x="66" y="143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82" y="123"/>
                  <a:pt x="77" y="118"/>
                  <a:pt x="75" y="117"/>
                </a:cubicBezTo>
                <a:cubicBezTo>
                  <a:pt x="71" y="113"/>
                  <a:pt x="67" y="114"/>
                  <a:pt x="63" y="118"/>
                </a:cubicBezTo>
                <a:cubicBezTo>
                  <a:pt x="57" y="126"/>
                  <a:pt x="57" y="126"/>
                  <a:pt x="57" y="126"/>
                </a:cubicBezTo>
                <a:cubicBezTo>
                  <a:pt x="57" y="126"/>
                  <a:pt x="57" y="126"/>
                  <a:pt x="57" y="126"/>
                </a:cubicBezTo>
                <a:cubicBezTo>
                  <a:pt x="57" y="126"/>
                  <a:pt x="57" y="126"/>
                  <a:pt x="57" y="126"/>
                </a:cubicBezTo>
                <a:lnTo>
                  <a:pt x="51" y="133"/>
                </a:lnTo>
                <a:close/>
                <a:moveTo>
                  <a:pt x="35" y="117"/>
                </a:moveTo>
                <a:cubicBezTo>
                  <a:pt x="33" y="119"/>
                  <a:pt x="32" y="121"/>
                  <a:pt x="33" y="124"/>
                </a:cubicBezTo>
                <a:cubicBezTo>
                  <a:pt x="33" y="126"/>
                  <a:pt x="34" y="128"/>
                  <a:pt x="36" y="129"/>
                </a:cubicBezTo>
                <a:cubicBezTo>
                  <a:pt x="40" y="133"/>
                  <a:pt x="45" y="132"/>
                  <a:pt x="48" y="128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63" y="111"/>
                  <a:pt x="63" y="108"/>
                  <a:pt x="63" y="106"/>
                </a:cubicBezTo>
                <a:cubicBezTo>
                  <a:pt x="62" y="104"/>
                  <a:pt x="61" y="102"/>
                  <a:pt x="59" y="100"/>
                </a:cubicBezTo>
                <a:cubicBezTo>
                  <a:pt x="55" y="97"/>
                  <a:pt x="51" y="98"/>
                  <a:pt x="47" y="102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0" y="110"/>
                  <a:pt x="40" y="110"/>
                  <a:pt x="40" y="110"/>
                </a:cubicBezTo>
                <a:lnTo>
                  <a:pt x="35" y="117"/>
                </a:lnTo>
                <a:close/>
                <a:moveTo>
                  <a:pt x="32" y="111"/>
                </a:moveTo>
                <a:cubicBezTo>
                  <a:pt x="44" y="97"/>
                  <a:pt x="44" y="97"/>
                  <a:pt x="44" y="97"/>
                </a:cubicBezTo>
                <a:cubicBezTo>
                  <a:pt x="50" y="90"/>
                  <a:pt x="45" y="85"/>
                  <a:pt x="43" y="84"/>
                </a:cubicBezTo>
                <a:cubicBezTo>
                  <a:pt x="39" y="81"/>
                  <a:pt x="35" y="81"/>
                  <a:pt x="31" y="86"/>
                </a:cubicBezTo>
                <a:cubicBezTo>
                  <a:pt x="27" y="91"/>
                  <a:pt x="27" y="91"/>
                  <a:pt x="27" y="91"/>
                </a:cubicBezTo>
                <a:cubicBezTo>
                  <a:pt x="27" y="91"/>
                  <a:pt x="27" y="91"/>
                  <a:pt x="27" y="91"/>
                </a:cubicBezTo>
                <a:cubicBezTo>
                  <a:pt x="26" y="92"/>
                  <a:pt x="26" y="92"/>
                  <a:pt x="26" y="92"/>
                </a:cubicBezTo>
                <a:cubicBezTo>
                  <a:pt x="21" y="98"/>
                  <a:pt x="21" y="98"/>
                  <a:pt x="21" y="98"/>
                </a:cubicBezTo>
                <a:cubicBezTo>
                  <a:pt x="19" y="101"/>
                  <a:pt x="18" y="103"/>
                  <a:pt x="18" y="105"/>
                </a:cubicBezTo>
                <a:cubicBezTo>
                  <a:pt x="18" y="107"/>
                  <a:pt x="20" y="109"/>
                  <a:pt x="21" y="110"/>
                </a:cubicBezTo>
                <a:cubicBezTo>
                  <a:pt x="23" y="111"/>
                  <a:pt x="25" y="113"/>
                  <a:pt x="28" y="113"/>
                </a:cubicBezTo>
                <a:cubicBezTo>
                  <a:pt x="29" y="113"/>
                  <a:pt x="31" y="113"/>
                  <a:pt x="32" y="111"/>
                </a:cubicBezTo>
                <a:close/>
                <a:moveTo>
                  <a:pt x="179" y="99"/>
                </a:moveTo>
                <a:cubicBezTo>
                  <a:pt x="181" y="95"/>
                  <a:pt x="183" y="91"/>
                  <a:pt x="178" y="86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51" y="63"/>
                  <a:pt x="125" y="41"/>
                  <a:pt x="119" y="37"/>
                </a:cubicBezTo>
                <a:cubicBezTo>
                  <a:pt x="116" y="38"/>
                  <a:pt x="109" y="40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94" y="45"/>
                  <a:pt x="86" y="45"/>
                </a:cubicBezTo>
                <a:cubicBezTo>
                  <a:pt x="81" y="45"/>
                  <a:pt x="77" y="44"/>
                  <a:pt x="75" y="42"/>
                </a:cubicBezTo>
                <a:cubicBezTo>
                  <a:pt x="70" y="39"/>
                  <a:pt x="70" y="35"/>
                  <a:pt x="70" y="33"/>
                </a:cubicBezTo>
                <a:cubicBezTo>
                  <a:pt x="70" y="28"/>
                  <a:pt x="74" y="24"/>
                  <a:pt x="77" y="22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81"/>
                  <a:pt x="28" y="81"/>
                  <a:pt x="28" y="81"/>
                </a:cubicBezTo>
                <a:cubicBezTo>
                  <a:pt x="31" y="77"/>
                  <a:pt x="35" y="76"/>
                  <a:pt x="38" y="76"/>
                </a:cubicBezTo>
                <a:cubicBezTo>
                  <a:pt x="41" y="76"/>
                  <a:pt x="44" y="78"/>
                  <a:pt x="46" y="80"/>
                </a:cubicBezTo>
                <a:cubicBezTo>
                  <a:pt x="51" y="83"/>
                  <a:pt x="53" y="88"/>
                  <a:pt x="52" y="93"/>
                </a:cubicBezTo>
                <a:cubicBezTo>
                  <a:pt x="56" y="92"/>
                  <a:pt x="59" y="93"/>
                  <a:pt x="63" y="96"/>
                </a:cubicBezTo>
                <a:cubicBezTo>
                  <a:pt x="67" y="100"/>
                  <a:pt x="69" y="104"/>
                  <a:pt x="68" y="109"/>
                </a:cubicBezTo>
                <a:cubicBezTo>
                  <a:pt x="72" y="108"/>
                  <a:pt x="76" y="110"/>
                  <a:pt x="79" y="112"/>
                </a:cubicBezTo>
                <a:cubicBezTo>
                  <a:pt x="83" y="115"/>
                  <a:pt x="85" y="119"/>
                  <a:pt x="85" y="124"/>
                </a:cubicBezTo>
                <a:cubicBezTo>
                  <a:pt x="89" y="122"/>
                  <a:pt x="93" y="123"/>
                  <a:pt x="97" y="127"/>
                </a:cubicBezTo>
                <a:cubicBezTo>
                  <a:pt x="102" y="131"/>
                  <a:pt x="104" y="137"/>
                  <a:pt x="102" y="142"/>
                </a:cubicBezTo>
                <a:cubicBezTo>
                  <a:pt x="106" y="145"/>
                  <a:pt x="106" y="145"/>
                  <a:pt x="106" y="145"/>
                </a:cubicBezTo>
                <a:cubicBezTo>
                  <a:pt x="106" y="146"/>
                  <a:pt x="106" y="146"/>
                  <a:pt x="107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8" y="147"/>
                  <a:pt x="110" y="148"/>
                  <a:pt x="111" y="148"/>
                </a:cubicBezTo>
                <a:cubicBezTo>
                  <a:pt x="114" y="148"/>
                  <a:pt x="116" y="146"/>
                  <a:pt x="118" y="144"/>
                </a:cubicBezTo>
                <a:cubicBezTo>
                  <a:pt x="120" y="141"/>
                  <a:pt x="122" y="139"/>
                  <a:pt x="118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17"/>
                  <a:pt x="97" y="117"/>
                  <a:pt x="97" y="116"/>
                </a:cubicBezTo>
                <a:cubicBezTo>
                  <a:pt x="97" y="115"/>
                  <a:pt x="97" y="114"/>
                  <a:pt x="98" y="113"/>
                </a:cubicBezTo>
                <a:cubicBezTo>
                  <a:pt x="99" y="112"/>
                  <a:pt x="101" y="112"/>
                  <a:pt x="102" y="113"/>
                </a:cubicBezTo>
                <a:cubicBezTo>
                  <a:pt x="128" y="135"/>
                  <a:pt x="128" y="135"/>
                  <a:pt x="128" y="135"/>
                </a:cubicBezTo>
                <a:cubicBezTo>
                  <a:pt x="130" y="136"/>
                  <a:pt x="131" y="136"/>
                  <a:pt x="133" y="136"/>
                </a:cubicBezTo>
                <a:cubicBezTo>
                  <a:pt x="136" y="136"/>
                  <a:pt x="138" y="135"/>
                  <a:pt x="140" y="133"/>
                </a:cubicBezTo>
                <a:cubicBezTo>
                  <a:pt x="142" y="131"/>
                  <a:pt x="142" y="128"/>
                  <a:pt x="142" y="126"/>
                </a:cubicBezTo>
                <a:cubicBezTo>
                  <a:pt x="142" y="124"/>
                  <a:pt x="141" y="122"/>
                  <a:pt x="138" y="120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0" y="105"/>
                  <a:pt x="120" y="104"/>
                  <a:pt x="120" y="103"/>
                </a:cubicBezTo>
                <a:cubicBezTo>
                  <a:pt x="119" y="103"/>
                  <a:pt x="120" y="102"/>
                  <a:pt x="120" y="101"/>
                </a:cubicBezTo>
                <a:cubicBezTo>
                  <a:pt x="121" y="100"/>
                  <a:pt x="123" y="100"/>
                  <a:pt x="125" y="101"/>
                </a:cubicBezTo>
                <a:cubicBezTo>
                  <a:pt x="149" y="120"/>
                  <a:pt x="149" y="120"/>
                  <a:pt x="149" y="120"/>
                </a:cubicBezTo>
                <a:cubicBezTo>
                  <a:pt x="150" y="121"/>
                  <a:pt x="152" y="122"/>
                  <a:pt x="154" y="122"/>
                </a:cubicBezTo>
                <a:cubicBezTo>
                  <a:pt x="157" y="122"/>
                  <a:pt x="160" y="121"/>
                  <a:pt x="162" y="118"/>
                </a:cubicBezTo>
                <a:cubicBezTo>
                  <a:pt x="164" y="116"/>
                  <a:pt x="165" y="114"/>
                  <a:pt x="165" y="111"/>
                </a:cubicBezTo>
                <a:cubicBezTo>
                  <a:pt x="164" y="109"/>
                  <a:pt x="163" y="107"/>
                  <a:pt x="161" y="105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0" y="88"/>
                  <a:pt x="140" y="86"/>
                  <a:pt x="141" y="85"/>
                </a:cubicBezTo>
                <a:cubicBezTo>
                  <a:pt x="142" y="84"/>
                  <a:pt x="144" y="83"/>
                  <a:pt x="145" y="84"/>
                </a:cubicBezTo>
                <a:cubicBezTo>
                  <a:pt x="166" y="101"/>
                  <a:pt x="166" y="101"/>
                  <a:pt x="166" y="101"/>
                </a:cubicBezTo>
                <a:cubicBezTo>
                  <a:pt x="170" y="104"/>
                  <a:pt x="175" y="103"/>
                  <a:pt x="179" y="99"/>
                </a:cubicBezTo>
                <a:close/>
              </a:path>
            </a:pathLst>
          </a:custGeom>
          <a:solidFill>
            <a:srgbClr val="FFC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296" name="Google Shape;4814;p105"/>
          <p:cNvSpPr>
            <a:spLocks/>
          </p:cNvSpPr>
          <p:nvPr/>
        </p:nvSpPr>
        <p:spPr bwMode="auto">
          <a:xfrm>
            <a:off x="6886575" y="1252538"/>
            <a:ext cx="809625" cy="681037"/>
          </a:xfrm>
          <a:custGeom>
            <a:avLst/>
            <a:gdLst>
              <a:gd name="T0" fmla="*/ 2147483646 w 193"/>
              <a:gd name="T1" fmla="*/ 2147483646 h 162"/>
              <a:gd name="T2" fmla="*/ 2147483646 w 193"/>
              <a:gd name="T3" fmla="*/ 2147483646 h 162"/>
              <a:gd name="T4" fmla="*/ 2147483646 w 193"/>
              <a:gd name="T5" fmla="*/ 2147483646 h 162"/>
              <a:gd name="T6" fmla="*/ 2147483646 w 193"/>
              <a:gd name="T7" fmla="*/ 2147483646 h 162"/>
              <a:gd name="T8" fmla="*/ 2147483646 w 193"/>
              <a:gd name="T9" fmla="*/ 2147483646 h 162"/>
              <a:gd name="T10" fmla="*/ 2147483646 w 193"/>
              <a:gd name="T11" fmla="*/ 2147483646 h 162"/>
              <a:gd name="T12" fmla="*/ 2147483646 w 193"/>
              <a:gd name="T13" fmla="*/ 2147483646 h 162"/>
              <a:gd name="T14" fmla="*/ 2147483646 w 193"/>
              <a:gd name="T15" fmla="*/ 2147483646 h 162"/>
              <a:gd name="T16" fmla="*/ 2147483646 w 193"/>
              <a:gd name="T17" fmla="*/ 2147483646 h 162"/>
              <a:gd name="T18" fmla="*/ 2147483646 w 193"/>
              <a:gd name="T19" fmla="*/ 2147483646 h 162"/>
              <a:gd name="T20" fmla="*/ 2147483646 w 193"/>
              <a:gd name="T21" fmla="*/ 2147483646 h 162"/>
              <a:gd name="T22" fmla="*/ 2147483646 w 193"/>
              <a:gd name="T23" fmla="*/ 2147483646 h 162"/>
              <a:gd name="T24" fmla="*/ 2147483646 w 193"/>
              <a:gd name="T25" fmla="*/ 2147483646 h 162"/>
              <a:gd name="T26" fmla="*/ 2147483646 w 193"/>
              <a:gd name="T27" fmla="*/ 2147483646 h 162"/>
              <a:gd name="T28" fmla="*/ 2147483646 w 193"/>
              <a:gd name="T29" fmla="*/ 2147483646 h 162"/>
              <a:gd name="T30" fmla="*/ 2147483646 w 193"/>
              <a:gd name="T31" fmla="*/ 2147483646 h 162"/>
              <a:gd name="T32" fmla="*/ 2147483646 w 193"/>
              <a:gd name="T33" fmla="*/ 2147483646 h 162"/>
              <a:gd name="T34" fmla="*/ 2147483646 w 193"/>
              <a:gd name="T35" fmla="*/ 2147483646 h 162"/>
              <a:gd name="T36" fmla="*/ 2147483646 w 193"/>
              <a:gd name="T37" fmla="*/ 2147483646 h 162"/>
              <a:gd name="T38" fmla="*/ 2147483646 w 193"/>
              <a:gd name="T39" fmla="*/ 2147483646 h 162"/>
              <a:gd name="T40" fmla="*/ 2147483646 w 193"/>
              <a:gd name="T41" fmla="*/ 2147483646 h 162"/>
              <a:gd name="T42" fmla="*/ 2147483646 w 193"/>
              <a:gd name="T43" fmla="*/ 2147483646 h 162"/>
              <a:gd name="T44" fmla="*/ 2147483646 w 193"/>
              <a:gd name="T45" fmla="*/ 2147483646 h 162"/>
              <a:gd name="T46" fmla="*/ 2147483646 w 193"/>
              <a:gd name="T47" fmla="*/ 2147483646 h 162"/>
              <a:gd name="T48" fmla="*/ 2147483646 w 193"/>
              <a:gd name="T49" fmla="*/ 2147483646 h 162"/>
              <a:gd name="T50" fmla="*/ 2147483646 w 193"/>
              <a:gd name="T51" fmla="*/ 2147483646 h 162"/>
              <a:gd name="T52" fmla="*/ 2147483646 w 193"/>
              <a:gd name="T53" fmla="*/ 2147483646 h 162"/>
              <a:gd name="T54" fmla="*/ 2147483646 w 193"/>
              <a:gd name="T55" fmla="*/ 2147483646 h 162"/>
              <a:gd name="T56" fmla="*/ 2147483646 w 193"/>
              <a:gd name="T57" fmla="*/ 2147483646 h 162"/>
              <a:gd name="T58" fmla="*/ 2147483646 w 193"/>
              <a:gd name="T59" fmla="*/ 2147483646 h 162"/>
              <a:gd name="T60" fmla="*/ 2147483646 w 193"/>
              <a:gd name="T61" fmla="*/ 2147483646 h 162"/>
              <a:gd name="T62" fmla="*/ 2147483646 w 193"/>
              <a:gd name="T63" fmla="*/ 2147483646 h 162"/>
              <a:gd name="T64" fmla="*/ 2147483646 w 193"/>
              <a:gd name="T65" fmla="*/ 2147483646 h 162"/>
              <a:gd name="T66" fmla="*/ 2147483646 w 193"/>
              <a:gd name="T67" fmla="*/ 2147483646 h 162"/>
              <a:gd name="T68" fmla="*/ 2147483646 w 193"/>
              <a:gd name="T69" fmla="*/ 2147483646 h 162"/>
              <a:gd name="T70" fmla="*/ 2147483646 w 193"/>
              <a:gd name="T71" fmla="*/ 2147483646 h 162"/>
              <a:gd name="T72" fmla="*/ 2147483646 w 193"/>
              <a:gd name="T73" fmla="*/ 2147483646 h 162"/>
              <a:gd name="T74" fmla="*/ 2147483646 w 193"/>
              <a:gd name="T75" fmla="*/ 2147483646 h 162"/>
              <a:gd name="T76" fmla="*/ 2147483646 w 193"/>
              <a:gd name="T77" fmla="*/ 2147483646 h 162"/>
              <a:gd name="T78" fmla="*/ 2147483646 w 193"/>
              <a:gd name="T79" fmla="*/ 2147483646 h 162"/>
              <a:gd name="T80" fmla="*/ 2147483646 w 193"/>
              <a:gd name="T81" fmla="*/ 2147483646 h 162"/>
              <a:gd name="T82" fmla="*/ 2147483646 w 193"/>
              <a:gd name="T83" fmla="*/ 2147483646 h 162"/>
              <a:gd name="T84" fmla="*/ 2147483646 w 193"/>
              <a:gd name="T85" fmla="*/ 2147483646 h 162"/>
              <a:gd name="T86" fmla="*/ 2147483646 w 193"/>
              <a:gd name="T87" fmla="*/ 2147483646 h 162"/>
              <a:gd name="T88" fmla="*/ 2147483646 w 193"/>
              <a:gd name="T89" fmla="*/ 2147483646 h 162"/>
              <a:gd name="T90" fmla="*/ 2147483646 w 193"/>
              <a:gd name="T91" fmla="*/ 2147483646 h 162"/>
              <a:gd name="T92" fmla="*/ 2147483646 w 193"/>
              <a:gd name="T93" fmla="*/ 2147483646 h 162"/>
              <a:gd name="T94" fmla="*/ 2147483646 w 193"/>
              <a:gd name="T95" fmla="*/ 2147483646 h 162"/>
              <a:gd name="T96" fmla="*/ 2147483646 w 193"/>
              <a:gd name="T97" fmla="*/ 2147483646 h 162"/>
              <a:gd name="T98" fmla="*/ 2147483646 w 193"/>
              <a:gd name="T99" fmla="*/ 2147483646 h 162"/>
              <a:gd name="T100" fmla="*/ 2147483646 w 193"/>
              <a:gd name="T101" fmla="*/ 0 h 162"/>
              <a:gd name="T102" fmla="*/ 0 w 193"/>
              <a:gd name="T103" fmla="*/ 2147483646 h 162"/>
              <a:gd name="T104" fmla="*/ 2147483646 w 193"/>
              <a:gd name="T105" fmla="*/ 2147483646 h 162"/>
              <a:gd name="T106" fmla="*/ 2147483646 w 193"/>
              <a:gd name="T107" fmla="*/ 2147483646 h 162"/>
              <a:gd name="T108" fmla="*/ 2147483646 w 193"/>
              <a:gd name="T109" fmla="*/ 2147483646 h 162"/>
              <a:gd name="T110" fmla="*/ 2147483646 w 193"/>
              <a:gd name="T111" fmla="*/ 2147483646 h 162"/>
              <a:gd name="T112" fmla="*/ 2147483646 w 193"/>
              <a:gd name="T113" fmla="*/ 2147483646 h 162"/>
              <a:gd name="T114" fmla="*/ 2147483646 w 193"/>
              <a:gd name="T115" fmla="*/ 2147483646 h 162"/>
              <a:gd name="T116" fmla="*/ 2147483646 w 193"/>
              <a:gd name="T117" fmla="*/ 2147483646 h 1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3" h="162" extrusionOk="0">
                <a:moveTo>
                  <a:pt x="26" y="132"/>
                </a:moveTo>
                <a:cubicBezTo>
                  <a:pt x="26" y="89"/>
                  <a:pt x="26" y="89"/>
                  <a:pt x="26" y="89"/>
                </a:cubicBezTo>
                <a:cubicBezTo>
                  <a:pt x="26" y="85"/>
                  <a:pt x="29" y="82"/>
                  <a:pt x="3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6" y="82"/>
                  <a:pt x="49" y="85"/>
                  <a:pt x="49" y="89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6"/>
                  <a:pt x="46" y="139"/>
                  <a:pt x="43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9" y="139"/>
                  <a:pt x="26" y="136"/>
                  <a:pt x="26" y="132"/>
                </a:cubicBezTo>
                <a:close/>
                <a:moveTo>
                  <a:pt x="71" y="67"/>
                </a:moveTo>
                <a:cubicBezTo>
                  <a:pt x="67" y="67"/>
                  <a:pt x="65" y="69"/>
                  <a:pt x="65" y="73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6"/>
                  <a:pt x="67" y="139"/>
                  <a:pt x="71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5" y="139"/>
                  <a:pt x="88" y="136"/>
                  <a:pt x="88" y="132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69"/>
                  <a:pt x="85" y="67"/>
                  <a:pt x="82" y="67"/>
                </a:cubicBezTo>
                <a:lnTo>
                  <a:pt x="71" y="67"/>
                </a:lnTo>
                <a:close/>
                <a:moveTo>
                  <a:pt x="110" y="53"/>
                </a:moveTo>
                <a:cubicBezTo>
                  <a:pt x="106" y="53"/>
                  <a:pt x="103" y="56"/>
                  <a:pt x="103" y="60"/>
                </a:cubicBezTo>
                <a:cubicBezTo>
                  <a:pt x="103" y="132"/>
                  <a:pt x="103" y="132"/>
                  <a:pt x="103" y="132"/>
                </a:cubicBezTo>
                <a:cubicBezTo>
                  <a:pt x="103" y="136"/>
                  <a:pt x="106" y="139"/>
                  <a:pt x="110" y="139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24" y="139"/>
                  <a:pt x="127" y="136"/>
                  <a:pt x="127" y="132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6"/>
                  <a:pt x="124" y="53"/>
                  <a:pt x="120" y="53"/>
                </a:cubicBezTo>
                <a:lnTo>
                  <a:pt x="110" y="53"/>
                </a:lnTo>
                <a:close/>
                <a:moveTo>
                  <a:pt x="148" y="40"/>
                </a:moveTo>
                <a:cubicBezTo>
                  <a:pt x="145" y="40"/>
                  <a:pt x="142" y="42"/>
                  <a:pt x="142" y="46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2" y="136"/>
                  <a:pt x="145" y="139"/>
                  <a:pt x="148" y="13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3" y="139"/>
                  <a:pt x="165" y="136"/>
                  <a:pt x="165" y="132"/>
                </a:cubicBezTo>
                <a:cubicBezTo>
                  <a:pt x="165" y="46"/>
                  <a:pt x="165" y="46"/>
                  <a:pt x="165" y="46"/>
                </a:cubicBezTo>
                <a:cubicBezTo>
                  <a:pt x="165" y="42"/>
                  <a:pt x="163" y="40"/>
                  <a:pt x="159" y="40"/>
                </a:cubicBezTo>
                <a:lnTo>
                  <a:pt x="148" y="40"/>
                </a:lnTo>
                <a:close/>
                <a:moveTo>
                  <a:pt x="29" y="65"/>
                </a:moveTo>
                <a:cubicBezTo>
                  <a:pt x="70" y="58"/>
                  <a:pt x="109" y="43"/>
                  <a:pt x="144" y="22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59" y="9"/>
                  <a:pt x="159" y="9"/>
                  <a:pt x="159" y="9"/>
                </a:cubicBezTo>
                <a:cubicBezTo>
                  <a:pt x="136" y="8"/>
                  <a:pt x="136" y="8"/>
                  <a:pt x="136" y="8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06" y="35"/>
                  <a:pt x="68" y="49"/>
                  <a:pt x="27" y="57"/>
                </a:cubicBezTo>
                <a:lnTo>
                  <a:pt x="29" y="65"/>
                </a:lnTo>
                <a:close/>
                <a:moveTo>
                  <a:pt x="193" y="151"/>
                </a:moveTo>
                <a:cubicBezTo>
                  <a:pt x="174" y="140"/>
                  <a:pt x="174" y="140"/>
                  <a:pt x="174" y="140"/>
                </a:cubicBezTo>
                <a:cubicBezTo>
                  <a:pt x="174" y="147"/>
                  <a:pt x="174" y="147"/>
                  <a:pt x="174" y="147"/>
                </a:cubicBezTo>
                <a:cubicBezTo>
                  <a:pt x="16" y="147"/>
                  <a:pt x="16" y="147"/>
                  <a:pt x="16" y="147"/>
                </a:cubicBezTo>
                <a:cubicBezTo>
                  <a:pt x="16" y="20"/>
                  <a:pt x="16" y="20"/>
                  <a:pt x="16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5"/>
                  <a:pt x="7" y="155"/>
                  <a:pt x="7" y="155"/>
                </a:cubicBezTo>
                <a:cubicBezTo>
                  <a:pt x="174" y="155"/>
                  <a:pt x="174" y="155"/>
                  <a:pt x="174" y="155"/>
                </a:cubicBezTo>
                <a:cubicBezTo>
                  <a:pt x="174" y="162"/>
                  <a:pt x="174" y="162"/>
                  <a:pt x="174" y="162"/>
                </a:cubicBezTo>
                <a:lnTo>
                  <a:pt x="193" y="151"/>
                </a:lnTo>
                <a:close/>
              </a:path>
            </a:pathLst>
          </a:cu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297" name="Google Shape;4815;p105"/>
          <p:cNvSpPr>
            <a:spLocks/>
          </p:cNvSpPr>
          <p:nvPr/>
        </p:nvSpPr>
        <p:spPr bwMode="auto">
          <a:xfrm>
            <a:off x="4302125" y="1870075"/>
            <a:ext cx="1196975" cy="627063"/>
          </a:xfrm>
          <a:custGeom>
            <a:avLst/>
            <a:gdLst>
              <a:gd name="T0" fmla="*/ 2147483646 w 285"/>
              <a:gd name="T1" fmla="*/ 2147483646 h 149"/>
              <a:gd name="T2" fmla="*/ 2147483646 w 285"/>
              <a:gd name="T3" fmla="*/ 2147483646 h 149"/>
              <a:gd name="T4" fmla="*/ 2147483646 w 285"/>
              <a:gd name="T5" fmla="*/ 2147483646 h 149"/>
              <a:gd name="T6" fmla="*/ 2147483646 w 285"/>
              <a:gd name="T7" fmla="*/ 2147483646 h 149"/>
              <a:gd name="T8" fmla="*/ 2147483646 w 285"/>
              <a:gd name="T9" fmla="*/ 2147483646 h 149"/>
              <a:gd name="T10" fmla="*/ 2147483646 w 285"/>
              <a:gd name="T11" fmla="*/ 2147483646 h 149"/>
              <a:gd name="T12" fmla="*/ 2147483646 w 285"/>
              <a:gd name="T13" fmla="*/ 2147483646 h 149"/>
              <a:gd name="T14" fmla="*/ 2147483646 w 285"/>
              <a:gd name="T15" fmla="*/ 2147483646 h 149"/>
              <a:gd name="T16" fmla="*/ 2147483646 w 285"/>
              <a:gd name="T17" fmla="*/ 2147483646 h 149"/>
              <a:gd name="T18" fmla="*/ 2147483646 w 285"/>
              <a:gd name="T19" fmla="*/ 2147483646 h 149"/>
              <a:gd name="T20" fmla="*/ 2147483646 w 285"/>
              <a:gd name="T21" fmla="*/ 2147483646 h 149"/>
              <a:gd name="T22" fmla="*/ 2147483646 w 285"/>
              <a:gd name="T23" fmla="*/ 0 h 149"/>
              <a:gd name="T24" fmla="*/ 2147483646 w 285"/>
              <a:gd name="T25" fmla="*/ 2147483646 h 149"/>
              <a:gd name="T26" fmla="*/ 2147483646 w 285"/>
              <a:gd name="T27" fmla="*/ 2147483646 h 149"/>
              <a:gd name="T28" fmla="*/ 2147483646 w 285"/>
              <a:gd name="T29" fmla="*/ 2147483646 h 149"/>
              <a:gd name="T30" fmla="*/ 2147483646 w 285"/>
              <a:gd name="T31" fmla="*/ 2147483646 h 149"/>
              <a:gd name="T32" fmla="*/ 2147483646 w 285"/>
              <a:gd name="T33" fmla="*/ 2147483646 h 149"/>
              <a:gd name="T34" fmla="*/ 2147483646 w 285"/>
              <a:gd name="T35" fmla="*/ 2147483646 h 149"/>
              <a:gd name="T36" fmla="*/ 2147483646 w 285"/>
              <a:gd name="T37" fmla="*/ 2147483646 h 149"/>
              <a:gd name="T38" fmla="*/ 2147483646 w 285"/>
              <a:gd name="T39" fmla="*/ 2147483646 h 149"/>
              <a:gd name="T40" fmla="*/ 2147483646 w 285"/>
              <a:gd name="T41" fmla="*/ 2147483646 h 149"/>
              <a:gd name="T42" fmla="*/ 2147483646 w 285"/>
              <a:gd name="T43" fmla="*/ 2147483646 h 149"/>
              <a:gd name="T44" fmla="*/ 2147483646 w 285"/>
              <a:gd name="T45" fmla="*/ 2147483646 h 149"/>
              <a:gd name="T46" fmla="*/ 2147483646 w 285"/>
              <a:gd name="T47" fmla="*/ 2147483646 h 149"/>
              <a:gd name="T48" fmla="*/ 2147483646 w 285"/>
              <a:gd name="T49" fmla="*/ 2147483646 h 149"/>
              <a:gd name="T50" fmla="*/ 2147483646 w 285"/>
              <a:gd name="T51" fmla="*/ 2147483646 h 149"/>
              <a:gd name="T52" fmla="*/ 2147483646 w 285"/>
              <a:gd name="T53" fmla="*/ 2147483646 h 149"/>
              <a:gd name="T54" fmla="*/ 2147483646 w 285"/>
              <a:gd name="T55" fmla="*/ 2147483646 h 149"/>
              <a:gd name="T56" fmla="*/ 2147483646 w 285"/>
              <a:gd name="T57" fmla="*/ 2147483646 h 149"/>
              <a:gd name="T58" fmla="*/ 2147483646 w 285"/>
              <a:gd name="T59" fmla="*/ 2147483646 h 149"/>
              <a:gd name="T60" fmla="*/ 2147483646 w 285"/>
              <a:gd name="T61" fmla="*/ 2147483646 h 149"/>
              <a:gd name="T62" fmla="*/ 2147483646 w 285"/>
              <a:gd name="T63" fmla="*/ 2147483646 h 149"/>
              <a:gd name="T64" fmla="*/ 2147483646 w 285"/>
              <a:gd name="T65" fmla="*/ 2147483646 h 149"/>
              <a:gd name="T66" fmla="*/ 2147483646 w 285"/>
              <a:gd name="T67" fmla="*/ 2147483646 h 149"/>
              <a:gd name="T68" fmla="*/ 2147483646 w 285"/>
              <a:gd name="T69" fmla="*/ 2147483646 h 149"/>
              <a:gd name="T70" fmla="*/ 2147483646 w 285"/>
              <a:gd name="T71" fmla="*/ 2147483646 h 149"/>
              <a:gd name="T72" fmla="*/ 2147483646 w 285"/>
              <a:gd name="T73" fmla="*/ 2147483646 h 149"/>
              <a:gd name="T74" fmla="*/ 2147483646 w 285"/>
              <a:gd name="T75" fmla="*/ 2147483646 h 149"/>
              <a:gd name="T76" fmla="*/ 2147483646 w 285"/>
              <a:gd name="T77" fmla="*/ 2147483646 h 149"/>
              <a:gd name="T78" fmla="*/ 2147483646 w 285"/>
              <a:gd name="T79" fmla="*/ 2147483646 h 149"/>
              <a:gd name="T80" fmla="*/ 2147483646 w 285"/>
              <a:gd name="T81" fmla="*/ 2147483646 h 149"/>
              <a:gd name="T82" fmla="*/ 2147483646 w 285"/>
              <a:gd name="T83" fmla="*/ 2147483646 h 149"/>
              <a:gd name="T84" fmla="*/ 2147483646 w 285"/>
              <a:gd name="T85" fmla="*/ 2147483646 h 149"/>
              <a:gd name="T86" fmla="*/ 2147483646 w 285"/>
              <a:gd name="T87" fmla="*/ 2147483646 h 149"/>
              <a:gd name="T88" fmla="*/ 2147483646 w 285"/>
              <a:gd name="T89" fmla="*/ 2147483646 h 149"/>
              <a:gd name="T90" fmla="*/ 2147483646 w 285"/>
              <a:gd name="T91" fmla="*/ 2147483646 h 149"/>
              <a:gd name="T92" fmla="*/ 2147483646 w 285"/>
              <a:gd name="T93" fmla="*/ 2147483646 h 149"/>
              <a:gd name="T94" fmla="*/ 2147483646 w 285"/>
              <a:gd name="T95" fmla="*/ 2147483646 h 149"/>
              <a:gd name="T96" fmla="*/ 2147483646 w 285"/>
              <a:gd name="T97" fmla="*/ 2147483646 h 149"/>
              <a:gd name="T98" fmla="*/ 2147483646 w 285"/>
              <a:gd name="T99" fmla="*/ 2147483646 h 149"/>
              <a:gd name="T100" fmla="*/ 2147483646 w 285"/>
              <a:gd name="T101" fmla="*/ 2147483646 h 149"/>
              <a:gd name="T102" fmla="*/ 2147483646 w 285"/>
              <a:gd name="T103" fmla="*/ 2147483646 h 149"/>
              <a:gd name="T104" fmla="*/ 2147483646 w 285"/>
              <a:gd name="T105" fmla="*/ 2147483646 h 149"/>
              <a:gd name="T106" fmla="*/ 2147483646 w 285"/>
              <a:gd name="T107" fmla="*/ 2147483646 h 149"/>
              <a:gd name="T108" fmla="*/ 2147483646 w 285"/>
              <a:gd name="T109" fmla="*/ 2147483646 h 149"/>
              <a:gd name="T110" fmla="*/ 2147483646 w 285"/>
              <a:gd name="T111" fmla="*/ 2147483646 h 149"/>
              <a:gd name="T112" fmla="*/ 2147483646 w 285"/>
              <a:gd name="T113" fmla="*/ 2147483646 h 149"/>
              <a:gd name="T114" fmla="*/ 2147483646 w 285"/>
              <a:gd name="T115" fmla="*/ 2147483646 h 149"/>
              <a:gd name="T116" fmla="*/ 2147483646 w 285"/>
              <a:gd name="T117" fmla="*/ 2147483646 h 14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" h="149" extrusionOk="0">
                <a:moveTo>
                  <a:pt x="206" y="141"/>
                </a:moveTo>
                <a:cubicBezTo>
                  <a:pt x="202" y="142"/>
                  <a:pt x="197" y="144"/>
                  <a:pt x="193" y="145"/>
                </a:cubicBezTo>
                <a:cubicBezTo>
                  <a:pt x="179" y="148"/>
                  <a:pt x="164" y="149"/>
                  <a:pt x="146" y="149"/>
                </a:cubicBezTo>
                <a:cubicBezTo>
                  <a:pt x="128" y="149"/>
                  <a:pt x="113" y="148"/>
                  <a:pt x="99" y="145"/>
                </a:cubicBezTo>
                <a:cubicBezTo>
                  <a:pt x="95" y="144"/>
                  <a:pt x="90" y="142"/>
                  <a:pt x="86" y="141"/>
                </a:cubicBezTo>
                <a:cubicBezTo>
                  <a:pt x="74" y="135"/>
                  <a:pt x="74" y="125"/>
                  <a:pt x="81" y="118"/>
                </a:cubicBezTo>
                <a:cubicBezTo>
                  <a:pt x="88" y="110"/>
                  <a:pt x="98" y="105"/>
                  <a:pt x="107" y="100"/>
                </a:cubicBezTo>
                <a:cubicBezTo>
                  <a:pt x="112" y="98"/>
                  <a:pt x="116" y="97"/>
                  <a:pt x="120" y="95"/>
                </a:cubicBezTo>
                <a:cubicBezTo>
                  <a:pt x="129" y="92"/>
                  <a:pt x="131" y="83"/>
                  <a:pt x="125" y="77"/>
                </a:cubicBezTo>
                <a:cubicBezTo>
                  <a:pt x="112" y="65"/>
                  <a:pt x="108" y="50"/>
                  <a:pt x="108" y="33"/>
                </a:cubicBezTo>
                <a:cubicBezTo>
                  <a:pt x="109" y="15"/>
                  <a:pt x="119" y="6"/>
                  <a:pt x="136" y="2"/>
                </a:cubicBezTo>
                <a:cubicBezTo>
                  <a:pt x="139" y="1"/>
                  <a:pt x="143" y="0"/>
                  <a:pt x="146" y="0"/>
                </a:cubicBezTo>
                <a:cubicBezTo>
                  <a:pt x="149" y="0"/>
                  <a:pt x="153" y="1"/>
                  <a:pt x="156" y="2"/>
                </a:cubicBezTo>
                <a:cubicBezTo>
                  <a:pt x="173" y="6"/>
                  <a:pt x="183" y="15"/>
                  <a:pt x="184" y="33"/>
                </a:cubicBezTo>
                <a:cubicBezTo>
                  <a:pt x="184" y="50"/>
                  <a:pt x="180" y="65"/>
                  <a:pt x="167" y="77"/>
                </a:cubicBezTo>
                <a:cubicBezTo>
                  <a:pt x="161" y="83"/>
                  <a:pt x="163" y="92"/>
                  <a:pt x="172" y="95"/>
                </a:cubicBezTo>
                <a:cubicBezTo>
                  <a:pt x="176" y="97"/>
                  <a:pt x="181" y="98"/>
                  <a:pt x="185" y="100"/>
                </a:cubicBezTo>
                <a:cubicBezTo>
                  <a:pt x="195" y="105"/>
                  <a:pt x="204" y="110"/>
                  <a:pt x="211" y="118"/>
                </a:cubicBezTo>
                <a:cubicBezTo>
                  <a:pt x="216" y="122"/>
                  <a:pt x="218" y="135"/>
                  <a:pt x="206" y="141"/>
                </a:cubicBezTo>
                <a:close/>
                <a:moveTo>
                  <a:pt x="281" y="127"/>
                </a:moveTo>
                <a:cubicBezTo>
                  <a:pt x="275" y="122"/>
                  <a:pt x="269" y="118"/>
                  <a:pt x="262" y="115"/>
                </a:cubicBezTo>
                <a:cubicBezTo>
                  <a:pt x="259" y="114"/>
                  <a:pt x="256" y="113"/>
                  <a:pt x="253" y="112"/>
                </a:cubicBezTo>
                <a:cubicBezTo>
                  <a:pt x="247" y="109"/>
                  <a:pt x="246" y="103"/>
                  <a:pt x="250" y="99"/>
                </a:cubicBezTo>
                <a:cubicBezTo>
                  <a:pt x="259" y="91"/>
                  <a:pt x="262" y="80"/>
                  <a:pt x="261" y="68"/>
                </a:cubicBezTo>
                <a:cubicBezTo>
                  <a:pt x="261" y="56"/>
                  <a:pt x="254" y="49"/>
                  <a:pt x="242" y="47"/>
                </a:cubicBezTo>
                <a:cubicBezTo>
                  <a:pt x="240" y="46"/>
                  <a:pt x="238" y="46"/>
                  <a:pt x="235" y="46"/>
                </a:cubicBezTo>
                <a:cubicBezTo>
                  <a:pt x="233" y="46"/>
                  <a:pt x="231" y="46"/>
                  <a:pt x="228" y="47"/>
                </a:cubicBezTo>
                <a:cubicBezTo>
                  <a:pt x="217" y="49"/>
                  <a:pt x="210" y="56"/>
                  <a:pt x="209" y="68"/>
                </a:cubicBezTo>
                <a:cubicBezTo>
                  <a:pt x="209" y="80"/>
                  <a:pt x="212" y="90"/>
                  <a:pt x="221" y="99"/>
                </a:cubicBezTo>
                <a:cubicBezTo>
                  <a:pt x="225" y="103"/>
                  <a:pt x="223" y="109"/>
                  <a:pt x="218" y="112"/>
                </a:cubicBezTo>
                <a:cubicBezTo>
                  <a:pt x="217" y="112"/>
                  <a:pt x="217" y="112"/>
                  <a:pt x="217" y="112"/>
                </a:cubicBezTo>
                <a:cubicBezTo>
                  <a:pt x="218" y="113"/>
                  <a:pt x="219" y="113"/>
                  <a:pt x="219" y="114"/>
                </a:cubicBezTo>
                <a:cubicBezTo>
                  <a:pt x="223" y="118"/>
                  <a:pt x="225" y="125"/>
                  <a:pt x="224" y="131"/>
                </a:cubicBezTo>
                <a:cubicBezTo>
                  <a:pt x="223" y="137"/>
                  <a:pt x="219" y="142"/>
                  <a:pt x="212" y="145"/>
                </a:cubicBezTo>
                <a:cubicBezTo>
                  <a:pt x="211" y="146"/>
                  <a:pt x="209" y="147"/>
                  <a:pt x="207" y="147"/>
                </a:cubicBezTo>
                <a:cubicBezTo>
                  <a:pt x="216" y="149"/>
                  <a:pt x="225" y="149"/>
                  <a:pt x="235" y="149"/>
                </a:cubicBezTo>
                <a:cubicBezTo>
                  <a:pt x="248" y="149"/>
                  <a:pt x="258" y="149"/>
                  <a:pt x="268" y="146"/>
                </a:cubicBezTo>
                <a:cubicBezTo>
                  <a:pt x="271" y="145"/>
                  <a:pt x="274" y="145"/>
                  <a:pt x="277" y="143"/>
                </a:cubicBezTo>
                <a:cubicBezTo>
                  <a:pt x="285" y="139"/>
                  <a:pt x="284" y="131"/>
                  <a:pt x="281" y="127"/>
                </a:cubicBezTo>
                <a:close/>
                <a:moveTo>
                  <a:pt x="67" y="130"/>
                </a:moveTo>
                <a:cubicBezTo>
                  <a:pt x="66" y="125"/>
                  <a:pt x="68" y="119"/>
                  <a:pt x="73" y="114"/>
                </a:cubicBezTo>
                <a:cubicBezTo>
                  <a:pt x="75" y="112"/>
                  <a:pt x="77" y="111"/>
                  <a:pt x="79" y="109"/>
                </a:cubicBezTo>
                <a:cubicBezTo>
                  <a:pt x="77" y="108"/>
                  <a:pt x="76" y="108"/>
                  <a:pt x="75" y="107"/>
                </a:cubicBezTo>
                <a:cubicBezTo>
                  <a:pt x="69" y="105"/>
                  <a:pt x="67" y="98"/>
                  <a:pt x="72" y="94"/>
                </a:cubicBezTo>
                <a:cubicBezTo>
                  <a:pt x="81" y="84"/>
                  <a:pt x="85" y="73"/>
                  <a:pt x="84" y="60"/>
                </a:cubicBezTo>
                <a:cubicBezTo>
                  <a:pt x="84" y="46"/>
                  <a:pt x="76" y="39"/>
                  <a:pt x="63" y="36"/>
                </a:cubicBezTo>
                <a:cubicBezTo>
                  <a:pt x="60" y="35"/>
                  <a:pt x="58" y="35"/>
                  <a:pt x="55" y="35"/>
                </a:cubicBezTo>
                <a:cubicBezTo>
                  <a:pt x="53" y="35"/>
                  <a:pt x="50" y="35"/>
                  <a:pt x="47" y="36"/>
                </a:cubicBezTo>
                <a:cubicBezTo>
                  <a:pt x="35" y="39"/>
                  <a:pt x="27" y="46"/>
                  <a:pt x="26" y="60"/>
                </a:cubicBezTo>
                <a:cubicBezTo>
                  <a:pt x="26" y="73"/>
                  <a:pt x="29" y="84"/>
                  <a:pt x="39" y="94"/>
                </a:cubicBezTo>
                <a:cubicBezTo>
                  <a:pt x="44" y="99"/>
                  <a:pt x="42" y="105"/>
                  <a:pt x="36" y="107"/>
                </a:cubicBezTo>
                <a:cubicBezTo>
                  <a:pt x="32" y="109"/>
                  <a:pt x="29" y="110"/>
                  <a:pt x="25" y="112"/>
                </a:cubicBezTo>
                <a:cubicBezTo>
                  <a:pt x="18" y="115"/>
                  <a:pt x="11" y="119"/>
                  <a:pt x="5" y="125"/>
                </a:cubicBezTo>
                <a:cubicBezTo>
                  <a:pt x="0" y="130"/>
                  <a:pt x="0" y="138"/>
                  <a:pt x="9" y="143"/>
                </a:cubicBezTo>
                <a:cubicBezTo>
                  <a:pt x="12" y="144"/>
                  <a:pt x="16" y="145"/>
                  <a:pt x="19" y="146"/>
                </a:cubicBezTo>
                <a:cubicBezTo>
                  <a:pt x="30" y="148"/>
                  <a:pt x="41" y="149"/>
                  <a:pt x="55" y="149"/>
                </a:cubicBezTo>
                <a:cubicBezTo>
                  <a:pt x="66" y="149"/>
                  <a:pt x="76" y="149"/>
                  <a:pt x="85" y="147"/>
                </a:cubicBezTo>
                <a:cubicBezTo>
                  <a:pt x="83" y="147"/>
                  <a:pt x="81" y="146"/>
                  <a:pt x="80" y="145"/>
                </a:cubicBezTo>
                <a:cubicBezTo>
                  <a:pt x="72" y="142"/>
                  <a:pt x="68" y="136"/>
                  <a:pt x="67" y="130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298" name="Google Shape;4816;p105"/>
          <p:cNvSpPr>
            <a:spLocks/>
          </p:cNvSpPr>
          <p:nvPr/>
        </p:nvSpPr>
        <p:spPr bwMode="auto">
          <a:xfrm>
            <a:off x="2227263" y="2311400"/>
            <a:ext cx="563562" cy="828675"/>
          </a:xfrm>
          <a:custGeom>
            <a:avLst/>
            <a:gdLst>
              <a:gd name="T0" fmla="*/ 2147483646 w 134"/>
              <a:gd name="T1" fmla="*/ 2147483646 h 197"/>
              <a:gd name="T2" fmla="*/ 2147483646 w 134"/>
              <a:gd name="T3" fmla="*/ 2147483646 h 197"/>
              <a:gd name="T4" fmla="*/ 2147483646 w 134"/>
              <a:gd name="T5" fmla="*/ 2147483646 h 197"/>
              <a:gd name="T6" fmla="*/ 2147483646 w 134"/>
              <a:gd name="T7" fmla="*/ 2147483646 h 197"/>
              <a:gd name="T8" fmla="*/ 2147483646 w 134"/>
              <a:gd name="T9" fmla="*/ 2147483646 h 197"/>
              <a:gd name="T10" fmla="*/ 2147483646 w 134"/>
              <a:gd name="T11" fmla="*/ 2147483646 h 197"/>
              <a:gd name="T12" fmla="*/ 2147483646 w 134"/>
              <a:gd name="T13" fmla="*/ 2147483646 h 197"/>
              <a:gd name="T14" fmla="*/ 2147483646 w 134"/>
              <a:gd name="T15" fmla="*/ 2147483646 h 197"/>
              <a:gd name="T16" fmla="*/ 2147483646 w 134"/>
              <a:gd name="T17" fmla="*/ 2147483646 h 197"/>
              <a:gd name="T18" fmla="*/ 2147483646 w 134"/>
              <a:gd name="T19" fmla="*/ 2147483646 h 197"/>
              <a:gd name="T20" fmla="*/ 2147483646 w 134"/>
              <a:gd name="T21" fmla="*/ 0 h 197"/>
              <a:gd name="T22" fmla="*/ 2147483646 w 134"/>
              <a:gd name="T23" fmla="*/ 0 h 197"/>
              <a:gd name="T24" fmla="*/ 2147483646 w 134"/>
              <a:gd name="T25" fmla="*/ 2147483646 h 197"/>
              <a:gd name="T26" fmla="*/ 2147483646 w 134"/>
              <a:gd name="T27" fmla="*/ 2147483646 h 197"/>
              <a:gd name="T28" fmla="*/ 0 w 134"/>
              <a:gd name="T29" fmla="*/ 2147483646 h 197"/>
              <a:gd name="T30" fmla="*/ 2147483646 w 134"/>
              <a:gd name="T31" fmla="*/ 2147483646 h 197"/>
              <a:gd name="T32" fmla="*/ 2147483646 w 134"/>
              <a:gd name="T33" fmla="*/ 2147483646 h 197"/>
              <a:gd name="T34" fmla="*/ 2147483646 w 134"/>
              <a:gd name="T35" fmla="*/ 2147483646 h 197"/>
              <a:gd name="T36" fmla="*/ 2147483646 w 134"/>
              <a:gd name="T37" fmla="*/ 2147483646 h 197"/>
              <a:gd name="T38" fmla="*/ 2147483646 w 134"/>
              <a:gd name="T39" fmla="*/ 2147483646 h 197"/>
              <a:gd name="T40" fmla="*/ 2147483646 w 134"/>
              <a:gd name="T41" fmla="*/ 2147483646 h 197"/>
              <a:gd name="T42" fmla="*/ 2147483646 w 134"/>
              <a:gd name="T43" fmla="*/ 2147483646 h 197"/>
              <a:gd name="T44" fmla="*/ 2147483646 w 134"/>
              <a:gd name="T45" fmla="*/ 2147483646 h 197"/>
              <a:gd name="T46" fmla="*/ 2147483646 w 134"/>
              <a:gd name="T47" fmla="*/ 2147483646 h 197"/>
              <a:gd name="T48" fmla="*/ 2147483646 w 134"/>
              <a:gd name="T49" fmla="*/ 2147483646 h 197"/>
              <a:gd name="T50" fmla="*/ 2147483646 w 134"/>
              <a:gd name="T51" fmla="*/ 2147483646 h 197"/>
              <a:gd name="T52" fmla="*/ 2147483646 w 134"/>
              <a:gd name="T53" fmla="*/ 2147483646 h 197"/>
              <a:gd name="T54" fmla="*/ 2147483646 w 134"/>
              <a:gd name="T55" fmla="*/ 2147483646 h 197"/>
              <a:gd name="T56" fmla="*/ 2147483646 w 134"/>
              <a:gd name="T57" fmla="*/ 2147483646 h 19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4" h="197" extrusionOk="0">
                <a:moveTo>
                  <a:pt x="134" y="131"/>
                </a:moveTo>
                <a:cubicBezTo>
                  <a:pt x="134" y="111"/>
                  <a:pt x="119" y="94"/>
                  <a:pt x="87" y="87"/>
                </a:cubicBezTo>
                <a:cubicBezTo>
                  <a:pt x="84" y="86"/>
                  <a:pt x="66" y="82"/>
                  <a:pt x="63" y="81"/>
                </a:cubicBezTo>
                <a:cubicBezTo>
                  <a:pt x="39" y="74"/>
                  <a:pt x="32" y="71"/>
                  <a:pt x="32" y="64"/>
                </a:cubicBezTo>
                <a:cubicBezTo>
                  <a:pt x="32" y="57"/>
                  <a:pt x="41" y="49"/>
                  <a:pt x="65" y="49"/>
                </a:cubicBezTo>
                <a:cubicBezTo>
                  <a:pt x="83" y="49"/>
                  <a:pt x="100" y="62"/>
                  <a:pt x="100" y="62"/>
                </a:cubicBezTo>
                <a:cubicBezTo>
                  <a:pt x="107" y="67"/>
                  <a:pt x="111" y="67"/>
                  <a:pt x="117" y="61"/>
                </a:cubicBezTo>
                <a:cubicBezTo>
                  <a:pt x="117" y="61"/>
                  <a:pt x="124" y="55"/>
                  <a:pt x="124" y="49"/>
                </a:cubicBezTo>
                <a:cubicBezTo>
                  <a:pt x="124" y="40"/>
                  <a:pt x="103" y="27"/>
                  <a:pt x="81" y="23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7" y="0"/>
                  <a:pt x="7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7" y="0"/>
                  <a:pt x="53" y="3"/>
                  <a:pt x="53" y="7"/>
                </a:cubicBezTo>
                <a:cubicBezTo>
                  <a:pt x="53" y="22"/>
                  <a:pt x="53" y="22"/>
                  <a:pt x="53" y="22"/>
                </a:cubicBezTo>
                <a:cubicBezTo>
                  <a:pt x="18" y="25"/>
                  <a:pt x="0" y="44"/>
                  <a:pt x="0" y="65"/>
                </a:cubicBezTo>
                <a:cubicBezTo>
                  <a:pt x="0" y="90"/>
                  <a:pt x="23" y="100"/>
                  <a:pt x="50" y="107"/>
                </a:cubicBezTo>
                <a:cubicBezTo>
                  <a:pt x="54" y="108"/>
                  <a:pt x="75" y="113"/>
                  <a:pt x="78" y="114"/>
                </a:cubicBezTo>
                <a:cubicBezTo>
                  <a:pt x="98" y="119"/>
                  <a:pt x="102" y="126"/>
                  <a:pt x="102" y="131"/>
                </a:cubicBezTo>
                <a:cubicBezTo>
                  <a:pt x="102" y="140"/>
                  <a:pt x="93" y="147"/>
                  <a:pt x="68" y="147"/>
                </a:cubicBezTo>
                <a:cubicBezTo>
                  <a:pt x="51" y="147"/>
                  <a:pt x="27" y="133"/>
                  <a:pt x="27" y="133"/>
                </a:cubicBezTo>
                <a:cubicBezTo>
                  <a:pt x="21" y="129"/>
                  <a:pt x="14" y="130"/>
                  <a:pt x="9" y="136"/>
                </a:cubicBezTo>
                <a:cubicBezTo>
                  <a:pt x="9" y="136"/>
                  <a:pt x="5" y="141"/>
                  <a:pt x="5" y="148"/>
                </a:cubicBezTo>
                <a:cubicBezTo>
                  <a:pt x="5" y="157"/>
                  <a:pt x="29" y="169"/>
                  <a:pt x="53" y="174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3" y="193"/>
                  <a:pt x="57" y="197"/>
                  <a:pt x="62" y="197"/>
                </a:cubicBezTo>
                <a:cubicBezTo>
                  <a:pt x="72" y="197"/>
                  <a:pt x="72" y="197"/>
                  <a:pt x="72" y="197"/>
                </a:cubicBezTo>
                <a:cubicBezTo>
                  <a:pt x="77" y="197"/>
                  <a:pt x="81" y="193"/>
                  <a:pt x="81" y="190"/>
                </a:cubicBezTo>
                <a:cubicBezTo>
                  <a:pt x="81" y="175"/>
                  <a:pt x="81" y="175"/>
                  <a:pt x="81" y="175"/>
                </a:cubicBezTo>
                <a:cubicBezTo>
                  <a:pt x="118" y="171"/>
                  <a:pt x="134" y="152"/>
                  <a:pt x="134" y="131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CC6A594B-2D71-A542-8D47-0540BFB4B1A9}"/>
              </a:ext>
            </a:extLst>
          </p:cNvPr>
          <p:cNvGrpSpPr/>
          <p:nvPr/>
        </p:nvGrpSpPr>
        <p:grpSpPr>
          <a:xfrm>
            <a:off x="1781175" y="5527675"/>
            <a:ext cx="1503363" cy="1092200"/>
            <a:chOff x="1781175" y="5527675"/>
            <a:chExt cx="1503363" cy="1092200"/>
          </a:xfrm>
        </p:grpSpPr>
        <p:sp>
          <p:nvSpPr>
            <p:cNvPr id="225282" name="Google Shape;4800;p105"/>
            <p:cNvSpPr txBox="1">
              <a:spLocks noChangeArrowheads="1"/>
            </p:cNvSpPr>
            <p:nvPr/>
          </p:nvSpPr>
          <p:spPr bwMode="auto">
            <a:xfrm>
              <a:off x="2066925" y="5672138"/>
              <a:ext cx="1217613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225302" name="Google Shape;4820;p105"/>
            <p:cNvSpPr txBox="1">
              <a:spLocks noChangeArrowheads="1"/>
            </p:cNvSpPr>
            <p:nvPr/>
          </p:nvSpPr>
          <p:spPr bwMode="auto">
            <a:xfrm>
              <a:off x="1781175" y="5527675"/>
              <a:ext cx="346075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C103D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>
                  <a:solidFill>
                    <a:srgbClr val="8C103D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1</a:t>
              </a:r>
              <a:endParaRPr lang="en-US" alt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5C87324-5151-6543-8CFE-A4AC0F187604}"/>
              </a:ext>
            </a:extLst>
          </p:cNvPr>
          <p:cNvGrpSpPr/>
          <p:nvPr/>
        </p:nvGrpSpPr>
        <p:grpSpPr>
          <a:xfrm>
            <a:off x="4117975" y="5527675"/>
            <a:ext cx="1706563" cy="1092200"/>
            <a:chOff x="4117975" y="5527675"/>
            <a:chExt cx="1706563" cy="1092200"/>
          </a:xfrm>
        </p:grpSpPr>
        <p:sp>
          <p:nvSpPr>
            <p:cNvPr id="225299" name="Google Shape;4817;p105"/>
            <p:cNvSpPr txBox="1">
              <a:spLocks noChangeArrowheads="1"/>
            </p:cNvSpPr>
            <p:nvPr/>
          </p:nvSpPr>
          <p:spPr bwMode="auto">
            <a:xfrm>
              <a:off x="4117975" y="5527675"/>
              <a:ext cx="536575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E24956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>
                  <a:solidFill>
                    <a:srgbClr val="E24956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2</a:t>
              </a:r>
              <a:endParaRPr lang="en-US" altLang="en-US"/>
            </a:p>
          </p:txBody>
        </p:sp>
        <p:sp>
          <p:nvSpPr>
            <p:cNvPr id="225303" name="Google Shape;4821;p105"/>
            <p:cNvSpPr txBox="1">
              <a:spLocks noChangeArrowheads="1"/>
            </p:cNvSpPr>
            <p:nvPr/>
          </p:nvSpPr>
          <p:spPr bwMode="auto">
            <a:xfrm>
              <a:off x="4606925" y="5672138"/>
              <a:ext cx="1217613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E9E062B2-45A9-1A4F-9021-DCB81324BDDE}"/>
              </a:ext>
            </a:extLst>
          </p:cNvPr>
          <p:cNvGrpSpPr/>
          <p:nvPr/>
        </p:nvGrpSpPr>
        <p:grpSpPr>
          <a:xfrm>
            <a:off x="6524625" y="5510213"/>
            <a:ext cx="1704975" cy="1092200"/>
            <a:chOff x="6524625" y="5510213"/>
            <a:chExt cx="1704975" cy="1092200"/>
          </a:xfrm>
        </p:grpSpPr>
        <p:sp>
          <p:nvSpPr>
            <p:cNvPr id="225300" name="Google Shape;4818;p105"/>
            <p:cNvSpPr txBox="1">
              <a:spLocks noChangeArrowheads="1"/>
            </p:cNvSpPr>
            <p:nvPr/>
          </p:nvSpPr>
          <p:spPr bwMode="auto">
            <a:xfrm>
              <a:off x="6524625" y="5510213"/>
              <a:ext cx="525463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912B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>
                  <a:solidFill>
                    <a:srgbClr val="FF912B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3</a:t>
              </a:r>
              <a:endParaRPr lang="en-US" altLang="en-US"/>
            </a:p>
          </p:txBody>
        </p:sp>
        <p:sp>
          <p:nvSpPr>
            <p:cNvPr id="225304" name="Google Shape;4822;p105"/>
            <p:cNvSpPr txBox="1">
              <a:spLocks noChangeArrowheads="1"/>
            </p:cNvSpPr>
            <p:nvPr/>
          </p:nvSpPr>
          <p:spPr bwMode="auto">
            <a:xfrm>
              <a:off x="7011988" y="5661025"/>
              <a:ext cx="12176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33499395-5EED-1440-A79D-CB47E27CA01C}"/>
              </a:ext>
            </a:extLst>
          </p:cNvPr>
          <p:cNvGrpSpPr/>
          <p:nvPr/>
        </p:nvGrpSpPr>
        <p:grpSpPr>
          <a:xfrm>
            <a:off x="8907463" y="5527675"/>
            <a:ext cx="1716087" cy="1092200"/>
            <a:chOff x="8907463" y="5527675"/>
            <a:chExt cx="1716087" cy="1092200"/>
          </a:xfrm>
        </p:grpSpPr>
        <p:sp>
          <p:nvSpPr>
            <p:cNvPr id="225301" name="Google Shape;4819;p105"/>
            <p:cNvSpPr txBox="1">
              <a:spLocks noChangeArrowheads="1"/>
            </p:cNvSpPr>
            <p:nvPr/>
          </p:nvSpPr>
          <p:spPr bwMode="auto">
            <a:xfrm>
              <a:off x="8907463" y="5527675"/>
              <a:ext cx="5207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C74F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>
                  <a:solidFill>
                    <a:srgbClr val="FFC74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4</a:t>
              </a:r>
              <a:endParaRPr lang="en-US" altLang="en-US"/>
            </a:p>
          </p:txBody>
        </p:sp>
        <p:sp>
          <p:nvSpPr>
            <p:cNvPr id="225305" name="Google Shape;4823;p105"/>
            <p:cNvSpPr txBox="1">
              <a:spLocks noChangeArrowheads="1"/>
            </p:cNvSpPr>
            <p:nvPr/>
          </p:nvSpPr>
          <p:spPr bwMode="auto">
            <a:xfrm>
              <a:off x="9405938" y="5661025"/>
              <a:ext cx="12176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0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295" grpId="0" animBg="1"/>
          <p:bldP spid="225296" grpId="0" animBg="1"/>
          <p:bldP spid="225297" grpId="0" animBg="1"/>
          <p:bldP spid="22529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295" grpId="0" animBg="1"/>
          <p:bldP spid="225296" grpId="0" animBg="1"/>
          <p:bldP spid="225297" grpId="0" animBg="1"/>
          <p:bldP spid="22529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Google Shape;4828;p106"/>
          <p:cNvSpPr txBox="1">
            <a:spLocks noChangeArrowheads="1"/>
          </p:cNvSpPr>
          <p:nvPr/>
        </p:nvSpPr>
        <p:spPr bwMode="auto">
          <a:xfrm>
            <a:off x="3968750" y="1781282"/>
            <a:ext cx="17557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9E03716-250B-A84A-AD08-36E6D0D53EDA}"/>
              </a:ext>
            </a:extLst>
          </p:cNvPr>
          <p:cNvGrpSpPr/>
          <p:nvPr/>
        </p:nvGrpSpPr>
        <p:grpSpPr>
          <a:xfrm>
            <a:off x="1090613" y="1541463"/>
            <a:ext cx="2503487" cy="1884362"/>
            <a:chOff x="1090613" y="1541463"/>
            <a:chExt cx="2503487" cy="1884362"/>
          </a:xfrm>
        </p:grpSpPr>
        <p:sp>
          <p:nvSpPr>
            <p:cNvPr id="227331" name="Google Shape;4829;p106"/>
            <p:cNvSpPr>
              <a:spLocks/>
            </p:cNvSpPr>
            <p:nvPr/>
          </p:nvSpPr>
          <p:spPr bwMode="auto">
            <a:xfrm>
              <a:off x="1090613" y="2852738"/>
              <a:ext cx="2503487" cy="573087"/>
            </a:xfrm>
            <a:custGeom>
              <a:avLst/>
              <a:gdLst>
                <a:gd name="T0" fmla="*/ 2147483646 w 1577"/>
                <a:gd name="T1" fmla="*/ 2147483646 h 361"/>
                <a:gd name="T2" fmla="*/ 2147483646 w 1577"/>
                <a:gd name="T3" fmla="*/ 0 h 361"/>
                <a:gd name="T4" fmla="*/ 0 w 1577"/>
                <a:gd name="T5" fmla="*/ 2147483646 h 361"/>
                <a:gd name="T6" fmla="*/ 2147483646 w 1577"/>
                <a:gd name="T7" fmla="*/ 2147483646 h 361"/>
                <a:gd name="T8" fmla="*/ 2147483646 w 1577"/>
                <a:gd name="T9" fmla="*/ 2147483646 h 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7" h="361" extrusionOk="0">
                  <a:moveTo>
                    <a:pt x="1577" y="361"/>
                  </a:moveTo>
                  <a:lnTo>
                    <a:pt x="787" y="0"/>
                  </a:lnTo>
                  <a:lnTo>
                    <a:pt x="0" y="361"/>
                  </a:lnTo>
                  <a:lnTo>
                    <a:pt x="787" y="361"/>
                  </a:lnTo>
                  <a:lnTo>
                    <a:pt x="1577" y="361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32" name="Google Shape;4830;p106"/>
            <p:cNvSpPr>
              <a:spLocks/>
            </p:cNvSpPr>
            <p:nvPr/>
          </p:nvSpPr>
          <p:spPr bwMode="auto">
            <a:xfrm>
              <a:off x="2339975" y="1541463"/>
              <a:ext cx="1254125" cy="1884362"/>
            </a:xfrm>
            <a:custGeom>
              <a:avLst/>
              <a:gdLst>
                <a:gd name="T0" fmla="*/ 2147483646 w 790"/>
                <a:gd name="T1" fmla="*/ 2147483646 h 1187"/>
                <a:gd name="T2" fmla="*/ 0 w 790"/>
                <a:gd name="T3" fmla="*/ 0 h 1187"/>
                <a:gd name="T4" fmla="*/ 0 w 790"/>
                <a:gd name="T5" fmla="*/ 2147483646 h 1187"/>
                <a:gd name="T6" fmla="*/ 2147483646 w 790"/>
                <a:gd name="T7" fmla="*/ 2147483646 h 1187"/>
                <a:gd name="T8" fmla="*/ 2147483646 w 790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0" h="1187" extrusionOk="0">
                  <a:moveTo>
                    <a:pt x="394" y="593"/>
                  </a:moveTo>
                  <a:lnTo>
                    <a:pt x="0" y="0"/>
                  </a:lnTo>
                  <a:lnTo>
                    <a:pt x="0" y="826"/>
                  </a:lnTo>
                  <a:lnTo>
                    <a:pt x="790" y="1187"/>
                  </a:lnTo>
                  <a:lnTo>
                    <a:pt x="394" y="593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33" name="Google Shape;4831;p106"/>
            <p:cNvSpPr>
              <a:spLocks/>
            </p:cNvSpPr>
            <p:nvPr/>
          </p:nvSpPr>
          <p:spPr bwMode="auto">
            <a:xfrm>
              <a:off x="1090613" y="1541463"/>
              <a:ext cx="1249362" cy="1884362"/>
            </a:xfrm>
            <a:custGeom>
              <a:avLst/>
              <a:gdLst>
                <a:gd name="T0" fmla="*/ 2147483646 w 787"/>
                <a:gd name="T1" fmla="*/ 2147483646 h 1187"/>
                <a:gd name="T2" fmla="*/ 0 w 787"/>
                <a:gd name="T3" fmla="*/ 2147483646 h 1187"/>
                <a:gd name="T4" fmla="*/ 2147483646 w 787"/>
                <a:gd name="T5" fmla="*/ 2147483646 h 1187"/>
                <a:gd name="T6" fmla="*/ 2147483646 w 787"/>
                <a:gd name="T7" fmla="*/ 0 h 1187"/>
                <a:gd name="T8" fmla="*/ 2147483646 w 787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7" h="1187" extrusionOk="0">
                  <a:moveTo>
                    <a:pt x="394" y="593"/>
                  </a:moveTo>
                  <a:lnTo>
                    <a:pt x="0" y="1187"/>
                  </a:lnTo>
                  <a:lnTo>
                    <a:pt x="787" y="826"/>
                  </a:lnTo>
                  <a:lnTo>
                    <a:pt x="787" y="0"/>
                  </a:lnTo>
                  <a:lnTo>
                    <a:pt x="394" y="593"/>
                  </a:lnTo>
                  <a:close/>
                </a:path>
              </a:pathLst>
            </a:custGeom>
            <a:solidFill>
              <a:srgbClr val="FFD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356EBF8-EAF2-A34B-8918-DBEEF36D9C72}"/>
              </a:ext>
            </a:extLst>
          </p:cNvPr>
          <p:cNvGrpSpPr/>
          <p:nvPr/>
        </p:nvGrpSpPr>
        <p:grpSpPr>
          <a:xfrm>
            <a:off x="3594100" y="3425825"/>
            <a:ext cx="2505075" cy="1884363"/>
            <a:chOff x="3594100" y="3425825"/>
            <a:chExt cx="2505075" cy="1884363"/>
          </a:xfrm>
        </p:grpSpPr>
        <p:sp>
          <p:nvSpPr>
            <p:cNvPr id="227334" name="Google Shape;4832;p106"/>
            <p:cNvSpPr>
              <a:spLocks/>
            </p:cNvSpPr>
            <p:nvPr/>
          </p:nvSpPr>
          <p:spPr bwMode="auto">
            <a:xfrm>
              <a:off x="3594100" y="3432175"/>
              <a:ext cx="2505075" cy="577850"/>
            </a:xfrm>
            <a:custGeom>
              <a:avLst/>
              <a:gdLst>
                <a:gd name="T0" fmla="*/ 0 w 1578"/>
                <a:gd name="T1" fmla="*/ 0 h 364"/>
                <a:gd name="T2" fmla="*/ 2147483646 w 1578"/>
                <a:gd name="T3" fmla="*/ 2147483646 h 364"/>
                <a:gd name="T4" fmla="*/ 2147483646 w 1578"/>
                <a:gd name="T5" fmla="*/ 0 h 364"/>
                <a:gd name="T6" fmla="*/ 2147483646 w 1578"/>
                <a:gd name="T7" fmla="*/ 0 h 364"/>
                <a:gd name="T8" fmla="*/ 0 w 1578"/>
                <a:gd name="T9" fmla="*/ 0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8" h="364" extrusionOk="0">
                  <a:moveTo>
                    <a:pt x="0" y="0"/>
                  </a:moveTo>
                  <a:lnTo>
                    <a:pt x="788" y="364"/>
                  </a:lnTo>
                  <a:lnTo>
                    <a:pt x="1578" y="0"/>
                  </a:lnTo>
                  <a:lnTo>
                    <a:pt x="7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35" name="Google Shape;4833;p106"/>
            <p:cNvSpPr>
              <a:spLocks/>
            </p:cNvSpPr>
            <p:nvPr/>
          </p:nvSpPr>
          <p:spPr bwMode="auto">
            <a:xfrm>
              <a:off x="3594100" y="3425825"/>
              <a:ext cx="1250950" cy="1884363"/>
            </a:xfrm>
            <a:custGeom>
              <a:avLst/>
              <a:gdLst>
                <a:gd name="T0" fmla="*/ 2147483646 w 788"/>
                <a:gd name="T1" fmla="*/ 2147483646 h 1187"/>
                <a:gd name="T2" fmla="*/ 2147483646 w 788"/>
                <a:gd name="T3" fmla="*/ 2147483646 h 1187"/>
                <a:gd name="T4" fmla="*/ 2147483646 w 788"/>
                <a:gd name="T5" fmla="*/ 2147483646 h 1187"/>
                <a:gd name="T6" fmla="*/ 0 w 788"/>
                <a:gd name="T7" fmla="*/ 0 h 1187"/>
                <a:gd name="T8" fmla="*/ 2147483646 w 788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8" h="1187" extrusionOk="0">
                  <a:moveTo>
                    <a:pt x="394" y="593"/>
                  </a:moveTo>
                  <a:lnTo>
                    <a:pt x="788" y="1187"/>
                  </a:lnTo>
                  <a:lnTo>
                    <a:pt x="788" y="364"/>
                  </a:lnTo>
                  <a:lnTo>
                    <a:pt x="0" y="0"/>
                  </a:lnTo>
                  <a:lnTo>
                    <a:pt x="394" y="593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36" name="Google Shape;4834;p106"/>
            <p:cNvSpPr>
              <a:spLocks/>
            </p:cNvSpPr>
            <p:nvPr/>
          </p:nvSpPr>
          <p:spPr bwMode="auto">
            <a:xfrm>
              <a:off x="4845050" y="3425825"/>
              <a:ext cx="1254125" cy="1884363"/>
            </a:xfrm>
            <a:custGeom>
              <a:avLst/>
              <a:gdLst>
                <a:gd name="T0" fmla="*/ 2147483646 w 790"/>
                <a:gd name="T1" fmla="*/ 2147483646 h 1187"/>
                <a:gd name="T2" fmla="*/ 2147483646 w 790"/>
                <a:gd name="T3" fmla="*/ 0 h 1187"/>
                <a:gd name="T4" fmla="*/ 0 w 790"/>
                <a:gd name="T5" fmla="*/ 2147483646 h 1187"/>
                <a:gd name="T6" fmla="*/ 0 w 790"/>
                <a:gd name="T7" fmla="*/ 2147483646 h 1187"/>
                <a:gd name="T8" fmla="*/ 2147483646 w 790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0" h="1187" extrusionOk="0">
                  <a:moveTo>
                    <a:pt x="393" y="593"/>
                  </a:moveTo>
                  <a:lnTo>
                    <a:pt x="790" y="0"/>
                  </a:lnTo>
                  <a:lnTo>
                    <a:pt x="0" y="364"/>
                  </a:lnTo>
                  <a:lnTo>
                    <a:pt x="0" y="1187"/>
                  </a:lnTo>
                  <a:lnTo>
                    <a:pt x="393" y="593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D9A3934-E64E-E347-B1F8-95D22CFDA777}"/>
              </a:ext>
            </a:extLst>
          </p:cNvPr>
          <p:cNvGrpSpPr/>
          <p:nvPr/>
        </p:nvGrpSpPr>
        <p:grpSpPr>
          <a:xfrm>
            <a:off x="6099175" y="1541463"/>
            <a:ext cx="2498725" cy="1884362"/>
            <a:chOff x="6099175" y="1541463"/>
            <a:chExt cx="2498725" cy="1884362"/>
          </a:xfrm>
        </p:grpSpPr>
        <p:sp>
          <p:nvSpPr>
            <p:cNvPr id="227337" name="Google Shape;4835;p106"/>
            <p:cNvSpPr>
              <a:spLocks/>
            </p:cNvSpPr>
            <p:nvPr/>
          </p:nvSpPr>
          <p:spPr bwMode="auto">
            <a:xfrm>
              <a:off x="6099175" y="2852738"/>
              <a:ext cx="2498725" cy="573087"/>
            </a:xfrm>
            <a:custGeom>
              <a:avLst/>
              <a:gdLst>
                <a:gd name="T0" fmla="*/ 2147483646 w 1574"/>
                <a:gd name="T1" fmla="*/ 2147483646 h 361"/>
                <a:gd name="T2" fmla="*/ 2147483646 w 1574"/>
                <a:gd name="T3" fmla="*/ 0 h 361"/>
                <a:gd name="T4" fmla="*/ 0 w 1574"/>
                <a:gd name="T5" fmla="*/ 2147483646 h 361"/>
                <a:gd name="T6" fmla="*/ 2147483646 w 1574"/>
                <a:gd name="T7" fmla="*/ 2147483646 h 361"/>
                <a:gd name="T8" fmla="*/ 2147483646 w 1574"/>
                <a:gd name="T9" fmla="*/ 2147483646 h 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4" h="361" extrusionOk="0">
                  <a:moveTo>
                    <a:pt x="1574" y="361"/>
                  </a:moveTo>
                  <a:lnTo>
                    <a:pt x="787" y="0"/>
                  </a:lnTo>
                  <a:lnTo>
                    <a:pt x="0" y="361"/>
                  </a:lnTo>
                  <a:lnTo>
                    <a:pt x="787" y="361"/>
                  </a:lnTo>
                  <a:lnTo>
                    <a:pt x="1574" y="361"/>
                  </a:ln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38" name="Google Shape;4836;p106"/>
            <p:cNvSpPr>
              <a:spLocks/>
            </p:cNvSpPr>
            <p:nvPr/>
          </p:nvSpPr>
          <p:spPr bwMode="auto">
            <a:xfrm>
              <a:off x="7348538" y="1541463"/>
              <a:ext cx="1249362" cy="1884362"/>
            </a:xfrm>
            <a:custGeom>
              <a:avLst/>
              <a:gdLst>
                <a:gd name="T0" fmla="*/ 2147483646 w 787"/>
                <a:gd name="T1" fmla="*/ 2147483646 h 1187"/>
                <a:gd name="T2" fmla="*/ 0 w 787"/>
                <a:gd name="T3" fmla="*/ 0 h 1187"/>
                <a:gd name="T4" fmla="*/ 0 w 787"/>
                <a:gd name="T5" fmla="*/ 2147483646 h 1187"/>
                <a:gd name="T6" fmla="*/ 2147483646 w 787"/>
                <a:gd name="T7" fmla="*/ 2147483646 h 1187"/>
                <a:gd name="T8" fmla="*/ 2147483646 w 787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7" h="1187" extrusionOk="0">
                  <a:moveTo>
                    <a:pt x="394" y="593"/>
                  </a:moveTo>
                  <a:lnTo>
                    <a:pt x="0" y="0"/>
                  </a:lnTo>
                  <a:lnTo>
                    <a:pt x="0" y="826"/>
                  </a:lnTo>
                  <a:lnTo>
                    <a:pt x="787" y="1187"/>
                  </a:lnTo>
                  <a:lnTo>
                    <a:pt x="394" y="593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39" name="Google Shape;4837;p106"/>
            <p:cNvSpPr>
              <a:spLocks/>
            </p:cNvSpPr>
            <p:nvPr/>
          </p:nvSpPr>
          <p:spPr bwMode="auto">
            <a:xfrm>
              <a:off x="6099175" y="1541463"/>
              <a:ext cx="1249363" cy="1884362"/>
            </a:xfrm>
            <a:custGeom>
              <a:avLst/>
              <a:gdLst>
                <a:gd name="T0" fmla="*/ 2147483646 w 787"/>
                <a:gd name="T1" fmla="*/ 2147483646 h 1187"/>
                <a:gd name="T2" fmla="*/ 0 w 787"/>
                <a:gd name="T3" fmla="*/ 2147483646 h 1187"/>
                <a:gd name="T4" fmla="*/ 2147483646 w 787"/>
                <a:gd name="T5" fmla="*/ 2147483646 h 1187"/>
                <a:gd name="T6" fmla="*/ 2147483646 w 787"/>
                <a:gd name="T7" fmla="*/ 0 h 1187"/>
                <a:gd name="T8" fmla="*/ 2147483646 w 787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7" h="1187" extrusionOk="0">
                  <a:moveTo>
                    <a:pt x="393" y="593"/>
                  </a:moveTo>
                  <a:lnTo>
                    <a:pt x="0" y="1187"/>
                  </a:lnTo>
                  <a:lnTo>
                    <a:pt x="787" y="826"/>
                  </a:lnTo>
                  <a:lnTo>
                    <a:pt x="787" y="0"/>
                  </a:lnTo>
                  <a:lnTo>
                    <a:pt x="393" y="593"/>
                  </a:ln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28DAC68-CC41-2145-854C-360636B8E7A7}"/>
              </a:ext>
            </a:extLst>
          </p:cNvPr>
          <p:cNvGrpSpPr/>
          <p:nvPr/>
        </p:nvGrpSpPr>
        <p:grpSpPr>
          <a:xfrm>
            <a:off x="8597900" y="3425825"/>
            <a:ext cx="2505075" cy="1884363"/>
            <a:chOff x="8597900" y="3425825"/>
            <a:chExt cx="2505075" cy="1884363"/>
          </a:xfrm>
        </p:grpSpPr>
        <p:sp>
          <p:nvSpPr>
            <p:cNvPr id="227340" name="Google Shape;4838;p106"/>
            <p:cNvSpPr>
              <a:spLocks/>
            </p:cNvSpPr>
            <p:nvPr/>
          </p:nvSpPr>
          <p:spPr bwMode="auto">
            <a:xfrm>
              <a:off x="8597900" y="3432175"/>
              <a:ext cx="2505075" cy="577850"/>
            </a:xfrm>
            <a:custGeom>
              <a:avLst/>
              <a:gdLst>
                <a:gd name="T0" fmla="*/ 0 w 1578"/>
                <a:gd name="T1" fmla="*/ 0 h 364"/>
                <a:gd name="T2" fmla="*/ 2147483646 w 1578"/>
                <a:gd name="T3" fmla="*/ 2147483646 h 364"/>
                <a:gd name="T4" fmla="*/ 2147483646 w 1578"/>
                <a:gd name="T5" fmla="*/ 0 h 364"/>
                <a:gd name="T6" fmla="*/ 2147483646 w 1578"/>
                <a:gd name="T7" fmla="*/ 0 h 364"/>
                <a:gd name="T8" fmla="*/ 0 w 1578"/>
                <a:gd name="T9" fmla="*/ 0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8" h="364" extrusionOk="0">
                  <a:moveTo>
                    <a:pt x="0" y="0"/>
                  </a:moveTo>
                  <a:lnTo>
                    <a:pt x="790" y="364"/>
                  </a:lnTo>
                  <a:lnTo>
                    <a:pt x="1578" y="0"/>
                  </a:lnTo>
                  <a:lnTo>
                    <a:pt x="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41" name="Google Shape;4839;p106"/>
            <p:cNvSpPr>
              <a:spLocks/>
            </p:cNvSpPr>
            <p:nvPr/>
          </p:nvSpPr>
          <p:spPr bwMode="auto">
            <a:xfrm>
              <a:off x="8597900" y="3425825"/>
              <a:ext cx="1254125" cy="1884363"/>
            </a:xfrm>
            <a:custGeom>
              <a:avLst/>
              <a:gdLst>
                <a:gd name="T0" fmla="*/ 2147483646 w 790"/>
                <a:gd name="T1" fmla="*/ 2147483646 h 1187"/>
                <a:gd name="T2" fmla="*/ 2147483646 w 790"/>
                <a:gd name="T3" fmla="*/ 2147483646 h 1187"/>
                <a:gd name="T4" fmla="*/ 2147483646 w 790"/>
                <a:gd name="T5" fmla="*/ 2147483646 h 1187"/>
                <a:gd name="T6" fmla="*/ 0 w 790"/>
                <a:gd name="T7" fmla="*/ 0 h 1187"/>
                <a:gd name="T8" fmla="*/ 2147483646 w 790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0" h="1187" extrusionOk="0">
                  <a:moveTo>
                    <a:pt x="397" y="593"/>
                  </a:moveTo>
                  <a:lnTo>
                    <a:pt x="790" y="1187"/>
                  </a:lnTo>
                  <a:lnTo>
                    <a:pt x="790" y="364"/>
                  </a:lnTo>
                  <a:lnTo>
                    <a:pt x="0" y="0"/>
                  </a:lnTo>
                  <a:lnTo>
                    <a:pt x="397" y="593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42" name="Google Shape;4840;p106"/>
            <p:cNvSpPr>
              <a:spLocks/>
            </p:cNvSpPr>
            <p:nvPr/>
          </p:nvSpPr>
          <p:spPr bwMode="auto">
            <a:xfrm>
              <a:off x="9852025" y="3425825"/>
              <a:ext cx="1250950" cy="1884363"/>
            </a:xfrm>
            <a:custGeom>
              <a:avLst/>
              <a:gdLst>
                <a:gd name="T0" fmla="*/ 2147483646 w 788"/>
                <a:gd name="T1" fmla="*/ 2147483646 h 1187"/>
                <a:gd name="T2" fmla="*/ 2147483646 w 788"/>
                <a:gd name="T3" fmla="*/ 0 h 1187"/>
                <a:gd name="T4" fmla="*/ 0 w 788"/>
                <a:gd name="T5" fmla="*/ 2147483646 h 1187"/>
                <a:gd name="T6" fmla="*/ 0 w 788"/>
                <a:gd name="T7" fmla="*/ 2147483646 h 1187"/>
                <a:gd name="T8" fmla="*/ 2147483646 w 788"/>
                <a:gd name="T9" fmla="*/ 2147483646 h 1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8" h="1187" extrusionOk="0">
                  <a:moveTo>
                    <a:pt x="394" y="593"/>
                  </a:moveTo>
                  <a:lnTo>
                    <a:pt x="788" y="0"/>
                  </a:lnTo>
                  <a:lnTo>
                    <a:pt x="0" y="364"/>
                  </a:lnTo>
                  <a:lnTo>
                    <a:pt x="0" y="1187"/>
                  </a:lnTo>
                  <a:lnTo>
                    <a:pt x="394" y="593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27343" name="Google Shape;4841;p106"/>
          <p:cNvSpPr txBox="1">
            <a:spLocks noChangeArrowheads="1"/>
          </p:cNvSpPr>
          <p:nvPr/>
        </p:nvSpPr>
        <p:spPr bwMode="auto">
          <a:xfrm>
            <a:off x="3991769" y="1333500"/>
            <a:ext cx="1709737" cy="4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912B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2800" b="1" dirty="0">
                <a:solidFill>
                  <a:srgbClr val="FF91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7344" name="Google Shape;4842;p106"/>
          <p:cNvSpPr txBox="1">
            <a:spLocks noChangeArrowheads="1"/>
          </p:cNvSpPr>
          <p:nvPr/>
        </p:nvSpPr>
        <p:spPr bwMode="auto">
          <a:xfrm>
            <a:off x="8979694" y="1333500"/>
            <a:ext cx="1741487" cy="4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8C103D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2800" b="1" dirty="0">
                <a:solidFill>
                  <a:srgbClr val="8C10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7345" name="Google Shape;4843;p106"/>
          <p:cNvSpPr txBox="1">
            <a:spLocks noChangeArrowheads="1"/>
          </p:cNvSpPr>
          <p:nvPr/>
        </p:nvSpPr>
        <p:spPr bwMode="auto">
          <a:xfrm>
            <a:off x="6597650" y="4990429"/>
            <a:ext cx="1501775" cy="47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E24956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2800" b="1" dirty="0">
                <a:solidFill>
                  <a:srgbClr val="E249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7346" name="Google Shape;4844;p106"/>
          <p:cNvSpPr txBox="1">
            <a:spLocks noChangeArrowheads="1"/>
          </p:cNvSpPr>
          <p:nvPr/>
        </p:nvSpPr>
        <p:spPr bwMode="auto">
          <a:xfrm>
            <a:off x="1537494" y="4990428"/>
            <a:ext cx="1609725" cy="47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AB320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2800" b="1" dirty="0">
                <a:solidFill>
                  <a:srgbClr val="FAB3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7347" name="Google Shape;4845;p106"/>
          <p:cNvGrpSpPr>
            <a:grpSpLocks/>
          </p:cNvGrpSpPr>
          <p:nvPr/>
        </p:nvGrpSpPr>
        <p:grpSpPr bwMode="auto">
          <a:xfrm>
            <a:off x="4324350" y="5583238"/>
            <a:ext cx="1044575" cy="696912"/>
            <a:chOff x="4324350" y="5583238"/>
            <a:chExt cx="1044575" cy="696912"/>
          </a:xfrm>
        </p:grpSpPr>
        <p:sp>
          <p:nvSpPr>
            <p:cNvPr id="227368" name="Google Shape;4846;p106"/>
            <p:cNvSpPr>
              <a:spLocks/>
            </p:cNvSpPr>
            <p:nvPr/>
          </p:nvSpPr>
          <p:spPr bwMode="auto">
            <a:xfrm>
              <a:off x="4535488" y="6080125"/>
              <a:ext cx="149225" cy="152400"/>
            </a:xfrm>
            <a:custGeom>
              <a:avLst/>
              <a:gdLst>
                <a:gd name="T0" fmla="*/ 2147483646 w 37"/>
                <a:gd name="T1" fmla="*/ 2147483646 h 38"/>
                <a:gd name="T2" fmla="*/ 2147483646 w 37"/>
                <a:gd name="T3" fmla="*/ 2147483646 h 38"/>
                <a:gd name="T4" fmla="*/ 2147483646 w 37"/>
                <a:gd name="T5" fmla="*/ 2147483646 h 38"/>
                <a:gd name="T6" fmla="*/ 2147483646 w 37"/>
                <a:gd name="T7" fmla="*/ 2147483646 h 38"/>
                <a:gd name="T8" fmla="*/ 2147483646 w 37"/>
                <a:gd name="T9" fmla="*/ 2147483646 h 38"/>
                <a:gd name="T10" fmla="*/ 2147483646 w 37"/>
                <a:gd name="T11" fmla="*/ 2147483646 h 38"/>
                <a:gd name="T12" fmla="*/ 2147483646 w 37"/>
                <a:gd name="T13" fmla="*/ 2147483646 h 38"/>
                <a:gd name="T14" fmla="*/ 2147483646 w 37"/>
                <a:gd name="T15" fmla="*/ 2147483646 h 38"/>
                <a:gd name="T16" fmla="*/ 2147483646 w 37"/>
                <a:gd name="T17" fmla="*/ 2147483646 h 38"/>
                <a:gd name="T18" fmla="*/ 2147483646 w 37"/>
                <a:gd name="T19" fmla="*/ 2147483646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38" extrusionOk="0">
                  <a:moveTo>
                    <a:pt x="30" y="4"/>
                  </a:moveTo>
                  <a:cubicBezTo>
                    <a:pt x="25" y="0"/>
                    <a:pt x="21" y="1"/>
                    <a:pt x="17" y="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6"/>
                    <a:pt x="0" y="30"/>
                    <a:pt x="6" y="35"/>
                  </a:cubicBezTo>
                  <a:cubicBezTo>
                    <a:pt x="11" y="38"/>
                    <a:pt x="15" y="38"/>
                    <a:pt x="19" y="33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7" y="11"/>
                    <a:pt x="32" y="5"/>
                    <a:pt x="30" y="4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9" name="Google Shape;4847;p106"/>
            <p:cNvSpPr>
              <a:spLocks/>
            </p:cNvSpPr>
            <p:nvPr/>
          </p:nvSpPr>
          <p:spPr bwMode="auto">
            <a:xfrm>
              <a:off x="4464050" y="6008688"/>
              <a:ext cx="139700" cy="160337"/>
            </a:xfrm>
            <a:custGeom>
              <a:avLst/>
              <a:gdLst>
                <a:gd name="T0" fmla="*/ 2147483646 w 35"/>
                <a:gd name="T1" fmla="*/ 2147483646 h 40"/>
                <a:gd name="T2" fmla="*/ 2147483646 w 35"/>
                <a:gd name="T3" fmla="*/ 2147483646 h 40"/>
                <a:gd name="T4" fmla="*/ 2147483646 w 35"/>
                <a:gd name="T5" fmla="*/ 2147483646 h 40"/>
                <a:gd name="T6" fmla="*/ 2147483646 w 35"/>
                <a:gd name="T7" fmla="*/ 2147483646 h 40"/>
                <a:gd name="T8" fmla="*/ 2147483646 w 35"/>
                <a:gd name="T9" fmla="*/ 2147483646 h 40"/>
                <a:gd name="T10" fmla="*/ 2147483646 w 35"/>
                <a:gd name="T11" fmla="*/ 2147483646 h 40"/>
                <a:gd name="T12" fmla="*/ 2147483646 w 35"/>
                <a:gd name="T13" fmla="*/ 2147483646 h 40"/>
                <a:gd name="T14" fmla="*/ 2147483646 w 35"/>
                <a:gd name="T15" fmla="*/ 2147483646 h 40"/>
                <a:gd name="T16" fmla="*/ 2147483646 w 35"/>
                <a:gd name="T17" fmla="*/ 2147483646 h 40"/>
                <a:gd name="T18" fmla="*/ 2147483646 w 35"/>
                <a:gd name="T19" fmla="*/ 2147483646 h 40"/>
                <a:gd name="T20" fmla="*/ 2147483646 w 35"/>
                <a:gd name="T21" fmla="*/ 2147483646 h 40"/>
                <a:gd name="T22" fmla="*/ 2147483646 w 35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" h="40" extrusionOk="0">
                  <a:moveTo>
                    <a:pt x="34" y="10"/>
                  </a:moveTo>
                  <a:cubicBezTo>
                    <a:pt x="34" y="8"/>
                    <a:pt x="32" y="6"/>
                    <a:pt x="30" y="4"/>
                  </a:cubicBezTo>
                  <a:cubicBezTo>
                    <a:pt x="25" y="0"/>
                    <a:pt x="21" y="1"/>
                    <a:pt x="17" y="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4"/>
                    <a:pt x="0" y="27"/>
                    <a:pt x="1" y="30"/>
                  </a:cubicBezTo>
                  <a:cubicBezTo>
                    <a:pt x="1" y="32"/>
                    <a:pt x="3" y="34"/>
                    <a:pt x="5" y="36"/>
                  </a:cubicBezTo>
                  <a:cubicBezTo>
                    <a:pt x="9" y="40"/>
                    <a:pt x="14" y="39"/>
                    <a:pt x="18" y="34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6"/>
                    <a:pt x="35" y="13"/>
                    <a:pt x="34" y="10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0" name="Google Shape;4848;p106"/>
            <p:cNvSpPr>
              <a:spLocks/>
            </p:cNvSpPr>
            <p:nvPr/>
          </p:nvSpPr>
          <p:spPr bwMode="auto">
            <a:xfrm>
              <a:off x="4400550" y="5935663"/>
              <a:ext cx="139700" cy="144462"/>
            </a:xfrm>
            <a:custGeom>
              <a:avLst/>
              <a:gdLst>
                <a:gd name="T0" fmla="*/ 2147483646 w 35"/>
                <a:gd name="T1" fmla="*/ 2147483646 h 36"/>
                <a:gd name="T2" fmla="*/ 2147483646 w 35"/>
                <a:gd name="T3" fmla="*/ 2147483646 h 36"/>
                <a:gd name="T4" fmla="*/ 2147483646 w 35"/>
                <a:gd name="T5" fmla="*/ 2147483646 h 36"/>
                <a:gd name="T6" fmla="*/ 2147483646 w 35"/>
                <a:gd name="T7" fmla="*/ 2147483646 h 36"/>
                <a:gd name="T8" fmla="*/ 2147483646 w 35"/>
                <a:gd name="T9" fmla="*/ 2147483646 h 36"/>
                <a:gd name="T10" fmla="*/ 2147483646 w 35"/>
                <a:gd name="T11" fmla="*/ 2147483646 h 36"/>
                <a:gd name="T12" fmla="*/ 0 w 35"/>
                <a:gd name="T13" fmla="*/ 2147483646 h 36"/>
                <a:gd name="T14" fmla="*/ 2147483646 w 35"/>
                <a:gd name="T15" fmla="*/ 2147483646 h 36"/>
                <a:gd name="T16" fmla="*/ 2147483646 w 35"/>
                <a:gd name="T17" fmla="*/ 2147483646 h 36"/>
                <a:gd name="T18" fmla="*/ 2147483646 w 35"/>
                <a:gd name="T19" fmla="*/ 2147483646 h 36"/>
                <a:gd name="T20" fmla="*/ 2147483646 w 35"/>
                <a:gd name="T21" fmla="*/ 2147483646 h 36"/>
                <a:gd name="T22" fmla="*/ 2147483646 w 35"/>
                <a:gd name="T23" fmla="*/ 2147483646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" h="36" extrusionOk="0">
                  <a:moveTo>
                    <a:pt x="28" y="4"/>
                  </a:moveTo>
                  <a:cubicBezTo>
                    <a:pt x="24" y="0"/>
                    <a:pt x="19" y="1"/>
                    <a:pt x="15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2"/>
                    <a:pt x="0" y="25"/>
                    <a:pt x="0" y="27"/>
                  </a:cubicBezTo>
                  <a:cubicBezTo>
                    <a:pt x="1" y="30"/>
                    <a:pt x="2" y="32"/>
                    <a:pt x="3" y="32"/>
                  </a:cubicBezTo>
                  <a:cubicBezTo>
                    <a:pt x="6" y="34"/>
                    <a:pt x="8" y="36"/>
                    <a:pt x="11" y="36"/>
                  </a:cubicBezTo>
                  <a:cubicBezTo>
                    <a:pt x="13" y="36"/>
                    <a:pt x="15" y="36"/>
                    <a:pt x="16" y="34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5" y="11"/>
                    <a:pt x="30" y="6"/>
                    <a:pt x="28" y="4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1" name="Google Shape;4849;p106"/>
            <p:cNvSpPr>
              <a:spLocks/>
            </p:cNvSpPr>
            <p:nvPr/>
          </p:nvSpPr>
          <p:spPr bwMode="auto">
            <a:xfrm>
              <a:off x="4619625" y="6143625"/>
              <a:ext cx="133350" cy="136525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2147483646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2147483646 w 33"/>
                <a:gd name="T23" fmla="*/ 2147483646 h 34"/>
                <a:gd name="T24" fmla="*/ 2147483646 w 33"/>
                <a:gd name="T25" fmla="*/ 2147483646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" h="34" extrusionOk="0">
                  <a:moveTo>
                    <a:pt x="16" y="6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0" y="24"/>
                    <a:pt x="6" y="30"/>
                    <a:pt x="8" y="31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6" y="34"/>
                    <a:pt x="18" y="32"/>
                    <a:pt x="21" y="3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3" y="15"/>
                    <a:pt x="33" y="13"/>
                    <a:pt x="33" y="10"/>
                  </a:cubicBezTo>
                  <a:cubicBezTo>
                    <a:pt x="32" y="8"/>
                    <a:pt x="31" y="6"/>
                    <a:pt x="29" y="4"/>
                  </a:cubicBezTo>
                  <a:cubicBezTo>
                    <a:pt x="24" y="0"/>
                    <a:pt x="20" y="1"/>
                    <a:pt x="16" y="6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2" name="Google Shape;4850;p106"/>
            <p:cNvSpPr>
              <a:spLocks/>
            </p:cNvSpPr>
            <p:nvPr/>
          </p:nvSpPr>
          <p:spPr bwMode="auto">
            <a:xfrm>
              <a:off x="4324350" y="5619750"/>
              <a:ext cx="115887" cy="344487"/>
            </a:xfrm>
            <a:custGeom>
              <a:avLst/>
              <a:gdLst>
                <a:gd name="T0" fmla="*/ 2147483646 w 29"/>
                <a:gd name="T1" fmla="*/ 2147483646 h 86"/>
                <a:gd name="T2" fmla="*/ 2147483646 w 29"/>
                <a:gd name="T3" fmla="*/ 2147483646 h 86"/>
                <a:gd name="T4" fmla="*/ 2147483646 w 29"/>
                <a:gd name="T5" fmla="*/ 2147483646 h 86"/>
                <a:gd name="T6" fmla="*/ 2147483646 w 29"/>
                <a:gd name="T7" fmla="*/ 2147483646 h 86"/>
                <a:gd name="T8" fmla="*/ 2147483646 w 29"/>
                <a:gd name="T9" fmla="*/ 0 h 86"/>
                <a:gd name="T10" fmla="*/ 2147483646 w 29"/>
                <a:gd name="T11" fmla="*/ 0 h 86"/>
                <a:gd name="T12" fmla="*/ 2147483646 w 29"/>
                <a:gd name="T13" fmla="*/ 2147483646 h 86"/>
                <a:gd name="T14" fmla="*/ 0 w 29"/>
                <a:gd name="T15" fmla="*/ 2147483646 h 86"/>
                <a:gd name="T16" fmla="*/ 2147483646 w 29"/>
                <a:gd name="T17" fmla="*/ 2147483646 h 86"/>
                <a:gd name="T18" fmla="*/ 2147483646 w 29"/>
                <a:gd name="T19" fmla="*/ 2147483646 h 86"/>
                <a:gd name="T20" fmla="*/ 2147483646 w 29"/>
                <a:gd name="T21" fmla="*/ 2147483646 h 86"/>
                <a:gd name="T22" fmla="*/ 2147483646 w 29"/>
                <a:gd name="T23" fmla="*/ 2147483646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" h="86" extrusionOk="0">
                  <a:moveTo>
                    <a:pt x="24" y="79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6"/>
                    <a:pt x="29" y="5"/>
                    <a:pt x="28" y="3"/>
                  </a:cubicBezTo>
                  <a:cubicBezTo>
                    <a:pt x="27" y="2"/>
                    <a:pt x="25" y="1"/>
                    <a:pt x="2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3"/>
                    <a:pt x="5" y="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81"/>
                    <a:pt x="1" y="82"/>
                  </a:cubicBezTo>
                  <a:cubicBezTo>
                    <a:pt x="3" y="84"/>
                    <a:pt x="4" y="85"/>
                    <a:pt x="6" y="85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20" y="86"/>
                    <a:pt x="24" y="83"/>
                    <a:pt x="24" y="79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3" name="Google Shape;4851;p106"/>
            <p:cNvSpPr>
              <a:spLocks/>
            </p:cNvSpPr>
            <p:nvPr/>
          </p:nvSpPr>
          <p:spPr bwMode="auto">
            <a:xfrm>
              <a:off x="4656138" y="5627688"/>
              <a:ext cx="188912" cy="123825"/>
            </a:xfrm>
            <a:custGeom>
              <a:avLst/>
              <a:gdLst>
                <a:gd name="T0" fmla="*/ 2147483646 w 47"/>
                <a:gd name="T1" fmla="*/ 2147483646 h 31"/>
                <a:gd name="T2" fmla="*/ 0 w 47"/>
                <a:gd name="T3" fmla="*/ 2147483646 h 31"/>
                <a:gd name="T4" fmla="*/ 2147483646 w 47"/>
                <a:gd name="T5" fmla="*/ 2147483646 h 31"/>
                <a:gd name="T6" fmla="*/ 2147483646 w 47"/>
                <a:gd name="T7" fmla="*/ 2147483646 h 31"/>
                <a:gd name="T8" fmla="*/ 2147483646 w 47"/>
                <a:gd name="T9" fmla="*/ 2147483646 h 31"/>
                <a:gd name="T10" fmla="*/ 2147483646 w 47"/>
                <a:gd name="T11" fmla="*/ 2147483646 h 31"/>
                <a:gd name="T12" fmla="*/ 2147483646 w 47"/>
                <a:gd name="T13" fmla="*/ 0 h 31"/>
                <a:gd name="T14" fmla="*/ 2147483646 w 47"/>
                <a:gd name="T15" fmla="*/ 2147483646 h 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1" extrusionOk="0">
                  <a:moveTo>
                    <a:pt x="5" y="18"/>
                  </a:moveTo>
                  <a:cubicBezTo>
                    <a:pt x="4" y="19"/>
                    <a:pt x="0" y="22"/>
                    <a:pt x="0" y="25"/>
                  </a:cubicBezTo>
                  <a:cubicBezTo>
                    <a:pt x="0" y="27"/>
                    <a:pt x="1" y="28"/>
                    <a:pt x="3" y="29"/>
                  </a:cubicBezTo>
                  <a:cubicBezTo>
                    <a:pt x="5" y="31"/>
                    <a:pt x="8" y="31"/>
                    <a:pt x="11" y="31"/>
                  </a:cubicBezTo>
                  <a:cubicBezTo>
                    <a:pt x="19" y="31"/>
                    <a:pt x="29" y="28"/>
                    <a:pt x="29" y="28"/>
                  </a:cubicBezTo>
                  <a:cubicBezTo>
                    <a:pt x="30" y="28"/>
                    <a:pt x="42" y="24"/>
                    <a:pt x="47" y="2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5" y="5"/>
                    <a:pt x="15" y="13"/>
                    <a:pt x="5" y="18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4" name="Google Shape;4852;p106"/>
            <p:cNvSpPr>
              <a:spLocks/>
            </p:cNvSpPr>
            <p:nvPr/>
          </p:nvSpPr>
          <p:spPr bwMode="auto">
            <a:xfrm>
              <a:off x="4443413" y="5651500"/>
              <a:ext cx="401637" cy="581025"/>
            </a:xfrm>
            <a:custGeom>
              <a:avLst/>
              <a:gdLst>
                <a:gd name="T0" fmla="*/ 2147483646 w 100"/>
                <a:gd name="T1" fmla="*/ 2147483646 h 145"/>
                <a:gd name="T2" fmla="*/ 2147483646 w 100"/>
                <a:gd name="T3" fmla="*/ 2147483646 h 145"/>
                <a:gd name="T4" fmla="*/ 2147483646 w 100"/>
                <a:gd name="T5" fmla="*/ 2147483646 h 145"/>
                <a:gd name="T6" fmla="*/ 2147483646 w 100"/>
                <a:gd name="T7" fmla="*/ 2147483646 h 145"/>
                <a:gd name="T8" fmla="*/ 2147483646 w 100"/>
                <a:gd name="T9" fmla="*/ 2147483646 h 145"/>
                <a:gd name="T10" fmla="*/ 2147483646 w 100"/>
                <a:gd name="T11" fmla="*/ 0 h 145"/>
                <a:gd name="T12" fmla="*/ 0 w 100"/>
                <a:gd name="T13" fmla="*/ 2147483646 h 145"/>
                <a:gd name="T14" fmla="*/ 2147483646 w 100"/>
                <a:gd name="T15" fmla="*/ 2147483646 h 145"/>
                <a:gd name="T16" fmla="*/ 2147483646 w 100"/>
                <a:gd name="T17" fmla="*/ 2147483646 h 145"/>
                <a:gd name="T18" fmla="*/ 2147483646 w 100"/>
                <a:gd name="T19" fmla="*/ 2147483646 h 145"/>
                <a:gd name="T20" fmla="*/ 2147483646 w 100"/>
                <a:gd name="T21" fmla="*/ 2147483646 h 145"/>
                <a:gd name="T22" fmla="*/ 2147483646 w 100"/>
                <a:gd name="T23" fmla="*/ 2147483646 h 145"/>
                <a:gd name="T24" fmla="*/ 2147483646 w 100"/>
                <a:gd name="T25" fmla="*/ 2147483646 h 145"/>
                <a:gd name="T26" fmla="*/ 2147483646 w 100"/>
                <a:gd name="T27" fmla="*/ 2147483646 h 145"/>
                <a:gd name="T28" fmla="*/ 2147483646 w 100"/>
                <a:gd name="T29" fmla="*/ 2147483646 h 145"/>
                <a:gd name="T30" fmla="*/ 2147483646 w 100"/>
                <a:gd name="T31" fmla="*/ 2147483646 h 145"/>
                <a:gd name="T32" fmla="*/ 2147483646 w 100"/>
                <a:gd name="T33" fmla="*/ 2147483646 h 145"/>
                <a:gd name="T34" fmla="*/ 2147483646 w 100"/>
                <a:gd name="T35" fmla="*/ 2147483646 h 145"/>
                <a:gd name="T36" fmla="*/ 2147483646 w 100"/>
                <a:gd name="T37" fmla="*/ 2147483646 h 145"/>
                <a:gd name="T38" fmla="*/ 2147483646 w 100"/>
                <a:gd name="T39" fmla="*/ 2147483646 h 145"/>
                <a:gd name="T40" fmla="*/ 2147483646 w 100"/>
                <a:gd name="T41" fmla="*/ 2147483646 h 145"/>
                <a:gd name="T42" fmla="*/ 2147483646 w 100"/>
                <a:gd name="T43" fmla="*/ 2147483646 h 145"/>
                <a:gd name="T44" fmla="*/ 2147483646 w 100"/>
                <a:gd name="T45" fmla="*/ 2147483646 h 145"/>
                <a:gd name="T46" fmla="*/ 2147483646 w 100"/>
                <a:gd name="T47" fmla="*/ 2147483646 h 145"/>
                <a:gd name="T48" fmla="*/ 2147483646 w 100"/>
                <a:gd name="T49" fmla="*/ 2147483646 h 145"/>
                <a:gd name="T50" fmla="*/ 2147483646 w 100"/>
                <a:gd name="T51" fmla="*/ 2147483646 h 145"/>
                <a:gd name="T52" fmla="*/ 2147483646 w 100"/>
                <a:gd name="T53" fmla="*/ 2147483646 h 14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0" h="145" extrusionOk="0">
                  <a:moveTo>
                    <a:pt x="83" y="28"/>
                  </a:moveTo>
                  <a:cubicBezTo>
                    <a:pt x="83" y="29"/>
                    <a:pt x="73" y="31"/>
                    <a:pt x="64" y="31"/>
                  </a:cubicBezTo>
                  <a:cubicBezTo>
                    <a:pt x="59" y="31"/>
                    <a:pt x="55" y="30"/>
                    <a:pt x="52" y="29"/>
                  </a:cubicBezTo>
                  <a:cubicBezTo>
                    <a:pt x="47" y="25"/>
                    <a:pt x="46" y="21"/>
                    <a:pt x="47" y="19"/>
                  </a:cubicBezTo>
                  <a:cubicBezTo>
                    <a:pt x="47" y="13"/>
                    <a:pt x="51" y="8"/>
                    <a:pt x="55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67"/>
                    <a:pt x="8" y="67"/>
                    <a:pt x="11" y="67"/>
                  </a:cubicBezTo>
                  <a:cubicBezTo>
                    <a:pt x="15" y="67"/>
                    <a:pt x="18" y="68"/>
                    <a:pt x="21" y="70"/>
                  </a:cubicBezTo>
                  <a:cubicBezTo>
                    <a:pt x="26" y="74"/>
                    <a:pt x="28" y="79"/>
                    <a:pt x="27" y="85"/>
                  </a:cubicBezTo>
                  <a:cubicBezTo>
                    <a:pt x="31" y="84"/>
                    <a:pt x="35" y="85"/>
                    <a:pt x="39" y="88"/>
                  </a:cubicBezTo>
                  <a:cubicBezTo>
                    <a:pt x="44" y="92"/>
                    <a:pt x="46" y="97"/>
                    <a:pt x="45" y="103"/>
                  </a:cubicBezTo>
                  <a:cubicBezTo>
                    <a:pt x="49" y="102"/>
                    <a:pt x="53" y="103"/>
                    <a:pt x="57" y="106"/>
                  </a:cubicBezTo>
                  <a:cubicBezTo>
                    <a:pt x="61" y="110"/>
                    <a:pt x="63" y="114"/>
                    <a:pt x="63" y="119"/>
                  </a:cubicBezTo>
                  <a:cubicBezTo>
                    <a:pt x="68" y="117"/>
                    <a:pt x="73" y="119"/>
                    <a:pt x="77" y="122"/>
                  </a:cubicBezTo>
                  <a:cubicBezTo>
                    <a:pt x="82" y="127"/>
                    <a:pt x="84" y="133"/>
                    <a:pt x="82" y="139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87" y="143"/>
                    <a:pt x="87" y="143"/>
                    <a:pt x="87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9" y="145"/>
                    <a:pt x="91" y="145"/>
                    <a:pt x="93" y="145"/>
                  </a:cubicBezTo>
                  <a:cubicBezTo>
                    <a:pt x="96" y="145"/>
                    <a:pt x="98" y="143"/>
                    <a:pt x="100" y="142"/>
                  </a:cubicBezTo>
                  <a:cubicBezTo>
                    <a:pt x="100" y="142"/>
                    <a:pt x="100" y="141"/>
                    <a:pt x="100" y="14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7" y="24"/>
                    <a:pt x="90" y="26"/>
                    <a:pt x="84" y="28"/>
                  </a:cubicBezTo>
                  <a:lnTo>
                    <a:pt x="83" y="28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5" name="Google Shape;4853;p106"/>
            <p:cNvSpPr>
              <a:spLocks/>
            </p:cNvSpPr>
            <p:nvPr/>
          </p:nvSpPr>
          <p:spPr bwMode="auto">
            <a:xfrm>
              <a:off x="4845050" y="6176963"/>
              <a:ext cx="15875" cy="39687"/>
            </a:xfrm>
            <a:custGeom>
              <a:avLst/>
              <a:gdLst>
                <a:gd name="T0" fmla="*/ 2147483646 w 4"/>
                <a:gd name="T1" fmla="*/ 0 h 10"/>
                <a:gd name="T2" fmla="*/ 0 w 4"/>
                <a:gd name="T3" fmla="*/ 0 h 10"/>
                <a:gd name="T4" fmla="*/ 0 w 4"/>
                <a:gd name="T5" fmla="*/ 0 h 10"/>
                <a:gd name="T6" fmla="*/ 0 w 4"/>
                <a:gd name="T7" fmla="*/ 2147483646 h 10"/>
                <a:gd name="T8" fmla="*/ 2147483646 w 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10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4" y="4"/>
                    <a:pt x="1" y="0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6" name="Google Shape;4854;p106"/>
            <p:cNvSpPr>
              <a:spLocks/>
            </p:cNvSpPr>
            <p:nvPr/>
          </p:nvSpPr>
          <p:spPr bwMode="auto">
            <a:xfrm>
              <a:off x="5173663" y="5583238"/>
              <a:ext cx="195262" cy="323850"/>
            </a:xfrm>
            <a:custGeom>
              <a:avLst/>
              <a:gdLst>
                <a:gd name="T0" fmla="*/ 2147483646 w 49"/>
                <a:gd name="T1" fmla="*/ 2147483646 h 81"/>
                <a:gd name="T2" fmla="*/ 2147483646 w 49"/>
                <a:gd name="T3" fmla="*/ 2147483646 h 81"/>
                <a:gd name="T4" fmla="*/ 2147483646 w 49"/>
                <a:gd name="T5" fmla="*/ 0 h 81"/>
                <a:gd name="T6" fmla="*/ 2147483646 w 49"/>
                <a:gd name="T7" fmla="*/ 0 h 81"/>
                <a:gd name="T8" fmla="*/ 2147483646 w 49"/>
                <a:gd name="T9" fmla="*/ 2147483646 h 81"/>
                <a:gd name="T10" fmla="*/ 0 w 49"/>
                <a:gd name="T11" fmla="*/ 2147483646 h 81"/>
                <a:gd name="T12" fmla="*/ 0 w 49"/>
                <a:gd name="T13" fmla="*/ 2147483646 h 81"/>
                <a:gd name="T14" fmla="*/ 2147483646 w 49"/>
                <a:gd name="T15" fmla="*/ 2147483646 h 81"/>
                <a:gd name="T16" fmla="*/ 2147483646 w 49"/>
                <a:gd name="T17" fmla="*/ 2147483646 h 81"/>
                <a:gd name="T18" fmla="*/ 2147483646 w 49"/>
                <a:gd name="T19" fmla="*/ 2147483646 h 81"/>
                <a:gd name="T20" fmla="*/ 2147483646 w 49"/>
                <a:gd name="T21" fmla="*/ 2147483646 h 81"/>
                <a:gd name="T22" fmla="*/ 2147483646 w 49"/>
                <a:gd name="T23" fmla="*/ 2147483646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9" h="81" extrusionOk="0">
                  <a:moveTo>
                    <a:pt x="48" y="67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1"/>
                    <a:pt x="19" y="0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1" y="6"/>
                    <a:pt x="0" y="8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7" y="80"/>
                    <a:pt x="31" y="81"/>
                    <a:pt x="34" y="80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6" y="75"/>
                    <a:pt x="47" y="74"/>
                    <a:pt x="48" y="72"/>
                  </a:cubicBezTo>
                  <a:cubicBezTo>
                    <a:pt x="49" y="71"/>
                    <a:pt x="49" y="69"/>
                    <a:pt x="48" y="67"/>
                  </a:cubicBez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7" name="Google Shape;4855;p106"/>
            <p:cNvSpPr>
              <a:spLocks/>
            </p:cNvSpPr>
            <p:nvPr/>
          </p:nvSpPr>
          <p:spPr bwMode="auto">
            <a:xfrm>
              <a:off x="4845050" y="5614988"/>
              <a:ext cx="404812" cy="328612"/>
            </a:xfrm>
            <a:custGeom>
              <a:avLst/>
              <a:gdLst>
                <a:gd name="T0" fmla="*/ 2147483646 w 101"/>
                <a:gd name="T1" fmla="*/ 0 h 82"/>
                <a:gd name="T2" fmla="*/ 2147483646 w 101"/>
                <a:gd name="T3" fmla="*/ 0 h 82"/>
                <a:gd name="T4" fmla="*/ 0 w 101"/>
                <a:gd name="T5" fmla="*/ 2147483646 h 82"/>
                <a:gd name="T6" fmla="*/ 0 w 101"/>
                <a:gd name="T7" fmla="*/ 2147483646 h 82"/>
                <a:gd name="T8" fmla="*/ 2147483646 w 101"/>
                <a:gd name="T9" fmla="*/ 2147483646 h 82"/>
                <a:gd name="T10" fmla="*/ 2147483646 w 101"/>
                <a:gd name="T11" fmla="*/ 2147483646 h 82"/>
                <a:gd name="T12" fmla="*/ 2147483646 w 101"/>
                <a:gd name="T13" fmla="*/ 2147483646 h 82"/>
                <a:gd name="T14" fmla="*/ 2147483646 w 101"/>
                <a:gd name="T15" fmla="*/ 2147483646 h 82"/>
                <a:gd name="T16" fmla="*/ 2147483646 w 10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82" extrusionOk="0"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8" y="1"/>
                    <a:pt x="5" y="2"/>
                    <a:pt x="0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2" y="25"/>
                    <a:pt x="2" y="25"/>
                  </a:cubicBezTo>
                  <a:cubicBezTo>
                    <a:pt x="6" y="26"/>
                    <a:pt x="55" y="68"/>
                    <a:pt x="71" y="8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1" y="8"/>
                    <a:pt x="18" y="0"/>
                    <a:pt x="10" y="0"/>
                  </a:cubicBez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78" name="Google Shape;4856;p106"/>
            <p:cNvSpPr>
              <a:spLocks/>
            </p:cNvSpPr>
            <p:nvPr/>
          </p:nvSpPr>
          <p:spPr bwMode="auto">
            <a:xfrm>
              <a:off x="4845050" y="5743575"/>
              <a:ext cx="287337" cy="441325"/>
            </a:xfrm>
            <a:custGeom>
              <a:avLst/>
              <a:gdLst>
                <a:gd name="T0" fmla="*/ 2147483646 w 72"/>
                <a:gd name="T1" fmla="*/ 2147483646 h 110"/>
                <a:gd name="T2" fmla="*/ 2147483646 w 72"/>
                <a:gd name="T3" fmla="*/ 2147483646 h 110"/>
                <a:gd name="T4" fmla="*/ 2147483646 w 72"/>
                <a:gd name="T5" fmla="*/ 0 h 110"/>
                <a:gd name="T6" fmla="*/ 0 w 72"/>
                <a:gd name="T7" fmla="*/ 0 h 110"/>
                <a:gd name="T8" fmla="*/ 0 w 72"/>
                <a:gd name="T9" fmla="*/ 2147483646 h 110"/>
                <a:gd name="T10" fmla="*/ 2147483646 w 72"/>
                <a:gd name="T11" fmla="*/ 2147483646 h 110"/>
                <a:gd name="T12" fmla="*/ 2147483646 w 72"/>
                <a:gd name="T13" fmla="*/ 2147483646 h 110"/>
                <a:gd name="T14" fmla="*/ 2147483646 w 72"/>
                <a:gd name="T15" fmla="*/ 2147483646 h 110"/>
                <a:gd name="T16" fmla="*/ 2147483646 w 72"/>
                <a:gd name="T17" fmla="*/ 2147483646 h 110"/>
                <a:gd name="T18" fmla="*/ 2147483646 w 72"/>
                <a:gd name="T19" fmla="*/ 2147483646 h 110"/>
                <a:gd name="T20" fmla="*/ 2147483646 w 72"/>
                <a:gd name="T21" fmla="*/ 2147483646 h 110"/>
                <a:gd name="T22" fmla="*/ 2147483646 w 72"/>
                <a:gd name="T23" fmla="*/ 2147483646 h 110"/>
                <a:gd name="T24" fmla="*/ 2147483646 w 72"/>
                <a:gd name="T25" fmla="*/ 2147483646 h 110"/>
                <a:gd name="T26" fmla="*/ 2147483646 w 72"/>
                <a:gd name="T27" fmla="*/ 2147483646 h 110"/>
                <a:gd name="T28" fmla="*/ 2147483646 w 72"/>
                <a:gd name="T29" fmla="*/ 2147483646 h 110"/>
                <a:gd name="T30" fmla="*/ 2147483646 w 72"/>
                <a:gd name="T31" fmla="*/ 2147483646 h 110"/>
                <a:gd name="T32" fmla="*/ 2147483646 w 72"/>
                <a:gd name="T33" fmla="*/ 2147483646 h 110"/>
                <a:gd name="T34" fmla="*/ 2147483646 w 72"/>
                <a:gd name="T35" fmla="*/ 2147483646 h 110"/>
                <a:gd name="T36" fmla="*/ 2147483646 w 72"/>
                <a:gd name="T37" fmla="*/ 2147483646 h 110"/>
                <a:gd name="T38" fmla="*/ 2147483646 w 72"/>
                <a:gd name="T39" fmla="*/ 2147483646 h 110"/>
                <a:gd name="T40" fmla="*/ 2147483646 w 72"/>
                <a:gd name="T41" fmla="*/ 2147483646 h 110"/>
                <a:gd name="T42" fmla="*/ 2147483646 w 72"/>
                <a:gd name="T43" fmla="*/ 2147483646 h 110"/>
                <a:gd name="T44" fmla="*/ 2147483646 w 72"/>
                <a:gd name="T45" fmla="*/ 2147483646 h 110"/>
                <a:gd name="T46" fmla="*/ 2147483646 w 72"/>
                <a:gd name="T47" fmla="*/ 2147483646 h 110"/>
                <a:gd name="T48" fmla="*/ 2147483646 w 72"/>
                <a:gd name="T49" fmla="*/ 2147483646 h 110"/>
                <a:gd name="T50" fmla="*/ 2147483646 w 72"/>
                <a:gd name="T51" fmla="*/ 2147483646 h 110"/>
                <a:gd name="T52" fmla="*/ 2147483646 w 72"/>
                <a:gd name="T53" fmla="*/ 2147483646 h 110"/>
                <a:gd name="T54" fmla="*/ 2147483646 w 72"/>
                <a:gd name="T55" fmla="*/ 2147483646 h 110"/>
                <a:gd name="T56" fmla="*/ 2147483646 w 72"/>
                <a:gd name="T57" fmla="*/ 2147483646 h 11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2" h="110" extrusionOk="0">
                  <a:moveTo>
                    <a:pt x="66" y="54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37" y="28"/>
                    <a:pt x="8" y="4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3" y="109"/>
                    <a:pt x="15" y="110"/>
                    <a:pt x="17" y="110"/>
                  </a:cubicBezTo>
                  <a:cubicBezTo>
                    <a:pt x="19" y="110"/>
                    <a:pt x="22" y="108"/>
                    <a:pt x="24" y="106"/>
                  </a:cubicBezTo>
                  <a:cubicBezTo>
                    <a:pt x="26" y="103"/>
                    <a:pt x="27" y="101"/>
                    <a:pt x="27" y="99"/>
                  </a:cubicBezTo>
                  <a:cubicBezTo>
                    <a:pt x="27" y="96"/>
                    <a:pt x="25" y="94"/>
                    <a:pt x="23" y="92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5"/>
                    <a:pt x="2" y="74"/>
                    <a:pt x="2" y="73"/>
                  </a:cubicBezTo>
                  <a:cubicBezTo>
                    <a:pt x="2" y="72"/>
                    <a:pt x="2" y="72"/>
                    <a:pt x="3" y="71"/>
                  </a:cubicBezTo>
                  <a:cubicBezTo>
                    <a:pt x="4" y="69"/>
                    <a:pt x="6" y="69"/>
                    <a:pt x="8" y="70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6" y="93"/>
                    <a:pt x="38" y="94"/>
                    <a:pt x="40" y="94"/>
                  </a:cubicBezTo>
                  <a:cubicBezTo>
                    <a:pt x="43" y="94"/>
                    <a:pt x="46" y="92"/>
                    <a:pt x="49" y="89"/>
                  </a:cubicBezTo>
                  <a:cubicBezTo>
                    <a:pt x="51" y="87"/>
                    <a:pt x="52" y="85"/>
                    <a:pt x="52" y="82"/>
                  </a:cubicBezTo>
                  <a:cubicBezTo>
                    <a:pt x="51" y="80"/>
                    <a:pt x="50" y="78"/>
                    <a:pt x="47" y="75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4" y="57"/>
                    <a:pt x="24" y="54"/>
                    <a:pt x="25" y="53"/>
                  </a:cubicBezTo>
                  <a:cubicBezTo>
                    <a:pt x="27" y="51"/>
                    <a:pt x="29" y="51"/>
                    <a:pt x="30" y="52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74"/>
                    <a:pt x="63" y="73"/>
                    <a:pt x="67" y="68"/>
                  </a:cubicBezTo>
                  <a:cubicBezTo>
                    <a:pt x="70" y="65"/>
                    <a:pt x="72" y="59"/>
                    <a:pt x="66" y="54"/>
                  </a:cubicBez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27348" name="Google Shape;4857;p106"/>
          <p:cNvGrpSpPr>
            <a:grpSpLocks/>
          </p:cNvGrpSpPr>
          <p:nvPr/>
        </p:nvGrpSpPr>
        <p:grpSpPr bwMode="auto">
          <a:xfrm>
            <a:off x="9447212" y="5599113"/>
            <a:ext cx="806450" cy="725487"/>
            <a:chOff x="9447213" y="5599113"/>
            <a:chExt cx="806449" cy="725487"/>
          </a:xfrm>
        </p:grpSpPr>
        <p:sp>
          <p:nvSpPr>
            <p:cNvPr id="227360" name="Google Shape;4858;p106"/>
            <p:cNvSpPr>
              <a:spLocks/>
            </p:cNvSpPr>
            <p:nvPr/>
          </p:nvSpPr>
          <p:spPr bwMode="auto">
            <a:xfrm>
              <a:off x="9852025" y="5967413"/>
              <a:ext cx="401637" cy="357187"/>
            </a:xfrm>
            <a:custGeom>
              <a:avLst/>
              <a:gdLst>
                <a:gd name="T0" fmla="*/ 2147483646 w 100"/>
                <a:gd name="T1" fmla="*/ 2147483646 h 89"/>
                <a:gd name="T2" fmla="*/ 2147483646 w 100"/>
                <a:gd name="T3" fmla="*/ 2147483646 h 89"/>
                <a:gd name="T4" fmla="*/ 2147483646 w 100"/>
                <a:gd name="T5" fmla="*/ 2147483646 h 89"/>
                <a:gd name="T6" fmla="*/ 2147483646 w 100"/>
                <a:gd name="T7" fmla="*/ 2147483646 h 89"/>
                <a:gd name="T8" fmla="*/ 0 w 100"/>
                <a:gd name="T9" fmla="*/ 2147483646 h 89"/>
                <a:gd name="T10" fmla="*/ 0 w 100"/>
                <a:gd name="T11" fmla="*/ 2147483646 h 89"/>
                <a:gd name="T12" fmla="*/ 2147483646 w 100"/>
                <a:gd name="T13" fmla="*/ 2147483646 h 89"/>
                <a:gd name="T14" fmla="*/ 2147483646 w 100"/>
                <a:gd name="T15" fmla="*/ 2147483646 h 89"/>
                <a:gd name="T16" fmla="*/ 2147483646 w 100"/>
                <a:gd name="T17" fmla="*/ 2147483646 h 89"/>
                <a:gd name="T18" fmla="*/ 2147483646 w 100"/>
                <a:gd name="T19" fmla="*/ 2147483646 h 89"/>
                <a:gd name="T20" fmla="*/ 2147483646 w 100"/>
                <a:gd name="T21" fmla="*/ 2147483646 h 89"/>
                <a:gd name="T22" fmla="*/ 2147483646 w 100"/>
                <a:gd name="T23" fmla="*/ 0 h 89"/>
                <a:gd name="T24" fmla="*/ 2147483646 w 100"/>
                <a:gd name="T25" fmla="*/ 2147483646 h 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" h="89" extrusionOk="0">
                  <a:moveTo>
                    <a:pt x="70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15" y="34"/>
                    <a:pt x="1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90" y="89"/>
                    <a:pt x="100" y="77"/>
                    <a:pt x="100" y="6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10"/>
                    <a:pt x="82" y="17"/>
                    <a:pt x="70" y="17"/>
                  </a:cubicBez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1" name="Google Shape;4859;p106"/>
            <p:cNvSpPr>
              <a:spLocks/>
            </p:cNvSpPr>
            <p:nvPr/>
          </p:nvSpPr>
          <p:spPr bwMode="auto">
            <a:xfrm>
              <a:off x="9852025" y="5964238"/>
              <a:ext cx="47625" cy="111125"/>
            </a:xfrm>
            <a:custGeom>
              <a:avLst/>
              <a:gdLst>
                <a:gd name="T0" fmla="*/ 2147483646 w 12"/>
                <a:gd name="T1" fmla="*/ 2147483646 h 28"/>
                <a:gd name="T2" fmla="*/ 2147483646 w 12"/>
                <a:gd name="T3" fmla="*/ 2147483646 h 28"/>
                <a:gd name="T4" fmla="*/ 2147483646 w 12"/>
                <a:gd name="T5" fmla="*/ 2147483646 h 28"/>
                <a:gd name="T6" fmla="*/ 2147483646 w 12"/>
                <a:gd name="T7" fmla="*/ 2147483646 h 28"/>
                <a:gd name="T8" fmla="*/ 2147483646 w 12"/>
                <a:gd name="T9" fmla="*/ 2147483646 h 28"/>
                <a:gd name="T10" fmla="*/ 2147483646 w 12"/>
                <a:gd name="T11" fmla="*/ 2147483646 h 28"/>
                <a:gd name="T12" fmla="*/ 2147483646 w 12"/>
                <a:gd name="T13" fmla="*/ 0 h 28"/>
                <a:gd name="T14" fmla="*/ 0 w 12"/>
                <a:gd name="T15" fmla="*/ 0 h 28"/>
                <a:gd name="T16" fmla="*/ 0 w 12"/>
                <a:gd name="T17" fmla="*/ 2147483646 h 28"/>
                <a:gd name="T18" fmla="*/ 2147483646 w 12"/>
                <a:gd name="T19" fmla="*/ 2147483646 h 28"/>
                <a:gd name="T20" fmla="*/ 2147483646 w 12"/>
                <a:gd name="T21" fmla="*/ 2147483646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28" extrusionOk="0">
                  <a:moveTo>
                    <a:pt x="12" y="25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8"/>
                    <a:pt x="12" y="27"/>
                    <a:pt x="12" y="25"/>
                  </a:cubicBez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2" name="Google Shape;4860;p106"/>
            <p:cNvSpPr>
              <a:spLocks/>
            </p:cNvSpPr>
            <p:nvPr/>
          </p:nvSpPr>
          <p:spPr bwMode="auto">
            <a:xfrm>
              <a:off x="9852025" y="5599113"/>
              <a:ext cx="144462" cy="96837"/>
            </a:xfrm>
            <a:custGeom>
              <a:avLst/>
              <a:gdLst>
                <a:gd name="T0" fmla="*/ 2147483646 w 36"/>
                <a:gd name="T1" fmla="*/ 2147483646 h 24"/>
                <a:gd name="T2" fmla="*/ 2147483646 w 36"/>
                <a:gd name="T3" fmla="*/ 2147483646 h 24"/>
                <a:gd name="T4" fmla="*/ 2147483646 w 36"/>
                <a:gd name="T5" fmla="*/ 0 h 24"/>
                <a:gd name="T6" fmla="*/ 0 w 36"/>
                <a:gd name="T7" fmla="*/ 0 h 24"/>
                <a:gd name="T8" fmla="*/ 0 w 36"/>
                <a:gd name="T9" fmla="*/ 2147483646 h 24"/>
                <a:gd name="T10" fmla="*/ 2147483646 w 36"/>
                <a:gd name="T11" fmla="*/ 2147483646 h 24"/>
                <a:gd name="T12" fmla="*/ 2147483646 w 36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24" extrusionOk="0">
                  <a:moveTo>
                    <a:pt x="24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5" y="11"/>
                    <a:pt x="26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8" y="12"/>
                    <a:pt x="23" y="17"/>
                    <a:pt x="24" y="24"/>
                  </a:cubicBez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3" name="Google Shape;4861;p106"/>
            <p:cNvSpPr>
              <a:spLocks/>
            </p:cNvSpPr>
            <p:nvPr/>
          </p:nvSpPr>
          <p:spPr bwMode="auto">
            <a:xfrm>
              <a:off x="9852025" y="5719763"/>
              <a:ext cx="401637" cy="284162"/>
            </a:xfrm>
            <a:custGeom>
              <a:avLst/>
              <a:gdLst>
                <a:gd name="T0" fmla="*/ 2147483646 w 100"/>
                <a:gd name="T1" fmla="*/ 0 h 71"/>
                <a:gd name="T2" fmla="*/ 2147483646 w 100"/>
                <a:gd name="T3" fmla="*/ 0 h 71"/>
                <a:gd name="T4" fmla="*/ 2147483646 w 100"/>
                <a:gd name="T5" fmla="*/ 0 h 71"/>
                <a:gd name="T6" fmla="*/ 2147483646 w 100"/>
                <a:gd name="T7" fmla="*/ 0 h 71"/>
                <a:gd name="T8" fmla="*/ 2147483646 w 100"/>
                <a:gd name="T9" fmla="*/ 0 h 71"/>
                <a:gd name="T10" fmla="*/ 2147483646 w 100"/>
                <a:gd name="T11" fmla="*/ 0 h 71"/>
                <a:gd name="T12" fmla="*/ 2147483646 w 100"/>
                <a:gd name="T13" fmla="*/ 0 h 71"/>
                <a:gd name="T14" fmla="*/ 0 w 100"/>
                <a:gd name="T15" fmla="*/ 0 h 71"/>
                <a:gd name="T16" fmla="*/ 0 w 100"/>
                <a:gd name="T17" fmla="*/ 2147483646 h 71"/>
                <a:gd name="T18" fmla="*/ 2147483646 w 100"/>
                <a:gd name="T19" fmla="*/ 2147483646 h 71"/>
                <a:gd name="T20" fmla="*/ 2147483646 w 100"/>
                <a:gd name="T21" fmla="*/ 2147483646 h 71"/>
                <a:gd name="T22" fmla="*/ 2147483646 w 100"/>
                <a:gd name="T23" fmla="*/ 2147483646 h 71"/>
                <a:gd name="T24" fmla="*/ 2147483646 w 100"/>
                <a:gd name="T25" fmla="*/ 2147483646 h 71"/>
                <a:gd name="T26" fmla="*/ 2147483646 w 100"/>
                <a:gd name="T27" fmla="*/ 2147483646 h 71"/>
                <a:gd name="T28" fmla="*/ 2147483646 w 100"/>
                <a:gd name="T29" fmla="*/ 2147483646 h 71"/>
                <a:gd name="T30" fmla="*/ 2147483646 w 100"/>
                <a:gd name="T31" fmla="*/ 0 h 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0" h="71" extrusionOk="0">
                  <a:moveTo>
                    <a:pt x="77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5" y="54"/>
                    <a:pt x="19" y="58"/>
                    <a:pt x="19" y="63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85" y="71"/>
                    <a:pt x="98" y="58"/>
                    <a:pt x="100" y="42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12"/>
                    <a:pt x="90" y="0"/>
                    <a:pt x="77" y="0"/>
                  </a:cubicBez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4" name="Google Shape;4862;p106"/>
            <p:cNvSpPr>
              <a:spLocks/>
            </p:cNvSpPr>
            <p:nvPr/>
          </p:nvSpPr>
          <p:spPr bwMode="auto">
            <a:xfrm>
              <a:off x="9799638" y="5964238"/>
              <a:ext cx="52387" cy="111125"/>
            </a:xfrm>
            <a:custGeom>
              <a:avLst/>
              <a:gdLst>
                <a:gd name="T0" fmla="*/ 0 w 13"/>
                <a:gd name="T1" fmla="*/ 2147483646 h 28"/>
                <a:gd name="T2" fmla="*/ 0 w 13"/>
                <a:gd name="T3" fmla="*/ 2147483646 h 28"/>
                <a:gd name="T4" fmla="*/ 0 w 13"/>
                <a:gd name="T5" fmla="*/ 2147483646 h 28"/>
                <a:gd name="T6" fmla="*/ 0 w 13"/>
                <a:gd name="T7" fmla="*/ 2147483646 h 28"/>
                <a:gd name="T8" fmla="*/ 0 w 13"/>
                <a:gd name="T9" fmla="*/ 2147483646 h 28"/>
                <a:gd name="T10" fmla="*/ 0 w 13"/>
                <a:gd name="T11" fmla="*/ 2147483646 h 28"/>
                <a:gd name="T12" fmla="*/ 2147483646 w 13"/>
                <a:gd name="T13" fmla="*/ 2147483646 h 28"/>
                <a:gd name="T14" fmla="*/ 2147483646 w 13"/>
                <a:gd name="T15" fmla="*/ 2147483646 h 28"/>
                <a:gd name="T16" fmla="*/ 2147483646 w 13"/>
                <a:gd name="T17" fmla="*/ 0 h 28"/>
                <a:gd name="T18" fmla="*/ 2147483646 w 13"/>
                <a:gd name="T19" fmla="*/ 0 h 28"/>
                <a:gd name="T20" fmla="*/ 0 w 13"/>
                <a:gd name="T21" fmla="*/ 2147483646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28" extrusionOk="0"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28"/>
                    <a:pt x="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5" name="Google Shape;4863;p106"/>
            <p:cNvSpPr>
              <a:spLocks/>
            </p:cNvSpPr>
            <p:nvPr/>
          </p:nvSpPr>
          <p:spPr bwMode="auto">
            <a:xfrm>
              <a:off x="9447213" y="5967413"/>
              <a:ext cx="404812" cy="357187"/>
            </a:xfrm>
            <a:custGeom>
              <a:avLst/>
              <a:gdLst>
                <a:gd name="T0" fmla="*/ 2147483646 w 101"/>
                <a:gd name="T1" fmla="*/ 2147483646 h 89"/>
                <a:gd name="T2" fmla="*/ 2147483646 w 101"/>
                <a:gd name="T3" fmla="*/ 2147483646 h 89"/>
                <a:gd name="T4" fmla="*/ 2147483646 w 101"/>
                <a:gd name="T5" fmla="*/ 2147483646 h 89"/>
                <a:gd name="T6" fmla="*/ 0 w 101"/>
                <a:gd name="T7" fmla="*/ 0 h 89"/>
                <a:gd name="T8" fmla="*/ 0 w 101"/>
                <a:gd name="T9" fmla="*/ 2147483646 h 89"/>
                <a:gd name="T10" fmla="*/ 2147483646 w 101"/>
                <a:gd name="T11" fmla="*/ 2147483646 h 89"/>
                <a:gd name="T12" fmla="*/ 2147483646 w 101"/>
                <a:gd name="T13" fmla="*/ 2147483646 h 89"/>
                <a:gd name="T14" fmla="*/ 2147483646 w 101"/>
                <a:gd name="T15" fmla="*/ 2147483646 h 89"/>
                <a:gd name="T16" fmla="*/ 2147483646 w 101"/>
                <a:gd name="T17" fmla="*/ 2147483646 h 89"/>
                <a:gd name="T18" fmla="*/ 2147483646 w 101"/>
                <a:gd name="T19" fmla="*/ 2147483646 h 89"/>
                <a:gd name="T20" fmla="*/ 2147483646 w 101"/>
                <a:gd name="T21" fmla="*/ 2147483646 h 89"/>
                <a:gd name="T22" fmla="*/ 2147483646 w 101"/>
                <a:gd name="T23" fmla="*/ 2147483646 h 89"/>
                <a:gd name="T24" fmla="*/ 2147483646 w 101"/>
                <a:gd name="T25" fmla="*/ 2147483646 h 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1" h="89" extrusionOk="0">
                  <a:moveTo>
                    <a:pt x="81" y="24"/>
                  </a:moveTo>
                  <a:cubicBezTo>
                    <a:pt x="81" y="17"/>
                    <a:pt x="81" y="17"/>
                    <a:pt x="8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18" y="17"/>
                    <a:pt x="7" y="1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7"/>
                    <a:pt x="11" y="89"/>
                    <a:pt x="24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86" y="34"/>
                    <a:pt x="81" y="30"/>
                    <a:pt x="81" y="24"/>
                  </a:cubicBez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6" name="Google Shape;4864;p106"/>
            <p:cNvSpPr>
              <a:spLocks/>
            </p:cNvSpPr>
            <p:nvPr/>
          </p:nvSpPr>
          <p:spPr bwMode="auto">
            <a:xfrm>
              <a:off x="9707563" y="5599113"/>
              <a:ext cx="144462" cy="96837"/>
            </a:xfrm>
            <a:custGeom>
              <a:avLst/>
              <a:gdLst>
                <a:gd name="T0" fmla="*/ 2147483646 w 36"/>
                <a:gd name="T1" fmla="*/ 0 h 24"/>
                <a:gd name="T2" fmla="*/ 0 w 36"/>
                <a:gd name="T3" fmla="*/ 2147483646 h 24"/>
                <a:gd name="T4" fmla="*/ 2147483646 w 36"/>
                <a:gd name="T5" fmla="*/ 2147483646 h 24"/>
                <a:gd name="T6" fmla="*/ 2147483646 w 36"/>
                <a:gd name="T7" fmla="*/ 2147483646 h 24"/>
                <a:gd name="T8" fmla="*/ 2147483646 w 36"/>
                <a:gd name="T9" fmla="*/ 2147483646 h 24"/>
                <a:gd name="T10" fmla="*/ 2147483646 w 36"/>
                <a:gd name="T11" fmla="*/ 0 h 24"/>
                <a:gd name="T12" fmla="*/ 2147483646 w 36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24" extrusionOk="0">
                  <a:moveTo>
                    <a:pt x="21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17"/>
                    <a:pt x="18" y="12"/>
                    <a:pt x="24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67" name="Google Shape;4865;p106"/>
            <p:cNvSpPr>
              <a:spLocks/>
            </p:cNvSpPr>
            <p:nvPr/>
          </p:nvSpPr>
          <p:spPr bwMode="auto">
            <a:xfrm>
              <a:off x="9447213" y="5719763"/>
              <a:ext cx="404812" cy="284162"/>
            </a:xfrm>
            <a:custGeom>
              <a:avLst/>
              <a:gdLst>
                <a:gd name="T0" fmla="*/ 2147483646 w 101"/>
                <a:gd name="T1" fmla="*/ 0 h 71"/>
                <a:gd name="T2" fmla="*/ 2147483646 w 101"/>
                <a:gd name="T3" fmla="*/ 0 h 71"/>
                <a:gd name="T4" fmla="*/ 2147483646 w 101"/>
                <a:gd name="T5" fmla="*/ 0 h 71"/>
                <a:gd name="T6" fmla="*/ 2147483646 w 101"/>
                <a:gd name="T7" fmla="*/ 0 h 71"/>
                <a:gd name="T8" fmla="*/ 2147483646 w 101"/>
                <a:gd name="T9" fmla="*/ 0 h 71"/>
                <a:gd name="T10" fmla="*/ 0 w 101"/>
                <a:gd name="T11" fmla="*/ 2147483646 h 71"/>
                <a:gd name="T12" fmla="*/ 0 w 101"/>
                <a:gd name="T13" fmla="*/ 2147483646 h 71"/>
                <a:gd name="T14" fmla="*/ 2147483646 w 101"/>
                <a:gd name="T15" fmla="*/ 2147483646 h 71"/>
                <a:gd name="T16" fmla="*/ 2147483646 w 101"/>
                <a:gd name="T17" fmla="*/ 2147483646 h 71"/>
                <a:gd name="T18" fmla="*/ 2147483646 w 101"/>
                <a:gd name="T19" fmla="*/ 2147483646 h 71"/>
                <a:gd name="T20" fmla="*/ 2147483646 w 101"/>
                <a:gd name="T21" fmla="*/ 2147483646 h 71"/>
                <a:gd name="T22" fmla="*/ 2147483646 w 101"/>
                <a:gd name="T23" fmla="*/ 2147483646 h 71"/>
                <a:gd name="T24" fmla="*/ 2147483646 w 101"/>
                <a:gd name="T25" fmla="*/ 0 h 71"/>
                <a:gd name="T26" fmla="*/ 2147483646 w 101"/>
                <a:gd name="T27" fmla="*/ 0 h 71"/>
                <a:gd name="T28" fmla="*/ 2147483646 w 101"/>
                <a:gd name="T29" fmla="*/ 0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1" h="71" extrusionOk="0">
                  <a:moveTo>
                    <a:pt x="64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58"/>
                    <a:pt x="15" y="71"/>
                    <a:pt x="3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58"/>
                    <a:pt x="86" y="54"/>
                    <a:pt x="9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27349" name="Google Shape;4866;p106"/>
          <p:cNvGrpSpPr>
            <a:grpSpLocks/>
          </p:cNvGrpSpPr>
          <p:nvPr/>
        </p:nvGrpSpPr>
        <p:grpSpPr bwMode="auto">
          <a:xfrm>
            <a:off x="1679575" y="582613"/>
            <a:ext cx="1325563" cy="690562"/>
            <a:chOff x="1679575" y="582613"/>
            <a:chExt cx="1325562" cy="690562"/>
          </a:xfrm>
        </p:grpSpPr>
        <p:sp>
          <p:nvSpPr>
            <p:cNvPr id="227356" name="Google Shape;4867;p106"/>
            <p:cNvSpPr>
              <a:spLocks/>
            </p:cNvSpPr>
            <p:nvPr/>
          </p:nvSpPr>
          <p:spPr bwMode="auto">
            <a:xfrm>
              <a:off x="1679575" y="742950"/>
              <a:ext cx="396875" cy="530225"/>
            </a:xfrm>
            <a:custGeom>
              <a:avLst/>
              <a:gdLst>
                <a:gd name="T0" fmla="*/ 2147483646 w 99"/>
                <a:gd name="T1" fmla="*/ 2147483646 h 132"/>
                <a:gd name="T2" fmla="*/ 2147483646 w 99"/>
                <a:gd name="T3" fmla="*/ 2147483646 h 132"/>
                <a:gd name="T4" fmla="*/ 2147483646 w 99"/>
                <a:gd name="T5" fmla="*/ 2147483646 h 132"/>
                <a:gd name="T6" fmla="*/ 2147483646 w 99"/>
                <a:gd name="T7" fmla="*/ 2147483646 h 132"/>
                <a:gd name="T8" fmla="*/ 2147483646 w 99"/>
                <a:gd name="T9" fmla="*/ 2147483646 h 132"/>
                <a:gd name="T10" fmla="*/ 2147483646 w 99"/>
                <a:gd name="T11" fmla="*/ 2147483646 h 132"/>
                <a:gd name="T12" fmla="*/ 2147483646 w 99"/>
                <a:gd name="T13" fmla="*/ 2147483646 h 132"/>
                <a:gd name="T14" fmla="*/ 2147483646 w 99"/>
                <a:gd name="T15" fmla="*/ 0 h 132"/>
                <a:gd name="T16" fmla="*/ 2147483646 w 99"/>
                <a:gd name="T17" fmla="*/ 2147483646 h 132"/>
                <a:gd name="T18" fmla="*/ 2147483646 w 99"/>
                <a:gd name="T19" fmla="*/ 2147483646 h 132"/>
                <a:gd name="T20" fmla="*/ 2147483646 w 99"/>
                <a:gd name="T21" fmla="*/ 2147483646 h 132"/>
                <a:gd name="T22" fmla="*/ 2147483646 w 99"/>
                <a:gd name="T23" fmla="*/ 2147483646 h 132"/>
                <a:gd name="T24" fmla="*/ 2147483646 w 99"/>
                <a:gd name="T25" fmla="*/ 2147483646 h 132"/>
                <a:gd name="T26" fmla="*/ 2147483646 w 99"/>
                <a:gd name="T27" fmla="*/ 2147483646 h 132"/>
                <a:gd name="T28" fmla="*/ 2147483646 w 99"/>
                <a:gd name="T29" fmla="*/ 2147483646 h 132"/>
                <a:gd name="T30" fmla="*/ 2147483646 w 99"/>
                <a:gd name="T31" fmla="*/ 2147483646 h 132"/>
                <a:gd name="T32" fmla="*/ 2147483646 w 99"/>
                <a:gd name="T33" fmla="*/ 2147483646 h 132"/>
                <a:gd name="T34" fmla="*/ 2147483646 w 99"/>
                <a:gd name="T35" fmla="*/ 2147483646 h 132"/>
                <a:gd name="T36" fmla="*/ 2147483646 w 99"/>
                <a:gd name="T37" fmla="*/ 2147483646 h 132"/>
                <a:gd name="T38" fmla="*/ 2147483646 w 99"/>
                <a:gd name="T39" fmla="*/ 2147483646 h 1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9" h="132" extrusionOk="0">
                  <a:moveTo>
                    <a:pt x="78" y="111"/>
                  </a:moveTo>
                  <a:cubicBezTo>
                    <a:pt x="77" y="104"/>
                    <a:pt x="79" y="97"/>
                    <a:pt x="85" y="92"/>
                  </a:cubicBezTo>
                  <a:cubicBezTo>
                    <a:pt x="87" y="90"/>
                    <a:pt x="89" y="88"/>
                    <a:pt x="91" y="86"/>
                  </a:cubicBezTo>
                  <a:cubicBezTo>
                    <a:pt x="90" y="85"/>
                    <a:pt x="89" y="85"/>
                    <a:pt x="87" y="84"/>
                  </a:cubicBezTo>
                  <a:cubicBezTo>
                    <a:pt x="80" y="81"/>
                    <a:pt x="78" y="74"/>
                    <a:pt x="83" y="68"/>
                  </a:cubicBezTo>
                  <a:cubicBezTo>
                    <a:pt x="94" y="57"/>
                    <a:pt x="99" y="44"/>
                    <a:pt x="98" y="29"/>
                  </a:cubicBezTo>
                  <a:cubicBezTo>
                    <a:pt x="97" y="13"/>
                    <a:pt x="88" y="4"/>
                    <a:pt x="74" y="1"/>
                  </a:cubicBezTo>
                  <a:cubicBezTo>
                    <a:pt x="70" y="0"/>
                    <a:pt x="67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41" y="4"/>
                    <a:pt x="31" y="13"/>
                    <a:pt x="31" y="29"/>
                  </a:cubicBezTo>
                  <a:cubicBezTo>
                    <a:pt x="30" y="44"/>
                    <a:pt x="34" y="57"/>
                    <a:pt x="45" y="68"/>
                  </a:cubicBezTo>
                  <a:cubicBezTo>
                    <a:pt x="51" y="74"/>
                    <a:pt x="49" y="81"/>
                    <a:pt x="41" y="84"/>
                  </a:cubicBezTo>
                  <a:cubicBezTo>
                    <a:pt x="38" y="86"/>
                    <a:pt x="34" y="87"/>
                    <a:pt x="30" y="89"/>
                  </a:cubicBezTo>
                  <a:cubicBezTo>
                    <a:pt x="21" y="93"/>
                    <a:pt x="13" y="98"/>
                    <a:pt x="6" y="104"/>
                  </a:cubicBezTo>
                  <a:cubicBezTo>
                    <a:pt x="0" y="111"/>
                    <a:pt x="0" y="120"/>
                    <a:pt x="11" y="125"/>
                  </a:cubicBezTo>
                  <a:cubicBezTo>
                    <a:pt x="15" y="126"/>
                    <a:pt x="18" y="128"/>
                    <a:pt x="22" y="129"/>
                  </a:cubicBezTo>
                  <a:cubicBezTo>
                    <a:pt x="35" y="132"/>
                    <a:pt x="48" y="132"/>
                    <a:pt x="64" y="132"/>
                  </a:cubicBezTo>
                  <a:cubicBezTo>
                    <a:pt x="77" y="132"/>
                    <a:pt x="88" y="132"/>
                    <a:pt x="99" y="130"/>
                  </a:cubicBezTo>
                  <a:cubicBezTo>
                    <a:pt x="96" y="129"/>
                    <a:pt x="94" y="129"/>
                    <a:pt x="93" y="128"/>
                  </a:cubicBezTo>
                  <a:cubicBezTo>
                    <a:pt x="84" y="124"/>
                    <a:pt x="79" y="118"/>
                    <a:pt x="78" y="111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57" name="Google Shape;4868;p106"/>
            <p:cNvSpPr>
              <a:spLocks/>
            </p:cNvSpPr>
            <p:nvPr/>
          </p:nvSpPr>
          <p:spPr bwMode="auto">
            <a:xfrm>
              <a:off x="2024063" y="582613"/>
              <a:ext cx="315912" cy="690562"/>
            </a:xfrm>
            <a:custGeom>
              <a:avLst/>
              <a:gdLst>
                <a:gd name="T0" fmla="*/ 2147483646 w 79"/>
                <a:gd name="T1" fmla="*/ 2147483646 h 172"/>
                <a:gd name="T2" fmla="*/ 2147483646 w 79"/>
                <a:gd name="T3" fmla="*/ 2147483646 h 172"/>
                <a:gd name="T4" fmla="*/ 2147483646 w 79"/>
                <a:gd name="T5" fmla="*/ 2147483646 h 172"/>
                <a:gd name="T6" fmla="*/ 2147483646 w 79"/>
                <a:gd name="T7" fmla="*/ 2147483646 h 172"/>
                <a:gd name="T8" fmla="*/ 2147483646 w 79"/>
                <a:gd name="T9" fmla="*/ 2147483646 h 172"/>
                <a:gd name="T10" fmla="*/ 2147483646 w 79"/>
                <a:gd name="T11" fmla="*/ 2147483646 h 172"/>
                <a:gd name="T12" fmla="*/ 2147483646 w 79"/>
                <a:gd name="T13" fmla="*/ 2147483646 h 172"/>
                <a:gd name="T14" fmla="*/ 2147483646 w 79"/>
                <a:gd name="T15" fmla="*/ 2147483646 h 172"/>
                <a:gd name="T16" fmla="*/ 2147483646 w 79"/>
                <a:gd name="T17" fmla="*/ 2147483646 h 172"/>
                <a:gd name="T18" fmla="*/ 2147483646 w 79"/>
                <a:gd name="T19" fmla="*/ 0 h 172"/>
                <a:gd name="T20" fmla="*/ 2147483646 w 79"/>
                <a:gd name="T21" fmla="*/ 2147483646 h 1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9" h="172" extrusionOk="0">
                  <a:moveTo>
                    <a:pt x="72" y="2"/>
                  </a:moveTo>
                  <a:cubicBezTo>
                    <a:pt x="53" y="6"/>
                    <a:pt x="41" y="17"/>
                    <a:pt x="40" y="38"/>
                  </a:cubicBezTo>
                  <a:cubicBezTo>
                    <a:pt x="39" y="57"/>
                    <a:pt x="45" y="75"/>
                    <a:pt x="59" y="89"/>
                  </a:cubicBezTo>
                  <a:cubicBezTo>
                    <a:pt x="66" y="96"/>
                    <a:pt x="63" y="106"/>
                    <a:pt x="54" y="110"/>
                  </a:cubicBezTo>
                  <a:cubicBezTo>
                    <a:pt x="49" y="112"/>
                    <a:pt x="44" y="114"/>
                    <a:pt x="39" y="116"/>
                  </a:cubicBezTo>
                  <a:cubicBezTo>
                    <a:pt x="27" y="121"/>
                    <a:pt x="17" y="127"/>
                    <a:pt x="8" y="136"/>
                  </a:cubicBezTo>
                  <a:cubicBezTo>
                    <a:pt x="0" y="144"/>
                    <a:pt x="0" y="156"/>
                    <a:pt x="14" y="162"/>
                  </a:cubicBezTo>
                  <a:cubicBezTo>
                    <a:pt x="19" y="165"/>
                    <a:pt x="24" y="166"/>
                    <a:pt x="29" y="167"/>
                  </a:cubicBezTo>
                  <a:cubicBezTo>
                    <a:pt x="44" y="171"/>
                    <a:pt x="60" y="172"/>
                    <a:pt x="79" y="172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1"/>
                    <a:pt x="74" y="1"/>
                    <a:pt x="72" y="2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58" name="Google Shape;4869;p106"/>
            <p:cNvSpPr>
              <a:spLocks/>
            </p:cNvSpPr>
            <p:nvPr/>
          </p:nvSpPr>
          <p:spPr bwMode="auto">
            <a:xfrm>
              <a:off x="2339975" y="582613"/>
              <a:ext cx="352425" cy="690562"/>
            </a:xfrm>
            <a:custGeom>
              <a:avLst/>
              <a:gdLst>
                <a:gd name="T0" fmla="*/ 2147483646 w 88"/>
                <a:gd name="T1" fmla="*/ 2147483646 h 172"/>
                <a:gd name="T2" fmla="*/ 2147483646 w 88"/>
                <a:gd name="T3" fmla="*/ 2147483646 h 172"/>
                <a:gd name="T4" fmla="*/ 2147483646 w 88"/>
                <a:gd name="T5" fmla="*/ 2147483646 h 172"/>
                <a:gd name="T6" fmla="*/ 2147483646 w 88"/>
                <a:gd name="T7" fmla="*/ 2147483646 h 172"/>
                <a:gd name="T8" fmla="*/ 2147483646 w 88"/>
                <a:gd name="T9" fmla="*/ 2147483646 h 172"/>
                <a:gd name="T10" fmla="*/ 2147483646 w 88"/>
                <a:gd name="T11" fmla="*/ 2147483646 h 172"/>
                <a:gd name="T12" fmla="*/ 2147483646 w 88"/>
                <a:gd name="T13" fmla="*/ 0 h 172"/>
                <a:gd name="T14" fmla="*/ 0 w 88"/>
                <a:gd name="T15" fmla="*/ 0 h 172"/>
                <a:gd name="T16" fmla="*/ 0 w 88"/>
                <a:gd name="T17" fmla="*/ 2147483646 h 172"/>
                <a:gd name="T18" fmla="*/ 2147483646 w 88"/>
                <a:gd name="T19" fmla="*/ 2147483646 h 172"/>
                <a:gd name="T20" fmla="*/ 2147483646 w 88"/>
                <a:gd name="T21" fmla="*/ 2147483646 h 172"/>
                <a:gd name="T22" fmla="*/ 2147483646 w 88"/>
                <a:gd name="T23" fmla="*/ 2147483646 h 172"/>
                <a:gd name="T24" fmla="*/ 2147483646 w 88"/>
                <a:gd name="T25" fmla="*/ 2147483646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172" extrusionOk="0">
                  <a:moveTo>
                    <a:pt x="80" y="136"/>
                  </a:moveTo>
                  <a:cubicBezTo>
                    <a:pt x="72" y="127"/>
                    <a:pt x="61" y="121"/>
                    <a:pt x="50" y="116"/>
                  </a:cubicBezTo>
                  <a:cubicBezTo>
                    <a:pt x="45" y="114"/>
                    <a:pt x="39" y="112"/>
                    <a:pt x="34" y="110"/>
                  </a:cubicBezTo>
                  <a:cubicBezTo>
                    <a:pt x="25" y="106"/>
                    <a:pt x="22" y="96"/>
                    <a:pt x="29" y="89"/>
                  </a:cubicBezTo>
                  <a:cubicBezTo>
                    <a:pt x="44" y="75"/>
                    <a:pt x="49" y="57"/>
                    <a:pt x="48" y="38"/>
                  </a:cubicBezTo>
                  <a:cubicBezTo>
                    <a:pt x="47" y="17"/>
                    <a:pt x="35" y="6"/>
                    <a:pt x="17" y="2"/>
                  </a:cubicBezTo>
                  <a:cubicBezTo>
                    <a:pt x="12" y="1"/>
                    <a:pt x="8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2" y="172"/>
                    <a:pt x="3" y="172"/>
                    <a:pt x="5" y="172"/>
                  </a:cubicBezTo>
                  <a:cubicBezTo>
                    <a:pt x="26" y="172"/>
                    <a:pt x="43" y="171"/>
                    <a:pt x="59" y="167"/>
                  </a:cubicBezTo>
                  <a:cubicBezTo>
                    <a:pt x="64" y="166"/>
                    <a:pt x="69" y="165"/>
                    <a:pt x="74" y="162"/>
                  </a:cubicBezTo>
                  <a:cubicBezTo>
                    <a:pt x="88" y="156"/>
                    <a:pt x="86" y="142"/>
                    <a:pt x="80" y="136"/>
                  </a:cubicBez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59" name="Google Shape;4870;p106"/>
            <p:cNvSpPr>
              <a:spLocks/>
            </p:cNvSpPr>
            <p:nvPr/>
          </p:nvSpPr>
          <p:spPr bwMode="auto">
            <a:xfrm>
              <a:off x="2644775" y="795338"/>
              <a:ext cx="360362" cy="477837"/>
            </a:xfrm>
            <a:custGeom>
              <a:avLst/>
              <a:gdLst>
                <a:gd name="T0" fmla="*/ 2147483646 w 90"/>
                <a:gd name="T1" fmla="*/ 2147483646 h 119"/>
                <a:gd name="T2" fmla="*/ 2147483646 w 90"/>
                <a:gd name="T3" fmla="*/ 2147483646 h 119"/>
                <a:gd name="T4" fmla="*/ 2147483646 w 90"/>
                <a:gd name="T5" fmla="*/ 2147483646 h 119"/>
                <a:gd name="T6" fmla="*/ 2147483646 w 90"/>
                <a:gd name="T7" fmla="*/ 2147483646 h 119"/>
                <a:gd name="T8" fmla="*/ 2147483646 w 90"/>
                <a:gd name="T9" fmla="*/ 2147483646 h 119"/>
                <a:gd name="T10" fmla="*/ 2147483646 w 90"/>
                <a:gd name="T11" fmla="*/ 2147483646 h 119"/>
                <a:gd name="T12" fmla="*/ 2147483646 w 90"/>
                <a:gd name="T13" fmla="*/ 0 h 119"/>
                <a:gd name="T14" fmla="*/ 2147483646 w 90"/>
                <a:gd name="T15" fmla="*/ 2147483646 h 119"/>
                <a:gd name="T16" fmla="*/ 2147483646 w 90"/>
                <a:gd name="T17" fmla="*/ 2147483646 h 119"/>
                <a:gd name="T18" fmla="*/ 2147483646 w 90"/>
                <a:gd name="T19" fmla="*/ 2147483646 h 119"/>
                <a:gd name="T20" fmla="*/ 2147483646 w 90"/>
                <a:gd name="T21" fmla="*/ 2147483646 h 119"/>
                <a:gd name="T22" fmla="*/ 2147483646 w 90"/>
                <a:gd name="T23" fmla="*/ 2147483646 h 119"/>
                <a:gd name="T24" fmla="*/ 2147483646 w 90"/>
                <a:gd name="T25" fmla="*/ 2147483646 h 119"/>
                <a:gd name="T26" fmla="*/ 2147483646 w 90"/>
                <a:gd name="T27" fmla="*/ 2147483646 h 119"/>
                <a:gd name="T28" fmla="*/ 2147483646 w 90"/>
                <a:gd name="T29" fmla="*/ 2147483646 h 119"/>
                <a:gd name="T30" fmla="*/ 0 w 90"/>
                <a:gd name="T31" fmla="*/ 2147483646 h 119"/>
                <a:gd name="T32" fmla="*/ 2147483646 w 90"/>
                <a:gd name="T33" fmla="*/ 2147483646 h 119"/>
                <a:gd name="T34" fmla="*/ 2147483646 w 90"/>
                <a:gd name="T35" fmla="*/ 2147483646 h 119"/>
                <a:gd name="T36" fmla="*/ 2147483646 w 90"/>
                <a:gd name="T37" fmla="*/ 2147483646 h 119"/>
                <a:gd name="T38" fmla="*/ 2147483646 w 90"/>
                <a:gd name="T39" fmla="*/ 2147483646 h 1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19" extrusionOk="0">
                  <a:moveTo>
                    <a:pt x="85" y="94"/>
                  </a:moveTo>
                  <a:cubicBezTo>
                    <a:pt x="79" y="88"/>
                    <a:pt x="71" y="84"/>
                    <a:pt x="63" y="80"/>
                  </a:cubicBezTo>
                  <a:cubicBezTo>
                    <a:pt x="60" y="79"/>
                    <a:pt x="56" y="77"/>
                    <a:pt x="53" y="76"/>
                  </a:cubicBezTo>
                  <a:cubicBezTo>
                    <a:pt x="46" y="73"/>
                    <a:pt x="44" y="66"/>
                    <a:pt x="49" y="61"/>
                  </a:cubicBezTo>
                  <a:cubicBezTo>
                    <a:pt x="59" y="52"/>
                    <a:pt x="63" y="39"/>
                    <a:pt x="62" y="26"/>
                  </a:cubicBezTo>
                  <a:cubicBezTo>
                    <a:pt x="62" y="11"/>
                    <a:pt x="53" y="4"/>
                    <a:pt x="40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29" y="0"/>
                    <a:pt x="27" y="0"/>
                    <a:pt x="24" y="1"/>
                  </a:cubicBezTo>
                  <a:cubicBezTo>
                    <a:pt x="11" y="4"/>
                    <a:pt x="2" y="11"/>
                    <a:pt x="2" y="26"/>
                  </a:cubicBezTo>
                  <a:cubicBezTo>
                    <a:pt x="1" y="39"/>
                    <a:pt x="5" y="51"/>
                    <a:pt x="15" y="61"/>
                  </a:cubicBezTo>
                  <a:cubicBezTo>
                    <a:pt x="20" y="66"/>
                    <a:pt x="18" y="73"/>
                    <a:pt x="11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2" y="77"/>
                    <a:pt x="13" y="78"/>
                    <a:pt x="14" y="79"/>
                  </a:cubicBezTo>
                  <a:cubicBezTo>
                    <a:pt x="18" y="84"/>
                    <a:pt x="20" y="91"/>
                    <a:pt x="19" y="98"/>
                  </a:cubicBezTo>
                  <a:cubicBezTo>
                    <a:pt x="18" y="105"/>
                    <a:pt x="13" y="111"/>
                    <a:pt x="6" y="115"/>
                  </a:cubicBezTo>
                  <a:cubicBezTo>
                    <a:pt x="4" y="116"/>
                    <a:pt x="2" y="116"/>
                    <a:pt x="0" y="117"/>
                  </a:cubicBezTo>
                  <a:cubicBezTo>
                    <a:pt x="9" y="119"/>
                    <a:pt x="20" y="119"/>
                    <a:pt x="32" y="119"/>
                  </a:cubicBezTo>
                  <a:cubicBezTo>
                    <a:pt x="47" y="119"/>
                    <a:pt x="58" y="119"/>
                    <a:pt x="70" y="116"/>
                  </a:cubicBezTo>
                  <a:cubicBezTo>
                    <a:pt x="73" y="115"/>
                    <a:pt x="77" y="114"/>
                    <a:pt x="80" y="112"/>
                  </a:cubicBezTo>
                  <a:cubicBezTo>
                    <a:pt x="90" y="108"/>
                    <a:pt x="88" y="98"/>
                    <a:pt x="85" y="94"/>
                  </a:cubicBez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27350" name="Google Shape;4871;p106"/>
          <p:cNvGrpSpPr>
            <a:grpSpLocks/>
          </p:cNvGrpSpPr>
          <p:nvPr/>
        </p:nvGrpSpPr>
        <p:grpSpPr bwMode="auto">
          <a:xfrm>
            <a:off x="6972300" y="566738"/>
            <a:ext cx="752475" cy="754062"/>
            <a:chOff x="6972300" y="566738"/>
            <a:chExt cx="752475" cy="754062"/>
          </a:xfrm>
        </p:grpSpPr>
        <p:sp>
          <p:nvSpPr>
            <p:cNvPr id="227354" name="Google Shape;4872;p106"/>
            <p:cNvSpPr>
              <a:spLocks/>
            </p:cNvSpPr>
            <p:nvPr/>
          </p:nvSpPr>
          <p:spPr bwMode="auto">
            <a:xfrm>
              <a:off x="6972300" y="566738"/>
              <a:ext cx="376237" cy="754062"/>
            </a:xfrm>
            <a:custGeom>
              <a:avLst/>
              <a:gdLst>
                <a:gd name="T0" fmla="*/ 2147483646 w 94"/>
                <a:gd name="T1" fmla="*/ 2147483646 h 188"/>
                <a:gd name="T2" fmla="*/ 2147483646 w 94"/>
                <a:gd name="T3" fmla="*/ 2147483646 h 188"/>
                <a:gd name="T4" fmla="*/ 2147483646 w 94"/>
                <a:gd name="T5" fmla="*/ 2147483646 h 188"/>
                <a:gd name="T6" fmla="*/ 2147483646 w 94"/>
                <a:gd name="T7" fmla="*/ 2147483646 h 188"/>
                <a:gd name="T8" fmla="*/ 2147483646 w 94"/>
                <a:gd name="T9" fmla="*/ 0 h 188"/>
                <a:gd name="T10" fmla="*/ 2147483646 w 94"/>
                <a:gd name="T11" fmla="*/ 0 h 188"/>
                <a:gd name="T12" fmla="*/ 2147483646 w 94"/>
                <a:gd name="T13" fmla="*/ 2147483646 h 188"/>
                <a:gd name="T14" fmla="*/ 2147483646 w 94"/>
                <a:gd name="T15" fmla="*/ 2147483646 h 188"/>
                <a:gd name="T16" fmla="*/ 2147483646 w 94"/>
                <a:gd name="T17" fmla="*/ 2147483646 h 188"/>
                <a:gd name="T18" fmla="*/ 2147483646 w 94"/>
                <a:gd name="T19" fmla="*/ 2147483646 h 188"/>
                <a:gd name="T20" fmla="*/ 2147483646 w 94"/>
                <a:gd name="T21" fmla="*/ 2147483646 h 188"/>
                <a:gd name="T22" fmla="*/ 2147483646 w 94"/>
                <a:gd name="T23" fmla="*/ 2147483646 h 188"/>
                <a:gd name="T24" fmla="*/ 2147483646 w 94"/>
                <a:gd name="T25" fmla="*/ 2147483646 h 188"/>
                <a:gd name="T26" fmla="*/ 2147483646 w 94"/>
                <a:gd name="T27" fmla="*/ 2147483646 h 188"/>
                <a:gd name="T28" fmla="*/ 2147483646 w 94"/>
                <a:gd name="T29" fmla="*/ 2147483646 h 188"/>
                <a:gd name="T30" fmla="*/ 2147483646 w 94"/>
                <a:gd name="T31" fmla="*/ 2147483646 h 188"/>
                <a:gd name="T32" fmla="*/ 0 w 94"/>
                <a:gd name="T33" fmla="*/ 2147483646 h 188"/>
                <a:gd name="T34" fmla="*/ 0 w 94"/>
                <a:gd name="T35" fmla="*/ 2147483646 h 188"/>
                <a:gd name="T36" fmla="*/ 2147483646 w 94"/>
                <a:gd name="T37" fmla="*/ 2147483646 h 188"/>
                <a:gd name="T38" fmla="*/ 2147483646 w 94"/>
                <a:gd name="T39" fmla="*/ 2147483646 h 188"/>
                <a:gd name="T40" fmla="*/ 2147483646 w 94"/>
                <a:gd name="T41" fmla="*/ 2147483646 h 188"/>
                <a:gd name="T42" fmla="*/ 2147483646 w 94"/>
                <a:gd name="T43" fmla="*/ 2147483646 h 188"/>
                <a:gd name="T44" fmla="*/ 2147483646 w 94"/>
                <a:gd name="T45" fmla="*/ 2147483646 h 188"/>
                <a:gd name="T46" fmla="*/ 2147483646 w 94"/>
                <a:gd name="T47" fmla="*/ 2147483646 h 188"/>
                <a:gd name="T48" fmla="*/ 2147483646 w 94"/>
                <a:gd name="T49" fmla="*/ 2147483646 h 188"/>
                <a:gd name="T50" fmla="*/ 2147483646 w 94"/>
                <a:gd name="T51" fmla="*/ 2147483646 h 188"/>
                <a:gd name="T52" fmla="*/ 2147483646 w 94"/>
                <a:gd name="T53" fmla="*/ 2147483646 h 188"/>
                <a:gd name="T54" fmla="*/ 2147483646 w 94"/>
                <a:gd name="T55" fmla="*/ 2147483646 h 188"/>
                <a:gd name="T56" fmla="*/ 2147483646 w 94"/>
                <a:gd name="T57" fmla="*/ 2147483646 h 188"/>
                <a:gd name="T58" fmla="*/ 2147483646 w 94"/>
                <a:gd name="T59" fmla="*/ 2147483646 h 188"/>
                <a:gd name="T60" fmla="*/ 2147483646 w 94"/>
                <a:gd name="T61" fmla="*/ 2147483646 h 188"/>
                <a:gd name="T62" fmla="*/ 2147483646 w 94"/>
                <a:gd name="T63" fmla="*/ 2147483646 h 1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4" h="188" extrusionOk="0">
                  <a:moveTo>
                    <a:pt x="94" y="129"/>
                  </a:moveTo>
                  <a:cubicBezTo>
                    <a:pt x="75" y="129"/>
                    <a:pt x="59" y="113"/>
                    <a:pt x="59" y="94"/>
                  </a:cubicBezTo>
                  <a:cubicBezTo>
                    <a:pt x="59" y="75"/>
                    <a:pt x="75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2" y="0"/>
                    <a:pt x="81" y="1"/>
                    <a:pt x="80" y="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0" y="28"/>
                    <a:pt x="64" y="31"/>
                    <a:pt x="59" y="34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5" y="19"/>
                    <a:pt x="34" y="2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5"/>
                    <a:pt x="19" y="38"/>
                    <a:pt x="20" y="39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1" y="64"/>
                    <a:pt x="28" y="70"/>
                    <a:pt x="27" y="77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81"/>
                    <a:pt x="0" y="82"/>
                    <a:pt x="0" y="8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1" y="107"/>
                    <a:pt x="3" y="108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8" y="118"/>
                    <a:pt x="31" y="124"/>
                    <a:pt x="34" y="129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19" y="150"/>
                    <a:pt x="19" y="152"/>
                    <a:pt x="20" y="154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5" y="169"/>
                    <a:pt x="38" y="169"/>
                    <a:pt x="39" y="168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64" y="157"/>
                    <a:pt x="70" y="160"/>
                    <a:pt x="77" y="161"/>
                  </a:cubicBezTo>
                  <a:cubicBezTo>
                    <a:pt x="80" y="185"/>
                    <a:pt x="80" y="185"/>
                    <a:pt x="80" y="185"/>
                  </a:cubicBezTo>
                  <a:cubicBezTo>
                    <a:pt x="81" y="187"/>
                    <a:pt x="82" y="188"/>
                    <a:pt x="8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7355" name="Google Shape;4873;p106"/>
            <p:cNvSpPr>
              <a:spLocks/>
            </p:cNvSpPr>
            <p:nvPr/>
          </p:nvSpPr>
          <p:spPr bwMode="auto">
            <a:xfrm>
              <a:off x="7348538" y="566738"/>
              <a:ext cx="376237" cy="754062"/>
            </a:xfrm>
            <a:custGeom>
              <a:avLst/>
              <a:gdLst>
                <a:gd name="T0" fmla="*/ 2147483646 w 94"/>
                <a:gd name="T1" fmla="*/ 2147483646 h 188"/>
                <a:gd name="T2" fmla="*/ 2147483646 w 94"/>
                <a:gd name="T3" fmla="*/ 2147483646 h 188"/>
                <a:gd name="T4" fmla="*/ 2147483646 w 94"/>
                <a:gd name="T5" fmla="*/ 2147483646 h 188"/>
                <a:gd name="T6" fmla="*/ 2147483646 w 94"/>
                <a:gd name="T7" fmla="*/ 2147483646 h 188"/>
                <a:gd name="T8" fmla="*/ 2147483646 w 94"/>
                <a:gd name="T9" fmla="*/ 2147483646 h 188"/>
                <a:gd name="T10" fmla="*/ 2147483646 w 94"/>
                <a:gd name="T11" fmla="*/ 2147483646 h 188"/>
                <a:gd name="T12" fmla="*/ 2147483646 w 94"/>
                <a:gd name="T13" fmla="*/ 2147483646 h 188"/>
                <a:gd name="T14" fmla="*/ 2147483646 w 94"/>
                <a:gd name="T15" fmla="*/ 2147483646 h 188"/>
                <a:gd name="T16" fmla="*/ 2147483646 w 94"/>
                <a:gd name="T17" fmla="*/ 2147483646 h 188"/>
                <a:gd name="T18" fmla="*/ 2147483646 w 94"/>
                <a:gd name="T19" fmla="*/ 2147483646 h 188"/>
                <a:gd name="T20" fmla="*/ 2147483646 w 94"/>
                <a:gd name="T21" fmla="*/ 0 h 188"/>
                <a:gd name="T22" fmla="*/ 0 w 94"/>
                <a:gd name="T23" fmla="*/ 0 h 188"/>
                <a:gd name="T24" fmla="*/ 0 w 94"/>
                <a:gd name="T25" fmla="*/ 2147483646 h 188"/>
                <a:gd name="T26" fmla="*/ 2147483646 w 94"/>
                <a:gd name="T27" fmla="*/ 2147483646 h 188"/>
                <a:gd name="T28" fmla="*/ 0 w 94"/>
                <a:gd name="T29" fmla="*/ 2147483646 h 188"/>
                <a:gd name="T30" fmla="*/ 0 w 94"/>
                <a:gd name="T31" fmla="*/ 2147483646 h 188"/>
                <a:gd name="T32" fmla="*/ 2147483646 w 94"/>
                <a:gd name="T33" fmla="*/ 2147483646 h 188"/>
                <a:gd name="T34" fmla="*/ 2147483646 w 94"/>
                <a:gd name="T35" fmla="*/ 2147483646 h 188"/>
                <a:gd name="T36" fmla="*/ 2147483646 w 94"/>
                <a:gd name="T37" fmla="*/ 2147483646 h 188"/>
                <a:gd name="T38" fmla="*/ 2147483646 w 94"/>
                <a:gd name="T39" fmla="*/ 2147483646 h 188"/>
                <a:gd name="T40" fmla="*/ 2147483646 w 94"/>
                <a:gd name="T41" fmla="*/ 2147483646 h 188"/>
                <a:gd name="T42" fmla="*/ 2147483646 w 94"/>
                <a:gd name="T43" fmla="*/ 2147483646 h 188"/>
                <a:gd name="T44" fmla="*/ 2147483646 w 94"/>
                <a:gd name="T45" fmla="*/ 2147483646 h 188"/>
                <a:gd name="T46" fmla="*/ 2147483646 w 94"/>
                <a:gd name="T47" fmla="*/ 2147483646 h 188"/>
                <a:gd name="T48" fmla="*/ 2147483646 w 94"/>
                <a:gd name="T49" fmla="*/ 2147483646 h 188"/>
                <a:gd name="T50" fmla="*/ 2147483646 w 94"/>
                <a:gd name="T51" fmla="*/ 2147483646 h 188"/>
                <a:gd name="T52" fmla="*/ 2147483646 w 94"/>
                <a:gd name="T53" fmla="*/ 2147483646 h 188"/>
                <a:gd name="T54" fmla="*/ 2147483646 w 94"/>
                <a:gd name="T55" fmla="*/ 2147483646 h 188"/>
                <a:gd name="T56" fmla="*/ 2147483646 w 94"/>
                <a:gd name="T57" fmla="*/ 2147483646 h 188"/>
                <a:gd name="T58" fmla="*/ 2147483646 w 94"/>
                <a:gd name="T59" fmla="*/ 2147483646 h 1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94" h="188" extrusionOk="0">
                  <a:moveTo>
                    <a:pt x="91" y="80"/>
                  </a:moveTo>
                  <a:cubicBezTo>
                    <a:pt x="67" y="77"/>
                    <a:pt x="67" y="77"/>
                    <a:pt x="67" y="77"/>
                  </a:cubicBezTo>
                  <a:cubicBezTo>
                    <a:pt x="66" y="70"/>
                    <a:pt x="63" y="64"/>
                    <a:pt x="60" y="5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38"/>
                    <a:pt x="75" y="35"/>
                    <a:pt x="73" y="34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8" y="19"/>
                    <a:pt x="56" y="19"/>
                    <a:pt x="55" y="2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0" y="31"/>
                    <a:pt x="24" y="28"/>
                    <a:pt x="17" y="2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1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9" y="59"/>
                    <a:pt x="35" y="75"/>
                    <a:pt x="35" y="94"/>
                  </a:cubicBezTo>
                  <a:cubicBezTo>
                    <a:pt x="35" y="113"/>
                    <a:pt x="19" y="129"/>
                    <a:pt x="0" y="129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" y="188"/>
                    <a:pt x="10" y="188"/>
                    <a:pt x="10" y="188"/>
                  </a:cubicBezTo>
                  <a:cubicBezTo>
                    <a:pt x="11" y="188"/>
                    <a:pt x="13" y="187"/>
                    <a:pt x="14" y="185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24" y="160"/>
                    <a:pt x="30" y="157"/>
                    <a:pt x="35" y="154"/>
                  </a:cubicBezTo>
                  <a:cubicBezTo>
                    <a:pt x="55" y="168"/>
                    <a:pt x="55" y="168"/>
                    <a:pt x="55" y="168"/>
                  </a:cubicBezTo>
                  <a:cubicBezTo>
                    <a:pt x="56" y="169"/>
                    <a:pt x="58" y="169"/>
                    <a:pt x="60" y="167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5" y="152"/>
                    <a:pt x="75" y="150"/>
                    <a:pt x="74" y="149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63" y="124"/>
                    <a:pt x="66" y="118"/>
                    <a:pt x="67" y="111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3" y="107"/>
                    <a:pt x="94" y="105"/>
                    <a:pt x="94" y="104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4" y="82"/>
                    <a:pt x="93" y="81"/>
                    <a:pt x="91" y="80"/>
                  </a:cubicBez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27351" name="Google Shape;4874;p106"/>
          <p:cNvSpPr txBox="1">
            <a:spLocks noChangeArrowheads="1"/>
          </p:cNvSpPr>
          <p:nvPr/>
        </p:nvSpPr>
        <p:spPr bwMode="auto">
          <a:xfrm>
            <a:off x="8971756" y="1781282"/>
            <a:ext cx="17573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27352" name="Google Shape;4875;p106"/>
          <p:cNvSpPr txBox="1">
            <a:spLocks noChangeArrowheads="1"/>
          </p:cNvSpPr>
          <p:nvPr/>
        </p:nvSpPr>
        <p:spPr bwMode="auto">
          <a:xfrm>
            <a:off x="6470650" y="3836127"/>
            <a:ext cx="17557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7353" name="Google Shape;4876;p106"/>
          <p:cNvSpPr txBox="1">
            <a:spLocks noChangeArrowheads="1"/>
          </p:cNvSpPr>
          <p:nvPr/>
        </p:nvSpPr>
        <p:spPr bwMode="auto">
          <a:xfrm>
            <a:off x="1464469" y="3836127"/>
            <a:ext cx="17557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227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27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227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227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227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227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227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227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227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227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227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227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227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227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227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227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227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227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6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227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227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227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227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227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227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7330" grpId="0"/>
          <p:bldP spid="227343" grpId="0"/>
          <p:bldP spid="227344" grpId="0"/>
          <p:bldP spid="227345" grpId="0"/>
          <p:bldP spid="227346" grpId="0"/>
          <p:bldP spid="227351" grpId="0"/>
          <p:bldP spid="227352" grpId="0"/>
          <p:bldP spid="2273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7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7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27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27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27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27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27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27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7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27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27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227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27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27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227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227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27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27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227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227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227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27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227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27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7330" grpId="0"/>
          <p:bldP spid="227343" grpId="0"/>
          <p:bldP spid="227344" grpId="0"/>
          <p:bldP spid="227345" grpId="0"/>
          <p:bldP spid="227346" grpId="0"/>
          <p:bldP spid="227351" grpId="0"/>
          <p:bldP spid="227352" grpId="0"/>
          <p:bldP spid="22735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Google Shape;5168;p115"/>
          <p:cNvSpPr txBox="1">
            <a:spLocks noChangeArrowheads="1"/>
          </p:cNvSpPr>
          <p:nvPr/>
        </p:nvSpPr>
        <p:spPr bwMode="auto">
          <a:xfrm>
            <a:off x="9629775" y="3235325"/>
            <a:ext cx="1927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764" name="Google Shape;5169;p115"/>
          <p:cNvSpPr txBox="1">
            <a:spLocks noChangeArrowheads="1"/>
          </p:cNvSpPr>
          <p:nvPr/>
        </p:nvSpPr>
        <p:spPr bwMode="auto">
          <a:xfrm>
            <a:off x="8848726" y="4911726"/>
            <a:ext cx="1596630" cy="3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82828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282828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45765" name="Google Shape;5170;p115"/>
          <p:cNvSpPr txBox="1">
            <a:spLocks noChangeArrowheads="1"/>
          </p:cNvSpPr>
          <p:nvPr/>
        </p:nvSpPr>
        <p:spPr bwMode="auto">
          <a:xfrm>
            <a:off x="9720263" y="2947988"/>
            <a:ext cx="1585751" cy="35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82828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282828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45766" name="Google Shape;5171;p115"/>
          <p:cNvSpPr txBox="1">
            <a:spLocks noChangeArrowheads="1"/>
          </p:cNvSpPr>
          <p:nvPr/>
        </p:nvSpPr>
        <p:spPr bwMode="auto">
          <a:xfrm>
            <a:off x="8848725" y="977901"/>
            <a:ext cx="1558387" cy="3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82828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282828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45767" name="Google Shape;5172;p115"/>
          <p:cNvSpPr txBox="1">
            <a:spLocks noChangeArrowheads="1"/>
          </p:cNvSpPr>
          <p:nvPr/>
        </p:nvSpPr>
        <p:spPr bwMode="auto">
          <a:xfrm>
            <a:off x="1743559" y="4911725"/>
            <a:ext cx="1568854" cy="34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82828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282828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PLANNING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45768" name="Google Shape;5173;p115"/>
          <p:cNvSpPr txBox="1">
            <a:spLocks noChangeArrowheads="1"/>
          </p:cNvSpPr>
          <p:nvPr/>
        </p:nvSpPr>
        <p:spPr bwMode="auto">
          <a:xfrm>
            <a:off x="860156" y="2947988"/>
            <a:ext cx="1585482" cy="34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82828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282828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RESEARCH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45769" name="Google Shape;5174;p115"/>
          <p:cNvSpPr txBox="1">
            <a:spLocks noChangeArrowheads="1"/>
          </p:cNvSpPr>
          <p:nvPr/>
        </p:nvSpPr>
        <p:spPr bwMode="auto">
          <a:xfrm>
            <a:off x="1774556" y="957263"/>
            <a:ext cx="1525157" cy="34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82828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282828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BA8037F-EF3B-984B-BBBC-9D4037E38D12}"/>
              </a:ext>
            </a:extLst>
          </p:cNvPr>
          <p:cNvGrpSpPr/>
          <p:nvPr/>
        </p:nvGrpSpPr>
        <p:grpSpPr>
          <a:xfrm>
            <a:off x="6189663" y="1009650"/>
            <a:ext cx="1576387" cy="1801813"/>
            <a:chOff x="6189663" y="1009650"/>
            <a:chExt cx="1576387" cy="1801813"/>
          </a:xfrm>
        </p:grpSpPr>
        <p:sp>
          <p:nvSpPr>
            <p:cNvPr id="245770" name="Google Shape;5175;p115"/>
            <p:cNvSpPr>
              <a:spLocks/>
            </p:cNvSpPr>
            <p:nvPr/>
          </p:nvSpPr>
          <p:spPr bwMode="auto">
            <a:xfrm>
              <a:off x="6189663" y="2320925"/>
              <a:ext cx="1576387" cy="490538"/>
            </a:xfrm>
            <a:custGeom>
              <a:avLst/>
              <a:gdLst>
                <a:gd name="T0" fmla="*/ 2147483646 w 395"/>
                <a:gd name="T1" fmla="*/ 2147483646 h 123"/>
                <a:gd name="T2" fmla="*/ 2147483646 w 395"/>
                <a:gd name="T3" fmla="*/ 2147483646 h 123"/>
                <a:gd name="T4" fmla="*/ 2147483646 w 395"/>
                <a:gd name="T5" fmla="*/ 2147483646 h 123"/>
                <a:gd name="T6" fmla="*/ 2147483646 w 395"/>
                <a:gd name="T7" fmla="*/ 2147483646 h 123"/>
                <a:gd name="T8" fmla="*/ 2147483646 w 395"/>
                <a:gd name="T9" fmla="*/ 0 h 123"/>
                <a:gd name="T10" fmla="*/ 0 w 395"/>
                <a:gd name="T11" fmla="*/ 0 h 123"/>
                <a:gd name="T12" fmla="*/ 2147483646 w 395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3" extrusionOk="0">
                  <a:moveTo>
                    <a:pt x="11" y="18"/>
                  </a:moveTo>
                  <a:cubicBezTo>
                    <a:pt x="186" y="119"/>
                    <a:pt x="186" y="119"/>
                    <a:pt x="186" y="119"/>
                  </a:cubicBezTo>
                  <a:cubicBezTo>
                    <a:pt x="193" y="123"/>
                    <a:pt x="202" y="123"/>
                    <a:pt x="208" y="119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91" y="14"/>
                    <a:pt x="395" y="7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4" y="14"/>
                    <a:pt x="11" y="18"/>
                  </a:cubicBezTo>
                  <a:close/>
                </a:path>
              </a:pathLst>
            </a:custGeom>
            <a:solidFill>
              <a:srgbClr val="2CC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71" name="Google Shape;5176;p115"/>
            <p:cNvSpPr>
              <a:spLocks/>
            </p:cNvSpPr>
            <p:nvPr/>
          </p:nvSpPr>
          <p:spPr bwMode="auto">
            <a:xfrm>
              <a:off x="6189663" y="1504950"/>
              <a:ext cx="1576387" cy="815975"/>
            </a:xfrm>
            <a:custGeom>
              <a:avLst/>
              <a:gdLst>
                <a:gd name="T0" fmla="*/ 2147483646 w 395"/>
                <a:gd name="T1" fmla="*/ 0 h 204"/>
                <a:gd name="T2" fmla="*/ 2147483646 w 395"/>
                <a:gd name="T3" fmla="*/ 0 h 204"/>
                <a:gd name="T4" fmla="*/ 0 w 395"/>
                <a:gd name="T5" fmla="*/ 0 h 204"/>
                <a:gd name="T6" fmla="*/ 0 w 395"/>
                <a:gd name="T7" fmla="*/ 2147483646 h 204"/>
                <a:gd name="T8" fmla="*/ 0 w 395"/>
                <a:gd name="T9" fmla="*/ 2147483646 h 204"/>
                <a:gd name="T10" fmla="*/ 2147483646 w 395"/>
                <a:gd name="T11" fmla="*/ 2147483646 h 204"/>
                <a:gd name="T12" fmla="*/ 2147483646 w 395"/>
                <a:gd name="T13" fmla="*/ 2147483646 h 204"/>
                <a:gd name="T14" fmla="*/ 2147483646 w 395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5" h="204" extrusionOk="0">
                  <a:moveTo>
                    <a:pt x="395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0" y="203"/>
                    <a:pt x="0" y="204"/>
                  </a:cubicBezTo>
                  <a:cubicBezTo>
                    <a:pt x="395" y="204"/>
                    <a:pt x="395" y="204"/>
                    <a:pt x="395" y="204"/>
                  </a:cubicBezTo>
                  <a:cubicBezTo>
                    <a:pt x="395" y="204"/>
                    <a:pt x="395" y="203"/>
                    <a:pt x="395" y="203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72" name="Google Shape;5177;p115"/>
            <p:cNvSpPr>
              <a:spLocks/>
            </p:cNvSpPr>
            <p:nvPr/>
          </p:nvSpPr>
          <p:spPr bwMode="auto">
            <a:xfrm>
              <a:off x="6189663" y="1009650"/>
              <a:ext cx="1576387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0 w 395"/>
                <a:gd name="T9" fmla="*/ 2147483646 h 124"/>
                <a:gd name="T10" fmla="*/ 2147483646 w 395"/>
                <a:gd name="T11" fmla="*/ 2147483646 h 124"/>
                <a:gd name="T12" fmla="*/ 2147483646 w 395"/>
                <a:gd name="T13" fmla="*/ 2147483646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4" extrusionOk="0">
                  <a:moveTo>
                    <a:pt x="384" y="105"/>
                  </a:moveTo>
                  <a:cubicBezTo>
                    <a:pt x="209" y="4"/>
                    <a:pt x="209" y="4"/>
                    <a:pt x="209" y="4"/>
                  </a:cubicBezTo>
                  <a:cubicBezTo>
                    <a:pt x="202" y="0"/>
                    <a:pt x="193" y="0"/>
                    <a:pt x="187" y="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9"/>
                    <a:pt x="0" y="116"/>
                    <a:pt x="0" y="124"/>
                  </a:cubicBezTo>
                  <a:cubicBezTo>
                    <a:pt x="395" y="124"/>
                    <a:pt x="395" y="124"/>
                    <a:pt x="395" y="124"/>
                  </a:cubicBezTo>
                  <a:cubicBezTo>
                    <a:pt x="395" y="116"/>
                    <a:pt x="391" y="109"/>
                    <a:pt x="384" y="105"/>
                  </a:cubicBezTo>
                  <a:close/>
                </a:path>
              </a:pathLst>
            </a:custGeom>
            <a:solidFill>
              <a:srgbClr val="91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8F0E789-4A07-584F-AC53-5EC5398A2A47}"/>
              </a:ext>
            </a:extLst>
          </p:cNvPr>
          <p:cNvGrpSpPr/>
          <p:nvPr/>
        </p:nvGrpSpPr>
        <p:grpSpPr>
          <a:xfrm>
            <a:off x="4427538" y="1009650"/>
            <a:ext cx="1577975" cy="1801813"/>
            <a:chOff x="4427538" y="1009650"/>
            <a:chExt cx="1577975" cy="1801813"/>
          </a:xfrm>
        </p:grpSpPr>
        <p:sp>
          <p:nvSpPr>
            <p:cNvPr id="245773" name="Google Shape;5178;p115"/>
            <p:cNvSpPr>
              <a:spLocks/>
            </p:cNvSpPr>
            <p:nvPr/>
          </p:nvSpPr>
          <p:spPr bwMode="auto">
            <a:xfrm>
              <a:off x="4427538" y="1009650"/>
              <a:ext cx="1577975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0 w 395"/>
                <a:gd name="T9" fmla="*/ 2147483646 h 124"/>
                <a:gd name="T10" fmla="*/ 2147483646 w 395"/>
                <a:gd name="T11" fmla="*/ 2147483646 h 124"/>
                <a:gd name="T12" fmla="*/ 2147483646 w 395"/>
                <a:gd name="T13" fmla="*/ 2147483646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4" extrusionOk="0">
                  <a:moveTo>
                    <a:pt x="384" y="105"/>
                  </a:moveTo>
                  <a:cubicBezTo>
                    <a:pt x="208" y="4"/>
                    <a:pt x="208" y="4"/>
                    <a:pt x="208" y="4"/>
                  </a:cubicBezTo>
                  <a:cubicBezTo>
                    <a:pt x="202" y="0"/>
                    <a:pt x="193" y="0"/>
                    <a:pt x="186" y="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9"/>
                    <a:pt x="0" y="116"/>
                    <a:pt x="0" y="124"/>
                  </a:cubicBezTo>
                  <a:cubicBezTo>
                    <a:pt x="395" y="124"/>
                    <a:pt x="395" y="124"/>
                    <a:pt x="395" y="124"/>
                  </a:cubicBezTo>
                  <a:cubicBezTo>
                    <a:pt x="395" y="116"/>
                    <a:pt x="391" y="109"/>
                    <a:pt x="384" y="105"/>
                  </a:cubicBez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74" name="Google Shape;5179;p115"/>
            <p:cNvSpPr>
              <a:spLocks/>
            </p:cNvSpPr>
            <p:nvPr/>
          </p:nvSpPr>
          <p:spPr bwMode="auto">
            <a:xfrm>
              <a:off x="4427538" y="1504950"/>
              <a:ext cx="1577975" cy="815975"/>
            </a:xfrm>
            <a:custGeom>
              <a:avLst/>
              <a:gdLst>
                <a:gd name="T0" fmla="*/ 2147483646 w 395"/>
                <a:gd name="T1" fmla="*/ 0 h 204"/>
                <a:gd name="T2" fmla="*/ 2147483646 w 395"/>
                <a:gd name="T3" fmla="*/ 0 h 204"/>
                <a:gd name="T4" fmla="*/ 0 w 395"/>
                <a:gd name="T5" fmla="*/ 0 h 204"/>
                <a:gd name="T6" fmla="*/ 0 w 395"/>
                <a:gd name="T7" fmla="*/ 2147483646 h 204"/>
                <a:gd name="T8" fmla="*/ 0 w 395"/>
                <a:gd name="T9" fmla="*/ 2147483646 h 204"/>
                <a:gd name="T10" fmla="*/ 2147483646 w 395"/>
                <a:gd name="T11" fmla="*/ 2147483646 h 204"/>
                <a:gd name="T12" fmla="*/ 2147483646 w 395"/>
                <a:gd name="T13" fmla="*/ 2147483646 h 204"/>
                <a:gd name="T14" fmla="*/ 2147483646 w 395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5" h="204" extrusionOk="0">
                  <a:moveTo>
                    <a:pt x="395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0" y="203"/>
                    <a:pt x="0" y="204"/>
                  </a:cubicBezTo>
                  <a:cubicBezTo>
                    <a:pt x="395" y="204"/>
                    <a:pt x="395" y="204"/>
                    <a:pt x="395" y="204"/>
                  </a:cubicBezTo>
                  <a:cubicBezTo>
                    <a:pt x="395" y="204"/>
                    <a:pt x="395" y="203"/>
                    <a:pt x="395" y="203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75" name="Google Shape;5180;p115"/>
            <p:cNvSpPr>
              <a:spLocks/>
            </p:cNvSpPr>
            <p:nvPr/>
          </p:nvSpPr>
          <p:spPr bwMode="auto">
            <a:xfrm>
              <a:off x="4427538" y="2320925"/>
              <a:ext cx="1577975" cy="490538"/>
            </a:xfrm>
            <a:custGeom>
              <a:avLst/>
              <a:gdLst>
                <a:gd name="T0" fmla="*/ 2147483646 w 395"/>
                <a:gd name="T1" fmla="*/ 2147483646 h 123"/>
                <a:gd name="T2" fmla="*/ 2147483646 w 395"/>
                <a:gd name="T3" fmla="*/ 2147483646 h 123"/>
                <a:gd name="T4" fmla="*/ 2147483646 w 395"/>
                <a:gd name="T5" fmla="*/ 2147483646 h 123"/>
                <a:gd name="T6" fmla="*/ 2147483646 w 395"/>
                <a:gd name="T7" fmla="*/ 2147483646 h 123"/>
                <a:gd name="T8" fmla="*/ 2147483646 w 395"/>
                <a:gd name="T9" fmla="*/ 0 h 123"/>
                <a:gd name="T10" fmla="*/ 0 w 395"/>
                <a:gd name="T11" fmla="*/ 0 h 123"/>
                <a:gd name="T12" fmla="*/ 2147483646 w 395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3" extrusionOk="0">
                  <a:moveTo>
                    <a:pt x="11" y="18"/>
                  </a:moveTo>
                  <a:cubicBezTo>
                    <a:pt x="186" y="119"/>
                    <a:pt x="186" y="119"/>
                    <a:pt x="186" y="119"/>
                  </a:cubicBezTo>
                  <a:cubicBezTo>
                    <a:pt x="193" y="123"/>
                    <a:pt x="201" y="123"/>
                    <a:pt x="208" y="119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90" y="14"/>
                    <a:pt x="394" y="7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4" y="14"/>
                    <a:pt x="11" y="18"/>
                  </a:cubicBez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1B7B2BE-6727-6146-85EC-7F8F9FED5EED}"/>
              </a:ext>
            </a:extLst>
          </p:cNvPr>
          <p:cNvGrpSpPr/>
          <p:nvPr/>
        </p:nvGrpSpPr>
        <p:grpSpPr>
          <a:xfrm>
            <a:off x="3544888" y="2536825"/>
            <a:ext cx="1577975" cy="1801813"/>
            <a:chOff x="3544888" y="2536825"/>
            <a:chExt cx="1577975" cy="1801813"/>
          </a:xfrm>
        </p:grpSpPr>
        <p:sp>
          <p:nvSpPr>
            <p:cNvPr id="245776" name="Google Shape;5181;p115"/>
            <p:cNvSpPr>
              <a:spLocks/>
            </p:cNvSpPr>
            <p:nvPr/>
          </p:nvSpPr>
          <p:spPr bwMode="auto">
            <a:xfrm>
              <a:off x="3544888" y="3848100"/>
              <a:ext cx="1577975" cy="490538"/>
            </a:xfrm>
            <a:custGeom>
              <a:avLst/>
              <a:gdLst>
                <a:gd name="T0" fmla="*/ 2147483646 w 395"/>
                <a:gd name="T1" fmla="*/ 2147483646 h 123"/>
                <a:gd name="T2" fmla="*/ 2147483646 w 395"/>
                <a:gd name="T3" fmla="*/ 2147483646 h 123"/>
                <a:gd name="T4" fmla="*/ 2147483646 w 395"/>
                <a:gd name="T5" fmla="*/ 2147483646 h 123"/>
                <a:gd name="T6" fmla="*/ 2147483646 w 395"/>
                <a:gd name="T7" fmla="*/ 2147483646 h 123"/>
                <a:gd name="T8" fmla="*/ 2147483646 w 395"/>
                <a:gd name="T9" fmla="*/ 0 h 123"/>
                <a:gd name="T10" fmla="*/ 0 w 395"/>
                <a:gd name="T11" fmla="*/ 0 h 123"/>
                <a:gd name="T12" fmla="*/ 2147483646 w 395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3" extrusionOk="0">
                  <a:moveTo>
                    <a:pt x="11" y="18"/>
                  </a:moveTo>
                  <a:cubicBezTo>
                    <a:pt x="187" y="119"/>
                    <a:pt x="187" y="119"/>
                    <a:pt x="187" y="119"/>
                  </a:cubicBezTo>
                  <a:cubicBezTo>
                    <a:pt x="193" y="123"/>
                    <a:pt x="202" y="123"/>
                    <a:pt x="209" y="119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91" y="14"/>
                    <a:pt x="395" y="8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5" y="14"/>
                    <a:pt x="11" y="18"/>
                  </a:cubicBez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77" name="Google Shape;5182;p115"/>
            <p:cNvSpPr>
              <a:spLocks/>
            </p:cNvSpPr>
            <p:nvPr/>
          </p:nvSpPr>
          <p:spPr bwMode="auto">
            <a:xfrm>
              <a:off x="3544888" y="2536825"/>
              <a:ext cx="1577975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0 w 395"/>
                <a:gd name="T9" fmla="*/ 2147483646 h 124"/>
                <a:gd name="T10" fmla="*/ 0 w 395"/>
                <a:gd name="T11" fmla="*/ 2147483646 h 124"/>
                <a:gd name="T12" fmla="*/ 2147483646 w 395"/>
                <a:gd name="T13" fmla="*/ 2147483646 h 124"/>
                <a:gd name="T14" fmla="*/ 2147483646 w 395"/>
                <a:gd name="T15" fmla="*/ 2147483646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5" h="124" extrusionOk="0">
                  <a:moveTo>
                    <a:pt x="384" y="105"/>
                  </a:moveTo>
                  <a:cubicBezTo>
                    <a:pt x="209" y="4"/>
                    <a:pt x="209" y="4"/>
                    <a:pt x="209" y="4"/>
                  </a:cubicBezTo>
                  <a:cubicBezTo>
                    <a:pt x="202" y="0"/>
                    <a:pt x="194" y="0"/>
                    <a:pt x="187" y="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9"/>
                    <a:pt x="0" y="116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95" y="124"/>
                    <a:pt x="395" y="124"/>
                    <a:pt x="395" y="124"/>
                  </a:cubicBezTo>
                  <a:cubicBezTo>
                    <a:pt x="395" y="117"/>
                    <a:pt x="391" y="109"/>
                    <a:pt x="384" y="105"/>
                  </a:cubicBez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78" name="Google Shape;5183;p115"/>
            <p:cNvSpPr>
              <a:spLocks/>
            </p:cNvSpPr>
            <p:nvPr/>
          </p:nvSpPr>
          <p:spPr bwMode="auto">
            <a:xfrm>
              <a:off x="3544888" y="3032125"/>
              <a:ext cx="1577975" cy="815975"/>
            </a:xfrm>
            <a:custGeom>
              <a:avLst/>
              <a:gdLst>
                <a:gd name="T0" fmla="*/ 2147483646 w 395"/>
                <a:gd name="T1" fmla="*/ 0 h 204"/>
                <a:gd name="T2" fmla="*/ 2147483646 w 395"/>
                <a:gd name="T3" fmla="*/ 0 h 204"/>
                <a:gd name="T4" fmla="*/ 0 w 395"/>
                <a:gd name="T5" fmla="*/ 0 h 204"/>
                <a:gd name="T6" fmla="*/ 0 w 395"/>
                <a:gd name="T7" fmla="*/ 2147483646 h 204"/>
                <a:gd name="T8" fmla="*/ 0 w 395"/>
                <a:gd name="T9" fmla="*/ 2147483646 h 204"/>
                <a:gd name="T10" fmla="*/ 2147483646 w 395"/>
                <a:gd name="T11" fmla="*/ 2147483646 h 204"/>
                <a:gd name="T12" fmla="*/ 2147483646 w 395"/>
                <a:gd name="T13" fmla="*/ 2147483646 h 204"/>
                <a:gd name="T14" fmla="*/ 2147483646 w 395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5" h="204" extrusionOk="0">
                  <a:moveTo>
                    <a:pt x="395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0" y="204"/>
                    <a:pt x="0" y="204"/>
                  </a:cubicBezTo>
                  <a:cubicBezTo>
                    <a:pt x="395" y="204"/>
                    <a:pt x="395" y="204"/>
                    <a:pt x="395" y="204"/>
                  </a:cubicBezTo>
                  <a:cubicBezTo>
                    <a:pt x="395" y="204"/>
                    <a:pt x="395" y="203"/>
                    <a:pt x="395" y="203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BAE17DD-5B82-0D4C-BA38-9D915BA708DF}"/>
              </a:ext>
            </a:extLst>
          </p:cNvPr>
          <p:cNvGrpSpPr/>
          <p:nvPr/>
        </p:nvGrpSpPr>
        <p:grpSpPr>
          <a:xfrm>
            <a:off x="7067550" y="2536825"/>
            <a:ext cx="1581150" cy="1801813"/>
            <a:chOff x="7067550" y="2536825"/>
            <a:chExt cx="1581150" cy="1801813"/>
          </a:xfrm>
        </p:grpSpPr>
        <p:sp>
          <p:nvSpPr>
            <p:cNvPr id="245779" name="Google Shape;5184;p115"/>
            <p:cNvSpPr>
              <a:spLocks/>
            </p:cNvSpPr>
            <p:nvPr/>
          </p:nvSpPr>
          <p:spPr bwMode="auto">
            <a:xfrm>
              <a:off x="7072313" y="3848100"/>
              <a:ext cx="1573212" cy="490538"/>
            </a:xfrm>
            <a:custGeom>
              <a:avLst/>
              <a:gdLst>
                <a:gd name="T0" fmla="*/ 2147483646 w 394"/>
                <a:gd name="T1" fmla="*/ 2147483646 h 123"/>
                <a:gd name="T2" fmla="*/ 2147483646 w 394"/>
                <a:gd name="T3" fmla="*/ 2147483646 h 123"/>
                <a:gd name="T4" fmla="*/ 2147483646 w 394"/>
                <a:gd name="T5" fmla="*/ 2147483646 h 123"/>
                <a:gd name="T6" fmla="*/ 2147483646 w 394"/>
                <a:gd name="T7" fmla="*/ 2147483646 h 123"/>
                <a:gd name="T8" fmla="*/ 2147483646 w 394"/>
                <a:gd name="T9" fmla="*/ 0 h 123"/>
                <a:gd name="T10" fmla="*/ 0 w 394"/>
                <a:gd name="T11" fmla="*/ 0 h 123"/>
                <a:gd name="T12" fmla="*/ 2147483646 w 394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4" h="123" extrusionOk="0">
                  <a:moveTo>
                    <a:pt x="10" y="18"/>
                  </a:moveTo>
                  <a:cubicBezTo>
                    <a:pt x="186" y="119"/>
                    <a:pt x="186" y="119"/>
                    <a:pt x="186" y="119"/>
                  </a:cubicBezTo>
                  <a:cubicBezTo>
                    <a:pt x="193" y="123"/>
                    <a:pt x="201" y="123"/>
                    <a:pt x="208" y="119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90" y="14"/>
                    <a:pt x="394" y="8"/>
                    <a:pt x="3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4" y="14"/>
                    <a:pt x="10" y="18"/>
                  </a:cubicBezTo>
                  <a:close/>
                </a:path>
              </a:pathLst>
            </a:custGeom>
            <a:solidFill>
              <a:srgbClr val="0A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80" name="Google Shape;5185;p115"/>
            <p:cNvSpPr>
              <a:spLocks/>
            </p:cNvSpPr>
            <p:nvPr/>
          </p:nvSpPr>
          <p:spPr bwMode="auto">
            <a:xfrm>
              <a:off x="7067550" y="3032125"/>
              <a:ext cx="1581150" cy="815975"/>
            </a:xfrm>
            <a:custGeom>
              <a:avLst/>
              <a:gdLst>
                <a:gd name="T0" fmla="*/ 2147483646 w 396"/>
                <a:gd name="T1" fmla="*/ 0 h 204"/>
                <a:gd name="T2" fmla="*/ 2147483646 w 396"/>
                <a:gd name="T3" fmla="*/ 0 h 204"/>
                <a:gd name="T4" fmla="*/ 2147483646 w 396"/>
                <a:gd name="T5" fmla="*/ 0 h 204"/>
                <a:gd name="T6" fmla="*/ 0 w 396"/>
                <a:gd name="T7" fmla="*/ 2147483646 h 204"/>
                <a:gd name="T8" fmla="*/ 2147483646 w 396"/>
                <a:gd name="T9" fmla="*/ 2147483646 h 204"/>
                <a:gd name="T10" fmla="*/ 2147483646 w 396"/>
                <a:gd name="T11" fmla="*/ 2147483646 h 204"/>
                <a:gd name="T12" fmla="*/ 2147483646 w 396"/>
                <a:gd name="T13" fmla="*/ 2147483646 h 204"/>
                <a:gd name="T14" fmla="*/ 2147483646 w 39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6" h="204" extrusionOk="0">
                  <a:moveTo>
                    <a:pt x="396" y="0"/>
                  </a:moveTo>
                  <a:cubicBezTo>
                    <a:pt x="396" y="0"/>
                    <a:pt x="396" y="0"/>
                    <a:pt x="39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1" y="204"/>
                    <a:pt x="1" y="204"/>
                  </a:cubicBezTo>
                  <a:cubicBezTo>
                    <a:pt x="395" y="204"/>
                    <a:pt x="395" y="204"/>
                    <a:pt x="395" y="204"/>
                  </a:cubicBezTo>
                  <a:cubicBezTo>
                    <a:pt x="396" y="204"/>
                    <a:pt x="396" y="203"/>
                    <a:pt x="396" y="203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81" name="Google Shape;5186;p115"/>
            <p:cNvSpPr>
              <a:spLocks/>
            </p:cNvSpPr>
            <p:nvPr/>
          </p:nvSpPr>
          <p:spPr bwMode="auto">
            <a:xfrm>
              <a:off x="7072313" y="2536825"/>
              <a:ext cx="1576387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0 w 395"/>
                <a:gd name="T9" fmla="*/ 2147483646 h 124"/>
                <a:gd name="T10" fmla="*/ 0 w 395"/>
                <a:gd name="T11" fmla="*/ 2147483646 h 124"/>
                <a:gd name="T12" fmla="*/ 2147483646 w 395"/>
                <a:gd name="T13" fmla="*/ 2147483646 h 124"/>
                <a:gd name="T14" fmla="*/ 2147483646 w 395"/>
                <a:gd name="T15" fmla="*/ 2147483646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5" h="124" extrusionOk="0">
                  <a:moveTo>
                    <a:pt x="384" y="105"/>
                  </a:moveTo>
                  <a:cubicBezTo>
                    <a:pt x="208" y="4"/>
                    <a:pt x="208" y="4"/>
                    <a:pt x="208" y="4"/>
                  </a:cubicBezTo>
                  <a:cubicBezTo>
                    <a:pt x="201" y="0"/>
                    <a:pt x="193" y="0"/>
                    <a:pt x="186" y="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9"/>
                    <a:pt x="0" y="116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95" y="124"/>
                    <a:pt x="395" y="124"/>
                    <a:pt x="395" y="124"/>
                  </a:cubicBezTo>
                  <a:cubicBezTo>
                    <a:pt x="395" y="117"/>
                    <a:pt x="390" y="109"/>
                    <a:pt x="384" y="105"/>
                  </a:cubicBezTo>
                  <a:close/>
                </a:path>
              </a:pathLst>
            </a:custGeom>
            <a:solidFill>
              <a:srgbClr val="68C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AA05893-85E0-D846-BF1B-09FDB1F145DA}"/>
              </a:ext>
            </a:extLst>
          </p:cNvPr>
          <p:cNvGrpSpPr/>
          <p:nvPr/>
        </p:nvGrpSpPr>
        <p:grpSpPr>
          <a:xfrm>
            <a:off x="6189663" y="4064000"/>
            <a:ext cx="1576387" cy="1801813"/>
            <a:chOff x="6189663" y="4064000"/>
            <a:chExt cx="1576387" cy="1801813"/>
          </a:xfrm>
        </p:grpSpPr>
        <p:sp>
          <p:nvSpPr>
            <p:cNvPr id="245782" name="Google Shape;5187;p115"/>
            <p:cNvSpPr>
              <a:spLocks/>
            </p:cNvSpPr>
            <p:nvPr/>
          </p:nvSpPr>
          <p:spPr bwMode="auto">
            <a:xfrm>
              <a:off x="6189663" y="4064000"/>
              <a:ext cx="1576387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0 w 395"/>
                <a:gd name="T9" fmla="*/ 2147483646 h 124"/>
                <a:gd name="T10" fmla="*/ 2147483646 w 395"/>
                <a:gd name="T11" fmla="*/ 2147483646 h 124"/>
                <a:gd name="T12" fmla="*/ 2147483646 w 395"/>
                <a:gd name="T13" fmla="*/ 2147483646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4" extrusionOk="0">
                  <a:moveTo>
                    <a:pt x="384" y="105"/>
                  </a:moveTo>
                  <a:cubicBezTo>
                    <a:pt x="209" y="4"/>
                    <a:pt x="209" y="4"/>
                    <a:pt x="209" y="4"/>
                  </a:cubicBezTo>
                  <a:cubicBezTo>
                    <a:pt x="202" y="0"/>
                    <a:pt x="194" y="0"/>
                    <a:pt x="187" y="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9"/>
                    <a:pt x="0" y="116"/>
                    <a:pt x="0" y="124"/>
                  </a:cubicBezTo>
                  <a:cubicBezTo>
                    <a:pt x="395" y="124"/>
                    <a:pt x="395" y="124"/>
                    <a:pt x="395" y="124"/>
                  </a:cubicBezTo>
                  <a:cubicBezTo>
                    <a:pt x="395" y="116"/>
                    <a:pt x="391" y="109"/>
                    <a:pt x="384" y="105"/>
                  </a:cubicBezTo>
                  <a:close/>
                </a:path>
              </a:pathLst>
            </a:custGeom>
            <a:solidFill>
              <a:srgbClr val="207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83" name="Google Shape;5188;p115"/>
            <p:cNvSpPr>
              <a:spLocks/>
            </p:cNvSpPr>
            <p:nvPr/>
          </p:nvSpPr>
          <p:spPr bwMode="auto">
            <a:xfrm>
              <a:off x="6189663" y="5370513"/>
              <a:ext cx="1576387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2147483646 w 395"/>
                <a:gd name="T9" fmla="*/ 0 h 124"/>
                <a:gd name="T10" fmla="*/ 0 w 395"/>
                <a:gd name="T11" fmla="*/ 0 h 124"/>
                <a:gd name="T12" fmla="*/ 2147483646 w 395"/>
                <a:gd name="T13" fmla="*/ 2147483646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4" extrusionOk="0">
                  <a:moveTo>
                    <a:pt x="11" y="19"/>
                  </a:moveTo>
                  <a:cubicBezTo>
                    <a:pt x="186" y="120"/>
                    <a:pt x="186" y="120"/>
                    <a:pt x="186" y="120"/>
                  </a:cubicBezTo>
                  <a:cubicBezTo>
                    <a:pt x="193" y="124"/>
                    <a:pt x="202" y="124"/>
                    <a:pt x="208" y="120"/>
                  </a:cubicBezTo>
                  <a:cubicBezTo>
                    <a:pt x="384" y="19"/>
                    <a:pt x="384" y="19"/>
                    <a:pt x="384" y="19"/>
                  </a:cubicBezTo>
                  <a:cubicBezTo>
                    <a:pt x="391" y="15"/>
                    <a:pt x="395" y="8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4" y="15"/>
                    <a:pt x="11" y="19"/>
                  </a:cubicBez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84" name="Google Shape;5189;p115"/>
            <p:cNvSpPr>
              <a:spLocks/>
            </p:cNvSpPr>
            <p:nvPr/>
          </p:nvSpPr>
          <p:spPr bwMode="auto">
            <a:xfrm>
              <a:off x="6189663" y="4559300"/>
              <a:ext cx="1576387" cy="811213"/>
            </a:xfrm>
            <a:custGeom>
              <a:avLst/>
              <a:gdLst>
                <a:gd name="T0" fmla="*/ 2147483646 w 395"/>
                <a:gd name="T1" fmla="*/ 0 h 203"/>
                <a:gd name="T2" fmla="*/ 2147483646 w 395"/>
                <a:gd name="T3" fmla="*/ 0 h 203"/>
                <a:gd name="T4" fmla="*/ 0 w 395"/>
                <a:gd name="T5" fmla="*/ 0 h 203"/>
                <a:gd name="T6" fmla="*/ 0 w 395"/>
                <a:gd name="T7" fmla="*/ 0 h 203"/>
                <a:gd name="T8" fmla="*/ 0 w 395"/>
                <a:gd name="T9" fmla="*/ 2147483646 h 203"/>
                <a:gd name="T10" fmla="*/ 0 w 395"/>
                <a:gd name="T11" fmla="*/ 2147483646 h 203"/>
                <a:gd name="T12" fmla="*/ 2147483646 w 395"/>
                <a:gd name="T13" fmla="*/ 2147483646 h 203"/>
                <a:gd name="T14" fmla="*/ 2147483646 w 395"/>
                <a:gd name="T15" fmla="*/ 2147483646 h 203"/>
                <a:gd name="T16" fmla="*/ 2147483646 w 395"/>
                <a:gd name="T17" fmla="*/ 0 h 2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5" h="203" extrusionOk="0">
                  <a:moveTo>
                    <a:pt x="395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95" y="203"/>
                    <a:pt x="395" y="203"/>
                    <a:pt x="395" y="203"/>
                  </a:cubicBezTo>
                  <a:cubicBezTo>
                    <a:pt x="395" y="203"/>
                    <a:pt x="395" y="203"/>
                    <a:pt x="395" y="203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4D0DDD6-D976-3B48-995E-E2975C4FC57C}"/>
              </a:ext>
            </a:extLst>
          </p:cNvPr>
          <p:cNvGrpSpPr/>
          <p:nvPr/>
        </p:nvGrpSpPr>
        <p:grpSpPr>
          <a:xfrm>
            <a:off x="4427538" y="4064000"/>
            <a:ext cx="1577975" cy="1801813"/>
            <a:chOff x="4427538" y="4064000"/>
            <a:chExt cx="1577975" cy="1801813"/>
          </a:xfrm>
        </p:grpSpPr>
        <p:sp>
          <p:nvSpPr>
            <p:cNvPr id="245785" name="Google Shape;5190;p115"/>
            <p:cNvSpPr>
              <a:spLocks/>
            </p:cNvSpPr>
            <p:nvPr/>
          </p:nvSpPr>
          <p:spPr bwMode="auto">
            <a:xfrm>
              <a:off x="4427538" y="4559300"/>
              <a:ext cx="1577975" cy="811213"/>
            </a:xfrm>
            <a:custGeom>
              <a:avLst/>
              <a:gdLst>
                <a:gd name="T0" fmla="*/ 2147483646 w 395"/>
                <a:gd name="T1" fmla="*/ 0 h 203"/>
                <a:gd name="T2" fmla="*/ 2147483646 w 395"/>
                <a:gd name="T3" fmla="*/ 0 h 203"/>
                <a:gd name="T4" fmla="*/ 0 w 395"/>
                <a:gd name="T5" fmla="*/ 0 h 203"/>
                <a:gd name="T6" fmla="*/ 0 w 395"/>
                <a:gd name="T7" fmla="*/ 0 h 203"/>
                <a:gd name="T8" fmla="*/ 0 w 395"/>
                <a:gd name="T9" fmla="*/ 2147483646 h 203"/>
                <a:gd name="T10" fmla="*/ 0 w 395"/>
                <a:gd name="T11" fmla="*/ 2147483646 h 203"/>
                <a:gd name="T12" fmla="*/ 2147483646 w 395"/>
                <a:gd name="T13" fmla="*/ 2147483646 h 203"/>
                <a:gd name="T14" fmla="*/ 2147483646 w 395"/>
                <a:gd name="T15" fmla="*/ 2147483646 h 203"/>
                <a:gd name="T16" fmla="*/ 2147483646 w 395"/>
                <a:gd name="T17" fmla="*/ 0 h 2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5" h="203" extrusionOk="0">
                  <a:moveTo>
                    <a:pt x="395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95" y="203"/>
                    <a:pt x="395" y="203"/>
                    <a:pt x="395" y="203"/>
                  </a:cubicBezTo>
                  <a:cubicBezTo>
                    <a:pt x="395" y="203"/>
                    <a:pt x="395" y="203"/>
                    <a:pt x="395" y="203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86" name="Google Shape;5191;p115"/>
            <p:cNvSpPr>
              <a:spLocks/>
            </p:cNvSpPr>
            <p:nvPr/>
          </p:nvSpPr>
          <p:spPr bwMode="auto">
            <a:xfrm>
              <a:off x="4427538" y="4064000"/>
              <a:ext cx="1577975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0 w 395"/>
                <a:gd name="T9" fmla="*/ 2147483646 h 124"/>
                <a:gd name="T10" fmla="*/ 2147483646 w 395"/>
                <a:gd name="T11" fmla="*/ 2147483646 h 124"/>
                <a:gd name="T12" fmla="*/ 2147483646 w 395"/>
                <a:gd name="T13" fmla="*/ 2147483646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4" extrusionOk="0">
                  <a:moveTo>
                    <a:pt x="384" y="105"/>
                  </a:moveTo>
                  <a:cubicBezTo>
                    <a:pt x="208" y="4"/>
                    <a:pt x="208" y="4"/>
                    <a:pt x="208" y="4"/>
                  </a:cubicBezTo>
                  <a:cubicBezTo>
                    <a:pt x="202" y="0"/>
                    <a:pt x="193" y="0"/>
                    <a:pt x="186" y="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9"/>
                    <a:pt x="0" y="116"/>
                    <a:pt x="0" y="124"/>
                  </a:cubicBezTo>
                  <a:cubicBezTo>
                    <a:pt x="395" y="124"/>
                    <a:pt x="395" y="124"/>
                    <a:pt x="395" y="124"/>
                  </a:cubicBezTo>
                  <a:cubicBezTo>
                    <a:pt x="395" y="116"/>
                    <a:pt x="390" y="109"/>
                    <a:pt x="384" y="105"/>
                  </a:cubicBez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5787" name="Google Shape;5192;p115"/>
            <p:cNvSpPr>
              <a:spLocks/>
            </p:cNvSpPr>
            <p:nvPr/>
          </p:nvSpPr>
          <p:spPr bwMode="auto">
            <a:xfrm>
              <a:off x="4427538" y="5370513"/>
              <a:ext cx="1577975" cy="495300"/>
            </a:xfrm>
            <a:custGeom>
              <a:avLst/>
              <a:gdLst>
                <a:gd name="T0" fmla="*/ 2147483646 w 395"/>
                <a:gd name="T1" fmla="*/ 2147483646 h 124"/>
                <a:gd name="T2" fmla="*/ 2147483646 w 395"/>
                <a:gd name="T3" fmla="*/ 2147483646 h 124"/>
                <a:gd name="T4" fmla="*/ 2147483646 w 395"/>
                <a:gd name="T5" fmla="*/ 2147483646 h 124"/>
                <a:gd name="T6" fmla="*/ 2147483646 w 395"/>
                <a:gd name="T7" fmla="*/ 2147483646 h 124"/>
                <a:gd name="T8" fmla="*/ 2147483646 w 395"/>
                <a:gd name="T9" fmla="*/ 0 h 124"/>
                <a:gd name="T10" fmla="*/ 0 w 395"/>
                <a:gd name="T11" fmla="*/ 0 h 124"/>
                <a:gd name="T12" fmla="*/ 2147483646 w 395"/>
                <a:gd name="T13" fmla="*/ 2147483646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5" h="124" extrusionOk="0">
                  <a:moveTo>
                    <a:pt x="11" y="19"/>
                  </a:moveTo>
                  <a:cubicBezTo>
                    <a:pt x="186" y="120"/>
                    <a:pt x="186" y="120"/>
                    <a:pt x="186" y="120"/>
                  </a:cubicBezTo>
                  <a:cubicBezTo>
                    <a:pt x="193" y="124"/>
                    <a:pt x="201" y="124"/>
                    <a:pt x="208" y="120"/>
                  </a:cubicBezTo>
                  <a:cubicBezTo>
                    <a:pt x="384" y="19"/>
                    <a:pt x="384" y="19"/>
                    <a:pt x="384" y="19"/>
                  </a:cubicBezTo>
                  <a:cubicBezTo>
                    <a:pt x="390" y="15"/>
                    <a:pt x="395" y="8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4" y="15"/>
                    <a:pt x="11" y="19"/>
                  </a:cubicBez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45788" name="Google Shape;5193;p115"/>
          <p:cNvSpPr>
            <a:spLocks/>
          </p:cNvSpPr>
          <p:nvPr/>
        </p:nvSpPr>
        <p:spPr bwMode="auto">
          <a:xfrm>
            <a:off x="4967288" y="1617663"/>
            <a:ext cx="498475" cy="590550"/>
          </a:xfrm>
          <a:custGeom>
            <a:avLst/>
            <a:gdLst>
              <a:gd name="T0" fmla="*/ 2147483646 w 125"/>
              <a:gd name="T1" fmla="*/ 2147483646 h 148"/>
              <a:gd name="T2" fmla="*/ 2147483646 w 125"/>
              <a:gd name="T3" fmla="*/ 2147483646 h 148"/>
              <a:gd name="T4" fmla="*/ 2147483646 w 125"/>
              <a:gd name="T5" fmla="*/ 2147483646 h 148"/>
              <a:gd name="T6" fmla="*/ 2147483646 w 125"/>
              <a:gd name="T7" fmla="*/ 2147483646 h 148"/>
              <a:gd name="T8" fmla="*/ 2147483646 w 125"/>
              <a:gd name="T9" fmla="*/ 2147483646 h 148"/>
              <a:gd name="T10" fmla="*/ 2147483646 w 125"/>
              <a:gd name="T11" fmla="*/ 2147483646 h 148"/>
              <a:gd name="T12" fmla="*/ 2147483646 w 125"/>
              <a:gd name="T13" fmla="*/ 2147483646 h 148"/>
              <a:gd name="T14" fmla="*/ 2147483646 w 125"/>
              <a:gd name="T15" fmla="*/ 2147483646 h 148"/>
              <a:gd name="T16" fmla="*/ 2147483646 w 125"/>
              <a:gd name="T17" fmla="*/ 2147483646 h 148"/>
              <a:gd name="T18" fmla="*/ 2147483646 w 125"/>
              <a:gd name="T19" fmla="*/ 2147483646 h 148"/>
              <a:gd name="T20" fmla="*/ 2147483646 w 125"/>
              <a:gd name="T21" fmla="*/ 2147483646 h 148"/>
              <a:gd name="T22" fmla="*/ 2147483646 w 125"/>
              <a:gd name="T23" fmla="*/ 2147483646 h 148"/>
              <a:gd name="T24" fmla="*/ 2147483646 w 125"/>
              <a:gd name="T25" fmla="*/ 2147483646 h 148"/>
              <a:gd name="T26" fmla="*/ 2147483646 w 125"/>
              <a:gd name="T27" fmla="*/ 2147483646 h 148"/>
              <a:gd name="T28" fmla="*/ 2147483646 w 125"/>
              <a:gd name="T29" fmla="*/ 2147483646 h 148"/>
              <a:gd name="T30" fmla="*/ 2147483646 w 125"/>
              <a:gd name="T31" fmla="*/ 2147483646 h 148"/>
              <a:gd name="T32" fmla="*/ 2147483646 w 125"/>
              <a:gd name="T33" fmla="*/ 2147483646 h 148"/>
              <a:gd name="T34" fmla="*/ 2147483646 w 125"/>
              <a:gd name="T35" fmla="*/ 2147483646 h 148"/>
              <a:gd name="T36" fmla="*/ 2147483646 w 125"/>
              <a:gd name="T37" fmla="*/ 2147483646 h 148"/>
              <a:gd name="T38" fmla="*/ 2147483646 w 125"/>
              <a:gd name="T39" fmla="*/ 2147483646 h 148"/>
              <a:gd name="T40" fmla="*/ 2147483646 w 125"/>
              <a:gd name="T41" fmla="*/ 2147483646 h 148"/>
              <a:gd name="T42" fmla="*/ 2147483646 w 125"/>
              <a:gd name="T43" fmla="*/ 2147483646 h 148"/>
              <a:gd name="T44" fmla="*/ 2147483646 w 125"/>
              <a:gd name="T45" fmla="*/ 2147483646 h 148"/>
              <a:gd name="T46" fmla="*/ 2147483646 w 125"/>
              <a:gd name="T47" fmla="*/ 2147483646 h 148"/>
              <a:gd name="T48" fmla="*/ 2147483646 w 125"/>
              <a:gd name="T49" fmla="*/ 0 h 148"/>
              <a:gd name="T50" fmla="*/ 2147483646 w 125"/>
              <a:gd name="T51" fmla="*/ 2147483646 h 148"/>
              <a:gd name="T52" fmla="*/ 2147483646 w 125"/>
              <a:gd name="T53" fmla="*/ 2147483646 h 148"/>
              <a:gd name="T54" fmla="*/ 2147483646 w 125"/>
              <a:gd name="T55" fmla="*/ 2147483646 h 148"/>
              <a:gd name="T56" fmla="*/ 2147483646 w 125"/>
              <a:gd name="T57" fmla="*/ 2147483646 h 148"/>
              <a:gd name="T58" fmla="*/ 2147483646 w 125"/>
              <a:gd name="T59" fmla="*/ 2147483646 h 148"/>
              <a:gd name="T60" fmla="*/ 2147483646 w 125"/>
              <a:gd name="T61" fmla="*/ 2147483646 h 148"/>
              <a:gd name="T62" fmla="*/ 2147483646 w 125"/>
              <a:gd name="T63" fmla="*/ 2147483646 h 148"/>
              <a:gd name="T64" fmla="*/ 2147483646 w 125"/>
              <a:gd name="T65" fmla="*/ 2147483646 h 148"/>
              <a:gd name="T66" fmla="*/ 2147483646 w 125"/>
              <a:gd name="T67" fmla="*/ 2147483646 h 148"/>
              <a:gd name="T68" fmla="*/ 2147483646 w 125"/>
              <a:gd name="T69" fmla="*/ 2147483646 h 148"/>
              <a:gd name="T70" fmla="*/ 2147483646 w 125"/>
              <a:gd name="T71" fmla="*/ 2147483646 h 148"/>
              <a:gd name="T72" fmla="*/ 2147483646 w 125"/>
              <a:gd name="T73" fmla="*/ 2147483646 h 148"/>
              <a:gd name="T74" fmla="*/ 2147483646 w 125"/>
              <a:gd name="T75" fmla="*/ 2147483646 h 148"/>
              <a:gd name="T76" fmla="*/ 2147483646 w 125"/>
              <a:gd name="T77" fmla="*/ 2147483646 h 148"/>
              <a:gd name="T78" fmla="*/ 2147483646 w 125"/>
              <a:gd name="T79" fmla="*/ 2147483646 h 148"/>
              <a:gd name="T80" fmla="*/ 2147483646 w 125"/>
              <a:gd name="T81" fmla="*/ 2147483646 h 148"/>
              <a:gd name="T82" fmla="*/ 2147483646 w 125"/>
              <a:gd name="T83" fmla="*/ 2147483646 h 148"/>
              <a:gd name="T84" fmla="*/ 2147483646 w 125"/>
              <a:gd name="T85" fmla="*/ 2147483646 h 148"/>
              <a:gd name="T86" fmla="*/ 2147483646 w 125"/>
              <a:gd name="T87" fmla="*/ 2147483646 h 148"/>
              <a:gd name="T88" fmla="*/ 2147483646 w 125"/>
              <a:gd name="T89" fmla="*/ 2147483646 h 148"/>
              <a:gd name="T90" fmla="*/ 2147483646 w 125"/>
              <a:gd name="T91" fmla="*/ 2147483646 h 148"/>
              <a:gd name="T92" fmla="*/ 2147483646 w 125"/>
              <a:gd name="T93" fmla="*/ 2147483646 h 148"/>
              <a:gd name="T94" fmla="*/ 2147483646 w 125"/>
              <a:gd name="T95" fmla="*/ 2147483646 h 148"/>
              <a:gd name="T96" fmla="*/ 2147483646 w 125"/>
              <a:gd name="T97" fmla="*/ 2147483646 h 148"/>
              <a:gd name="T98" fmla="*/ 2147483646 w 125"/>
              <a:gd name="T99" fmla="*/ 2147483646 h 148"/>
              <a:gd name="T100" fmla="*/ 2147483646 w 125"/>
              <a:gd name="T101" fmla="*/ 2147483646 h 14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25" h="148" extrusionOk="0">
                <a:moveTo>
                  <a:pt x="83" y="143"/>
                </a:moveTo>
                <a:cubicBezTo>
                  <a:pt x="83" y="146"/>
                  <a:pt x="81" y="148"/>
                  <a:pt x="78" y="148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44" y="148"/>
                  <a:pt x="42" y="146"/>
                  <a:pt x="42" y="143"/>
                </a:cubicBezTo>
                <a:cubicBezTo>
                  <a:pt x="42" y="143"/>
                  <a:pt x="42" y="143"/>
                  <a:pt x="42" y="143"/>
                </a:cubicBezTo>
                <a:cubicBezTo>
                  <a:pt x="42" y="140"/>
                  <a:pt x="44" y="138"/>
                  <a:pt x="47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81" y="138"/>
                  <a:pt x="83" y="140"/>
                  <a:pt x="83" y="143"/>
                </a:cubicBezTo>
                <a:close/>
                <a:moveTo>
                  <a:pt x="83" y="130"/>
                </a:moveTo>
                <a:cubicBezTo>
                  <a:pt x="83" y="127"/>
                  <a:pt x="81" y="124"/>
                  <a:pt x="78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4" y="124"/>
                  <a:pt x="42" y="127"/>
                  <a:pt x="42" y="130"/>
                </a:cubicBezTo>
                <a:cubicBezTo>
                  <a:pt x="42" y="130"/>
                  <a:pt x="42" y="130"/>
                  <a:pt x="42" y="130"/>
                </a:cubicBezTo>
                <a:cubicBezTo>
                  <a:pt x="42" y="132"/>
                  <a:pt x="44" y="135"/>
                  <a:pt x="47" y="135"/>
                </a:cubicBezTo>
                <a:cubicBezTo>
                  <a:pt x="78" y="135"/>
                  <a:pt x="78" y="135"/>
                  <a:pt x="78" y="135"/>
                </a:cubicBezTo>
                <a:cubicBezTo>
                  <a:pt x="81" y="135"/>
                  <a:pt x="83" y="132"/>
                  <a:pt x="83" y="130"/>
                </a:cubicBezTo>
                <a:close/>
                <a:moveTo>
                  <a:pt x="68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9" y="121"/>
                  <a:pt x="61" y="121"/>
                  <a:pt x="62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2" y="121"/>
                  <a:pt x="63" y="121"/>
                  <a:pt x="63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4" y="121"/>
                  <a:pt x="66" y="121"/>
                  <a:pt x="68" y="121"/>
                </a:cubicBezTo>
                <a:lnTo>
                  <a:pt x="68" y="73"/>
                </a:lnTo>
                <a:close/>
                <a:moveTo>
                  <a:pt x="45" y="53"/>
                </a:moveTo>
                <a:cubicBezTo>
                  <a:pt x="41" y="53"/>
                  <a:pt x="38" y="56"/>
                  <a:pt x="38" y="60"/>
                </a:cubicBezTo>
                <a:cubicBezTo>
                  <a:pt x="38" y="65"/>
                  <a:pt x="41" y="68"/>
                  <a:pt x="45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49" y="53"/>
                  <a:pt x="45" y="53"/>
                </a:cubicBezTo>
                <a:close/>
                <a:moveTo>
                  <a:pt x="87" y="60"/>
                </a:moveTo>
                <a:cubicBezTo>
                  <a:pt x="87" y="56"/>
                  <a:pt x="84" y="53"/>
                  <a:pt x="80" y="53"/>
                </a:cubicBezTo>
                <a:cubicBezTo>
                  <a:pt x="76" y="53"/>
                  <a:pt x="72" y="56"/>
                  <a:pt x="72" y="60"/>
                </a:cubicBezTo>
                <a:cubicBezTo>
                  <a:pt x="72" y="68"/>
                  <a:pt x="72" y="68"/>
                  <a:pt x="72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4" y="68"/>
                  <a:pt x="87" y="65"/>
                  <a:pt x="87" y="60"/>
                </a:cubicBezTo>
                <a:close/>
                <a:moveTo>
                  <a:pt x="104" y="47"/>
                </a:moveTo>
                <a:cubicBezTo>
                  <a:pt x="100" y="34"/>
                  <a:pt x="85" y="19"/>
                  <a:pt x="63" y="19"/>
                </a:cubicBezTo>
                <a:cubicBezTo>
                  <a:pt x="41" y="19"/>
                  <a:pt x="25" y="34"/>
                  <a:pt x="21" y="47"/>
                </a:cubicBezTo>
                <a:cubicBezTo>
                  <a:pt x="19" y="57"/>
                  <a:pt x="21" y="67"/>
                  <a:pt x="26" y="76"/>
                </a:cubicBezTo>
                <a:cubicBezTo>
                  <a:pt x="30" y="84"/>
                  <a:pt x="35" y="91"/>
                  <a:pt x="39" y="100"/>
                </a:cubicBezTo>
                <a:cubicBezTo>
                  <a:pt x="41" y="104"/>
                  <a:pt x="42" y="111"/>
                  <a:pt x="43" y="116"/>
                </a:cubicBezTo>
                <a:cubicBezTo>
                  <a:pt x="43" y="120"/>
                  <a:pt x="45" y="121"/>
                  <a:pt x="50" y="121"/>
                </a:cubicBezTo>
                <a:cubicBezTo>
                  <a:pt x="51" y="121"/>
                  <a:pt x="52" y="121"/>
                  <a:pt x="53" y="121"/>
                </a:cubicBezTo>
                <a:cubicBezTo>
                  <a:pt x="53" y="73"/>
                  <a:pt x="53" y="73"/>
                  <a:pt x="53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2" y="73"/>
                  <a:pt x="39" y="72"/>
                  <a:pt x="37" y="69"/>
                </a:cubicBezTo>
                <a:cubicBezTo>
                  <a:pt x="34" y="67"/>
                  <a:pt x="33" y="64"/>
                  <a:pt x="33" y="60"/>
                </a:cubicBezTo>
                <a:cubicBezTo>
                  <a:pt x="33" y="57"/>
                  <a:pt x="34" y="54"/>
                  <a:pt x="37" y="52"/>
                </a:cubicBezTo>
                <a:cubicBezTo>
                  <a:pt x="39" y="49"/>
                  <a:pt x="42" y="48"/>
                  <a:pt x="45" y="48"/>
                </a:cubicBezTo>
                <a:cubicBezTo>
                  <a:pt x="52" y="48"/>
                  <a:pt x="58" y="54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8"/>
                  <a:pt x="58" y="68"/>
                  <a:pt x="5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57"/>
                  <a:pt x="69" y="54"/>
                  <a:pt x="71" y="52"/>
                </a:cubicBezTo>
                <a:cubicBezTo>
                  <a:pt x="73" y="49"/>
                  <a:pt x="77" y="48"/>
                  <a:pt x="80" y="48"/>
                </a:cubicBezTo>
                <a:cubicBezTo>
                  <a:pt x="83" y="48"/>
                  <a:pt x="86" y="49"/>
                  <a:pt x="89" y="52"/>
                </a:cubicBezTo>
                <a:cubicBezTo>
                  <a:pt x="91" y="54"/>
                  <a:pt x="92" y="57"/>
                  <a:pt x="92" y="60"/>
                </a:cubicBezTo>
                <a:cubicBezTo>
                  <a:pt x="92" y="64"/>
                  <a:pt x="91" y="67"/>
                  <a:pt x="89" y="69"/>
                </a:cubicBezTo>
                <a:cubicBezTo>
                  <a:pt x="86" y="72"/>
                  <a:pt x="83" y="73"/>
                  <a:pt x="80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3" y="121"/>
                  <a:pt x="74" y="121"/>
                  <a:pt x="75" y="121"/>
                </a:cubicBezTo>
                <a:cubicBezTo>
                  <a:pt x="80" y="121"/>
                  <a:pt x="82" y="120"/>
                  <a:pt x="83" y="116"/>
                </a:cubicBezTo>
                <a:cubicBezTo>
                  <a:pt x="84" y="111"/>
                  <a:pt x="84" y="104"/>
                  <a:pt x="87" y="100"/>
                </a:cubicBezTo>
                <a:cubicBezTo>
                  <a:pt x="90" y="91"/>
                  <a:pt x="95" y="84"/>
                  <a:pt x="99" y="76"/>
                </a:cubicBezTo>
                <a:cubicBezTo>
                  <a:pt x="104" y="67"/>
                  <a:pt x="106" y="57"/>
                  <a:pt x="104" y="47"/>
                </a:cubicBezTo>
                <a:close/>
                <a:moveTo>
                  <a:pt x="67" y="4"/>
                </a:moveTo>
                <a:cubicBezTo>
                  <a:pt x="67" y="2"/>
                  <a:pt x="65" y="0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0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5"/>
                  <a:pt x="60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5" y="17"/>
                  <a:pt x="67" y="15"/>
                  <a:pt x="67" y="12"/>
                </a:cubicBezTo>
                <a:lnTo>
                  <a:pt x="67" y="4"/>
                </a:lnTo>
                <a:close/>
                <a:moveTo>
                  <a:pt x="92" y="11"/>
                </a:moveTo>
                <a:cubicBezTo>
                  <a:pt x="93" y="9"/>
                  <a:pt x="93" y="7"/>
                  <a:pt x="90" y="5"/>
                </a:cubicBezTo>
                <a:cubicBezTo>
                  <a:pt x="90" y="5"/>
                  <a:pt x="90" y="5"/>
                  <a:pt x="90" y="5"/>
                </a:cubicBezTo>
                <a:cubicBezTo>
                  <a:pt x="88" y="4"/>
                  <a:pt x="85" y="5"/>
                  <a:pt x="84" y="7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7"/>
                  <a:pt x="80" y="19"/>
                  <a:pt x="82" y="21"/>
                </a:cubicBezTo>
                <a:cubicBezTo>
                  <a:pt x="82" y="21"/>
                  <a:pt x="82" y="21"/>
                  <a:pt x="82" y="21"/>
                </a:cubicBezTo>
                <a:cubicBezTo>
                  <a:pt x="84" y="22"/>
                  <a:pt x="87" y="21"/>
                  <a:pt x="88" y="19"/>
                </a:cubicBezTo>
                <a:lnTo>
                  <a:pt x="92" y="11"/>
                </a:lnTo>
                <a:close/>
                <a:moveTo>
                  <a:pt x="111" y="26"/>
                </a:moveTo>
                <a:cubicBezTo>
                  <a:pt x="113" y="24"/>
                  <a:pt x="113" y="22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9" y="18"/>
                  <a:pt x="107" y="18"/>
                  <a:pt x="105" y="19"/>
                </a:cubicBezTo>
                <a:cubicBezTo>
                  <a:pt x="98" y="25"/>
                  <a:pt x="98" y="25"/>
                  <a:pt x="98" y="25"/>
                </a:cubicBezTo>
                <a:cubicBezTo>
                  <a:pt x="97" y="27"/>
                  <a:pt x="96" y="29"/>
                  <a:pt x="98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0" y="33"/>
                  <a:pt x="103" y="33"/>
                  <a:pt x="104" y="32"/>
                </a:cubicBezTo>
                <a:lnTo>
                  <a:pt x="111" y="26"/>
                </a:lnTo>
                <a:close/>
                <a:moveTo>
                  <a:pt x="120" y="48"/>
                </a:moveTo>
                <a:cubicBezTo>
                  <a:pt x="123" y="48"/>
                  <a:pt x="125" y="45"/>
                  <a:pt x="124" y="43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4" y="41"/>
                  <a:pt x="121" y="39"/>
                  <a:pt x="119" y="39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08" y="41"/>
                  <a:pt x="107" y="44"/>
                  <a:pt x="107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9"/>
                  <a:pt x="110" y="50"/>
                  <a:pt x="112" y="50"/>
                </a:cubicBezTo>
                <a:lnTo>
                  <a:pt x="120" y="48"/>
                </a:lnTo>
                <a:close/>
                <a:moveTo>
                  <a:pt x="118" y="73"/>
                </a:moveTo>
                <a:cubicBezTo>
                  <a:pt x="121" y="73"/>
                  <a:pt x="123" y="71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24" y="67"/>
                  <a:pt x="123" y="64"/>
                  <a:pt x="120" y="64"/>
                </a:cubicBezTo>
                <a:cubicBezTo>
                  <a:pt x="112" y="62"/>
                  <a:pt x="112" y="62"/>
                  <a:pt x="112" y="62"/>
                </a:cubicBezTo>
                <a:cubicBezTo>
                  <a:pt x="110" y="61"/>
                  <a:pt x="107" y="63"/>
                  <a:pt x="107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6" y="68"/>
                  <a:pt x="108" y="70"/>
                  <a:pt x="110" y="71"/>
                </a:cubicBezTo>
                <a:lnTo>
                  <a:pt x="118" y="73"/>
                </a:lnTo>
                <a:close/>
                <a:moveTo>
                  <a:pt x="36" y="19"/>
                </a:moveTo>
                <a:cubicBezTo>
                  <a:pt x="38" y="21"/>
                  <a:pt x="40" y="22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5" y="19"/>
                  <a:pt x="45" y="17"/>
                  <a:pt x="44" y="14"/>
                </a:cubicBezTo>
                <a:cubicBezTo>
                  <a:pt x="40" y="7"/>
                  <a:pt x="40" y="7"/>
                  <a:pt x="40" y="7"/>
                </a:cubicBezTo>
                <a:cubicBezTo>
                  <a:pt x="39" y="5"/>
                  <a:pt x="36" y="4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7"/>
                  <a:pt x="31" y="9"/>
                  <a:pt x="32" y="11"/>
                </a:cubicBezTo>
                <a:lnTo>
                  <a:pt x="36" y="19"/>
                </a:lnTo>
                <a:close/>
                <a:moveTo>
                  <a:pt x="20" y="32"/>
                </a:moveTo>
                <a:cubicBezTo>
                  <a:pt x="22" y="33"/>
                  <a:pt x="25" y="33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8" y="29"/>
                  <a:pt x="28" y="27"/>
                  <a:pt x="26" y="2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8"/>
                  <a:pt x="15" y="18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2"/>
                  <a:pt x="12" y="24"/>
                  <a:pt x="14" y="26"/>
                </a:cubicBezTo>
                <a:lnTo>
                  <a:pt x="20" y="32"/>
                </a:lnTo>
                <a:close/>
                <a:moveTo>
                  <a:pt x="12" y="50"/>
                </a:moveTo>
                <a:cubicBezTo>
                  <a:pt x="15" y="50"/>
                  <a:pt x="17" y="49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4"/>
                  <a:pt x="16" y="41"/>
                  <a:pt x="14" y="41"/>
                </a:cubicBezTo>
                <a:cubicBezTo>
                  <a:pt x="6" y="39"/>
                  <a:pt x="6" y="39"/>
                  <a:pt x="6" y="39"/>
                </a:cubicBezTo>
                <a:cubicBezTo>
                  <a:pt x="3" y="39"/>
                  <a:pt x="1" y="41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8"/>
                  <a:pt x="4" y="48"/>
                </a:cubicBezTo>
                <a:lnTo>
                  <a:pt x="12" y="50"/>
                </a:lnTo>
                <a:close/>
                <a:moveTo>
                  <a:pt x="14" y="71"/>
                </a:moveTo>
                <a:cubicBezTo>
                  <a:pt x="17" y="70"/>
                  <a:pt x="18" y="68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7" y="63"/>
                  <a:pt x="15" y="61"/>
                  <a:pt x="12" y="62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7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71"/>
                  <a:pt x="4" y="73"/>
                  <a:pt x="6" y="73"/>
                </a:cubicBezTo>
                <a:lnTo>
                  <a:pt x="14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789" name="Google Shape;5194;p115"/>
          <p:cNvSpPr>
            <a:spLocks/>
          </p:cNvSpPr>
          <p:nvPr/>
        </p:nvSpPr>
        <p:spPr bwMode="auto">
          <a:xfrm>
            <a:off x="7539038" y="3235325"/>
            <a:ext cx="698500" cy="465138"/>
          </a:xfrm>
          <a:custGeom>
            <a:avLst/>
            <a:gdLst>
              <a:gd name="T0" fmla="*/ 2147483646 w 175"/>
              <a:gd name="T1" fmla="*/ 2147483646 h 116"/>
              <a:gd name="T2" fmla="*/ 2147483646 w 175"/>
              <a:gd name="T3" fmla="*/ 2147483646 h 116"/>
              <a:gd name="T4" fmla="*/ 2147483646 w 175"/>
              <a:gd name="T5" fmla="*/ 2147483646 h 116"/>
              <a:gd name="T6" fmla="*/ 2147483646 w 175"/>
              <a:gd name="T7" fmla="*/ 2147483646 h 116"/>
              <a:gd name="T8" fmla="*/ 2147483646 w 175"/>
              <a:gd name="T9" fmla="*/ 2147483646 h 116"/>
              <a:gd name="T10" fmla="*/ 2147483646 w 175"/>
              <a:gd name="T11" fmla="*/ 2147483646 h 116"/>
              <a:gd name="T12" fmla="*/ 2147483646 w 175"/>
              <a:gd name="T13" fmla="*/ 2147483646 h 116"/>
              <a:gd name="T14" fmla="*/ 2147483646 w 175"/>
              <a:gd name="T15" fmla="*/ 0 h 116"/>
              <a:gd name="T16" fmla="*/ 2147483646 w 175"/>
              <a:gd name="T17" fmla="*/ 2147483646 h 116"/>
              <a:gd name="T18" fmla="*/ 2147483646 w 175"/>
              <a:gd name="T19" fmla="*/ 2147483646 h 116"/>
              <a:gd name="T20" fmla="*/ 2147483646 w 175"/>
              <a:gd name="T21" fmla="*/ 2147483646 h 116"/>
              <a:gd name="T22" fmla="*/ 2147483646 w 175"/>
              <a:gd name="T23" fmla="*/ 2147483646 h 116"/>
              <a:gd name="T24" fmla="*/ 2147483646 w 175"/>
              <a:gd name="T25" fmla="*/ 2147483646 h 116"/>
              <a:gd name="T26" fmla="*/ 2147483646 w 175"/>
              <a:gd name="T27" fmla="*/ 2147483646 h 116"/>
              <a:gd name="T28" fmla="*/ 2147483646 w 175"/>
              <a:gd name="T29" fmla="*/ 2147483646 h 116"/>
              <a:gd name="T30" fmla="*/ 2147483646 w 175"/>
              <a:gd name="T31" fmla="*/ 2147483646 h 116"/>
              <a:gd name="T32" fmla="*/ 2147483646 w 175"/>
              <a:gd name="T33" fmla="*/ 2147483646 h 116"/>
              <a:gd name="T34" fmla="*/ 2147483646 w 175"/>
              <a:gd name="T35" fmla="*/ 2147483646 h 116"/>
              <a:gd name="T36" fmla="*/ 2147483646 w 175"/>
              <a:gd name="T37" fmla="*/ 2147483646 h 116"/>
              <a:gd name="T38" fmla="*/ 2147483646 w 175"/>
              <a:gd name="T39" fmla="*/ 2147483646 h 116"/>
              <a:gd name="T40" fmla="*/ 2147483646 w 175"/>
              <a:gd name="T41" fmla="*/ 2147483646 h 116"/>
              <a:gd name="T42" fmla="*/ 2147483646 w 175"/>
              <a:gd name="T43" fmla="*/ 2147483646 h 116"/>
              <a:gd name="T44" fmla="*/ 2147483646 w 175"/>
              <a:gd name="T45" fmla="*/ 2147483646 h 116"/>
              <a:gd name="T46" fmla="*/ 2147483646 w 175"/>
              <a:gd name="T47" fmla="*/ 2147483646 h 116"/>
              <a:gd name="T48" fmla="*/ 2147483646 w 175"/>
              <a:gd name="T49" fmla="*/ 2147483646 h 116"/>
              <a:gd name="T50" fmla="*/ 2147483646 w 175"/>
              <a:gd name="T51" fmla="*/ 2147483646 h 116"/>
              <a:gd name="T52" fmla="*/ 2147483646 w 175"/>
              <a:gd name="T53" fmla="*/ 2147483646 h 116"/>
              <a:gd name="T54" fmla="*/ 2147483646 w 175"/>
              <a:gd name="T55" fmla="*/ 2147483646 h 116"/>
              <a:gd name="T56" fmla="*/ 2147483646 w 175"/>
              <a:gd name="T57" fmla="*/ 2147483646 h 116"/>
              <a:gd name="T58" fmla="*/ 2147483646 w 175"/>
              <a:gd name="T59" fmla="*/ 2147483646 h 116"/>
              <a:gd name="T60" fmla="*/ 2147483646 w 175"/>
              <a:gd name="T61" fmla="*/ 2147483646 h 116"/>
              <a:gd name="T62" fmla="*/ 2147483646 w 175"/>
              <a:gd name="T63" fmla="*/ 2147483646 h 116"/>
              <a:gd name="T64" fmla="*/ 2147483646 w 175"/>
              <a:gd name="T65" fmla="*/ 2147483646 h 116"/>
              <a:gd name="T66" fmla="*/ 2147483646 w 175"/>
              <a:gd name="T67" fmla="*/ 2147483646 h 116"/>
              <a:gd name="T68" fmla="*/ 2147483646 w 175"/>
              <a:gd name="T69" fmla="*/ 2147483646 h 116"/>
              <a:gd name="T70" fmla="*/ 2147483646 w 175"/>
              <a:gd name="T71" fmla="*/ 2147483646 h 116"/>
              <a:gd name="T72" fmla="*/ 2147483646 w 175"/>
              <a:gd name="T73" fmla="*/ 2147483646 h 116"/>
              <a:gd name="T74" fmla="*/ 2147483646 w 175"/>
              <a:gd name="T75" fmla="*/ 2147483646 h 116"/>
              <a:gd name="T76" fmla="*/ 2147483646 w 175"/>
              <a:gd name="T77" fmla="*/ 2147483646 h 116"/>
              <a:gd name="T78" fmla="*/ 2147483646 w 175"/>
              <a:gd name="T79" fmla="*/ 2147483646 h 116"/>
              <a:gd name="T80" fmla="*/ 2147483646 w 175"/>
              <a:gd name="T81" fmla="*/ 2147483646 h 116"/>
              <a:gd name="T82" fmla="*/ 2147483646 w 175"/>
              <a:gd name="T83" fmla="*/ 2147483646 h 116"/>
              <a:gd name="T84" fmla="*/ 2147483646 w 175"/>
              <a:gd name="T85" fmla="*/ 2147483646 h 116"/>
              <a:gd name="T86" fmla="*/ 2147483646 w 175"/>
              <a:gd name="T87" fmla="*/ 2147483646 h 116"/>
              <a:gd name="T88" fmla="*/ 2147483646 w 175"/>
              <a:gd name="T89" fmla="*/ 2147483646 h 116"/>
              <a:gd name="T90" fmla="*/ 2147483646 w 175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75" h="116" extrusionOk="0">
                <a:moveTo>
                  <a:pt x="139" y="11"/>
                </a:moveTo>
                <a:cubicBezTo>
                  <a:pt x="155" y="52"/>
                  <a:pt x="155" y="52"/>
                  <a:pt x="155" y="52"/>
                </a:cubicBezTo>
                <a:cubicBezTo>
                  <a:pt x="135" y="60"/>
                  <a:pt x="135" y="60"/>
                  <a:pt x="135" y="60"/>
                </a:cubicBezTo>
                <a:cubicBezTo>
                  <a:pt x="124" y="51"/>
                  <a:pt x="92" y="23"/>
                  <a:pt x="89" y="23"/>
                </a:cubicBezTo>
                <a:cubicBezTo>
                  <a:pt x="86" y="23"/>
                  <a:pt x="76" y="26"/>
                  <a:pt x="75" y="27"/>
                </a:cubicBezTo>
                <a:cubicBezTo>
                  <a:pt x="75" y="27"/>
                  <a:pt x="69" y="28"/>
                  <a:pt x="64" y="28"/>
                </a:cubicBezTo>
                <a:cubicBezTo>
                  <a:pt x="61" y="28"/>
                  <a:pt x="59" y="28"/>
                  <a:pt x="58" y="27"/>
                </a:cubicBezTo>
                <a:cubicBezTo>
                  <a:pt x="57" y="26"/>
                  <a:pt x="56" y="25"/>
                  <a:pt x="56" y="24"/>
                </a:cubicBezTo>
                <a:cubicBezTo>
                  <a:pt x="56" y="22"/>
                  <a:pt x="58" y="20"/>
                  <a:pt x="60" y="19"/>
                </a:cubicBezTo>
                <a:cubicBezTo>
                  <a:pt x="68" y="15"/>
                  <a:pt x="91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100" y="6"/>
                  <a:pt x="135" y="11"/>
                  <a:pt x="139" y="11"/>
                </a:cubicBezTo>
                <a:close/>
                <a:moveTo>
                  <a:pt x="153" y="0"/>
                </a:moveTo>
                <a:cubicBezTo>
                  <a:pt x="153" y="0"/>
                  <a:pt x="152" y="0"/>
                  <a:pt x="151" y="0"/>
                </a:cubicBezTo>
                <a:cubicBezTo>
                  <a:pt x="145" y="3"/>
                  <a:pt x="145" y="3"/>
                  <a:pt x="145" y="3"/>
                </a:cubicBezTo>
                <a:cubicBezTo>
                  <a:pt x="144" y="3"/>
                  <a:pt x="143" y="4"/>
                  <a:pt x="142" y="5"/>
                </a:cubicBezTo>
                <a:cubicBezTo>
                  <a:pt x="142" y="6"/>
                  <a:pt x="142" y="8"/>
                  <a:pt x="142" y="9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60" y="53"/>
                  <a:pt x="163" y="55"/>
                  <a:pt x="165" y="54"/>
                </a:cubicBezTo>
                <a:cubicBezTo>
                  <a:pt x="172" y="51"/>
                  <a:pt x="172" y="51"/>
                  <a:pt x="172" y="51"/>
                </a:cubicBezTo>
                <a:cubicBezTo>
                  <a:pt x="173" y="51"/>
                  <a:pt x="174" y="50"/>
                  <a:pt x="174" y="49"/>
                </a:cubicBezTo>
                <a:cubicBezTo>
                  <a:pt x="174" y="47"/>
                  <a:pt x="175" y="46"/>
                  <a:pt x="174" y="45"/>
                </a:cubicBezTo>
                <a:cubicBezTo>
                  <a:pt x="157" y="3"/>
                  <a:pt x="157" y="3"/>
                  <a:pt x="157" y="3"/>
                </a:cubicBezTo>
                <a:cubicBezTo>
                  <a:pt x="157" y="1"/>
                  <a:pt x="155" y="0"/>
                  <a:pt x="153" y="0"/>
                </a:cubicBezTo>
                <a:close/>
                <a:moveTo>
                  <a:pt x="1" y="58"/>
                </a:moveTo>
                <a:cubicBezTo>
                  <a:pt x="0" y="59"/>
                  <a:pt x="1" y="60"/>
                  <a:pt x="2" y="61"/>
                </a:cubicBezTo>
                <a:cubicBezTo>
                  <a:pt x="2" y="62"/>
                  <a:pt x="3" y="63"/>
                  <a:pt x="5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4" y="64"/>
                  <a:pt x="16" y="62"/>
                  <a:pt x="17" y="59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0"/>
                  <a:pt x="20" y="9"/>
                  <a:pt x="19" y="8"/>
                </a:cubicBezTo>
                <a:cubicBezTo>
                  <a:pt x="18" y="7"/>
                  <a:pt x="17" y="7"/>
                  <a:pt x="16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6" y="6"/>
                  <a:pt x="4" y="8"/>
                  <a:pt x="4" y="10"/>
                </a:cubicBezTo>
                <a:lnTo>
                  <a:pt x="1" y="58"/>
                </a:lnTo>
                <a:close/>
                <a:moveTo>
                  <a:pt x="72" y="100"/>
                </a:moveTo>
                <a:cubicBezTo>
                  <a:pt x="72" y="99"/>
                  <a:pt x="71" y="97"/>
                  <a:pt x="69" y="96"/>
                </a:cubicBezTo>
                <a:cubicBezTo>
                  <a:pt x="66" y="94"/>
                  <a:pt x="63" y="94"/>
                  <a:pt x="60" y="97"/>
                </a:cubicBezTo>
                <a:cubicBezTo>
                  <a:pt x="57" y="101"/>
                  <a:pt x="57" y="101"/>
                  <a:pt x="57" y="101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0" y="110"/>
                  <a:pt x="54" y="114"/>
                  <a:pt x="55" y="115"/>
                </a:cubicBezTo>
                <a:cubicBezTo>
                  <a:pt x="56" y="116"/>
                  <a:pt x="58" y="116"/>
                  <a:pt x="59" y="116"/>
                </a:cubicBezTo>
                <a:cubicBezTo>
                  <a:pt x="61" y="116"/>
                  <a:pt x="62" y="115"/>
                  <a:pt x="64" y="113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70" y="105"/>
                  <a:pt x="70" y="105"/>
                  <a:pt x="70" y="105"/>
                </a:cubicBezTo>
                <a:cubicBezTo>
                  <a:pt x="72" y="104"/>
                  <a:pt x="72" y="102"/>
                  <a:pt x="72" y="100"/>
                </a:cubicBezTo>
                <a:close/>
                <a:moveTo>
                  <a:pt x="38" y="98"/>
                </a:moveTo>
                <a:cubicBezTo>
                  <a:pt x="36" y="100"/>
                  <a:pt x="36" y="103"/>
                  <a:pt x="40" y="106"/>
                </a:cubicBezTo>
                <a:cubicBezTo>
                  <a:pt x="43" y="109"/>
                  <a:pt x="46" y="108"/>
                  <a:pt x="49" y="105"/>
                </a:cubicBezTo>
                <a:cubicBezTo>
                  <a:pt x="57" y="95"/>
                  <a:pt x="57" y="95"/>
                  <a:pt x="57" y="95"/>
                </a:cubicBezTo>
                <a:cubicBezTo>
                  <a:pt x="61" y="90"/>
                  <a:pt x="57" y="87"/>
                  <a:pt x="56" y="86"/>
                </a:cubicBezTo>
                <a:cubicBezTo>
                  <a:pt x="53" y="83"/>
                  <a:pt x="50" y="84"/>
                  <a:pt x="47" y="87"/>
                </a:cubicBezTo>
                <a:cubicBezTo>
                  <a:pt x="43" y="92"/>
                  <a:pt x="43" y="92"/>
                  <a:pt x="43" y="92"/>
                </a:cubicBezTo>
                <a:cubicBezTo>
                  <a:pt x="43" y="92"/>
                  <a:pt x="43" y="92"/>
                  <a:pt x="43" y="92"/>
                </a:cubicBezTo>
                <a:cubicBezTo>
                  <a:pt x="42" y="93"/>
                  <a:pt x="42" y="93"/>
                  <a:pt x="42" y="93"/>
                </a:cubicBezTo>
                <a:lnTo>
                  <a:pt x="38" y="98"/>
                </a:lnTo>
                <a:close/>
                <a:moveTo>
                  <a:pt x="26" y="86"/>
                </a:moveTo>
                <a:cubicBezTo>
                  <a:pt x="25" y="87"/>
                  <a:pt x="24" y="89"/>
                  <a:pt x="25" y="91"/>
                </a:cubicBezTo>
                <a:cubicBezTo>
                  <a:pt x="25" y="92"/>
                  <a:pt x="26" y="94"/>
                  <a:pt x="27" y="95"/>
                </a:cubicBezTo>
                <a:cubicBezTo>
                  <a:pt x="30" y="97"/>
                  <a:pt x="33" y="97"/>
                  <a:pt x="36" y="94"/>
                </a:cubicBezTo>
                <a:cubicBezTo>
                  <a:pt x="45" y="83"/>
                  <a:pt x="45" y="83"/>
                  <a:pt x="45" y="83"/>
                </a:cubicBezTo>
                <a:cubicBezTo>
                  <a:pt x="47" y="81"/>
                  <a:pt x="47" y="80"/>
                  <a:pt x="47" y="78"/>
                </a:cubicBezTo>
                <a:cubicBezTo>
                  <a:pt x="46" y="76"/>
                  <a:pt x="46" y="75"/>
                  <a:pt x="44" y="74"/>
                </a:cubicBezTo>
                <a:cubicBezTo>
                  <a:pt x="41" y="71"/>
                  <a:pt x="38" y="72"/>
                  <a:pt x="35" y="7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1"/>
                  <a:pt x="30" y="81"/>
                  <a:pt x="30" y="81"/>
                </a:cubicBezTo>
                <a:lnTo>
                  <a:pt x="26" y="86"/>
                </a:lnTo>
                <a:close/>
                <a:moveTo>
                  <a:pt x="24" y="82"/>
                </a:moveTo>
                <a:cubicBezTo>
                  <a:pt x="33" y="71"/>
                  <a:pt x="33" y="71"/>
                  <a:pt x="33" y="71"/>
                </a:cubicBezTo>
                <a:cubicBezTo>
                  <a:pt x="37" y="66"/>
                  <a:pt x="33" y="63"/>
                  <a:pt x="32" y="62"/>
                </a:cubicBezTo>
                <a:cubicBezTo>
                  <a:pt x="29" y="59"/>
                  <a:pt x="26" y="60"/>
                  <a:pt x="23" y="63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4"/>
                  <a:pt x="14" y="76"/>
                  <a:pt x="14" y="77"/>
                </a:cubicBezTo>
                <a:cubicBezTo>
                  <a:pt x="14" y="79"/>
                  <a:pt x="15" y="80"/>
                  <a:pt x="16" y="81"/>
                </a:cubicBezTo>
                <a:cubicBezTo>
                  <a:pt x="17" y="82"/>
                  <a:pt x="19" y="83"/>
                  <a:pt x="21" y="83"/>
                </a:cubicBezTo>
                <a:cubicBezTo>
                  <a:pt x="22" y="83"/>
                  <a:pt x="23" y="83"/>
                  <a:pt x="24" y="82"/>
                </a:cubicBezTo>
                <a:close/>
                <a:moveTo>
                  <a:pt x="132" y="72"/>
                </a:moveTo>
                <a:cubicBezTo>
                  <a:pt x="134" y="70"/>
                  <a:pt x="136" y="66"/>
                  <a:pt x="131" y="63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12" y="46"/>
                  <a:pt x="93" y="30"/>
                  <a:pt x="88" y="27"/>
                </a:cubicBezTo>
                <a:cubicBezTo>
                  <a:pt x="86" y="27"/>
                  <a:pt x="81" y="29"/>
                  <a:pt x="77" y="31"/>
                </a:cubicBezTo>
                <a:cubicBezTo>
                  <a:pt x="76" y="31"/>
                  <a:pt x="76" y="31"/>
                  <a:pt x="76" y="31"/>
                </a:cubicBezTo>
                <a:cubicBezTo>
                  <a:pt x="76" y="31"/>
                  <a:pt x="70" y="33"/>
                  <a:pt x="64" y="33"/>
                </a:cubicBezTo>
                <a:cubicBezTo>
                  <a:pt x="60" y="33"/>
                  <a:pt x="58" y="32"/>
                  <a:pt x="56" y="31"/>
                </a:cubicBezTo>
                <a:cubicBezTo>
                  <a:pt x="52" y="28"/>
                  <a:pt x="52" y="26"/>
                  <a:pt x="52" y="24"/>
                </a:cubicBezTo>
                <a:cubicBezTo>
                  <a:pt x="52" y="20"/>
                  <a:pt x="55" y="17"/>
                  <a:pt x="57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1" y="59"/>
                  <a:pt x="21" y="59"/>
                  <a:pt x="21" y="59"/>
                </a:cubicBezTo>
                <a:cubicBezTo>
                  <a:pt x="24" y="57"/>
                  <a:pt x="26" y="56"/>
                  <a:pt x="28" y="56"/>
                </a:cubicBezTo>
                <a:cubicBezTo>
                  <a:pt x="30" y="56"/>
                  <a:pt x="33" y="57"/>
                  <a:pt x="35" y="59"/>
                </a:cubicBezTo>
                <a:cubicBezTo>
                  <a:pt x="38" y="61"/>
                  <a:pt x="39" y="65"/>
                  <a:pt x="39" y="68"/>
                </a:cubicBezTo>
                <a:cubicBezTo>
                  <a:pt x="42" y="68"/>
                  <a:pt x="44" y="69"/>
                  <a:pt x="47" y="71"/>
                </a:cubicBezTo>
                <a:cubicBezTo>
                  <a:pt x="50" y="73"/>
                  <a:pt x="51" y="77"/>
                  <a:pt x="51" y="80"/>
                </a:cubicBezTo>
                <a:cubicBezTo>
                  <a:pt x="54" y="80"/>
                  <a:pt x="56" y="81"/>
                  <a:pt x="59" y="82"/>
                </a:cubicBezTo>
                <a:cubicBezTo>
                  <a:pt x="61" y="85"/>
                  <a:pt x="63" y="88"/>
                  <a:pt x="63" y="91"/>
                </a:cubicBezTo>
                <a:cubicBezTo>
                  <a:pt x="66" y="90"/>
                  <a:pt x="69" y="91"/>
                  <a:pt x="72" y="93"/>
                </a:cubicBezTo>
                <a:cubicBezTo>
                  <a:pt x="76" y="96"/>
                  <a:pt x="77" y="100"/>
                  <a:pt x="76" y="105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80" y="108"/>
                  <a:pt x="81" y="109"/>
                  <a:pt x="83" y="109"/>
                </a:cubicBezTo>
                <a:cubicBezTo>
                  <a:pt x="85" y="109"/>
                  <a:pt x="86" y="107"/>
                  <a:pt x="87" y="106"/>
                </a:cubicBezTo>
                <a:cubicBezTo>
                  <a:pt x="89" y="104"/>
                  <a:pt x="90" y="102"/>
                  <a:pt x="88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73" y="87"/>
                  <a:pt x="73" y="87"/>
                  <a:pt x="73" y="87"/>
                </a:cubicBezTo>
                <a:cubicBezTo>
                  <a:pt x="72" y="86"/>
                  <a:pt x="72" y="86"/>
                  <a:pt x="72" y="85"/>
                </a:cubicBezTo>
                <a:cubicBezTo>
                  <a:pt x="72" y="84"/>
                  <a:pt x="72" y="84"/>
                  <a:pt x="73" y="83"/>
                </a:cubicBezTo>
                <a:cubicBezTo>
                  <a:pt x="73" y="82"/>
                  <a:pt x="75" y="82"/>
                  <a:pt x="76" y="83"/>
                </a:cubicBezTo>
                <a:cubicBezTo>
                  <a:pt x="95" y="99"/>
                  <a:pt x="95" y="99"/>
                  <a:pt x="95" y="99"/>
                </a:cubicBezTo>
                <a:cubicBezTo>
                  <a:pt x="96" y="100"/>
                  <a:pt x="97" y="100"/>
                  <a:pt x="98" y="100"/>
                </a:cubicBezTo>
                <a:cubicBezTo>
                  <a:pt x="100" y="100"/>
                  <a:pt x="102" y="99"/>
                  <a:pt x="104" y="97"/>
                </a:cubicBezTo>
                <a:cubicBezTo>
                  <a:pt x="105" y="96"/>
                  <a:pt x="105" y="94"/>
                  <a:pt x="105" y="93"/>
                </a:cubicBezTo>
                <a:cubicBezTo>
                  <a:pt x="105" y="91"/>
                  <a:pt x="104" y="89"/>
                  <a:pt x="102" y="88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7"/>
                  <a:pt x="89" y="77"/>
                  <a:pt x="89" y="76"/>
                </a:cubicBezTo>
                <a:cubicBezTo>
                  <a:pt x="89" y="75"/>
                  <a:pt x="89" y="75"/>
                  <a:pt x="89" y="74"/>
                </a:cubicBezTo>
                <a:cubicBezTo>
                  <a:pt x="90" y="73"/>
                  <a:pt x="91" y="73"/>
                  <a:pt x="92" y="74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11" y="89"/>
                  <a:pt x="113" y="90"/>
                  <a:pt x="114" y="90"/>
                </a:cubicBezTo>
                <a:cubicBezTo>
                  <a:pt x="116" y="90"/>
                  <a:pt x="118" y="89"/>
                  <a:pt x="120" y="87"/>
                </a:cubicBezTo>
                <a:cubicBezTo>
                  <a:pt x="121" y="85"/>
                  <a:pt x="122" y="83"/>
                  <a:pt x="122" y="82"/>
                </a:cubicBezTo>
                <a:cubicBezTo>
                  <a:pt x="122" y="80"/>
                  <a:pt x="121" y="79"/>
                  <a:pt x="119" y="77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05" y="66"/>
                  <a:pt x="105" y="66"/>
                  <a:pt x="105" y="66"/>
                </a:cubicBezTo>
                <a:cubicBezTo>
                  <a:pt x="104" y="65"/>
                  <a:pt x="103" y="63"/>
                  <a:pt x="104" y="62"/>
                </a:cubicBezTo>
                <a:cubicBezTo>
                  <a:pt x="105" y="61"/>
                  <a:pt x="107" y="61"/>
                  <a:pt x="108" y="62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26" y="77"/>
                  <a:pt x="129" y="76"/>
                  <a:pt x="132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790" name="Google Shape;5195;p115"/>
          <p:cNvSpPr>
            <a:spLocks/>
          </p:cNvSpPr>
          <p:nvPr/>
        </p:nvSpPr>
        <p:spPr bwMode="auto">
          <a:xfrm>
            <a:off x="4019550" y="3187700"/>
            <a:ext cx="600075" cy="503238"/>
          </a:xfrm>
          <a:custGeom>
            <a:avLst/>
            <a:gdLst>
              <a:gd name="T0" fmla="*/ 2147483646 w 150"/>
              <a:gd name="T1" fmla="*/ 2147483646 h 126"/>
              <a:gd name="T2" fmla="*/ 2147483646 w 150"/>
              <a:gd name="T3" fmla="*/ 2147483646 h 126"/>
              <a:gd name="T4" fmla="*/ 2147483646 w 150"/>
              <a:gd name="T5" fmla="*/ 2147483646 h 126"/>
              <a:gd name="T6" fmla="*/ 2147483646 w 150"/>
              <a:gd name="T7" fmla="*/ 2147483646 h 126"/>
              <a:gd name="T8" fmla="*/ 2147483646 w 150"/>
              <a:gd name="T9" fmla="*/ 2147483646 h 126"/>
              <a:gd name="T10" fmla="*/ 2147483646 w 150"/>
              <a:gd name="T11" fmla="*/ 2147483646 h 126"/>
              <a:gd name="T12" fmla="*/ 2147483646 w 150"/>
              <a:gd name="T13" fmla="*/ 2147483646 h 126"/>
              <a:gd name="T14" fmla="*/ 2147483646 w 150"/>
              <a:gd name="T15" fmla="*/ 2147483646 h 126"/>
              <a:gd name="T16" fmla="*/ 2147483646 w 150"/>
              <a:gd name="T17" fmla="*/ 2147483646 h 126"/>
              <a:gd name="T18" fmla="*/ 2147483646 w 150"/>
              <a:gd name="T19" fmla="*/ 2147483646 h 126"/>
              <a:gd name="T20" fmla="*/ 2147483646 w 150"/>
              <a:gd name="T21" fmla="*/ 2147483646 h 126"/>
              <a:gd name="T22" fmla="*/ 2147483646 w 150"/>
              <a:gd name="T23" fmla="*/ 2147483646 h 126"/>
              <a:gd name="T24" fmla="*/ 2147483646 w 150"/>
              <a:gd name="T25" fmla="*/ 2147483646 h 126"/>
              <a:gd name="T26" fmla="*/ 2147483646 w 150"/>
              <a:gd name="T27" fmla="*/ 2147483646 h 126"/>
              <a:gd name="T28" fmla="*/ 2147483646 w 150"/>
              <a:gd name="T29" fmla="*/ 2147483646 h 126"/>
              <a:gd name="T30" fmla="*/ 2147483646 w 150"/>
              <a:gd name="T31" fmla="*/ 2147483646 h 126"/>
              <a:gd name="T32" fmla="*/ 2147483646 w 150"/>
              <a:gd name="T33" fmla="*/ 2147483646 h 126"/>
              <a:gd name="T34" fmla="*/ 2147483646 w 150"/>
              <a:gd name="T35" fmla="*/ 2147483646 h 126"/>
              <a:gd name="T36" fmla="*/ 2147483646 w 150"/>
              <a:gd name="T37" fmla="*/ 2147483646 h 126"/>
              <a:gd name="T38" fmla="*/ 2147483646 w 150"/>
              <a:gd name="T39" fmla="*/ 2147483646 h 126"/>
              <a:gd name="T40" fmla="*/ 2147483646 w 150"/>
              <a:gd name="T41" fmla="*/ 2147483646 h 126"/>
              <a:gd name="T42" fmla="*/ 2147483646 w 150"/>
              <a:gd name="T43" fmla="*/ 2147483646 h 126"/>
              <a:gd name="T44" fmla="*/ 2147483646 w 150"/>
              <a:gd name="T45" fmla="*/ 2147483646 h 126"/>
              <a:gd name="T46" fmla="*/ 2147483646 w 150"/>
              <a:gd name="T47" fmla="*/ 2147483646 h 126"/>
              <a:gd name="T48" fmla="*/ 2147483646 w 150"/>
              <a:gd name="T49" fmla="*/ 2147483646 h 126"/>
              <a:gd name="T50" fmla="*/ 2147483646 w 150"/>
              <a:gd name="T51" fmla="*/ 2147483646 h 126"/>
              <a:gd name="T52" fmla="*/ 2147483646 w 150"/>
              <a:gd name="T53" fmla="*/ 2147483646 h 126"/>
              <a:gd name="T54" fmla="*/ 2147483646 w 150"/>
              <a:gd name="T55" fmla="*/ 2147483646 h 126"/>
              <a:gd name="T56" fmla="*/ 2147483646 w 150"/>
              <a:gd name="T57" fmla="*/ 2147483646 h 126"/>
              <a:gd name="T58" fmla="*/ 2147483646 w 150"/>
              <a:gd name="T59" fmla="*/ 2147483646 h 126"/>
              <a:gd name="T60" fmla="*/ 2147483646 w 150"/>
              <a:gd name="T61" fmla="*/ 2147483646 h 126"/>
              <a:gd name="T62" fmla="*/ 2147483646 w 150"/>
              <a:gd name="T63" fmla="*/ 2147483646 h 126"/>
              <a:gd name="T64" fmla="*/ 2147483646 w 150"/>
              <a:gd name="T65" fmla="*/ 2147483646 h 126"/>
              <a:gd name="T66" fmla="*/ 2147483646 w 150"/>
              <a:gd name="T67" fmla="*/ 2147483646 h 126"/>
              <a:gd name="T68" fmla="*/ 2147483646 w 150"/>
              <a:gd name="T69" fmla="*/ 2147483646 h 126"/>
              <a:gd name="T70" fmla="*/ 2147483646 w 150"/>
              <a:gd name="T71" fmla="*/ 2147483646 h 126"/>
              <a:gd name="T72" fmla="*/ 2147483646 w 150"/>
              <a:gd name="T73" fmla="*/ 2147483646 h 126"/>
              <a:gd name="T74" fmla="*/ 2147483646 w 150"/>
              <a:gd name="T75" fmla="*/ 2147483646 h 126"/>
              <a:gd name="T76" fmla="*/ 2147483646 w 150"/>
              <a:gd name="T77" fmla="*/ 2147483646 h 126"/>
              <a:gd name="T78" fmla="*/ 2147483646 w 150"/>
              <a:gd name="T79" fmla="*/ 2147483646 h 126"/>
              <a:gd name="T80" fmla="*/ 2147483646 w 150"/>
              <a:gd name="T81" fmla="*/ 2147483646 h 126"/>
              <a:gd name="T82" fmla="*/ 2147483646 w 150"/>
              <a:gd name="T83" fmla="*/ 2147483646 h 126"/>
              <a:gd name="T84" fmla="*/ 2147483646 w 150"/>
              <a:gd name="T85" fmla="*/ 2147483646 h 126"/>
              <a:gd name="T86" fmla="*/ 2147483646 w 150"/>
              <a:gd name="T87" fmla="*/ 2147483646 h 126"/>
              <a:gd name="T88" fmla="*/ 2147483646 w 150"/>
              <a:gd name="T89" fmla="*/ 2147483646 h 126"/>
              <a:gd name="T90" fmla="*/ 2147483646 w 150"/>
              <a:gd name="T91" fmla="*/ 2147483646 h 126"/>
              <a:gd name="T92" fmla="*/ 2147483646 w 150"/>
              <a:gd name="T93" fmla="*/ 2147483646 h 126"/>
              <a:gd name="T94" fmla="*/ 2147483646 w 150"/>
              <a:gd name="T95" fmla="*/ 2147483646 h 126"/>
              <a:gd name="T96" fmla="*/ 2147483646 w 150"/>
              <a:gd name="T97" fmla="*/ 2147483646 h 126"/>
              <a:gd name="T98" fmla="*/ 2147483646 w 150"/>
              <a:gd name="T99" fmla="*/ 2147483646 h 126"/>
              <a:gd name="T100" fmla="*/ 2147483646 w 150"/>
              <a:gd name="T101" fmla="*/ 0 h 126"/>
              <a:gd name="T102" fmla="*/ 0 w 150"/>
              <a:gd name="T103" fmla="*/ 2147483646 h 126"/>
              <a:gd name="T104" fmla="*/ 2147483646 w 150"/>
              <a:gd name="T105" fmla="*/ 2147483646 h 126"/>
              <a:gd name="T106" fmla="*/ 2147483646 w 150"/>
              <a:gd name="T107" fmla="*/ 2147483646 h 126"/>
              <a:gd name="T108" fmla="*/ 2147483646 w 150"/>
              <a:gd name="T109" fmla="*/ 2147483646 h 126"/>
              <a:gd name="T110" fmla="*/ 2147483646 w 150"/>
              <a:gd name="T111" fmla="*/ 2147483646 h 126"/>
              <a:gd name="T112" fmla="*/ 2147483646 w 150"/>
              <a:gd name="T113" fmla="*/ 2147483646 h 126"/>
              <a:gd name="T114" fmla="*/ 2147483646 w 150"/>
              <a:gd name="T115" fmla="*/ 2147483646 h 126"/>
              <a:gd name="T116" fmla="*/ 2147483646 w 150"/>
              <a:gd name="T117" fmla="*/ 2147483646 h 12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126" extrusionOk="0">
                <a:moveTo>
                  <a:pt x="20" y="103"/>
                </a:moveTo>
                <a:cubicBezTo>
                  <a:pt x="20" y="69"/>
                  <a:pt x="20" y="69"/>
                  <a:pt x="20" y="69"/>
                </a:cubicBezTo>
                <a:cubicBezTo>
                  <a:pt x="20" y="66"/>
                  <a:pt x="22" y="64"/>
                  <a:pt x="25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36" y="64"/>
                  <a:pt x="38" y="66"/>
                  <a:pt x="38" y="69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5"/>
                  <a:pt x="36" y="108"/>
                  <a:pt x="33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22" y="108"/>
                  <a:pt x="20" y="105"/>
                  <a:pt x="20" y="103"/>
                </a:cubicBezTo>
                <a:close/>
                <a:moveTo>
                  <a:pt x="55" y="52"/>
                </a:moveTo>
                <a:cubicBezTo>
                  <a:pt x="52" y="52"/>
                  <a:pt x="50" y="54"/>
                  <a:pt x="50" y="57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0" y="105"/>
                  <a:pt x="52" y="108"/>
                  <a:pt x="55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6" y="108"/>
                  <a:pt x="68" y="105"/>
                  <a:pt x="68" y="103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4"/>
                  <a:pt x="66" y="52"/>
                  <a:pt x="63" y="52"/>
                </a:cubicBezTo>
                <a:lnTo>
                  <a:pt x="55" y="52"/>
                </a:lnTo>
                <a:close/>
                <a:moveTo>
                  <a:pt x="85" y="41"/>
                </a:moveTo>
                <a:cubicBezTo>
                  <a:pt x="82" y="41"/>
                  <a:pt x="80" y="44"/>
                  <a:pt x="80" y="46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105"/>
                  <a:pt x="82" y="108"/>
                  <a:pt x="85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6" y="108"/>
                  <a:pt x="98" y="105"/>
                  <a:pt x="98" y="103"/>
                </a:cubicBezTo>
                <a:cubicBezTo>
                  <a:pt x="98" y="46"/>
                  <a:pt x="98" y="46"/>
                  <a:pt x="98" y="46"/>
                </a:cubicBezTo>
                <a:cubicBezTo>
                  <a:pt x="98" y="44"/>
                  <a:pt x="96" y="41"/>
                  <a:pt x="93" y="41"/>
                </a:cubicBezTo>
                <a:lnTo>
                  <a:pt x="85" y="41"/>
                </a:lnTo>
                <a:close/>
                <a:moveTo>
                  <a:pt x="115" y="31"/>
                </a:moveTo>
                <a:cubicBezTo>
                  <a:pt x="112" y="31"/>
                  <a:pt x="110" y="33"/>
                  <a:pt x="110" y="36"/>
                </a:cubicBezTo>
                <a:cubicBezTo>
                  <a:pt x="110" y="103"/>
                  <a:pt x="110" y="103"/>
                  <a:pt x="110" y="103"/>
                </a:cubicBezTo>
                <a:cubicBezTo>
                  <a:pt x="110" y="105"/>
                  <a:pt x="112" y="108"/>
                  <a:pt x="115" y="108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6" y="108"/>
                  <a:pt x="128" y="105"/>
                  <a:pt x="128" y="103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33"/>
                  <a:pt x="126" y="31"/>
                  <a:pt x="123" y="31"/>
                </a:cubicBezTo>
                <a:lnTo>
                  <a:pt x="115" y="31"/>
                </a:lnTo>
                <a:close/>
                <a:moveTo>
                  <a:pt x="22" y="51"/>
                </a:moveTo>
                <a:cubicBezTo>
                  <a:pt x="54" y="45"/>
                  <a:pt x="84" y="33"/>
                  <a:pt x="111" y="17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23" y="7"/>
                  <a:pt x="123" y="7"/>
                  <a:pt x="123" y="7"/>
                </a:cubicBezTo>
                <a:cubicBezTo>
                  <a:pt x="106" y="6"/>
                  <a:pt x="106" y="6"/>
                  <a:pt x="106" y="6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82" y="27"/>
                  <a:pt x="53" y="38"/>
                  <a:pt x="21" y="44"/>
                </a:cubicBezTo>
                <a:lnTo>
                  <a:pt x="22" y="51"/>
                </a:lnTo>
                <a:close/>
                <a:moveTo>
                  <a:pt x="150" y="117"/>
                </a:moveTo>
                <a:cubicBezTo>
                  <a:pt x="135" y="108"/>
                  <a:pt x="135" y="108"/>
                  <a:pt x="13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9" y="0"/>
                  <a:pt x="9" y="0"/>
                  <a:pt x="9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7"/>
                  <a:pt x="5" y="117"/>
                  <a:pt x="5" y="117"/>
                </a:cubicBezTo>
                <a:cubicBezTo>
                  <a:pt x="5" y="121"/>
                  <a:pt x="5" y="121"/>
                  <a:pt x="5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5" y="126"/>
                  <a:pt x="135" y="126"/>
                  <a:pt x="135" y="126"/>
                </a:cubicBezTo>
                <a:lnTo>
                  <a:pt x="150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791" name="Google Shape;5196;p115"/>
          <p:cNvSpPr>
            <a:spLocks/>
          </p:cNvSpPr>
          <p:nvPr/>
        </p:nvSpPr>
        <p:spPr bwMode="auto">
          <a:xfrm>
            <a:off x="4775200" y="4714875"/>
            <a:ext cx="882650" cy="460375"/>
          </a:xfrm>
          <a:custGeom>
            <a:avLst/>
            <a:gdLst>
              <a:gd name="T0" fmla="*/ 2147483646 w 221"/>
              <a:gd name="T1" fmla="*/ 2147483646 h 115"/>
              <a:gd name="T2" fmla="*/ 2147483646 w 221"/>
              <a:gd name="T3" fmla="*/ 2147483646 h 115"/>
              <a:gd name="T4" fmla="*/ 2147483646 w 221"/>
              <a:gd name="T5" fmla="*/ 2147483646 h 115"/>
              <a:gd name="T6" fmla="*/ 2147483646 w 221"/>
              <a:gd name="T7" fmla="*/ 2147483646 h 115"/>
              <a:gd name="T8" fmla="*/ 2147483646 w 221"/>
              <a:gd name="T9" fmla="*/ 2147483646 h 115"/>
              <a:gd name="T10" fmla="*/ 2147483646 w 221"/>
              <a:gd name="T11" fmla="*/ 2147483646 h 115"/>
              <a:gd name="T12" fmla="*/ 2147483646 w 221"/>
              <a:gd name="T13" fmla="*/ 2147483646 h 115"/>
              <a:gd name="T14" fmla="*/ 2147483646 w 221"/>
              <a:gd name="T15" fmla="*/ 2147483646 h 115"/>
              <a:gd name="T16" fmla="*/ 2147483646 w 221"/>
              <a:gd name="T17" fmla="*/ 2147483646 h 115"/>
              <a:gd name="T18" fmla="*/ 2147483646 w 221"/>
              <a:gd name="T19" fmla="*/ 2147483646 h 115"/>
              <a:gd name="T20" fmla="*/ 2147483646 w 221"/>
              <a:gd name="T21" fmla="*/ 2147483646 h 115"/>
              <a:gd name="T22" fmla="*/ 2147483646 w 221"/>
              <a:gd name="T23" fmla="*/ 0 h 115"/>
              <a:gd name="T24" fmla="*/ 2147483646 w 221"/>
              <a:gd name="T25" fmla="*/ 2147483646 h 115"/>
              <a:gd name="T26" fmla="*/ 2147483646 w 221"/>
              <a:gd name="T27" fmla="*/ 2147483646 h 115"/>
              <a:gd name="T28" fmla="*/ 2147483646 w 221"/>
              <a:gd name="T29" fmla="*/ 2147483646 h 115"/>
              <a:gd name="T30" fmla="*/ 2147483646 w 221"/>
              <a:gd name="T31" fmla="*/ 2147483646 h 115"/>
              <a:gd name="T32" fmla="*/ 2147483646 w 221"/>
              <a:gd name="T33" fmla="*/ 2147483646 h 115"/>
              <a:gd name="T34" fmla="*/ 2147483646 w 221"/>
              <a:gd name="T35" fmla="*/ 2147483646 h 115"/>
              <a:gd name="T36" fmla="*/ 2147483646 w 221"/>
              <a:gd name="T37" fmla="*/ 2147483646 h 115"/>
              <a:gd name="T38" fmla="*/ 2147483646 w 221"/>
              <a:gd name="T39" fmla="*/ 2147483646 h 115"/>
              <a:gd name="T40" fmla="*/ 2147483646 w 221"/>
              <a:gd name="T41" fmla="*/ 2147483646 h 115"/>
              <a:gd name="T42" fmla="*/ 2147483646 w 221"/>
              <a:gd name="T43" fmla="*/ 2147483646 h 115"/>
              <a:gd name="T44" fmla="*/ 2147483646 w 221"/>
              <a:gd name="T45" fmla="*/ 2147483646 h 115"/>
              <a:gd name="T46" fmla="*/ 2147483646 w 221"/>
              <a:gd name="T47" fmla="*/ 2147483646 h 115"/>
              <a:gd name="T48" fmla="*/ 2147483646 w 221"/>
              <a:gd name="T49" fmla="*/ 2147483646 h 115"/>
              <a:gd name="T50" fmla="*/ 2147483646 w 221"/>
              <a:gd name="T51" fmla="*/ 2147483646 h 115"/>
              <a:gd name="T52" fmla="*/ 2147483646 w 221"/>
              <a:gd name="T53" fmla="*/ 2147483646 h 115"/>
              <a:gd name="T54" fmla="*/ 2147483646 w 221"/>
              <a:gd name="T55" fmla="*/ 2147483646 h 115"/>
              <a:gd name="T56" fmla="*/ 2147483646 w 221"/>
              <a:gd name="T57" fmla="*/ 2147483646 h 115"/>
              <a:gd name="T58" fmla="*/ 2147483646 w 221"/>
              <a:gd name="T59" fmla="*/ 2147483646 h 115"/>
              <a:gd name="T60" fmla="*/ 2147483646 w 221"/>
              <a:gd name="T61" fmla="*/ 2147483646 h 115"/>
              <a:gd name="T62" fmla="*/ 2147483646 w 221"/>
              <a:gd name="T63" fmla="*/ 2147483646 h 115"/>
              <a:gd name="T64" fmla="*/ 2147483646 w 221"/>
              <a:gd name="T65" fmla="*/ 2147483646 h 115"/>
              <a:gd name="T66" fmla="*/ 2147483646 w 221"/>
              <a:gd name="T67" fmla="*/ 2147483646 h 115"/>
              <a:gd name="T68" fmla="*/ 2147483646 w 221"/>
              <a:gd name="T69" fmla="*/ 2147483646 h 115"/>
              <a:gd name="T70" fmla="*/ 2147483646 w 221"/>
              <a:gd name="T71" fmla="*/ 2147483646 h 115"/>
              <a:gd name="T72" fmla="*/ 2147483646 w 221"/>
              <a:gd name="T73" fmla="*/ 2147483646 h 115"/>
              <a:gd name="T74" fmla="*/ 2147483646 w 221"/>
              <a:gd name="T75" fmla="*/ 2147483646 h 115"/>
              <a:gd name="T76" fmla="*/ 2147483646 w 221"/>
              <a:gd name="T77" fmla="*/ 2147483646 h 115"/>
              <a:gd name="T78" fmla="*/ 2147483646 w 221"/>
              <a:gd name="T79" fmla="*/ 2147483646 h 115"/>
              <a:gd name="T80" fmla="*/ 2147483646 w 221"/>
              <a:gd name="T81" fmla="*/ 2147483646 h 115"/>
              <a:gd name="T82" fmla="*/ 2147483646 w 221"/>
              <a:gd name="T83" fmla="*/ 2147483646 h 115"/>
              <a:gd name="T84" fmla="*/ 2147483646 w 221"/>
              <a:gd name="T85" fmla="*/ 2147483646 h 115"/>
              <a:gd name="T86" fmla="*/ 2147483646 w 221"/>
              <a:gd name="T87" fmla="*/ 2147483646 h 115"/>
              <a:gd name="T88" fmla="*/ 2147483646 w 221"/>
              <a:gd name="T89" fmla="*/ 2147483646 h 115"/>
              <a:gd name="T90" fmla="*/ 2147483646 w 221"/>
              <a:gd name="T91" fmla="*/ 2147483646 h 115"/>
              <a:gd name="T92" fmla="*/ 2147483646 w 221"/>
              <a:gd name="T93" fmla="*/ 2147483646 h 115"/>
              <a:gd name="T94" fmla="*/ 2147483646 w 221"/>
              <a:gd name="T95" fmla="*/ 2147483646 h 115"/>
              <a:gd name="T96" fmla="*/ 2147483646 w 221"/>
              <a:gd name="T97" fmla="*/ 2147483646 h 115"/>
              <a:gd name="T98" fmla="*/ 2147483646 w 221"/>
              <a:gd name="T99" fmla="*/ 2147483646 h 115"/>
              <a:gd name="T100" fmla="*/ 2147483646 w 221"/>
              <a:gd name="T101" fmla="*/ 2147483646 h 115"/>
              <a:gd name="T102" fmla="*/ 2147483646 w 221"/>
              <a:gd name="T103" fmla="*/ 2147483646 h 115"/>
              <a:gd name="T104" fmla="*/ 2147483646 w 221"/>
              <a:gd name="T105" fmla="*/ 2147483646 h 115"/>
              <a:gd name="T106" fmla="*/ 2147483646 w 221"/>
              <a:gd name="T107" fmla="*/ 2147483646 h 115"/>
              <a:gd name="T108" fmla="*/ 2147483646 w 221"/>
              <a:gd name="T109" fmla="*/ 2147483646 h 115"/>
              <a:gd name="T110" fmla="*/ 2147483646 w 221"/>
              <a:gd name="T111" fmla="*/ 2147483646 h 115"/>
              <a:gd name="T112" fmla="*/ 2147483646 w 221"/>
              <a:gd name="T113" fmla="*/ 2147483646 h 115"/>
              <a:gd name="T114" fmla="*/ 2147483646 w 221"/>
              <a:gd name="T115" fmla="*/ 2147483646 h 115"/>
              <a:gd name="T116" fmla="*/ 2147483646 w 221"/>
              <a:gd name="T117" fmla="*/ 2147483646 h 1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21" h="115" extrusionOk="0">
                <a:moveTo>
                  <a:pt x="159" y="109"/>
                </a:moveTo>
                <a:cubicBezTo>
                  <a:pt x="156" y="110"/>
                  <a:pt x="153" y="111"/>
                  <a:pt x="149" y="112"/>
                </a:cubicBezTo>
                <a:cubicBezTo>
                  <a:pt x="138" y="115"/>
                  <a:pt x="127" y="115"/>
                  <a:pt x="113" y="115"/>
                </a:cubicBezTo>
                <a:cubicBezTo>
                  <a:pt x="99" y="115"/>
                  <a:pt x="88" y="115"/>
                  <a:pt x="77" y="112"/>
                </a:cubicBezTo>
                <a:cubicBezTo>
                  <a:pt x="73" y="111"/>
                  <a:pt x="70" y="110"/>
                  <a:pt x="67" y="109"/>
                </a:cubicBezTo>
                <a:cubicBezTo>
                  <a:pt x="57" y="104"/>
                  <a:pt x="57" y="96"/>
                  <a:pt x="63" y="91"/>
                </a:cubicBezTo>
                <a:cubicBezTo>
                  <a:pt x="68" y="85"/>
                  <a:pt x="75" y="81"/>
                  <a:pt x="83" y="78"/>
                </a:cubicBezTo>
                <a:cubicBezTo>
                  <a:pt x="86" y="76"/>
                  <a:pt x="90" y="75"/>
                  <a:pt x="93" y="73"/>
                </a:cubicBezTo>
                <a:cubicBezTo>
                  <a:pt x="100" y="71"/>
                  <a:pt x="101" y="64"/>
                  <a:pt x="97" y="60"/>
                </a:cubicBezTo>
                <a:cubicBezTo>
                  <a:pt x="87" y="50"/>
                  <a:pt x="83" y="38"/>
                  <a:pt x="84" y="25"/>
                </a:cubicBezTo>
                <a:cubicBezTo>
                  <a:pt x="84" y="12"/>
                  <a:pt x="92" y="4"/>
                  <a:pt x="105" y="1"/>
                </a:cubicBezTo>
                <a:cubicBezTo>
                  <a:pt x="108" y="1"/>
                  <a:pt x="110" y="0"/>
                  <a:pt x="113" y="0"/>
                </a:cubicBezTo>
                <a:cubicBezTo>
                  <a:pt x="116" y="0"/>
                  <a:pt x="118" y="1"/>
                  <a:pt x="121" y="1"/>
                </a:cubicBezTo>
                <a:cubicBezTo>
                  <a:pt x="134" y="4"/>
                  <a:pt x="142" y="12"/>
                  <a:pt x="142" y="25"/>
                </a:cubicBezTo>
                <a:cubicBezTo>
                  <a:pt x="143" y="38"/>
                  <a:pt x="139" y="50"/>
                  <a:pt x="129" y="60"/>
                </a:cubicBezTo>
                <a:cubicBezTo>
                  <a:pt x="125" y="64"/>
                  <a:pt x="126" y="71"/>
                  <a:pt x="133" y="73"/>
                </a:cubicBezTo>
                <a:cubicBezTo>
                  <a:pt x="136" y="75"/>
                  <a:pt x="140" y="76"/>
                  <a:pt x="143" y="78"/>
                </a:cubicBezTo>
                <a:cubicBezTo>
                  <a:pt x="151" y="81"/>
                  <a:pt x="158" y="85"/>
                  <a:pt x="164" y="91"/>
                </a:cubicBezTo>
                <a:cubicBezTo>
                  <a:pt x="167" y="95"/>
                  <a:pt x="169" y="104"/>
                  <a:pt x="159" y="109"/>
                </a:cubicBezTo>
                <a:close/>
                <a:moveTo>
                  <a:pt x="217" y="98"/>
                </a:moveTo>
                <a:cubicBezTo>
                  <a:pt x="213" y="94"/>
                  <a:pt x="208" y="91"/>
                  <a:pt x="203" y="89"/>
                </a:cubicBezTo>
                <a:cubicBezTo>
                  <a:pt x="201" y="88"/>
                  <a:pt x="198" y="87"/>
                  <a:pt x="196" y="86"/>
                </a:cubicBezTo>
                <a:cubicBezTo>
                  <a:pt x="191" y="84"/>
                  <a:pt x="190" y="80"/>
                  <a:pt x="193" y="77"/>
                </a:cubicBezTo>
                <a:cubicBezTo>
                  <a:pt x="200" y="70"/>
                  <a:pt x="203" y="62"/>
                  <a:pt x="202" y="53"/>
                </a:cubicBezTo>
                <a:cubicBezTo>
                  <a:pt x="202" y="43"/>
                  <a:pt x="196" y="38"/>
                  <a:pt x="188" y="36"/>
                </a:cubicBezTo>
                <a:cubicBezTo>
                  <a:pt x="186" y="36"/>
                  <a:pt x="184" y="35"/>
                  <a:pt x="182" y="35"/>
                </a:cubicBezTo>
                <a:cubicBezTo>
                  <a:pt x="180" y="35"/>
                  <a:pt x="178" y="36"/>
                  <a:pt x="176" y="36"/>
                </a:cubicBezTo>
                <a:cubicBezTo>
                  <a:pt x="168" y="38"/>
                  <a:pt x="162" y="43"/>
                  <a:pt x="162" y="53"/>
                </a:cubicBezTo>
                <a:cubicBezTo>
                  <a:pt x="161" y="62"/>
                  <a:pt x="164" y="70"/>
                  <a:pt x="171" y="77"/>
                </a:cubicBezTo>
                <a:cubicBezTo>
                  <a:pt x="174" y="80"/>
                  <a:pt x="173" y="84"/>
                  <a:pt x="168" y="86"/>
                </a:cubicBezTo>
                <a:cubicBezTo>
                  <a:pt x="168" y="86"/>
                  <a:pt x="168" y="86"/>
                  <a:pt x="168" y="86"/>
                </a:cubicBezTo>
                <a:cubicBezTo>
                  <a:pt x="168" y="87"/>
                  <a:pt x="169" y="88"/>
                  <a:pt x="170" y="88"/>
                </a:cubicBezTo>
                <a:cubicBezTo>
                  <a:pt x="173" y="91"/>
                  <a:pt x="174" y="96"/>
                  <a:pt x="173" y="101"/>
                </a:cubicBezTo>
                <a:cubicBezTo>
                  <a:pt x="173" y="106"/>
                  <a:pt x="169" y="110"/>
                  <a:pt x="164" y="112"/>
                </a:cubicBezTo>
                <a:cubicBezTo>
                  <a:pt x="163" y="113"/>
                  <a:pt x="162" y="113"/>
                  <a:pt x="160" y="114"/>
                </a:cubicBezTo>
                <a:cubicBezTo>
                  <a:pt x="167" y="115"/>
                  <a:pt x="174" y="115"/>
                  <a:pt x="182" y="115"/>
                </a:cubicBezTo>
                <a:cubicBezTo>
                  <a:pt x="192" y="115"/>
                  <a:pt x="200" y="115"/>
                  <a:pt x="207" y="113"/>
                </a:cubicBezTo>
                <a:cubicBezTo>
                  <a:pt x="210" y="112"/>
                  <a:pt x="212" y="112"/>
                  <a:pt x="214" y="111"/>
                </a:cubicBezTo>
                <a:cubicBezTo>
                  <a:pt x="221" y="108"/>
                  <a:pt x="220" y="101"/>
                  <a:pt x="217" y="98"/>
                </a:cubicBezTo>
                <a:close/>
                <a:moveTo>
                  <a:pt x="52" y="101"/>
                </a:moveTo>
                <a:cubicBezTo>
                  <a:pt x="51" y="96"/>
                  <a:pt x="53" y="92"/>
                  <a:pt x="56" y="88"/>
                </a:cubicBezTo>
                <a:cubicBezTo>
                  <a:pt x="58" y="87"/>
                  <a:pt x="59" y="85"/>
                  <a:pt x="61" y="84"/>
                </a:cubicBezTo>
                <a:cubicBezTo>
                  <a:pt x="60" y="84"/>
                  <a:pt x="59" y="83"/>
                  <a:pt x="58" y="83"/>
                </a:cubicBezTo>
                <a:cubicBezTo>
                  <a:pt x="53" y="81"/>
                  <a:pt x="52" y="76"/>
                  <a:pt x="55" y="72"/>
                </a:cubicBezTo>
                <a:cubicBezTo>
                  <a:pt x="63" y="65"/>
                  <a:pt x="66" y="56"/>
                  <a:pt x="65" y="46"/>
                </a:cubicBezTo>
                <a:cubicBezTo>
                  <a:pt x="65" y="36"/>
                  <a:pt x="59" y="30"/>
                  <a:pt x="49" y="28"/>
                </a:cubicBezTo>
                <a:cubicBezTo>
                  <a:pt x="47" y="27"/>
                  <a:pt x="45" y="27"/>
                  <a:pt x="43" y="27"/>
                </a:cubicBezTo>
                <a:cubicBezTo>
                  <a:pt x="41" y="27"/>
                  <a:pt x="39" y="27"/>
                  <a:pt x="37" y="28"/>
                </a:cubicBezTo>
                <a:cubicBezTo>
                  <a:pt x="27" y="30"/>
                  <a:pt x="21" y="36"/>
                  <a:pt x="20" y="46"/>
                </a:cubicBezTo>
                <a:cubicBezTo>
                  <a:pt x="20" y="56"/>
                  <a:pt x="23" y="65"/>
                  <a:pt x="30" y="72"/>
                </a:cubicBezTo>
                <a:cubicBezTo>
                  <a:pt x="34" y="76"/>
                  <a:pt x="32" y="81"/>
                  <a:pt x="28" y="83"/>
                </a:cubicBezTo>
                <a:cubicBezTo>
                  <a:pt x="25" y="84"/>
                  <a:pt x="22" y="85"/>
                  <a:pt x="20" y="86"/>
                </a:cubicBezTo>
                <a:cubicBezTo>
                  <a:pt x="14" y="89"/>
                  <a:pt x="8" y="92"/>
                  <a:pt x="4" y="97"/>
                </a:cubicBezTo>
                <a:cubicBezTo>
                  <a:pt x="0" y="101"/>
                  <a:pt x="0" y="107"/>
                  <a:pt x="7" y="110"/>
                </a:cubicBezTo>
                <a:cubicBezTo>
                  <a:pt x="10" y="111"/>
                  <a:pt x="12" y="112"/>
                  <a:pt x="15" y="113"/>
                </a:cubicBezTo>
                <a:cubicBezTo>
                  <a:pt x="23" y="115"/>
                  <a:pt x="32" y="115"/>
                  <a:pt x="43" y="115"/>
                </a:cubicBezTo>
                <a:cubicBezTo>
                  <a:pt x="51" y="115"/>
                  <a:pt x="59" y="115"/>
                  <a:pt x="66" y="114"/>
                </a:cubicBezTo>
                <a:cubicBezTo>
                  <a:pt x="64" y="113"/>
                  <a:pt x="63" y="113"/>
                  <a:pt x="62" y="112"/>
                </a:cubicBezTo>
                <a:cubicBezTo>
                  <a:pt x="56" y="109"/>
                  <a:pt x="53" y="105"/>
                  <a:pt x="52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792" name="Google Shape;5197;p115"/>
          <p:cNvSpPr>
            <a:spLocks/>
          </p:cNvSpPr>
          <p:nvPr/>
        </p:nvSpPr>
        <p:spPr bwMode="auto">
          <a:xfrm>
            <a:off x="6711950" y="1649413"/>
            <a:ext cx="534988" cy="482600"/>
          </a:xfrm>
          <a:custGeom>
            <a:avLst/>
            <a:gdLst>
              <a:gd name="T0" fmla="*/ 2147483646 w 134"/>
              <a:gd name="T1" fmla="*/ 2147483646 h 121"/>
              <a:gd name="T2" fmla="*/ 2147483646 w 134"/>
              <a:gd name="T3" fmla="*/ 2147483646 h 121"/>
              <a:gd name="T4" fmla="*/ 2147483646 w 134"/>
              <a:gd name="T5" fmla="*/ 2147483646 h 121"/>
              <a:gd name="T6" fmla="*/ 2147483646 w 134"/>
              <a:gd name="T7" fmla="*/ 0 h 121"/>
              <a:gd name="T8" fmla="*/ 2147483646 w 134"/>
              <a:gd name="T9" fmla="*/ 2147483646 h 121"/>
              <a:gd name="T10" fmla="*/ 2147483646 w 134"/>
              <a:gd name="T11" fmla="*/ 2147483646 h 121"/>
              <a:gd name="T12" fmla="*/ 2147483646 w 134"/>
              <a:gd name="T13" fmla="*/ 2147483646 h 121"/>
              <a:gd name="T14" fmla="*/ 2147483646 w 134"/>
              <a:gd name="T15" fmla="*/ 2147483646 h 121"/>
              <a:gd name="T16" fmla="*/ 2147483646 w 134"/>
              <a:gd name="T17" fmla="*/ 2147483646 h 121"/>
              <a:gd name="T18" fmla="*/ 2147483646 w 134"/>
              <a:gd name="T19" fmla="*/ 2147483646 h 121"/>
              <a:gd name="T20" fmla="*/ 2147483646 w 134"/>
              <a:gd name="T21" fmla="*/ 2147483646 h 121"/>
              <a:gd name="T22" fmla="*/ 2147483646 w 134"/>
              <a:gd name="T23" fmla="*/ 2147483646 h 121"/>
              <a:gd name="T24" fmla="*/ 2147483646 w 134"/>
              <a:gd name="T25" fmla="*/ 2147483646 h 121"/>
              <a:gd name="T26" fmla="*/ 2147483646 w 134"/>
              <a:gd name="T27" fmla="*/ 2147483646 h 121"/>
              <a:gd name="T28" fmla="*/ 2147483646 w 134"/>
              <a:gd name="T29" fmla="*/ 2147483646 h 121"/>
              <a:gd name="T30" fmla="*/ 2147483646 w 134"/>
              <a:gd name="T31" fmla="*/ 2147483646 h 121"/>
              <a:gd name="T32" fmla="*/ 0 w 134"/>
              <a:gd name="T33" fmla="*/ 2147483646 h 121"/>
              <a:gd name="T34" fmla="*/ 2147483646 w 134"/>
              <a:gd name="T35" fmla="*/ 2147483646 h 121"/>
              <a:gd name="T36" fmla="*/ 2147483646 w 134"/>
              <a:gd name="T37" fmla="*/ 2147483646 h 121"/>
              <a:gd name="T38" fmla="*/ 2147483646 w 134"/>
              <a:gd name="T39" fmla="*/ 2147483646 h 121"/>
              <a:gd name="T40" fmla="*/ 2147483646 w 134"/>
              <a:gd name="T41" fmla="*/ 2147483646 h 121"/>
              <a:gd name="T42" fmla="*/ 0 w 134"/>
              <a:gd name="T43" fmla="*/ 2147483646 h 121"/>
              <a:gd name="T44" fmla="*/ 2147483646 w 134"/>
              <a:gd name="T45" fmla="*/ 2147483646 h 121"/>
              <a:gd name="T46" fmla="*/ 2147483646 w 134"/>
              <a:gd name="T47" fmla="*/ 2147483646 h 121"/>
              <a:gd name="T48" fmla="*/ 2147483646 w 134"/>
              <a:gd name="T49" fmla="*/ 2147483646 h 121"/>
              <a:gd name="T50" fmla="*/ 2147483646 w 134"/>
              <a:gd name="T51" fmla="*/ 2147483646 h 121"/>
              <a:gd name="T52" fmla="*/ 2147483646 w 134"/>
              <a:gd name="T53" fmla="*/ 2147483646 h 121"/>
              <a:gd name="T54" fmla="*/ 2147483646 w 134"/>
              <a:gd name="T55" fmla="*/ 2147483646 h 121"/>
              <a:gd name="T56" fmla="*/ 2147483646 w 134"/>
              <a:gd name="T57" fmla="*/ 2147483646 h 121"/>
              <a:gd name="T58" fmla="*/ 2147483646 w 134"/>
              <a:gd name="T59" fmla="*/ 2147483646 h 121"/>
              <a:gd name="T60" fmla="*/ 2147483646 w 134"/>
              <a:gd name="T61" fmla="*/ 2147483646 h 121"/>
              <a:gd name="T62" fmla="*/ 2147483646 w 134"/>
              <a:gd name="T63" fmla="*/ 2147483646 h 121"/>
              <a:gd name="T64" fmla="*/ 2147483646 w 134"/>
              <a:gd name="T65" fmla="*/ 2147483646 h 121"/>
              <a:gd name="T66" fmla="*/ 2147483646 w 134"/>
              <a:gd name="T67" fmla="*/ 2147483646 h 121"/>
              <a:gd name="T68" fmla="*/ 2147483646 w 134"/>
              <a:gd name="T69" fmla="*/ 2147483646 h 121"/>
              <a:gd name="T70" fmla="*/ 2147483646 w 134"/>
              <a:gd name="T71" fmla="*/ 2147483646 h 12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4" h="121" extrusionOk="0">
                <a:moveTo>
                  <a:pt x="91" y="17"/>
                </a:moveTo>
                <a:cubicBezTo>
                  <a:pt x="83" y="17"/>
                  <a:pt x="83" y="17"/>
                  <a:pt x="83" y="17"/>
                </a:cubicBezTo>
                <a:cubicBezTo>
                  <a:pt x="82" y="12"/>
                  <a:pt x="79" y="8"/>
                  <a:pt x="7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55" y="8"/>
                  <a:pt x="51" y="12"/>
                  <a:pt x="50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3" y="8"/>
                  <a:pt x="49" y="0"/>
                  <a:pt x="5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0" y="8"/>
                  <a:pt x="91" y="17"/>
                </a:cubicBezTo>
                <a:close/>
                <a:moveTo>
                  <a:pt x="20" y="67"/>
                </a:moveTo>
                <a:cubicBezTo>
                  <a:pt x="54" y="67"/>
                  <a:pt x="54" y="67"/>
                  <a:pt x="54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9"/>
                  <a:pt x="57" y="56"/>
                  <a:pt x="60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7" y="56"/>
                  <a:pt x="80" y="59"/>
                  <a:pt x="80" y="63"/>
                </a:cubicBezTo>
                <a:cubicBezTo>
                  <a:pt x="80" y="67"/>
                  <a:pt x="80" y="67"/>
                  <a:pt x="80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24" y="67"/>
                  <a:pt x="132" y="59"/>
                  <a:pt x="134" y="48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28"/>
                  <a:pt x="127" y="20"/>
                  <a:pt x="118" y="20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82" y="20"/>
                  <a:pt x="82" y="20"/>
                  <a:pt x="82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7" y="20"/>
                  <a:pt x="0" y="28"/>
                  <a:pt x="0" y="3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59"/>
                  <a:pt x="10" y="67"/>
                  <a:pt x="20" y="67"/>
                </a:cubicBezTo>
                <a:close/>
                <a:moveTo>
                  <a:pt x="113" y="73"/>
                </a:move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82"/>
                  <a:pt x="77" y="84"/>
                  <a:pt x="73" y="84"/>
                </a:cubicBezTo>
                <a:cubicBezTo>
                  <a:pt x="60" y="84"/>
                  <a:pt x="60" y="84"/>
                  <a:pt x="60" y="84"/>
                </a:cubicBezTo>
                <a:cubicBezTo>
                  <a:pt x="57" y="84"/>
                  <a:pt x="54" y="82"/>
                  <a:pt x="54" y="78"/>
                </a:cubicBezTo>
                <a:cubicBezTo>
                  <a:pt x="54" y="73"/>
                  <a:pt x="54" y="73"/>
                  <a:pt x="54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11" y="73"/>
                  <a:pt x="4" y="68"/>
                  <a:pt x="0" y="61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3"/>
                  <a:pt x="7" y="121"/>
                  <a:pt x="15" y="121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5" y="121"/>
                  <a:pt x="25" y="121"/>
                  <a:pt x="25" y="12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27" y="121"/>
                  <a:pt x="134" y="113"/>
                  <a:pt x="134" y="103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29" y="68"/>
                  <a:pt x="122" y="73"/>
                  <a:pt x="113" y="73"/>
                </a:cubicBezTo>
                <a:close/>
                <a:moveTo>
                  <a:pt x="73" y="61"/>
                </a:move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8" y="62"/>
                  <a:pt x="58" y="64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72"/>
                  <a:pt x="58" y="72"/>
                  <a:pt x="58" y="72"/>
                </a:cubicBezTo>
                <a:cubicBezTo>
                  <a:pt x="58" y="74"/>
                  <a:pt x="58" y="74"/>
                  <a:pt x="58" y="74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79"/>
                  <a:pt x="59" y="80"/>
                  <a:pt x="60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4" y="80"/>
                  <a:pt x="75" y="79"/>
                  <a:pt x="75" y="77"/>
                </a:cubicBezTo>
                <a:cubicBezTo>
                  <a:pt x="75" y="74"/>
                  <a:pt x="75" y="74"/>
                  <a:pt x="75" y="74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5" y="67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2"/>
                  <a:pt x="74" y="61"/>
                  <a:pt x="7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793" name="Google Shape;5198;p115"/>
          <p:cNvSpPr>
            <a:spLocks/>
          </p:cNvSpPr>
          <p:nvPr/>
        </p:nvSpPr>
        <p:spPr bwMode="auto">
          <a:xfrm>
            <a:off x="6759575" y="4678363"/>
            <a:ext cx="400050" cy="581025"/>
          </a:xfrm>
          <a:custGeom>
            <a:avLst/>
            <a:gdLst>
              <a:gd name="T0" fmla="*/ 2147483646 w 100"/>
              <a:gd name="T1" fmla="*/ 2147483646 h 145"/>
              <a:gd name="T2" fmla="*/ 2147483646 w 100"/>
              <a:gd name="T3" fmla="*/ 2147483646 h 145"/>
              <a:gd name="T4" fmla="*/ 2147483646 w 100"/>
              <a:gd name="T5" fmla="*/ 2147483646 h 145"/>
              <a:gd name="T6" fmla="*/ 2147483646 w 100"/>
              <a:gd name="T7" fmla="*/ 2147483646 h 145"/>
              <a:gd name="T8" fmla="*/ 2147483646 w 100"/>
              <a:gd name="T9" fmla="*/ 2147483646 h 145"/>
              <a:gd name="T10" fmla="*/ 2147483646 w 100"/>
              <a:gd name="T11" fmla="*/ 2147483646 h 145"/>
              <a:gd name="T12" fmla="*/ 2147483646 w 100"/>
              <a:gd name="T13" fmla="*/ 2147483646 h 145"/>
              <a:gd name="T14" fmla="*/ 2147483646 w 100"/>
              <a:gd name="T15" fmla="*/ 2147483646 h 145"/>
              <a:gd name="T16" fmla="*/ 2147483646 w 100"/>
              <a:gd name="T17" fmla="*/ 2147483646 h 145"/>
              <a:gd name="T18" fmla="*/ 2147483646 w 100"/>
              <a:gd name="T19" fmla="*/ 2147483646 h 145"/>
              <a:gd name="T20" fmla="*/ 2147483646 w 100"/>
              <a:gd name="T21" fmla="*/ 0 h 145"/>
              <a:gd name="T22" fmla="*/ 2147483646 w 100"/>
              <a:gd name="T23" fmla="*/ 0 h 145"/>
              <a:gd name="T24" fmla="*/ 2147483646 w 100"/>
              <a:gd name="T25" fmla="*/ 2147483646 h 145"/>
              <a:gd name="T26" fmla="*/ 2147483646 w 100"/>
              <a:gd name="T27" fmla="*/ 2147483646 h 145"/>
              <a:gd name="T28" fmla="*/ 0 w 100"/>
              <a:gd name="T29" fmla="*/ 2147483646 h 145"/>
              <a:gd name="T30" fmla="*/ 2147483646 w 100"/>
              <a:gd name="T31" fmla="*/ 2147483646 h 145"/>
              <a:gd name="T32" fmla="*/ 2147483646 w 100"/>
              <a:gd name="T33" fmla="*/ 2147483646 h 145"/>
              <a:gd name="T34" fmla="*/ 2147483646 w 100"/>
              <a:gd name="T35" fmla="*/ 2147483646 h 145"/>
              <a:gd name="T36" fmla="*/ 2147483646 w 100"/>
              <a:gd name="T37" fmla="*/ 2147483646 h 145"/>
              <a:gd name="T38" fmla="*/ 2147483646 w 100"/>
              <a:gd name="T39" fmla="*/ 2147483646 h 145"/>
              <a:gd name="T40" fmla="*/ 2147483646 w 100"/>
              <a:gd name="T41" fmla="*/ 2147483646 h 145"/>
              <a:gd name="T42" fmla="*/ 2147483646 w 100"/>
              <a:gd name="T43" fmla="*/ 2147483646 h 145"/>
              <a:gd name="T44" fmla="*/ 2147483646 w 100"/>
              <a:gd name="T45" fmla="*/ 2147483646 h 145"/>
              <a:gd name="T46" fmla="*/ 2147483646 w 100"/>
              <a:gd name="T47" fmla="*/ 2147483646 h 145"/>
              <a:gd name="T48" fmla="*/ 2147483646 w 100"/>
              <a:gd name="T49" fmla="*/ 2147483646 h 145"/>
              <a:gd name="T50" fmla="*/ 2147483646 w 100"/>
              <a:gd name="T51" fmla="*/ 2147483646 h 145"/>
              <a:gd name="T52" fmla="*/ 2147483646 w 100"/>
              <a:gd name="T53" fmla="*/ 2147483646 h 145"/>
              <a:gd name="T54" fmla="*/ 2147483646 w 100"/>
              <a:gd name="T55" fmla="*/ 2147483646 h 145"/>
              <a:gd name="T56" fmla="*/ 2147483646 w 100"/>
              <a:gd name="T57" fmla="*/ 2147483646 h 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" h="145" extrusionOk="0">
                <a:moveTo>
                  <a:pt x="100" y="96"/>
                </a:moveTo>
                <a:cubicBezTo>
                  <a:pt x="100" y="81"/>
                  <a:pt x="88" y="69"/>
                  <a:pt x="65" y="63"/>
                </a:cubicBezTo>
                <a:cubicBezTo>
                  <a:pt x="62" y="63"/>
                  <a:pt x="50" y="60"/>
                  <a:pt x="47" y="59"/>
                </a:cubicBezTo>
                <a:cubicBezTo>
                  <a:pt x="29" y="54"/>
                  <a:pt x="24" y="52"/>
                  <a:pt x="24" y="47"/>
                </a:cubicBezTo>
                <a:cubicBezTo>
                  <a:pt x="24" y="42"/>
                  <a:pt x="31" y="36"/>
                  <a:pt x="49" y="36"/>
                </a:cubicBezTo>
                <a:cubicBezTo>
                  <a:pt x="62" y="36"/>
                  <a:pt x="74" y="46"/>
                  <a:pt x="74" y="46"/>
                </a:cubicBezTo>
                <a:cubicBezTo>
                  <a:pt x="80" y="49"/>
                  <a:pt x="83" y="49"/>
                  <a:pt x="87" y="45"/>
                </a:cubicBezTo>
                <a:cubicBezTo>
                  <a:pt x="87" y="45"/>
                  <a:pt x="92" y="40"/>
                  <a:pt x="92" y="36"/>
                </a:cubicBezTo>
                <a:cubicBezTo>
                  <a:pt x="92" y="29"/>
                  <a:pt x="77" y="20"/>
                  <a:pt x="60" y="16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3" y="0"/>
                  <a:pt x="40" y="2"/>
                  <a:pt x="40" y="5"/>
                </a:cubicBezTo>
                <a:cubicBezTo>
                  <a:pt x="40" y="16"/>
                  <a:pt x="40" y="16"/>
                  <a:pt x="40" y="16"/>
                </a:cubicBezTo>
                <a:cubicBezTo>
                  <a:pt x="14" y="18"/>
                  <a:pt x="0" y="32"/>
                  <a:pt x="0" y="47"/>
                </a:cubicBezTo>
                <a:cubicBezTo>
                  <a:pt x="0" y="66"/>
                  <a:pt x="18" y="74"/>
                  <a:pt x="38" y="79"/>
                </a:cubicBezTo>
                <a:cubicBezTo>
                  <a:pt x="40" y="79"/>
                  <a:pt x="56" y="83"/>
                  <a:pt x="58" y="84"/>
                </a:cubicBezTo>
                <a:cubicBezTo>
                  <a:pt x="73" y="87"/>
                  <a:pt x="76" y="93"/>
                  <a:pt x="76" y="96"/>
                </a:cubicBezTo>
                <a:cubicBezTo>
                  <a:pt x="76" y="102"/>
                  <a:pt x="69" y="108"/>
                  <a:pt x="51" y="108"/>
                </a:cubicBezTo>
                <a:cubicBezTo>
                  <a:pt x="38" y="108"/>
                  <a:pt x="21" y="97"/>
                  <a:pt x="21" y="97"/>
                </a:cubicBezTo>
                <a:cubicBezTo>
                  <a:pt x="16" y="94"/>
                  <a:pt x="11" y="95"/>
                  <a:pt x="7" y="100"/>
                </a:cubicBezTo>
                <a:cubicBezTo>
                  <a:pt x="7" y="100"/>
                  <a:pt x="4" y="104"/>
                  <a:pt x="4" y="108"/>
                </a:cubicBezTo>
                <a:cubicBezTo>
                  <a:pt x="4" y="115"/>
                  <a:pt x="22" y="124"/>
                  <a:pt x="40" y="128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0" y="142"/>
                  <a:pt x="43" y="145"/>
                  <a:pt x="46" y="145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7" y="145"/>
                  <a:pt x="60" y="142"/>
                  <a:pt x="60" y="139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88" y="126"/>
                  <a:pt x="100" y="111"/>
                  <a:pt x="100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794" name="Google Shape;5199;p115"/>
          <p:cNvSpPr txBox="1">
            <a:spLocks noChangeArrowheads="1"/>
          </p:cNvSpPr>
          <p:nvPr/>
        </p:nvSpPr>
        <p:spPr bwMode="auto">
          <a:xfrm>
            <a:off x="8750300" y="1263650"/>
            <a:ext cx="19288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795" name="Google Shape;5200;p115"/>
          <p:cNvSpPr txBox="1">
            <a:spLocks noChangeArrowheads="1"/>
          </p:cNvSpPr>
          <p:nvPr/>
        </p:nvSpPr>
        <p:spPr bwMode="auto">
          <a:xfrm>
            <a:off x="8756650" y="5207000"/>
            <a:ext cx="1928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796" name="Google Shape;5201;p115"/>
          <p:cNvSpPr txBox="1">
            <a:spLocks noChangeArrowheads="1"/>
          </p:cNvSpPr>
          <p:nvPr/>
        </p:nvSpPr>
        <p:spPr bwMode="auto">
          <a:xfrm>
            <a:off x="1473200" y="5207000"/>
            <a:ext cx="19272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797" name="Google Shape;5202;p115"/>
          <p:cNvSpPr txBox="1">
            <a:spLocks noChangeArrowheads="1"/>
          </p:cNvSpPr>
          <p:nvPr/>
        </p:nvSpPr>
        <p:spPr bwMode="auto">
          <a:xfrm>
            <a:off x="592138" y="3232150"/>
            <a:ext cx="1927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798" name="Google Shape;5203;p115"/>
          <p:cNvSpPr txBox="1">
            <a:spLocks noChangeArrowheads="1"/>
          </p:cNvSpPr>
          <p:nvPr/>
        </p:nvSpPr>
        <p:spPr bwMode="auto">
          <a:xfrm>
            <a:off x="1503363" y="1263650"/>
            <a:ext cx="1927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2457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2457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2457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2457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2457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2457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2457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400" fill="hold"/>
                                            <p:tgtEl>
                                              <p:spTgt spid="2457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2457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400"/>
                                            <p:tgtEl>
                                              <p:spTgt spid="2457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2457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2457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2457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2457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2457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2457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2457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2457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2457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2457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2457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2457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2457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400"/>
                                            <p:tgtEl>
                                              <p:spTgt spid="2457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2457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2457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750" fill="hold"/>
                                            <p:tgtEl>
                                              <p:spTgt spid="2457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750" fill="hold"/>
                                            <p:tgtEl>
                                              <p:spTgt spid="2457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2457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2457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2457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750" fill="hold"/>
                                            <p:tgtEl>
                                              <p:spTgt spid="2457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750" fill="hold"/>
                                            <p:tgtEl>
                                              <p:spTgt spid="2457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750" fill="hold"/>
                                            <p:tgtEl>
                                              <p:spTgt spid="2457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750" fill="hold"/>
                                            <p:tgtEl>
                                              <p:spTgt spid="2457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2457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2457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2457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3" dur="750" fill="hold"/>
                                            <p:tgtEl>
                                              <p:spTgt spid="2457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4" dur="750" fill="hold"/>
                                            <p:tgtEl>
                                              <p:spTgt spid="2457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750" fill="hold"/>
                                            <p:tgtEl>
                                              <p:spTgt spid="2457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750" fill="hold"/>
                                            <p:tgtEl>
                                              <p:spTgt spid="2457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763" grpId="0"/>
          <p:bldP spid="245764" grpId="0"/>
          <p:bldP spid="245765" grpId="0"/>
          <p:bldP spid="245766" grpId="0"/>
          <p:bldP spid="245767" grpId="0"/>
          <p:bldP spid="245768" grpId="0"/>
          <p:bldP spid="245769" grpId="0"/>
          <p:bldP spid="245788" grpId="0" animBg="1"/>
          <p:bldP spid="245789" grpId="0" animBg="1"/>
          <p:bldP spid="245790" grpId="0" animBg="1"/>
          <p:bldP spid="245791" grpId="0" animBg="1"/>
          <p:bldP spid="245792" grpId="0" animBg="1"/>
          <p:bldP spid="245793" grpId="0" animBg="1"/>
          <p:bldP spid="245794" grpId="0"/>
          <p:bldP spid="245795" grpId="0"/>
          <p:bldP spid="245796" grpId="0"/>
          <p:bldP spid="245797" grpId="0"/>
          <p:bldP spid="2457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2457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2457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2457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457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457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457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457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400" fill="hold"/>
                                            <p:tgtEl>
                                              <p:spTgt spid="2457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2457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400"/>
                                            <p:tgtEl>
                                              <p:spTgt spid="2457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2457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457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457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2457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2457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2457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2457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457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457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457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457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2457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2457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400"/>
                                            <p:tgtEl>
                                              <p:spTgt spid="2457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2457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2457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2457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2457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2457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2457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2457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2457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2457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2457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2457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2457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2457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2457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2457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750" fill="hold"/>
                                            <p:tgtEl>
                                              <p:spTgt spid="2457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2457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2457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763" grpId="0"/>
          <p:bldP spid="245764" grpId="0"/>
          <p:bldP spid="245765" grpId="0"/>
          <p:bldP spid="245766" grpId="0"/>
          <p:bldP spid="245767" grpId="0"/>
          <p:bldP spid="245768" grpId="0"/>
          <p:bldP spid="245769" grpId="0"/>
          <p:bldP spid="245788" grpId="0" animBg="1"/>
          <p:bldP spid="245789" grpId="0" animBg="1"/>
          <p:bldP spid="245790" grpId="0" animBg="1"/>
          <p:bldP spid="245791" grpId="0" animBg="1"/>
          <p:bldP spid="245792" grpId="0" animBg="1"/>
          <p:bldP spid="245793" grpId="0" animBg="1"/>
          <p:bldP spid="245794" grpId="0"/>
          <p:bldP spid="245795" grpId="0"/>
          <p:bldP spid="245796" grpId="0"/>
          <p:bldP spid="245797" grpId="0"/>
          <p:bldP spid="24579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="" xmlns:a16="http://schemas.microsoft.com/office/drawing/2014/main" id="{7BF2371A-66F2-D347-B6FD-D125BA0D0FBB}"/>
              </a:ext>
            </a:extLst>
          </p:cNvPr>
          <p:cNvSpPr>
            <a:spLocks/>
          </p:cNvSpPr>
          <p:nvPr/>
        </p:nvSpPr>
        <p:spPr bwMode="auto">
          <a:xfrm>
            <a:off x="6228230" y="1334635"/>
            <a:ext cx="4185056" cy="4188732"/>
          </a:xfrm>
          <a:custGeom>
            <a:avLst/>
            <a:gdLst>
              <a:gd name="connsiteX0" fmla="*/ 2054012 w 4185056"/>
              <a:gd name="connsiteY0" fmla="*/ 327 h 4188732"/>
              <a:gd name="connsiteX1" fmla="*/ 3912689 w 4185056"/>
              <a:gd name="connsiteY1" fmla="*/ 1062981 h 4188732"/>
              <a:gd name="connsiteX2" fmla="*/ 3123008 w 4185056"/>
              <a:gd name="connsiteY2" fmla="*/ 3916125 h 4188732"/>
              <a:gd name="connsiteX3" fmla="*/ 272368 w 4185056"/>
              <a:gd name="connsiteY3" fmla="*/ 3125751 h 4188732"/>
              <a:gd name="connsiteX4" fmla="*/ 1062049 w 4185056"/>
              <a:gd name="connsiteY4" fmla="*/ 272607 h 4188732"/>
              <a:gd name="connsiteX5" fmla="*/ 2054012 w 4185056"/>
              <a:gd name="connsiteY5" fmla="*/ 327 h 4188732"/>
              <a:gd name="connsiteX6" fmla="*/ 2059991 w 4185056"/>
              <a:gd name="connsiteY6" fmla="*/ 365392 h 4188732"/>
              <a:gd name="connsiteX7" fmla="*/ 1239127 w 4185056"/>
              <a:gd name="connsiteY7" fmla="*/ 588383 h 4188732"/>
              <a:gd name="connsiteX8" fmla="*/ 587567 w 4185056"/>
              <a:gd name="connsiteY8" fmla="*/ 2948860 h 4188732"/>
              <a:gd name="connsiteX9" fmla="*/ 2945929 w 4185056"/>
              <a:gd name="connsiteY9" fmla="*/ 3601004 h 4188732"/>
              <a:gd name="connsiteX10" fmla="*/ 3597489 w 4185056"/>
              <a:gd name="connsiteY10" fmla="*/ 1244071 h 4188732"/>
              <a:gd name="connsiteX11" fmla="*/ 2059991 w 4185056"/>
              <a:gd name="connsiteY11" fmla="*/ 365392 h 418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85056" h="4188732">
                <a:moveTo>
                  <a:pt x="2054012" y="327"/>
                </a:moveTo>
                <a:cubicBezTo>
                  <a:pt x="2795685" y="-12818"/>
                  <a:pt x="3520726" y="370961"/>
                  <a:pt x="3912689" y="1062981"/>
                </a:cubicBezTo>
                <a:cubicBezTo>
                  <a:pt x="4482817" y="2069556"/>
                  <a:pt x="4128700" y="3349041"/>
                  <a:pt x="3123008" y="3916125"/>
                </a:cubicBezTo>
                <a:cubicBezTo>
                  <a:pt x="2117317" y="4486754"/>
                  <a:pt x="842496" y="4132326"/>
                  <a:pt x="272368" y="3125751"/>
                </a:cubicBezTo>
                <a:cubicBezTo>
                  <a:pt x="-297760" y="2119176"/>
                  <a:pt x="56357" y="843236"/>
                  <a:pt x="1062049" y="272607"/>
                </a:cubicBezTo>
                <a:cubicBezTo>
                  <a:pt x="1376328" y="94286"/>
                  <a:pt x="1716888" y="6302"/>
                  <a:pt x="2054012" y="327"/>
                </a:cubicBezTo>
                <a:close/>
                <a:moveTo>
                  <a:pt x="2059991" y="365392"/>
                </a:moveTo>
                <a:cubicBezTo>
                  <a:pt x="1781010" y="370051"/>
                  <a:pt x="1499176" y="442182"/>
                  <a:pt x="1239127" y="588383"/>
                </a:cubicBezTo>
                <a:cubicBezTo>
                  <a:pt x="410513" y="1059770"/>
                  <a:pt x="116603" y="2115959"/>
                  <a:pt x="587567" y="2948860"/>
                </a:cubicBezTo>
                <a:cubicBezTo>
                  <a:pt x="1058532" y="3781761"/>
                  <a:pt x="2113775" y="4072390"/>
                  <a:pt x="2945929" y="3601004"/>
                </a:cubicBezTo>
                <a:cubicBezTo>
                  <a:pt x="3774543" y="3129617"/>
                  <a:pt x="4068453" y="2073428"/>
                  <a:pt x="3597489" y="1244071"/>
                </a:cubicBezTo>
                <a:cubicBezTo>
                  <a:pt x="3273701" y="671452"/>
                  <a:pt x="2673750" y="355140"/>
                  <a:pt x="2059991" y="365392"/>
                </a:cubicBezTo>
                <a:close/>
              </a:path>
            </a:pathLst>
          </a:custGeom>
          <a:solidFill>
            <a:srgbClr val="FFB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="" xmlns:a16="http://schemas.microsoft.com/office/drawing/2014/main" id="{E14A0A28-4FB4-EE45-8D9E-1156FB28B5EC}"/>
              </a:ext>
            </a:extLst>
          </p:cNvPr>
          <p:cNvSpPr>
            <a:spLocks/>
          </p:cNvSpPr>
          <p:nvPr/>
        </p:nvSpPr>
        <p:spPr bwMode="auto">
          <a:xfrm>
            <a:off x="6954033" y="2063723"/>
            <a:ext cx="2733453" cy="2734635"/>
          </a:xfrm>
          <a:custGeom>
            <a:avLst/>
            <a:gdLst>
              <a:gd name="connsiteX0" fmla="*/ 1341319 w 2733453"/>
              <a:gd name="connsiteY0" fmla="*/ 228 h 2734635"/>
              <a:gd name="connsiteX1" fmla="*/ 2556488 w 2733453"/>
              <a:gd name="connsiteY1" fmla="*/ 692061 h 2734635"/>
              <a:gd name="connsiteX2" fmla="*/ 2039509 w 2733453"/>
              <a:gd name="connsiteY2" fmla="*/ 2556718 h 2734635"/>
              <a:gd name="connsiteX3" fmla="*/ 176966 w 2733453"/>
              <a:gd name="connsiteY3" fmla="*/ 2039151 h 2734635"/>
              <a:gd name="connsiteX4" fmla="*/ 693945 w 2733453"/>
              <a:gd name="connsiteY4" fmla="*/ 178040 h 2734635"/>
              <a:gd name="connsiteX5" fmla="*/ 1341319 w 2733453"/>
              <a:gd name="connsiteY5" fmla="*/ 228 h 2734635"/>
              <a:gd name="connsiteX6" fmla="*/ 1348046 w 2733453"/>
              <a:gd name="connsiteY6" fmla="*/ 364420 h 2734635"/>
              <a:gd name="connsiteX7" fmla="*/ 871024 w 2733453"/>
              <a:gd name="connsiteY7" fmla="*/ 494471 h 2734635"/>
              <a:gd name="connsiteX8" fmla="*/ 495706 w 2733453"/>
              <a:gd name="connsiteY8" fmla="*/ 1862472 h 2734635"/>
              <a:gd name="connsiteX9" fmla="*/ 1862430 w 2733453"/>
              <a:gd name="connsiteY9" fmla="*/ 2241685 h 2734635"/>
              <a:gd name="connsiteX10" fmla="*/ 2237748 w 2733453"/>
              <a:gd name="connsiteY10" fmla="*/ 873683 h 2734635"/>
              <a:gd name="connsiteX11" fmla="*/ 1348046 w 2733453"/>
              <a:gd name="connsiteY11" fmla="*/ 364420 h 273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3453" h="2734635">
                <a:moveTo>
                  <a:pt x="1341319" y="228"/>
                </a:moveTo>
                <a:cubicBezTo>
                  <a:pt x="1826014" y="-8625"/>
                  <a:pt x="2300876" y="241185"/>
                  <a:pt x="2556488" y="692061"/>
                </a:cubicBezTo>
                <a:cubicBezTo>
                  <a:pt x="2928289" y="1351426"/>
                  <a:pt x="2694586" y="2184495"/>
                  <a:pt x="2039509" y="2556718"/>
                </a:cubicBezTo>
                <a:cubicBezTo>
                  <a:pt x="1384432" y="2928940"/>
                  <a:pt x="548766" y="2698517"/>
                  <a:pt x="176966" y="2039151"/>
                </a:cubicBezTo>
                <a:cubicBezTo>
                  <a:pt x="-194835" y="1383331"/>
                  <a:pt x="38868" y="550262"/>
                  <a:pt x="693945" y="178040"/>
                </a:cubicBezTo>
                <a:cubicBezTo>
                  <a:pt x="898657" y="61720"/>
                  <a:pt x="1121004" y="4253"/>
                  <a:pt x="1341319" y="228"/>
                </a:cubicBezTo>
                <a:close/>
                <a:moveTo>
                  <a:pt x="1348046" y="364420"/>
                </a:moveTo>
                <a:cubicBezTo>
                  <a:pt x="1186301" y="367176"/>
                  <a:pt x="1022612" y="409192"/>
                  <a:pt x="871024" y="494471"/>
                </a:cubicBezTo>
                <a:cubicBezTo>
                  <a:pt x="389484" y="767362"/>
                  <a:pt x="219528" y="1380482"/>
                  <a:pt x="495706" y="1862472"/>
                </a:cubicBezTo>
                <a:cubicBezTo>
                  <a:pt x="768342" y="2344462"/>
                  <a:pt x="1377349" y="2514576"/>
                  <a:pt x="1862430" y="2241685"/>
                </a:cubicBezTo>
                <a:cubicBezTo>
                  <a:pt x="2343970" y="1968793"/>
                  <a:pt x="2513925" y="1355674"/>
                  <a:pt x="2237748" y="873683"/>
                </a:cubicBezTo>
                <a:cubicBezTo>
                  <a:pt x="2050310" y="542315"/>
                  <a:pt x="1703885" y="358357"/>
                  <a:pt x="1348046" y="364420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="" xmlns:a16="http://schemas.microsoft.com/office/drawing/2014/main" id="{68F6588E-1A4D-EA46-B821-98734D81898B}"/>
              </a:ext>
            </a:extLst>
          </p:cNvPr>
          <p:cNvSpPr>
            <a:spLocks/>
          </p:cNvSpPr>
          <p:nvPr/>
        </p:nvSpPr>
        <p:spPr bwMode="auto">
          <a:xfrm>
            <a:off x="7681101" y="2789998"/>
            <a:ext cx="1279314" cy="1281334"/>
          </a:xfrm>
          <a:custGeom>
            <a:avLst/>
            <a:gdLst>
              <a:gd name="connsiteX0" fmla="*/ 689798 w 1279314"/>
              <a:gd name="connsiteY0" fmla="*/ 1914 h 1281334"/>
              <a:gd name="connsiteX1" fmla="*/ 1196044 w 1279314"/>
              <a:gd name="connsiteY1" fmla="*/ 324089 h 1281334"/>
              <a:gd name="connsiteX2" fmla="*/ 955061 w 1279314"/>
              <a:gd name="connsiteY2" fmla="*/ 1198978 h 1281334"/>
              <a:gd name="connsiteX3" fmla="*/ 83271 w 1279314"/>
              <a:gd name="connsiteY3" fmla="*/ 954576 h 1281334"/>
              <a:gd name="connsiteX4" fmla="*/ 324254 w 1279314"/>
              <a:gd name="connsiteY4" fmla="*/ 83229 h 1281334"/>
              <a:gd name="connsiteX5" fmla="*/ 689798 w 1279314"/>
              <a:gd name="connsiteY5" fmla="*/ 1914 h 1281334"/>
              <a:gd name="connsiteX6" fmla="*/ 661001 w 1279314"/>
              <a:gd name="connsiteY6" fmla="*/ 363866 h 1281334"/>
              <a:gd name="connsiteX7" fmla="*/ 501329 w 1279314"/>
              <a:gd name="connsiteY7" fmla="*/ 398428 h 1281334"/>
              <a:gd name="connsiteX8" fmla="*/ 398470 w 1279314"/>
              <a:gd name="connsiteY8" fmla="*/ 777497 h 1281334"/>
              <a:gd name="connsiteX9" fmla="*/ 777986 w 1279314"/>
              <a:gd name="connsiteY9" fmla="*/ 880236 h 1281334"/>
              <a:gd name="connsiteX10" fmla="*/ 880845 w 1279314"/>
              <a:gd name="connsiteY10" fmla="*/ 504709 h 1281334"/>
              <a:gd name="connsiteX11" fmla="*/ 661001 w 1279314"/>
              <a:gd name="connsiteY11" fmla="*/ 363866 h 128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14" h="1281334">
                <a:moveTo>
                  <a:pt x="689798" y="1914"/>
                </a:moveTo>
                <a:cubicBezTo>
                  <a:pt x="894539" y="17756"/>
                  <a:pt x="1087513" y="131490"/>
                  <a:pt x="1196044" y="324089"/>
                </a:cubicBezTo>
                <a:cubicBezTo>
                  <a:pt x="1369693" y="632249"/>
                  <a:pt x="1263377" y="1021875"/>
                  <a:pt x="955061" y="1198978"/>
                </a:cubicBezTo>
                <a:cubicBezTo>
                  <a:pt x="646745" y="1372539"/>
                  <a:pt x="256921" y="1262735"/>
                  <a:pt x="83271" y="954576"/>
                </a:cubicBezTo>
                <a:cubicBezTo>
                  <a:pt x="-90378" y="646417"/>
                  <a:pt x="15938" y="256790"/>
                  <a:pt x="324254" y="83229"/>
                </a:cubicBezTo>
                <a:cubicBezTo>
                  <a:pt x="439873" y="18144"/>
                  <a:pt x="566953" y="-7592"/>
                  <a:pt x="689798" y="1914"/>
                </a:cubicBezTo>
                <a:close/>
                <a:moveTo>
                  <a:pt x="661001" y="363866"/>
                </a:moveTo>
                <a:cubicBezTo>
                  <a:pt x="607403" y="359569"/>
                  <a:pt x="551872" y="370529"/>
                  <a:pt x="501329" y="398428"/>
                </a:cubicBezTo>
                <a:cubicBezTo>
                  <a:pt x="370095" y="476367"/>
                  <a:pt x="323985" y="642874"/>
                  <a:pt x="398470" y="777497"/>
                </a:cubicBezTo>
                <a:cubicBezTo>
                  <a:pt x="472954" y="908577"/>
                  <a:pt x="643205" y="958175"/>
                  <a:pt x="777986" y="880236"/>
                </a:cubicBezTo>
                <a:cubicBezTo>
                  <a:pt x="909221" y="805839"/>
                  <a:pt x="955330" y="635789"/>
                  <a:pt x="880845" y="504709"/>
                </a:cubicBezTo>
                <a:cubicBezTo>
                  <a:pt x="834293" y="420570"/>
                  <a:pt x="750331" y="371027"/>
                  <a:pt x="661001" y="363866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CFFA8A5-9B57-2745-80DA-5D8F89A63116}"/>
              </a:ext>
            </a:extLst>
          </p:cNvPr>
          <p:cNvGrpSpPr/>
          <p:nvPr/>
        </p:nvGrpSpPr>
        <p:grpSpPr>
          <a:xfrm rot="20909899">
            <a:off x="8042205" y="1163904"/>
            <a:ext cx="3155320" cy="2063417"/>
            <a:chOff x="6007100" y="1617663"/>
            <a:chExt cx="3578225" cy="2339975"/>
          </a:xfrm>
        </p:grpSpPr>
        <p:sp>
          <p:nvSpPr>
            <p:cNvPr id="249875" name="Google Shape;5245;p117"/>
            <p:cNvSpPr>
              <a:spLocks/>
            </p:cNvSpPr>
            <p:nvPr/>
          </p:nvSpPr>
          <p:spPr bwMode="auto">
            <a:xfrm>
              <a:off x="6007100" y="2044700"/>
              <a:ext cx="3217863" cy="1912938"/>
            </a:xfrm>
            <a:custGeom>
              <a:avLst/>
              <a:gdLst>
                <a:gd name="T0" fmla="*/ 2147483646 w 801"/>
                <a:gd name="T1" fmla="*/ 2147483646 h 476"/>
                <a:gd name="T2" fmla="*/ 2147483646 w 801"/>
                <a:gd name="T3" fmla="*/ 2147483646 h 476"/>
                <a:gd name="T4" fmla="*/ 2147483646 w 801"/>
                <a:gd name="T5" fmla="*/ 2147483646 h 476"/>
                <a:gd name="T6" fmla="*/ 2147483646 w 801"/>
                <a:gd name="T7" fmla="*/ 2147483646 h 476"/>
                <a:gd name="T8" fmla="*/ 2147483646 w 801"/>
                <a:gd name="T9" fmla="*/ 2147483646 h 476"/>
                <a:gd name="T10" fmla="*/ 2147483646 w 801"/>
                <a:gd name="T11" fmla="*/ 2147483646 h 476"/>
                <a:gd name="T12" fmla="*/ 2147483646 w 801"/>
                <a:gd name="T13" fmla="*/ 2147483646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1" h="476" extrusionOk="0">
                  <a:moveTo>
                    <a:pt x="6" y="461"/>
                  </a:moveTo>
                  <a:cubicBezTo>
                    <a:pt x="0" y="450"/>
                    <a:pt x="3" y="436"/>
                    <a:pt x="14" y="430"/>
                  </a:cubicBezTo>
                  <a:cubicBezTo>
                    <a:pt x="763" y="6"/>
                    <a:pt x="763" y="6"/>
                    <a:pt x="763" y="6"/>
                  </a:cubicBezTo>
                  <a:cubicBezTo>
                    <a:pt x="774" y="0"/>
                    <a:pt x="788" y="4"/>
                    <a:pt x="794" y="15"/>
                  </a:cubicBezTo>
                  <a:cubicBezTo>
                    <a:pt x="801" y="26"/>
                    <a:pt x="797" y="40"/>
                    <a:pt x="786" y="46"/>
                  </a:cubicBezTo>
                  <a:cubicBezTo>
                    <a:pt x="37" y="470"/>
                    <a:pt x="37" y="470"/>
                    <a:pt x="37" y="470"/>
                  </a:cubicBezTo>
                  <a:cubicBezTo>
                    <a:pt x="26" y="476"/>
                    <a:pt x="12" y="472"/>
                    <a:pt x="6" y="461"/>
                  </a:cubicBezTo>
                  <a:close/>
                </a:path>
              </a:pathLst>
            </a:custGeom>
            <a:solidFill>
              <a:srgbClr val="9C6741"/>
            </a:solidFill>
            <a:ln w="60325" cap="flat" cmpd="sng">
              <a:solidFill>
                <a:srgbClr val="FFFFFF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9876" name="Google Shape;5246;p117"/>
            <p:cNvSpPr>
              <a:spLocks/>
            </p:cNvSpPr>
            <p:nvPr/>
          </p:nvSpPr>
          <p:spPr bwMode="auto">
            <a:xfrm>
              <a:off x="8516938" y="2257425"/>
              <a:ext cx="1068387" cy="433388"/>
            </a:xfrm>
            <a:custGeom>
              <a:avLst/>
              <a:gdLst>
                <a:gd name="T0" fmla="*/ 0 w 673"/>
                <a:gd name="T1" fmla="*/ 2147483646 h 273"/>
                <a:gd name="T2" fmla="*/ 2147483646 w 673"/>
                <a:gd name="T3" fmla="*/ 2147483646 h 273"/>
                <a:gd name="T4" fmla="*/ 2147483646 w 673"/>
                <a:gd name="T5" fmla="*/ 2147483646 h 273"/>
                <a:gd name="T6" fmla="*/ 2147483646 w 673"/>
                <a:gd name="T7" fmla="*/ 0 h 273"/>
                <a:gd name="T8" fmla="*/ 0 w 673"/>
                <a:gd name="T9" fmla="*/ 21474836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73" extrusionOk="0">
                  <a:moveTo>
                    <a:pt x="0" y="190"/>
                  </a:moveTo>
                  <a:lnTo>
                    <a:pt x="218" y="273"/>
                  </a:lnTo>
                  <a:lnTo>
                    <a:pt x="673" y="91"/>
                  </a:lnTo>
                  <a:lnTo>
                    <a:pt x="337" y="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9877" name="Google Shape;5247;p117"/>
            <p:cNvSpPr>
              <a:spLocks/>
            </p:cNvSpPr>
            <p:nvPr/>
          </p:nvSpPr>
          <p:spPr bwMode="auto">
            <a:xfrm>
              <a:off x="8456613" y="1617663"/>
              <a:ext cx="687387" cy="836612"/>
            </a:xfrm>
            <a:custGeom>
              <a:avLst/>
              <a:gdLst>
                <a:gd name="T0" fmla="*/ 0 w 433"/>
                <a:gd name="T1" fmla="*/ 2147483646 h 527"/>
                <a:gd name="T2" fmla="*/ 2147483646 w 433"/>
                <a:gd name="T3" fmla="*/ 2147483646 h 527"/>
                <a:gd name="T4" fmla="*/ 2147483646 w 433"/>
                <a:gd name="T5" fmla="*/ 0 h 527"/>
                <a:gd name="T6" fmla="*/ 2147483646 w 433"/>
                <a:gd name="T7" fmla="*/ 2147483646 h 527"/>
                <a:gd name="T8" fmla="*/ 0 w 433"/>
                <a:gd name="T9" fmla="*/ 2147483646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3" h="527" extrusionOk="0">
                  <a:moveTo>
                    <a:pt x="0" y="527"/>
                  </a:moveTo>
                  <a:lnTo>
                    <a:pt x="41" y="297"/>
                  </a:lnTo>
                  <a:lnTo>
                    <a:pt x="433" y="0"/>
                  </a:lnTo>
                  <a:lnTo>
                    <a:pt x="337" y="33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46A803D-47CD-1D44-A5C0-C45569166E54}"/>
              </a:ext>
            </a:extLst>
          </p:cNvPr>
          <p:cNvSpPr/>
          <p:nvPr/>
        </p:nvSpPr>
        <p:spPr>
          <a:xfrm>
            <a:off x="1187631" y="1645447"/>
            <a:ext cx="3863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Montserrat" panose="02000505000000020004" pitchFamily="2" charset="77"/>
              </a:rPr>
              <a:t>TARGET</a:t>
            </a:r>
          </a:p>
          <a:p>
            <a:pPr algn="r"/>
            <a:r>
              <a:rPr lang="en-US" sz="3600" b="1" dirty="0">
                <a:latin typeface="Montserrat" panose="02000505000000020004" pitchFamily="2" charset="77"/>
              </a:rPr>
              <a:t>MARKETING</a:t>
            </a:r>
          </a:p>
          <a:p>
            <a:pPr algn="r"/>
            <a:r>
              <a:rPr lang="en-US" sz="3600" b="1" dirty="0">
                <a:latin typeface="Montserrat" panose="02000505000000020004" pitchFamily="2" charset="77"/>
              </a:rPr>
              <a:t>RESEARCH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70F1F69-EF8F-9144-9BA6-9B0C51149417}"/>
              </a:ext>
            </a:extLst>
          </p:cNvPr>
          <p:cNvSpPr/>
          <p:nvPr/>
        </p:nvSpPr>
        <p:spPr>
          <a:xfrm>
            <a:off x="1149797" y="3766003"/>
            <a:ext cx="386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 consectetur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elit sed do eiusmod tempor incididunt ut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3110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3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9" grpId="0" animBg="1"/>
          <p:bldP spid="41" grpId="0" animBg="1"/>
          <p:bldP spid="24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9" grpId="0" animBg="1"/>
          <p:bldP spid="41" grpId="0" animBg="1"/>
          <p:bldP spid="24" grpId="0"/>
          <p:bldP spid="2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A2960EE4-A8E7-FB4C-98AC-0C0584343862}"/>
              </a:ext>
            </a:extLst>
          </p:cNvPr>
          <p:cNvGrpSpPr/>
          <p:nvPr/>
        </p:nvGrpSpPr>
        <p:grpSpPr>
          <a:xfrm>
            <a:off x="555625" y="952500"/>
            <a:ext cx="2392363" cy="1106488"/>
            <a:chOff x="555625" y="952500"/>
            <a:chExt cx="2392363" cy="1106488"/>
          </a:xfrm>
        </p:grpSpPr>
        <p:sp>
          <p:nvSpPr>
            <p:cNvPr id="253954" name="Google Shape;5278;p119"/>
            <p:cNvSpPr txBox="1">
              <a:spLocks noChangeArrowheads="1"/>
            </p:cNvSpPr>
            <p:nvPr/>
          </p:nvSpPr>
          <p:spPr bwMode="auto">
            <a:xfrm>
              <a:off x="1592263" y="1228725"/>
              <a:ext cx="135572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  <p:sp>
          <p:nvSpPr>
            <p:cNvPr id="253960" name="Google Shape;5284;p119"/>
            <p:cNvSpPr txBox="1">
              <a:spLocks noChangeArrowheads="1"/>
            </p:cNvSpPr>
            <p:nvPr/>
          </p:nvSpPr>
          <p:spPr bwMode="auto">
            <a:xfrm>
              <a:off x="1767480" y="952500"/>
              <a:ext cx="10810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2CC6D2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A</a:t>
              </a:r>
              <a:endParaRPr lang="en-US" altLang="en-US" dirty="0">
                <a:solidFill>
                  <a:schemeClr val="tx1"/>
                </a:solidFill>
                <a:cs typeface="Open Sans Semibold" panose="020B0706030804020204" pitchFamily="34" charset="0"/>
              </a:endParaRPr>
            </a:p>
          </p:txBody>
        </p:sp>
        <p:sp>
          <p:nvSpPr>
            <p:cNvPr id="253966" name="Google Shape;5290;p119"/>
            <p:cNvSpPr>
              <a:spLocks/>
            </p:cNvSpPr>
            <p:nvPr/>
          </p:nvSpPr>
          <p:spPr bwMode="auto">
            <a:xfrm>
              <a:off x="555625" y="1235075"/>
              <a:ext cx="668338" cy="795338"/>
            </a:xfrm>
            <a:custGeom>
              <a:avLst/>
              <a:gdLst>
                <a:gd name="T0" fmla="*/ 2147483646 w 164"/>
                <a:gd name="T1" fmla="*/ 2147483646 h 195"/>
                <a:gd name="T2" fmla="*/ 2147483646 w 164"/>
                <a:gd name="T3" fmla="*/ 2147483646 h 195"/>
                <a:gd name="T4" fmla="*/ 2147483646 w 164"/>
                <a:gd name="T5" fmla="*/ 2147483646 h 195"/>
                <a:gd name="T6" fmla="*/ 2147483646 w 164"/>
                <a:gd name="T7" fmla="*/ 2147483646 h 195"/>
                <a:gd name="T8" fmla="*/ 2147483646 w 164"/>
                <a:gd name="T9" fmla="*/ 2147483646 h 195"/>
                <a:gd name="T10" fmla="*/ 2147483646 w 164"/>
                <a:gd name="T11" fmla="*/ 2147483646 h 195"/>
                <a:gd name="T12" fmla="*/ 2147483646 w 164"/>
                <a:gd name="T13" fmla="*/ 2147483646 h 195"/>
                <a:gd name="T14" fmla="*/ 2147483646 w 164"/>
                <a:gd name="T15" fmla="*/ 2147483646 h 195"/>
                <a:gd name="T16" fmla="*/ 2147483646 w 164"/>
                <a:gd name="T17" fmla="*/ 2147483646 h 195"/>
                <a:gd name="T18" fmla="*/ 2147483646 w 164"/>
                <a:gd name="T19" fmla="*/ 2147483646 h 195"/>
                <a:gd name="T20" fmla="*/ 2147483646 w 164"/>
                <a:gd name="T21" fmla="*/ 2147483646 h 195"/>
                <a:gd name="T22" fmla="*/ 2147483646 w 164"/>
                <a:gd name="T23" fmla="*/ 2147483646 h 195"/>
                <a:gd name="T24" fmla="*/ 2147483646 w 164"/>
                <a:gd name="T25" fmla="*/ 2147483646 h 195"/>
                <a:gd name="T26" fmla="*/ 2147483646 w 164"/>
                <a:gd name="T27" fmla="*/ 2147483646 h 195"/>
                <a:gd name="T28" fmla="*/ 2147483646 w 164"/>
                <a:gd name="T29" fmla="*/ 2147483646 h 195"/>
                <a:gd name="T30" fmla="*/ 2147483646 w 164"/>
                <a:gd name="T31" fmla="*/ 2147483646 h 195"/>
                <a:gd name="T32" fmla="*/ 2147483646 w 164"/>
                <a:gd name="T33" fmla="*/ 2147483646 h 195"/>
                <a:gd name="T34" fmla="*/ 2147483646 w 164"/>
                <a:gd name="T35" fmla="*/ 2147483646 h 195"/>
                <a:gd name="T36" fmla="*/ 2147483646 w 164"/>
                <a:gd name="T37" fmla="*/ 2147483646 h 195"/>
                <a:gd name="T38" fmla="*/ 2147483646 w 164"/>
                <a:gd name="T39" fmla="*/ 2147483646 h 195"/>
                <a:gd name="T40" fmla="*/ 2147483646 w 164"/>
                <a:gd name="T41" fmla="*/ 2147483646 h 195"/>
                <a:gd name="T42" fmla="*/ 2147483646 w 164"/>
                <a:gd name="T43" fmla="*/ 2147483646 h 195"/>
                <a:gd name="T44" fmla="*/ 2147483646 w 164"/>
                <a:gd name="T45" fmla="*/ 2147483646 h 195"/>
                <a:gd name="T46" fmla="*/ 2147483646 w 164"/>
                <a:gd name="T47" fmla="*/ 2147483646 h 195"/>
                <a:gd name="T48" fmla="*/ 2147483646 w 164"/>
                <a:gd name="T49" fmla="*/ 0 h 195"/>
                <a:gd name="T50" fmla="*/ 2147483646 w 164"/>
                <a:gd name="T51" fmla="*/ 2147483646 h 195"/>
                <a:gd name="T52" fmla="*/ 2147483646 w 164"/>
                <a:gd name="T53" fmla="*/ 2147483646 h 195"/>
                <a:gd name="T54" fmla="*/ 2147483646 w 164"/>
                <a:gd name="T55" fmla="*/ 2147483646 h 195"/>
                <a:gd name="T56" fmla="*/ 2147483646 w 164"/>
                <a:gd name="T57" fmla="*/ 2147483646 h 195"/>
                <a:gd name="T58" fmla="*/ 2147483646 w 164"/>
                <a:gd name="T59" fmla="*/ 2147483646 h 195"/>
                <a:gd name="T60" fmla="*/ 2147483646 w 164"/>
                <a:gd name="T61" fmla="*/ 2147483646 h 195"/>
                <a:gd name="T62" fmla="*/ 2147483646 w 164"/>
                <a:gd name="T63" fmla="*/ 2147483646 h 195"/>
                <a:gd name="T64" fmla="*/ 2147483646 w 164"/>
                <a:gd name="T65" fmla="*/ 2147483646 h 195"/>
                <a:gd name="T66" fmla="*/ 2147483646 w 164"/>
                <a:gd name="T67" fmla="*/ 2147483646 h 195"/>
                <a:gd name="T68" fmla="*/ 2147483646 w 164"/>
                <a:gd name="T69" fmla="*/ 2147483646 h 195"/>
                <a:gd name="T70" fmla="*/ 2147483646 w 164"/>
                <a:gd name="T71" fmla="*/ 2147483646 h 195"/>
                <a:gd name="T72" fmla="*/ 2147483646 w 164"/>
                <a:gd name="T73" fmla="*/ 2147483646 h 195"/>
                <a:gd name="T74" fmla="*/ 2147483646 w 164"/>
                <a:gd name="T75" fmla="*/ 2147483646 h 195"/>
                <a:gd name="T76" fmla="*/ 2147483646 w 164"/>
                <a:gd name="T77" fmla="*/ 2147483646 h 195"/>
                <a:gd name="T78" fmla="*/ 2147483646 w 164"/>
                <a:gd name="T79" fmla="*/ 2147483646 h 195"/>
                <a:gd name="T80" fmla="*/ 2147483646 w 164"/>
                <a:gd name="T81" fmla="*/ 2147483646 h 195"/>
                <a:gd name="T82" fmla="*/ 2147483646 w 164"/>
                <a:gd name="T83" fmla="*/ 2147483646 h 195"/>
                <a:gd name="T84" fmla="*/ 2147483646 w 164"/>
                <a:gd name="T85" fmla="*/ 2147483646 h 195"/>
                <a:gd name="T86" fmla="*/ 2147483646 w 164"/>
                <a:gd name="T87" fmla="*/ 2147483646 h 195"/>
                <a:gd name="T88" fmla="*/ 2147483646 w 164"/>
                <a:gd name="T89" fmla="*/ 2147483646 h 195"/>
                <a:gd name="T90" fmla="*/ 2147483646 w 164"/>
                <a:gd name="T91" fmla="*/ 2147483646 h 195"/>
                <a:gd name="T92" fmla="*/ 2147483646 w 164"/>
                <a:gd name="T93" fmla="*/ 2147483646 h 195"/>
                <a:gd name="T94" fmla="*/ 2147483646 w 164"/>
                <a:gd name="T95" fmla="*/ 2147483646 h 195"/>
                <a:gd name="T96" fmla="*/ 2147483646 w 164"/>
                <a:gd name="T97" fmla="*/ 2147483646 h 195"/>
                <a:gd name="T98" fmla="*/ 2147483646 w 164"/>
                <a:gd name="T99" fmla="*/ 2147483646 h 195"/>
                <a:gd name="T100" fmla="*/ 2147483646 w 164"/>
                <a:gd name="T101" fmla="*/ 2147483646 h 1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64" h="195" extrusionOk="0">
                  <a:moveTo>
                    <a:pt x="110" y="188"/>
                  </a:moveTo>
                  <a:cubicBezTo>
                    <a:pt x="110" y="192"/>
                    <a:pt x="107" y="195"/>
                    <a:pt x="103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58" y="195"/>
                    <a:pt x="55" y="192"/>
                    <a:pt x="55" y="188"/>
                  </a:cubicBezTo>
                  <a:cubicBezTo>
                    <a:pt x="55" y="188"/>
                    <a:pt x="55" y="188"/>
                    <a:pt x="55" y="188"/>
                  </a:cubicBezTo>
                  <a:cubicBezTo>
                    <a:pt x="55" y="185"/>
                    <a:pt x="58" y="182"/>
                    <a:pt x="62" y="182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7" y="182"/>
                    <a:pt x="110" y="185"/>
                    <a:pt x="110" y="188"/>
                  </a:cubicBezTo>
                  <a:close/>
                  <a:moveTo>
                    <a:pt x="110" y="171"/>
                  </a:moveTo>
                  <a:cubicBezTo>
                    <a:pt x="110" y="167"/>
                    <a:pt x="107" y="164"/>
                    <a:pt x="103" y="164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58" y="164"/>
                    <a:pt x="55" y="167"/>
                    <a:pt x="55" y="171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55" y="174"/>
                    <a:pt x="58" y="177"/>
                    <a:pt x="62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7" y="177"/>
                    <a:pt x="110" y="174"/>
                    <a:pt x="110" y="171"/>
                  </a:cubicBezTo>
                  <a:close/>
                  <a:moveTo>
                    <a:pt x="89" y="96"/>
                  </a:moveTo>
                  <a:cubicBezTo>
                    <a:pt x="81" y="96"/>
                    <a:pt x="81" y="96"/>
                    <a:pt x="81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8" y="160"/>
                    <a:pt x="80" y="160"/>
                    <a:pt x="82" y="160"/>
                  </a:cubicBezTo>
                  <a:cubicBezTo>
                    <a:pt x="82" y="160"/>
                    <a:pt x="82" y="160"/>
                    <a:pt x="82" y="160"/>
                  </a:cubicBezTo>
                  <a:cubicBezTo>
                    <a:pt x="83" y="160"/>
                    <a:pt x="83" y="160"/>
                    <a:pt x="83" y="160"/>
                  </a:cubicBezTo>
                  <a:cubicBezTo>
                    <a:pt x="83" y="160"/>
                    <a:pt x="83" y="160"/>
                    <a:pt x="83" y="160"/>
                  </a:cubicBezTo>
                  <a:cubicBezTo>
                    <a:pt x="83" y="160"/>
                    <a:pt x="83" y="160"/>
                    <a:pt x="83" y="160"/>
                  </a:cubicBezTo>
                  <a:cubicBezTo>
                    <a:pt x="85" y="160"/>
                    <a:pt x="87" y="160"/>
                    <a:pt x="89" y="160"/>
                  </a:cubicBezTo>
                  <a:lnTo>
                    <a:pt x="89" y="96"/>
                  </a:lnTo>
                  <a:close/>
                  <a:moveTo>
                    <a:pt x="60" y="70"/>
                  </a:moveTo>
                  <a:cubicBezTo>
                    <a:pt x="55" y="70"/>
                    <a:pt x="50" y="74"/>
                    <a:pt x="50" y="80"/>
                  </a:cubicBezTo>
                  <a:cubicBezTo>
                    <a:pt x="50" y="85"/>
                    <a:pt x="55" y="90"/>
                    <a:pt x="6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4"/>
                    <a:pt x="65" y="70"/>
                    <a:pt x="60" y="70"/>
                  </a:cubicBezTo>
                  <a:close/>
                  <a:moveTo>
                    <a:pt x="115" y="80"/>
                  </a:moveTo>
                  <a:cubicBezTo>
                    <a:pt x="115" y="74"/>
                    <a:pt x="111" y="70"/>
                    <a:pt x="106" y="70"/>
                  </a:cubicBezTo>
                  <a:cubicBezTo>
                    <a:pt x="100" y="70"/>
                    <a:pt x="96" y="74"/>
                    <a:pt x="96" y="80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11" y="90"/>
                    <a:pt x="115" y="85"/>
                    <a:pt x="115" y="80"/>
                  </a:cubicBezTo>
                  <a:close/>
                  <a:moveTo>
                    <a:pt x="137" y="62"/>
                  </a:moveTo>
                  <a:cubicBezTo>
                    <a:pt x="133" y="45"/>
                    <a:pt x="112" y="26"/>
                    <a:pt x="83" y="26"/>
                  </a:cubicBezTo>
                  <a:cubicBezTo>
                    <a:pt x="54" y="26"/>
                    <a:pt x="33" y="45"/>
                    <a:pt x="29" y="62"/>
                  </a:cubicBezTo>
                  <a:cubicBezTo>
                    <a:pt x="25" y="75"/>
                    <a:pt x="28" y="88"/>
                    <a:pt x="35" y="100"/>
                  </a:cubicBezTo>
                  <a:cubicBezTo>
                    <a:pt x="40" y="111"/>
                    <a:pt x="46" y="120"/>
                    <a:pt x="51" y="131"/>
                  </a:cubicBezTo>
                  <a:cubicBezTo>
                    <a:pt x="54" y="138"/>
                    <a:pt x="55" y="146"/>
                    <a:pt x="57" y="153"/>
                  </a:cubicBezTo>
                  <a:cubicBezTo>
                    <a:pt x="58" y="158"/>
                    <a:pt x="60" y="160"/>
                    <a:pt x="66" y="160"/>
                  </a:cubicBezTo>
                  <a:cubicBezTo>
                    <a:pt x="67" y="160"/>
                    <a:pt x="69" y="160"/>
                    <a:pt x="70" y="160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6" y="96"/>
                    <a:pt x="52" y="94"/>
                    <a:pt x="49" y="91"/>
                  </a:cubicBezTo>
                  <a:cubicBezTo>
                    <a:pt x="46" y="88"/>
                    <a:pt x="44" y="84"/>
                    <a:pt x="44" y="80"/>
                  </a:cubicBezTo>
                  <a:cubicBezTo>
                    <a:pt x="44" y="75"/>
                    <a:pt x="46" y="71"/>
                    <a:pt x="49" y="68"/>
                  </a:cubicBezTo>
                  <a:cubicBezTo>
                    <a:pt x="52" y="65"/>
                    <a:pt x="56" y="64"/>
                    <a:pt x="60" y="64"/>
                  </a:cubicBezTo>
                  <a:cubicBezTo>
                    <a:pt x="69" y="64"/>
                    <a:pt x="76" y="71"/>
                    <a:pt x="76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5"/>
                    <a:pt x="91" y="71"/>
                    <a:pt x="94" y="68"/>
                  </a:cubicBezTo>
                  <a:cubicBezTo>
                    <a:pt x="97" y="65"/>
                    <a:pt x="101" y="64"/>
                    <a:pt x="106" y="64"/>
                  </a:cubicBezTo>
                  <a:cubicBezTo>
                    <a:pt x="110" y="64"/>
                    <a:pt x="114" y="65"/>
                    <a:pt x="117" y="68"/>
                  </a:cubicBezTo>
                  <a:cubicBezTo>
                    <a:pt x="120" y="71"/>
                    <a:pt x="122" y="75"/>
                    <a:pt x="122" y="80"/>
                  </a:cubicBezTo>
                  <a:cubicBezTo>
                    <a:pt x="122" y="84"/>
                    <a:pt x="120" y="88"/>
                    <a:pt x="117" y="91"/>
                  </a:cubicBezTo>
                  <a:cubicBezTo>
                    <a:pt x="114" y="94"/>
                    <a:pt x="110" y="96"/>
                    <a:pt x="10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60"/>
                    <a:pt x="98" y="160"/>
                    <a:pt x="100" y="160"/>
                  </a:cubicBezTo>
                  <a:cubicBezTo>
                    <a:pt x="106" y="160"/>
                    <a:pt x="108" y="158"/>
                    <a:pt x="109" y="153"/>
                  </a:cubicBezTo>
                  <a:cubicBezTo>
                    <a:pt x="111" y="146"/>
                    <a:pt x="112" y="138"/>
                    <a:pt x="114" y="131"/>
                  </a:cubicBezTo>
                  <a:cubicBezTo>
                    <a:pt x="119" y="120"/>
                    <a:pt x="125" y="111"/>
                    <a:pt x="131" y="100"/>
                  </a:cubicBezTo>
                  <a:cubicBezTo>
                    <a:pt x="137" y="88"/>
                    <a:pt x="140" y="75"/>
                    <a:pt x="137" y="62"/>
                  </a:cubicBezTo>
                  <a:close/>
                  <a:moveTo>
                    <a:pt x="89" y="6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2"/>
                    <a:pt x="77" y="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20"/>
                    <a:pt x="80" y="22"/>
                    <a:pt x="83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6" y="22"/>
                    <a:pt x="89" y="20"/>
                    <a:pt x="89" y="17"/>
                  </a:cubicBezTo>
                  <a:lnTo>
                    <a:pt x="89" y="6"/>
                  </a:lnTo>
                  <a:close/>
                  <a:moveTo>
                    <a:pt x="122" y="15"/>
                  </a:moveTo>
                  <a:cubicBezTo>
                    <a:pt x="123" y="12"/>
                    <a:pt x="122" y="9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7" y="6"/>
                    <a:pt x="113" y="7"/>
                    <a:pt x="111" y="10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22"/>
                    <a:pt x="106" y="26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11" y="29"/>
                    <a:pt x="115" y="28"/>
                    <a:pt x="117" y="25"/>
                  </a:cubicBezTo>
                  <a:lnTo>
                    <a:pt x="122" y="15"/>
                  </a:lnTo>
                  <a:close/>
                  <a:moveTo>
                    <a:pt x="146" y="34"/>
                  </a:moveTo>
                  <a:cubicBezTo>
                    <a:pt x="149" y="32"/>
                    <a:pt x="149" y="29"/>
                    <a:pt x="147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4" y="24"/>
                    <a:pt x="141" y="23"/>
                    <a:pt x="138" y="26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8" y="35"/>
                    <a:pt x="127" y="39"/>
                    <a:pt x="130" y="41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2" y="44"/>
                    <a:pt x="135" y="44"/>
                    <a:pt x="138" y="42"/>
                  </a:cubicBezTo>
                  <a:lnTo>
                    <a:pt x="146" y="34"/>
                  </a:lnTo>
                  <a:close/>
                  <a:moveTo>
                    <a:pt x="159" y="64"/>
                  </a:moveTo>
                  <a:cubicBezTo>
                    <a:pt x="162" y="63"/>
                    <a:pt x="164" y="60"/>
                    <a:pt x="164" y="57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54"/>
                    <a:pt x="160" y="51"/>
                    <a:pt x="157" y="52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3" y="55"/>
                    <a:pt x="141" y="58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2" y="64"/>
                    <a:pt x="145" y="66"/>
                    <a:pt x="148" y="66"/>
                  </a:cubicBezTo>
                  <a:lnTo>
                    <a:pt x="159" y="64"/>
                  </a:lnTo>
                  <a:close/>
                  <a:moveTo>
                    <a:pt x="156" y="96"/>
                  </a:moveTo>
                  <a:cubicBezTo>
                    <a:pt x="160" y="96"/>
                    <a:pt x="163" y="94"/>
                    <a:pt x="163" y="91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4" y="88"/>
                    <a:pt x="162" y="85"/>
                    <a:pt x="159" y="84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45" y="81"/>
                    <a:pt x="142" y="83"/>
                    <a:pt x="141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0" y="90"/>
                    <a:pt x="142" y="93"/>
                    <a:pt x="146" y="93"/>
                  </a:cubicBezTo>
                  <a:lnTo>
                    <a:pt x="156" y="96"/>
                  </a:lnTo>
                  <a:close/>
                  <a:moveTo>
                    <a:pt x="48" y="25"/>
                  </a:moveTo>
                  <a:cubicBezTo>
                    <a:pt x="50" y="28"/>
                    <a:pt x="53" y="29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9" y="26"/>
                    <a:pt x="60" y="22"/>
                    <a:pt x="59" y="1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7"/>
                    <a:pt x="48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9"/>
                    <a:pt x="41" y="12"/>
                    <a:pt x="43" y="15"/>
                  </a:cubicBezTo>
                  <a:lnTo>
                    <a:pt x="48" y="25"/>
                  </a:lnTo>
                  <a:close/>
                  <a:moveTo>
                    <a:pt x="27" y="42"/>
                  </a:moveTo>
                  <a:cubicBezTo>
                    <a:pt x="29" y="44"/>
                    <a:pt x="33" y="44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39"/>
                    <a:pt x="37" y="35"/>
                    <a:pt x="35" y="33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4" y="23"/>
                    <a:pt x="20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29"/>
                    <a:pt x="16" y="32"/>
                    <a:pt x="19" y="34"/>
                  </a:cubicBezTo>
                  <a:lnTo>
                    <a:pt x="27" y="42"/>
                  </a:lnTo>
                  <a:close/>
                  <a:moveTo>
                    <a:pt x="17" y="66"/>
                  </a:moveTo>
                  <a:cubicBezTo>
                    <a:pt x="20" y="66"/>
                    <a:pt x="23" y="64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58"/>
                    <a:pt x="22" y="55"/>
                    <a:pt x="19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5" y="51"/>
                    <a:pt x="2" y="54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60"/>
                    <a:pt x="3" y="63"/>
                    <a:pt x="6" y="64"/>
                  </a:cubicBezTo>
                  <a:lnTo>
                    <a:pt x="17" y="66"/>
                  </a:lnTo>
                  <a:close/>
                  <a:moveTo>
                    <a:pt x="19" y="93"/>
                  </a:moveTo>
                  <a:cubicBezTo>
                    <a:pt x="22" y="93"/>
                    <a:pt x="25" y="90"/>
                    <a:pt x="24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3" y="83"/>
                    <a:pt x="20" y="81"/>
                    <a:pt x="17" y="82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3" y="85"/>
                    <a:pt x="1" y="88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2" y="94"/>
                    <a:pt x="5" y="96"/>
                    <a:pt x="8" y="96"/>
                  </a:cubicBezTo>
                  <a:lnTo>
                    <a:pt x="19" y="93"/>
                  </a:ln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9FCF0AA-E523-A04E-A3CA-68DDE0E9B2AF}"/>
              </a:ext>
            </a:extLst>
          </p:cNvPr>
          <p:cNvGrpSpPr/>
          <p:nvPr/>
        </p:nvGrpSpPr>
        <p:grpSpPr>
          <a:xfrm>
            <a:off x="3438525" y="969963"/>
            <a:ext cx="2627313" cy="2603500"/>
            <a:chOff x="3438525" y="969963"/>
            <a:chExt cx="2627313" cy="2603500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8F03EF54-F15D-1347-8BDE-0BF8426A51B2}"/>
                </a:ext>
              </a:extLst>
            </p:cNvPr>
            <p:cNvGrpSpPr/>
            <p:nvPr/>
          </p:nvGrpSpPr>
          <p:grpSpPr>
            <a:xfrm>
              <a:off x="3438525" y="969963"/>
              <a:ext cx="2627313" cy="2603500"/>
              <a:chOff x="3438525" y="969963"/>
              <a:chExt cx="2627313" cy="2603500"/>
            </a:xfrm>
          </p:grpSpPr>
          <p:sp>
            <p:nvSpPr>
              <p:cNvPr id="253969" name="Google Shape;5293;p119"/>
              <p:cNvSpPr>
                <a:spLocks/>
              </p:cNvSpPr>
              <p:nvPr/>
            </p:nvSpPr>
            <p:spPr bwMode="auto">
              <a:xfrm>
                <a:off x="3438525" y="969963"/>
                <a:ext cx="2627313" cy="2603500"/>
              </a:xfrm>
              <a:custGeom>
                <a:avLst/>
                <a:gdLst>
                  <a:gd name="T0" fmla="*/ 2147483646 w 644"/>
                  <a:gd name="T1" fmla="*/ 2147483646 h 638"/>
                  <a:gd name="T2" fmla="*/ 2147483646 w 644"/>
                  <a:gd name="T3" fmla="*/ 2147483646 h 638"/>
                  <a:gd name="T4" fmla="*/ 2147483646 w 644"/>
                  <a:gd name="T5" fmla="*/ 2147483646 h 638"/>
                  <a:gd name="T6" fmla="*/ 2147483646 w 644"/>
                  <a:gd name="T7" fmla="*/ 2147483646 h 638"/>
                  <a:gd name="T8" fmla="*/ 0 w 644"/>
                  <a:gd name="T9" fmla="*/ 2147483646 h 638"/>
                  <a:gd name="T10" fmla="*/ 0 w 644"/>
                  <a:gd name="T11" fmla="*/ 2147483646 h 638"/>
                  <a:gd name="T12" fmla="*/ 2147483646 w 644"/>
                  <a:gd name="T13" fmla="*/ 2147483646 h 638"/>
                  <a:gd name="T14" fmla="*/ 2147483646 w 644"/>
                  <a:gd name="T15" fmla="*/ 2147483646 h 638"/>
                  <a:gd name="T16" fmla="*/ 2147483646 w 644"/>
                  <a:gd name="T17" fmla="*/ 2147483646 h 6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4" h="638" extrusionOk="0">
                    <a:moveTo>
                      <a:pt x="644" y="294"/>
                    </a:moveTo>
                    <a:cubicBezTo>
                      <a:pt x="644" y="10"/>
                      <a:pt x="644" y="10"/>
                      <a:pt x="644" y="10"/>
                    </a:cubicBezTo>
                    <a:cubicBezTo>
                      <a:pt x="644" y="4"/>
                      <a:pt x="637" y="0"/>
                      <a:pt x="632" y="3"/>
                    </a:cubicBezTo>
                    <a:cubicBezTo>
                      <a:pt x="5" y="336"/>
                      <a:pt x="5" y="336"/>
                      <a:pt x="5" y="336"/>
                    </a:cubicBezTo>
                    <a:cubicBezTo>
                      <a:pt x="2" y="338"/>
                      <a:pt x="0" y="341"/>
                      <a:pt x="0" y="344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34"/>
                      <a:pt x="7" y="638"/>
                      <a:pt x="12" y="635"/>
                    </a:cubicBezTo>
                    <a:cubicBezTo>
                      <a:pt x="640" y="301"/>
                      <a:pt x="640" y="301"/>
                      <a:pt x="640" y="301"/>
                    </a:cubicBezTo>
                    <a:cubicBezTo>
                      <a:pt x="642" y="300"/>
                      <a:pt x="644" y="297"/>
                      <a:pt x="644" y="294"/>
                    </a:cubicBezTo>
                    <a:close/>
                  </a:path>
                </a:pathLst>
              </a:custGeom>
              <a:solidFill>
                <a:srgbClr val="69D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53975" name="Google Shape;5299;p119"/>
              <p:cNvSpPr>
                <a:spLocks/>
              </p:cNvSpPr>
              <p:nvPr/>
            </p:nvSpPr>
            <p:spPr bwMode="auto">
              <a:xfrm>
                <a:off x="5592763" y="969963"/>
                <a:ext cx="473075" cy="1473200"/>
              </a:xfrm>
              <a:custGeom>
                <a:avLst/>
                <a:gdLst>
                  <a:gd name="T0" fmla="*/ 2147483646 w 116"/>
                  <a:gd name="T1" fmla="*/ 2147483646 h 361"/>
                  <a:gd name="T2" fmla="*/ 2147483646 w 116"/>
                  <a:gd name="T3" fmla="*/ 2147483646 h 361"/>
                  <a:gd name="T4" fmla="*/ 2147483646 w 116"/>
                  <a:gd name="T5" fmla="*/ 2147483646 h 361"/>
                  <a:gd name="T6" fmla="*/ 2147483646 w 116"/>
                  <a:gd name="T7" fmla="*/ 2147483646 h 361"/>
                  <a:gd name="T8" fmla="*/ 0 w 116"/>
                  <a:gd name="T9" fmla="*/ 2147483646 h 361"/>
                  <a:gd name="T10" fmla="*/ 0 w 116"/>
                  <a:gd name="T11" fmla="*/ 2147483646 h 361"/>
                  <a:gd name="T12" fmla="*/ 2147483646 w 116"/>
                  <a:gd name="T13" fmla="*/ 2147483646 h 3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361" extrusionOk="0">
                    <a:moveTo>
                      <a:pt x="112" y="301"/>
                    </a:moveTo>
                    <a:cubicBezTo>
                      <a:pt x="114" y="300"/>
                      <a:pt x="116" y="297"/>
                      <a:pt x="116" y="294"/>
                    </a:cubicBezTo>
                    <a:cubicBezTo>
                      <a:pt x="116" y="10"/>
                      <a:pt x="116" y="10"/>
                      <a:pt x="116" y="10"/>
                    </a:cubicBezTo>
                    <a:cubicBezTo>
                      <a:pt x="116" y="4"/>
                      <a:pt x="109" y="0"/>
                      <a:pt x="104" y="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61"/>
                      <a:pt x="0" y="361"/>
                      <a:pt x="0" y="361"/>
                    </a:cubicBezTo>
                    <a:lnTo>
                      <a:pt x="112" y="301"/>
                    </a:ln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53979" name="Google Shape;5303;p119"/>
            <p:cNvSpPr txBox="1">
              <a:spLocks noChangeArrowheads="1"/>
            </p:cNvSpPr>
            <p:nvPr/>
          </p:nvSpPr>
          <p:spPr bwMode="auto">
            <a:xfrm>
              <a:off x="3534717" y="2282825"/>
              <a:ext cx="815112" cy="78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5300"/>
                <a:buFont typeface="Montserrat" panose="02000505000000020004" pitchFamily="2" charset="0"/>
                <a:buNone/>
              </a:pPr>
              <a:r>
                <a:rPr lang="en-US" altLang="en-US" sz="53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3520AD23-6E1A-3F47-B750-8DF41DF59A8B}"/>
              </a:ext>
            </a:extLst>
          </p:cNvPr>
          <p:cNvGrpSpPr/>
          <p:nvPr/>
        </p:nvGrpSpPr>
        <p:grpSpPr>
          <a:xfrm>
            <a:off x="6130925" y="969963"/>
            <a:ext cx="2627313" cy="2603500"/>
            <a:chOff x="6130925" y="969963"/>
            <a:chExt cx="2627313" cy="2603500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9A45D45-3BCC-1A4A-A8A8-D3258B322A8D}"/>
                </a:ext>
              </a:extLst>
            </p:cNvPr>
            <p:cNvGrpSpPr/>
            <p:nvPr/>
          </p:nvGrpSpPr>
          <p:grpSpPr>
            <a:xfrm>
              <a:off x="6130925" y="969963"/>
              <a:ext cx="2627313" cy="2603500"/>
              <a:chOff x="6130925" y="969963"/>
              <a:chExt cx="2627313" cy="2603500"/>
            </a:xfrm>
          </p:grpSpPr>
          <p:sp>
            <p:nvSpPr>
              <p:cNvPr id="253972" name="Google Shape;5296;p119"/>
              <p:cNvSpPr>
                <a:spLocks/>
              </p:cNvSpPr>
              <p:nvPr/>
            </p:nvSpPr>
            <p:spPr bwMode="auto">
              <a:xfrm>
                <a:off x="6130925" y="969963"/>
                <a:ext cx="2627313" cy="2603500"/>
              </a:xfrm>
              <a:custGeom>
                <a:avLst/>
                <a:gdLst>
                  <a:gd name="T0" fmla="*/ 0 w 644"/>
                  <a:gd name="T1" fmla="*/ 2147483646 h 638"/>
                  <a:gd name="T2" fmla="*/ 0 w 644"/>
                  <a:gd name="T3" fmla="*/ 2147483646 h 638"/>
                  <a:gd name="T4" fmla="*/ 2147483646 w 644"/>
                  <a:gd name="T5" fmla="*/ 2147483646 h 638"/>
                  <a:gd name="T6" fmla="*/ 2147483646 w 644"/>
                  <a:gd name="T7" fmla="*/ 2147483646 h 638"/>
                  <a:gd name="T8" fmla="*/ 2147483646 w 644"/>
                  <a:gd name="T9" fmla="*/ 2147483646 h 638"/>
                  <a:gd name="T10" fmla="*/ 2147483646 w 644"/>
                  <a:gd name="T11" fmla="*/ 2147483646 h 638"/>
                  <a:gd name="T12" fmla="*/ 2147483646 w 644"/>
                  <a:gd name="T13" fmla="*/ 2147483646 h 638"/>
                  <a:gd name="T14" fmla="*/ 2147483646 w 644"/>
                  <a:gd name="T15" fmla="*/ 2147483646 h 638"/>
                  <a:gd name="T16" fmla="*/ 0 w 644"/>
                  <a:gd name="T17" fmla="*/ 2147483646 h 6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4" h="638" extrusionOk="0">
                    <a:moveTo>
                      <a:pt x="0" y="294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7" y="0"/>
                      <a:pt x="12" y="3"/>
                    </a:cubicBezTo>
                    <a:cubicBezTo>
                      <a:pt x="639" y="336"/>
                      <a:pt x="639" y="336"/>
                      <a:pt x="639" y="336"/>
                    </a:cubicBezTo>
                    <a:cubicBezTo>
                      <a:pt x="642" y="338"/>
                      <a:pt x="644" y="341"/>
                      <a:pt x="644" y="344"/>
                    </a:cubicBezTo>
                    <a:cubicBezTo>
                      <a:pt x="644" y="628"/>
                      <a:pt x="644" y="628"/>
                      <a:pt x="644" y="628"/>
                    </a:cubicBezTo>
                    <a:cubicBezTo>
                      <a:pt x="644" y="634"/>
                      <a:pt x="637" y="638"/>
                      <a:pt x="632" y="635"/>
                    </a:cubicBezTo>
                    <a:cubicBezTo>
                      <a:pt x="4" y="301"/>
                      <a:pt x="4" y="301"/>
                      <a:pt x="4" y="301"/>
                    </a:cubicBezTo>
                    <a:cubicBezTo>
                      <a:pt x="2" y="300"/>
                      <a:pt x="0" y="297"/>
                      <a:pt x="0" y="294"/>
                    </a:cubicBezTo>
                    <a:close/>
                  </a:path>
                </a:pathLst>
              </a:custGeom>
              <a:solidFill>
                <a:srgbClr val="FFB7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53978" name="Google Shape;5302;p119"/>
              <p:cNvSpPr>
                <a:spLocks/>
              </p:cNvSpPr>
              <p:nvPr/>
            </p:nvSpPr>
            <p:spPr bwMode="auto">
              <a:xfrm>
                <a:off x="6130925" y="969963"/>
                <a:ext cx="473075" cy="1473200"/>
              </a:xfrm>
              <a:custGeom>
                <a:avLst/>
                <a:gdLst>
                  <a:gd name="T0" fmla="*/ 0 w 116"/>
                  <a:gd name="T1" fmla="*/ 2147483646 h 361"/>
                  <a:gd name="T2" fmla="*/ 0 w 116"/>
                  <a:gd name="T3" fmla="*/ 2147483646 h 361"/>
                  <a:gd name="T4" fmla="*/ 2147483646 w 116"/>
                  <a:gd name="T5" fmla="*/ 2147483646 h 361"/>
                  <a:gd name="T6" fmla="*/ 2147483646 w 116"/>
                  <a:gd name="T7" fmla="*/ 2147483646 h 361"/>
                  <a:gd name="T8" fmla="*/ 2147483646 w 116"/>
                  <a:gd name="T9" fmla="*/ 2147483646 h 361"/>
                  <a:gd name="T10" fmla="*/ 2147483646 w 116"/>
                  <a:gd name="T11" fmla="*/ 2147483646 h 361"/>
                  <a:gd name="T12" fmla="*/ 0 w 116"/>
                  <a:gd name="T13" fmla="*/ 2147483646 h 3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361" extrusionOk="0">
                    <a:moveTo>
                      <a:pt x="0" y="10"/>
                    </a:move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97"/>
                      <a:pt x="2" y="300"/>
                      <a:pt x="4" y="301"/>
                    </a:cubicBezTo>
                    <a:cubicBezTo>
                      <a:pt x="116" y="361"/>
                      <a:pt x="116" y="361"/>
                      <a:pt x="116" y="361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7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FC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53980" name="Google Shape;5304;p119"/>
            <p:cNvSpPr txBox="1">
              <a:spLocks noChangeArrowheads="1"/>
            </p:cNvSpPr>
            <p:nvPr/>
          </p:nvSpPr>
          <p:spPr bwMode="auto">
            <a:xfrm>
              <a:off x="7740004" y="2320925"/>
              <a:ext cx="930405" cy="78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5300"/>
                <a:buFont typeface="Montserrat" panose="02000505000000020004" pitchFamily="2" charset="0"/>
                <a:buNone/>
              </a:pPr>
              <a:r>
                <a:rPr lang="en-US" altLang="en-US" sz="53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06</a:t>
              </a:r>
              <a:endParaRPr lang="en-US" altLang="en-US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E14DDBF7-E78D-B44A-A757-995935A141F8}"/>
              </a:ext>
            </a:extLst>
          </p:cNvPr>
          <p:cNvGrpSpPr/>
          <p:nvPr/>
        </p:nvGrpSpPr>
        <p:grpSpPr>
          <a:xfrm>
            <a:off x="3708400" y="2279650"/>
            <a:ext cx="2357438" cy="2457450"/>
            <a:chOff x="3708400" y="2279650"/>
            <a:chExt cx="2357438" cy="2457450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1EB78FDB-4461-B247-84CD-FEBD4DF36B64}"/>
                </a:ext>
              </a:extLst>
            </p:cNvPr>
            <p:cNvGrpSpPr/>
            <p:nvPr/>
          </p:nvGrpSpPr>
          <p:grpSpPr>
            <a:xfrm>
              <a:off x="3708400" y="2279650"/>
              <a:ext cx="2357438" cy="2457450"/>
              <a:chOff x="3708400" y="2279650"/>
              <a:chExt cx="2357438" cy="2457450"/>
            </a:xfrm>
          </p:grpSpPr>
          <p:sp>
            <p:nvSpPr>
              <p:cNvPr id="253968" name="Google Shape;5292;p119"/>
              <p:cNvSpPr>
                <a:spLocks/>
              </p:cNvSpPr>
              <p:nvPr/>
            </p:nvSpPr>
            <p:spPr bwMode="auto">
              <a:xfrm>
                <a:off x="3708400" y="2279650"/>
                <a:ext cx="2357438" cy="2457450"/>
              </a:xfrm>
              <a:custGeom>
                <a:avLst/>
                <a:gdLst>
                  <a:gd name="T0" fmla="*/ 0 w 578"/>
                  <a:gd name="T1" fmla="*/ 2147483646 h 602"/>
                  <a:gd name="T2" fmla="*/ 0 w 578"/>
                  <a:gd name="T3" fmla="*/ 2147483646 h 602"/>
                  <a:gd name="T4" fmla="*/ 2147483646 w 578"/>
                  <a:gd name="T5" fmla="*/ 2147483646 h 602"/>
                  <a:gd name="T6" fmla="*/ 2147483646 w 578"/>
                  <a:gd name="T7" fmla="*/ 2147483646 h 602"/>
                  <a:gd name="T8" fmla="*/ 2147483646 w 578"/>
                  <a:gd name="T9" fmla="*/ 2147483646 h 602"/>
                  <a:gd name="T10" fmla="*/ 2147483646 w 578"/>
                  <a:gd name="T11" fmla="*/ 2147483646 h 602"/>
                  <a:gd name="T12" fmla="*/ 2147483646 w 578"/>
                  <a:gd name="T13" fmla="*/ 2147483646 h 602"/>
                  <a:gd name="T14" fmla="*/ 2147483646 w 578"/>
                  <a:gd name="T15" fmla="*/ 2147483646 h 602"/>
                  <a:gd name="T16" fmla="*/ 0 w 578"/>
                  <a:gd name="T17" fmla="*/ 2147483646 h 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78" h="602" extrusionOk="0">
                    <a:moveTo>
                      <a:pt x="0" y="308"/>
                    </a:moveTo>
                    <a:cubicBezTo>
                      <a:pt x="0" y="592"/>
                      <a:pt x="0" y="592"/>
                      <a:pt x="0" y="592"/>
                    </a:cubicBezTo>
                    <a:cubicBezTo>
                      <a:pt x="0" y="598"/>
                      <a:pt x="7" y="602"/>
                      <a:pt x="12" y="599"/>
                    </a:cubicBezTo>
                    <a:cubicBezTo>
                      <a:pt x="574" y="301"/>
                      <a:pt x="574" y="301"/>
                      <a:pt x="574" y="301"/>
                    </a:cubicBezTo>
                    <a:cubicBezTo>
                      <a:pt x="576" y="300"/>
                      <a:pt x="578" y="297"/>
                      <a:pt x="578" y="294"/>
                    </a:cubicBezTo>
                    <a:cubicBezTo>
                      <a:pt x="578" y="10"/>
                      <a:pt x="578" y="10"/>
                      <a:pt x="578" y="10"/>
                    </a:cubicBezTo>
                    <a:cubicBezTo>
                      <a:pt x="578" y="4"/>
                      <a:pt x="571" y="0"/>
                      <a:pt x="566" y="3"/>
                    </a:cubicBezTo>
                    <a:cubicBezTo>
                      <a:pt x="5" y="301"/>
                      <a:pt x="5" y="301"/>
                      <a:pt x="5" y="301"/>
                    </a:cubicBezTo>
                    <a:cubicBezTo>
                      <a:pt x="2" y="302"/>
                      <a:pt x="0" y="305"/>
                      <a:pt x="0" y="308"/>
                    </a:cubicBezTo>
                    <a:close/>
                  </a:path>
                </a:pathLst>
              </a:custGeom>
              <a:solidFill>
                <a:srgbClr val="39B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53974" name="Google Shape;5298;p119"/>
              <p:cNvSpPr>
                <a:spLocks/>
              </p:cNvSpPr>
              <p:nvPr/>
            </p:nvSpPr>
            <p:spPr bwMode="auto">
              <a:xfrm>
                <a:off x="5592763" y="2279650"/>
                <a:ext cx="473075" cy="1470025"/>
              </a:xfrm>
              <a:custGeom>
                <a:avLst/>
                <a:gdLst>
                  <a:gd name="T0" fmla="*/ 2147483646 w 116"/>
                  <a:gd name="T1" fmla="*/ 2147483646 h 360"/>
                  <a:gd name="T2" fmla="*/ 2147483646 w 116"/>
                  <a:gd name="T3" fmla="*/ 2147483646 h 360"/>
                  <a:gd name="T4" fmla="*/ 2147483646 w 116"/>
                  <a:gd name="T5" fmla="*/ 2147483646 h 360"/>
                  <a:gd name="T6" fmla="*/ 2147483646 w 116"/>
                  <a:gd name="T7" fmla="*/ 2147483646 h 360"/>
                  <a:gd name="T8" fmla="*/ 0 w 116"/>
                  <a:gd name="T9" fmla="*/ 2147483646 h 360"/>
                  <a:gd name="T10" fmla="*/ 0 w 116"/>
                  <a:gd name="T11" fmla="*/ 2147483646 h 360"/>
                  <a:gd name="T12" fmla="*/ 2147483646 w 116"/>
                  <a:gd name="T13" fmla="*/ 2147483646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360" extrusionOk="0">
                    <a:moveTo>
                      <a:pt x="112" y="301"/>
                    </a:moveTo>
                    <a:cubicBezTo>
                      <a:pt x="114" y="300"/>
                      <a:pt x="116" y="297"/>
                      <a:pt x="116" y="294"/>
                    </a:cubicBezTo>
                    <a:cubicBezTo>
                      <a:pt x="116" y="10"/>
                      <a:pt x="116" y="10"/>
                      <a:pt x="116" y="10"/>
                    </a:cubicBezTo>
                    <a:cubicBezTo>
                      <a:pt x="116" y="4"/>
                      <a:pt x="109" y="0"/>
                      <a:pt x="104" y="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60"/>
                      <a:pt x="0" y="360"/>
                      <a:pt x="0" y="360"/>
                    </a:cubicBezTo>
                    <a:lnTo>
                      <a:pt x="112" y="301"/>
                    </a:lnTo>
                    <a:close/>
                  </a:path>
                </a:pathLst>
              </a:custGeom>
              <a:solidFill>
                <a:srgbClr val="0A98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53981" name="Google Shape;5305;p119"/>
            <p:cNvSpPr txBox="1">
              <a:spLocks noChangeArrowheads="1"/>
            </p:cNvSpPr>
            <p:nvPr/>
          </p:nvSpPr>
          <p:spPr bwMode="auto">
            <a:xfrm>
              <a:off x="3804593" y="3475038"/>
              <a:ext cx="915416" cy="78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5300"/>
                <a:buFont typeface="Montserrat" panose="02000505000000020004" pitchFamily="2" charset="0"/>
                <a:buNone/>
              </a:pPr>
              <a:r>
                <a:rPr lang="en-US" altLang="en-US" sz="53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DCB68DBB-7C39-E746-9109-B0B276509941}"/>
              </a:ext>
            </a:extLst>
          </p:cNvPr>
          <p:cNvGrpSpPr/>
          <p:nvPr/>
        </p:nvGrpSpPr>
        <p:grpSpPr>
          <a:xfrm>
            <a:off x="6130925" y="2279650"/>
            <a:ext cx="2357438" cy="2457450"/>
            <a:chOff x="6130925" y="2279650"/>
            <a:chExt cx="2357438" cy="2457450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4F0F2D9-3D2B-2146-8DA8-16E238557C4B}"/>
                </a:ext>
              </a:extLst>
            </p:cNvPr>
            <p:cNvGrpSpPr/>
            <p:nvPr/>
          </p:nvGrpSpPr>
          <p:grpSpPr>
            <a:xfrm>
              <a:off x="6130925" y="2279650"/>
              <a:ext cx="2357438" cy="2457450"/>
              <a:chOff x="6130925" y="2279650"/>
              <a:chExt cx="2357438" cy="2457450"/>
            </a:xfrm>
          </p:grpSpPr>
          <p:sp>
            <p:nvSpPr>
              <p:cNvPr id="253971" name="Google Shape;5295;p119"/>
              <p:cNvSpPr>
                <a:spLocks/>
              </p:cNvSpPr>
              <p:nvPr/>
            </p:nvSpPr>
            <p:spPr bwMode="auto">
              <a:xfrm>
                <a:off x="6130925" y="2279650"/>
                <a:ext cx="2357438" cy="2457450"/>
              </a:xfrm>
              <a:custGeom>
                <a:avLst/>
                <a:gdLst>
                  <a:gd name="T0" fmla="*/ 2147483646 w 578"/>
                  <a:gd name="T1" fmla="*/ 2147483646 h 602"/>
                  <a:gd name="T2" fmla="*/ 2147483646 w 578"/>
                  <a:gd name="T3" fmla="*/ 2147483646 h 602"/>
                  <a:gd name="T4" fmla="*/ 2147483646 w 578"/>
                  <a:gd name="T5" fmla="*/ 2147483646 h 602"/>
                  <a:gd name="T6" fmla="*/ 2147483646 w 578"/>
                  <a:gd name="T7" fmla="*/ 2147483646 h 602"/>
                  <a:gd name="T8" fmla="*/ 0 w 578"/>
                  <a:gd name="T9" fmla="*/ 2147483646 h 602"/>
                  <a:gd name="T10" fmla="*/ 0 w 578"/>
                  <a:gd name="T11" fmla="*/ 2147483646 h 602"/>
                  <a:gd name="T12" fmla="*/ 2147483646 w 578"/>
                  <a:gd name="T13" fmla="*/ 2147483646 h 602"/>
                  <a:gd name="T14" fmla="*/ 2147483646 w 578"/>
                  <a:gd name="T15" fmla="*/ 2147483646 h 602"/>
                  <a:gd name="T16" fmla="*/ 2147483646 w 578"/>
                  <a:gd name="T17" fmla="*/ 2147483646 h 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78" h="602" extrusionOk="0">
                    <a:moveTo>
                      <a:pt x="578" y="308"/>
                    </a:moveTo>
                    <a:cubicBezTo>
                      <a:pt x="578" y="592"/>
                      <a:pt x="578" y="592"/>
                      <a:pt x="578" y="592"/>
                    </a:cubicBezTo>
                    <a:cubicBezTo>
                      <a:pt x="578" y="598"/>
                      <a:pt x="571" y="602"/>
                      <a:pt x="566" y="599"/>
                    </a:cubicBezTo>
                    <a:cubicBezTo>
                      <a:pt x="4" y="301"/>
                      <a:pt x="4" y="301"/>
                      <a:pt x="4" y="301"/>
                    </a:cubicBezTo>
                    <a:cubicBezTo>
                      <a:pt x="2" y="300"/>
                      <a:pt x="0" y="297"/>
                      <a:pt x="0" y="29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7" y="0"/>
                      <a:pt x="12" y="3"/>
                    </a:cubicBezTo>
                    <a:cubicBezTo>
                      <a:pt x="573" y="301"/>
                      <a:pt x="573" y="301"/>
                      <a:pt x="573" y="301"/>
                    </a:cubicBezTo>
                    <a:cubicBezTo>
                      <a:pt x="576" y="302"/>
                      <a:pt x="578" y="305"/>
                      <a:pt x="578" y="308"/>
                    </a:cubicBezTo>
                    <a:close/>
                  </a:path>
                </a:pathLst>
              </a:custGeom>
              <a:solidFill>
                <a:srgbClr val="E2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53977" name="Google Shape;5301;p119"/>
              <p:cNvSpPr>
                <a:spLocks/>
              </p:cNvSpPr>
              <p:nvPr/>
            </p:nvSpPr>
            <p:spPr bwMode="auto">
              <a:xfrm>
                <a:off x="6130925" y="2279650"/>
                <a:ext cx="473075" cy="1470025"/>
              </a:xfrm>
              <a:custGeom>
                <a:avLst/>
                <a:gdLst>
                  <a:gd name="T0" fmla="*/ 0 w 116"/>
                  <a:gd name="T1" fmla="*/ 2147483646 h 360"/>
                  <a:gd name="T2" fmla="*/ 0 w 116"/>
                  <a:gd name="T3" fmla="*/ 2147483646 h 360"/>
                  <a:gd name="T4" fmla="*/ 2147483646 w 116"/>
                  <a:gd name="T5" fmla="*/ 2147483646 h 360"/>
                  <a:gd name="T6" fmla="*/ 2147483646 w 116"/>
                  <a:gd name="T7" fmla="*/ 2147483646 h 360"/>
                  <a:gd name="T8" fmla="*/ 2147483646 w 116"/>
                  <a:gd name="T9" fmla="*/ 2147483646 h 360"/>
                  <a:gd name="T10" fmla="*/ 2147483646 w 116"/>
                  <a:gd name="T11" fmla="*/ 2147483646 h 360"/>
                  <a:gd name="T12" fmla="*/ 0 w 116"/>
                  <a:gd name="T13" fmla="*/ 2147483646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360" extrusionOk="0">
                    <a:moveTo>
                      <a:pt x="0" y="10"/>
                    </a:move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97"/>
                      <a:pt x="2" y="300"/>
                      <a:pt x="4" y="301"/>
                    </a:cubicBezTo>
                    <a:cubicBezTo>
                      <a:pt x="116" y="360"/>
                      <a:pt x="116" y="360"/>
                      <a:pt x="116" y="360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7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06C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53982" name="Google Shape;5306;p119"/>
            <p:cNvSpPr txBox="1">
              <a:spLocks noChangeArrowheads="1"/>
            </p:cNvSpPr>
            <p:nvPr/>
          </p:nvSpPr>
          <p:spPr bwMode="auto">
            <a:xfrm>
              <a:off x="7474892" y="3482975"/>
              <a:ext cx="909651" cy="78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5300"/>
                <a:buFont typeface="Montserrat" panose="02000505000000020004" pitchFamily="2" charset="0"/>
                <a:buNone/>
              </a:pPr>
              <a:r>
                <a:rPr lang="en-US" altLang="en-US" sz="53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05</a:t>
              </a:r>
              <a:endParaRPr lang="en-US" altLang="en-US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F15240E1-5C18-FF42-9CB3-90C48AC574AB}"/>
              </a:ext>
            </a:extLst>
          </p:cNvPr>
          <p:cNvGrpSpPr/>
          <p:nvPr/>
        </p:nvGrpSpPr>
        <p:grpSpPr>
          <a:xfrm>
            <a:off x="3976688" y="3586163"/>
            <a:ext cx="2089150" cy="2319337"/>
            <a:chOff x="3976688" y="3586163"/>
            <a:chExt cx="2089150" cy="2319337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6DC5DF5E-0AAF-8043-BCE9-308B1EEFC9B8}"/>
                </a:ext>
              </a:extLst>
            </p:cNvPr>
            <p:cNvGrpSpPr/>
            <p:nvPr/>
          </p:nvGrpSpPr>
          <p:grpSpPr>
            <a:xfrm>
              <a:off x="3976688" y="3586163"/>
              <a:ext cx="2089150" cy="2319337"/>
              <a:chOff x="3976688" y="3586163"/>
              <a:chExt cx="2089150" cy="2319337"/>
            </a:xfrm>
          </p:grpSpPr>
          <p:sp>
            <p:nvSpPr>
              <p:cNvPr id="253967" name="Google Shape;5291;p119"/>
              <p:cNvSpPr>
                <a:spLocks/>
              </p:cNvSpPr>
              <p:nvPr/>
            </p:nvSpPr>
            <p:spPr bwMode="auto">
              <a:xfrm>
                <a:off x="3976688" y="3586163"/>
                <a:ext cx="2089150" cy="2319337"/>
              </a:xfrm>
              <a:custGeom>
                <a:avLst/>
                <a:gdLst>
                  <a:gd name="T0" fmla="*/ 0 w 512"/>
                  <a:gd name="T1" fmla="*/ 2147483646 h 568"/>
                  <a:gd name="T2" fmla="*/ 0 w 512"/>
                  <a:gd name="T3" fmla="*/ 2147483646 h 568"/>
                  <a:gd name="T4" fmla="*/ 2147483646 w 512"/>
                  <a:gd name="T5" fmla="*/ 2147483646 h 568"/>
                  <a:gd name="T6" fmla="*/ 2147483646 w 512"/>
                  <a:gd name="T7" fmla="*/ 2147483646 h 568"/>
                  <a:gd name="T8" fmla="*/ 2147483646 w 512"/>
                  <a:gd name="T9" fmla="*/ 2147483646 h 568"/>
                  <a:gd name="T10" fmla="*/ 2147483646 w 512"/>
                  <a:gd name="T11" fmla="*/ 2147483646 h 568"/>
                  <a:gd name="T12" fmla="*/ 2147483646 w 512"/>
                  <a:gd name="T13" fmla="*/ 2147483646 h 568"/>
                  <a:gd name="T14" fmla="*/ 2147483646 w 512"/>
                  <a:gd name="T15" fmla="*/ 2147483646 h 568"/>
                  <a:gd name="T16" fmla="*/ 0 w 512"/>
                  <a:gd name="T17" fmla="*/ 2147483646 h 5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2" h="568" extrusionOk="0">
                    <a:moveTo>
                      <a:pt x="0" y="274"/>
                    </a:moveTo>
                    <a:cubicBezTo>
                      <a:pt x="0" y="558"/>
                      <a:pt x="0" y="558"/>
                      <a:pt x="0" y="558"/>
                    </a:cubicBezTo>
                    <a:cubicBezTo>
                      <a:pt x="0" y="564"/>
                      <a:pt x="7" y="568"/>
                      <a:pt x="12" y="565"/>
                    </a:cubicBezTo>
                    <a:cubicBezTo>
                      <a:pt x="508" y="302"/>
                      <a:pt x="508" y="302"/>
                      <a:pt x="508" y="302"/>
                    </a:cubicBezTo>
                    <a:cubicBezTo>
                      <a:pt x="510" y="300"/>
                      <a:pt x="512" y="298"/>
                      <a:pt x="512" y="295"/>
                    </a:cubicBezTo>
                    <a:cubicBezTo>
                      <a:pt x="512" y="11"/>
                      <a:pt x="512" y="11"/>
                      <a:pt x="512" y="11"/>
                    </a:cubicBezTo>
                    <a:cubicBezTo>
                      <a:pt x="512" y="4"/>
                      <a:pt x="505" y="0"/>
                      <a:pt x="500" y="3"/>
                    </a:cubicBezTo>
                    <a:cubicBezTo>
                      <a:pt x="4" y="267"/>
                      <a:pt x="4" y="267"/>
                      <a:pt x="4" y="267"/>
                    </a:cubicBezTo>
                    <a:cubicBezTo>
                      <a:pt x="2" y="268"/>
                      <a:pt x="0" y="271"/>
                      <a:pt x="0" y="274"/>
                    </a:cubicBezTo>
                    <a:close/>
                  </a:path>
                </a:pathLst>
              </a:custGeom>
              <a:solidFill>
                <a:srgbClr val="095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53973" name="Google Shape;5297;p119"/>
              <p:cNvSpPr>
                <a:spLocks/>
              </p:cNvSpPr>
              <p:nvPr/>
            </p:nvSpPr>
            <p:spPr bwMode="auto">
              <a:xfrm>
                <a:off x="5592763" y="3586163"/>
                <a:ext cx="473075" cy="1473200"/>
              </a:xfrm>
              <a:custGeom>
                <a:avLst/>
                <a:gdLst>
                  <a:gd name="T0" fmla="*/ 2147483646 w 116"/>
                  <a:gd name="T1" fmla="*/ 2147483646 h 361"/>
                  <a:gd name="T2" fmla="*/ 2147483646 w 116"/>
                  <a:gd name="T3" fmla="*/ 2147483646 h 361"/>
                  <a:gd name="T4" fmla="*/ 2147483646 w 116"/>
                  <a:gd name="T5" fmla="*/ 2147483646 h 361"/>
                  <a:gd name="T6" fmla="*/ 2147483646 w 116"/>
                  <a:gd name="T7" fmla="*/ 2147483646 h 361"/>
                  <a:gd name="T8" fmla="*/ 0 w 116"/>
                  <a:gd name="T9" fmla="*/ 2147483646 h 361"/>
                  <a:gd name="T10" fmla="*/ 0 w 116"/>
                  <a:gd name="T11" fmla="*/ 2147483646 h 361"/>
                  <a:gd name="T12" fmla="*/ 2147483646 w 116"/>
                  <a:gd name="T13" fmla="*/ 2147483646 h 3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361" extrusionOk="0">
                    <a:moveTo>
                      <a:pt x="112" y="302"/>
                    </a:moveTo>
                    <a:cubicBezTo>
                      <a:pt x="114" y="300"/>
                      <a:pt x="116" y="298"/>
                      <a:pt x="116" y="295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6" y="4"/>
                      <a:pt x="109" y="0"/>
                      <a:pt x="104" y="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361"/>
                      <a:pt x="0" y="361"/>
                      <a:pt x="0" y="361"/>
                    </a:cubicBezTo>
                    <a:lnTo>
                      <a:pt x="112" y="302"/>
                    </a:lnTo>
                    <a:close/>
                  </a:path>
                </a:pathLst>
              </a:custGeom>
              <a:solidFill>
                <a:srgbClr val="0A4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53983" name="Google Shape;5307;p119"/>
            <p:cNvSpPr txBox="1">
              <a:spLocks noChangeArrowheads="1"/>
            </p:cNvSpPr>
            <p:nvPr/>
          </p:nvSpPr>
          <p:spPr bwMode="auto">
            <a:xfrm>
              <a:off x="4061767" y="4606925"/>
              <a:ext cx="909651" cy="78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5300"/>
                <a:buFont typeface="Montserrat" panose="02000505000000020004" pitchFamily="2" charset="0"/>
                <a:buNone/>
              </a:pPr>
              <a:r>
                <a:rPr lang="en-US" altLang="en-US" sz="53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017B4493-3437-C041-8058-05B53D790879}"/>
              </a:ext>
            </a:extLst>
          </p:cNvPr>
          <p:cNvGrpSpPr/>
          <p:nvPr/>
        </p:nvGrpSpPr>
        <p:grpSpPr>
          <a:xfrm>
            <a:off x="6130925" y="3586163"/>
            <a:ext cx="2089150" cy="2319337"/>
            <a:chOff x="6130925" y="3586163"/>
            <a:chExt cx="2089150" cy="2319337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03EDA5CF-F33D-3D44-ABFE-B96723721EEB}"/>
                </a:ext>
              </a:extLst>
            </p:cNvPr>
            <p:cNvGrpSpPr/>
            <p:nvPr/>
          </p:nvGrpSpPr>
          <p:grpSpPr>
            <a:xfrm>
              <a:off x="6130925" y="3586163"/>
              <a:ext cx="2089150" cy="2319337"/>
              <a:chOff x="6130925" y="3586163"/>
              <a:chExt cx="2089150" cy="2319337"/>
            </a:xfrm>
          </p:grpSpPr>
          <p:sp>
            <p:nvSpPr>
              <p:cNvPr id="253970" name="Google Shape;5294;p119"/>
              <p:cNvSpPr>
                <a:spLocks/>
              </p:cNvSpPr>
              <p:nvPr/>
            </p:nvSpPr>
            <p:spPr bwMode="auto">
              <a:xfrm>
                <a:off x="6130925" y="3586163"/>
                <a:ext cx="2089150" cy="2319337"/>
              </a:xfrm>
              <a:custGeom>
                <a:avLst/>
                <a:gdLst>
                  <a:gd name="T0" fmla="*/ 2147483646 w 512"/>
                  <a:gd name="T1" fmla="*/ 2147483646 h 568"/>
                  <a:gd name="T2" fmla="*/ 2147483646 w 512"/>
                  <a:gd name="T3" fmla="*/ 2147483646 h 568"/>
                  <a:gd name="T4" fmla="*/ 2147483646 w 512"/>
                  <a:gd name="T5" fmla="*/ 2147483646 h 568"/>
                  <a:gd name="T6" fmla="*/ 2147483646 w 512"/>
                  <a:gd name="T7" fmla="*/ 2147483646 h 568"/>
                  <a:gd name="T8" fmla="*/ 0 w 512"/>
                  <a:gd name="T9" fmla="*/ 2147483646 h 568"/>
                  <a:gd name="T10" fmla="*/ 0 w 512"/>
                  <a:gd name="T11" fmla="*/ 2147483646 h 568"/>
                  <a:gd name="T12" fmla="*/ 2147483646 w 512"/>
                  <a:gd name="T13" fmla="*/ 2147483646 h 568"/>
                  <a:gd name="T14" fmla="*/ 2147483646 w 512"/>
                  <a:gd name="T15" fmla="*/ 2147483646 h 568"/>
                  <a:gd name="T16" fmla="*/ 2147483646 w 512"/>
                  <a:gd name="T17" fmla="*/ 2147483646 h 5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2" h="568" extrusionOk="0">
                    <a:moveTo>
                      <a:pt x="512" y="274"/>
                    </a:moveTo>
                    <a:cubicBezTo>
                      <a:pt x="512" y="558"/>
                      <a:pt x="512" y="558"/>
                      <a:pt x="512" y="558"/>
                    </a:cubicBezTo>
                    <a:cubicBezTo>
                      <a:pt x="512" y="564"/>
                      <a:pt x="505" y="568"/>
                      <a:pt x="500" y="565"/>
                    </a:cubicBezTo>
                    <a:cubicBezTo>
                      <a:pt x="4" y="302"/>
                      <a:pt x="4" y="302"/>
                      <a:pt x="4" y="302"/>
                    </a:cubicBezTo>
                    <a:cubicBezTo>
                      <a:pt x="2" y="300"/>
                      <a:pt x="0" y="298"/>
                      <a:pt x="0" y="29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"/>
                      <a:pt x="7" y="0"/>
                      <a:pt x="12" y="3"/>
                    </a:cubicBezTo>
                    <a:cubicBezTo>
                      <a:pt x="508" y="267"/>
                      <a:pt x="508" y="267"/>
                      <a:pt x="508" y="267"/>
                    </a:cubicBezTo>
                    <a:cubicBezTo>
                      <a:pt x="510" y="268"/>
                      <a:pt x="512" y="271"/>
                      <a:pt x="512" y="274"/>
                    </a:cubicBezTo>
                    <a:close/>
                  </a:path>
                </a:pathLst>
              </a:custGeom>
              <a:solidFill>
                <a:srgbClr val="8C13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253976" name="Google Shape;5300;p119"/>
              <p:cNvSpPr>
                <a:spLocks/>
              </p:cNvSpPr>
              <p:nvPr/>
            </p:nvSpPr>
            <p:spPr bwMode="auto">
              <a:xfrm>
                <a:off x="6130925" y="3586163"/>
                <a:ext cx="473075" cy="1473200"/>
              </a:xfrm>
              <a:custGeom>
                <a:avLst/>
                <a:gdLst>
                  <a:gd name="T0" fmla="*/ 0 w 116"/>
                  <a:gd name="T1" fmla="*/ 2147483646 h 361"/>
                  <a:gd name="T2" fmla="*/ 0 w 116"/>
                  <a:gd name="T3" fmla="*/ 2147483646 h 361"/>
                  <a:gd name="T4" fmla="*/ 2147483646 w 116"/>
                  <a:gd name="T5" fmla="*/ 2147483646 h 361"/>
                  <a:gd name="T6" fmla="*/ 2147483646 w 116"/>
                  <a:gd name="T7" fmla="*/ 2147483646 h 361"/>
                  <a:gd name="T8" fmla="*/ 2147483646 w 116"/>
                  <a:gd name="T9" fmla="*/ 2147483646 h 361"/>
                  <a:gd name="T10" fmla="*/ 2147483646 w 116"/>
                  <a:gd name="T11" fmla="*/ 2147483646 h 361"/>
                  <a:gd name="T12" fmla="*/ 0 w 116"/>
                  <a:gd name="T13" fmla="*/ 2147483646 h 3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361" extrusionOk="0">
                    <a:moveTo>
                      <a:pt x="0" y="11"/>
                    </a:moveTo>
                    <a:cubicBezTo>
                      <a:pt x="0" y="295"/>
                      <a:pt x="0" y="295"/>
                      <a:pt x="0" y="295"/>
                    </a:cubicBezTo>
                    <a:cubicBezTo>
                      <a:pt x="0" y="298"/>
                      <a:pt x="2" y="300"/>
                      <a:pt x="4" y="302"/>
                    </a:cubicBezTo>
                    <a:cubicBezTo>
                      <a:pt x="116" y="361"/>
                      <a:pt x="116" y="361"/>
                      <a:pt x="116" y="361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7" y="0"/>
                      <a:pt x="0" y="4"/>
                      <a:pt x="0" y="11"/>
                    </a:cubicBezTo>
                    <a:close/>
                  </a:path>
                </a:pathLst>
              </a:custGeom>
              <a:solidFill>
                <a:srgbClr val="A63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53984" name="Google Shape;5308;p119"/>
            <p:cNvSpPr txBox="1">
              <a:spLocks noChangeArrowheads="1"/>
            </p:cNvSpPr>
            <p:nvPr/>
          </p:nvSpPr>
          <p:spPr bwMode="auto">
            <a:xfrm>
              <a:off x="7230417" y="4679950"/>
              <a:ext cx="906193" cy="78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5300"/>
                <a:buFont typeface="Montserrat" panose="02000505000000020004" pitchFamily="2" charset="0"/>
                <a:buNone/>
              </a:pPr>
              <a:r>
                <a:rPr lang="en-US" altLang="en-US" sz="53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2D65FE33-EC1D-2A41-A7A1-3DA716883A63}"/>
              </a:ext>
            </a:extLst>
          </p:cNvPr>
          <p:cNvGrpSpPr/>
          <p:nvPr/>
        </p:nvGrpSpPr>
        <p:grpSpPr>
          <a:xfrm>
            <a:off x="473075" y="2878057"/>
            <a:ext cx="2435225" cy="1128793"/>
            <a:chOff x="473075" y="2878057"/>
            <a:chExt cx="2435225" cy="1128793"/>
          </a:xfrm>
        </p:grpSpPr>
        <p:sp>
          <p:nvSpPr>
            <p:cNvPr id="253959" name="Google Shape;5283;p119"/>
            <p:cNvSpPr txBox="1">
              <a:spLocks noChangeArrowheads="1"/>
            </p:cNvSpPr>
            <p:nvPr/>
          </p:nvSpPr>
          <p:spPr bwMode="auto">
            <a:xfrm>
              <a:off x="1754780" y="2878057"/>
              <a:ext cx="10810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39B3E3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B</a:t>
              </a:r>
              <a:endParaRPr lang="en-US" altLang="en-US" dirty="0">
                <a:solidFill>
                  <a:schemeClr val="tx1"/>
                </a:solidFill>
                <a:cs typeface="Open Sans Semibold" panose="020B0706030804020204" pitchFamily="34" charset="0"/>
              </a:endParaRPr>
            </a:p>
          </p:txBody>
        </p:sp>
        <p:sp>
          <p:nvSpPr>
            <p:cNvPr id="253961" name="Google Shape;5285;p119"/>
            <p:cNvSpPr>
              <a:spLocks/>
            </p:cNvSpPr>
            <p:nvPr/>
          </p:nvSpPr>
          <p:spPr bwMode="auto">
            <a:xfrm>
              <a:off x="473075" y="3446463"/>
              <a:ext cx="841375" cy="560387"/>
            </a:xfrm>
            <a:custGeom>
              <a:avLst/>
              <a:gdLst>
                <a:gd name="T0" fmla="*/ 2147483646 w 206"/>
                <a:gd name="T1" fmla="*/ 2147483646 h 137"/>
                <a:gd name="T2" fmla="*/ 2147483646 w 206"/>
                <a:gd name="T3" fmla="*/ 2147483646 h 137"/>
                <a:gd name="T4" fmla="*/ 2147483646 w 206"/>
                <a:gd name="T5" fmla="*/ 2147483646 h 137"/>
                <a:gd name="T6" fmla="*/ 2147483646 w 206"/>
                <a:gd name="T7" fmla="*/ 2147483646 h 137"/>
                <a:gd name="T8" fmla="*/ 2147483646 w 206"/>
                <a:gd name="T9" fmla="*/ 2147483646 h 137"/>
                <a:gd name="T10" fmla="*/ 2147483646 w 206"/>
                <a:gd name="T11" fmla="*/ 2147483646 h 137"/>
                <a:gd name="T12" fmla="*/ 2147483646 w 206"/>
                <a:gd name="T13" fmla="*/ 2147483646 h 137"/>
                <a:gd name="T14" fmla="*/ 2147483646 w 206"/>
                <a:gd name="T15" fmla="*/ 0 h 137"/>
                <a:gd name="T16" fmla="*/ 2147483646 w 206"/>
                <a:gd name="T17" fmla="*/ 2147483646 h 137"/>
                <a:gd name="T18" fmla="*/ 2147483646 w 206"/>
                <a:gd name="T19" fmla="*/ 2147483646 h 137"/>
                <a:gd name="T20" fmla="*/ 2147483646 w 206"/>
                <a:gd name="T21" fmla="*/ 2147483646 h 137"/>
                <a:gd name="T22" fmla="*/ 0 w 206"/>
                <a:gd name="T23" fmla="*/ 2147483646 h 137"/>
                <a:gd name="T24" fmla="*/ 2147483646 w 206"/>
                <a:gd name="T25" fmla="*/ 2147483646 h 137"/>
                <a:gd name="T26" fmla="*/ 2147483646 w 206"/>
                <a:gd name="T27" fmla="*/ 2147483646 h 137"/>
                <a:gd name="T28" fmla="*/ 2147483646 w 206"/>
                <a:gd name="T29" fmla="*/ 2147483646 h 137"/>
                <a:gd name="T30" fmla="*/ 2147483646 w 206"/>
                <a:gd name="T31" fmla="*/ 2147483646 h 137"/>
                <a:gd name="T32" fmla="*/ 2147483646 w 206"/>
                <a:gd name="T33" fmla="*/ 2147483646 h 137"/>
                <a:gd name="T34" fmla="*/ 2147483646 w 206"/>
                <a:gd name="T35" fmla="*/ 2147483646 h 137"/>
                <a:gd name="T36" fmla="*/ 2147483646 w 206"/>
                <a:gd name="T37" fmla="*/ 2147483646 h 137"/>
                <a:gd name="T38" fmla="*/ 2147483646 w 206"/>
                <a:gd name="T39" fmla="*/ 2147483646 h 137"/>
                <a:gd name="T40" fmla="*/ 2147483646 w 206"/>
                <a:gd name="T41" fmla="*/ 2147483646 h 137"/>
                <a:gd name="T42" fmla="*/ 2147483646 w 206"/>
                <a:gd name="T43" fmla="*/ 2147483646 h 137"/>
                <a:gd name="T44" fmla="*/ 2147483646 w 206"/>
                <a:gd name="T45" fmla="*/ 2147483646 h 137"/>
                <a:gd name="T46" fmla="*/ 2147483646 w 206"/>
                <a:gd name="T47" fmla="*/ 2147483646 h 137"/>
                <a:gd name="T48" fmla="*/ 2147483646 w 206"/>
                <a:gd name="T49" fmla="*/ 2147483646 h 137"/>
                <a:gd name="T50" fmla="*/ 2147483646 w 206"/>
                <a:gd name="T51" fmla="*/ 2147483646 h 137"/>
                <a:gd name="T52" fmla="*/ 2147483646 w 206"/>
                <a:gd name="T53" fmla="*/ 2147483646 h 137"/>
                <a:gd name="T54" fmla="*/ 2147483646 w 206"/>
                <a:gd name="T55" fmla="*/ 2147483646 h 137"/>
                <a:gd name="T56" fmla="*/ 2147483646 w 206"/>
                <a:gd name="T57" fmla="*/ 2147483646 h 137"/>
                <a:gd name="T58" fmla="*/ 2147483646 w 206"/>
                <a:gd name="T59" fmla="*/ 2147483646 h 137"/>
                <a:gd name="T60" fmla="*/ 2147483646 w 206"/>
                <a:gd name="T61" fmla="*/ 2147483646 h 137"/>
                <a:gd name="T62" fmla="*/ 2147483646 w 206"/>
                <a:gd name="T63" fmla="*/ 2147483646 h 137"/>
                <a:gd name="T64" fmla="*/ 2147483646 w 206"/>
                <a:gd name="T65" fmla="*/ 2147483646 h 137"/>
                <a:gd name="T66" fmla="*/ 2147483646 w 206"/>
                <a:gd name="T67" fmla="*/ 2147483646 h 137"/>
                <a:gd name="T68" fmla="*/ 2147483646 w 206"/>
                <a:gd name="T69" fmla="*/ 2147483646 h 137"/>
                <a:gd name="T70" fmla="*/ 2147483646 w 206"/>
                <a:gd name="T71" fmla="*/ 2147483646 h 137"/>
                <a:gd name="T72" fmla="*/ 2147483646 w 206"/>
                <a:gd name="T73" fmla="*/ 2147483646 h 137"/>
                <a:gd name="T74" fmla="*/ 2147483646 w 206"/>
                <a:gd name="T75" fmla="*/ 2147483646 h 137"/>
                <a:gd name="T76" fmla="*/ 2147483646 w 206"/>
                <a:gd name="T77" fmla="*/ 2147483646 h 137"/>
                <a:gd name="T78" fmla="*/ 2147483646 w 206"/>
                <a:gd name="T79" fmla="*/ 2147483646 h 137"/>
                <a:gd name="T80" fmla="*/ 2147483646 w 206"/>
                <a:gd name="T81" fmla="*/ 2147483646 h 137"/>
                <a:gd name="T82" fmla="*/ 2147483646 w 206"/>
                <a:gd name="T83" fmla="*/ 2147483646 h 137"/>
                <a:gd name="T84" fmla="*/ 2147483646 w 206"/>
                <a:gd name="T85" fmla="*/ 2147483646 h 137"/>
                <a:gd name="T86" fmla="*/ 2147483646 w 206"/>
                <a:gd name="T87" fmla="*/ 2147483646 h 137"/>
                <a:gd name="T88" fmla="*/ 2147483646 w 206"/>
                <a:gd name="T89" fmla="*/ 2147483646 h 137"/>
                <a:gd name="T90" fmla="*/ 2147483646 w 206"/>
                <a:gd name="T91" fmla="*/ 2147483646 h 1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06" h="137" extrusionOk="0">
                  <a:moveTo>
                    <a:pt x="164" y="13"/>
                  </a:moveTo>
                  <a:cubicBezTo>
                    <a:pt x="183" y="61"/>
                    <a:pt x="183" y="61"/>
                    <a:pt x="183" y="6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46" y="60"/>
                    <a:pt x="108" y="27"/>
                    <a:pt x="104" y="27"/>
                  </a:cubicBezTo>
                  <a:cubicBezTo>
                    <a:pt x="102" y="27"/>
                    <a:pt x="90" y="31"/>
                    <a:pt x="88" y="31"/>
                  </a:cubicBezTo>
                  <a:cubicBezTo>
                    <a:pt x="88" y="31"/>
                    <a:pt x="81" y="34"/>
                    <a:pt x="75" y="34"/>
                  </a:cubicBezTo>
                  <a:cubicBezTo>
                    <a:pt x="72" y="34"/>
                    <a:pt x="69" y="33"/>
                    <a:pt x="68" y="32"/>
                  </a:cubicBezTo>
                  <a:cubicBezTo>
                    <a:pt x="66" y="31"/>
                    <a:pt x="66" y="30"/>
                    <a:pt x="66" y="29"/>
                  </a:cubicBezTo>
                  <a:cubicBezTo>
                    <a:pt x="66" y="26"/>
                    <a:pt x="68" y="24"/>
                    <a:pt x="70" y="23"/>
                  </a:cubicBezTo>
                  <a:cubicBezTo>
                    <a:pt x="80" y="17"/>
                    <a:pt x="107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7" y="7"/>
                    <a:pt x="159" y="13"/>
                    <a:pt x="164" y="13"/>
                  </a:cubicBezTo>
                  <a:close/>
                  <a:moveTo>
                    <a:pt x="180" y="0"/>
                  </a:moveTo>
                  <a:cubicBezTo>
                    <a:pt x="180" y="0"/>
                    <a:pt x="179" y="0"/>
                    <a:pt x="178" y="0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69" y="4"/>
                    <a:pt x="168" y="5"/>
                    <a:pt x="168" y="6"/>
                  </a:cubicBezTo>
                  <a:cubicBezTo>
                    <a:pt x="167" y="8"/>
                    <a:pt x="167" y="9"/>
                    <a:pt x="168" y="10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88" y="63"/>
                    <a:pt x="192" y="64"/>
                    <a:pt x="194" y="63"/>
                  </a:cubicBezTo>
                  <a:cubicBezTo>
                    <a:pt x="202" y="60"/>
                    <a:pt x="202" y="60"/>
                    <a:pt x="202" y="60"/>
                  </a:cubicBezTo>
                  <a:cubicBezTo>
                    <a:pt x="203" y="60"/>
                    <a:pt x="205" y="59"/>
                    <a:pt x="205" y="57"/>
                  </a:cubicBezTo>
                  <a:cubicBezTo>
                    <a:pt x="206" y="56"/>
                    <a:pt x="206" y="55"/>
                    <a:pt x="205" y="5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1"/>
                    <a:pt x="183" y="0"/>
                    <a:pt x="180" y="0"/>
                  </a:cubicBezTo>
                  <a:close/>
                  <a:moveTo>
                    <a:pt x="0" y="69"/>
                  </a:moveTo>
                  <a:cubicBezTo>
                    <a:pt x="0" y="70"/>
                    <a:pt x="0" y="71"/>
                    <a:pt x="1" y="72"/>
                  </a:cubicBezTo>
                  <a:cubicBezTo>
                    <a:pt x="2" y="73"/>
                    <a:pt x="4" y="74"/>
                    <a:pt x="5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6" y="75"/>
                    <a:pt x="19" y="73"/>
                    <a:pt x="19" y="7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1"/>
                    <a:pt x="22" y="10"/>
                  </a:cubicBezTo>
                  <a:cubicBezTo>
                    <a:pt x="21" y="9"/>
                    <a:pt x="20" y="8"/>
                    <a:pt x="18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5" y="10"/>
                    <a:pt x="4" y="12"/>
                  </a:cubicBezTo>
                  <a:lnTo>
                    <a:pt x="0" y="69"/>
                  </a:lnTo>
                  <a:close/>
                  <a:moveTo>
                    <a:pt x="84" y="119"/>
                  </a:moveTo>
                  <a:cubicBezTo>
                    <a:pt x="84" y="117"/>
                    <a:pt x="83" y="115"/>
                    <a:pt x="81" y="114"/>
                  </a:cubicBezTo>
                  <a:cubicBezTo>
                    <a:pt x="78" y="111"/>
                    <a:pt x="74" y="111"/>
                    <a:pt x="71" y="115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59" y="130"/>
                    <a:pt x="63" y="134"/>
                    <a:pt x="65" y="135"/>
                  </a:cubicBezTo>
                  <a:cubicBezTo>
                    <a:pt x="66" y="137"/>
                    <a:pt x="68" y="137"/>
                    <a:pt x="69" y="137"/>
                  </a:cubicBezTo>
                  <a:cubicBezTo>
                    <a:pt x="71" y="137"/>
                    <a:pt x="73" y="136"/>
                    <a:pt x="75" y="134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4" y="123"/>
                    <a:pt x="85" y="121"/>
                    <a:pt x="84" y="119"/>
                  </a:cubicBezTo>
                  <a:close/>
                  <a:moveTo>
                    <a:pt x="44" y="115"/>
                  </a:moveTo>
                  <a:cubicBezTo>
                    <a:pt x="42" y="119"/>
                    <a:pt x="42" y="122"/>
                    <a:pt x="47" y="125"/>
                  </a:cubicBezTo>
                  <a:cubicBezTo>
                    <a:pt x="50" y="128"/>
                    <a:pt x="54" y="128"/>
                    <a:pt x="57" y="12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07"/>
                    <a:pt x="67" y="102"/>
                    <a:pt x="66" y="101"/>
                  </a:cubicBezTo>
                  <a:cubicBezTo>
                    <a:pt x="62" y="98"/>
                    <a:pt x="58" y="99"/>
                    <a:pt x="55" y="103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49" y="110"/>
                    <a:pt x="49" y="110"/>
                    <a:pt x="49" y="110"/>
                  </a:cubicBezTo>
                  <a:lnTo>
                    <a:pt x="44" y="115"/>
                  </a:lnTo>
                  <a:close/>
                  <a:moveTo>
                    <a:pt x="30" y="101"/>
                  </a:moveTo>
                  <a:cubicBezTo>
                    <a:pt x="29" y="103"/>
                    <a:pt x="28" y="105"/>
                    <a:pt x="28" y="107"/>
                  </a:cubicBezTo>
                  <a:cubicBezTo>
                    <a:pt x="29" y="109"/>
                    <a:pt x="30" y="111"/>
                    <a:pt x="32" y="112"/>
                  </a:cubicBezTo>
                  <a:cubicBezTo>
                    <a:pt x="35" y="115"/>
                    <a:pt x="39" y="115"/>
                    <a:pt x="42" y="111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4" y="96"/>
                    <a:pt x="55" y="94"/>
                    <a:pt x="55" y="92"/>
                  </a:cubicBezTo>
                  <a:cubicBezTo>
                    <a:pt x="54" y="90"/>
                    <a:pt x="53" y="88"/>
                    <a:pt x="52" y="87"/>
                  </a:cubicBezTo>
                  <a:cubicBezTo>
                    <a:pt x="48" y="84"/>
                    <a:pt x="44" y="85"/>
                    <a:pt x="41" y="88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5" y="96"/>
                    <a:pt x="35" y="96"/>
                    <a:pt x="35" y="96"/>
                  </a:cubicBezTo>
                  <a:lnTo>
                    <a:pt x="30" y="101"/>
                  </a:lnTo>
                  <a:close/>
                  <a:moveTo>
                    <a:pt x="28" y="96"/>
                  </a:moveTo>
                  <a:cubicBezTo>
                    <a:pt x="39" y="84"/>
                    <a:pt x="39" y="84"/>
                    <a:pt x="39" y="84"/>
                  </a:cubicBezTo>
                  <a:cubicBezTo>
                    <a:pt x="43" y="78"/>
                    <a:pt x="39" y="74"/>
                    <a:pt x="37" y="73"/>
                  </a:cubicBezTo>
                  <a:cubicBezTo>
                    <a:pt x="34" y="70"/>
                    <a:pt x="30" y="70"/>
                    <a:pt x="27" y="7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6" y="87"/>
                    <a:pt x="15" y="89"/>
                    <a:pt x="16" y="91"/>
                  </a:cubicBezTo>
                  <a:cubicBezTo>
                    <a:pt x="16" y="93"/>
                    <a:pt x="17" y="95"/>
                    <a:pt x="18" y="95"/>
                  </a:cubicBezTo>
                  <a:cubicBezTo>
                    <a:pt x="20" y="97"/>
                    <a:pt x="22" y="98"/>
                    <a:pt x="24" y="98"/>
                  </a:cubicBezTo>
                  <a:cubicBezTo>
                    <a:pt x="25" y="98"/>
                    <a:pt x="27" y="98"/>
                    <a:pt x="28" y="96"/>
                  </a:cubicBezTo>
                  <a:close/>
                  <a:moveTo>
                    <a:pt x="156" y="86"/>
                  </a:moveTo>
                  <a:cubicBezTo>
                    <a:pt x="158" y="83"/>
                    <a:pt x="160" y="79"/>
                    <a:pt x="155" y="7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2" y="54"/>
                    <a:pt x="109" y="35"/>
                    <a:pt x="104" y="32"/>
                  </a:cubicBezTo>
                  <a:cubicBezTo>
                    <a:pt x="101" y="32"/>
                    <a:pt x="95" y="34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6"/>
                    <a:pt x="82" y="38"/>
                    <a:pt x="75" y="38"/>
                  </a:cubicBezTo>
                  <a:cubicBezTo>
                    <a:pt x="71" y="38"/>
                    <a:pt x="68" y="38"/>
                    <a:pt x="65" y="36"/>
                  </a:cubicBezTo>
                  <a:cubicBezTo>
                    <a:pt x="61" y="34"/>
                    <a:pt x="61" y="30"/>
                    <a:pt x="61" y="28"/>
                  </a:cubicBezTo>
                  <a:cubicBezTo>
                    <a:pt x="61" y="24"/>
                    <a:pt x="64" y="20"/>
                    <a:pt x="67" y="19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7" y="67"/>
                    <a:pt x="31" y="66"/>
                    <a:pt x="33" y="66"/>
                  </a:cubicBezTo>
                  <a:cubicBezTo>
                    <a:pt x="35" y="66"/>
                    <a:pt x="38" y="67"/>
                    <a:pt x="40" y="69"/>
                  </a:cubicBezTo>
                  <a:cubicBezTo>
                    <a:pt x="44" y="72"/>
                    <a:pt x="46" y="76"/>
                    <a:pt x="45" y="80"/>
                  </a:cubicBezTo>
                  <a:cubicBezTo>
                    <a:pt x="49" y="80"/>
                    <a:pt x="52" y="81"/>
                    <a:pt x="55" y="83"/>
                  </a:cubicBezTo>
                  <a:cubicBezTo>
                    <a:pt x="58" y="86"/>
                    <a:pt x="60" y="90"/>
                    <a:pt x="60" y="95"/>
                  </a:cubicBezTo>
                  <a:cubicBezTo>
                    <a:pt x="63" y="94"/>
                    <a:pt x="66" y="95"/>
                    <a:pt x="69" y="97"/>
                  </a:cubicBezTo>
                  <a:cubicBezTo>
                    <a:pt x="72" y="100"/>
                    <a:pt x="74" y="104"/>
                    <a:pt x="74" y="107"/>
                  </a:cubicBezTo>
                  <a:cubicBezTo>
                    <a:pt x="77" y="106"/>
                    <a:pt x="81" y="107"/>
                    <a:pt x="84" y="110"/>
                  </a:cubicBezTo>
                  <a:cubicBezTo>
                    <a:pt x="89" y="114"/>
                    <a:pt x="90" y="119"/>
                    <a:pt x="89" y="124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2" y="126"/>
                    <a:pt x="93" y="127"/>
                    <a:pt x="93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4" y="128"/>
                    <a:pt x="96" y="128"/>
                    <a:pt x="97" y="128"/>
                  </a:cubicBezTo>
                  <a:cubicBezTo>
                    <a:pt x="99" y="128"/>
                    <a:pt x="101" y="127"/>
                    <a:pt x="102" y="125"/>
                  </a:cubicBezTo>
                  <a:cubicBezTo>
                    <a:pt x="105" y="123"/>
                    <a:pt x="106" y="120"/>
                    <a:pt x="103" y="117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5" y="102"/>
                    <a:pt x="85" y="101"/>
                    <a:pt x="85" y="100"/>
                  </a:cubicBezTo>
                  <a:cubicBezTo>
                    <a:pt x="85" y="100"/>
                    <a:pt x="85" y="99"/>
                    <a:pt x="85" y="98"/>
                  </a:cubicBezTo>
                  <a:cubicBezTo>
                    <a:pt x="86" y="97"/>
                    <a:pt x="88" y="97"/>
                    <a:pt x="89" y="98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3" y="118"/>
                    <a:pt x="114" y="118"/>
                    <a:pt x="116" y="118"/>
                  </a:cubicBezTo>
                  <a:cubicBezTo>
                    <a:pt x="118" y="118"/>
                    <a:pt x="120" y="117"/>
                    <a:pt x="122" y="115"/>
                  </a:cubicBezTo>
                  <a:cubicBezTo>
                    <a:pt x="123" y="113"/>
                    <a:pt x="124" y="111"/>
                    <a:pt x="124" y="110"/>
                  </a:cubicBezTo>
                  <a:cubicBezTo>
                    <a:pt x="124" y="108"/>
                    <a:pt x="122" y="106"/>
                    <a:pt x="120" y="104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1"/>
                    <a:pt x="104" y="90"/>
                    <a:pt x="104" y="90"/>
                  </a:cubicBezTo>
                  <a:cubicBezTo>
                    <a:pt x="104" y="89"/>
                    <a:pt x="104" y="88"/>
                    <a:pt x="105" y="88"/>
                  </a:cubicBezTo>
                  <a:cubicBezTo>
                    <a:pt x="106" y="87"/>
                    <a:pt x="108" y="86"/>
                    <a:pt x="109" y="87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1" y="105"/>
                    <a:pt x="133" y="106"/>
                    <a:pt x="134" y="106"/>
                  </a:cubicBezTo>
                  <a:cubicBezTo>
                    <a:pt x="137" y="106"/>
                    <a:pt x="139" y="105"/>
                    <a:pt x="141" y="102"/>
                  </a:cubicBezTo>
                  <a:cubicBezTo>
                    <a:pt x="143" y="100"/>
                    <a:pt x="143" y="99"/>
                    <a:pt x="143" y="97"/>
                  </a:cubicBezTo>
                  <a:cubicBezTo>
                    <a:pt x="143" y="95"/>
                    <a:pt x="142" y="93"/>
                    <a:pt x="140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2" y="76"/>
                    <a:pt x="122" y="75"/>
                    <a:pt x="123" y="74"/>
                  </a:cubicBezTo>
                  <a:cubicBezTo>
                    <a:pt x="124" y="72"/>
                    <a:pt x="125" y="72"/>
                    <a:pt x="127" y="73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8" y="91"/>
                    <a:pt x="152" y="90"/>
                    <a:pt x="156" y="86"/>
                  </a:cubicBezTo>
                  <a:close/>
                </a:path>
              </a:pathLst>
            </a:custGeom>
            <a:solidFill>
              <a:srgbClr val="39B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3985" name="Google Shape;5309;p119"/>
            <p:cNvSpPr txBox="1">
              <a:spLocks noChangeArrowheads="1"/>
            </p:cNvSpPr>
            <p:nvPr/>
          </p:nvSpPr>
          <p:spPr bwMode="auto">
            <a:xfrm>
              <a:off x="1554163" y="3163888"/>
              <a:ext cx="13541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77856987-F685-0F49-9D00-508D73545D6B}"/>
              </a:ext>
            </a:extLst>
          </p:cNvPr>
          <p:cNvGrpSpPr/>
          <p:nvPr/>
        </p:nvGrpSpPr>
        <p:grpSpPr>
          <a:xfrm>
            <a:off x="558800" y="4849544"/>
            <a:ext cx="2349500" cy="1146444"/>
            <a:chOff x="558800" y="4849544"/>
            <a:chExt cx="2349500" cy="1146444"/>
          </a:xfrm>
        </p:grpSpPr>
        <p:sp>
          <p:nvSpPr>
            <p:cNvPr id="253958" name="Google Shape;5282;p119"/>
            <p:cNvSpPr txBox="1">
              <a:spLocks noChangeArrowheads="1"/>
            </p:cNvSpPr>
            <p:nvPr/>
          </p:nvSpPr>
          <p:spPr bwMode="auto">
            <a:xfrm>
              <a:off x="1762717" y="4849544"/>
              <a:ext cx="10731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095380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C</a:t>
              </a:r>
              <a:endParaRPr lang="en-US" altLang="en-US" dirty="0">
                <a:solidFill>
                  <a:schemeClr val="tx1"/>
                </a:solidFill>
                <a:cs typeface="Open Sans Semibold" panose="020B0706030804020204" pitchFamily="34" charset="0"/>
              </a:endParaRPr>
            </a:p>
          </p:txBody>
        </p:sp>
        <p:sp>
          <p:nvSpPr>
            <p:cNvPr id="253964" name="Google Shape;5288;p119"/>
            <p:cNvSpPr>
              <a:spLocks/>
            </p:cNvSpPr>
            <p:nvPr/>
          </p:nvSpPr>
          <p:spPr bwMode="auto">
            <a:xfrm>
              <a:off x="558800" y="5316538"/>
              <a:ext cx="669925" cy="674687"/>
            </a:xfrm>
            <a:custGeom>
              <a:avLst/>
              <a:gdLst>
                <a:gd name="T0" fmla="*/ 2147483646 w 164"/>
                <a:gd name="T1" fmla="*/ 2147483646 h 165"/>
                <a:gd name="T2" fmla="*/ 2147483646 w 164"/>
                <a:gd name="T3" fmla="*/ 2147483646 h 165"/>
                <a:gd name="T4" fmla="*/ 2147483646 w 164"/>
                <a:gd name="T5" fmla="*/ 2147483646 h 165"/>
                <a:gd name="T6" fmla="*/ 0 w 164"/>
                <a:gd name="T7" fmla="*/ 2147483646 h 165"/>
                <a:gd name="T8" fmla="*/ 2147483646 w 164"/>
                <a:gd name="T9" fmla="*/ 2147483646 h 165"/>
                <a:gd name="T10" fmla="*/ 2147483646 w 164"/>
                <a:gd name="T11" fmla="*/ 2147483646 h 165"/>
                <a:gd name="T12" fmla="*/ 2147483646 w 164"/>
                <a:gd name="T13" fmla="*/ 0 h 165"/>
                <a:gd name="T14" fmla="*/ 2147483646 w 164"/>
                <a:gd name="T15" fmla="*/ 2147483646 h 165"/>
                <a:gd name="T16" fmla="*/ 2147483646 w 164"/>
                <a:gd name="T17" fmla="*/ 2147483646 h 165"/>
                <a:gd name="T18" fmla="*/ 2147483646 w 164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65" extrusionOk="0">
                  <a:moveTo>
                    <a:pt x="77" y="87"/>
                  </a:moveTo>
                  <a:cubicBezTo>
                    <a:pt x="155" y="87"/>
                    <a:pt x="155" y="87"/>
                    <a:pt x="155" y="87"/>
                  </a:cubicBezTo>
                  <a:cubicBezTo>
                    <a:pt x="155" y="130"/>
                    <a:pt x="120" y="165"/>
                    <a:pt x="77" y="165"/>
                  </a:cubicBezTo>
                  <a:cubicBezTo>
                    <a:pt x="34" y="165"/>
                    <a:pt x="0" y="130"/>
                    <a:pt x="0" y="87"/>
                  </a:cubicBezTo>
                  <a:cubicBezTo>
                    <a:pt x="0" y="44"/>
                    <a:pt x="34" y="10"/>
                    <a:pt x="77" y="10"/>
                  </a:cubicBezTo>
                  <a:lnTo>
                    <a:pt x="77" y="87"/>
                  </a:lnTo>
                  <a:close/>
                  <a:moveTo>
                    <a:pt x="87" y="0"/>
                  </a:moveTo>
                  <a:cubicBezTo>
                    <a:pt x="87" y="78"/>
                    <a:pt x="87" y="78"/>
                    <a:pt x="87" y="78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35"/>
                    <a:pt x="129" y="0"/>
                    <a:pt x="87" y="0"/>
                  </a:cubicBezTo>
                  <a:close/>
                </a:path>
              </a:pathLst>
            </a:custGeom>
            <a:solidFill>
              <a:srgbClr val="095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3986" name="Google Shape;5310;p119"/>
            <p:cNvSpPr txBox="1">
              <a:spLocks noChangeArrowheads="1"/>
            </p:cNvSpPr>
            <p:nvPr/>
          </p:nvSpPr>
          <p:spPr bwMode="auto">
            <a:xfrm>
              <a:off x="1554163" y="5165725"/>
              <a:ext cx="13541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CA8C3C57-F844-8843-A593-2DDE68B694A4}"/>
              </a:ext>
            </a:extLst>
          </p:cNvPr>
          <p:cNvGrpSpPr/>
          <p:nvPr/>
        </p:nvGrpSpPr>
        <p:grpSpPr>
          <a:xfrm>
            <a:off x="9323388" y="968375"/>
            <a:ext cx="2346325" cy="1141413"/>
            <a:chOff x="9323388" y="968375"/>
            <a:chExt cx="2346325" cy="1141413"/>
          </a:xfrm>
        </p:grpSpPr>
        <p:sp>
          <p:nvSpPr>
            <p:cNvPr id="253957" name="Google Shape;5281;p119"/>
            <p:cNvSpPr txBox="1">
              <a:spLocks noChangeArrowheads="1"/>
            </p:cNvSpPr>
            <p:nvPr/>
          </p:nvSpPr>
          <p:spPr bwMode="auto">
            <a:xfrm>
              <a:off x="9369425" y="968375"/>
              <a:ext cx="110172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B74A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D</a:t>
              </a:r>
              <a:endParaRPr lang="en-US" altLang="en-US">
                <a:solidFill>
                  <a:schemeClr val="tx1"/>
                </a:solidFill>
                <a:cs typeface="Open Sans Semibold" panose="020B0706030804020204" pitchFamily="34" charset="0"/>
              </a:endParaRPr>
            </a:p>
          </p:txBody>
        </p:sp>
        <p:sp>
          <p:nvSpPr>
            <p:cNvPr id="253962" name="Google Shape;5286;p119"/>
            <p:cNvSpPr>
              <a:spLocks/>
            </p:cNvSpPr>
            <p:nvPr/>
          </p:nvSpPr>
          <p:spPr bwMode="auto">
            <a:xfrm>
              <a:off x="10918825" y="1430338"/>
              <a:ext cx="750888" cy="628650"/>
            </a:xfrm>
            <a:custGeom>
              <a:avLst/>
              <a:gdLst>
                <a:gd name="T0" fmla="*/ 2147483646 w 184"/>
                <a:gd name="T1" fmla="*/ 2147483646 h 154"/>
                <a:gd name="T2" fmla="*/ 2147483646 w 184"/>
                <a:gd name="T3" fmla="*/ 2147483646 h 154"/>
                <a:gd name="T4" fmla="*/ 2147483646 w 184"/>
                <a:gd name="T5" fmla="*/ 2147483646 h 154"/>
                <a:gd name="T6" fmla="*/ 2147483646 w 184"/>
                <a:gd name="T7" fmla="*/ 2147483646 h 154"/>
                <a:gd name="T8" fmla="*/ 2147483646 w 184"/>
                <a:gd name="T9" fmla="*/ 2147483646 h 154"/>
                <a:gd name="T10" fmla="*/ 2147483646 w 184"/>
                <a:gd name="T11" fmla="*/ 2147483646 h 154"/>
                <a:gd name="T12" fmla="*/ 2147483646 w 184"/>
                <a:gd name="T13" fmla="*/ 2147483646 h 154"/>
                <a:gd name="T14" fmla="*/ 2147483646 w 184"/>
                <a:gd name="T15" fmla="*/ 2147483646 h 154"/>
                <a:gd name="T16" fmla="*/ 2147483646 w 184"/>
                <a:gd name="T17" fmla="*/ 2147483646 h 154"/>
                <a:gd name="T18" fmla="*/ 2147483646 w 184"/>
                <a:gd name="T19" fmla="*/ 2147483646 h 154"/>
                <a:gd name="T20" fmla="*/ 2147483646 w 184"/>
                <a:gd name="T21" fmla="*/ 2147483646 h 154"/>
                <a:gd name="T22" fmla="*/ 2147483646 w 184"/>
                <a:gd name="T23" fmla="*/ 2147483646 h 154"/>
                <a:gd name="T24" fmla="*/ 2147483646 w 184"/>
                <a:gd name="T25" fmla="*/ 2147483646 h 154"/>
                <a:gd name="T26" fmla="*/ 2147483646 w 184"/>
                <a:gd name="T27" fmla="*/ 2147483646 h 154"/>
                <a:gd name="T28" fmla="*/ 2147483646 w 184"/>
                <a:gd name="T29" fmla="*/ 2147483646 h 154"/>
                <a:gd name="T30" fmla="*/ 2147483646 w 184"/>
                <a:gd name="T31" fmla="*/ 2147483646 h 154"/>
                <a:gd name="T32" fmla="*/ 2147483646 w 184"/>
                <a:gd name="T33" fmla="*/ 2147483646 h 154"/>
                <a:gd name="T34" fmla="*/ 2147483646 w 184"/>
                <a:gd name="T35" fmla="*/ 2147483646 h 154"/>
                <a:gd name="T36" fmla="*/ 2147483646 w 184"/>
                <a:gd name="T37" fmla="*/ 2147483646 h 154"/>
                <a:gd name="T38" fmla="*/ 2147483646 w 184"/>
                <a:gd name="T39" fmla="*/ 2147483646 h 154"/>
                <a:gd name="T40" fmla="*/ 2147483646 w 184"/>
                <a:gd name="T41" fmla="*/ 2147483646 h 154"/>
                <a:gd name="T42" fmla="*/ 2147483646 w 184"/>
                <a:gd name="T43" fmla="*/ 2147483646 h 154"/>
                <a:gd name="T44" fmla="*/ 2147483646 w 184"/>
                <a:gd name="T45" fmla="*/ 2147483646 h 154"/>
                <a:gd name="T46" fmla="*/ 2147483646 w 184"/>
                <a:gd name="T47" fmla="*/ 2147483646 h 154"/>
                <a:gd name="T48" fmla="*/ 2147483646 w 184"/>
                <a:gd name="T49" fmla="*/ 2147483646 h 154"/>
                <a:gd name="T50" fmla="*/ 2147483646 w 184"/>
                <a:gd name="T51" fmla="*/ 2147483646 h 154"/>
                <a:gd name="T52" fmla="*/ 2147483646 w 184"/>
                <a:gd name="T53" fmla="*/ 2147483646 h 154"/>
                <a:gd name="T54" fmla="*/ 2147483646 w 184"/>
                <a:gd name="T55" fmla="*/ 2147483646 h 154"/>
                <a:gd name="T56" fmla="*/ 2147483646 w 184"/>
                <a:gd name="T57" fmla="*/ 2147483646 h 154"/>
                <a:gd name="T58" fmla="*/ 2147483646 w 184"/>
                <a:gd name="T59" fmla="*/ 2147483646 h 154"/>
                <a:gd name="T60" fmla="*/ 2147483646 w 184"/>
                <a:gd name="T61" fmla="*/ 2147483646 h 154"/>
                <a:gd name="T62" fmla="*/ 2147483646 w 184"/>
                <a:gd name="T63" fmla="*/ 2147483646 h 154"/>
                <a:gd name="T64" fmla="*/ 2147483646 w 184"/>
                <a:gd name="T65" fmla="*/ 2147483646 h 154"/>
                <a:gd name="T66" fmla="*/ 2147483646 w 184"/>
                <a:gd name="T67" fmla="*/ 2147483646 h 154"/>
                <a:gd name="T68" fmla="*/ 2147483646 w 184"/>
                <a:gd name="T69" fmla="*/ 2147483646 h 154"/>
                <a:gd name="T70" fmla="*/ 2147483646 w 184"/>
                <a:gd name="T71" fmla="*/ 2147483646 h 154"/>
                <a:gd name="T72" fmla="*/ 2147483646 w 184"/>
                <a:gd name="T73" fmla="*/ 2147483646 h 154"/>
                <a:gd name="T74" fmla="*/ 2147483646 w 184"/>
                <a:gd name="T75" fmla="*/ 2147483646 h 154"/>
                <a:gd name="T76" fmla="*/ 2147483646 w 184"/>
                <a:gd name="T77" fmla="*/ 2147483646 h 154"/>
                <a:gd name="T78" fmla="*/ 2147483646 w 184"/>
                <a:gd name="T79" fmla="*/ 2147483646 h 154"/>
                <a:gd name="T80" fmla="*/ 2147483646 w 184"/>
                <a:gd name="T81" fmla="*/ 2147483646 h 154"/>
                <a:gd name="T82" fmla="*/ 2147483646 w 184"/>
                <a:gd name="T83" fmla="*/ 2147483646 h 154"/>
                <a:gd name="T84" fmla="*/ 2147483646 w 184"/>
                <a:gd name="T85" fmla="*/ 2147483646 h 154"/>
                <a:gd name="T86" fmla="*/ 2147483646 w 184"/>
                <a:gd name="T87" fmla="*/ 2147483646 h 154"/>
                <a:gd name="T88" fmla="*/ 2147483646 w 184"/>
                <a:gd name="T89" fmla="*/ 2147483646 h 154"/>
                <a:gd name="T90" fmla="*/ 2147483646 w 184"/>
                <a:gd name="T91" fmla="*/ 2147483646 h 154"/>
                <a:gd name="T92" fmla="*/ 2147483646 w 184"/>
                <a:gd name="T93" fmla="*/ 2147483646 h 154"/>
                <a:gd name="T94" fmla="*/ 2147483646 w 184"/>
                <a:gd name="T95" fmla="*/ 2147483646 h 154"/>
                <a:gd name="T96" fmla="*/ 2147483646 w 184"/>
                <a:gd name="T97" fmla="*/ 2147483646 h 154"/>
                <a:gd name="T98" fmla="*/ 2147483646 w 184"/>
                <a:gd name="T99" fmla="*/ 2147483646 h 154"/>
                <a:gd name="T100" fmla="*/ 2147483646 w 184"/>
                <a:gd name="T101" fmla="*/ 0 h 154"/>
                <a:gd name="T102" fmla="*/ 0 w 184"/>
                <a:gd name="T103" fmla="*/ 2147483646 h 154"/>
                <a:gd name="T104" fmla="*/ 2147483646 w 184"/>
                <a:gd name="T105" fmla="*/ 2147483646 h 154"/>
                <a:gd name="T106" fmla="*/ 2147483646 w 184"/>
                <a:gd name="T107" fmla="*/ 2147483646 h 154"/>
                <a:gd name="T108" fmla="*/ 2147483646 w 184"/>
                <a:gd name="T109" fmla="*/ 2147483646 h 154"/>
                <a:gd name="T110" fmla="*/ 2147483646 w 184"/>
                <a:gd name="T111" fmla="*/ 2147483646 h 154"/>
                <a:gd name="T112" fmla="*/ 2147483646 w 184"/>
                <a:gd name="T113" fmla="*/ 2147483646 h 154"/>
                <a:gd name="T114" fmla="*/ 2147483646 w 184"/>
                <a:gd name="T115" fmla="*/ 2147483646 h 154"/>
                <a:gd name="T116" fmla="*/ 2147483646 w 184"/>
                <a:gd name="T117" fmla="*/ 2147483646 h 1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4" h="154" extrusionOk="0">
                  <a:moveTo>
                    <a:pt x="25" y="125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5" y="81"/>
                    <a:pt x="27" y="78"/>
                    <a:pt x="3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4" y="78"/>
                    <a:pt x="47" y="81"/>
                    <a:pt x="47" y="84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9"/>
                    <a:pt x="44" y="131"/>
                    <a:pt x="4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7" y="131"/>
                    <a:pt x="25" y="129"/>
                    <a:pt x="25" y="125"/>
                  </a:cubicBezTo>
                  <a:close/>
                  <a:moveTo>
                    <a:pt x="67" y="63"/>
                  </a:moveTo>
                  <a:cubicBezTo>
                    <a:pt x="64" y="63"/>
                    <a:pt x="61" y="66"/>
                    <a:pt x="61" y="69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9"/>
                    <a:pt x="64" y="131"/>
                    <a:pt x="67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81" y="131"/>
                    <a:pt x="84" y="129"/>
                    <a:pt x="84" y="125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6"/>
                    <a:pt x="81" y="63"/>
                    <a:pt x="78" y="63"/>
                  </a:cubicBezTo>
                  <a:lnTo>
                    <a:pt x="67" y="63"/>
                  </a:lnTo>
                  <a:close/>
                  <a:moveTo>
                    <a:pt x="104" y="51"/>
                  </a:moveTo>
                  <a:cubicBezTo>
                    <a:pt x="101" y="51"/>
                    <a:pt x="98" y="53"/>
                    <a:pt x="98" y="57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9"/>
                    <a:pt x="101" y="131"/>
                    <a:pt x="104" y="13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8" y="131"/>
                    <a:pt x="120" y="129"/>
                    <a:pt x="120" y="125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3"/>
                    <a:pt x="118" y="51"/>
                    <a:pt x="114" y="51"/>
                  </a:cubicBezTo>
                  <a:lnTo>
                    <a:pt x="104" y="51"/>
                  </a:lnTo>
                  <a:close/>
                  <a:moveTo>
                    <a:pt x="141" y="38"/>
                  </a:moveTo>
                  <a:cubicBezTo>
                    <a:pt x="138" y="38"/>
                    <a:pt x="135" y="40"/>
                    <a:pt x="135" y="44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9"/>
                    <a:pt x="138" y="131"/>
                    <a:pt x="14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1"/>
                    <a:pt x="157" y="129"/>
                    <a:pt x="157" y="12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0"/>
                    <a:pt x="154" y="38"/>
                    <a:pt x="151" y="38"/>
                  </a:cubicBezTo>
                  <a:lnTo>
                    <a:pt x="141" y="38"/>
                  </a:lnTo>
                  <a:close/>
                  <a:moveTo>
                    <a:pt x="27" y="62"/>
                  </a:moveTo>
                  <a:cubicBezTo>
                    <a:pt x="67" y="55"/>
                    <a:pt x="103" y="41"/>
                    <a:pt x="136" y="21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00" y="33"/>
                    <a:pt x="64" y="47"/>
                    <a:pt x="26" y="54"/>
                  </a:cubicBezTo>
                  <a:lnTo>
                    <a:pt x="27" y="62"/>
                  </a:lnTo>
                  <a:close/>
                  <a:moveTo>
                    <a:pt x="184" y="143"/>
                  </a:moveTo>
                  <a:cubicBezTo>
                    <a:pt x="165" y="132"/>
                    <a:pt x="165" y="132"/>
                    <a:pt x="165" y="132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5" y="154"/>
                    <a:pt x="165" y="154"/>
                    <a:pt x="165" y="154"/>
                  </a:cubicBezTo>
                  <a:lnTo>
                    <a:pt x="184" y="143"/>
                  </a:lnTo>
                  <a:close/>
                </a:path>
              </a:pathLst>
            </a:custGeom>
            <a:solidFill>
              <a:srgbClr val="FFB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3987" name="Google Shape;5311;p119"/>
            <p:cNvSpPr txBox="1">
              <a:spLocks noChangeArrowheads="1"/>
            </p:cNvSpPr>
            <p:nvPr/>
          </p:nvSpPr>
          <p:spPr bwMode="auto">
            <a:xfrm>
              <a:off x="9323388" y="1279525"/>
              <a:ext cx="13541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576D6D90-5585-3E49-8E71-78E57A958533}"/>
              </a:ext>
            </a:extLst>
          </p:cNvPr>
          <p:cNvGrpSpPr/>
          <p:nvPr/>
        </p:nvGrpSpPr>
        <p:grpSpPr>
          <a:xfrm>
            <a:off x="9283700" y="2901304"/>
            <a:ext cx="2255838" cy="1143646"/>
            <a:chOff x="9283700" y="2901304"/>
            <a:chExt cx="2255838" cy="1143646"/>
          </a:xfrm>
        </p:grpSpPr>
        <p:sp>
          <p:nvSpPr>
            <p:cNvPr id="253956" name="Google Shape;5280;p119"/>
            <p:cNvSpPr txBox="1">
              <a:spLocks noChangeArrowheads="1"/>
            </p:cNvSpPr>
            <p:nvPr/>
          </p:nvSpPr>
          <p:spPr bwMode="auto">
            <a:xfrm>
              <a:off x="9369425" y="2901304"/>
              <a:ext cx="10525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E24C54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E</a:t>
              </a:r>
              <a:endParaRPr lang="en-US" altLang="en-US" dirty="0">
                <a:solidFill>
                  <a:schemeClr val="tx1"/>
                </a:solidFill>
                <a:cs typeface="Open Sans Semibold" panose="020B0706030804020204" pitchFamily="34" charset="0"/>
              </a:endParaRPr>
            </a:p>
          </p:txBody>
        </p:sp>
        <p:sp>
          <p:nvSpPr>
            <p:cNvPr id="253965" name="Google Shape;5289;p119"/>
            <p:cNvSpPr>
              <a:spLocks/>
            </p:cNvSpPr>
            <p:nvPr/>
          </p:nvSpPr>
          <p:spPr bwMode="auto">
            <a:xfrm>
              <a:off x="11033125" y="3263900"/>
              <a:ext cx="506413" cy="750888"/>
            </a:xfrm>
            <a:custGeom>
              <a:avLst/>
              <a:gdLst>
                <a:gd name="T0" fmla="*/ 2147483646 w 124"/>
                <a:gd name="T1" fmla="*/ 2147483646 h 184"/>
                <a:gd name="T2" fmla="*/ 2147483646 w 124"/>
                <a:gd name="T3" fmla="*/ 2147483646 h 184"/>
                <a:gd name="T4" fmla="*/ 2147483646 w 124"/>
                <a:gd name="T5" fmla="*/ 2147483646 h 184"/>
                <a:gd name="T6" fmla="*/ 2147483646 w 124"/>
                <a:gd name="T7" fmla="*/ 2147483646 h 184"/>
                <a:gd name="T8" fmla="*/ 2147483646 w 124"/>
                <a:gd name="T9" fmla="*/ 2147483646 h 184"/>
                <a:gd name="T10" fmla="*/ 2147483646 w 124"/>
                <a:gd name="T11" fmla="*/ 2147483646 h 184"/>
                <a:gd name="T12" fmla="*/ 2147483646 w 124"/>
                <a:gd name="T13" fmla="*/ 2147483646 h 184"/>
                <a:gd name="T14" fmla="*/ 2147483646 w 124"/>
                <a:gd name="T15" fmla="*/ 2147483646 h 184"/>
                <a:gd name="T16" fmla="*/ 2147483646 w 124"/>
                <a:gd name="T17" fmla="*/ 2147483646 h 184"/>
                <a:gd name="T18" fmla="*/ 2147483646 w 124"/>
                <a:gd name="T19" fmla="*/ 2147483646 h 184"/>
                <a:gd name="T20" fmla="*/ 2147483646 w 124"/>
                <a:gd name="T21" fmla="*/ 2147483646 h 184"/>
                <a:gd name="T22" fmla="*/ 2147483646 w 124"/>
                <a:gd name="T23" fmla="*/ 2147483646 h 184"/>
                <a:gd name="T24" fmla="*/ 2147483646 w 124"/>
                <a:gd name="T25" fmla="*/ 0 h 184"/>
                <a:gd name="T26" fmla="*/ 2147483646 w 124"/>
                <a:gd name="T27" fmla="*/ 0 h 184"/>
                <a:gd name="T28" fmla="*/ 2147483646 w 124"/>
                <a:gd name="T29" fmla="*/ 2147483646 h 184"/>
                <a:gd name="T30" fmla="*/ 2147483646 w 124"/>
                <a:gd name="T31" fmla="*/ 2147483646 h 184"/>
                <a:gd name="T32" fmla="*/ 2147483646 w 124"/>
                <a:gd name="T33" fmla="*/ 2147483646 h 184"/>
                <a:gd name="T34" fmla="*/ 0 w 124"/>
                <a:gd name="T35" fmla="*/ 2147483646 h 184"/>
                <a:gd name="T36" fmla="*/ 2147483646 w 124"/>
                <a:gd name="T37" fmla="*/ 2147483646 h 184"/>
                <a:gd name="T38" fmla="*/ 2147483646 w 124"/>
                <a:gd name="T39" fmla="*/ 2147483646 h 184"/>
                <a:gd name="T40" fmla="*/ 2147483646 w 124"/>
                <a:gd name="T41" fmla="*/ 2147483646 h 184"/>
                <a:gd name="T42" fmla="*/ 2147483646 w 124"/>
                <a:gd name="T43" fmla="*/ 2147483646 h 184"/>
                <a:gd name="T44" fmla="*/ 2147483646 w 124"/>
                <a:gd name="T45" fmla="*/ 2147483646 h 184"/>
                <a:gd name="T46" fmla="*/ 2147483646 w 124"/>
                <a:gd name="T47" fmla="*/ 2147483646 h 184"/>
                <a:gd name="T48" fmla="*/ 2147483646 w 124"/>
                <a:gd name="T49" fmla="*/ 2147483646 h 184"/>
                <a:gd name="T50" fmla="*/ 2147483646 w 124"/>
                <a:gd name="T51" fmla="*/ 2147483646 h 184"/>
                <a:gd name="T52" fmla="*/ 2147483646 w 124"/>
                <a:gd name="T53" fmla="*/ 2147483646 h 184"/>
                <a:gd name="T54" fmla="*/ 2147483646 w 124"/>
                <a:gd name="T55" fmla="*/ 2147483646 h 184"/>
                <a:gd name="T56" fmla="*/ 2147483646 w 124"/>
                <a:gd name="T57" fmla="*/ 2147483646 h 184"/>
                <a:gd name="T58" fmla="*/ 2147483646 w 124"/>
                <a:gd name="T59" fmla="*/ 2147483646 h 184"/>
                <a:gd name="T60" fmla="*/ 2147483646 w 124"/>
                <a:gd name="T61" fmla="*/ 2147483646 h 184"/>
                <a:gd name="T62" fmla="*/ 2147483646 w 124"/>
                <a:gd name="T63" fmla="*/ 2147483646 h 184"/>
                <a:gd name="T64" fmla="*/ 2147483646 w 124"/>
                <a:gd name="T65" fmla="*/ 2147483646 h 184"/>
                <a:gd name="T66" fmla="*/ 2147483646 w 124"/>
                <a:gd name="T67" fmla="*/ 2147483646 h 1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4" h="184" extrusionOk="0">
                  <a:moveTo>
                    <a:pt x="124" y="123"/>
                  </a:moveTo>
                  <a:cubicBezTo>
                    <a:pt x="124" y="105"/>
                    <a:pt x="108" y="91"/>
                    <a:pt x="81" y="84"/>
                  </a:cubicBezTo>
                  <a:cubicBezTo>
                    <a:pt x="77" y="83"/>
                    <a:pt x="60" y="79"/>
                    <a:pt x="57" y="78"/>
                  </a:cubicBezTo>
                  <a:cubicBezTo>
                    <a:pt x="35" y="72"/>
                    <a:pt x="24" y="68"/>
                    <a:pt x="24" y="59"/>
                  </a:cubicBezTo>
                  <a:cubicBezTo>
                    <a:pt x="24" y="50"/>
                    <a:pt x="34" y="41"/>
                    <a:pt x="60" y="41"/>
                  </a:cubicBezTo>
                  <a:cubicBezTo>
                    <a:pt x="78" y="41"/>
                    <a:pt x="95" y="54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3" y="57"/>
                    <a:pt x="105" y="57"/>
                    <a:pt x="108" y="54"/>
                  </a:cubicBezTo>
                  <a:cubicBezTo>
                    <a:pt x="110" y="52"/>
                    <a:pt x="114" y="47"/>
                    <a:pt x="114" y="44"/>
                  </a:cubicBezTo>
                  <a:cubicBezTo>
                    <a:pt x="114" y="39"/>
                    <a:pt x="97" y="27"/>
                    <a:pt x="75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1" y="2"/>
                    <a:pt x="51" y="4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19" y="24"/>
                    <a:pt x="0" y="39"/>
                    <a:pt x="0" y="60"/>
                  </a:cubicBezTo>
                  <a:cubicBezTo>
                    <a:pt x="0" y="82"/>
                    <a:pt x="22" y="91"/>
                    <a:pt x="46" y="97"/>
                  </a:cubicBezTo>
                  <a:cubicBezTo>
                    <a:pt x="50" y="98"/>
                    <a:pt x="70" y="103"/>
                    <a:pt x="73" y="104"/>
                  </a:cubicBezTo>
                  <a:cubicBezTo>
                    <a:pt x="96" y="110"/>
                    <a:pt x="99" y="119"/>
                    <a:pt x="99" y="124"/>
                  </a:cubicBezTo>
                  <a:cubicBezTo>
                    <a:pt x="99" y="129"/>
                    <a:pt x="96" y="143"/>
                    <a:pt x="63" y="143"/>
                  </a:cubicBezTo>
                  <a:cubicBezTo>
                    <a:pt x="46" y="143"/>
                    <a:pt x="23" y="129"/>
                    <a:pt x="22" y="128"/>
                  </a:cubicBezTo>
                  <a:cubicBezTo>
                    <a:pt x="17" y="125"/>
                    <a:pt x="12" y="126"/>
                    <a:pt x="8" y="131"/>
                  </a:cubicBezTo>
                  <a:cubicBezTo>
                    <a:pt x="8" y="131"/>
                    <a:pt x="5" y="135"/>
                    <a:pt x="5" y="140"/>
                  </a:cubicBezTo>
                  <a:cubicBezTo>
                    <a:pt x="5" y="146"/>
                    <a:pt x="26" y="157"/>
                    <a:pt x="49" y="162"/>
                  </a:cubicBezTo>
                  <a:cubicBezTo>
                    <a:pt x="51" y="162"/>
                    <a:pt x="51" y="162"/>
                    <a:pt x="51" y="162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82"/>
                    <a:pt x="54" y="184"/>
                    <a:pt x="57" y="184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70" y="184"/>
                    <a:pt x="72" y="182"/>
                    <a:pt x="72" y="180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111" y="159"/>
                    <a:pt x="124" y="140"/>
                    <a:pt x="124" y="123"/>
                  </a:cubicBezTo>
                  <a:close/>
                </a:path>
              </a:pathLst>
            </a:custGeom>
            <a:solidFill>
              <a:srgbClr val="E2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3988" name="Google Shape;5312;p119"/>
            <p:cNvSpPr txBox="1">
              <a:spLocks noChangeArrowheads="1"/>
            </p:cNvSpPr>
            <p:nvPr/>
          </p:nvSpPr>
          <p:spPr bwMode="auto">
            <a:xfrm>
              <a:off x="9283700" y="3214688"/>
              <a:ext cx="1354138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BC468BF2-C2EA-5040-9015-EFE13E0E0560}"/>
              </a:ext>
            </a:extLst>
          </p:cNvPr>
          <p:cNvGrpSpPr/>
          <p:nvPr/>
        </p:nvGrpSpPr>
        <p:grpSpPr>
          <a:xfrm>
            <a:off x="9283700" y="4903788"/>
            <a:ext cx="2573338" cy="1143000"/>
            <a:chOff x="9283700" y="4903788"/>
            <a:chExt cx="2573338" cy="1143000"/>
          </a:xfrm>
        </p:grpSpPr>
        <p:sp>
          <p:nvSpPr>
            <p:cNvPr id="253955" name="Google Shape;5279;p119"/>
            <p:cNvSpPr txBox="1">
              <a:spLocks noChangeArrowheads="1"/>
            </p:cNvSpPr>
            <p:nvPr/>
          </p:nvSpPr>
          <p:spPr bwMode="auto">
            <a:xfrm>
              <a:off x="9369425" y="4903788"/>
              <a:ext cx="10477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C133F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F</a:t>
              </a:r>
              <a:endParaRPr lang="en-US" altLang="en-US">
                <a:solidFill>
                  <a:schemeClr val="tx1"/>
                </a:solidFill>
                <a:cs typeface="Open Sans Semibold" panose="020B0706030804020204" pitchFamily="34" charset="0"/>
              </a:endParaRPr>
            </a:p>
          </p:txBody>
        </p:sp>
        <p:sp>
          <p:nvSpPr>
            <p:cNvPr id="253963" name="Google Shape;5287;p119"/>
            <p:cNvSpPr>
              <a:spLocks/>
            </p:cNvSpPr>
            <p:nvPr/>
          </p:nvSpPr>
          <p:spPr bwMode="auto">
            <a:xfrm>
              <a:off x="10814050" y="5443538"/>
              <a:ext cx="1042988" cy="547687"/>
            </a:xfrm>
            <a:custGeom>
              <a:avLst/>
              <a:gdLst>
                <a:gd name="T0" fmla="*/ 2147483646 w 256"/>
                <a:gd name="T1" fmla="*/ 2147483646 h 134"/>
                <a:gd name="T2" fmla="*/ 2147483646 w 256"/>
                <a:gd name="T3" fmla="*/ 2147483646 h 134"/>
                <a:gd name="T4" fmla="*/ 2147483646 w 256"/>
                <a:gd name="T5" fmla="*/ 2147483646 h 134"/>
                <a:gd name="T6" fmla="*/ 2147483646 w 256"/>
                <a:gd name="T7" fmla="*/ 2147483646 h 134"/>
                <a:gd name="T8" fmla="*/ 2147483646 w 256"/>
                <a:gd name="T9" fmla="*/ 2147483646 h 134"/>
                <a:gd name="T10" fmla="*/ 2147483646 w 256"/>
                <a:gd name="T11" fmla="*/ 2147483646 h 134"/>
                <a:gd name="T12" fmla="*/ 2147483646 w 256"/>
                <a:gd name="T13" fmla="*/ 2147483646 h 134"/>
                <a:gd name="T14" fmla="*/ 2147483646 w 256"/>
                <a:gd name="T15" fmla="*/ 2147483646 h 134"/>
                <a:gd name="T16" fmla="*/ 2147483646 w 256"/>
                <a:gd name="T17" fmla="*/ 2147483646 h 134"/>
                <a:gd name="T18" fmla="*/ 2147483646 w 256"/>
                <a:gd name="T19" fmla="*/ 2147483646 h 134"/>
                <a:gd name="T20" fmla="*/ 2147483646 w 256"/>
                <a:gd name="T21" fmla="*/ 2147483646 h 134"/>
                <a:gd name="T22" fmla="*/ 2147483646 w 256"/>
                <a:gd name="T23" fmla="*/ 0 h 134"/>
                <a:gd name="T24" fmla="*/ 2147483646 w 256"/>
                <a:gd name="T25" fmla="*/ 2147483646 h 134"/>
                <a:gd name="T26" fmla="*/ 2147483646 w 256"/>
                <a:gd name="T27" fmla="*/ 2147483646 h 134"/>
                <a:gd name="T28" fmla="*/ 2147483646 w 256"/>
                <a:gd name="T29" fmla="*/ 2147483646 h 134"/>
                <a:gd name="T30" fmla="*/ 2147483646 w 256"/>
                <a:gd name="T31" fmla="*/ 2147483646 h 134"/>
                <a:gd name="T32" fmla="*/ 2147483646 w 256"/>
                <a:gd name="T33" fmla="*/ 2147483646 h 134"/>
                <a:gd name="T34" fmla="*/ 2147483646 w 256"/>
                <a:gd name="T35" fmla="*/ 2147483646 h 134"/>
                <a:gd name="T36" fmla="*/ 2147483646 w 256"/>
                <a:gd name="T37" fmla="*/ 2147483646 h 134"/>
                <a:gd name="T38" fmla="*/ 2147483646 w 256"/>
                <a:gd name="T39" fmla="*/ 2147483646 h 134"/>
                <a:gd name="T40" fmla="*/ 2147483646 w 256"/>
                <a:gd name="T41" fmla="*/ 2147483646 h 134"/>
                <a:gd name="T42" fmla="*/ 2147483646 w 256"/>
                <a:gd name="T43" fmla="*/ 2147483646 h 134"/>
                <a:gd name="T44" fmla="*/ 2147483646 w 256"/>
                <a:gd name="T45" fmla="*/ 2147483646 h 134"/>
                <a:gd name="T46" fmla="*/ 2147483646 w 256"/>
                <a:gd name="T47" fmla="*/ 2147483646 h 134"/>
                <a:gd name="T48" fmla="*/ 2147483646 w 256"/>
                <a:gd name="T49" fmla="*/ 2147483646 h 134"/>
                <a:gd name="T50" fmla="*/ 2147483646 w 256"/>
                <a:gd name="T51" fmla="*/ 2147483646 h 134"/>
                <a:gd name="T52" fmla="*/ 2147483646 w 256"/>
                <a:gd name="T53" fmla="*/ 2147483646 h 134"/>
                <a:gd name="T54" fmla="*/ 2147483646 w 256"/>
                <a:gd name="T55" fmla="*/ 2147483646 h 134"/>
                <a:gd name="T56" fmla="*/ 2147483646 w 256"/>
                <a:gd name="T57" fmla="*/ 2147483646 h 134"/>
                <a:gd name="T58" fmla="*/ 2147483646 w 256"/>
                <a:gd name="T59" fmla="*/ 2147483646 h 134"/>
                <a:gd name="T60" fmla="*/ 2147483646 w 256"/>
                <a:gd name="T61" fmla="*/ 2147483646 h 134"/>
                <a:gd name="T62" fmla="*/ 2147483646 w 256"/>
                <a:gd name="T63" fmla="*/ 2147483646 h 134"/>
                <a:gd name="T64" fmla="*/ 2147483646 w 256"/>
                <a:gd name="T65" fmla="*/ 2147483646 h 134"/>
                <a:gd name="T66" fmla="*/ 2147483646 w 256"/>
                <a:gd name="T67" fmla="*/ 2147483646 h 134"/>
                <a:gd name="T68" fmla="*/ 2147483646 w 256"/>
                <a:gd name="T69" fmla="*/ 2147483646 h 134"/>
                <a:gd name="T70" fmla="*/ 2147483646 w 256"/>
                <a:gd name="T71" fmla="*/ 2147483646 h 134"/>
                <a:gd name="T72" fmla="*/ 2147483646 w 256"/>
                <a:gd name="T73" fmla="*/ 2147483646 h 134"/>
                <a:gd name="T74" fmla="*/ 2147483646 w 256"/>
                <a:gd name="T75" fmla="*/ 2147483646 h 134"/>
                <a:gd name="T76" fmla="*/ 2147483646 w 256"/>
                <a:gd name="T77" fmla="*/ 2147483646 h 134"/>
                <a:gd name="T78" fmla="*/ 2147483646 w 256"/>
                <a:gd name="T79" fmla="*/ 2147483646 h 134"/>
                <a:gd name="T80" fmla="*/ 2147483646 w 256"/>
                <a:gd name="T81" fmla="*/ 2147483646 h 134"/>
                <a:gd name="T82" fmla="*/ 2147483646 w 256"/>
                <a:gd name="T83" fmla="*/ 2147483646 h 134"/>
                <a:gd name="T84" fmla="*/ 2147483646 w 256"/>
                <a:gd name="T85" fmla="*/ 2147483646 h 134"/>
                <a:gd name="T86" fmla="*/ 2147483646 w 256"/>
                <a:gd name="T87" fmla="*/ 2147483646 h 134"/>
                <a:gd name="T88" fmla="*/ 2147483646 w 256"/>
                <a:gd name="T89" fmla="*/ 2147483646 h 134"/>
                <a:gd name="T90" fmla="*/ 2147483646 w 256"/>
                <a:gd name="T91" fmla="*/ 2147483646 h 134"/>
                <a:gd name="T92" fmla="*/ 2147483646 w 256"/>
                <a:gd name="T93" fmla="*/ 2147483646 h 134"/>
                <a:gd name="T94" fmla="*/ 2147483646 w 256"/>
                <a:gd name="T95" fmla="*/ 2147483646 h 134"/>
                <a:gd name="T96" fmla="*/ 2147483646 w 256"/>
                <a:gd name="T97" fmla="*/ 2147483646 h 134"/>
                <a:gd name="T98" fmla="*/ 2147483646 w 256"/>
                <a:gd name="T99" fmla="*/ 2147483646 h 134"/>
                <a:gd name="T100" fmla="*/ 2147483646 w 256"/>
                <a:gd name="T101" fmla="*/ 2147483646 h 134"/>
                <a:gd name="T102" fmla="*/ 2147483646 w 256"/>
                <a:gd name="T103" fmla="*/ 2147483646 h 134"/>
                <a:gd name="T104" fmla="*/ 2147483646 w 256"/>
                <a:gd name="T105" fmla="*/ 2147483646 h 134"/>
                <a:gd name="T106" fmla="*/ 2147483646 w 256"/>
                <a:gd name="T107" fmla="*/ 2147483646 h 134"/>
                <a:gd name="T108" fmla="*/ 2147483646 w 256"/>
                <a:gd name="T109" fmla="*/ 2147483646 h 134"/>
                <a:gd name="T110" fmla="*/ 2147483646 w 256"/>
                <a:gd name="T111" fmla="*/ 2147483646 h 134"/>
                <a:gd name="T112" fmla="*/ 2147483646 w 256"/>
                <a:gd name="T113" fmla="*/ 2147483646 h 134"/>
                <a:gd name="T114" fmla="*/ 2147483646 w 256"/>
                <a:gd name="T115" fmla="*/ 2147483646 h 134"/>
                <a:gd name="T116" fmla="*/ 2147483646 w 256"/>
                <a:gd name="T117" fmla="*/ 2147483646 h 1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56" h="134" extrusionOk="0">
                  <a:moveTo>
                    <a:pt x="185" y="126"/>
                  </a:moveTo>
                  <a:cubicBezTo>
                    <a:pt x="181" y="128"/>
                    <a:pt x="177" y="129"/>
                    <a:pt x="173" y="130"/>
                  </a:cubicBezTo>
                  <a:cubicBezTo>
                    <a:pt x="160" y="133"/>
                    <a:pt x="147" y="133"/>
                    <a:pt x="131" y="134"/>
                  </a:cubicBezTo>
                  <a:cubicBezTo>
                    <a:pt x="115" y="133"/>
                    <a:pt x="102" y="133"/>
                    <a:pt x="89" y="130"/>
                  </a:cubicBezTo>
                  <a:cubicBezTo>
                    <a:pt x="85" y="129"/>
                    <a:pt x="81" y="128"/>
                    <a:pt x="77" y="126"/>
                  </a:cubicBezTo>
                  <a:cubicBezTo>
                    <a:pt x="66" y="121"/>
                    <a:pt x="66" y="112"/>
                    <a:pt x="72" y="106"/>
                  </a:cubicBezTo>
                  <a:cubicBezTo>
                    <a:pt x="79" y="99"/>
                    <a:pt x="87" y="94"/>
                    <a:pt x="96" y="90"/>
                  </a:cubicBezTo>
                  <a:cubicBezTo>
                    <a:pt x="100" y="88"/>
                    <a:pt x="104" y="87"/>
                    <a:pt x="108" y="85"/>
                  </a:cubicBezTo>
                  <a:cubicBezTo>
                    <a:pt x="115" y="82"/>
                    <a:pt x="118" y="75"/>
                    <a:pt x="112" y="69"/>
                  </a:cubicBezTo>
                  <a:cubicBezTo>
                    <a:pt x="101" y="58"/>
                    <a:pt x="97" y="45"/>
                    <a:pt x="97" y="29"/>
                  </a:cubicBezTo>
                  <a:cubicBezTo>
                    <a:pt x="98" y="14"/>
                    <a:pt x="107" y="5"/>
                    <a:pt x="122" y="2"/>
                  </a:cubicBezTo>
                  <a:cubicBezTo>
                    <a:pt x="125" y="1"/>
                    <a:pt x="128" y="0"/>
                    <a:pt x="131" y="0"/>
                  </a:cubicBezTo>
                  <a:cubicBezTo>
                    <a:pt x="134" y="0"/>
                    <a:pt x="137" y="1"/>
                    <a:pt x="140" y="2"/>
                  </a:cubicBezTo>
                  <a:cubicBezTo>
                    <a:pt x="155" y="5"/>
                    <a:pt x="164" y="14"/>
                    <a:pt x="165" y="29"/>
                  </a:cubicBezTo>
                  <a:cubicBezTo>
                    <a:pt x="165" y="45"/>
                    <a:pt x="161" y="58"/>
                    <a:pt x="150" y="69"/>
                  </a:cubicBezTo>
                  <a:cubicBezTo>
                    <a:pt x="144" y="75"/>
                    <a:pt x="147" y="82"/>
                    <a:pt x="154" y="85"/>
                  </a:cubicBezTo>
                  <a:cubicBezTo>
                    <a:pt x="158" y="87"/>
                    <a:pt x="162" y="88"/>
                    <a:pt x="166" y="90"/>
                  </a:cubicBezTo>
                  <a:cubicBezTo>
                    <a:pt x="175" y="94"/>
                    <a:pt x="183" y="99"/>
                    <a:pt x="190" y="106"/>
                  </a:cubicBezTo>
                  <a:cubicBezTo>
                    <a:pt x="194" y="110"/>
                    <a:pt x="196" y="121"/>
                    <a:pt x="185" y="126"/>
                  </a:cubicBezTo>
                  <a:close/>
                  <a:moveTo>
                    <a:pt x="252" y="114"/>
                  </a:moveTo>
                  <a:cubicBezTo>
                    <a:pt x="247" y="109"/>
                    <a:pt x="241" y="106"/>
                    <a:pt x="235" y="103"/>
                  </a:cubicBezTo>
                  <a:cubicBezTo>
                    <a:pt x="233" y="102"/>
                    <a:pt x="230" y="101"/>
                    <a:pt x="227" y="100"/>
                  </a:cubicBezTo>
                  <a:cubicBezTo>
                    <a:pt x="222" y="98"/>
                    <a:pt x="220" y="93"/>
                    <a:pt x="224" y="89"/>
                  </a:cubicBezTo>
                  <a:cubicBezTo>
                    <a:pt x="232" y="81"/>
                    <a:pt x="235" y="72"/>
                    <a:pt x="235" y="61"/>
                  </a:cubicBezTo>
                  <a:cubicBezTo>
                    <a:pt x="234" y="50"/>
                    <a:pt x="228" y="44"/>
                    <a:pt x="217" y="42"/>
                  </a:cubicBezTo>
                  <a:cubicBezTo>
                    <a:pt x="215" y="41"/>
                    <a:pt x="213" y="41"/>
                    <a:pt x="211" y="41"/>
                  </a:cubicBezTo>
                  <a:cubicBezTo>
                    <a:pt x="209" y="41"/>
                    <a:pt x="207" y="41"/>
                    <a:pt x="205" y="42"/>
                  </a:cubicBezTo>
                  <a:cubicBezTo>
                    <a:pt x="194" y="44"/>
                    <a:pt x="188" y="50"/>
                    <a:pt x="188" y="61"/>
                  </a:cubicBezTo>
                  <a:cubicBezTo>
                    <a:pt x="187" y="72"/>
                    <a:pt x="190" y="81"/>
                    <a:pt x="198" y="89"/>
                  </a:cubicBezTo>
                  <a:cubicBezTo>
                    <a:pt x="202" y="93"/>
                    <a:pt x="200" y="98"/>
                    <a:pt x="195" y="100"/>
                  </a:cubicBezTo>
                  <a:cubicBezTo>
                    <a:pt x="195" y="100"/>
                    <a:pt x="195" y="100"/>
                    <a:pt x="194" y="100"/>
                  </a:cubicBezTo>
                  <a:cubicBezTo>
                    <a:pt x="195" y="101"/>
                    <a:pt x="196" y="102"/>
                    <a:pt x="197" y="102"/>
                  </a:cubicBezTo>
                  <a:cubicBezTo>
                    <a:pt x="200" y="106"/>
                    <a:pt x="202" y="112"/>
                    <a:pt x="201" y="117"/>
                  </a:cubicBezTo>
                  <a:cubicBezTo>
                    <a:pt x="200" y="123"/>
                    <a:pt x="196" y="127"/>
                    <a:pt x="191" y="130"/>
                  </a:cubicBezTo>
                  <a:cubicBezTo>
                    <a:pt x="189" y="131"/>
                    <a:pt x="188" y="131"/>
                    <a:pt x="186" y="132"/>
                  </a:cubicBezTo>
                  <a:cubicBezTo>
                    <a:pt x="194" y="133"/>
                    <a:pt x="202" y="134"/>
                    <a:pt x="211" y="134"/>
                  </a:cubicBezTo>
                  <a:cubicBezTo>
                    <a:pt x="222" y="134"/>
                    <a:pt x="231" y="133"/>
                    <a:pt x="240" y="131"/>
                  </a:cubicBezTo>
                  <a:cubicBezTo>
                    <a:pt x="243" y="130"/>
                    <a:pt x="246" y="130"/>
                    <a:pt x="248" y="128"/>
                  </a:cubicBezTo>
                  <a:cubicBezTo>
                    <a:pt x="256" y="125"/>
                    <a:pt x="255" y="117"/>
                    <a:pt x="252" y="114"/>
                  </a:cubicBezTo>
                  <a:close/>
                  <a:moveTo>
                    <a:pt x="60" y="117"/>
                  </a:moveTo>
                  <a:cubicBezTo>
                    <a:pt x="59" y="112"/>
                    <a:pt x="61" y="107"/>
                    <a:pt x="65" y="102"/>
                  </a:cubicBezTo>
                  <a:cubicBezTo>
                    <a:pt x="67" y="101"/>
                    <a:pt x="69" y="99"/>
                    <a:pt x="71" y="98"/>
                  </a:cubicBezTo>
                  <a:cubicBezTo>
                    <a:pt x="69" y="97"/>
                    <a:pt x="68" y="97"/>
                    <a:pt x="67" y="96"/>
                  </a:cubicBezTo>
                  <a:cubicBezTo>
                    <a:pt x="62" y="94"/>
                    <a:pt x="60" y="88"/>
                    <a:pt x="64" y="84"/>
                  </a:cubicBezTo>
                  <a:cubicBezTo>
                    <a:pt x="73" y="76"/>
                    <a:pt x="76" y="65"/>
                    <a:pt x="76" y="53"/>
                  </a:cubicBezTo>
                  <a:cubicBezTo>
                    <a:pt x="75" y="41"/>
                    <a:pt x="68" y="35"/>
                    <a:pt x="57" y="32"/>
                  </a:cubicBezTo>
                  <a:cubicBezTo>
                    <a:pt x="54" y="31"/>
                    <a:pt x="52" y="31"/>
                    <a:pt x="50" y="31"/>
                  </a:cubicBezTo>
                  <a:cubicBezTo>
                    <a:pt x="47" y="31"/>
                    <a:pt x="45" y="31"/>
                    <a:pt x="42" y="32"/>
                  </a:cubicBezTo>
                  <a:cubicBezTo>
                    <a:pt x="31" y="35"/>
                    <a:pt x="24" y="41"/>
                    <a:pt x="24" y="53"/>
                  </a:cubicBezTo>
                  <a:cubicBezTo>
                    <a:pt x="23" y="65"/>
                    <a:pt x="26" y="75"/>
                    <a:pt x="35" y="84"/>
                  </a:cubicBezTo>
                  <a:cubicBezTo>
                    <a:pt x="39" y="88"/>
                    <a:pt x="38" y="94"/>
                    <a:pt x="32" y="96"/>
                  </a:cubicBezTo>
                  <a:cubicBezTo>
                    <a:pt x="29" y="98"/>
                    <a:pt x="26" y="99"/>
                    <a:pt x="23" y="100"/>
                  </a:cubicBezTo>
                  <a:cubicBezTo>
                    <a:pt x="16" y="103"/>
                    <a:pt x="10" y="107"/>
                    <a:pt x="4" y="112"/>
                  </a:cubicBezTo>
                  <a:cubicBezTo>
                    <a:pt x="0" y="117"/>
                    <a:pt x="0" y="124"/>
                    <a:pt x="8" y="128"/>
                  </a:cubicBezTo>
                  <a:cubicBezTo>
                    <a:pt x="11" y="129"/>
                    <a:pt x="14" y="130"/>
                    <a:pt x="17" y="131"/>
                  </a:cubicBezTo>
                  <a:cubicBezTo>
                    <a:pt x="27" y="133"/>
                    <a:pt x="37" y="134"/>
                    <a:pt x="50" y="134"/>
                  </a:cubicBezTo>
                  <a:cubicBezTo>
                    <a:pt x="60" y="134"/>
                    <a:pt x="68" y="133"/>
                    <a:pt x="76" y="132"/>
                  </a:cubicBezTo>
                  <a:cubicBezTo>
                    <a:pt x="74" y="131"/>
                    <a:pt x="73" y="131"/>
                    <a:pt x="71" y="130"/>
                  </a:cubicBezTo>
                  <a:cubicBezTo>
                    <a:pt x="65" y="127"/>
                    <a:pt x="61" y="122"/>
                    <a:pt x="60" y="117"/>
                  </a:cubicBezTo>
                  <a:close/>
                </a:path>
              </a:pathLst>
            </a:custGeom>
            <a:solidFill>
              <a:srgbClr val="8C1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3989" name="Google Shape;5313;p119"/>
            <p:cNvSpPr txBox="1">
              <a:spLocks noChangeArrowheads="1"/>
            </p:cNvSpPr>
            <p:nvPr/>
          </p:nvSpPr>
          <p:spPr bwMode="auto">
            <a:xfrm>
              <a:off x="9283700" y="5216525"/>
              <a:ext cx="135413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3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50"/>
                            </p:stCondLst>
                            <p:childTnLst>
                              <p:par>
                                <p:cTn id="32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6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6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6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Google Shape;5318;p120"/>
          <p:cNvSpPr txBox="1">
            <a:spLocks noChangeArrowheads="1"/>
          </p:cNvSpPr>
          <p:nvPr/>
        </p:nvSpPr>
        <p:spPr bwMode="auto">
          <a:xfrm>
            <a:off x="9172575" y="1223963"/>
            <a:ext cx="2243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56003" name="Google Shape;5319;p120"/>
          <p:cNvSpPr txBox="1">
            <a:spLocks noChangeArrowheads="1"/>
          </p:cNvSpPr>
          <p:nvPr/>
        </p:nvSpPr>
        <p:spPr bwMode="auto">
          <a:xfrm>
            <a:off x="957211" y="5816869"/>
            <a:ext cx="1255712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 dirty="0">
                <a:solidFill>
                  <a:srgbClr val="1E1E1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25%</a:t>
            </a:r>
            <a:endParaRPr lang="en-US" altLang="en-US" sz="3300" dirty="0"/>
          </a:p>
        </p:txBody>
      </p:sp>
      <p:sp>
        <p:nvSpPr>
          <p:cNvPr id="256004" name="Google Shape;5320;p120"/>
          <p:cNvSpPr txBox="1">
            <a:spLocks noChangeArrowheads="1"/>
          </p:cNvSpPr>
          <p:nvPr/>
        </p:nvSpPr>
        <p:spPr bwMode="auto">
          <a:xfrm>
            <a:off x="2831483" y="5816869"/>
            <a:ext cx="1304925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>
                <a:solidFill>
                  <a:srgbClr val="1E1E1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50%</a:t>
            </a:r>
            <a:endParaRPr lang="en-US" altLang="en-US" sz="3300"/>
          </a:p>
        </p:txBody>
      </p:sp>
      <p:sp>
        <p:nvSpPr>
          <p:cNvPr id="256005" name="Google Shape;5321;p120"/>
          <p:cNvSpPr txBox="1">
            <a:spLocks noChangeArrowheads="1"/>
          </p:cNvSpPr>
          <p:nvPr/>
        </p:nvSpPr>
        <p:spPr bwMode="auto">
          <a:xfrm>
            <a:off x="4764681" y="5816869"/>
            <a:ext cx="1247775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 dirty="0">
                <a:solidFill>
                  <a:srgbClr val="1E1E1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75%</a:t>
            </a:r>
            <a:endParaRPr lang="en-US" altLang="en-US" sz="3300" dirty="0"/>
          </a:p>
        </p:txBody>
      </p:sp>
      <p:sp>
        <p:nvSpPr>
          <p:cNvPr id="256006" name="Google Shape;5322;p120"/>
          <p:cNvSpPr txBox="1">
            <a:spLocks noChangeArrowheads="1"/>
          </p:cNvSpPr>
          <p:nvPr/>
        </p:nvSpPr>
        <p:spPr bwMode="auto">
          <a:xfrm>
            <a:off x="6522043" y="5816869"/>
            <a:ext cx="1544638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 dirty="0">
                <a:solidFill>
                  <a:srgbClr val="1E1E1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100%</a:t>
            </a:r>
            <a:endParaRPr lang="en-US" altLang="en-US" sz="3300" dirty="0"/>
          </a:p>
        </p:txBody>
      </p:sp>
      <p:sp>
        <p:nvSpPr>
          <p:cNvPr id="256007" name="Google Shape;5323;p120"/>
          <p:cNvSpPr txBox="1">
            <a:spLocks noChangeArrowheads="1"/>
          </p:cNvSpPr>
          <p:nvPr/>
        </p:nvSpPr>
        <p:spPr bwMode="auto">
          <a:xfrm>
            <a:off x="9172575" y="2713684"/>
            <a:ext cx="224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56008" name="Google Shape;5324;p120"/>
          <p:cNvSpPr txBox="1">
            <a:spLocks noChangeArrowheads="1"/>
          </p:cNvSpPr>
          <p:nvPr/>
        </p:nvSpPr>
        <p:spPr bwMode="auto">
          <a:xfrm>
            <a:off x="9172575" y="4205934"/>
            <a:ext cx="2243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56009" name="Google Shape;5325;p120"/>
          <p:cNvSpPr txBox="1">
            <a:spLocks noChangeArrowheads="1"/>
          </p:cNvSpPr>
          <p:nvPr/>
        </p:nvSpPr>
        <p:spPr bwMode="auto">
          <a:xfrm>
            <a:off x="9172575" y="5696596"/>
            <a:ext cx="224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D2F0DB7-C265-9046-98EF-E0A545B8EAB3}"/>
              </a:ext>
            </a:extLst>
          </p:cNvPr>
          <p:cNvGrpSpPr/>
          <p:nvPr/>
        </p:nvGrpSpPr>
        <p:grpSpPr>
          <a:xfrm>
            <a:off x="996950" y="866775"/>
            <a:ext cx="1171575" cy="4757738"/>
            <a:chOff x="996950" y="866775"/>
            <a:chExt cx="1171575" cy="4757738"/>
          </a:xfrm>
        </p:grpSpPr>
        <p:sp>
          <p:nvSpPr>
            <p:cNvPr id="256010" name="Google Shape;5326;p120"/>
            <p:cNvSpPr>
              <a:spLocks/>
            </p:cNvSpPr>
            <p:nvPr/>
          </p:nvSpPr>
          <p:spPr bwMode="auto">
            <a:xfrm>
              <a:off x="996950" y="866775"/>
              <a:ext cx="1171575" cy="582613"/>
            </a:xfrm>
            <a:custGeom>
              <a:avLst/>
              <a:gdLst>
                <a:gd name="T0" fmla="*/ 2147483646 w 738"/>
                <a:gd name="T1" fmla="*/ 2147483646 h 367"/>
                <a:gd name="T2" fmla="*/ 2147483646 w 738"/>
                <a:gd name="T3" fmla="*/ 0 h 367"/>
                <a:gd name="T4" fmla="*/ 2147483646 w 738"/>
                <a:gd name="T5" fmla="*/ 2147483646 h 367"/>
                <a:gd name="T6" fmla="*/ 0 w 738"/>
                <a:gd name="T7" fmla="*/ 2147483646 h 367"/>
                <a:gd name="T8" fmla="*/ 2147483646 w 738"/>
                <a:gd name="T9" fmla="*/ 2147483646 h 367"/>
                <a:gd name="T10" fmla="*/ 2147483646 w 738"/>
                <a:gd name="T11" fmla="*/ 2147483646 h 367"/>
                <a:gd name="T12" fmla="*/ 2147483646 w 738"/>
                <a:gd name="T13" fmla="*/ 2147483646 h 367"/>
                <a:gd name="T14" fmla="*/ 2147483646 w 738"/>
                <a:gd name="T15" fmla="*/ 2147483646 h 367"/>
                <a:gd name="T16" fmla="*/ 2147483646 w 738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8" h="367" extrusionOk="0">
                  <a:moveTo>
                    <a:pt x="553" y="92"/>
                  </a:moveTo>
                  <a:lnTo>
                    <a:pt x="369" y="0"/>
                  </a:lnTo>
                  <a:lnTo>
                    <a:pt x="184" y="92"/>
                  </a:lnTo>
                  <a:lnTo>
                    <a:pt x="0" y="182"/>
                  </a:lnTo>
                  <a:lnTo>
                    <a:pt x="184" y="274"/>
                  </a:lnTo>
                  <a:lnTo>
                    <a:pt x="369" y="367"/>
                  </a:lnTo>
                  <a:lnTo>
                    <a:pt x="553" y="274"/>
                  </a:lnTo>
                  <a:lnTo>
                    <a:pt x="738" y="182"/>
                  </a:lnTo>
                  <a:lnTo>
                    <a:pt x="553" y="9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1" name="Google Shape;5327;p120"/>
            <p:cNvSpPr>
              <a:spLocks/>
            </p:cNvSpPr>
            <p:nvPr/>
          </p:nvSpPr>
          <p:spPr bwMode="auto">
            <a:xfrm>
              <a:off x="996950" y="1155700"/>
              <a:ext cx="585788" cy="4468813"/>
            </a:xfrm>
            <a:custGeom>
              <a:avLst/>
              <a:gdLst>
                <a:gd name="T0" fmla="*/ 0 w 369"/>
                <a:gd name="T1" fmla="*/ 0 h 2815"/>
                <a:gd name="T2" fmla="*/ 0 w 369"/>
                <a:gd name="T3" fmla="*/ 2147483646 h 2815"/>
                <a:gd name="T4" fmla="*/ 2147483646 w 369"/>
                <a:gd name="T5" fmla="*/ 2147483646 h 2815"/>
                <a:gd name="T6" fmla="*/ 2147483646 w 369"/>
                <a:gd name="T7" fmla="*/ 2147483646 h 2815"/>
                <a:gd name="T8" fmla="*/ 0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69" y="2815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2" name="Google Shape;5328;p120"/>
            <p:cNvSpPr>
              <a:spLocks/>
            </p:cNvSpPr>
            <p:nvPr/>
          </p:nvSpPr>
          <p:spPr bwMode="auto">
            <a:xfrm>
              <a:off x="1582738" y="1155700"/>
              <a:ext cx="585787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3" name="Google Shape;5329;p120"/>
            <p:cNvSpPr>
              <a:spLocks/>
            </p:cNvSpPr>
            <p:nvPr/>
          </p:nvSpPr>
          <p:spPr bwMode="auto">
            <a:xfrm>
              <a:off x="996950" y="4291013"/>
              <a:ext cx="585788" cy="1333500"/>
            </a:xfrm>
            <a:custGeom>
              <a:avLst/>
              <a:gdLst>
                <a:gd name="T0" fmla="*/ 0 w 369"/>
                <a:gd name="T1" fmla="*/ 0 h 840"/>
                <a:gd name="T2" fmla="*/ 0 w 369"/>
                <a:gd name="T3" fmla="*/ 2147483646 h 840"/>
                <a:gd name="T4" fmla="*/ 2147483646 w 369"/>
                <a:gd name="T5" fmla="*/ 2147483646 h 840"/>
                <a:gd name="T6" fmla="*/ 2147483646 w 369"/>
                <a:gd name="T7" fmla="*/ 2147483646 h 840"/>
                <a:gd name="T8" fmla="*/ 0 w 369"/>
                <a:gd name="T9" fmla="*/ 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840" extrusionOk="0">
                  <a:moveTo>
                    <a:pt x="0" y="0"/>
                  </a:moveTo>
                  <a:lnTo>
                    <a:pt x="0" y="658"/>
                  </a:lnTo>
                  <a:lnTo>
                    <a:pt x="369" y="840"/>
                  </a:lnTo>
                  <a:lnTo>
                    <a:pt x="369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4" name="Google Shape;5330;p120"/>
            <p:cNvSpPr>
              <a:spLocks/>
            </p:cNvSpPr>
            <p:nvPr/>
          </p:nvSpPr>
          <p:spPr bwMode="auto">
            <a:xfrm>
              <a:off x="1582738" y="4291013"/>
              <a:ext cx="585787" cy="1333500"/>
            </a:xfrm>
            <a:custGeom>
              <a:avLst/>
              <a:gdLst>
                <a:gd name="T0" fmla="*/ 2147483646 w 369"/>
                <a:gd name="T1" fmla="*/ 0 h 840"/>
                <a:gd name="T2" fmla="*/ 0 w 369"/>
                <a:gd name="T3" fmla="*/ 2147483646 h 840"/>
                <a:gd name="T4" fmla="*/ 0 w 369"/>
                <a:gd name="T5" fmla="*/ 2147483646 h 840"/>
                <a:gd name="T6" fmla="*/ 2147483646 w 369"/>
                <a:gd name="T7" fmla="*/ 2147483646 h 840"/>
                <a:gd name="T8" fmla="*/ 2147483646 w 369"/>
                <a:gd name="T9" fmla="*/ 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840" extrusionOk="0">
                  <a:moveTo>
                    <a:pt x="369" y="0"/>
                  </a:moveTo>
                  <a:lnTo>
                    <a:pt x="0" y="184"/>
                  </a:lnTo>
                  <a:lnTo>
                    <a:pt x="0" y="840"/>
                  </a:lnTo>
                  <a:lnTo>
                    <a:pt x="369" y="658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04EE37B-C80D-1D4D-A1E7-00927DAFECDB}"/>
              </a:ext>
            </a:extLst>
          </p:cNvPr>
          <p:cNvGrpSpPr/>
          <p:nvPr/>
        </p:nvGrpSpPr>
        <p:grpSpPr>
          <a:xfrm>
            <a:off x="2900363" y="866775"/>
            <a:ext cx="1171575" cy="4757738"/>
            <a:chOff x="2900363" y="866775"/>
            <a:chExt cx="1171575" cy="4757738"/>
          </a:xfrm>
        </p:grpSpPr>
        <p:sp>
          <p:nvSpPr>
            <p:cNvPr id="256015" name="Google Shape;5331;p120"/>
            <p:cNvSpPr>
              <a:spLocks/>
            </p:cNvSpPr>
            <p:nvPr/>
          </p:nvSpPr>
          <p:spPr bwMode="auto">
            <a:xfrm>
              <a:off x="2900363" y="866775"/>
              <a:ext cx="1171575" cy="582613"/>
            </a:xfrm>
            <a:custGeom>
              <a:avLst/>
              <a:gdLst>
                <a:gd name="T0" fmla="*/ 2147483646 w 738"/>
                <a:gd name="T1" fmla="*/ 2147483646 h 367"/>
                <a:gd name="T2" fmla="*/ 2147483646 w 738"/>
                <a:gd name="T3" fmla="*/ 0 h 367"/>
                <a:gd name="T4" fmla="*/ 2147483646 w 738"/>
                <a:gd name="T5" fmla="*/ 2147483646 h 367"/>
                <a:gd name="T6" fmla="*/ 0 w 738"/>
                <a:gd name="T7" fmla="*/ 2147483646 h 367"/>
                <a:gd name="T8" fmla="*/ 2147483646 w 738"/>
                <a:gd name="T9" fmla="*/ 2147483646 h 367"/>
                <a:gd name="T10" fmla="*/ 2147483646 w 738"/>
                <a:gd name="T11" fmla="*/ 2147483646 h 367"/>
                <a:gd name="T12" fmla="*/ 2147483646 w 738"/>
                <a:gd name="T13" fmla="*/ 2147483646 h 367"/>
                <a:gd name="T14" fmla="*/ 2147483646 w 738"/>
                <a:gd name="T15" fmla="*/ 2147483646 h 367"/>
                <a:gd name="T16" fmla="*/ 2147483646 w 738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8" h="367" extrusionOk="0">
                  <a:moveTo>
                    <a:pt x="553" y="92"/>
                  </a:moveTo>
                  <a:lnTo>
                    <a:pt x="369" y="0"/>
                  </a:lnTo>
                  <a:lnTo>
                    <a:pt x="184" y="92"/>
                  </a:lnTo>
                  <a:lnTo>
                    <a:pt x="0" y="182"/>
                  </a:lnTo>
                  <a:lnTo>
                    <a:pt x="184" y="274"/>
                  </a:lnTo>
                  <a:lnTo>
                    <a:pt x="369" y="367"/>
                  </a:lnTo>
                  <a:lnTo>
                    <a:pt x="553" y="274"/>
                  </a:lnTo>
                  <a:lnTo>
                    <a:pt x="738" y="182"/>
                  </a:lnTo>
                  <a:lnTo>
                    <a:pt x="553" y="9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6" name="Google Shape;5332;p120"/>
            <p:cNvSpPr>
              <a:spLocks/>
            </p:cNvSpPr>
            <p:nvPr/>
          </p:nvSpPr>
          <p:spPr bwMode="auto">
            <a:xfrm>
              <a:off x="2900363" y="1155700"/>
              <a:ext cx="585787" cy="4468813"/>
            </a:xfrm>
            <a:custGeom>
              <a:avLst/>
              <a:gdLst>
                <a:gd name="T0" fmla="*/ 0 w 369"/>
                <a:gd name="T1" fmla="*/ 0 h 2815"/>
                <a:gd name="T2" fmla="*/ 0 w 369"/>
                <a:gd name="T3" fmla="*/ 2147483646 h 2815"/>
                <a:gd name="T4" fmla="*/ 2147483646 w 369"/>
                <a:gd name="T5" fmla="*/ 2147483646 h 2815"/>
                <a:gd name="T6" fmla="*/ 2147483646 w 369"/>
                <a:gd name="T7" fmla="*/ 2147483646 h 2815"/>
                <a:gd name="T8" fmla="*/ 0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69" y="2815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7" name="Google Shape;5333;p120"/>
            <p:cNvSpPr>
              <a:spLocks/>
            </p:cNvSpPr>
            <p:nvPr/>
          </p:nvSpPr>
          <p:spPr bwMode="auto">
            <a:xfrm>
              <a:off x="3486150" y="1155700"/>
              <a:ext cx="585788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8" name="Google Shape;5334;p120"/>
            <p:cNvSpPr>
              <a:spLocks/>
            </p:cNvSpPr>
            <p:nvPr/>
          </p:nvSpPr>
          <p:spPr bwMode="auto">
            <a:xfrm>
              <a:off x="2900363" y="3244850"/>
              <a:ext cx="585787" cy="2379663"/>
            </a:xfrm>
            <a:custGeom>
              <a:avLst/>
              <a:gdLst>
                <a:gd name="T0" fmla="*/ 0 w 369"/>
                <a:gd name="T1" fmla="*/ 0 h 1499"/>
                <a:gd name="T2" fmla="*/ 0 w 369"/>
                <a:gd name="T3" fmla="*/ 2147483646 h 1499"/>
                <a:gd name="T4" fmla="*/ 2147483646 w 369"/>
                <a:gd name="T5" fmla="*/ 2147483646 h 1499"/>
                <a:gd name="T6" fmla="*/ 2147483646 w 369"/>
                <a:gd name="T7" fmla="*/ 2147483646 h 1499"/>
                <a:gd name="T8" fmla="*/ 0 w 369"/>
                <a:gd name="T9" fmla="*/ 0 h 1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1499" extrusionOk="0">
                  <a:moveTo>
                    <a:pt x="0" y="0"/>
                  </a:moveTo>
                  <a:lnTo>
                    <a:pt x="0" y="1317"/>
                  </a:lnTo>
                  <a:lnTo>
                    <a:pt x="369" y="1499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9" name="Google Shape;5335;p120"/>
            <p:cNvSpPr>
              <a:spLocks/>
            </p:cNvSpPr>
            <p:nvPr/>
          </p:nvSpPr>
          <p:spPr bwMode="auto">
            <a:xfrm>
              <a:off x="3486150" y="3244850"/>
              <a:ext cx="585788" cy="2379663"/>
            </a:xfrm>
            <a:custGeom>
              <a:avLst/>
              <a:gdLst>
                <a:gd name="T0" fmla="*/ 2147483646 w 369"/>
                <a:gd name="T1" fmla="*/ 0 h 1499"/>
                <a:gd name="T2" fmla="*/ 0 w 369"/>
                <a:gd name="T3" fmla="*/ 2147483646 h 1499"/>
                <a:gd name="T4" fmla="*/ 0 w 369"/>
                <a:gd name="T5" fmla="*/ 2147483646 h 1499"/>
                <a:gd name="T6" fmla="*/ 2147483646 w 369"/>
                <a:gd name="T7" fmla="*/ 2147483646 h 1499"/>
                <a:gd name="T8" fmla="*/ 2147483646 w 369"/>
                <a:gd name="T9" fmla="*/ 0 h 1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1499" extrusionOk="0">
                  <a:moveTo>
                    <a:pt x="369" y="0"/>
                  </a:moveTo>
                  <a:lnTo>
                    <a:pt x="0" y="185"/>
                  </a:lnTo>
                  <a:lnTo>
                    <a:pt x="0" y="1499"/>
                  </a:lnTo>
                  <a:lnTo>
                    <a:pt x="369" y="131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A13C6A7-1D39-0740-951B-D0FBD2B86EED}"/>
              </a:ext>
            </a:extLst>
          </p:cNvPr>
          <p:cNvGrpSpPr/>
          <p:nvPr/>
        </p:nvGrpSpPr>
        <p:grpSpPr>
          <a:xfrm>
            <a:off x="4803775" y="866775"/>
            <a:ext cx="1171575" cy="4757738"/>
            <a:chOff x="4803775" y="866775"/>
            <a:chExt cx="1171575" cy="4757738"/>
          </a:xfrm>
        </p:grpSpPr>
        <p:sp>
          <p:nvSpPr>
            <p:cNvPr id="256020" name="Google Shape;5336;p120"/>
            <p:cNvSpPr>
              <a:spLocks/>
            </p:cNvSpPr>
            <p:nvPr/>
          </p:nvSpPr>
          <p:spPr bwMode="auto">
            <a:xfrm>
              <a:off x="4803775" y="866775"/>
              <a:ext cx="1171575" cy="582613"/>
            </a:xfrm>
            <a:custGeom>
              <a:avLst/>
              <a:gdLst>
                <a:gd name="T0" fmla="*/ 2147483646 w 738"/>
                <a:gd name="T1" fmla="*/ 2147483646 h 367"/>
                <a:gd name="T2" fmla="*/ 2147483646 w 738"/>
                <a:gd name="T3" fmla="*/ 0 h 367"/>
                <a:gd name="T4" fmla="*/ 2147483646 w 738"/>
                <a:gd name="T5" fmla="*/ 2147483646 h 367"/>
                <a:gd name="T6" fmla="*/ 0 w 738"/>
                <a:gd name="T7" fmla="*/ 2147483646 h 367"/>
                <a:gd name="T8" fmla="*/ 2147483646 w 738"/>
                <a:gd name="T9" fmla="*/ 2147483646 h 367"/>
                <a:gd name="T10" fmla="*/ 2147483646 w 738"/>
                <a:gd name="T11" fmla="*/ 2147483646 h 367"/>
                <a:gd name="T12" fmla="*/ 2147483646 w 738"/>
                <a:gd name="T13" fmla="*/ 2147483646 h 367"/>
                <a:gd name="T14" fmla="*/ 2147483646 w 738"/>
                <a:gd name="T15" fmla="*/ 2147483646 h 367"/>
                <a:gd name="T16" fmla="*/ 2147483646 w 738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8" h="367" extrusionOk="0">
                  <a:moveTo>
                    <a:pt x="554" y="92"/>
                  </a:moveTo>
                  <a:lnTo>
                    <a:pt x="369" y="0"/>
                  </a:lnTo>
                  <a:lnTo>
                    <a:pt x="185" y="92"/>
                  </a:lnTo>
                  <a:lnTo>
                    <a:pt x="0" y="182"/>
                  </a:lnTo>
                  <a:lnTo>
                    <a:pt x="185" y="274"/>
                  </a:lnTo>
                  <a:lnTo>
                    <a:pt x="369" y="367"/>
                  </a:lnTo>
                  <a:lnTo>
                    <a:pt x="554" y="274"/>
                  </a:lnTo>
                  <a:lnTo>
                    <a:pt x="738" y="182"/>
                  </a:lnTo>
                  <a:lnTo>
                    <a:pt x="554" y="9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1" name="Google Shape;5337;p120"/>
            <p:cNvSpPr>
              <a:spLocks/>
            </p:cNvSpPr>
            <p:nvPr/>
          </p:nvSpPr>
          <p:spPr bwMode="auto">
            <a:xfrm>
              <a:off x="4803775" y="1155700"/>
              <a:ext cx="585788" cy="4468813"/>
            </a:xfrm>
            <a:custGeom>
              <a:avLst/>
              <a:gdLst>
                <a:gd name="T0" fmla="*/ 0 w 369"/>
                <a:gd name="T1" fmla="*/ 0 h 2815"/>
                <a:gd name="T2" fmla="*/ 0 w 369"/>
                <a:gd name="T3" fmla="*/ 2147483646 h 2815"/>
                <a:gd name="T4" fmla="*/ 2147483646 w 369"/>
                <a:gd name="T5" fmla="*/ 2147483646 h 2815"/>
                <a:gd name="T6" fmla="*/ 2147483646 w 369"/>
                <a:gd name="T7" fmla="*/ 2147483646 h 2815"/>
                <a:gd name="T8" fmla="*/ 0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69" y="2815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2" name="Google Shape;5338;p120"/>
            <p:cNvSpPr>
              <a:spLocks/>
            </p:cNvSpPr>
            <p:nvPr/>
          </p:nvSpPr>
          <p:spPr bwMode="auto">
            <a:xfrm>
              <a:off x="5389563" y="1155700"/>
              <a:ext cx="585787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3" name="Google Shape;5339;p120"/>
            <p:cNvSpPr>
              <a:spLocks/>
            </p:cNvSpPr>
            <p:nvPr/>
          </p:nvSpPr>
          <p:spPr bwMode="auto">
            <a:xfrm>
              <a:off x="4803775" y="2200275"/>
              <a:ext cx="585788" cy="3424238"/>
            </a:xfrm>
            <a:custGeom>
              <a:avLst/>
              <a:gdLst>
                <a:gd name="T0" fmla="*/ 0 w 369"/>
                <a:gd name="T1" fmla="*/ 0 h 2157"/>
                <a:gd name="T2" fmla="*/ 0 w 369"/>
                <a:gd name="T3" fmla="*/ 2147483646 h 2157"/>
                <a:gd name="T4" fmla="*/ 2147483646 w 369"/>
                <a:gd name="T5" fmla="*/ 2147483646 h 2157"/>
                <a:gd name="T6" fmla="*/ 2147483646 w 369"/>
                <a:gd name="T7" fmla="*/ 2147483646 h 2157"/>
                <a:gd name="T8" fmla="*/ 0 w 369"/>
                <a:gd name="T9" fmla="*/ 0 h 2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157" extrusionOk="0">
                  <a:moveTo>
                    <a:pt x="0" y="0"/>
                  </a:moveTo>
                  <a:lnTo>
                    <a:pt x="0" y="1975"/>
                  </a:lnTo>
                  <a:lnTo>
                    <a:pt x="369" y="2157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4" name="Google Shape;5340;p120"/>
            <p:cNvSpPr>
              <a:spLocks/>
            </p:cNvSpPr>
            <p:nvPr/>
          </p:nvSpPr>
          <p:spPr bwMode="auto">
            <a:xfrm>
              <a:off x="5389563" y="2200275"/>
              <a:ext cx="585787" cy="3424238"/>
            </a:xfrm>
            <a:custGeom>
              <a:avLst/>
              <a:gdLst>
                <a:gd name="T0" fmla="*/ 2147483646 w 369"/>
                <a:gd name="T1" fmla="*/ 0 h 2157"/>
                <a:gd name="T2" fmla="*/ 0 w 369"/>
                <a:gd name="T3" fmla="*/ 2147483646 h 2157"/>
                <a:gd name="T4" fmla="*/ 0 w 369"/>
                <a:gd name="T5" fmla="*/ 2147483646 h 2157"/>
                <a:gd name="T6" fmla="*/ 2147483646 w 369"/>
                <a:gd name="T7" fmla="*/ 2147483646 h 2157"/>
                <a:gd name="T8" fmla="*/ 2147483646 w 369"/>
                <a:gd name="T9" fmla="*/ 0 h 2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157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157"/>
                  </a:lnTo>
                  <a:lnTo>
                    <a:pt x="369" y="19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809E276-8420-E04C-A984-87E6181BE67F}"/>
              </a:ext>
            </a:extLst>
          </p:cNvPr>
          <p:cNvGrpSpPr/>
          <p:nvPr/>
        </p:nvGrpSpPr>
        <p:grpSpPr>
          <a:xfrm>
            <a:off x="6707188" y="866775"/>
            <a:ext cx="1176337" cy="4757738"/>
            <a:chOff x="6707188" y="866775"/>
            <a:chExt cx="1176337" cy="4757738"/>
          </a:xfrm>
        </p:grpSpPr>
        <p:sp>
          <p:nvSpPr>
            <p:cNvPr id="256025" name="Google Shape;5341;p120"/>
            <p:cNvSpPr>
              <a:spLocks/>
            </p:cNvSpPr>
            <p:nvPr/>
          </p:nvSpPr>
          <p:spPr bwMode="auto">
            <a:xfrm>
              <a:off x="6707188" y="866775"/>
              <a:ext cx="1176337" cy="582613"/>
            </a:xfrm>
            <a:custGeom>
              <a:avLst/>
              <a:gdLst>
                <a:gd name="T0" fmla="*/ 2147483646 w 741"/>
                <a:gd name="T1" fmla="*/ 2147483646 h 367"/>
                <a:gd name="T2" fmla="*/ 2147483646 w 741"/>
                <a:gd name="T3" fmla="*/ 0 h 367"/>
                <a:gd name="T4" fmla="*/ 2147483646 w 741"/>
                <a:gd name="T5" fmla="*/ 2147483646 h 367"/>
                <a:gd name="T6" fmla="*/ 0 w 741"/>
                <a:gd name="T7" fmla="*/ 2147483646 h 367"/>
                <a:gd name="T8" fmla="*/ 2147483646 w 741"/>
                <a:gd name="T9" fmla="*/ 2147483646 h 367"/>
                <a:gd name="T10" fmla="*/ 2147483646 w 741"/>
                <a:gd name="T11" fmla="*/ 2147483646 h 367"/>
                <a:gd name="T12" fmla="*/ 2147483646 w 741"/>
                <a:gd name="T13" fmla="*/ 2147483646 h 367"/>
                <a:gd name="T14" fmla="*/ 2147483646 w 741"/>
                <a:gd name="T15" fmla="*/ 2147483646 h 367"/>
                <a:gd name="T16" fmla="*/ 2147483646 w 741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1" h="367" extrusionOk="0">
                  <a:moveTo>
                    <a:pt x="557" y="92"/>
                  </a:moveTo>
                  <a:lnTo>
                    <a:pt x="372" y="0"/>
                  </a:lnTo>
                  <a:lnTo>
                    <a:pt x="185" y="92"/>
                  </a:lnTo>
                  <a:lnTo>
                    <a:pt x="0" y="182"/>
                  </a:lnTo>
                  <a:lnTo>
                    <a:pt x="185" y="274"/>
                  </a:lnTo>
                  <a:lnTo>
                    <a:pt x="372" y="367"/>
                  </a:lnTo>
                  <a:lnTo>
                    <a:pt x="557" y="274"/>
                  </a:lnTo>
                  <a:lnTo>
                    <a:pt x="741" y="182"/>
                  </a:lnTo>
                  <a:lnTo>
                    <a:pt x="557" y="92"/>
                  </a:lnTo>
                  <a:close/>
                </a:path>
              </a:pathLst>
            </a:custGeom>
            <a:solidFill>
              <a:srgbClr val="FFE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6" name="Google Shape;5342;p120"/>
            <p:cNvSpPr>
              <a:spLocks/>
            </p:cNvSpPr>
            <p:nvPr/>
          </p:nvSpPr>
          <p:spPr bwMode="auto">
            <a:xfrm>
              <a:off x="6707188" y="1155700"/>
              <a:ext cx="590550" cy="4468813"/>
            </a:xfrm>
            <a:custGeom>
              <a:avLst/>
              <a:gdLst>
                <a:gd name="T0" fmla="*/ 0 w 372"/>
                <a:gd name="T1" fmla="*/ 0 h 2815"/>
                <a:gd name="T2" fmla="*/ 0 w 372"/>
                <a:gd name="T3" fmla="*/ 2147483646 h 2815"/>
                <a:gd name="T4" fmla="*/ 2147483646 w 372"/>
                <a:gd name="T5" fmla="*/ 2147483646 h 2815"/>
                <a:gd name="T6" fmla="*/ 2147483646 w 372"/>
                <a:gd name="T7" fmla="*/ 2147483646 h 2815"/>
                <a:gd name="T8" fmla="*/ 0 w 372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72" y="2815"/>
                  </a:lnTo>
                  <a:lnTo>
                    <a:pt x="372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7" name="Google Shape;5343;p120"/>
            <p:cNvSpPr>
              <a:spLocks/>
            </p:cNvSpPr>
            <p:nvPr/>
          </p:nvSpPr>
          <p:spPr bwMode="auto">
            <a:xfrm>
              <a:off x="7297738" y="1155700"/>
              <a:ext cx="585787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56028" name="Google Shape;5344;p120"/>
          <p:cNvSpPr txBox="1">
            <a:spLocks noChangeArrowheads="1"/>
          </p:cNvSpPr>
          <p:nvPr/>
        </p:nvSpPr>
        <p:spPr bwMode="auto">
          <a:xfrm>
            <a:off x="9988658" y="841269"/>
            <a:ext cx="1320666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A6325C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rgbClr val="A6325C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STEP 1</a:t>
            </a:r>
            <a:endParaRPr lang="en-US" altLang="en-US" sz="2500" b="1" dirty="0"/>
          </a:p>
        </p:txBody>
      </p:sp>
      <p:sp>
        <p:nvSpPr>
          <p:cNvPr id="256029" name="Google Shape;5345;p120"/>
          <p:cNvSpPr txBox="1">
            <a:spLocks noChangeArrowheads="1"/>
          </p:cNvSpPr>
          <p:nvPr/>
        </p:nvSpPr>
        <p:spPr bwMode="auto">
          <a:xfrm>
            <a:off x="9906053" y="2339869"/>
            <a:ext cx="1393746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CC2331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rgbClr val="CC233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STEP 2</a:t>
            </a:r>
            <a:endParaRPr lang="en-US" altLang="en-US" sz="2500" b="1" dirty="0"/>
          </a:p>
        </p:txBody>
      </p:sp>
      <p:sp>
        <p:nvSpPr>
          <p:cNvPr id="256030" name="Google Shape;5346;p120"/>
          <p:cNvSpPr txBox="1">
            <a:spLocks noChangeArrowheads="1"/>
          </p:cNvSpPr>
          <p:nvPr/>
        </p:nvSpPr>
        <p:spPr bwMode="auto">
          <a:xfrm>
            <a:off x="9905205" y="3833707"/>
            <a:ext cx="1389831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A7902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rgbClr val="FA7902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STEP 3</a:t>
            </a:r>
            <a:endParaRPr lang="en-US" altLang="en-US" sz="2500" b="1" dirty="0"/>
          </a:p>
        </p:txBody>
      </p:sp>
      <p:sp>
        <p:nvSpPr>
          <p:cNvPr id="256031" name="Google Shape;5347;p120"/>
          <p:cNvSpPr txBox="1">
            <a:spLocks noChangeArrowheads="1"/>
          </p:cNvSpPr>
          <p:nvPr/>
        </p:nvSpPr>
        <p:spPr bwMode="auto">
          <a:xfrm>
            <a:off x="9904639" y="5332307"/>
            <a:ext cx="1387221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AB320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rgbClr val="FAB320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STEP 4</a:t>
            </a:r>
            <a:endParaRPr lang="en-US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98667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600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6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600" fill="hold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600" fill="hold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6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  <p:bldP spid="256003" grpId="0"/>
      <p:bldP spid="256004" grpId="0"/>
      <p:bldP spid="256005" grpId="0"/>
      <p:bldP spid="256006" grpId="0"/>
      <p:bldP spid="256007" grpId="0"/>
      <p:bldP spid="256008" grpId="0"/>
      <p:bldP spid="256009" grpId="0"/>
      <p:bldP spid="256028" grpId="0"/>
      <p:bldP spid="256029" grpId="0"/>
      <p:bldP spid="256030" grpId="0"/>
      <p:bldP spid="2560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Google Shape;4089;p88"/>
          <p:cNvSpPr txBox="1">
            <a:spLocks noChangeArrowheads="1"/>
          </p:cNvSpPr>
          <p:nvPr/>
        </p:nvSpPr>
        <p:spPr bwMode="auto">
          <a:xfrm>
            <a:off x="964702" y="222885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190467" name="Google Shape;4090;p88"/>
          <p:cNvSpPr txBox="1">
            <a:spLocks noChangeArrowheads="1"/>
          </p:cNvSpPr>
          <p:nvPr/>
        </p:nvSpPr>
        <p:spPr bwMode="auto">
          <a:xfrm>
            <a:off x="1028996" y="5065486"/>
            <a:ext cx="1738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5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68" name="Google Shape;4091;p88"/>
          <p:cNvSpPr txBox="1">
            <a:spLocks noChangeArrowheads="1"/>
          </p:cNvSpPr>
          <p:nvPr/>
        </p:nvSpPr>
        <p:spPr bwMode="auto">
          <a:xfrm>
            <a:off x="4050507" y="5065486"/>
            <a:ext cx="1598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6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69" name="Google Shape;4092;p88"/>
          <p:cNvSpPr txBox="1">
            <a:spLocks noChangeArrowheads="1"/>
          </p:cNvSpPr>
          <p:nvPr/>
        </p:nvSpPr>
        <p:spPr bwMode="auto">
          <a:xfrm>
            <a:off x="6711951" y="5065486"/>
            <a:ext cx="164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7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70" name="Google Shape;4093;p88"/>
          <p:cNvSpPr txBox="1">
            <a:spLocks noChangeArrowheads="1"/>
          </p:cNvSpPr>
          <p:nvPr/>
        </p:nvSpPr>
        <p:spPr bwMode="auto">
          <a:xfrm>
            <a:off x="9416257" y="5065486"/>
            <a:ext cx="1598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8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71" name="Google Shape;4094;p88"/>
          <p:cNvSpPr txBox="1">
            <a:spLocks noChangeArrowheads="1"/>
          </p:cNvSpPr>
          <p:nvPr/>
        </p:nvSpPr>
        <p:spPr bwMode="auto">
          <a:xfrm>
            <a:off x="1077415" y="1887311"/>
            <a:ext cx="164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1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72" name="Google Shape;4095;p88"/>
          <p:cNvSpPr txBox="1">
            <a:spLocks noChangeArrowheads="1"/>
          </p:cNvSpPr>
          <p:nvPr/>
        </p:nvSpPr>
        <p:spPr bwMode="auto">
          <a:xfrm>
            <a:off x="4029076" y="1887311"/>
            <a:ext cx="164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2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73" name="Google Shape;4096;p88"/>
          <p:cNvSpPr txBox="1">
            <a:spLocks noChangeArrowheads="1"/>
          </p:cNvSpPr>
          <p:nvPr/>
        </p:nvSpPr>
        <p:spPr bwMode="auto">
          <a:xfrm>
            <a:off x="6711951" y="1887311"/>
            <a:ext cx="164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3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74" name="Google Shape;4097;p88"/>
          <p:cNvSpPr txBox="1">
            <a:spLocks noChangeArrowheads="1"/>
          </p:cNvSpPr>
          <p:nvPr/>
        </p:nvSpPr>
        <p:spPr bwMode="auto">
          <a:xfrm>
            <a:off x="9394826" y="1887311"/>
            <a:ext cx="164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4</a:t>
            </a:r>
            <a:endParaRPr lang="en-US" altLang="en-US" sz="23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190475" name="Google Shape;4098;p88"/>
          <p:cNvSpPr txBox="1">
            <a:spLocks noChangeArrowheads="1"/>
          </p:cNvSpPr>
          <p:nvPr/>
        </p:nvSpPr>
        <p:spPr bwMode="auto">
          <a:xfrm>
            <a:off x="3916363" y="222885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190476" name="Google Shape;4099;p88"/>
          <p:cNvSpPr txBox="1">
            <a:spLocks noChangeArrowheads="1"/>
          </p:cNvSpPr>
          <p:nvPr/>
        </p:nvSpPr>
        <p:spPr bwMode="auto">
          <a:xfrm>
            <a:off x="6599238" y="222885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190477" name="Google Shape;4100;p88"/>
          <p:cNvSpPr txBox="1">
            <a:spLocks noChangeArrowheads="1"/>
          </p:cNvSpPr>
          <p:nvPr/>
        </p:nvSpPr>
        <p:spPr bwMode="auto">
          <a:xfrm>
            <a:off x="9282113" y="222885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190478" name="Google Shape;4101;p88"/>
          <p:cNvSpPr txBox="1">
            <a:spLocks noChangeArrowheads="1"/>
          </p:cNvSpPr>
          <p:nvPr/>
        </p:nvSpPr>
        <p:spPr bwMode="auto">
          <a:xfrm>
            <a:off x="964702" y="540067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190479" name="Google Shape;4102;p88"/>
          <p:cNvSpPr txBox="1">
            <a:spLocks noChangeArrowheads="1"/>
          </p:cNvSpPr>
          <p:nvPr/>
        </p:nvSpPr>
        <p:spPr bwMode="auto">
          <a:xfrm>
            <a:off x="3916363" y="540067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190480" name="Google Shape;4103;p88"/>
          <p:cNvSpPr txBox="1">
            <a:spLocks noChangeArrowheads="1"/>
          </p:cNvSpPr>
          <p:nvPr/>
        </p:nvSpPr>
        <p:spPr bwMode="auto">
          <a:xfrm>
            <a:off x="6599238" y="540067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190481" name="Google Shape;4104;p88"/>
          <p:cNvSpPr txBox="1">
            <a:spLocks noChangeArrowheads="1"/>
          </p:cNvSpPr>
          <p:nvPr/>
        </p:nvSpPr>
        <p:spPr bwMode="auto">
          <a:xfrm>
            <a:off x="9282113" y="540067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82941BDB-DB02-EC4E-9B5F-BE9362E97FAD}"/>
              </a:ext>
            </a:extLst>
          </p:cNvPr>
          <p:cNvGrpSpPr/>
          <p:nvPr/>
        </p:nvGrpSpPr>
        <p:grpSpPr>
          <a:xfrm>
            <a:off x="4325938" y="3814763"/>
            <a:ext cx="1047750" cy="1047750"/>
            <a:chOff x="4325938" y="3814763"/>
            <a:chExt cx="1047750" cy="1047750"/>
          </a:xfrm>
        </p:grpSpPr>
        <p:sp>
          <p:nvSpPr>
            <p:cNvPr id="190483" name="Google Shape;4106;p88"/>
            <p:cNvSpPr>
              <a:spLocks noChangeArrowheads="1"/>
            </p:cNvSpPr>
            <p:nvPr/>
          </p:nvSpPr>
          <p:spPr bwMode="auto">
            <a:xfrm>
              <a:off x="4325938" y="3814763"/>
              <a:ext cx="1047750" cy="1047750"/>
            </a:xfrm>
            <a:prstGeom prst="ellipse">
              <a:avLst/>
            </a:pr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0" name="Google Shape;4113;p88"/>
            <p:cNvSpPr>
              <a:spLocks/>
            </p:cNvSpPr>
            <p:nvPr/>
          </p:nvSpPr>
          <p:spPr bwMode="auto">
            <a:xfrm>
              <a:off x="4416426" y="4067175"/>
              <a:ext cx="866775" cy="438150"/>
            </a:xfrm>
            <a:custGeom>
              <a:avLst/>
              <a:gdLst>
                <a:gd name="T0" fmla="*/ 2147483646 w 202"/>
                <a:gd name="T1" fmla="*/ 2147483646 h 102"/>
                <a:gd name="T2" fmla="*/ 2147483646 w 202"/>
                <a:gd name="T3" fmla="*/ 2147483646 h 102"/>
                <a:gd name="T4" fmla="*/ 2147483646 w 202"/>
                <a:gd name="T5" fmla="*/ 2147483646 h 102"/>
                <a:gd name="T6" fmla="*/ 2147483646 w 202"/>
                <a:gd name="T7" fmla="*/ 2147483646 h 102"/>
                <a:gd name="T8" fmla="*/ 2147483646 w 202"/>
                <a:gd name="T9" fmla="*/ 2147483646 h 102"/>
                <a:gd name="T10" fmla="*/ 2147483646 w 202"/>
                <a:gd name="T11" fmla="*/ 2147483646 h 102"/>
                <a:gd name="T12" fmla="*/ 2147483646 w 202"/>
                <a:gd name="T13" fmla="*/ 2147483646 h 102"/>
                <a:gd name="T14" fmla="*/ 2147483646 w 202"/>
                <a:gd name="T15" fmla="*/ 2147483646 h 102"/>
                <a:gd name="T16" fmla="*/ 2147483646 w 202"/>
                <a:gd name="T17" fmla="*/ 2147483646 h 102"/>
                <a:gd name="T18" fmla="*/ 2147483646 w 202"/>
                <a:gd name="T19" fmla="*/ 2147483646 h 102"/>
                <a:gd name="T20" fmla="*/ 2147483646 w 202"/>
                <a:gd name="T21" fmla="*/ 2147483646 h 102"/>
                <a:gd name="T22" fmla="*/ 2147483646 w 202"/>
                <a:gd name="T23" fmla="*/ 2147483646 h 102"/>
                <a:gd name="T24" fmla="*/ 2147483646 w 202"/>
                <a:gd name="T25" fmla="*/ 2147483646 h 102"/>
                <a:gd name="T26" fmla="*/ 2147483646 w 202"/>
                <a:gd name="T27" fmla="*/ 2147483646 h 102"/>
                <a:gd name="T28" fmla="*/ 2147483646 w 202"/>
                <a:gd name="T29" fmla="*/ 2147483646 h 102"/>
                <a:gd name="T30" fmla="*/ 2147483646 w 202"/>
                <a:gd name="T31" fmla="*/ 2147483646 h 102"/>
                <a:gd name="T32" fmla="*/ 2147483646 w 202"/>
                <a:gd name="T33" fmla="*/ 2147483646 h 102"/>
                <a:gd name="T34" fmla="*/ 2147483646 w 202"/>
                <a:gd name="T35" fmla="*/ 2147483646 h 102"/>
                <a:gd name="T36" fmla="*/ 2147483646 w 202"/>
                <a:gd name="T37" fmla="*/ 2147483646 h 102"/>
                <a:gd name="T38" fmla="*/ 2147483646 w 202"/>
                <a:gd name="T39" fmla="*/ 2147483646 h 102"/>
                <a:gd name="T40" fmla="*/ 2147483646 w 202"/>
                <a:gd name="T41" fmla="*/ 2147483646 h 102"/>
                <a:gd name="T42" fmla="*/ 2147483646 w 202"/>
                <a:gd name="T43" fmla="*/ 2147483646 h 102"/>
                <a:gd name="T44" fmla="*/ 2147483646 w 202"/>
                <a:gd name="T45" fmla="*/ 2147483646 h 102"/>
                <a:gd name="T46" fmla="*/ 2147483646 w 202"/>
                <a:gd name="T47" fmla="*/ 2147483646 h 102"/>
                <a:gd name="T48" fmla="*/ 2147483646 w 202"/>
                <a:gd name="T49" fmla="*/ 2147483646 h 102"/>
                <a:gd name="T50" fmla="*/ 2147483646 w 202"/>
                <a:gd name="T51" fmla="*/ 2147483646 h 102"/>
                <a:gd name="T52" fmla="*/ 2147483646 w 202"/>
                <a:gd name="T53" fmla="*/ 2147483646 h 102"/>
                <a:gd name="T54" fmla="*/ 2147483646 w 202"/>
                <a:gd name="T55" fmla="*/ 2147483646 h 102"/>
                <a:gd name="T56" fmla="*/ 2147483646 w 202"/>
                <a:gd name="T57" fmla="*/ 2147483646 h 102"/>
                <a:gd name="T58" fmla="*/ 2147483646 w 202"/>
                <a:gd name="T59" fmla="*/ 2147483646 h 102"/>
                <a:gd name="T60" fmla="*/ 2147483646 w 202"/>
                <a:gd name="T61" fmla="*/ 2147483646 h 102"/>
                <a:gd name="T62" fmla="*/ 2147483646 w 202"/>
                <a:gd name="T63" fmla="*/ 2147483646 h 102"/>
                <a:gd name="T64" fmla="*/ 2147483646 w 202"/>
                <a:gd name="T65" fmla="*/ 2147483646 h 102"/>
                <a:gd name="T66" fmla="*/ 0 w 202"/>
                <a:gd name="T67" fmla="*/ 2147483646 h 102"/>
                <a:gd name="T68" fmla="*/ 2147483646 w 202"/>
                <a:gd name="T69" fmla="*/ 2147483646 h 102"/>
                <a:gd name="T70" fmla="*/ 2147483646 w 202"/>
                <a:gd name="T71" fmla="*/ 2147483646 h 102"/>
                <a:gd name="T72" fmla="*/ 2147483646 w 202"/>
                <a:gd name="T73" fmla="*/ 2147483646 h 102"/>
                <a:gd name="T74" fmla="*/ 2147483646 w 202"/>
                <a:gd name="T75" fmla="*/ 2147483646 h 102"/>
                <a:gd name="T76" fmla="*/ 2147483646 w 202"/>
                <a:gd name="T77" fmla="*/ 2147483646 h 102"/>
                <a:gd name="T78" fmla="*/ 2147483646 w 202"/>
                <a:gd name="T79" fmla="*/ 2147483646 h 102"/>
                <a:gd name="T80" fmla="*/ 2147483646 w 202"/>
                <a:gd name="T81" fmla="*/ 2147483646 h 102"/>
                <a:gd name="T82" fmla="*/ 2147483646 w 202"/>
                <a:gd name="T83" fmla="*/ 2147483646 h 102"/>
                <a:gd name="T84" fmla="*/ 2147483646 w 202"/>
                <a:gd name="T85" fmla="*/ 2147483646 h 102"/>
                <a:gd name="T86" fmla="*/ 2147483646 w 202"/>
                <a:gd name="T87" fmla="*/ 2147483646 h 102"/>
                <a:gd name="T88" fmla="*/ 2147483646 w 202"/>
                <a:gd name="T89" fmla="*/ 2147483646 h 102"/>
                <a:gd name="T90" fmla="*/ 2147483646 w 202"/>
                <a:gd name="T91" fmla="*/ 2147483646 h 102"/>
                <a:gd name="T92" fmla="*/ 2147483646 w 202"/>
                <a:gd name="T93" fmla="*/ 2147483646 h 10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2" h="102" extrusionOk="0">
                  <a:moveTo>
                    <a:pt x="103" y="102"/>
                  </a:moveTo>
                  <a:cubicBezTo>
                    <a:pt x="91" y="102"/>
                    <a:pt x="81" y="102"/>
                    <a:pt x="72" y="99"/>
                  </a:cubicBezTo>
                  <a:cubicBezTo>
                    <a:pt x="68" y="99"/>
                    <a:pt x="65" y="98"/>
                    <a:pt x="63" y="96"/>
                  </a:cubicBezTo>
                  <a:cubicBezTo>
                    <a:pt x="57" y="94"/>
                    <a:pt x="55" y="90"/>
                    <a:pt x="55" y="87"/>
                  </a:cubicBezTo>
                  <a:cubicBezTo>
                    <a:pt x="54" y="84"/>
                    <a:pt x="56" y="80"/>
                    <a:pt x="58" y="77"/>
                  </a:cubicBezTo>
                  <a:cubicBezTo>
                    <a:pt x="63" y="73"/>
                    <a:pt x="69" y="69"/>
                    <a:pt x="76" y="65"/>
                  </a:cubicBezTo>
                  <a:cubicBezTo>
                    <a:pt x="79" y="64"/>
                    <a:pt x="81" y="63"/>
                    <a:pt x="83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7" y="61"/>
                    <a:pt x="88" y="60"/>
                    <a:pt x="89" y="58"/>
                  </a:cubicBezTo>
                  <a:cubicBezTo>
                    <a:pt x="89" y="57"/>
                    <a:pt x="88" y="56"/>
                    <a:pt x="87" y="55"/>
                  </a:cubicBezTo>
                  <a:cubicBezTo>
                    <a:pt x="79" y="46"/>
                    <a:pt x="75" y="36"/>
                    <a:pt x="76" y="24"/>
                  </a:cubicBezTo>
                  <a:cubicBezTo>
                    <a:pt x="76" y="12"/>
                    <a:pt x="83" y="4"/>
                    <a:pt x="96" y="1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5" y="0"/>
                    <a:pt x="108" y="0"/>
                    <a:pt x="110" y="1"/>
                  </a:cubicBezTo>
                  <a:cubicBezTo>
                    <a:pt x="123" y="4"/>
                    <a:pt x="130" y="12"/>
                    <a:pt x="130" y="24"/>
                  </a:cubicBezTo>
                  <a:cubicBezTo>
                    <a:pt x="131" y="36"/>
                    <a:pt x="127" y="47"/>
                    <a:pt x="119" y="55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8" y="60"/>
                    <a:pt x="119" y="61"/>
                    <a:pt x="121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5" y="63"/>
                    <a:pt x="127" y="64"/>
                    <a:pt x="129" y="65"/>
                  </a:cubicBezTo>
                  <a:cubicBezTo>
                    <a:pt x="137" y="69"/>
                    <a:pt x="143" y="73"/>
                    <a:pt x="147" y="77"/>
                  </a:cubicBezTo>
                  <a:cubicBezTo>
                    <a:pt x="150" y="80"/>
                    <a:pt x="151" y="84"/>
                    <a:pt x="150" y="87"/>
                  </a:cubicBezTo>
                  <a:cubicBezTo>
                    <a:pt x="150" y="91"/>
                    <a:pt x="147" y="94"/>
                    <a:pt x="143" y="96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0" y="98"/>
                    <a:pt x="137" y="99"/>
                    <a:pt x="134" y="99"/>
                  </a:cubicBezTo>
                  <a:cubicBezTo>
                    <a:pt x="124" y="102"/>
                    <a:pt x="115" y="102"/>
                    <a:pt x="103" y="102"/>
                  </a:cubicBezTo>
                  <a:close/>
                  <a:moveTo>
                    <a:pt x="103" y="6"/>
                  </a:moveTo>
                  <a:cubicBezTo>
                    <a:pt x="101" y="6"/>
                    <a:pt x="99" y="6"/>
                    <a:pt x="97" y="6"/>
                  </a:cubicBezTo>
                  <a:cubicBezTo>
                    <a:pt x="87" y="9"/>
                    <a:pt x="82" y="14"/>
                    <a:pt x="81" y="24"/>
                  </a:cubicBezTo>
                  <a:cubicBezTo>
                    <a:pt x="81" y="35"/>
                    <a:pt x="84" y="44"/>
                    <a:pt x="91" y="51"/>
                  </a:cubicBezTo>
                  <a:cubicBezTo>
                    <a:pt x="94" y="53"/>
                    <a:pt x="95" y="56"/>
                    <a:pt x="94" y="60"/>
                  </a:cubicBezTo>
                  <a:cubicBezTo>
                    <a:pt x="93" y="63"/>
                    <a:pt x="91" y="65"/>
                    <a:pt x="87" y="67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3" y="68"/>
                    <a:pt x="81" y="69"/>
                    <a:pt x="79" y="70"/>
                  </a:cubicBezTo>
                  <a:cubicBezTo>
                    <a:pt x="72" y="74"/>
                    <a:pt x="66" y="77"/>
                    <a:pt x="62" y="81"/>
                  </a:cubicBezTo>
                  <a:cubicBezTo>
                    <a:pt x="61" y="83"/>
                    <a:pt x="60" y="85"/>
                    <a:pt x="60" y="86"/>
                  </a:cubicBezTo>
                  <a:cubicBezTo>
                    <a:pt x="61" y="88"/>
                    <a:pt x="62" y="90"/>
                    <a:pt x="65" y="91"/>
                  </a:cubicBezTo>
                  <a:cubicBezTo>
                    <a:pt x="67" y="92"/>
                    <a:pt x="70" y="93"/>
                    <a:pt x="73" y="94"/>
                  </a:cubicBezTo>
                  <a:cubicBezTo>
                    <a:pt x="82" y="96"/>
                    <a:pt x="92" y="97"/>
                    <a:pt x="103" y="97"/>
                  </a:cubicBezTo>
                  <a:cubicBezTo>
                    <a:pt x="114" y="97"/>
                    <a:pt x="124" y="96"/>
                    <a:pt x="133" y="94"/>
                  </a:cubicBezTo>
                  <a:cubicBezTo>
                    <a:pt x="136" y="93"/>
                    <a:pt x="138" y="92"/>
                    <a:pt x="141" y="91"/>
                  </a:cubicBezTo>
                  <a:cubicBezTo>
                    <a:pt x="143" y="90"/>
                    <a:pt x="145" y="89"/>
                    <a:pt x="145" y="86"/>
                  </a:cubicBezTo>
                  <a:cubicBezTo>
                    <a:pt x="145" y="84"/>
                    <a:pt x="144" y="82"/>
                    <a:pt x="143" y="81"/>
                  </a:cubicBezTo>
                  <a:cubicBezTo>
                    <a:pt x="139" y="77"/>
                    <a:pt x="134" y="74"/>
                    <a:pt x="127" y="70"/>
                  </a:cubicBezTo>
                  <a:cubicBezTo>
                    <a:pt x="125" y="69"/>
                    <a:pt x="123" y="68"/>
                    <a:pt x="120" y="68"/>
                  </a:cubicBezTo>
                  <a:cubicBezTo>
                    <a:pt x="119" y="67"/>
                    <a:pt x="119" y="67"/>
                    <a:pt x="119" y="67"/>
                  </a:cubicBezTo>
                  <a:cubicBezTo>
                    <a:pt x="115" y="65"/>
                    <a:pt x="112" y="63"/>
                    <a:pt x="112" y="59"/>
                  </a:cubicBezTo>
                  <a:cubicBezTo>
                    <a:pt x="111" y="56"/>
                    <a:pt x="112" y="53"/>
                    <a:pt x="115" y="51"/>
                  </a:cubicBezTo>
                  <a:cubicBezTo>
                    <a:pt x="122" y="44"/>
                    <a:pt x="125" y="35"/>
                    <a:pt x="125" y="24"/>
                  </a:cubicBezTo>
                  <a:cubicBezTo>
                    <a:pt x="124" y="14"/>
                    <a:pt x="119" y="9"/>
                    <a:pt x="109" y="6"/>
                  </a:cubicBezTo>
                  <a:cubicBezTo>
                    <a:pt x="107" y="6"/>
                    <a:pt x="105" y="6"/>
                    <a:pt x="103" y="6"/>
                  </a:cubicBezTo>
                  <a:close/>
                  <a:moveTo>
                    <a:pt x="142" y="94"/>
                  </a:moveTo>
                  <a:cubicBezTo>
                    <a:pt x="142" y="94"/>
                    <a:pt x="142" y="94"/>
                    <a:pt x="142" y="94"/>
                  </a:cubicBezTo>
                  <a:close/>
                  <a:moveTo>
                    <a:pt x="168" y="102"/>
                  </a:moveTo>
                  <a:cubicBezTo>
                    <a:pt x="166" y="102"/>
                    <a:pt x="166" y="102"/>
                    <a:pt x="166" y="102"/>
                  </a:cubicBezTo>
                  <a:cubicBezTo>
                    <a:pt x="160" y="102"/>
                    <a:pt x="159" y="102"/>
                    <a:pt x="153" y="102"/>
                  </a:cubicBezTo>
                  <a:cubicBezTo>
                    <a:pt x="151" y="101"/>
                    <a:pt x="150" y="100"/>
                    <a:pt x="150" y="98"/>
                  </a:cubicBezTo>
                  <a:cubicBezTo>
                    <a:pt x="151" y="97"/>
                    <a:pt x="152" y="96"/>
                    <a:pt x="153" y="96"/>
                  </a:cubicBezTo>
                  <a:cubicBezTo>
                    <a:pt x="159" y="97"/>
                    <a:pt x="161" y="97"/>
                    <a:pt x="166" y="97"/>
                  </a:cubicBezTo>
                  <a:cubicBezTo>
                    <a:pt x="168" y="97"/>
                    <a:pt x="168" y="97"/>
                    <a:pt x="168" y="97"/>
                  </a:cubicBezTo>
                  <a:cubicBezTo>
                    <a:pt x="176" y="97"/>
                    <a:pt x="182" y="96"/>
                    <a:pt x="188" y="95"/>
                  </a:cubicBezTo>
                  <a:cubicBezTo>
                    <a:pt x="190" y="94"/>
                    <a:pt x="192" y="94"/>
                    <a:pt x="194" y="93"/>
                  </a:cubicBezTo>
                  <a:cubicBezTo>
                    <a:pt x="195" y="92"/>
                    <a:pt x="196" y="91"/>
                    <a:pt x="196" y="90"/>
                  </a:cubicBezTo>
                  <a:cubicBezTo>
                    <a:pt x="196" y="89"/>
                    <a:pt x="196" y="88"/>
                    <a:pt x="195" y="87"/>
                  </a:cubicBezTo>
                  <a:cubicBezTo>
                    <a:pt x="193" y="85"/>
                    <a:pt x="189" y="82"/>
                    <a:pt x="184" y="80"/>
                  </a:cubicBezTo>
                  <a:cubicBezTo>
                    <a:pt x="183" y="79"/>
                    <a:pt x="181" y="79"/>
                    <a:pt x="179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5" y="77"/>
                    <a:pt x="174" y="74"/>
                    <a:pt x="173" y="72"/>
                  </a:cubicBezTo>
                  <a:cubicBezTo>
                    <a:pt x="173" y="69"/>
                    <a:pt x="173" y="67"/>
                    <a:pt x="175" y="65"/>
                  </a:cubicBezTo>
                  <a:cubicBezTo>
                    <a:pt x="180" y="60"/>
                    <a:pt x="182" y="54"/>
                    <a:pt x="182" y="47"/>
                  </a:cubicBezTo>
                  <a:cubicBezTo>
                    <a:pt x="182" y="41"/>
                    <a:pt x="178" y="37"/>
                    <a:pt x="172" y="36"/>
                  </a:cubicBezTo>
                  <a:cubicBezTo>
                    <a:pt x="170" y="35"/>
                    <a:pt x="169" y="35"/>
                    <a:pt x="168" y="35"/>
                  </a:cubicBezTo>
                  <a:cubicBezTo>
                    <a:pt x="166" y="35"/>
                    <a:pt x="165" y="35"/>
                    <a:pt x="164" y="36"/>
                  </a:cubicBezTo>
                  <a:cubicBezTo>
                    <a:pt x="157" y="37"/>
                    <a:pt x="154" y="41"/>
                    <a:pt x="153" y="47"/>
                  </a:cubicBezTo>
                  <a:cubicBezTo>
                    <a:pt x="153" y="54"/>
                    <a:pt x="155" y="60"/>
                    <a:pt x="160" y="65"/>
                  </a:cubicBezTo>
                  <a:cubicBezTo>
                    <a:pt x="162" y="67"/>
                    <a:pt x="163" y="70"/>
                    <a:pt x="163" y="72"/>
                  </a:cubicBezTo>
                  <a:cubicBezTo>
                    <a:pt x="162" y="74"/>
                    <a:pt x="161" y="76"/>
                    <a:pt x="158" y="77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56" y="78"/>
                    <a:pt x="155" y="77"/>
                    <a:pt x="154" y="76"/>
                  </a:cubicBezTo>
                  <a:cubicBezTo>
                    <a:pt x="153" y="74"/>
                    <a:pt x="154" y="73"/>
                    <a:pt x="156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7" y="72"/>
                    <a:pt x="157" y="71"/>
                    <a:pt x="157" y="71"/>
                  </a:cubicBezTo>
                  <a:cubicBezTo>
                    <a:pt x="157" y="71"/>
                    <a:pt x="157" y="70"/>
                    <a:pt x="156" y="69"/>
                  </a:cubicBezTo>
                  <a:cubicBezTo>
                    <a:pt x="150" y="63"/>
                    <a:pt x="148" y="56"/>
                    <a:pt x="148" y="47"/>
                  </a:cubicBezTo>
                  <a:cubicBezTo>
                    <a:pt x="148" y="41"/>
                    <a:pt x="151" y="33"/>
                    <a:pt x="162" y="30"/>
                  </a:cubicBezTo>
                  <a:cubicBezTo>
                    <a:pt x="164" y="30"/>
                    <a:pt x="166" y="29"/>
                    <a:pt x="168" y="29"/>
                  </a:cubicBezTo>
                  <a:cubicBezTo>
                    <a:pt x="169" y="29"/>
                    <a:pt x="171" y="30"/>
                    <a:pt x="173" y="30"/>
                  </a:cubicBezTo>
                  <a:cubicBezTo>
                    <a:pt x="185" y="33"/>
                    <a:pt x="187" y="41"/>
                    <a:pt x="187" y="47"/>
                  </a:cubicBezTo>
                  <a:cubicBezTo>
                    <a:pt x="188" y="56"/>
                    <a:pt x="185" y="63"/>
                    <a:pt x="179" y="69"/>
                  </a:cubicBezTo>
                  <a:cubicBezTo>
                    <a:pt x="179" y="69"/>
                    <a:pt x="178" y="70"/>
                    <a:pt x="178" y="71"/>
                  </a:cubicBezTo>
                  <a:cubicBezTo>
                    <a:pt x="179" y="71"/>
                    <a:pt x="179" y="72"/>
                    <a:pt x="180" y="72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3" y="74"/>
                    <a:pt x="185" y="74"/>
                    <a:pt x="186" y="75"/>
                  </a:cubicBezTo>
                  <a:cubicBezTo>
                    <a:pt x="192" y="78"/>
                    <a:pt x="196" y="80"/>
                    <a:pt x="199" y="83"/>
                  </a:cubicBezTo>
                  <a:cubicBezTo>
                    <a:pt x="201" y="85"/>
                    <a:pt x="202" y="88"/>
                    <a:pt x="202" y="91"/>
                  </a:cubicBezTo>
                  <a:cubicBezTo>
                    <a:pt x="201" y="94"/>
                    <a:pt x="199" y="97"/>
                    <a:pt x="196" y="98"/>
                  </a:cubicBezTo>
                  <a:cubicBezTo>
                    <a:pt x="194" y="99"/>
                    <a:pt x="192" y="100"/>
                    <a:pt x="190" y="100"/>
                  </a:cubicBezTo>
                  <a:cubicBezTo>
                    <a:pt x="183" y="102"/>
                    <a:pt x="176" y="102"/>
                    <a:pt x="168" y="102"/>
                  </a:cubicBezTo>
                  <a:close/>
                  <a:moveTo>
                    <a:pt x="38" y="102"/>
                  </a:moveTo>
                  <a:cubicBezTo>
                    <a:pt x="29" y="102"/>
                    <a:pt x="21" y="102"/>
                    <a:pt x="14" y="100"/>
                  </a:cubicBezTo>
                  <a:cubicBezTo>
                    <a:pt x="11" y="99"/>
                    <a:pt x="9" y="99"/>
                    <a:pt x="7" y="98"/>
                  </a:cubicBezTo>
                  <a:cubicBezTo>
                    <a:pt x="3" y="96"/>
                    <a:pt x="1" y="93"/>
                    <a:pt x="0" y="90"/>
                  </a:cubicBezTo>
                  <a:cubicBezTo>
                    <a:pt x="0" y="87"/>
                    <a:pt x="1" y="84"/>
                    <a:pt x="3" y="82"/>
                  </a:cubicBezTo>
                  <a:cubicBezTo>
                    <a:pt x="7" y="78"/>
                    <a:pt x="11" y="75"/>
                    <a:pt x="17" y="73"/>
                  </a:cubicBezTo>
                  <a:cubicBezTo>
                    <a:pt x="19" y="72"/>
                    <a:pt x="21" y="71"/>
                    <a:pt x="23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69"/>
                    <a:pt x="26" y="69"/>
                    <a:pt x="26" y="68"/>
                  </a:cubicBezTo>
                  <a:cubicBezTo>
                    <a:pt x="26" y="67"/>
                    <a:pt x="26" y="66"/>
                    <a:pt x="25" y="65"/>
                  </a:cubicBezTo>
                  <a:cubicBezTo>
                    <a:pt x="19" y="59"/>
                    <a:pt x="16" y="51"/>
                    <a:pt x="16" y="41"/>
                  </a:cubicBezTo>
                  <a:cubicBezTo>
                    <a:pt x="16" y="35"/>
                    <a:pt x="19" y="26"/>
                    <a:pt x="32" y="23"/>
                  </a:cubicBezTo>
                  <a:cubicBezTo>
                    <a:pt x="34" y="23"/>
                    <a:pt x="36" y="22"/>
                    <a:pt x="38" y="22"/>
                  </a:cubicBezTo>
                  <a:cubicBezTo>
                    <a:pt x="40" y="22"/>
                    <a:pt x="42" y="23"/>
                    <a:pt x="44" y="23"/>
                  </a:cubicBezTo>
                  <a:cubicBezTo>
                    <a:pt x="56" y="26"/>
                    <a:pt x="59" y="35"/>
                    <a:pt x="59" y="41"/>
                  </a:cubicBezTo>
                  <a:cubicBezTo>
                    <a:pt x="60" y="51"/>
                    <a:pt x="57" y="59"/>
                    <a:pt x="50" y="65"/>
                  </a:cubicBezTo>
                  <a:cubicBezTo>
                    <a:pt x="50" y="66"/>
                    <a:pt x="49" y="67"/>
                    <a:pt x="49" y="68"/>
                  </a:cubicBezTo>
                  <a:cubicBezTo>
                    <a:pt x="50" y="69"/>
                    <a:pt x="50" y="69"/>
                    <a:pt x="52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1"/>
                    <a:pt x="55" y="73"/>
                    <a:pt x="55" y="74"/>
                  </a:cubicBezTo>
                  <a:cubicBezTo>
                    <a:pt x="54" y="75"/>
                    <a:pt x="52" y="76"/>
                    <a:pt x="51" y="76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4"/>
                    <a:pt x="45" y="72"/>
                    <a:pt x="44" y="69"/>
                  </a:cubicBezTo>
                  <a:cubicBezTo>
                    <a:pt x="43" y="66"/>
                    <a:pt x="44" y="64"/>
                    <a:pt x="46" y="62"/>
                  </a:cubicBezTo>
                  <a:cubicBezTo>
                    <a:pt x="52" y="56"/>
                    <a:pt x="54" y="50"/>
                    <a:pt x="54" y="41"/>
                  </a:cubicBezTo>
                  <a:cubicBezTo>
                    <a:pt x="54" y="34"/>
                    <a:pt x="50" y="30"/>
                    <a:pt x="42" y="28"/>
                  </a:cubicBezTo>
                  <a:cubicBezTo>
                    <a:pt x="41" y="28"/>
                    <a:pt x="39" y="28"/>
                    <a:pt x="38" y="28"/>
                  </a:cubicBezTo>
                  <a:cubicBezTo>
                    <a:pt x="36" y="28"/>
                    <a:pt x="35" y="28"/>
                    <a:pt x="33" y="28"/>
                  </a:cubicBezTo>
                  <a:cubicBezTo>
                    <a:pt x="26" y="30"/>
                    <a:pt x="22" y="34"/>
                    <a:pt x="22" y="41"/>
                  </a:cubicBezTo>
                  <a:cubicBezTo>
                    <a:pt x="21" y="50"/>
                    <a:pt x="24" y="56"/>
                    <a:pt x="29" y="62"/>
                  </a:cubicBezTo>
                  <a:cubicBezTo>
                    <a:pt x="31" y="64"/>
                    <a:pt x="32" y="66"/>
                    <a:pt x="32" y="69"/>
                  </a:cubicBezTo>
                  <a:cubicBezTo>
                    <a:pt x="31" y="72"/>
                    <a:pt x="29" y="74"/>
                    <a:pt x="26" y="75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3" y="76"/>
                    <a:pt x="21" y="77"/>
                    <a:pt x="19" y="78"/>
                  </a:cubicBezTo>
                  <a:cubicBezTo>
                    <a:pt x="14" y="80"/>
                    <a:pt x="10" y="83"/>
                    <a:pt x="7" y="86"/>
                  </a:cubicBezTo>
                  <a:cubicBezTo>
                    <a:pt x="6" y="87"/>
                    <a:pt x="5" y="88"/>
                    <a:pt x="6" y="89"/>
                  </a:cubicBezTo>
                  <a:cubicBezTo>
                    <a:pt x="6" y="91"/>
                    <a:pt x="7" y="92"/>
                    <a:pt x="9" y="93"/>
                  </a:cubicBezTo>
                  <a:cubicBezTo>
                    <a:pt x="11" y="93"/>
                    <a:pt x="13" y="94"/>
                    <a:pt x="15" y="95"/>
                  </a:cubicBezTo>
                  <a:cubicBezTo>
                    <a:pt x="22" y="96"/>
                    <a:pt x="29" y="97"/>
                    <a:pt x="38" y="97"/>
                  </a:cubicBezTo>
                  <a:cubicBezTo>
                    <a:pt x="43" y="97"/>
                    <a:pt x="47" y="97"/>
                    <a:pt x="51" y="96"/>
                  </a:cubicBezTo>
                  <a:cubicBezTo>
                    <a:pt x="53" y="96"/>
                    <a:pt x="54" y="97"/>
                    <a:pt x="54" y="99"/>
                  </a:cubicBezTo>
                  <a:cubicBezTo>
                    <a:pt x="55" y="100"/>
                    <a:pt x="53" y="102"/>
                    <a:pt x="52" y="102"/>
                  </a:cubicBezTo>
                  <a:cubicBezTo>
                    <a:pt x="48" y="102"/>
                    <a:pt x="43" y="102"/>
                    <a:pt x="3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A41CAB18-D1EC-9E4A-8AC8-6CE0E2AD8677}"/>
              </a:ext>
            </a:extLst>
          </p:cNvPr>
          <p:cNvGrpSpPr/>
          <p:nvPr/>
        </p:nvGrpSpPr>
        <p:grpSpPr>
          <a:xfrm>
            <a:off x="9693276" y="3814763"/>
            <a:ext cx="1044575" cy="1047750"/>
            <a:chOff x="9693276" y="3814763"/>
            <a:chExt cx="1044575" cy="1047750"/>
          </a:xfrm>
        </p:grpSpPr>
        <p:sp>
          <p:nvSpPr>
            <p:cNvPr id="190485" name="Google Shape;4108;p88"/>
            <p:cNvSpPr>
              <a:spLocks noChangeArrowheads="1"/>
            </p:cNvSpPr>
            <p:nvPr/>
          </p:nvSpPr>
          <p:spPr bwMode="auto">
            <a:xfrm>
              <a:off x="9693276" y="3814763"/>
              <a:ext cx="1044575" cy="1047750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1" name="Google Shape;4114;p88"/>
            <p:cNvSpPr>
              <a:spLocks/>
            </p:cNvSpPr>
            <p:nvPr/>
          </p:nvSpPr>
          <p:spPr bwMode="auto">
            <a:xfrm>
              <a:off x="9891713" y="4033838"/>
              <a:ext cx="647700" cy="587375"/>
            </a:xfrm>
            <a:custGeom>
              <a:avLst/>
              <a:gdLst>
                <a:gd name="T0" fmla="*/ 2147483646 w 151"/>
                <a:gd name="T1" fmla="*/ 2147483646 h 137"/>
                <a:gd name="T2" fmla="*/ 2147483646 w 151"/>
                <a:gd name="T3" fmla="*/ 2147483646 h 137"/>
                <a:gd name="T4" fmla="*/ 2147483646 w 151"/>
                <a:gd name="T5" fmla="*/ 2147483646 h 137"/>
                <a:gd name="T6" fmla="*/ 2147483646 w 151"/>
                <a:gd name="T7" fmla="*/ 2147483646 h 137"/>
                <a:gd name="T8" fmla="*/ 2147483646 w 151"/>
                <a:gd name="T9" fmla="*/ 2147483646 h 137"/>
                <a:gd name="T10" fmla="*/ 2147483646 w 151"/>
                <a:gd name="T11" fmla="*/ 2147483646 h 137"/>
                <a:gd name="T12" fmla="*/ 2147483646 w 151"/>
                <a:gd name="T13" fmla="*/ 2147483646 h 137"/>
                <a:gd name="T14" fmla="*/ 2147483646 w 151"/>
                <a:gd name="T15" fmla="*/ 2147483646 h 137"/>
                <a:gd name="T16" fmla="*/ 2147483646 w 151"/>
                <a:gd name="T17" fmla="*/ 2147483646 h 137"/>
                <a:gd name="T18" fmla="*/ 2147483646 w 151"/>
                <a:gd name="T19" fmla="*/ 2147483646 h 137"/>
                <a:gd name="T20" fmla="*/ 2147483646 w 151"/>
                <a:gd name="T21" fmla="*/ 2147483646 h 137"/>
                <a:gd name="T22" fmla="*/ 2147483646 w 151"/>
                <a:gd name="T23" fmla="*/ 2147483646 h 137"/>
                <a:gd name="T24" fmla="*/ 2147483646 w 151"/>
                <a:gd name="T25" fmla="*/ 2147483646 h 137"/>
                <a:gd name="T26" fmla="*/ 2147483646 w 151"/>
                <a:gd name="T27" fmla="*/ 2147483646 h 137"/>
                <a:gd name="T28" fmla="*/ 2147483646 w 151"/>
                <a:gd name="T29" fmla="*/ 2147483646 h 137"/>
                <a:gd name="T30" fmla="*/ 2147483646 w 151"/>
                <a:gd name="T31" fmla="*/ 2147483646 h 137"/>
                <a:gd name="T32" fmla="*/ 2147483646 w 151"/>
                <a:gd name="T33" fmla="*/ 2147483646 h 137"/>
                <a:gd name="T34" fmla="*/ 2147483646 w 151"/>
                <a:gd name="T35" fmla="*/ 2147483646 h 137"/>
                <a:gd name="T36" fmla="*/ 2147483646 w 151"/>
                <a:gd name="T37" fmla="*/ 2147483646 h 137"/>
                <a:gd name="T38" fmla="*/ 2147483646 w 151"/>
                <a:gd name="T39" fmla="*/ 2147483646 h 137"/>
                <a:gd name="T40" fmla="*/ 2147483646 w 151"/>
                <a:gd name="T41" fmla="*/ 2147483646 h 137"/>
                <a:gd name="T42" fmla="*/ 2147483646 w 151"/>
                <a:gd name="T43" fmla="*/ 2147483646 h 137"/>
                <a:gd name="T44" fmla="*/ 2147483646 w 151"/>
                <a:gd name="T45" fmla="*/ 2147483646 h 137"/>
                <a:gd name="T46" fmla="*/ 2147483646 w 151"/>
                <a:gd name="T47" fmla="*/ 2147483646 h 137"/>
                <a:gd name="T48" fmla="*/ 2147483646 w 151"/>
                <a:gd name="T49" fmla="*/ 2147483646 h 137"/>
                <a:gd name="T50" fmla="*/ 2147483646 w 151"/>
                <a:gd name="T51" fmla="*/ 2147483646 h 137"/>
                <a:gd name="T52" fmla="*/ 2147483646 w 151"/>
                <a:gd name="T53" fmla="*/ 2147483646 h 137"/>
                <a:gd name="T54" fmla="*/ 2147483646 w 151"/>
                <a:gd name="T55" fmla="*/ 2147483646 h 137"/>
                <a:gd name="T56" fmla="*/ 2147483646 w 151"/>
                <a:gd name="T57" fmla="*/ 2147483646 h 137"/>
                <a:gd name="T58" fmla="*/ 2147483646 w 151"/>
                <a:gd name="T59" fmla="*/ 2147483646 h 137"/>
                <a:gd name="T60" fmla="*/ 2147483646 w 151"/>
                <a:gd name="T61" fmla="*/ 2147483646 h 137"/>
                <a:gd name="T62" fmla="*/ 2147483646 w 151"/>
                <a:gd name="T63" fmla="*/ 2147483646 h 137"/>
                <a:gd name="T64" fmla="*/ 2147483646 w 151"/>
                <a:gd name="T65" fmla="*/ 2147483646 h 137"/>
                <a:gd name="T66" fmla="*/ 2147483646 w 151"/>
                <a:gd name="T67" fmla="*/ 2147483646 h 137"/>
                <a:gd name="T68" fmla="*/ 2147483646 w 151"/>
                <a:gd name="T69" fmla="*/ 2147483646 h 137"/>
                <a:gd name="T70" fmla="*/ 2147483646 w 151"/>
                <a:gd name="T71" fmla="*/ 2147483646 h 137"/>
                <a:gd name="T72" fmla="*/ 2147483646 w 151"/>
                <a:gd name="T73" fmla="*/ 2147483646 h 137"/>
                <a:gd name="T74" fmla="*/ 2147483646 w 151"/>
                <a:gd name="T75" fmla="*/ 2147483646 h 137"/>
                <a:gd name="T76" fmla="*/ 2147483646 w 151"/>
                <a:gd name="T77" fmla="*/ 2147483646 h 137"/>
                <a:gd name="T78" fmla="*/ 2147483646 w 151"/>
                <a:gd name="T79" fmla="*/ 2147483646 h 137"/>
                <a:gd name="T80" fmla="*/ 2147483646 w 151"/>
                <a:gd name="T81" fmla="*/ 2147483646 h 137"/>
                <a:gd name="T82" fmla="*/ 2147483646 w 151"/>
                <a:gd name="T83" fmla="*/ 2147483646 h 137"/>
                <a:gd name="T84" fmla="*/ 2147483646 w 151"/>
                <a:gd name="T85" fmla="*/ 2147483646 h 137"/>
                <a:gd name="T86" fmla="*/ 2147483646 w 151"/>
                <a:gd name="T87" fmla="*/ 2147483646 h 137"/>
                <a:gd name="T88" fmla="*/ 2147483646 w 151"/>
                <a:gd name="T89" fmla="*/ 2147483646 h 137"/>
                <a:gd name="T90" fmla="*/ 2147483646 w 151"/>
                <a:gd name="T91" fmla="*/ 2147483646 h 137"/>
                <a:gd name="T92" fmla="*/ 0 w 151"/>
                <a:gd name="T93" fmla="*/ 2147483646 h 137"/>
                <a:gd name="T94" fmla="*/ 2147483646 w 151"/>
                <a:gd name="T95" fmla="*/ 2147483646 h 137"/>
                <a:gd name="T96" fmla="*/ 2147483646 w 151"/>
                <a:gd name="T97" fmla="*/ 2147483646 h 137"/>
                <a:gd name="T98" fmla="*/ 2147483646 w 151"/>
                <a:gd name="T99" fmla="*/ 2147483646 h 137"/>
                <a:gd name="T100" fmla="*/ 2147483646 w 151"/>
                <a:gd name="T101" fmla="*/ 2147483646 h 137"/>
                <a:gd name="T102" fmla="*/ 2147483646 w 151"/>
                <a:gd name="T103" fmla="*/ 2147483646 h 1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" h="137" extrusionOk="0">
                  <a:moveTo>
                    <a:pt x="32" y="62"/>
                  </a:moveTo>
                  <a:cubicBezTo>
                    <a:pt x="28" y="62"/>
                    <a:pt x="24" y="66"/>
                    <a:pt x="24" y="7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10"/>
                    <a:pt x="28" y="114"/>
                    <a:pt x="3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5" y="114"/>
                    <a:pt x="49" y="110"/>
                    <a:pt x="49" y="105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66"/>
                    <a:pt x="45" y="62"/>
                    <a:pt x="41" y="62"/>
                  </a:cubicBezTo>
                  <a:lnTo>
                    <a:pt x="32" y="62"/>
                  </a:lnTo>
                  <a:close/>
                  <a:moveTo>
                    <a:pt x="43" y="71"/>
                  </a:moveTo>
                  <a:cubicBezTo>
                    <a:pt x="43" y="105"/>
                    <a:pt x="43" y="105"/>
                    <a:pt x="43" y="105"/>
                  </a:cubicBezTo>
                  <a:cubicBezTo>
                    <a:pt x="43" y="106"/>
                    <a:pt x="42" y="107"/>
                    <a:pt x="4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1" y="107"/>
                    <a:pt x="31" y="106"/>
                    <a:pt x="31" y="10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0"/>
                    <a:pt x="31" y="69"/>
                    <a:pt x="32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9"/>
                    <a:pt x="43" y="70"/>
                    <a:pt x="43" y="71"/>
                  </a:cubicBezTo>
                  <a:close/>
                  <a:moveTo>
                    <a:pt x="63" y="50"/>
                  </a:moveTo>
                  <a:cubicBezTo>
                    <a:pt x="59" y="50"/>
                    <a:pt x="55" y="54"/>
                    <a:pt x="55" y="58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9" y="114"/>
                    <a:pt x="6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6" y="114"/>
                    <a:pt x="80" y="110"/>
                    <a:pt x="80" y="105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4"/>
                    <a:pt x="76" y="50"/>
                    <a:pt x="72" y="50"/>
                  </a:cubicBezTo>
                  <a:lnTo>
                    <a:pt x="63" y="50"/>
                  </a:lnTo>
                  <a:close/>
                  <a:moveTo>
                    <a:pt x="74" y="58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6"/>
                    <a:pt x="73" y="107"/>
                    <a:pt x="72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2" y="107"/>
                    <a:pt x="61" y="106"/>
                    <a:pt x="61" y="105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7"/>
                    <a:pt x="62" y="56"/>
                    <a:pt x="63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3" y="56"/>
                    <a:pt x="74" y="57"/>
                    <a:pt x="74" y="58"/>
                  </a:cubicBezTo>
                  <a:close/>
                  <a:moveTo>
                    <a:pt x="94" y="39"/>
                  </a:moveTo>
                  <a:cubicBezTo>
                    <a:pt x="89" y="39"/>
                    <a:pt x="86" y="43"/>
                    <a:pt x="86" y="48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10"/>
                    <a:pt x="89" y="114"/>
                    <a:pt x="94" y="11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7" y="114"/>
                    <a:pt x="111" y="110"/>
                    <a:pt x="111" y="10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3"/>
                    <a:pt x="107" y="39"/>
                    <a:pt x="103" y="39"/>
                  </a:cubicBezTo>
                  <a:lnTo>
                    <a:pt x="94" y="39"/>
                  </a:lnTo>
                  <a:close/>
                  <a:moveTo>
                    <a:pt x="104" y="48"/>
                  </a:move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7"/>
                    <a:pt x="10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3" y="107"/>
                    <a:pt x="92" y="106"/>
                    <a:pt x="92" y="105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7"/>
                    <a:pt x="93" y="46"/>
                    <a:pt x="94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7"/>
                    <a:pt x="104" y="48"/>
                  </a:cubicBezTo>
                  <a:close/>
                  <a:moveTo>
                    <a:pt x="117" y="37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117" y="110"/>
                    <a:pt x="120" y="114"/>
                    <a:pt x="125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8" y="114"/>
                    <a:pt x="142" y="110"/>
                    <a:pt x="142" y="105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2" y="32"/>
                    <a:pt x="138" y="28"/>
                    <a:pt x="133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0" y="28"/>
                    <a:pt x="117" y="32"/>
                    <a:pt x="117" y="37"/>
                  </a:cubicBezTo>
                  <a:close/>
                  <a:moveTo>
                    <a:pt x="135" y="37"/>
                  </a:moveTo>
                  <a:cubicBezTo>
                    <a:pt x="135" y="105"/>
                    <a:pt x="135" y="105"/>
                    <a:pt x="135" y="105"/>
                  </a:cubicBezTo>
                  <a:cubicBezTo>
                    <a:pt x="135" y="106"/>
                    <a:pt x="134" y="107"/>
                    <a:pt x="133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7"/>
                    <a:pt x="123" y="106"/>
                    <a:pt x="123" y="105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6"/>
                    <a:pt x="124" y="35"/>
                    <a:pt x="125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5" y="36"/>
                    <a:pt x="135" y="37"/>
                  </a:cubicBezTo>
                  <a:close/>
                  <a:moveTo>
                    <a:pt x="78" y="28"/>
                  </a:moveTo>
                  <a:cubicBezTo>
                    <a:pt x="98" y="20"/>
                    <a:pt x="118" y="8"/>
                    <a:pt x="118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8" y="15"/>
                    <a:pt x="100" y="26"/>
                    <a:pt x="80" y="34"/>
                  </a:cubicBezTo>
                  <a:cubicBezTo>
                    <a:pt x="58" y="42"/>
                    <a:pt x="29" y="48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cubicBezTo>
                    <a:pt x="27" y="48"/>
                    <a:pt x="25" y="47"/>
                    <a:pt x="25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6" y="36"/>
                    <a:pt x="78" y="28"/>
                  </a:cubicBezTo>
                  <a:close/>
                  <a:moveTo>
                    <a:pt x="151" y="126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0" y="129"/>
                    <a:pt x="9" y="127"/>
                    <a:pt x="9" y="1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6" y="120"/>
                    <a:pt x="146" y="120"/>
                    <a:pt x="146" y="120"/>
                  </a:cubicBezTo>
                  <a:lnTo>
                    <a:pt x="15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C0F2DB3F-4D29-8541-8182-FD17B8DEA8BB}"/>
              </a:ext>
            </a:extLst>
          </p:cNvPr>
          <p:cNvGrpSpPr/>
          <p:nvPr/>
        </p:nvGrpSpPr>
        <p:grpSpPr>
          <a:xfrm>
            <a:off x="7011195" y="633413"/>
            <a:ext cx="1042987" cy="1049337"/>
            <a:chOff x="7011195" y="633413"/>
            <a:chExt cx="1042987" cy="1049337"/>
          </a:xfrm>
        </p:grpSpPr>
        <p:sp>
          <p:nvSpPr>
            <p:cNvPr id="190488" name="Google Shape;4111;p88"/>
            <p:cNvSpPr>
              <a:spLocks noChangeArrowheads="1"/>
            </p:cNvSpPr>
            <p:nvPr/>
          </p:nvSpPr>
          <p:spPr bwMode="auto">
            <a:xfrm>
              <a:off x="7011195" y="633413"/>
              <a:ext cx="1042987" cy="1049337"/>
            </a:xfrm>
            <a:prstGeom prst="ellipse">
              <a:avLst/>
            </a:pr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2" name="Google Shape;4115;p88"/>
            <p:cNvSpPr>
              <a:spLocks/>
            </p:cNvSpPr>
            <p:nvPr/>
          </p:nvSpPr>
          <p:spPr bwMode="auto">
            <a:xfrm>
              <a:off x="7212807" y="847725"/>
              <a:ext cx="639763" cy="555625"/>
            </a:xfrm>
            <a:custGeom>
              <a:avLst/>
              <a:gdLst>
                <a:gd name="T0" fmla="*/ 2147483646 w 149"/>
                <a:gd name="T1" fmla="*/ 2147483646 h 129"/>
                <a:gd name="T2" fmla="*/ 0 w 149"/>
                <a:gd name="T3" fmla="*/ 2147483646 h 129"/>
                <a:gd name="T4" fmla="*/ 2147483646 w 149"/>
                <a:gd name="T5" fmla="*/ 2147483646 h 129"/>
                <a:gd name="T6" fmla="*/ 2147483646 w 149"/>
                <a:gd name="T7" fmla="*/ 2147483646 h 129"/>
                <a:gd name="T8" fmla="*/ 2147483646 w 149"/>
                <a:gd name="T9" fmla="*/ 2147483646 h 129"/>
                <a:gd name="T10" fmla="*/ 2147483646 w 149"/>
                <a:gd name="T11" fmla="*/ 2147483646 h 129"/>
                <a:gd name="T12" fmla="*/ 2147483646 w 149"/>
                <a:gd name="T13" fmla="*/ 2147483646 h 129"/>
                <a:gd name="T14" fmla="*/ 2147483646 w 149"/>
                <a:gd name="T15" fmla="*/ 2147483646 h 129"/>
                <a:gd name="T16" fmla="*/ 2147483646 w 149"/>
                <a:gd name="T17" fmla="*/ 2147483646 h 129"/>
                <a:gd name="T18" fmla="*/ 2147483646 w 149"/>
                <a:gd name="T19" fmla="*/ 2147483646 h 129"/>
                <a:gd name="T20" fmla="*/ 2147483646 w 149"/>
                <a:gd name="T21" fmla="*/ 2147483646 h 129"/>
                <a:gd name="T22" fmla="*/ 2147483646 w 149"/>
                <a:gd name="T23" fmla="*/ 2147483646 h 129"/>
                <a:gd name="T24" fmla="*/ 2147483646 w 149"/>
                <a:gd name="T25" fmla="*/ 2147483646 h 129"/>
                <a:gd name="T26" fmla="*/ 2147483646 w 149"/>
                <a:gd name="T27" fmla="*/ 2147483646 h 129"/>
                <a:gd name="T28" fmla="*/ 2147483646 w 149"/>
                <a:gd name="T29" fmla="*/ 2147483646 h 129"/>
                <a:gd name="T30" fmla="*/ 2147483646 w 149"/>
                <a:gd name="T31" fmla="*/ 2147483646 h 129"/>
                <a:gd name="T32" fmla="*/ 2147483646 w 149"/>
                <a:gd name="T33" fmla="*/ 2147483646 h 129"/>
                <a:gd name="T34" fmla="*/ 2147483646 w 149"/>
                <a:gd name="T35" fmla="*/ 2147483646 h 129"/>
                <a:gd name="T36" fmla="*/ 2147483646 w 149"/>
                <a:gd name="T37" fmla="*/ 2147483646 h 129"/>
                <a:gd name="T38" fmla="*/ 2147483646 w 149"/>
                <a:gd name="T39" fmla="*/ 2147483646 h 129"/>
                <a:gd name="T40" fmla="*/ 2147483646 w 149"/>
                <a:gd name="T41" fmla="*/ 2147483646 h 129"/>
                <a:gd name="T42" fmla="*/ 2147483646 w 149"/>
                <a:gd name="T43" fmla="*/ 2147483646 h 129"/>
                <a:gd name="T44" fmla="*/ 2147483646 w 149"/>
                <a:gd name="T45" fmla="*/ 2147483646 h 129"/>
                <a:gd name="T46" fmla="*/ 2147483646 w 149"/>
                <a:gd name="T47" fmla="*/ 2147483646 h 129"/>
                <a:gd name="T48" fmla="*/ 0 w 149"/>
                <a:gd name="T49" fmla="*/ 2147483646 h 129"/>
                <a:gd name="T50" fmla="*/ 2147483646 w 149"/>
                <a:gd name="T51" fmla="*/ 2147483646 h 129"/>
                <a:gd name="T52" fmla="*/ 2147483646 w 149"/>
                <a:gd name="T53" fmla="*/ 2147483646 h 129"/>
                <a:gd name="T54" fmla="*/ 2147483646 w 149"/>
                <a:gd name="T55" fmla="*/ 2147483646 h 129"/>
                <a:gd name="T56" fmla="*/ 2147483646 w 149"/>
                <a:gd name="T57" fmla="*/ 2147483646 h 129"/>
                <a:gd name="T58" fmla="*/ 2147483646 w 149"/>
                <a:gd name="T59" fmla="*/ 2147483646 h 129"/>
                <a:gd name="T60" fmla="*/ 2147483646 w 149"/>
                <a:gd name="T61" fmla="*/ 2147483646 h 129"/>
                <a:gd name="T62" fmla="*/ 2147483646 w 149"/>
                <a:gd name="T63" fmla="*/ 2147483646 h 129"/>
                <a:gd name="T64" fmla="*/ 2147483646 w 149"/>
                <a:gd name="T65" fmla="*/ 0 h 129"/>
                <a:gd name="T66" fmla="*/ 2147483646 w 149"/>
                <a:gd name="T67" fmla="*/ 2147483646 h 12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9" h="129" extrusionOk="0">
                  <a:moveTo>
                    <a:pt x="132" y="129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8" y="129"/>
                    <a:pt x="0" y="121"/>
                    <a:pt x="0" y="112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2"/>
                    <a:pt x="1" y="80"/>
                    <a:pt x="3" y="80"/>
                  </a:cubicBezTo>
                  <a:cubicBezTo>
                    <a:pt x="5" y="80"/>
                    <a:pt x="6" y="82"/>
                    <a:pt x="6" y="83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8"/>
                    <a:pt x="11" y="122"/>
                    <a:pt x="17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8" y="122"/>
                    <a:pt x="142" y="118"/>
                    <a:pt x="142" y="112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2"/>
                    <a:pt x="144" y="80"/>
                    <a:pt x="146" y="80"/>
                  </a:cubicBezTo>
                  <a:cubicBezTo>
                    <a:pt x="147" y="80"/>
                    <a:pt x="149" y="82"/>
                    <a:pt x="149" y="84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21"/>
                    <a:pt x="141" y="129"/>
                    <a:pt x="132" y="129"/>
                  </a:cubicBezTo>
                  <a:close/>
                  <a:moveTo>
                    <a:pt x="80" y="92"/>
                  </a:moveTo>
                  <a:cubicBezTo>
                    <a:pt x="68" y="92"/>
                    <a:pt x="68" y="92"/>
                    <a:pt x="68" y="92"/>
                  </a:cubicBezTo>
                  <a:cubicBezTo>
                    <a:pt x="64" y="92"/>
                    <a:pt x="60" y="88"/>
                    <a:pt x="60" y="8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4"/>
                    <a:pt x="64" y="59"/>
                    <a:pt x="68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5" y="59"/>
                    <a:pt x="89" y="64"/>
                    <a:pt x="89" y="69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9" y="88"/>
                    <a:pt x="85" y="92"/>
                    <a:pt x="80" y="92"/>
                  </a:cubicBezTo>
                  <a:close/>
                  <a:moveTo>
                    <a:pt x="68" y="66"/>
                  </a:moveTo>
                  <a:cubicBezTo>
                    <a:pt x="68" y="66"/>
                    <a:pt x="66" y="67"/>
                    <a:pt x="66" y="69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6" y="85"/>
                    <a:pt x="68" y="86"/>
                    <a:pt x="68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1" y="86"/>
                    <a:pt x="82" y="85"/>
                    <a:pt x="82" y="83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7"/>
                    <a:pt x="81" y="66"/>
                    <a:pt x="80" y="66"/>
                  </a:cubicBezTo>
                  <a:lnTo>
                    <a:pt x="68" y="66"/>
                  </a:lnTo>
                  <a:close/>
                  <a:moveTo>
                    <a:pt x="132" y="79"/>
                  </a:moveTo>
                  <a:cubicBezTo>
                    <a:pt x="98" y="79"/>
                    <a:pt x="98" y="79"/>
                    <a:pt x="98" y="79"/>
                  </a:cubicBezTo>
                  <a:cubicBezTo>
                    <a:pt x="96" y="79"/>
                    <a:pt x="95" y="78"/>
                    <a:pt x="95" y="76"/>
                  </a:cubicBezTo>
                  <a:cubicBezTo>
                    <a:pt x="95" y="74"/>
                    <a:pt x="96" y="73"/>
                    <a:pt x="98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8" y="73"/>
                    <a:pt x="142" y="68"/>
                    <a:pt x="142" y="62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4"/>
                    <a:pt x="138" y="29"/>
                    <a:pt x="13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1" y="29"/>
                    <a:pt x="6" y="34"/>
                    <a:pt x="6" y="4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8"/>
                    <a:pt x="11" y="73"/>
                    <a:pt x="17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3" y="73"/>
                    <a:pt x="54" y="74"/>
                    <a:pt x="54" y="76"/>
                  </a:cubicBezTo>
                  <a:cubicBezTo>
                    <a:pt x="54" y="78"/>
                    <a:pt x="53" y="79"/>
                    <a:pt x="51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8" y="79"/>
                    <a:pt x="0" y="71"/>
                    <a:pt x="0" y="6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0"/>
                    <a:pt x="8" y="23"/>
                    <a:pt x="17" y="23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41" y="23"/>
                    <a:pt x="149" y="30"/>
                    <a:pt x="149" y="40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65"/>
                    <a:pt x="149" y="65"/>
                    <a:pt x="148" y="66"/>
                  </a:cubicBezTo>
                  <a:cubicBezTo>
                    <a:pt x="146" y="73"/>
                    <a:pt x="140" y="79"/>
                    <a:pt x="132" y="79"/>
                  </a:cubicBezTo>
                  <a:close/>
                  <a:moveTo>
                    <a:pt x="99" y="17"/>
                  </a:moveTo>
                  <a:cubicBezTo>
                    <a:pt x="97" y="17"/>
                    <a:pt x="96" y="16"/>
                    <a:pt x="96" y="14"/>
                  </a:cubicBezTo>
                  <a:cubicBezTo>
                    <a:pt x="96" y="10"/>
                    <a:pt x="92" y="6"/>
                    <a:pt x="87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57" y="6"/>
                    <a:pt x="53" y="10"/>
                    <a:pt x="53" y="14"/>
                  </a:cubicBezTo>
                  <a:cubicBezTo>
                    <a:pt x="53" y="16"/>
                    <a:pt x="51" y="17"/>
                    <a:pt x="50" y="17"/>
                  </a:cubicBezTo>
                  <a:cubicBezTo>
                    <a:pt x="48" y="17"/>
                    <a:pt x="46" y="16"/>
                    <a:pt x="46" y="14"/>
                  </a:cubicBezTo>
                  <a:cubicBezTo>
                    <a:pt x="46" y="6"/>
                    <a:pt x="53" y="0"/>
                    <a:pt x="62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5" y="0"/>
                    <a:pt x="102" y="6"/>
                    <a:pt x="102" y="14"/>
                  </a:cubicBezTo>
                  <a:cubicBezTo>
                    <a:pt x="102" y="16"/>
                    <a:pt x="101" y="17"/>
                    <a:pt x="9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C1D0C48F-21A9-B346-9604-FC3A80295BA3}"/>
              </a:ext>
            </a:extLst>
          </p:cNvPr>
          <p:cNvGrpSpPr/>
          <p:nvPr/>
        </p:nvGrpSpPr>
        <p:grpSpPr>
          <a:xfrm>
            <a:off x="1376658" y="633413"/>
            <a:ext cx="1042988" cy="1049337"/>
            <a:chOff x="1376658" y="633413"/>
            <a:chExt cx="1042988" cy="1049337"/>
          </a:xfrm>
        </p:grpSpPr>
        <p:sp>
          <p:nvSpPr>
            <p:cNvPr id="190486" name="Google Shape;4109;p88"/>
            <p:cNvSpPr>
              <a:spLocks noChangeArrowheads="1"/>
            </p:cNvSpPr>
            <p:nvPr/>
          </p:nvSpPr>
          <p:spPr bwMode="auto">
            <a:xfrm>
              <a:off x="1376658" y="633413"/>
              <a:ext cx="1042988" cy="1049337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3" name="Google Shape;4116;p88"/>
            <p:cNvSpPr>
              <a:spLocks/>
            </p:cNvSpPr>
            <p:nvPr/>
          </p:nvSpPr>
          <p:spPr bwMode="auto">
            <a:xfrm>
              <a:off x="1578271" y="771525"/>
              <a:ext cx="639762" cy="747713"/>
            </a:xfrm>
            <a:custGeom>
              <a:avLst/>
              <a:gdLst>
                <a:gd name="T0" fmla="*/ 2147483646 w 149"/>
                <a:gd name="T1" fmla="*/ 2147483646 h 174"/>
                <a:gd name="T2" fmla="*/ 2147483646 w 149"/>
                <a:gd name="T3" fmla="*/ 2147483646 h 174"/>
                <a:gd name="T4" fmla="*/ 2147483646 w 149"/>
                <a:gd name="T5" fmla="*/ 2147483646 h 174"/>
                <a:gd name="T6" fmla="*/ 2147483646 w 149"/>
                <a:gd name="T7" fmla="*/ 2147483646 h 174"/>
                <a:gd name="T8" fmla="*/ 2147483646 w 149"/>
                <a:gd name="T9" fmla="*/ 2147483646 h 174"/>
                <a:gd name="T10" fmla="*/ 2147483646 w 149"/>
                <a:gd name="T11" fmla="*/ 2147483646 h 174"/>
                <a:gd name="T12" fmla="*/ 2147483646 w 149"/>
                <a:gd name="T13" fmla="*/ 2147483646 h 174"/>
                <a:gd name="T14" fmla="*/ 2147483646 w 149"/>
                <a:gd name="T15" fmla="*/ 2147483646 h 174"/>
                <a:gd name="T16" fmla="*/ 2147483646 w 149"/>
                <a:gd name="T17" fmla="*/ 2147483646 h 174"/>
                <a:gd name="T18" fmla="*/ 2147483646 w 149"/>
                <a:gd name="T19" fmla="*/ 2147483646 h 174"/>
                <a:gd name="T20" fmla="*/ 2147483646 w 149"/>
                <a:gd name="T21" fmla="*/ 2147483646 h 174"/>
                <a:gd name="T22" fmla="*/ 2147483646 w 149"/>
                <a:gd name="T23" fmla="*/ 2147483646 h 174"/>
                <a:gd name="T24" fmla="*/ 2147483646 w 149"/>
                <a:gd name="T25" fmla="*/ 2147483646 h 174"/>
                <a:gd name="T26" fmla="*/ 2147483646 w 149"/>
                <a:gd name="T27" fmla="*/ 2147483646 h 174"/>
                <a:gd name="T28" fmla="*/ 2147483646 w 149"/>
                <a:gd name="T29" fmla="*/ 2147483646 h 174"/>
                <a:gd name="T30" fmla="*/ 2147483646 w 149"/>
                <a:gd name="T31" fmla="*/ 2147483646 h 174"/>
                <a:gd name="T32" fmla="*/ 2147483646 w 149"/>
                <a:gd name="T33" fmla="*/ 2147483646 h 174"/>
                <a:gd name="T34" fmla="*/ 2147483646 w 149"/>
                <a:gd name="T35" fmla="*/ 2147483646 h 174"/>
                <a:gd name="T36" fmla="*/ 2147483646 w 149"/>
                <a:gd name="T37" fmla="*/ 2147483646 h 174"/>
                <a:gd name="T38" fmla="*/ 2147483646 w 149"/>
                <a:gd name="T39" fmla="*/ 2147483646 h 174"/>
                <a:gd name="T40" fmla="*/ 2147483646 w 149"/>
                <a:gd name="T41" fmla="*/ 2147483646 h 174"/>
                <a:gd name="T42" fmla="*/ 2147483646 w 149"/>
                <a:gd name="T43" fmla="*/ 2147483646 h 174"/>
                <a:gd name="T44" fmla="*/ 2147483646 w 149"/>
                <a:gd name="T45" fmla="*/ 2147483646 h 174"/>
                <a:gd name="T46" fmla="*/ 0 w 149"/>
                <a:gd name="T47" fmla="*/ 2147483646 h 174"/>
                <a:gd name="T48" fmla="*/ 2147483646 w 149"/>
                <a:gd name="T49" fmla="*/ 2147483646 h 174"/>
                <a:gd name="T50" fmla="*/ 2147483646 w 149"/>
                <a:gd name="T51" fmla="*/ 2147483646 h 174"/>
                <a:gd name="T52" fmla="*/ 2147483646 w 149"/>
                <a:gd name="T53" fmla="*/ 2147483646 h 174"/>
                <a:gd name="T54" fmla="*/ 2147483646 w 149"/>
                <a:gd name="T55" fmla="*/ 2147483646 h 174"/>
                <a:gd name="T56" fmla="*/ 2147483646 w 149"/>
                <a:gd name="T57" fmla="*/ 2147483646 h 174"/>
                <a:gd name="T58" fmla="*/ 2147483646 w 149"/>
                <a:gd name="T59" fmla="*/ 2147483646 h 174"/>
                <a:gd name="T60" fmla="*/ 2147483646 w 149"/>
                <a:gd name="T61" fmla="*/ 2147483646 h 174"/>
                <a:gd name="T62" fmla="*/ 2147483646 w 149"/>
                <a:gd name="T63" fmla="*/ 2147483646 h 174"/>
                <a:gd name="T64" fmla="*/ 2147483646 w 149"/>
                <a:gd name="T65" fmla="*/ 2147483646 h 174"/>
                <a:gd name="T66" fmla="*/ 2147483646 w 149"/>
                <a:gd name="T67" fmla="*/ 2147483646 h 174"/>
                <a:gd name="T68" fmla="*/ 2147483646 w 149"/>
                <a:gd name="T69" fmla="*/ 2147483646 h 174"/>
                <a:gd name="T70" fmla="*/ 2147483646 w 149"/>
                <a:gd name="T71" fmla="*/ 2147483646 h 174"/>
                <a:gd name="T72" fmla="*/ 2147483646 w 149"/>
                <a:gd name="T73" fmla="*/ 2147483646 h 174"/>
                <a:gd name="T74" fmla="*/ 2147483646 w 149"/>
                <a:gd name="T75" fmla="*/ 2147483646 h 174"/>
                <a:gd name="T76" fmla="*/ 2147483646 w 149"/>
                <a:gd name="T77" fmla="*/ 2147483646 h 174"/>
                <a:gd name="T78" fmla="*/ 2147483646 w 149"/>
                <a:gd name="T79" fmla="*/ 2147483646 h 174"/>
                <a:gd name="T80" fmla="*/ 2147483646 w 149"/>
                <a:gd name="T81" fmla="*/ 2147483646 h 174"/>
                <a:gd name="T82" fmla="*/ 2147483646 w 149"/>
                <a:gd name="T83" fmla="*/ 2147483646 h 174"/>
                <a:gd name="T84" fmla="*/ 2147483646 w 149"/>
                <a:gd name="T85" fmla="*/ 2147483646 h 174"/>
                <a:gd name="T86" fmla="*/ 2147483646 w 149"/>
                <a:gd name="T87" fmla="*/ 0 h 174"/>
                <a:gd name="T88" fmla="*/ 2147483646 w 149"/>
                <a:gd name="T89" fmla="*/ 2147483646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9" h="174" extrusionOk="0">
                  <a:moveTo>
                    <a:pt x="86" y="174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0" y="174"/>
                    <a:pt x="58" y="173"/>
                    <a:pt x="58" y="171"/>
                  </a:cubicBezTo>
                  <a:cubicBezTo>
                    <a:pt x="58" y="169"/>
                    <a:pt x="60" y="168"/>
                    <a:pt x="62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8" y="168"/>
                    <a:pt x="89" y="169"/>
                    <a:pt x="89" y="171"/>
                  </a:cubicBezTo>
                  <a:cubicBezTo>
                    <a:pt x="89" y="173"/>
                    <a:pt x="88" y="174"/>
                    <a:pt x="86" y="174"/>
                  </a:cubicBezTo>
                  <a:close/>
                  <a:moveTo>
                    <a:pt x="92" y="163"/>
                  </a:moveTo>
                  <a:cubicBezTo>
                    <a:pt x="55" y="163"/>
                    <a:pt x="55" y="163"/>
                    <a:pt x="55" y="163"/>
                  </a:cubicBezTo>
                  <a:cubicBezTo>
                    <a:pt x="53" y="163"/>
                    <a:pt x="52" y="161"/>
                    <a:pt x="52" y="160"/>
                  </a:cubicBezTo>
                  <a:cubicBezTo>
                    <a:pt x="52" y="158"/>
                    <a:pt x="53" y="156"/>
                    <a:pt x="55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4" y="156"/>
                    <a:pt x="96" y="158"/>
                    <a:pt x="96" y="160"/>
                  </a:cubicBezTo>
                  <a:cubicBezTo>
                    <a:pt x="96" y="161"/>
                    <a:pt x="94" y="163"/>
                    <a:pt x="92" y="163"/>
                  </a:cubicBezTo>
                  <a:close/>
                  <a:moveTo>
                    <a:pt x="73" y="151"/>
                  </a:moveTo>
                  <a:cubicBezTo>
                    <a:pt x="67" y="151"/>
                    <a:pt x="60" y="151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1"/>
                    <a:pt x="49" y="148"/>
                    <a:pt x="48" y="142"/>
                  </a:cubicBezTo>
                  <a:cubicBezTo>
                    <a:pt x="47" y="140"/>
                    <a:pt x="47" y="137"/>
                    <a:pt x="47" y="135"/>
                  </a:cubicBezTo>
                  <a:cubicBezTo>
                    <a:pt x="47" y="132"/>
                    <a:pt x="47" y="128"/>
                    <a:pt x="46" y="126"/>
                  </a:cubicBezTo>
                  <a:cubicBezTo>
                    <a:pt x="41" y="117"/>
                    <a:pt x="37" y="110"/>
                    <a:pt x="32" y="101"/>
                  </a:cubicBezTo>
                  <a:cubicBezTo>
                    <a:pt x="27" y="92"/>
                    <a:pt x="22" y="78"/>
                    <a:pt x="26" y="65"/>
                  </a:cubicBezTo>
                  <a:cubicBezTo>
                    <a:pt x="30" y="48"/>
                    <a:pt x="48" y="31"/>
                    <a:pt x="73" y="31"/>
                  </a:cubicBezTo>
                  <a:cubicBezTo>
                    <a:pt x="99" y="31"/>
                    <a:pt x="117" y="48"/>
                    <a:pt x="121" y="65"/>
                  </a:cubicBezTo>
                  <a:cubicBezTo>
                    <a:pt x="124" y="78"/>
                    <a:pt x="119" y="92"/>
                    <a:pt x="114" y="101"/>
                  </a:cubicBezTo>
                  <a:cubicBezTo>
                    <a:pt x="109" y="110"/>
                    <a:pt x="106" y="117"/>
                    <a:pt x="101" y="126"/>
                  </a:cubicBezTo>
                  <a:cubicBezTo>
                    <a:pt x="100" y="128"/>
                    <a:pt x="99" y="132"/>
                    <a:pt x="99" y="135"/>
                  </a:cubicBezTo>
                  <a:cubicBezTo>
                    <a:pt x="99" y="137"/>
                    <a:pt x="99" y="140"/>
                    <a:pt x="99" y="142"/>
                  </a:cubicBezTo>
                  <a:cubicBezTo>
                    <a:pt x="97" y="148"/>
                    <a:pt x="94" y="151"/>
                    <a:pt x="87" y="151"/>
                  </a:cubicBezTo>
                  <a:cubicBezTo>
                    <a:pt x="87" y="151"/>
                    <a:pt x="80" y="151"/>
                    <a:pt x="73" y="151"/>
                  </a:cubicBezTo>
                  <a:close/>
                  <a:moveTo>
                    <a:pt x="59" y="144"/>
                  </a:moveTo>
                  <a:cubicBezTo>
                    <a:pt x="60" y="144"/>
                    <a:pt x="87" y="144"/>
                    <a:pt x="87" y="144"/>
                  </a:cubicBezTo>
                  <a:cubicBezTo>
                    <a:pt x="91" y="144"/>
                    <a:pt x="92" y="144"/>
                    <a:pt x="92" y="141"/>
                  </a:cubicBezTo>
                  <a:cubicBezTo>
                    <a:pt x="93" y="139"/>
                    <a:pt x="93" y="137"/>
                    <a:pt x="93" y="135"/>
                  </a:cubicBezTo>
                  <a:cubicBezTo>
                    <a:pt x="93" y="131"/>
                    <a:pt x="93" y="127"/>
                    <a:pt x="95" y="123"/>
                  </a:cubicBezTo>
                  <a:cubicBezTo>
                    <a:pt x="100" y="114"/>
                    <a:pt x="104" y="107"/>
                    <a:pt x="108" y="98"/>
                  </a:cubicBezTo>
                  <a:cubicBezTo>
                    <a:pt x="112" y="91"/>
                    <a:pt x="117" y="78"/>
                    <a:pt x="114" y="66"/>
                  </a:cubicBezTo>
                  <a:cubicBezTo>
                    <a:pt x="111" y="53"/>
                    <a:pt x="95" y="38"/>
                    <a:pt x="73" y="38"/>
                  </a:cubicBezTo>
                  <a:cubicBezTo>
                    <a:pt x="51" y="38"/>
                    <a:pt x="36" y="53"/>
                    <a:pt x="32" y="66"/>
                  </a:cubicBezTo>
                  <a:cubicBezTo>
                    <a:pt x="29" y="78"/>
                    <a:pt x="35" y="91"/>
                    <a:pt x="38" y="98"/>
                  </a:cubicBezTo>
                  <a:cubicBezTo>
                    <a:pt x="43" y="107"/>
                    <a:pt x="46" y="114"/>
                    <a:pt x="51" y="123"/>
                  </a:cubicBezTo>
                  <a:cubicBezTo>
                    <a:pt x="53" y="127"/>
                    <a:pt x="54" y="131"/>
                    <a:pt x="54" y="135"/>
                  </a:cubicBezTo>
                  <a:cubicBezTo>
                    <a:pt x="54" y="137"/>
                    <a:pt x="54" y="139"/>
                    <a:pt x="54" y="141"/>
                  </a:cubicBezTo>
                  <a:cubicBezTo>
                    <a:pt x="55" y="144"/>
                    <a:pt x="55" y="14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lose/>
                  <a:moveTo>
                    <a:pt x="16" y="80"/>
                  </a:move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9"/>
                    <a:pt x="0" y="77"/>
                  </a:cubicBezTo>
                  <a:cubicBezTo>
                    <a:pt x="0" y="75"/>
                    <a:pt x="2" y="74"/>
                    <a:pt x="4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8" y="74"/>
                    <a:pt x="20" y="75"/>
                    <a:pt x="20" y="77"/>
                  </a:cubicBezTo>
                  <a:cubicBezTo>
                    <a:pt x="20" y="79"/>
                    <a:pt x="18" y="80"/>
                    <a:pt x="16" y="80"/>
                  </a:cubicBezTo>
                  <a:close/>
                  <a:moveTo>
                    <a:pt x="146" y="78"/>
                  </a:moveTo>
                  <a:cubicBezTo>
                    <a:pt x="130" y="78"/>
                    <a:pt x="130" y="78"/>
                    <a:pt x="130" y="78"/>
                  </a:cubicBezTo>
                  <a:cubicBezTo>
                    <a:pt x="128" y="78"/>
                    <a:pt x="127" y="76"/>
                    <a:pt x="127" y="75"/>
                  </a:cubicBezTo>
                  <a:cubicBezTo>
                    <a:pt x="127" y="73"/>
                    <a:pt x="128" y="71"/>
                    <a:pt x="130" y="71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9" y="73"/>
                    <a:pt x="149" y="75"/>
                  </a:cubicBezTo>
                  <a:cubicBezTo>
                    <a:pt x="149" y="76"/>
                    <a:pt x="147" y="78"/>
                    <a:pt x="146" y="78"/>
                  </a:cubicBezTo>
                  <a:close/>
                  <a:moveTo>
                    <a:pt x="44" y="75"/>
                  </a:moveTo>
                  <a:cubicBezTo>
                    <a:pt x="44" y="75"/>
                    <a:pt x="44" y="75"/>
                    <a:pt x="43" y="75"/>
                  </a:cubicBezTo>
                  <a:cubicBezTo>
                    <a:pt x="42" y="75"/>
                    <a:pt x="41" y="73"/>
                    <a:pt x="41" y="71"/>
                  </a:cubicBezTo>
                  <a:cubicBezTo>
                    <a:pt x="44" y="59"/>
                    <a:pt x="57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9"/>
                    <a:pt x="78" y="50"/>
                  </a:cubicBezTo>
                  <a:cubicBezTo>
                    <a:pt x="78" y="52"/>
                    <a:pt x="77" y="54"/>
                    <a:pt x="75" y="54"/>
                  </a:cubicBezTo>
                  <a:cubicBezTo>
                    <a:pt x="60" y="54"/>
                    <a:pt x="50" y="64"/>
                    <a:pt x="47" y="73"/>
                  </a:cubicBezTo>
                  <a:cubicBezTo>
                    <a:pt x="47" y="74"/>
                    <a:pt x="46" y="75"/>
                    <a:pt x="44" y="75"/>
                  </a:cubicBezTo>
                  <a:close/>
                  <a:moveTo>
                    <a:pt x="115" y="40"/>
                  </a:moveTo>
                  <a:cubicBezTo>
                    <a:pt x="114" y="40"/>
                    <a:pt x="113" y="39"/>
                    <a:pt x="112" y="39"/>
                  </a:cubicBezTo>
                  <a:cubicBezTo>
                    <a:pt x="111" y="38"/>
                    <a:pt x="111" y="36"/>
                    <a:pt x="112" y="3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5" y="22"/>
                    <a:pt x="127" y="22"/>
                    <a:pt x="128" y="23"/>
                  </a:cubicBezTo>
                  <a:cubicBezTo>
                    <a:pt x="129" y="25"/>
                    <a:pt x="129" y="27"/>
                    <a:pt x="128" y="2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39"/>
                    <a:pt x="116" y="40"/>
                    <a:pt x="115" y="40"/>
                  </a:cubicBezTo>
                  <a:close/>
                  <a:moveTo>
                    <a:pt x="33" y="40"/>
                  </a:moveTo>
                  <a:cubicBezTo>
                    <a:pt x="32" y="40"/>
                    <a:pt x="31" y="39"/>
                    <a:pt x="30" y="3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5"/>
                    <a:pt x="19" y="23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6"/>
                    <a:pt x="36" y="38"/>
                    <a:pt x="35" y="39"/>
                  </a:cubicBezTo>
                  <a:cubicBezTo>
                    <a:pt x="34" y="39"/>
                    <a:pt x="34" y="40"/>
                    <a:pt x="33" y="40"/>
                  </a:cubicBezTo>
                  <a:close/>
                  <a:moveTo>
                    <a:pt x="73" y="25"/>
                  </a:moveTo>
                  <a:cubicBezTo>
                    <a:pt x="71" y="25"/>
                    <a:pt x="70" y="24"/>
                    <a:pt x="70" y="22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71" y="0"/>
                    <a:pt x="73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5" y="25"/>
                    <a:pt x="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4E7EC94C-8B59-B04D-ABC4-EFAF10DC3EE4}"/>
              </a:ext>
            </a:extLst>
          </p:cNvPr>
          <p:cNvGrpSpPr/>
          <p:nvPr/>
        </p:nvGrpSpPr>
        <p:grpSpPr>
          <a:xfrm>
            <a:off x="9693276" y="633413"/>
            <a:ext cx="1044575" cy="1049337"/>
            <a:chOff x="9693276" y="633413"/>
            <a:chExt cx="1044575" cy="1049337"/>
          </a:xfrm>
        </p:grpSpPr>
        <p:sp>
          <p:nvSpPr>
            <p:cNvPr id="190489" name="Google Shape;4112;p88"/>
            <p:cNvSpPr>
              <a:spLocks noChangeArrowheads="1"/>
            </p:cNvSpPr>
            <p:nvPr/>
          </p:nvSpPr>
          <p:spPr bwMode="auto">
            <a:xfrm>
              <a:off x="9693276" y="633413"/>
              <a:ext cx="1044575" cy="1049337"/>
            </a:xfrm>
            <a:prstGeom prst="ellipse">
              <a:avLst/>
            </a:prstGeom>
            <a:solidFill>
              <a:srgbClr val="FFCA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4" name="Google Shape;4117;p88"/>
            <p:cNvSpPr>
              <a:spLocks/>
            </p:cNvSpPr>
            <p:nvPr/>
          </p:nvSpPr>
          <p:spPr bwMode="auto">
            <a:xfrm>
              <a:off x="9908382" y="852488"/>
              <a:ext cx="614363" cy="593725"/>
            </a:xfrm>
            <a:custGeom>
              <a:avLst/>
              <a:gdLst>
                <a:gd name="T0" fmla="*/ 2147483646 w 143"/>
                <a:gd name="T1" fmla="*/ 2147483646 h 138"/>
                <a:gd name="T2" fmla="*/ 2147483646 w 143"/>
                <a:gd name="T3" fmla="*/ 2147483646 h 138"/>
                <a:gd name="T4" fmla="*/ 2147483646 w 143"/>
                <a:gd name="T5" fmla="*/ 2147483646 h 138"/>
                <a:gd name="T6" fmla="*/ 2147483646 w 143"/>
                <a:gd name="T7" fmla="*/ 2147483646 h 138"/>
                <a:gd name="T8" fmla="*/ 2147483646 w 143"/>
                <a:gd name="T9" fmla="*/ 2147483646 h 138"/>
                <a:gd name="T10" fmla="*/ 2147483646 w 143"/>
                <a:gd name="T11" fmla="*/ 2147483646 h 138"/>
                <a:gd name="T12" fmla="*/ 2147483646 w 143"/>
                <a:gd name="T13" fmla="*/ 2147483646 h 138"/>
                <a:gd name="T14" fmla="*/ 2147483646 w 143"/>
                <a:gd name="T15" fmla="*/ 2147483646 h 138"/>
                <a:gd name="T16" fmla="*/ 2147483646 w 143"/>
                <a:gd name="T17" fmla="*/ 2147483646 h 138"/>
                <a:gd name="T18" fmla="*/ 2147483646 w 143"/>
                <a:gd name="T19" fmla="*/ 2147483646 h 138"/>
                <a:gd name="T20" fmla="*/ 2147483646 w 143"/>
                <a:gd name="T21" fmla="*/ 2147483646 h 138"/>
                <a:gd name="T22" fmla="*/ 2147483646 w 143"/>
                <a:gd name="T23" fmla="*/ 2147483646 h 138"/>
                <a:gd name="T24" fmla="*/ 2147483646 w 143"/>
                <a:gd name="T25" fmla="*/ 2147483646 h 138"/>
                <a:gd name="T26" fmla="*/ 2147483646 w 143"/>
                <a:gd name="T27" fmla="*/ 2147483646 h 138"/>
                <a:gd name="T28" fmla="*/ 2147483646 w 143"/>
                <a:gd name="T29" fmla="*/ 2147483646 h 138"/>
                <a:gd name="T30" fmla="*/ 2147483646 w 143"/>
                <a:gd name="T31" fmla="*/ 2147483646 h 138"/>
                <a:gd name="T32" fmla="*/ 2147483646 w 143"/>
                <a:gd name="T33" fmla="*/ 2147483646 h 138"/>
                <a:gd name="T34" fmla="*/ 2147483646 w 143"/>
                <a:gd name="T35" fmla="*/ 2147483646 h 138"/>
                <a:gd name="T36" fmla="*/ 2147483646 w 143"/>
                <a:gd name="T37" fmla="*/ 2147483646 h 138"/>
                <a:gd name="T38" fmla="*/ 2147483646 w 143"/>
                <a:gd name="T39" fmla="*/ 2147483646 h 138"/>
                <a:gd name="T40" fmla="*/ 2147483646 w 143"/>
                <a:gd name="T41" fmla="*/ 0 h 138"/>
                <a:gd name="T42" fmla="*/ 2147483646 w 143"/>
                <a:gd name="T43" fmla="*/ 2147483646 h 138"/>
                <a:gd name="T44" fmla="*/ 2147483646 w 143"/>
                <a:gd name="T45" fmla="*/ 2147483646 h 138"/>
                <a:gd name="T46" fmla="*/ 2147483646 w 143"/>
                <a:gd name="T47" fmla="*/ 2147483646 h 138"/>
                <a:gd name="T48" fmla="*/ 2147483646 w 143"/>
                <a:gd name="T49" fmla="*/ 2147483646 h 138"/>
                <a:gd name="T50" fmla="*/ 2147483646 w 143"/>
                <a:gd name="T51" fmla="*/ 2147483646 h 138"/>
                <a:gd name="T52" fmla="*/ 2147483646 w 143"/>
                <a:gd name="T53" fmla="*/ 0 h 138"/>
                <a:gd name="T54" fmla="*/ 2147483646 w 143"/>
                <a:gd name="T55" fmla="*/ 0 h 138"/>
                <a:gd name="T56" fmla="*/ 2147483646 w 143"/>
                <a:gd name="T57" fmla="*/ 2147483646 h 138"/>
                <a:gd name="T58" fmla="*/ 2147483646 w 143"/>
                <a:gd name="T59" fmla="*/ 2147483646 h 138"/>
                <a:gd name="T60" fmla="*/ 2147483646 w 143"/>
                <a:gd name="T61" fmla="*/ 2147483646 h 138"/>
                <a:gd name="T62" fmla="*/ 2147483646 w 143"/>
                <a:gd name="T63" fmla="*/ 2147483646 h 138"/>
                <a:gd name="T64" fmla="*/ 2147483646 w 143"/>
                <a:gd name="T65" fmla="*/ 2147483646 h 138"/>
                <a:gd name="T66" fmla="*/ 2147483646 w 143"/>
                <a:gd name="T67" fmla="*/ 2147483646 h 138"/>
                <a:gd name="T68" fmla="*/ 2147483646 w 143"/>
                <a:gd name="T69" fmla="*/ 2147483646 h 138"/>
                <a:gd name="T70" fmla="*/ 2147483646 w 143"/>
                <a:gd name="T71" fmla="*/ 2147483646 h 138"/>
                <a:gd name="T72" fmla="*/ 2147483646 w 143"/>
                <a:gd name="T73" fmla="*/ 2147483646 h 138"/>
                <a:gd name="T74" fmla="*/ 2147483646 w 143"/>
                <a:gd name="T75" fmla="*/ 2147483646 h 138"/>
                <a:gd name="T76" fmla="*/ 2147483646 w 143"/>
                <a:gd name="T77" fmla="*/ 2147483646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43" h="138" extrusionOk="0">
                  <a:moveTo>
                    <a:pt x="86" y="6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112" y="10"/>
                    <a:pt x="133" y="30"/>
                    <a:pt x="136" y="56"/>
                  </a:cubicBezTo>
                  <a:cubicBezTo>
                    <a:pt x="136" y="56"/>
                    <a:pt x="136" y="57"/>
                    <a:pt x="136" y="57"/>
                  </a:cubicBezTo>
                  <a:cubicBezTo>
                    <a:pt x="136" y="57"/>
                    <a:pt x="136" y="58"/>
                    <a:pt x="135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6"/>
                    <a:pt x="86" y="6"/>
                  </a:cubicBezTo>
                  <a:moveTo>
                    <a:pt x="61" y="15"/>
                  </a:moveTo>
                  <a:cubicBezTo>
                    <a:pt x="62" y="15"/>
                    <a:pt x="63" y="16"/>
                    <a:pt x="63" y="16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74"/>
                    <a:pt x="68" y="80"/>
                    <a:pt x="75" y="80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6" y="80"/>
                    <a:pt x="127" y="80"/>
                    <a:pt x="127" y="80"/>
                  </a:cubicBezTo>
                  <a:cubicBezTo>
                    <a:pt x="127" y="80"/>
                    <a:pt x="127" y="81"/>
                    <a:pt x="127" y="81"/>
                  </a:cubicBezTo>
                  <a:cubicBezTo>
                    <a:pt x="123" y="110"/>
                    <a:pt x="98" y="132"/>
                    <a:pt x="69" y="132"/>
                  </a:cubicBezTo>
                  <a:cubicBezTo>
                    <a:pt x="67" y="132"/>
                    <a:pt x="65" y="132"/>
                    <a:pt x="62" y="131"/>
                  </a:cubicBezTo>
                  <a:cubicBezTo>
                    <a:pt x="36" y="128"/>
                    <a:pt x="14" y="107"/>
                    <a:pt x="11" y="80"/>
                  </a:cubicBezTo>
                  <a:cubicBezTo>
                    <a:pt x="8" y="48"/>
                    <a:pt x="29" y="2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moveTo>
                    <a:pt x="86" y="0"/>
                  </a:moveTo>
                  <a:cubicBezTo>
                    <a:pt x="82" y="0"/>
                    <a:pt x="78" y="3"/>
                    <a:pt x="78" y="7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3"/>
                    <a:pt x="80" y="64"/>
                    <a:pt x="81" y="64"/>
                  </a:cubicBezTo>
                  <a:cubicBezTo>
                    <a:pt x="135" y="64"/>
                    <a:pt x="135" y="64"/>
                    <a:pt x="135" y="64"/>
                  </a:cubicBezTo>
                  <a:cubicBezTo>
                    <a:pt x="140" y="64"/>
                    <a:pt x="143" y="60"/>
                    <a:pt x="143" y="56"/>
                  </a:cubicBezTo>
                  <a:cubicBezTo>
                    <a:pt x="139" y="26"/>
                    <a:pt x="116" y="3"/>
                    <a:pt x="87" y="0"/>
                  </a:cubicBezTo>
                  <a:cubicBezTo>
                    <a:pt x="87" y="0"/>
                    <a:pt x="86" y="0"/>
                    <a:pt x="86" y="0"/>
                  </a:cubicBezTo>
                  <a:close/>
                  <a:moveTo>
                    <a:pt x="61" y="9"/>
                  </a:moveTo>
                  <a:cubicBezTo>
                    <a:pt x="61" y="9"/>
                    <a:pt x="61" y="9"/>
                    <a:pt x="60" y="9"/>
                  </a:cubicBezTo>
                  <a:cubicBezTo>
                    <a:pt x="26" y="13"/>
                    <a:pt x="0" y="45"/>
                    <a:pt x="4" y="81"/>
                  </a:cubicBezTo>
                  <a:cubicBezTo>
                    <a:pt x="8" y="110"/>
                    <a:pt x="32" y="135"/>
                    <a:pt x="62" y="138"/>
                  </a:cubicBezTo>
                  <a:cubicBezTo>
                    <a:pt x="64" y="138"/>
                    <a:pt x="67" y="138"/>
                    <a:pt x="69" y="138"/>
                  </a:cubicBezTo>
                  <a:cubicBezTo>
                    <a:pt x="102" y="138"/>
                    <a:pt x="129" y="114"/>
                    <a:pt x="134" y="82"/>
                  </a:cubicBezTo>
                  <a:cubicBezTo>
                    <a:pt x="134" y="77"/>
                    <a:pt x="131" y="73"/>
                    <a:pt x="126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2" y="73"/>
                    <a:pt x="69" y="71"/>
                    <a:pt x="69" y="6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2"/>
                    <a:pt x="66" y="9"/>
                    <a:pt x="6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C321A891-96B8-4444-B62F-66FFE1C74146}"/>
              </a:ext>
            </a:extLst>
          </p:cNvPr>
          <p:cNvGrpSpPr/>
          <p:nvPr/>
        </p:nvGrpSpPr>
        <p:grpSpPr>
          <a:xfrm>
            <a:off x="4325938" y="633413"/>
            <a:ext cx="1047750" cy="1049337"/>
            <a:chOff x="4325938" y="633413"/>
            <a:chExt cx="1047750" cy="1049337"/>
          </a:xfrm>
        </p:grpSpPr>
        <p:sp>
          <p:nvSpPr>
            <p:cNvPr id="190487" name="Google Shape;4110;p88"/>
            <p:cNvSpPr>
              <a:spLocks noChangeArrowheads="1"/>
            </p:cNvSpPr>
            <p:nvPr/>
          </p:nvSpPr>
          <p:spPr bwMode="auto">
            <a:xfrm>
              <a:off x="4325938" y="633413"/>
              <a:ext cx="1047750" cy="1049337"/>
            </a:xfrm>
            <a:prstGeom prst="ellipse">
              <a:avLst/>
            </a:pr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5" name="Google Shape;4118;p88"/>
            <p:cNvSpPr>
              <a:spLocks/>
            </p:cNvSpPr>
            <p:nvPr/>
          </p:nvSpPr>
          <p:spPr bwMode="auto">
            <a:xfrm>
              <a:off x="4497388" y="804863"/>
              <a:ext cx="704850" cy="704850"/>
            </a:xfrm>
            <a:custGeom>
              <a:avLst/>
              <a:gdLst>
                <a:gd name="T0" fmla="*/ 2147483646 w 164"/>
                <a:gd name="T1" fmla="*/ 2147483646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0 w 164"/>
                <a:gd name="T11" fmla="*/ 2147483646 h 164"/>
                <a:gd name="T12" fmla="*/ 2147483646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2147483646 h 164"/>
                <a:gd name="T18" fmla="*/ 2147483646 w 164"/>
                <a:gd name="T19" fmla="*/ 2147483646 h 164"/>
                <a:gd name="T20" fmla="*/ 2147483646 w 164"/>
                <a:gd name="T21" fmla="*/ 0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2147483646 w 164"/>
                <a:gd name="T37" fmla="*/ 2147483646 h 164"/>
                <a:gd name="T38" fmla="*/ 2147483646 w 164"/>
                <a:gd name="T39" fmla="*/ 2147483646 h 164"/>
                <a:gd name="T40" fmla="*/ 2147483646 w 164"/>
                <a:gd name="T41" fmla="*/ 2147483646 h 164"/>
                <a:gd name="T42" fmla="*/ 2147483646 w 164"/>
                <a:gd name="T43" fmla="*/ 2147483646 h 164"/>
                <a:gd name="T44" fmla="*/ 2147483646 w 164"/>
                <a:gd name="T45" fmla="*/ 2147483646 h 164"/>
                <a:gd name="T46" fmla="*/ 2147483646 w 164"/>
                <a:gd name="T47" fmla="*/ 2147483646 h 164"/>
                <a:gd name="T48" fmla="*/ 2147483646 w 164"/>
                <a:gd name="T49" fmla="*/ 2147483646 h 164"/>
                <a:gd name="T50" fmla="*/ 2147483646 w 164"/>
                <a:gd name="T51" fmla="*/ 2147483646 h 164"/>
                <a:gd name="T52" fmla="*/ 2147483646 w 164"/>
                <a:gd name="T53" fmla="*/ 2147483646 h 164"/>
                <a:gd name="T54" fmla="*/ 2147483646 w 164"/>
                <a:gd name="T55" fmla="*/ 2147483646 h 164"/>
                <a:gd name="T56" fmla="*/ 2147483646 w 164"/>
                <a:gd name="T57" fmla="*/ 2147483646 h 164"/>
                <a:gd name="T58" fmla="*/ 2147483646 w 164"/>
                <a:gd name="T59" fmla="*/ 2147483646 h 164"/>
                <a:gd name="T60" fmla="*/ 2147483646 w 164"/>
                <a:gd name="T61" fmla="*/ 2147483646 h 164"/>
                <a:gd name="T62" fmla="*/ 2147483646 w 164"/>
                <a:gd name="T63" fmla="*/ 2147483646 h 164"/>
                <a:gd name="T64" fmla="*/ 2147483646 w 164"/>
                <a:gd name="T65" fmla="*/ 2147483646 h 164"/>
                <a:gd name="T66" fmla="*/ 2147483646 w 164"/>
                <a:gd name="T67" fmla="*/ 2147483646 h 164"/>
                <a:gd name="T68" fmla="*/ 2147483646 w 164"/>
                <a:gd name="T69" fmla="*/ 2147483646 h 164"/>
                <a:gd name="T70" fmla="*/ 2147483646 w 164"/>
                <a:gd name="T71" fmla="*/ 2147483646 h 164"/>
                <a:gd name="T72" fmla="*/ 2147483646 w 164"/>
                <a:gd name="T73" fmla="*/ 2147483646 h 164"/>
                <a:gd name="T74" fmla="*/ 2147483646 w 164"/>
                <a:gd name="T75" fmla="*/ 2147483646 h 164"/>
                <a:gd name="T76" fmla="*/ 2147483646 w 164"/>
                <a:gd name="T77" fmla="*/ 2147483646 h 164"/>
                <a:gd name="T78" fmla="*/ 2147483646 w 164"/>
                <a:gd name="T79" fmla="*/ 2147483646 h 164"/>
                <a:gd name="T80" fmla="*/ 2147483646 w 164"/>
                <a:gd name="T81" fmla="*/ 2147483646 h 164"/>
                <a:gd name="T82" fmla="*/ 2147483646 w 164"/>
                <a:gd name="T83" fmla="*/ 2147483646 h 164"/>
                <a:gd name="T84" fmla="*/ 2147483646 w 164"/>
                <a:gd name="T85" fmla="*/ 2147483646 h 164"/>
                <a:gd name="T86" fmla="*/ 2147483646 w 164"/>
                <a:gd name="T87" fmla="*/ 2147483646 h 164"/>
                <a:gd name="T88" fmla="*/ 2147483646 w 164"/>
                <a:gd name="T89" fmla="*/ 2147483646 h 164"/>
                <a:gd name="T90" fmla="*/ 2147483646 w 164"/>
                <a:gd name="T91" fmla="*/ 2147483646 h 164"/>
                <a:gd name="T92" fmla="*/ 2147483646 w 164"/>
                <a:gd name="T93" fmla="*/ 2147483646 h 164"/>
                <a:gd name="T94" fmla="*/ 2147483646 w 164"/>
                <a:gd name="T95" fmla="*/ 2147483646 h 164"/>
                <a:gd name="T96" fmla="*/ 2147483646 w 164"/>
                <a:gd name="T97" fmla="*/ 2147483646 h 164"/>
                <a:gd name="T98" fmla="*/ 2147483646 w 164"/>
                <a:gd name="T99" fmla="*/ 2147483646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64" h="164" extrusionOk="0">
                  <a:moveTo>
                    <a:pt x="90" y="164"/>
                  </a:moveTo>
                  <a:cubicBezTo>
                    <a:pt x="74" y="164"/>
                    <a:pt x="74" y="164"/>
                    <a:pt x="74" y="164"/>
                  </a:cubicBezTo>
                  <a:cubicBezTo>
                    <a:pt x="70" y="164"/>
                    <a:pt x="67" y="161"/>
                    <a:pt x="67" y="158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4" y="141"/>
                    <a:pt x="64" y="141"/>
                    <a:pt x="63" y="141"/>
                  </a:cubicBezTo>
                  <a:cubicBezTo>
                    <a:pt x="60" y="140"/>
                    <a:pt x="57" y="138"/>
                    <a:pt x="54" y="137"/>
                  </a:cubicBezTo>
                  <a:cubicBezTo>
                    <a:pt x="53" y="136"/>
                    <a:pt x="52" y="136"/>
                    <a:pt x="52" y="137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6" y="148"/>
                    <a:pt x="32" y="148"/>
                    <a:pt x="29" y="146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2"/>
                    <a:pt x="15" y="128"/>
                    <a:pt x="17" y="125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1"/>
                    <a:pt x="27" y="111"/>
                    <a:pt x="27" y="110"/>
                  </a:cubicBezTo>
                  <a:cubicBezTo>
                    <a:pt x="25" y="107"/>
                    <a:pt x="24" y="104"/>
                    <a:pt x="23" y="101"/>
                  </a:cubicBezTo>
                  <a:cubicBezTo>
                    <a:pt x="23" y="100"/>
                    <a:pt x="22" y="100"/>
                    <a:pt x="22" y="99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0"/>
                    <a:pt x="2" y="67"/>
                    <a:pt x="6" y="67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4"/>
                    <a:pt x="23" y="64"/>
                    <a:pt x="23" y="63"/>
                  </a:cubicBezTo>
                  <a:cubicBezTo>
                    <a:pt x="24" y="60"/>
                    <a:pt x="25" y="57"/>
                    <a:pt x="27" y="54"/>
                  </a:cubicBezTo>
                  <a:cubicBezTo>
                    <a:pt x="27" y="53"/>
                    <a:pt x="27" y="52"/>
                    <a:pt x="27" y="5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6"/>
                    <a:pt x="16" y="32"/>
                    <a:pt x="18" y="2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2" y="16"/>
                    <a:pt x="36" y="15"/>
                    <a:pt x="39" y="1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3" y="27"/>
                    <a:pt x="54" y="27"/>
                  </a:cubicBezTo>
                  <a:cubicBezTo>
                    <a:pt x="57" y="25"/>
                    <a:pt x="60" y="24"/>
                    <a:pt x="63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2"/>
                    <a:pt x="70" y="0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7" y="6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100" y="23"/>
                    <a:pt x="101" y="23"/>
                  </a:cubicBezTo>
                  <a:cubicBezTo>
                    <a:pt x="104" y="24"/>
                    <a:pt x="107" y="25"/>
                    <a:pt x="110" y="27"/>
                  </a:cubicBezTo>
                  <a:cubicBezTo>
                    <a:pt x="111" y="27"/>
                    <a:pt x="111" y="27"/>
                    <a:pt x="112" y="2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8" y="15"/>
                    <a:pt x="132" y="16"/>
                    <a:pt x="134" y="18"/>
                  </a:cubicBezTo>
                  <a:cubicBezTo>
                    <a:pt x="146" y="29"/>
                    <a:pt x="146" y="29"/>
                    <a:pt x="146" y="29"/>
                  </a:cubicBezTo>
                  <a:cubicBezTo>
                    <a:pt x="148" y="32"/>
                    <a:pt x="148" y="36"/>
                    <a:pt x="146" y="39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3"/>
                    <a:pt x="137" y="54"/>
                  </a:cubicBezTo>
                  <a:cubicBezTo>
                    <a:pt x="138" y="57"/>
                    <a:pt x="139" y="60"/>
                    <a:pt x="141" y="63"/>
                  </a:cubicBezTo>
                  <a:cubicBezTo>
                    <a:pt x="141" y="64"/>
                    <a:pt x="141" y="64"/>
                    <a:pt x="142" y="64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61" y="67"/>
                    <a:pt x="164" y="70"/>
                    <a:pt x="164" y="74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64" y="93"/>
                    <a:pt x="161" y="96"/>
                    <a:pt x="158" y="97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1" y="100"/>
                    <a:pt x="141" y="100"/>
                    <a:pt x="141" y="101"/>
                  </a:cubicBezTo>
                  <a:cubicBezTo>
                    <a:pt x="140" y="104"/>
                    <a:pt x="138" y="107"/>
                    <a:pt x="137" y="110"/>
                  </a:cubicBezTo>
                  <a:cubicBezTo>
                    <a:pt x="136" y="111"/>
                    <a:pt x="136" y="111"/>
                    <a:pt x="137" y="112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8" y="128"/>
                    <a:pt x="148" y="132"/>
                    <a:pt x="146" y="134"/>
                  </a:cubicBezTo>
                  <a:cubicBezTo>
                    <a:pt x="134" y="146"/>
                    <a:pt x="134" y="146"/>
                    <a:pt x="134" y="146"/>
                  </a:cubicBezTo>
                  <a:cubicBezTo>
                    <a:pt x="132" y="148"/>
                    <a:pt x="128" y="148"/>
                    <a:pt x="125" y="146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11" y="136"/>
                    <a:pt x="111" y="136"/>
                    <a:pt x="110" y="137"/>
                  </a:cubicBezTo>
                  <a:cubicBezTo>
                    <a:pt x="107" y="138"/>
                    <a:pt x="104" y="140"/>
                    <a:pt x="101" y="141"/>
                  </a:cubicBezTo>
                  <a:cubicBezTo>
                    <a:pt x="100" y="141"/>
                    <a:pt x="99" y="141"/>
                    <a:pt x="99" y="142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96" y="161"/>
                    <a:pt x="93" y="164"/>
                    <a:pt x="90" y="164"/>
                  </a:cubicBezTo>
                  <a:close/>
                  <a:moveTo>
                    <a:pt x="74" y="157"/>
                  </a:moveTo>
                  <a:cubicBezTo>
                    <a:pt x="90" y="157"/>
                    <a:pt x="90" y="157"/>
                    <a:pt x="90" y="157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37"/>
                    <a:pt x="95" y="135"/>
                    <a:pt x="98" y="133"/>
                  </a:cubicBezTo>
                  <a:cubicBezTo>
                    <a:pt x="101" y="133"/>
                    <a:pt x="104" y="131"/>
                    <a:pt x="107" y="130"/>
                  </a:cubicBezTo>
                  <a:cubicBezTo>
                    <a:pt x="110" y="128"/>
                    <a:pt x="113" y="129"/>
                    <a:pt x="116" y="131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29" y="114"/>
                    <a:pt x="128" y="110"/>
                    <a:pt x="130" y="107"/>
                  </a:cubicBezTo>
                  <a:cubicBezTo>
                    <a:pt x="131" y="104"/>
                    <a:pt x="132" y="101"/>
                    <a:pt x="133" y="98"/>
                  </a:cubicBezTo>
                  <a:cubicBezTo>
                    <a:pt x="134" y="95"/>
                    <a:pt x="137" y="93"/>
                    <a:pt x="141" y="92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7" y="71"/>
                    <a:pt x="134" y="69"/>
                    <a:pt x="133" y="65"/>
                  </a:cubicBezTo>
                  <a:cubicBezTo>
                    <a:pt x="132" y="63"/>
                    <a:pt x="131" y="60"/>
                    <a:pt x="130" y="57"/>
                  </a:cubicBezTo>
                  <a:cubicBezTo>
                    <a:pt x="128" y="54"/>
                    <a:pt x="129" y="50"/>
                    <a:pt x="131" y="47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3" y="35"/>
                    <a:pt x="110" y="35"/>
                    <a:pt x="107" y="34"/>
                  </a:cubicBezTo>
                  <a:cubicBezTo>
                    <a:pt x="104" y="32"/>
                    <a:pt x="101" y="31"/>
                    <a:pt x="98" y="30"/>
                  </a:cubicBezTo>
                  <a:cubicBezTo>
                    <a:pt x="95" y="29"/>
                    <a:pt x="92" y="26"/>
                    <a:pt x="92" y="2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1" y="26"/>
                    <a:pt x="69" y="29"/>
                    <a:pt x="65" y="30"/>
                  </a:cubicBezTo>
                  <a:cubicBezTo>
                    <a:pt x="62" y="31"/>
                    <a:pt x="60" y="32"/>
                    <a:pt x="57" y="34"/>
                  </a:cubicBezTo>
                  <a:cubicBezTo>
                    <a:pt x="54" y="35"/>
                    <a:pt x="50" y="35"/>
                    <a:pt x="47" y="33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50"/>
                    <a:pt x="35" y="54"/>
                    <a:pt x="34" y="57"/>
                  </a:cubicBezTo>
                  <a:cubicBezTo>
                    <a:pt x="32" y="60"/>
                    <a:pt x="31" y="62"/>
                    <a:pt x="30" y="65"/>
                  </a:cubicBezTo>
                  <a:cubicBezTo>
                    <a:pt x="29" y="69"/>
                    <a:pt x="26" y="71"/>
                    <a:pt x="23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6" y="93"/>
                    <a:pt x="29" y="95"/>
                    <a:pt x="30" y="98"/>
                  </a:cubicBezTo>
                  <a:cubicBezTo>
                    <a:pt x="31" y="101"/>
                    <a:pt x="32" y="104"/>
                    <a:pt x="34" y="107"/>
                  </a:cubicBezTo>
                  <a:cubicBezTo>
                    <a:pt x="35" y="110"/>
                    <a:pt x="35" y="114"/>
                    <a:pt x="33" y="116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50" y="129"/>
                    <a:pt x="54" y="128"/>
                    <a:pt x="57" y="130"/>
                  </a:cubicBezTo>
                  <a:cubicBezTo>
                    <a:pt x="60" y="131"/>
                    <a:pt x="62" y="133"/>
                    <a:pt x="65" y="133"/>
                  </a:cubicBezTo>
                  <a:cubicBezTo>
                    <a:pt x="69" y="135"/>
                    <a:pt x="71" y="137"/>
                    <a:pt x="72" y="141"/>
                  </a:cubicBezTo>
                  <a:lnTo>
                    <a:pt x="74" y="157"/>
                  </a:lnTo>
                  <a:close/>
                  <a:moveTo>
                    <a:pt x="23" y="130"/>
                  </a:moveTo>
                  <a:cubicBezTo>
                    <a:pt x="23" y="130"/>
                    <a:pt x="23" y="130"/>
                    <a:pt x="23" y="130"/>
                  </a:cubicBezTo>
                  <a:close/>
                  <a:moveTo>
                    <a:pt x="140" y="129"/>
                  </a:moveTo>
                  <a:cubicBezTo>
                    <a:pt x="140" y="129"/>
                    <a:pt x="140" y="129"/>
                    <a:pt x="140" y="129"/>
                  </a:cubicBezTo>
                  <a:close/>
                  <a:moveTo>
                    <a:pt x="157" y="90"/>
                  </a:moveTo>
                  <a:cubicBezTo>
                    <a:pt x="157" y="90"/>
                    <a:pt x="157" y="90"/>
                    <a:pt x="157" y="90"/>
                  </a:cubicBezTo>
                  <a:close/>
                  <a:moveTo>
                    <a:pt x="7" y="90"/>
                  </a:moveTo>
                  <a:cubicBezTo>
                    <a:pt x="7" y="90"/>
                    <a:pt x="7" y="90"/>
                    <a:pt x="7" y="90"/>
                  </a:cubicBezTo>
                  <a:close/>
                  <a:moveTo>
                    <a:pt x="157" y="89"/>
                  </a:moveTo>
                  <a:cubicBezTo>
                    <a:pt x="157" y="89"/>
                    <a:pt x="157" y="89"/>
                    <a:pt x="157" y="89"/>
                  </a:cubicBezTo>
                  <a:close/>
                  <a:moveTo>
                    <a:pt x="7" y="89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lose/>
                  <a:moveTo>
                    <a:pt x="130" y="23"/>
                  </a:moveTo>
                  <a:cubicBezTo>
                    <a:pt x="130" y="23"/>
                    <a:pt x="130" y="23"/>
                    <a:pt x="130" y="23"/>
                  </a:cubicBezTo>
                  <a:cubicBezTo>
                    <a:pt x="130" y="23"/>
                    <a:pt x="130" y="23"/>
                    <a:pt x="130" y="23"/>
                  </a:cubicBezTo>
                  <a:close/>
                  <a:moveTo>
                    <a:pt x="129" y="23"/>
                  </a:moveTo>
                  <a:cubicBezTo>
                    <a:pt x="129" y="23"/>
                    <a:pt x="129" y="23"/>
                    <a:pt x="129" y="23"/>
                  </a:cubicBezTo>
                  <a:close/>
                  <a:moveTo>
                    <a:pt x="82" y="115"/>
                  </a:moveTo>
                  <a:cubicBezTo>
                    <a:pt x="73" y="115"/>
                    <a:pt x="65" y="111"/>
                    <a:pt x="59" y="105"/>
                  </a:cubicBezTo>
                  <a:cubicBezTo>
                    <a:pt x="51" y="97"/>
                    <a:pt x="47" y="85"/>
                    <a:pt x="50" y="74"/>
                  </a:cubicBezTo>
                  <a:cubicBezTo>
                    <a:pt x="53" y="62"/>
                    <a:pt x="62" y="53"/>
                    <a:pt x="74" y="50"/>
                  </a:cubicBezTo>
                  <a:cubicBezTo>
                    <a:pt x="86" y="48"/>
                    <a:pt x="97" y="51"/>
                    <a:pt x="105" y="59"/>
                  </a:cubicBezTo>
                  <a:cubicBezTo>
                    <a:pt x="113" y="67"/>
                    <a:pt x="116" y="78"/>
                    <a:pt x="114" y="89"/>
                  </a:cubicBezTo>
                  <a:cubicBezTo>
                    <a:pt x="111" y="101"/>
                    <a:pt x="101" y="111"/>
                    <a:pt x="89" y="114"/>
                  </a:cubicBezTo>
                  <a:cubicBezTo>
                    <a:pt x="87" y="114"/>
                    <a:pt x="84" y="115"/>
                    <a:pt x="82" y="115"/>
                  </a:cubicBezTo>
                  <a:close/>
                  <a:moveTo>
                    <a:pt x="82" y="57"/>
                  </a:moveTo>
                  <a:cubicBezTo>
                    <a:pt x="80" y="57"/>
                    <a:pt x="78" y="57"/>
                    <a:pt x="76" y="57"/>
                  </a:cubicBezTo>
                  <a:cubicBezTo>
                    <a:pt x="67" y="59"/>
                    <a:pt x="59" y="67"/>
                    <a:pt x="57" y="76"/>
                  </a:cubicBezTo>
                  <a:cubicBezTo>
                    <a:pt x="55" y="85"/>
                    <a:pt x="58" y="93"/>
                    <a:pt x="64" y="100"/>
                  </a:cubicBezTo>
                  <a:cubicBezTo>
                    <a:pt x="70" y="106"/>
                    <a:pt x="79" y="108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97" y="104"/>
                    <a:pt x="104" y="97"/>
                    <a:pt x="106" y="88"/>
                  </a:cubicBezTo>
                  <a:cubicBezTo>
                    <a:pt x="108" y="79"/>
                    <a:pt x="106" y="70"/>
                    <a:pt x="100" y="64"/>
                  </a:cubicBezTo>
                  <a:cubicBezTo>
                    <a:pt x="95" y="59"/>
                    <a:pt x="88" y="57"/>
                    <a:pt x="82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F9063B2D-2E8C-B948-9293-65E727902A76}"/>
              </a:ext>
            </a:extLst>
          </p:cNvPr>
          <p:cNvGrpSpPr/>
          <p:nvPr/>
        </p:nvGrpSpPr>
        <p:grpSpPr>
          <a:xfrm>
            <a:off x="1376658" y="3814763"/>
            <a:ext cx="1042988" cy="1047750"/>
            <a:chOff x="1376658" y="3814763"/>
            <a:chExt cx="1042988" cy="1047750"/>
          </a:xfrm>
        </p:grpSpPr>
        <p:sp>
          <p:nvSpPr>
            <p:cNvPr id="190482" name="Google Shape;4105;p88"/>
            <p:cNvSpPr>
              <a:spLocks noChangeArrowheads="1"/>
            </p:cNvSpPr>
            <p:nvPr/>
          </p:nvSpPr>
          <p:spPr bwMode="auto">
            <a:xfrm>
              <a:off x="1376658" y="3814763"/>
              <a:ext cx="1042988" cy="1047750"/>
            </a:xfrm>
            <a:prstGeom prst="ellipse">
              <a:avLst/>
            </a:prstGeom>
            <a:solidFill>
              <a:srgbClr val="6BD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6" name="Google Shape;4119;p88"/>
            <p:cNvSpPr>
              <a:spLocks/>
            </p:cNvSpPr>
            <p:nvPr/>
          </p:nvSpPr>
          <p:spPr bwMode="auto">
            <a:xfrm>
              <a:off x="1535408" y="4110038"/>
              <a:ext cx="725488" cy="455612"/>
            </a:xfrm>
            <a:custGeom>
              <a:avLst/>
              <a:gdLst>
                <a:gd name="T0" fmla="*/ 2147483646 w 169"/>
                <a:gd name="T1" fmla="*/ 2147483646 h 106"/>
                <a:gd name="T2" fmla="*/ 2147483646 w 169"/>
                <a:gd name="T3" fmla="*/ 2147483646 h 106"/>
                <a:gd name="T4" fmla="*/ 0 w 169"/>
                <a:gd name="T5" fmla="*/ 2147483646 h 106"/>
                <a:gd name="T6" fmla="*/ 0 w 169"/>
                <a:gd name="T7" fmla="*/ 2147483646 h 106"/>
                <a:gd name="T8" fmla="*/ 2147483646 w 169"/>
                <a:gd name="T9" fmla="*/ 0 h 106"/>
                <a:gd name="T10" fmla="*/ 2147483646 w 169"/>
                <a:gd name="T11" fmla="*/ 0 h 106"/>
                <a:gd name="T12" fmla="*/ 2147483646 w 169"/>
                <a:gd name="T13" fmla="*/ 2147483646 h 106"/>
                <a:gd name="T14" fmla="*/ 2147483646 w 169"/>
                <a:gd name="T15" fmla="*/ 2147483646 h 106"/>
                <a:gd name="T16" fmla="*/ 2147483646 w 169"/>
                <a:gd name="T17" fmla="*/ 2147483646 h 106"/>
                <a:gd name="T18" fmla="*/ 2147483646 w 169"/>
                <a:gd name="T19" fmla="*/ 2147483646 h 106"/>
                <a:gd name="T20" fmla="*/ 2147483646 w 169"/>
                <a:gd name="T21" fmla="*/ 2147483646 h 106"/>
                <a:gd name="T22" fmla="*/ 2147483646 w 169"/>
                <a:gd name="T23" fmla="*/ 2147483646 h 106"/>
                <a:gd name="T24" fmla="*/ 2147483646 w 169"/>
                <a:gd name="T25" fmla="*/ 2147483646 h 106"/>
                <a:gd name="T26" fmla="*/ 2147483646 w 169"/>
                <a:gd name="T27" fmla="*/ 2147483646 h 106"/>
                <a:gd name="T28" fmla="*/ 2147483646 w 169"/>
                <a:gd name="T29" fmla="*/ 2147483646 h 106"/>
                <a:gd name="T30" fmla="*/ 2147483646 w 169"/>
                <a:gd name="T31" fmla="*/ 2147483646 h 106"/>
                <a:gd name="T32" fmla="*/ 2147483646 w 169"/>
                <a:gd name="T33" fmla="*/ 2147483646 h 106"/>
                <a:gd name="T34" fmla="*/ 2147483646 w 169"/>
                <a:gd name="T35" fmla="*/ 2147483646 h 106"/>
                <a:gd name="T36" fmla="*/ 2147483646 w 169"/>
                <a:gd name="T37" fmla="*/ 2147483646 h 106"/>
                <a:gd name="T38" fmla="*/ 2147483646 w 169"/>
                <a:gd name="T39" fmla="*/ 2147483646 h 106"/>
                <a:gd name="T40" fmla="*/ 2147483646 w 169"/>
                <a:gd name="T41" fmla="*/ 2147483646 h 106"/>
                <a:gd name="T42" fmla="*/ 2147483646 w 169"/>
                <a:gd name="T43" fmla="*/ 2147483646 h 106"/>
                <a:gd name="T44" fmla="*/ 2147483646 w 169"/>
                <a:gd name="T45" fmla="*/ 2147483646 h 106"/>
                <a:gd name="T46" fmla="*/ 2147483646 w 169"/>
                <a:gd name="T47" fmla="*/ 2147483646 h 106"/>
                <a:gd name="T48" fmla="*/ 2147483646 w 169"/>
                <a:gd name="T49" fmla="*/ 2147483646 h 106"/>
                <a:gd name="T50" fmla="*/ 2147483646 w 169"/>
                <a:gd name="T51" fmla="*/ 2147483646 h 106"/>
                <a:gd name="T52" fmla="*/ 2147483646 w 169"/>
                <a:gd name="T53" fmla="*/ 2147483646 h 106"/>
                <a:gd name="T54" fmla="*/ 2147483646 w 169"/>
                <a:gd name="T55" fmla="*/ 2147483646 h 106"/>
                <a:gd name="T56" fmla="*/ 2147483646 w 169"/>
                <a:gd name="T57" fmla="*/ 2147483646 h 106"/>
                <a:gd name="T58" fmla="*/ 2147483646 w 169"/>
                <a:gd name="T59" fmla="*/ 2147483646 h 106"/>
                <a:gd name="T60" fmla="*/ 2147483646 w 169"/>
                <a:gd name="T61" fmla="*/ 2147483646 h 106"/>
                <a:gd name="T62" fmla="*/ 2147483646 w 169"/>
                <a:gd name="T63" fmla="*/ 2147483646 h 106"/>
                <a:gd name="T64" fmla="*/ 2147483646 w 169"/>
                <a:gd name="T65" fmla="*/ 2147483646 h 106"/>
                <a:gd name="T66" fmla="*/ 2147483646 w 169"/>
                <a:gd name="T67" fmla="*/ 2147483646 h 106"/>
                <a:gd name="T68" fmla="*/ 2147483646 w 169"/>
                <a:gd name="T69" fmla="*/ 2147483646 h 106"/>
                <a:gd name="T70" fmla="*/ 2147483646 w 169"/>
                <a:gd name="T71" fmla="*/ 2147483646 h 106"/>
                <a:gd name="T72" fmla="*/ 2147483646 w 169"/>
                <a:gd name="T73" fmla="*/ 2147483646 h 106"/>
                <a:gd name="T74" fmla="*/ 2147483646 w 169"/>
                <a:gd name="T75" fmla="*/ 2147483646 h 106"/>
                <a:gd name="T76" fmla="*/ 2147483646 w 169"/>
                <a:gd name="T77" fmla="*/ 2147483646 h 1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9" h="106" extrusionOk="0">
                  <a:moveTo>
                    <a:pt x="148" y="106"/>
                  </a:moveTo>
                  <a:cubicBezTo>
                    <a:pt x="22" y="106"/>
                    <a:pt x="22" y="106"/>
                    <a:pt x="22" y="106"/>
                  </a:cubicBezTo>
                  <a:cubicBezTo>
                    <a:pt x="10" y="106"/>
                    <a:pt x="0" y="97"/>
                    <a:pt x="0" y="8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9" y="0"/>
                    <a:pt x="169" y="10"/>
                    <a:pt x="169" y="21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97"/>
                    <a:pt x="159" y="106"/>
                    <a:pt x="148" y="106"/>
                  </a:cubicBezTo>
                  <a:close/>
                  <a:moveTo>
                    <a:pt x="22" y="7"/>
                  </a:moveTo>
                  <a:cubicBezTo>
                    <a:pt x="14" y="7"/>
                    <a:pt x="7" y="13"/>
                    <a:pt x="7" y="21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7" y="93"/>
                    <a:pt x="14" y="99"/>
                    <a:pt x="22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56" y="99"/>
                    <a:pt x="162" y="93"/>
                    <a:pt x="162" y="85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2" y="13"/>
                    <a:pt x="156" y="7"/>
                    <a:pt x="148" y="7"/>
                  </a:cubicBezTo>
                  <a:lnTo>
                    <a:pt x="22" y="7"/>
                  </a:lnTo>
                  <a:close/>
                  <a:moveTo>
                    <a:pt x="145" y="89"/>
                  </a:moveTo>
                  <a:cubicBezTo>
                    <a:pt x="144" y="89"/>
                    <a:pt x="144" y="89"/>
                    <a:pt x="143" y="89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5" y="74"/>
                    <a:pt x="84" y="74"/>
                    <a:pt x="83" y="73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5" y="90"/>
                    <a:pt x="22" y="90"/>
                    <a:pt x="21" y="88"/>
                  </a:cubicBezTo>
                  <a:cubicBezTo>
                    <a:pt x="20" y="87"/>
                    <a:pt x="20" y="85"/>
                    <a:pt x="22" y="8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4"/>
                    <a:pt x="20" y="22"/>
                    <a:pt x="21" y="21"/>
                  </a:cubicBezTo>
                  <a:cubicBezTo>
                    <a:pt x="22" y="20"/>
                    <a:pt x="24" y="19"/>
                    <a:pt x="26" y="2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19"/>
                    <a:pt x="147" y="19"/>
                    <a:pt x="148" y="21"/>
                  </a:cubicBezTo>
                  <a:cubicBezTo>
                    <a:pt x="149" y="22"/>
                    <a:pt x="149" y="24"/>
                    <a:pt x="147" y="2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9" y="85"/>
                    <a:pt x="149" y="87"/>
                    <a:pt x="148" y="88"/>
                  </a:cubicBezTo>
                  <a:cubicBezTo>
                    <a:pt x="147" y="89"/>
                    <a:pt x="146" y="89"/>
                    <a:pt x="145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78415ABE-6A11-C842-A3FB-C50802B2DABA}"/>
              </a:ext>
            </a:extLst>
          </p:cNvPr>
          <p:cNvGrpSpPr/>
          <p:nvPr/>
        </p:nvGrpSpPr>
        <p:grpSpPr>
          <a:xfrm>
            <a:off x="7011195" y="3814763"/>
            <a:ext cx="1042987" cy="1047750"/>
            <a:chOff x="7011195" y="3814763"/>
            <a:chExt cx="1042987" cy="1047750"/>
          </a:xfrm>
        </p:grpSpPr>
        <p:sp>
          <p:nvSpPr>
            <p:cNvPr id="190484" name="Google Shape;4107;p88"/>
            <p:cNvSpPr>
              <a:spLocks noChangeArrowheads="1"/>
            </p:cNvSpPr>
            <p:nvPr/>
          </p:nvSpPr>
          <p:spPr bwMode="auto">
            <a:xfrm>
              <a:off x="7011195" y="3814763"/>
              <a:ext cx="1042987" cy="1047750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497" name="Google Shape;4120;p88"/>
            <p:cNvSpPr>
              <a:spLocks/>
            </p:cNvSpPr>
            <p:nvPr/>
          </p:nvSpPr>
          <p:spPr bwMode="auto">
            <a:xfrm>
              <a:off x="7232691" y="4016375"/>
              <a:ext cx="661987" cy="627063"/>
            </a:xfrm>
            <a:custGeom>
              <a:avLst/>
              <a:gdLst>
                <a:gd name="T0" fmla="*/ 2147483646 w 154"/>
                <a:gd name="T1" fmla="*/ 2147483646 h 146"/>
                <a:gd name="T2" fmla="*/ 2147483646 w 154"/>
                <a:gd name="T3" fmla="*/ 2147483646 h 146"/>
                <a:gd name="T4" fmla="*/ 2147483646 w 154"/>
                <a:gd name="T5" fmla="*/ 2147483646 h 146"/>
                <a:gd name="T6" fmla="*/ 2147483646 w 154"/>
                <a:gd name="T7" fmla="*/ 2147483646 h 146"/>
                <a:gd name="T8" fmla="*/ 2147483646 w 154"/>
                <a:gd name="T9" fmla="*/ 2147483646 h 146"/>
                <a:gd name="T10" fmla="*/ 2147483646 w 154"/>
                <a:gd name="T11" fmla="*/ 2147483646 h 146"/>
                <a:gd name="T12" fmla="*/ 2147483646 w 154"/>
                <a:gd name="T13" fmla="*/ 2147483646 h 146"/>
                <a:gd name="T14" fmla="*/ 2147483646 w 154"/>
                <a:gd name="T15" fmla="*/ 2147483646 h 146"/>
                <a:gd name="T16" fmla="*/ 2147483646 w 154"/>
                <a:gd name="T17" fmla="*/ 2147483646 h 146"/>
                <a:gd name="T18" fmla="*/ 2147483646 w 154"/>
                <a:gd name="T19" fmla="*/ 2147483646 h 146"/>
                <a:gd name="T20" fmla="*/ 2147483646 w 154"/>
                <a:gd name="T21" fmla="*/ 2147483646 h 146"/>
                <a:gd name="T22" fmla="*/ 2147483646 w 154"/>
                <a:gd name="T23" fmla="*/ 2147483646 h 146"/>
                <a:gd name="T24" fmla="*/ 2147483646 w 154"/>
                <a:gd name="T25" fmla="*/ 2147483646 h 146"/>
                <a:gd name="T26" fmla="*/ 2147483646 w 154"/>
                <a:gd name="T27" fmla="*/ 2147483646 h 146"/>
                <a:gd name="T28" fmla="*/ 2147483646 w 154"/>
                <a:gd name="T29" fmla="*/ 2147483646 h 146"/>
                <a:gd name="T30" fmla="*/ 2147483646 w 154"/>
                <a:gd name="T31" fmla="*/ 2147483646 h 146"/>
                <a:gd name="T32" fmla="*/ 2147483646 w 154"/>
                <a:gd name="T33" fmla="*/ 2147483646 h 146"/>
                <a:gd name="T34" fmla="*/ 2147483646 w 154"/>
                <a:gd name="T35" fmla="*/ 2147483646 h 146"/>
                <a:gd name="T36" fmla="*/ 2147483646 w 154"/>
                <a:gd name="T37" fmla="*/ 2147483646 h 146"/>
                <a:gd name="T38" fmla="*/ 2147483646 w 154"/>
                <a:gd name="T39" fmla="*/ 2147483646 h 146"/>
                <a:gd name="T40" fmla="*/ 2147483646 w 154"/>
                <a:gd name="T41" fmla="*/ 2147483646 h 146"/>
                <a:gd name="T42" fmla="*/ 2147483646 w 154"/>
                <a:gd name="T43" fmla="*/ 2147483646 h 146"/>
                <a:gd name="T44" fmla="*/ 2147483646 w 154"/>
                <a:gd name="T45" fmla="*/ 2147483646 h 146"/>
                <a:gd name="T46" fmla="*/ 2147483646 w 154"/>
                <a:gd name="T47" fmla="*/ 2147483646 h 146"/>
                <a:gd name="T48" fmla="*/ 2147483646 w 154"/>
                <a:gd name="T49" fmla="*/ 2147483646 h 146"/>
                <a:gd name="T50" fmla="*/ 2147483646 w 154"/>
                <a:gd name="T51" fmla="*/ 2147483646 h 146"/>
                <a:gd name="T52" fmla="*/ 2147483646 w 154"/>
                <a:gd name="T53" fmla="*/ 2147483646 h 146"/>
                <a:gd name="T54" fmla="*/ 2147483646 w 154"/>
                <a:gd name="T55" fmla="*/ 2147483646 h 146"/>
                <a:gd name="T56" fmla="*/ 2147483646 w 154"/>
                <a:gd name="T57" fmla="*/ 2147483646 h 146"/>
                <a:gd name="T58" fmla="*/ 2147483646 w 154"/>
                <a:gd name="T59" fmla="*/ 2147483646 h 146"/>
                <a:gd name="T60" fmla="*/ 2147483646 w 154"/>
                <a:gd name="T61" fmla="*/ 2147483646 h 146"/>
                <a:gd name="T62" fmla="*/ 2147483646 w 154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4" h="146" extrusionOk="0">
                  <a:moveTo>
                    <a:pt x="19" y="47"/>
                  </a:moveTo>
                  <a:cubicBezTo>
                    <a:pt x="11" y="61"/>
                    <a:pt x="9" y="77"/>
                    <a:pt x="13" y="93"/>
                  </a:cubicBezTo>
                  <a:cubicBezTo>
                    <a:pt x="14" y="95"/>
                    <a:pt x="12" y="97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8"/>
                    <a:pt x="6" y="97"/>
                    <a:pt x="5" y="95"/>
                  </a:cubicBezTo>
                  <a:cubicBezTo>
                    <a:pt x="0" y="77"/>
                    <a:pt x="3" y="59"/>
                    <a:pt x="12" y="43"/>
                  </a:cubicBezTo>
                  <a:cubicBezTo>
                    <a:pt x="19" y="29"/>
                    <a:pt x="31" y="19"/>
                    <a:pt x="46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6"/>
                    <a:pt x="36" y="4"/>
                    <a:pt x="37" y="2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8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3"/>
                    <a:pt x="54" y="35"/>
                    <a:pt x="52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5"/>
                    <a:pt x="49" y="34"/>
                    <a:pt x="49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36" y="26"/>
                    <a:pt x="26" y="35"/>
                    <a:pt x="19" y="47"/>
                  </a:cubicBezTo>
                  <a:close/>
                  <a:moveTo>
                    <a:pt x="154" y="88"/>
                  </a:moveTo>
                  <a:cubicBezTo>
                    <a:pt x="153" y="89"/>
                    <a:pt x="152" y="90"/>
                    <a:pt x="151" y="90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5" y="97"/>
                    <a:pt x="135" y="97"/>
                    <a:pt x="134" y="97"/>
                  </a:cubicBezTo>
                  <a:cubicBezTo>
                    <a:pt x="133" y="97"/>
                    <a:pt x="132" y="97"/>
                    <a:pt x="131" y="9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7" y="85"/>
                    <a:pt x="116" y="82"/>
                    <a:pt x="118" y="81"/>
                  </a:cubicBezTo>
                  <a:cubicBezTo>
                    <a:pt x="118" y="80"/>
                    <a:pt x="119" y="79"/>
                    <a:pt x="120" y="79"/>
                  </a:cubicBezTo>
                  <a:cubicBezTo>
                    <a:pt x="122" y="79"/>
                    <a:pt x="123" y="79"/>
                    <a:pt x="123" y="80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3" y="72"/>
                    <a:pt x="131" y="58"/>
                    <a:pt x="124" y="46"/>
                  </a:cubicBezTo>
                  <a:cubicBezTo>
                    <a:pt x="115" y="32"/>
                    <a:pt x="102" y="22"/>
                    <a:pt x="87" y="18"/>
                  </a:cubicBezTo>
                  <a:cubicBezTo>
                    <a:pt x="86" y="18"/>
                    <a:pt x="85" y="17"/>
                    <a:pt x="84" y="16"/>
                  </a:cubicBezTo>
                  <a:cubicBezTo>
                    <a:pt x="84" y="15"/>
                    <a:pt x="83" y="14"/>
                    <a:pt x="84" y="13"/>
                  </a:cubicBezTo>
                  <a:cubicBezTo>
                    <a:pt x="84" y="11"/>
                    <a:pt x="87" y="10"/>
                    <a:pt x="89" y="10"/>
                  </a:cubicBezTo>
                  <a:cubicBezTo>
                    <a:pt x="106" y="15"/>
                    <a:pt x="121" y="26"/>
                    <a:pt x="131" y="42"/>
                  </a:cubicBezTo>
                  <a:cubicBezTo>
                    <a:pt x="139" y="56"/>
                    <a:pt x="142" y="71"/>
                    <a:pt x="139" y="86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2"/>
                    <a:pt x="150" y="82"/>
                    <a:pt x="151" y="83"/>
                  </a:cubicBezTo>
                  <a:cubicBezTo>
                    <a:pt x="152" y="83"/>
                    <a:pt x="153" y="84"/>
                    <a:pt x="153" y="85"/>
                  </a:cubicBezTo>
                  <a:cubicBezTo>
                    <a:pt x="154" y="86"/>
                    <a:pt x="154" y="87"/>
                    <a:pt x="154" y="88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lose/>
                  <a:moveTo>
                    <a:pt x="115" y="119"/>
                  </a:moveTo>
                  <a:cubicBezTo>
                    <a:pt x="115" y="119"/>
                    <a:pt x="115" y="119"/>
                    <a:pt x="115" y="119"/>
                  </a:cubicBezTo>
                  <a:cubicBezTo>
                    <a:pt x="103" y="131"/>
                    <a:pt x="88" y="137"/>
                    <a:pt x="72" y="137"/>
                  </a:cubicBezTo>
                  <a:cubicBezTo>
                    <a:pt x="72" y="137"/>
                    <a:pt x="72" y="137"/>
                    <a:pt x="71" y="137"/>
                  </a:cubicBezTo>
                  <a:cubicBezTo>
                    <a:pt x="58" y="137"/>
                    <a:pt x="44" y="133"/>
                    <a:pt x="34" y="12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5" y="120"/>
                    <a:pt x="46" y="117"/>
                    <a:pt x="45" y="115"/>
                  </a:cubicBezTo>
                  <a:cubicBezTo>
                    <a:pt x="44" y="113"/>
                    <a:pt x="42" y="112"/>
                    <a:pt x="40" y="113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3" y="120"/>
                    <a:pt x="23" y="121"/>
                  </a:cubicBezTo>
                  <a:cubicBezTo>
                    <a:pt x="22" y="121"/>
                    <a:pt x="22" y="121"/>
                    <a:pt x="22" y="12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142"/>
                    <a:pt x="21" y="144"/>
                    <a:pt x="24" y="144"/>
                  </a:cubicBezTo>
                  <a:cubicBezTo>
                    <a:pt x="26" y="144"/>
                    <a:pt x="28" y="143"/>
                    <a:pt x="28" y="140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41" y="140"/>
                    <a:pt x="56" y="146"/>
                    <a:pt x="71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90" y="145"/>
                    <a:pt x="107" y="138"/>
                    <a:pt x="120" y="125"/>
                  </a:cubicBezTo>
                  <a:cubicBezTo>
                    <a:pt x="122" y="124"/>
                    <a:pt x="122" y="121"/>
                    <a:pt x="120" y="119"/>
                  </a:cubicBezTo>
                  <a:cubicBezTo>
                    <a:pt x="119" y="118"/>
                    <a:pt x="116" y="118"/>
                    <a:pt x="115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1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904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904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90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90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1" fill="hold" nodeType="after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904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1904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1904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1904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1" fill="hold" nodeType="after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190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190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1904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1904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4" presetID="2" presetClass="entr" presetSubtype="1" fill="hold" nodeType="after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1904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1904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1904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1904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7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1904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1904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190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190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190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190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1904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1" dur="750" fill="hold"/>
                                            <p:tgtEl>
                                              <p:spTgt spid="1904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83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750" fill="hold"/>
                                            <p:tgtEl>
                                              <p:spTgt spid="1904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750" fill="hold"/>
                                            <p:tgtEl>
                                              <p:spTgt spid="1904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1904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1904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9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2" dur="750" fill="hold"/>
                                            <p:tgtEl>
                                              <p:spTgt spid="1904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3" dur="750" fill="hold"/>
                                            <p:tgtEl>
                                              <p:spTgt spid="190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6" dur="750" fill="hold"/>
                                            <p:tgtEl>
                                              <p:spTgt spid="190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190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0466" grpId="0"/>
          <p:bldP spid="190467" grpId="0"/>
          <p:bldP spid="190468" grpId="0"/>
          <p:bldP spid="190469" grpId="0"/>
          <p:bldP spid="190470" grpId="0"/>
          <p:bldP spid="190471" grpId="0"/>
          <p:bldP spid="190472" grpId="0"/>
          <p:bldP spid="190473" grpId="0"/>
          <p:bldP spid="190474" grpId="0"/>
          <p:bldP spid="190475" grpId="0"/>
          <p:bldP spid="190476" grpId="0"/>
          <p:bldP spid="190477" grpId="0"/>
          <p:bldP spid="190478" grpId="0"/>
          <p:bldP spid="190479" grpId="0"/>
          <p:bldP spid="190480" grpId="0"/>
          <p:bldP spid="1904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04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04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0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0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1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904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904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04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904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1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90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190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904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904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4" presetID="2" presetClass="entr" presetSubtype="1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904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904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1904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904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904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904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90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90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90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190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1904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1904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8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1904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1904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1904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1904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9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1904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90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190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190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0466" grpId="0"/>
          <p:bldP spid="190467" grpId="0"/>
          <p:bldP spid="190468" grpId="0"/>
          <p:bldP spid="190469" grpId="0"/>
          <p:bldP spid="190470" grpId="0"/>
          <p:bldP spid="190471" grpId="0"/>
          <p:bldP spid="190472" grpId="0"/>
          <p:bldP spid="190473" grpId="0"/>
          <p:bldP spid="190474" grpId="0"/>
          <p:bldP spid="190475" grpId="0"/>
          <p:bldP spid="190476" grpId="0"/>
          <p:bldP spid="190477" grpId="0"/>
          <p:bldP spid="190478" grpId="0"/>
          <p:bldP spid="190479" grpId="0"/>
          <p:bldP spid="190480" grpId="0"/>
          <p:bldP spid="19048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3"/>
          <p:cNvSpPr txBox="1"/>
          <p:nvPr/>
        </p:nvSpPr>
        <p:spPr>
          <a:xfrm>
            <a:off x="1695450" y="2527300"/>
            <a:ext cx="1487487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4216400" y="2238375"/>
            <a:ext cx="3465512" cy="1514475"/>
          </a:xfrm>
          <a:custGeom>
            <a:avLst/>
            <a:gdLst/>
            <a:ahLst/>
            <a:cxnLst/>
            <a:rect l="l" t="t" r="r" b="b"/>
            <a:pathLst>
              <a:path w="909" h="397" extrusionOk="0">
                <a:moveTo>
                  <a:pt x="9" y="397"/>
                </a:moveTo>
                <a:cubicBezTo>
                  <a:pt x="295" y="344"/>
                  <a:pt x="562" y="242"/>
                  <a:pt x="803" y="98"/>
                </a:cubicBezTo>
                <a:cubicBezTo>
                  <a:pt x="825" y="140"/>
                  <a:pt x="825" y="140"/>
                  <a:pt x="825" y="140"/>
                </a:cubicBezTo>
                <a:cubicBezTo>
                  <a:pt x="909" y="7"/>
                  <a:pt x="909" y="7"/>
                  <a:pt x="909" y="7"/>
                </a:cubicBezTo>
                <a:cubicBezTo>
                  <a:pt x="751" y="0"/>
                  <a:pt x="751" y="0"/>
                  <a:pt x="751" y="0"/>
                </a:cubicBezTo>
                <a:cubicBezTo>
                  <a:pt x="775" y="46"/>
                  <a:pt x="775" y="46"/>
                  <a:pt x="775" y="46"/>
                </a:cubicBezTo>
                <a:cubicBezTo>
                  <a:pt x="540" y="186"/>
                  <a:pt x="278" y="287"/>
                  <a:pt x="0" y="338"/>
                </a:cubicBezTo>
                <a:lnTo>
                  <a:pt x="9" y="397"/>
                </a:lnTo>
                <a:close/>
              </a:path>
            </a:pathLst>
          </a:custGeom>
          <a:solidFill>
            <a:srgbClr val="444444"/>
          </a:solidFill>
          <a:ln w="133350" cap="flat" cmpd="sng">
            <a:solidFill>
              <a:srgbClr val="FFFFFF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3"/>
          <p:cNvSpPr/>
          <p:nvPr/>
        </p:nvSpPr>
        <p:spPr>
          <a:xfrm>
            <a:off x="3587750" y="1806575"/>
            <a:ext cx="5097462" cy="4268787"/>
          </a:xfrm>
          <a:custGeom>
            <a:avLst/>
            <a:gdLst/>
            <a:ahLst/>
            <a:cxnLst/>
            <a:rect l="l" t="t" r="r" b="b"/>
            <a:pathLst>
              <a:path w="3211" h="2689" extrusionOk="0">
                <a:moveTo>
                  <a:pt x="3211" y="2502"/>
                </a:moveTo>
                <a:lnTo>
                  <a:pt x="2884" y="2312"/>
                </a:lnTo>
                <a:lnTo>
                  <a:pt x="2884" y="2430"/>
                </a:lnTo>
                <a:lnTo>
                  <a:pt x="262" y="2430"/>
                </a:lnTo>
                <a:lnTo>
                  <a:pt x="262" y="332"/>
                </a:lnTo>
                <a:lnTo>
                  <a:pt x="382" y="332"/>
                </a:lnTo>
                <a:lnTo>
                  <a:pt x="192" y="0"/>
                </a:lnTo>
                <a:lnTo>
                  <a:pt x="0" y="332"/>
                </a:lnTo>
                <a:lnTo>
                  <a:pt x="120" y="332"/>
                </a:lnTo>
                <a:lnTo>
                  <a:pt x="120" y="2430"/>
                </a:lnTo>
                <a:lnTo>
                  <a:pt x="120" y="2502"/>
                </a:lnTo>
                <a:lnTo>
                  <a:pt x="120" y="2572"/>
                </a:lnTo>
                <a:lnTo>
                  <a:pt x="2884" y="2572"/>
                </a:lnTo>
                <a:lnTo>
                  <a:pt x="2884" y="2689"/>
                </a:lnTo>
                <a:lnTo>
                  <a:pt x="3211" y="2502"/>
                </a:lnTo>
                <a:close/>
              </a:path>
            </a:pathLst>
          </a:custGeom>
          <a:solidFill>
            <a:srgbClr val="444444"/>
          </a:solidFill>
          <a:ln w="133350" cap="flat" cmpd="sng">
            <a:solidFill>
              <a:srgbClr val="FFFFFF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5FC4DE83-9D2B-1840-9E3F-FBBD6EBC08E7}"/>
              </a:ext>
            </a:extLst>
          </p:cNvPr>
          <p:cNvGrpSpPr/>
          <p:nvPr/>
        </p:nvGrpSpPr>
        <p:grpSpPr>
          <a:xfrm>
            <a:off x="4175125" y="4065587"/>
            <a:ext cx="612775" cy="1487487"/>
            <a:chOff x="4175125" y="4065587"/>
            <a:chExt cx="612775" cy="1487487"/>
          </a:xfrm>
        </p:grpSpPr>
        <p:sp>
          <p:nvSpPr>
            <p:cNvPr id="809" name="Google Shape;809;p33"/>
            <p:cNvSpPr/>
            <p:nvPr/>
          </p:nvSpPr>
          <p:spPr>
            <a:xfrm>
              <a:off x="4175125" y="4065587"/>
              <a:ext cx="612775" cy="1487487"/>
            </a:xfrm>
            <a:custGeom>
              <a:avLst/>
              <a:gdLst/>
              <a:ahLst/>
              <a:cxnLst/>
              <a:rect l="l" t="t" r="r" b="b"/>
              <a:pathLst>
                <a:path w="161" h="390" extrusionOk="0">
                  <a:moveTo>
                    <a:pt x="0" y="346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2" y="0"/>
                    <a:pt x="161" y="20"/>
                    <a:pt x="161" y="44"/>
                  </a:cubicBezTo>
                  <a:cubicBezTo>
                    <a:pt x="161" y="346"/>
                    <a:pt x="161" y="346"/>
                    <a:pt x="161" y="346"/>
                  </a:cubicBezTo>
                  <a:cubicBezTo>
                    <a:pt x="161" y="370"/>
                    <a:pt x="142" y="390"/>
                    <a:pt x="117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20" y="390"/>
                    <a:pt x="0" y="370"/>
                    <a:pt x="0" y="346"/>
                  </a:cubicBez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3"/>
            <p:cNvSpPr txBox="1"/>
            <p:nvPr/>
          </p:nvSpPr>
          <p:spPr>
            <a:xfrm rot="-5400000">
              <a:off x="3853347" y="4535002"/>
              <a:ext cx="1281112" cy="39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Open Sans SemiBold"/>
                <a:buNone/>
              </a:pPr>
              <a:r>
                <a:rPr lang="en-US" sz="26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1 STEP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E281258C-60F3-2F4C-969A-EB62C4942CB5}"/>
              </a:ext>
            </a:extLst>
          </p:cNvPr>
          <p:cNvGrpSpPr/>
          <p:nvPr/>
        </p:nvGrpSpPr>
        <p:grpSpPr>
          <a:xfrm>
            <a:off x="5192712" y="3657600"/>
            <a:ext cx="617537" cy="1895475"/>
            <a:chOff x="5192712" y="3657600"/>
            <a:chExt cx="617537" cy="1895475"/>
          </a:xfrm>
        </p:grpSpPr>
        <p:sp>
          <p:nvSpPr>
            <p:cNvPr id="810" name="Google Shape;810;p33"/>
            <p:cNvSpPr/>
            <p:nvPr/>
          </p:nvSpPr>
          <p:spPr>
            <a:xfrm>
              <a:off x="5192712" y="3657600"/>
              <a:ext cx="617537" cy="1895475"/>
            </a:xfrm>
            <a:custGeom>
              <a:avLst/>
              <a:gdLst/>
              <a:ahLst/>
              <a:cxnLst/>
              <a:rect l="l" t="t" r="r" b="b"/>
              <a:pathLst>
                <a:path w="162" h="497" extrusionOk="0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77"/>
                    <a:pt x="20" y="497"/>
                    <a:pt x="44" y="497"/>
                  </a:cubicBezTo>
                  <a:cubicBezTo>
                    <a:pt x="118" y="497"/>
                    <a:pt x="118" y="497"/>
                    <a:pt x="118" y="497"/>
                  </a:cubicBezTo>
                  <a:cubicBezTo>
                    <a:pt x="142" y="497"/>
                    <a:pt x="162" y="477"/>
                    <a:pt x="162" y="453"/>
                  </a:cubicBezTo>
                  <a:cubicBezTo>
                    <a:pt x="162" y="44"/>
                    <a:pt x="162" y="44"/>
                    <a:pt x="162" y="44"/>
                  </a:cubicBezTo>
                  <a:cubicBezTo>
                    <a:pt x="162" y="20"/>
                    <a:pt x="142" y="0"/>
                    <a:pt x="118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 rot="-5400000">
              <a:off x="4866172" y="4535002"/>
              <a:ext cx="1281112" cy="39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Open Sans SemiBold"/>
                <a:buNone/>
              </a:pPr>
              <a:r>
                <a:rPr lang="en-US" sz="26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2 STEP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F9FD08F3-5021-CF4D-97CB-303B6019FC61}"/>
              </a:ext>
            </a:extLst>
          </p:cNvPr>
          <p:cNvGrpSpPr/>
          <p:nvPr/>
        </p:nvGrpSpPr>
        <p:grpSpPr>
          <a:xfrm>
            <a:off x="6210300" y="3305175"/>
            <a:ext cx="617537" cy="2247900"/>
            <a:chOff x="6210300" y="3305175"/>
            <a:chExt cx="617537" cy="2247900"/>
          </a:xfrm>
        </p:grpSpPr>
        <p:sp>
          <p:nvSpPr>
            <p:cNvPr id="811" name="Google Shape;811;p33"/>
            <p:cNvSpPr/>
            <p:nvPr/>
          </p:nvSpPr>
          <p:spPr>
            <a:xfrm>
              <a:off x="6210300" y="3305175"/>
              <a:ext cx="617537" cy="2247900"/>
            </a:xfrm>
            <a:custGeom>
              <a:avLst/>
              <a:gdLst/>
              <a:ahLst/>
              <a:cxnLst/>
              <a:rect l="l" t="t" r="r" b="b"/>
              <a:pathLst>
                <a:path w="162" h="589" extrusionOk="0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69"/>
                    <a:pt x="20" y="589"/>
                    <a:pt x="44" y="589"/>
                  </a:cubicBezTo>
                  <a:cubicBezTo>
                    <a:pt x="118" y="589"/>
                    <a:pt x="118" y="589"/>
                    <a:pt x="118" y="589"/>
                  </a:cubicBezTo>
                  <a:cubicBezTo>
                    <a:pt x="142" y="589"/>
                    <a:pt x="162" y="569"/>
                    <a:pt x="162" y="545"/>
                  </a:cubicBezTo>
                  <a:cubicBezTo>
                    <a:pt x="162" y="44"/>
                    <a:pt x="162" y="44"/>
                    <a:pt x="162" y="44"/>
                  </a:cubicBezTo>
                  <a:cubicBezTo>
                    <a:pt x="162" y="20"/>
                    <a:pt x="142" y="0"/>
                    <a:pt x="118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 rot="-5400000">
              <a:off x="5898047" y="4536590"/>
              <a:ext cx="1281112" cy="39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Open Sans SemiBold"/>
                <a:buNone/>
              </a:pPr>
              <a:r>
                <a:rPr lang="en-US" sz="26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3 STEP</a:t>
              </a:r>
              <a:endParaRPr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A5FFF01C-F517-4944-8102-45A2AA1A9C1D}"/>
              </a:ext>
            </a:extLst>
          </p:cNvPr>
          <p:cNvGrpSpPr/>
          <p:nvPr/>
        </p:nvGrpSpPr>
        <p:grpSpPr>
          <a:xfrm>
            <a:off x="7232650" y="2947987"/>
            <a:ext cx="614362" cy="2605087"/>
            <a:chOff x="7232650" y="2947987"/>
            <a:chExt cx="614362" cy="2605087"/>
          </a:xfrm>
        </p:grpSpPr>
        <p:sp>
          <p:nvSpPr>
            <p:cNvPr id="812" name="Google Shape;812;p33"/>
            <p:cNvSpPr/>
            <p:nvPr/>
          </p:nvSpPr>
          <p:spPr>
            <a:xfrm>
              <a:off x="7232650" y="2947987"/>
              <a:ext cx="614362" cy="2605087"/>
            </a:xfrm>
            <a:custGeom>
              <a:avLst/>
              <a:gdLst/>
              <a:ahLst/>
              <a:cxnLst/>
              <a:rect l="l" t="t" r="r" b="b"/>
              <a:pathLst>
                <a:path w="161" h="683" extrusionOk="0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663"/>
                    <a:pt x="20" y="683"/>
                    <a:pt x="44" y="683"/>
                  </a:cubicBezTo>
                  <a:cubicBezTo>
                    <a:pt x="118" y="683"/>
                    <a:pt x="118" y="683"/>
                    <a:pt x="118" y="683"/>
                  </a:cubicBezTo>
                  <a:cubicBezTo>
                    <a:pt x="142" y="683"/>
                    <a:pt x="161" y="663"/>
                    <a:pt x="161" y="639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19"/>
                    <a:pt x="142" y="0"/>
                    <a:pt x="118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C85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 rot="-5400000">
              <a:off x="6907697" y="4535002"/>
              <a:ext cx="1281112" cy="39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Open Sans SemiBold"/>
                <a:buNone/>
              </a:pPr>
              <a:r>
                <a:rPr lang="en-US" sz="26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4 STEP</a:t>
              </a:r>
              <a:endParaRPr dirty="0"/>
            </a:p>
          </p:txBody>
        </p:sp>
      </p:grpSp>
      <p:sp>
        <p:nvSpPr>
          <p:cNvPr id="819" name="Google Shape;819;p33"/>
          <p:cNvSpPr txBox="1"/>
          <p:nvPr/>
        </p:nvSpPr>
        <p:spPr>
          <a:xfrm>
            <a:off x="1374496" y="612278"/>
            <a:ext cx="9654146" cy="69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7200"/>
              <a:buFont typeface="Montserrat"/>
              <a:buNone/>
            </a:pPr>
            <a:r>
              <a:rPr lang="en-US" sz="4000" b="1" i="0" u="none" dirty="0">
                <a:solidFill>
                  <a:srgbClr val="353535"/>
                </a:solidFill>
                <a:latin typeface="Montserrat"/>
                <a:ea typeface="Montserrat"/>
                <a:cs typeface="Montserrat"/>
                <a:sym typeface="Montserrat"/>
              </a:rPr>
              <a:t>YOUR BUSINESS TITLE HERE</a:t>
            </a:r>
            <a:endParaRPr sz="4000" b="1" dirty="0"/>
          </a:p>
        </p:txBody>
      </p:sp>
      <p:sp>
        <p:nvSpPr>
          <p:cNvPr id="824" name="Google Shape;824;p33"/>
          <p:cNvSpPr txBox="1"/>
          <p:nvPr/>
        </p:nvSpPr>
        <p:spPr>
          <a:xfrm>
            <a:off x="1792287" y="2162175"/>
            <a:ext cx="1495365" cy="3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103D"/>
              </a:buClr>
              <a:buSzPts val="2500"/>
              <a:buFont typeface="Open Sans SemiBold"/>
              <a:buNone/>
            </a:pPr>
            <a:r>
              <a:rPr lang="en-US" sz="2500" b="1" i="0" u="none" dirty="0">
                <a:solidFill>
                  <a:srgbClr val="8C103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STARTUP</a:t>
            </a:r>
            <a:endParaRPr dirty="0"/>
          </a:p>
        </p:txBody>
      </p:sp>
      <p:sp>
        <p:nvSpPr>
          <p:cNvPr id="825" name="Google Shape;825;p33"/>
          <p:cNvSpPr txBox="1"/>
          <p:nvPr/>
        </p:nvSpPr>
        <p:spPr>
          <a:xfrm>
            <a:off x="8651741" y="2170112"/>
            <a:ext cx="1762125" cy="3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12B"/>
              </a:buClr>
              <a:buSzPts val="2500"/>
              <a:buFont typeface="Open Sans SemiBold"/>
              <a:buNone/>
            </a:pPr>
            <a:r>
              <a:rPr lang="en-US" sz="2500" b="1" i="0" u="none" dirty="0">
                <a:solidFill>
                  <a:srgbClr val="FF912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BUSINESS</a:t>
            </a:r>
            <a:endParaRPr dirty="0"/>
          </a:p>
        </p:txBody>
      </p:sp>
      <p:sp>
        <p:nvSpPr>
          <p:cNvPr id="826" name="Google Shape;826;p33"/>
          <p:cNvSpPr txBox="1"/>
          <p:nvPr/>
        </p:nvSpPr>
        <p:spPr>
          <a:xfrm>
            <a:off x="8808904" y="4745037"/>
            <a:ext cx="1601787" cy="3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54"/>
              </a:buClr>
              <a:buSzPts val="2500"/>
              <a:buFont typeface="Open Sans SemiBold"/>
              <a:buNone/>
            </a:pPr>
            <a:r>
              <a:rPr lang="en-US" sz="2500" b="1" i="0" u="none" dirty="0">
                <a:solidFill>
                  <a:srgbClr val="FFC85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SUCCESS</a:t>
            </a:r>
            <a:endParaRPr dirty="0"/>
          </a:p>
        </p:txBody>
      </p:sp>
      <p:sp>
        <p:nvSpPr>
          <p:cNvPr id="827" name="Google Shape;827;p33"/>
          <p:cNvSpPr txBox="1"/>
          <p:nvPr/>
        </p:nvSpPr>
        <p:spPr>
          <a:xfrm>
            <a:off x="1792287" y="4729162"/>
            <a:ext cx="1278980" cy="3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56"/>
              </a:buClr>
              <a:buSzPts val="2500"/>
              <a:buFont typeface="Open Sans SemiBold"/>
              <a:buNone/>
            </a:pPr>
            <a:r>
              <a:rPr lang="en-US" sz="2500" b="1" i="0" u="none" dirty="0">
                <a:solidFill>
                  <a:srgbClr val="E2495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IDEA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2F3CF59-43D4-7A43-92B4-2AF3597623C4}"/>
              </a:ext>
            </a:extLst>
          </p:cNvPr>
          <p:cNvGrpSpPr/>
          <p:nvPr/>
        </p:nvGrpSpPr>
        <p:grpSpPr>
          <a:xfrm>
            <a:off x="457200" y="2276475"/>
            <a:ext cx="1060450" cy="1060450"/>
            <a:chOff x="457200" y="2276475"/>
            <a:chExt cx="1060450" cy="1060450"/>
          </a:xfrm>
        </p:grpSpPr>
        <p:sp>
          <p:nvSpPr>
            <p:cNvPr id="820" name="Google Shape;820;p33"/>
            <p:cNvSpPr/>
            <p:nvPr/>
          </p:nvSpPr>
          <p:spPr>
            <a:xfrm>
              <a:off x="457200" y="2276475"/>
              <a:ext cx="1060450" cy="1060450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682625" y="2505075"/>
              <a:ext cx="604837" cy="601662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87" y="158"/>
                  </a:moveTo>
                  <a:cubicBezTo>
                    <a:pt x="72" y="158"/>
                    <a:pt x="72" y="158"/>
                    <a:pt x="72" y="158"/>
                  </a:cubicBezTo>
                  <a:cubicBezTo>
                    <a:pt x="69" y="158"/>
                    <a:pt x="66" y="156"/>
                    <a:pt x="65" y="152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36"/>
                    <a:pt x="62" y="136"/>
                    <a:pt x="62" y="136"/>
                  </a:cubicBezTo>
                  <a:cubicBezTo>
                    <a:pt x="58" y="135"/>
                    <a:pt x="55" y="133"/>
                    <a:pt x="53" y="132"/>
                  </a:cubicBezTo>
                  <a:cubicBezTo>
                    <a:pt x="52" y="132"/>
                    <a:pt x="51" y="132"/>
                    <a:pt x="51" y="132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5" y="143"/>
                    <a:pt x="31" y="143"/>
                    <a:pt x="29" y="141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6" y="127"/>
                    <a:pt x="16" y="123"/>
                    <a:pt x="18" y="121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7"/>
                    <a:pt x="27" y="106"/>
                  </a:cubicBezTo>
                  <a:cubicBezTo>
                    <a:pt x="25" y="103"/>
                    <a:pt x="24" y="100"/>
                    <a:pt x="23" y="97"/>
                  </a:cubicBezTo>
                  <a:cubicBezTo>
                    <a:pt x="23" y="97"/>
                    <a:pt x="22" y="96"/>
                    <a:pt x="22" y="96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3" y="93"/>
                    <a:pt x="0" y="90"/>
                    <a:pt x="0" y="8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8"/>
                    <a:pt x="3" y="65"/>
                    <a:pt x="6" y="65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3" y="62"/>
                    <a:pt x="23" y="61"/>
                  </a:cubicBezTo>
                  <a:cubicBezTo>
                    <a:pt x="24" y="58"/>
                    <a:pt x="25" y="55"/>
                    <a:pt x="27" y="52"/>
                  </a:cubicBezTo>
                  <a:cubicBezTo>
                    <a:pt x="27" y="51"/>
                    <a:pt x="27" y="51"/>
                    <a:pt x="27" y="5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5"/>
                    <a:pt x="16" y="31"/>
                    <a:pt x="18" y="2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1" y="15"/>
                    <a:pt x="35" y="15"/>
                    <a:pt x="38" y="1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7"/>
                    <a:pt x="52" y="27"/>
                    <a:pt x="53" y="26"/>
                  </a:cubicBezTo>
                  <a:cubicBezTo>
                    <a:pt x="55" y="25"/>
                    <a:pt x="58" y="24"/>
                    <a:pt x="62" y="23"/>
                  </a:cubicBezTo>
                  <a:cubicBezTo>
                    <a:pt x="62" y="22"/>
                    <a:pt x="63" y="22"/>
                    <a:pt x="63" y="2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2"/>
                    <a:pt x="69" y="0"/>
                    <a:pt x="72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4" y="2"/>
                    <a:pt x="94" y="6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2"/>
                    <a:pt x="97" y="22"/>
                    <a:pt x="98" y="23"/>
                  </a:cubicBezTo>
                  <a:cubicBezTo>
                    <a:pt x="101" y="24"/>
                    <a:pt x="104" y="25"/>
                    <a:pt x="107" y="26"/>
                  </a:cubicBezTo>
                  <a:cubicBezTo>
                    <a:pt x="107" y="27"/>
                    <a:pt x="108" y="27"/>
                    <a:pt x="109" y="2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4" y="15"/>
                    <a:pt x="128" y="15"/>
                    <a:pt x="130" y="18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3" y="31"/>
                    <a:pt x="144" y="35"/>
                    <a:pt x="142" y="3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2"/>
                  </a:cubicBezTo>
                  <a:cubicBezTo>
                    <a:pt x="134" y="55"/>
                    <a:pt x="135" y="58"/>
                    <a:pt x="136" y="61"/>
                  </a:cubicBezTo>
                  <a:cubicBezTo>
                    <a:pt x="136" y="62"/>
                    <a:pt x="137" y="62"/>
                    <a:pt x="138" y="62"/>
                  </a:cubicBezTo>
                  <a:cubicBezTo>
                    <a:pt x="153" y="65"/>
                    <a:pt x="153" y="65"/>
                    <a:pt x="153" y="65"/>
                  </a:cubicBezTo>
                  <a:cubicBezTo>
                    <a:pt x="153" y="65"/>
                    <a:pt x="153" y="65"/>
                    <a:pt x="153" y="65"/>
                  </a:cubicBezTo>
                  <a:cubicBezTo>
                    <a:pt x="156" y="65"/>
                    <a:pt x="159" y="68"/>
                    <a:pt x="159" y="71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90"/>
                    <a:pt x="156" y="93"/>
                    <a:pt x="153" y="94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7" y="96"/>
                    <a:pt x="136" y="97"/>
                    <a:pt x="136" y="97"/>
                  </a:cubicBezTo>
                  <a:cubicBezTo>
                    <a:pt x="135" y="100"/>
                    <a:pt x="134" y="103"/>
                    <a:pt x="132" y="106"/>
                  </a:cubicBezTo>
                  <a:cubicBezTo>
                    <a:pt x="132" y="107"/>
                    <a:pt x="132" y="108"/>
                    <a:pt x="133" y="108"/>
                  </a:cubicBezTo>
                  <a:cubicBezTo>
                    <a:pt x="142" y="121"/>
                    <a:pt x="142" y="121"/>
                    <a:pt x="142" y="121"/>
                  </a:cubicBezTo>
                  <a:cubicBezTo>
                    <a:pt x="144" y="123"/>
                    <a:pt x="143" y="127"/>
                    <a:pt x="141" y="130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8" y="143"/>
                    <a:pt x="124" y="143"/>
                    <a:pt x="121" y="141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8" y="132"/>
                    <a:pt x="107" y="132"/>
                    <a:pt x="107" y="132"/>
                  </a:cubicBezTo>
                  <a:cubicBezTo>
                    <a:pt x="104" y="133"/>
                    <a:pt x="101" y="135"/>
                    <a:pt x="98" y="136"/>
                  </a:cubicBezTo>
                  <a:cubicBezTo>
                    <a:pt x="97" y="136"/>
                    <a:pt x="97" y="136"/>
                    <a:pt x="97" y="13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94" y="156"/>
                    <a:pt x="91" y="158"/>
                    <a:pt x="87" y="158"/>
                  </a:cubicBezTo>
                  <a:close/>
                  <a:moveTo>
                    <a:pt x="72" y="151"/>
                  </a:moveTo>
                  <a:cubicBezTo>
                    <a:pt x="87" y="151"/>
                    <a:pt x="87" y="151"/>
                    <a:pt x="87" y="151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90" y="133"/>
                    <a:pt x="92" y="130"/>
                    <a:pt x="96" y="129"/>
                  </a:cubicBezTo>
                  <a:cubicBezTo>
                    <a:pt x="98" y="128"/>
                    <a:pt x="101" y="127"/>
                    <a:pt x="103" y="125"/>
                  </a:cubicBezTo>
                  <a:cubicBezTo>
                    <a:pt x="107" y="124"/>
                    <a:pt x="110" y="124"/>
                    <a:pt x="113" y="126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25" y="110"/>
                    <a:pt x="124" y="106"/>
                    <a:pt x="126" y="103"/>
                  </a:cubicBezTo>
                  <a:cubicBezTo>
                    <a:pt x="127" y="100"/>
                    <a:pt x="128" y="98"/>
                    <a:pt x="129" y="95"/>
                  </a:cubicBezTo>
                  <a:cubicBezTo>
                    <a:pt x="130" y="92"/>
                    <a:pt x="133" y="89"/>
                    <a:pt x="136" y="89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3" y="69"/>
                    <a:pt x="130" y="66"/>
                    <a:pt x="129" y="63"/>
                  </a:cubicBezTo>
                  <a:cubicBezTo>
                    <a:pt x="128" y="60"/>
                    <a:pt x="127" y="58"/>
                    <a:pt x="126" y="55"/>
                  </a:cubicBezTo>
                  <a:cubicBezTo>
                    <a:pt x="124" y="52"/>
                    <a:pt x="125" y="49"/>
                    <a:pt x="127" y="46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0" y="34"/>
                    <a:pt x="107" y="34"/>
                    <a:pt x="103" y="33"/>
                  </a:cubicBezTo>
                  <a:cubicBezTo>
                    <a:pt x="101" y="31"/>
                    <a:pt x="98" y="30"/>
                    <a:pt x="96" y="29"/>
                  </a:cubicBezTo>
                  <a:cubicBezTo>
                    <a:pt x="92" y="28"/>
                    <a:pt x="90" y="26"/>
                    <a:pt x="89" y="22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9" y="26"/>
                    <a:pt x="67" y="28"/>
                    <a:pt x="64" y="29"/>
                  </a:cubicBezTo>
                  <a:cubicBezTo>
                    <a:pt x="61" y="30"/>
                    <a:pt x="58" y="31"/>
                    <a:pt x="56" y="33"/>
                  </a:cubicBezTo>
                  <a:cubicBezTo>
                    <a:pt x="53" y="34"/>
                    <a:pt x="49" y="34"/>
                    <a:pt x="46" y="3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5" y="49"/>
                    <a:pt x="35" y="52"/>
                    <a:pt x="33" y="55"/>
                  </a:cubicBezTo>
                  <a:cubicBezTo>
                    <a:pt x="32" y="58"/>
                    <a:pt x="31" y="60"/>
                    <a:pt x="30" y="63"/>
                  </a:cubicBezTo>
                  <a:cubicBezTo>
                    <a:pt x="29" y="66"/>
                    <a:pt x="26" y="69"/>
                    <a:pt x="23" y="69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6" y="89"/>
                    <a:pt x="29" y="92"/>
                    <a:pt x="30" y="95"/>
                  </a:cubicBezTo>
                  <a:cubicBezTo>
                    <a:pt x="31" y="98"/>
                    <a:pt x="32" y="100"/>
                    <a:pt x="33" y="103"/>
                  </a:cubicBezTo>
                  <a:cubicBezTo>
                    <a:pt x="35" y="106"/>
                    <a:pt x="35" y="110"/>
                    <a:pt x="33" y="112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9" y="124"/>
                    <a:pt x="53" y="124"/>
                    <a:pt x="56" y="125"/>
                  </a:cubicBezTo>
                  <a:cubicBezTo>
                    <a:pt x="58" y="127"/>
                    <a:pt x="61" y="128"/>
                    <a:pt x="64" y="129"/>
                  </a:cubicBezTo>
                  <a:cubicBezTo>
                    <a:pt x="67" y="130"/>
                    <a:pt x="69" y="133"/>
                    <a:pt x="70" y="136"/>
                  </a:cubicBezTo>
                  <a:lnTo>
                    <a:pt x="72" y="151"/>
                  </a:lnTo>
                  <a:close/>
                  <a:moveTo>
                    <a:pt x="23" y="125"/>
                  </a:moveTo>
                  <a:cubicBezTo>
                    <a:pt x="23" y="125"/>
                    <a:pt x="23" y="125"/>
                    <a:pt x="23" y="125"/>
                  </a:cubicBezTo>
                  <a:close/>
                  <a:moveTo>
                    <a:pt x="136" y="124"/>
                  </a:moveTo>
                  <a:cubicBezTo>
                    <a:pt x="136" y="124"/>
                    <a:pt x="136" y="124"/>
                    <a:pt x="136" y="125"/>
                  </a:cubicBezTo>
                  <a:lnTo>
                    <a:pt x="136" y="124"/>
                  </a:lnTo>
                  <a:close/>
                  <a:moveTo>
                    <a:pt x="152" y="87"/>
                  </a:moveTo>
                  <a:cubicBezTo>
                    <a:pt x="152" y="87"/>
                    <a:pt x="152" y="87"/>
                    <a:pt x="152" y="87"/>
                  </a:cubicBezTo>
                  <a:close/>
                  <a:moveTo>
                    <a:pt x="8" y="87"/>
                  </a:moveTo>
                  <a:cubicBezTo>
                    <a:pt x="8" y="87"/>
                    <a:pt x="8" y="87"/>
                    <a:pt x="8" y="87"/>
                  </a:cubicBezTo>
                  <a:close/>
                  <a:moveTo>
                    <a:pt x="152" y="86"/>
                  </a:moveTo>
                  <a:cubicBezTo>
                    <a:pt x="152" y="86"/>
                    <a:pt x="152" y="86"/>
                    <a:pt x="152" y="86"/>
                  </a:cubicBezTo>
                  <a:close/>
                  <a:moveTo>
                    <a:pt x="7" y="86"/>
                  </a:moveTo>
                  <a:cubicBezTo>
                    <a:pt x="7" y="86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lose/>
                  <a:moveTo>
                    <a:pt x="126" y="23"/>
                  </a:moveTo>
                  <a:cubicBezTo>
                    <a:pt x="126" y="23"/>
                    <a:pt x="126" y="23"/>
                    <a:pt x="126" y="23"/>
                  </a:cubicBezTo>
                  <a:cubicBezTo>
                    <a:pt x="126" y="23"/>
                    <a:pt x="126" y="23"/>
                    <a:pt x="126" y="23"/>
                  </a:cubicBezTo>
                  <a:close/>
                  <a:moveTo>
                    <a:pt x="125" y="23"/>
                  </a:moveTo>
                  <a:cubicBezTo>
                    <a:pt x="125" y="23"/>
                    <a:pt x="125" y="23"/>
                    <a:pt x="125" y="23"/>
                  </a:cubicBezTo>
                  <a:close/>
                  <a:moveTo>
                    <a:pt x="80" y="111"/>
                  </a:moveTo>
                  <a:cubicBezTo>
                    <a:pt x="71" y="111"/>
                    <a:pt x="63" y="107"/>
                    <a:pt x="57" y="101"/>
                  </a:cubicBezTo>
                  <a:cubicBezTo>
                    <a:pt x="50" y="94"/>
                    <a:pt x="47" y="83"/>
                    <a:pt x="49" y="72"/>
                  </a:cubicBezTo>
                  <a:cubicBezTo>
                    <a:pt x="52" y="60"/>
                    <a:pt x="61" y="51"/>
                    <a:pt x="73" y="48"/>
                  </a:cubicBezTo>
                  <a:cubicBezTo>
                    <a:pt x="83" y="46"/>
                    <a:pt x="94" y="49"/>
                    <a:pt x="102" y="57"/>
                  </a:cubicBezTo>
                  <a:cubicBezTo>
                    <a:pt x="110" y="64"/>
                    <a:pt x="113" y="75"/>
                    <a:pt x="110" y="86"/>
                  </a:cubicBezTo>
                  <a:cubicBezTo>
                    <a:pt x="108" y="98"/>
                    <a:pt x="99" y="107"/>
                    <a:pt x="87" y="110"/>
                  </a:cubicBezTo>
                  <a:cubicBezTo>
                    <a:pt x="85" y="110"/>
                    <a:pt x="82" y="111"/>
                    <a:pt x="80" y="111"/>
                  </a:cubicBezTo>
                  <a:close/>
                  <a:moveTo>
                    <a:pt x="80" y="55"/>
                  </a:moveTo>
                  <a:cubicBezTo>
                    <a:pt x="78" y="55"/>
                    <a:pt x="76" y="55"/>
                    <a:pt x="74" y="55"/>
                  </a:cubicBezTo>
                  <a:cubicBezTo>
                    <a:pt x="65" y="57"/>
                    <a:pt x="58" y="65"/>
                    <a:pt x="56" y="73"/>
                  </a:cubicBezTo>
                  <a:cubicBezTo>
                    <a:pt x="54" y="82"/>
                    <a:pt x="57" y="90"/>
                    <a:pt x="63" y="96"/>
                  </a:cubicBezTo>
                  <a:cubicBezTo>
                    <a:pt x="68" y="102"/>
                    <a:pt x="77" y="105"/>
                    <a:pt x="85" y="103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94" y="101"/>
                    <a:pt x="101" y="93"/>
                    <a:pt x="103" y="85"/>
                  </a:cubicBezTo>
                  <a:cubicBezTo>
                    <a:pt x="105" y="76"/>
                    <a:pt x="103" y="68"/>
                    <a:pt x="97" y="62"/>
                  </a:cubicBezTo>
                  <a:cubicBezTo>
                    <a:pt x="92" y="57"/>
                    <a:pt x="86" y="55"/>
                    <a:pt x="80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7B9E39F-864F-8E41-B3BC-CE37E5F6D98C}"/>
              </a:ext>
            </a:extLst>
          </p:cNvPr>
          <p:cNvGrpSpPr/>
          <p:nvPr/>
        </p:nvGrpSpPr>
        <p:grpSpPr>
          <a:xfrm>
            <a:off x="10717212" y="2241550"/>
            <a:ext cx="1063625" cy="1060450"/>
            <a:chOff x="10717212" y="2241550"/>
            <a:chExt cx="1063625" cy="1060450"/>
          </a:xfrm>
        </p:grpSpPr>
        <p:sp>
          <p:nvSpPr>
            <p:cNvPr id="821" name="Google Shape;821;p33"/>
            <p:cNvSpPr/>
            <p:nvPr/>
          </p:nvSpPr>
          <p:spPr>
            <a:xfrm>
              <a:off x="10717212" y="2241550"/>
              <a:ext cx="1063625" cy="1060450"/>
            </a:xfrm>
            <a:prstGeom prst="ellipse">
              <a:avLst/>
            </a:prstGeom>
            <a:solidFill>
              <a:srgbClr val="FF91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0798175" y="2519362"/>
              <a:ext cx="898525" cy="454025"/>
            </a:xfrm>
            <a:custGeom>
              <a:avLst/>
              <a:gdLst/>
              <a:ahLst/>
              <a:cxnLst/>
              <a:rect l="l" t="t" r="r" b="b"/>
              <a:pathLst>
                <a:path w="236" h="119" extrusionOk="0">
                  <a:moveTo>
                    <a:pt x="121" y="119"/>
                  </a:moveTo>
                  <a:cubicBezTo>
                    <a:pt x="107" y="119"/>
                    <a:pt x="96" y="118"/>
                    <a:pt x="84" y="116"/>
                  </a:cubicBezTo>
                  <a:cubicBezTo>
                    <a:pt x="81" y="115"/>
                    <a:pt x="77" y="114"/>
                    <a:pt x="74" y="112"/>
                  </a:cubicBezTo>
                  <a:cubicBezTo>
                    <a:pt x="67" y="109"/>
                    <a:pt x="65" y="105"/>
                    <a:pt x="65" y="102"/>
                  </a:cubicBezTo>
                  <a:cubicBezTo>
                    <a:pt x="64" y="97"/>
                    <a:pt x="66" y="93"/>
                    <a:pt x="69" y="90"/>
                  </a:cubicBezTo>
                  <a:cubicBezTo>
                    <a:pt x="74" y="85"/>
                    <a:pt x="81" y="80"/>
                    <a:pt x="90" y="76"/>
                  </a:cubicBezTo>
                  <a:cubicBezTo>
                    <a:pt x="93" y="75"/>
                    <a:pt x="95" y="74"/>
                    <a:pt x="98" y="73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2" y="71"/>
                    <a:pt x="104" y="70"/>
                    <a:pt x="104" y="68"/>
                  </a:cubicBezTo>
                  <a:cubicBezTo>
                    <a:pt x="104" y="66"/>
                    <a:pt x="104" y="65"/>
                    <a:pt x="102" y="64"/>
                  </a:cubicBezTo>
                  <a:cubicBezTo>
                    <a:pt x="93" y="54"/>
                    <a:pt x="88" y="42"/>
                    <a:pt x="89" y="28"/>
                  </a:cubicBezTo>
                  <a:cubicBezTo>
                    <a:pt x="90" y="14"/>
                    <a:pt x="97" y="5"/>
                    <a:pt x="112" y="1"/>
                  </a:cubicBezTo>
                  <a:cubicBezTo>
                    <a:pt x="115" y="0"/>
                    <a:pt x="118" y="0"/>
                    <a:pt x="121" y="0"/>
                  </a:cubicBezTo>
                  <a:cubicBezTo>
                    <a:pt x="124" y="0"/>
                    <a:pt x="127" y="0"/>
                    <a:pt x="129" y="1"/>
                  </a:cubicBezTo>
                  <a:cubicBezTo>
                    <a:pt x="144" y="5"/>
                    <a:pt x="152" y="14"/>
                    <a:pt x="153" y="28"/>
                  </a:cubicBezTo>
                  <a:cubicBezTo>
                    <a:pt x="153" y="42"/>
                    <a:pt x="149" y="54"/>
                    <a:pt x="139" y="64"/>
                  </a:cubicBezTo>
                  <a:cubicBezTo>
                    <a:pt x="138" y="65"/>
                    <a:pt x="137" y="66"/>
                    <a:pt x="138" y="68"/>
                  </a:cubicBezTo>
                  <a:cubicBezTo>
                    <a:pt x="138" y="70"/>
                    <a:pt x="139" y="71"/>
                    <a:pt x="141" y="72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46" y="74"/>
                    <a:pt x="149" y="75"/>
                    <a:pt x="152" y="76"/>
                  </a:cubicBezTo>
                  <a:cubicBezTo>
                    <a:pt x="161" y="80"/>
                    <a:pt x="167" y="84"/>
                    <a:pt x="173" y="90"/>
                  </a:cubicBezTo>
                  <a:cubicBezTo>
                    <a:pt x="175" y="93"/>
                    <a:pt x="177" y="97"/>
                    <a:pt x="176" y="102"/>
                  </a:cubicBezTo>
                  <a:cubicBezTo>
                    <a:pt x="175" y="106"/>
                    <a:pt x="172" y="110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4" y="114"/>
                    <a:pt x="161" y="115"/>
                    <a:pt x="157" y="116"/>
                  </a:cubicBezTo>
                  <a:cubicBezTo>
                    <a:pt x="146" y="118"/>
                    <a:pt x="135" y="119"/>
                    <a:pt x="121" y="119"/>
                  </a:cubicBezTo>
                  <a:close/>
                  <a:moveTo>
                    <a:pt x="121" y="6"/>
                  </a:moveTo>
                  <a:cubicBezTo>
                    <a:pt x="118" y="6"/>
                    <a:pt x="116" y="7"/>
                    <a:pt x="114" y="7"/>
                  </a:cubicBezTo>
                  <a:cubicBezTo>
                    <a:pt x="102" y="10"/>
                    <a:pt x="96" y="17"/>
                    <a:pt x="96" y="28"/>
                  </a:cubicBezTo>
                  <a:cubicBezTo>
                    <a:pt x="95" y="41"/>
                    <a:pt x="99" y="51"/>
                    <a:pt x="107" y="59"/>
                  </a:cubicBezTo>
                  <a:cubicBezTo>
                    <a:pt x="110" y="62"/>
                    <a:pt x="111" y="66"/>
                    <a:pt x="110" y="69"/>
                  </a:cubicBezTo>
                  <a:cubicBezTo>
                    <a:pt x="110" y="73"/>
                    <a:pt x="107" y="76"/>
                    <a:pt x="103" y="78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98" y="80"/>
                    <a:pt x="95" y="81"/>
                    <a:pt x="93" y="82"/>
                  </a:cubicBezTo>
                  <a:cubicBezTo>
                    <a:pt x="84" y="86"/>
                    <a:pt x="78" y="90"/>
                    <a:pt x="74" y="94"/>
                  </a:cubicBezTo>
                  <a:cubicBezTo>
                    <a:pt x="72" y="96"/>
                    <a:pt x="71" y="98"/>
                    <a:pt x="71" y="100"/>
                  </a:cubicBezTo>
                  <a:cubicBezTo>
                    <a:pt x="72" y="103"/>
                    <a:pt x="74" y="105"/>
                    <a:pt x="77" y="106"/>
                  </a:cubicBezTo>
                  <a:cubicBezTo>
                    <a:pt x="80" y="108"/>
                    <a:pt x="83" y="109"/>
                    <a:pt x="86" y="109"/>
                  </a:cubicBezTo>
                  <a:cubicBezTo>
                    <a:pt x="97" y="112"/>
                    <a:pt x="108" y="112"/>
                    <a:pt x="121" y="113"/>
                  </a:cubicBezTo>
                  <a:cubicBezTo>
                    <a:pt x="134" y="112"/>
                    <a:pt x="145" y="112"/>
                    <a:pt x="156" y="109"/>
                  </a:cubicBezTo>
                  <a:cubicBezTo>
                    <a:pt x="159" y="109"/>
                    <a:pt x="162" y="108"/>
                    <a:pt x="165" y="106"/>
                  </a:cubicBezTo>
                  <a:cubicBezTo>
                    <a:pt x="168" y="105"/>
                    <a:pt x="169" y="103"/>
                    <a:pt x="170" y="101"/>
                  </a:cubicBezTo>
                  <a:cubicBezTo>
                    <a:pt x="170" y="98"/>
                    <a:pt x="169" y="96"/>
                    <a:pt x="168" y="94"/>
                  </a:cubicBezTo>
                  <a:cubicBezTo>
                    <a:pt x="163" y="90"/>
                    <a:pt x="157" y="86"/>
                    <a:pt x="149" y="82"/>
                  </a:cubicBezTo>
                  <a:cubicBezTo>
                    <a:pt x="146" y="81"/>
                    <a:pt x="144" y="80"/>
                    <a:pt x="141" y="7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5" y="76"/>
                    <a:pt x="132" y="73"/>
                    <a:pt x="131" y="69"/>
                  </a:cubicBezTo>
                  <a:cubicBezTo>
                    <a:pt x="130" y="66"/>
                    <a:pt x="132" y="62"/>
                    <a:pt x="135" y="59"/>
                  </a:cubicBezTo>
                  <a:cubicBezTo>
                    <a:pt x="143" y="51"/>
                    <a:pt x="147" y="41"/>
                    <a:pt x="146" y="28"/>
                  </a:cubicBezTo>
                  <a:cubicBezTo>
                    <a:pt x="146" y="17"/>
                    <a:pt x="140" y="10"/>
                    <a:pt x="128" y="7"/>
                  </a:cubicBezTo>
                  <a:cubicBezTo>
                    <a:pt x="125" y="7"/>
                    <a:pt x="123" y="6"/>
                    <a:pt x="121" y="6"/>
                  </a:cubicBezTo>
                  <a:close/>
                  <a:moveTo>
                    <a:pt x="166" y="109"/>
                  </a:moveTo>
                  <a:cubicBezTo>
                    <a:pt x="166" y="109"/>
                    <a:pt x="166" y="109"/>
                    <a:pt x="166" y="109"/>
                  </a:cubicBezTo>
                  <a:close/>
                  <a:moveTo>
                    <a:pt x="196" y="119"/>
                  </a:moveTo>
                  <a:cubicBezTo>
                    <a:pt x="194" y="119"/>
                    <a:pt x="194" y="119"/>
                    <a:pt x="194" y="119"/>
                  </a:cubicBezTo>
                  <a:cubicBezTo>
                    <a:pt x="188" y="119"/>
                    <a:pt x="186" y="119"/>
                    <a:pt x="179" y="118"/>
                  </a:cubicBezTo>
                  <a:cubicBezTo>
                    <a:pt x="177" y="118"/>
                    <a:pt x="176" y="116"/>
                    <a:pt x="176" y="115"/>
                  </a:cubicBezTo>
                  <a:cubicBezTo>
                    <a:pt x="176" y="113"/>
                    <a:pt x="178" y="111"/>
                    <a:pt x="180" y="112"/>
                  </a:cubicBezTo>
                  <a:cubicBezTo>
                    <a:pt x="186" y="112"/>
                    <a:pt x="188" y="112"/>
                    <a:pt x="194" y="113"/>
                  </a:cubicBezTo>
                  <a:cubicBezTo>
                    <a:pt x="196" y="113"/>
                    <a:pt x="196" y="113"/>
                    <a:pt x="196" y="113"/>
                  </a:cubicBezTo>
                  <a:cubicBezTo>
                    <a:pt x="205" y="112"/>
                    <a:pt x="213" y="112"/>
                    <a:pt x="220" y="110"/>
                  </a:cubicBezTo>
                  <a:cubicBezTo>
                    <a:pt x="223" y="110"/>
                    <a:pt x="225" y="109"/>
                    <a:pt x="226" y="108"/>
                  </a:cubicBezTo>
                  <a:cubicBezTo>
                    <a:pt x="228" y="108"/>
                    <a:pt x="229" y="106"/>
                    <a:pt x="229" y="105"/>
                  </a:cubicBezTo>
                  <a:cubicBezTo>
                    <a:pt x="230" y="104"/>
                    <a:pt x="229" y="102"/>
                    <a:pt x="228" y="102"/>
                  </a:cubicBezTo>
                  <a:cubicBezTo>
                    <a:pt x="225" y="98"/>
                    <a:pt x="221" y="96"/>
                    <a:pt x="215" y="93"/>
                  </a:cubicBezTo>
                  <a:cubicBezTo>
                    <a:pt x="214" y="92"/>
                    <a:pt x="212" y="92"/>
                    <a:pt x="210" y="91"/>
                  </a:cubicBezTo>
                  <a:cubicBezTo>
                    <a:pt x="209" y="90"/>
                    <a:pt x="209" y="90"/>
                    <a:pt x="209" y="90"/>
                  </a:cubicBezTo>
                  <a:cubicBezTo>
                    <a:pt x="205" y="89"/>
                    <a:pt x="203" y="87"/>
                    <a:pt x="202" y="84"/>
                  </a:cubicBezTo>
                  <a:cubicBezTo>
                    <a:pt x="202" y="81"/>
                    <a:pt x="203" y="78"/>
                    <a:pt x="205" y="76"/>
                  </a:cubicBezTo>
                  <a:cubicBezTo>
                    <a:pt x="211" y="70"/>
                    <a:pt x="213" y="63"/>
                    <a:pt x="213" y="55"/>
                  </a:cubicBezTo>
                  <a:cubicBezTo>
                    <a:pt x="213" y="47"/>
                    <a:pt x="209" y="43"/>
                    <a:pt x="201" y="41"/>
                  </a:cubicBezTo>
                  <a:cubicBezTo>
                    <a:pt x="199" y="41"/>
                    <a:pt x="198" y="41"/>
                    <a:pt x="196" y="41"/>
                  </a:cubicBezTo>
                  <a:cubicBezTo>
                    <a:pt x="195" y="41"/>
                    <a:pt x="193" y="41"/>
                    <a:pt x="192" y="41"/>
                  </a:cubicBezTo>
                  <a:cubicBezTo>
                    <a:pt x="184" y="43"/>
                    <a:pt x="180" y="47"/>
                    <a:pt x="180" y="55"/>
                  </a:cubicBezTo>
                  <a:cubicBezTo>
                    <a:pt x="179" y="63"/>
                    <a:pt x="182" y="70"/>
                    <a:pt x="187" y="76"/>
                  </a:cubicBezTo>
                  <a:cubicBezTo>
                    <a:pt x="190" y="78"/>
                    <a:pt x="191" y="81"/>
                    <a:pt x="190" y="84"/>
                  </a:cubicBezTo>
                  <a:cubicBezTo>
                    <a:pt x="190" y="87"/>
                    <a:pt x="188" y="89"/>
                    <a:pt x="185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3" y="91"/>
                    <a:pt x="181" y="90"/>
                    <a:pt x="180" y="88"/>
                  </a:cubicBezTo>
                  <a:cubicBezTo>
                    <a:pt x="180" y="86"/>
                    <a:pt x="181" y="85"/>
                    <a:pt x="182" y="84"/>
                  </a:cubicBezTo>
                  <a:cubicBezTo>
                    <a:pt x="183" y="84"/>
                    <a:pt x="183" y="84"/>
                    <a:pt x="183" y="84"/>
                  </a:cubicBezTo>
                  <a:cubicBezTo>
                    <a:pt x="183" y="83"/>
                    <a:pt x="184" y="83"/>
                    <a:pt x="184" y="83"/>
                  </a:cubicBezTo>
                  <a:cubicBezTo>
                    <a:pt x="184" y="82"/>
                    <a:pt x="184" y="81"/>
                    <a:pt x="183" y="80"/>
                  </a:cubicBezTo>
                  <a:cubicBezTo>
                    <a:pt x="176" y="73"/>
                    <a:pt x="173" y="65"/>
                    <a:pt x="173" y="54"/>
                  </a:cubicBezTo>
                  <a:cubicBezTo>
                    <a:pt x="173" y="47"/>
                    <a:pt x="177" y="38"/>
                    <a:pt x="190" y="35"/>
                  </a:cubicBezTo>
                  <a:cubicBezTo>
                    <a:pt x="192" y="35"/>
                    <a:pt x="194" y="34"/>
                    <a:pt x="196" y="34"/>
                  </a:cubicBezTo>
                  <a:cubicBezTo>
                    <a:pt x="198" y="34"/>
                    <a:pt x="200" y="35"/>
                    <a:pt x="202" y="35"/>
                  </a:cubicBezTo>
                  <a:cubicBezTo>
                    <a:pt x="216" y="38"/>
                    <a:pt x="219" y="47"/>
                    <a:pt x="219" y="54"/>
                  </a:cubicBezTo>
                  <a:cubicBezTo>
                    <a:pt x="220" y="65"/>
                    <a:pt x="216" y="74"/>
                    <a:pt x="210" y="80"/>
                  </a:cubicBezTo>
                  <a:cubicBezTo>
                    <a:pt x="209" y="81"/>
                    <a:pt x="209" y="81"/>
                    <a:pt x="209" y="82"/>
                  </a:cubicBezTo>
                  <a:cubicBezTo>
                    <a:pt x="209" y="83"/>
                    <a:pt x="210" y="84"/>
                    <a:pt x="211" y="84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14" y="86"/>
                    <a:pt x="216" y="86"/>
                    <a:pt x="218" y="87"/>
                  </a:cubicBezTo>
                  <a:cubicBezTo>
                    <a:pt x="225" y="90"/>
                    <a:pt x="229" y="93"/>
                    <a:pt x="233" y="97"/>
                  </a:cubicBezTo>
                  <a:cubicBezTo>
                    <a:pt x="235" y="99"/>
                    <a:pt x="236" y="103"/>
                    <a:pt x="236" y="106"/>
                  </a:cubicBezTo>
                  <a:cubicBezTo>
                    <a:pt x="235" y="110"/>
                    <a:pt x="233" y="113"/>
                    <a:pt x="229" y="114"/>
                  </a:cubicBezTo>
                  <a:cubicBezTo>
                    <a:pt x="227" y="115"/>
                    <a:pt x="224" y="116"/>
                    <a:pt x="222" y="117"/>
                  </a:cubicBezTo>
                  <a:cubicBezTo>
                    <a:pt x="214" y="119"/>
                    <a:pt x="206" y="119"/>
                    <a:pt x="196" y="119"/>
                  </a:cubicBezTo>
                  <a:close/>
                  <a:moveTo>
                    <a:pt x="45" y="119"/>
                  </a:moveTo>
                  <a:cubicBezTo>
                    <a:pt x="34" y="119"/>
                    <a:pt x="25" y="119"/>
                    <a:pt x="17" y="117"/>
                  </a:cubicBezTo>
                  <a:cubicBezTo>
                    <a:pt x="14" y="116"/>
                    <a:pt x="11" y="115"/>
                    <a:pt x="9" y="114"/>
                  </a:cubicBezTo>
                  <a:cubicBezTo>
                    <a:pt x="4" y="112"/>
                    <a:pt x="2" y="109"/>
                    <a:pt x="1" y="105"/>
                  </a:cubicBezTo>
                  <a:cubicBezTo>
                    <a:pt x="0" y="102"/>
                    <a:pt x="2" y="98"/>
                    <a:pt x="4" y="95"/>
                  </a:cubicBezTo>
                  <a:cubicBezTo>
                    <a:pt x="9" y="91"/>
                    <a:pt x="14" y="88"/>
                    <a:pt x="21" y="84"/>
                  </a:cubicBezTo>
                  <a:cubicBezTo>
                    <a:pt x="23" y="83"/>
                    <a:pt x="25" y="83"/>
                    <a:pt x="27" y="82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30" y="81"/>
                    <a:pt x="31" y="80"/>
                    <a:pt x="31" y="79"/>
                  </a:cubicBezTo>
                  <a:cubicBezTo>
                    <a:pt x="32" y="78"/>
                    <a:pt x="31" y="77"/>
                    <a:pt x="30" y="76"/>
                  </a:cubicBezTo>
                  <a:cubicBezTo>
                    <a:pt x="23" y="69"/>
                    <a:pt x="19" y="59"/>
                    <a:pt x="20" y="48"/>
                  </a:cubicBezTo>
                  <a:cubicBezTo>
                    <a:pt x="20" y="40"/>
                    <a:pt x="23" y="30"/>
                    <a:pt x="38" y="27"/>
                  </a:cubicBezTo>
                  <a:cubicBezTo>
                    <a:pt x="40" y="26"/>
                    <a:pt x="43" y="26"/>
                    <a:pt x="45" y="26"/>
                  </a:cubicBezTo>
                  <a:cubicBezTo>
                    <a:pt x="47" y="26"/>
                    <a:pt x="49" y="26"/>
                    <a:pt x="52" y="27"/>
                  </a:cubicBezTo>
                  <a:cubicBezTo>
                    <a:pt x="66" y="30"/>
                    <a:pt x="70" y="40"/>
                    <a:pt x="70" y="48"/>
                  </a:cubicBezTo>
                  <a:cubicBezTo>
                    <a:pt x="71" y="59"/>
                    <a:pt x="67" y="69"/>
                    <a:pt x="60" y="76"/>
                  </a:cubicBezTo>
                  <a:cubicBezTo>
                    <a:pt x="59" y="77"/>
                    <a:pt x="58" y="78"/>
                    <a:pt x="59" y="79"/>
                  </a:cubicBezTo>
                  <a:cubicBezTo>
                    <a:pt x="59" y="80"/>
                    <a:pt x="60" y="81"/>
                    <a:pt x="61" y="8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2"/>
                    <a:pt x="65" y="84"/>
                    <a:pt x="64" y="86"/>
                  </a:cubicBezTo>
                  <a:cubicBezTo>
                    <a:pt x="64" y="88"/>
                    <a:pt x="62" y="89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5" y="86"/>
                    <a:pt x="53" y="83"/>
                    <a:pt x="52" y="80"/>
                  </a:cubicBezTo>
                  <a:cubicBezTo>
                    <a:pt x="52" y="77"/>
                    <a:pt x="53" y="74"/>
                    <a:pt x="55" y="72"/>
                  </a:cubicBezTo>
                  <a:cubicBezTo>
                    <a:pt x="61" y="65"/>
                    <a:pt x="64" y="58"/>
                    <a:pt x="64" y="48"/>
                  </a:cubicBezTo>
                  <a:cubicBezTo>
                    <a:pt x="63" y="40"/>
                    <a:pt x="59" y="35"/>
                    <a:pt x="50" y="33"/>
                  </a:cubicBezTo>
                  <a:cubicBezTo>
                    <a:pt x="48" y="33"/>
                    <a:pt x="47" y="32"/>
                    <a:pt x="45" y="32"/>
                  </a:cubicBezTo>
                  <a:cubicBezTo>
                    <a:pt x="43" y="32"/>
                    <a:pt x="41" y="33"/>
                    <a:pt x="40" y="33"/>
                  </a:cubicBezTo>
                  <a:cubicBezTo>
                    <a:pt x="31" y="35"/>
                    <a:pt x="27" y="40"/>
                    <a:pt x="26" y="48"/>
                  </a:cubicBezTo>
                  <a:cubicBezTo>
                    <a:pt x="26" y="58"/>
                    <a:pt x="29" y="65"/>
                    <a:pt x="35" y="72"/>
                  </a:cubicBezTo>
                  <a:cubicBezTo>
                    <a:pt x="37" y="74"/>
                    <a:pt x="38" y="77"/>
                    <a:pt x="38" y="80"/>
                  </a:cubicBezTo>
                  <a:cubicBezTo>
                    <a:pt x="37" y="83"/>
                    <a:pt x="35" y="86"/>
                    <a:pt x="31" y="87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28" y="89"/>
                    <a:pt x="26" y="89"/>
                    <a:pt x="24" y="90"/>
                  </a:cubicBezTo>
                  <a:cubicBezTo>
                    <a:pt x="17" y="93"/>
                    <a:pt x="13" y="96"/>
                    <a:pt x="9" y="100"/>
                  </a:cubicBezTo>
                  <a:cubicBezTo>
                    <a:pt x="8" y="101"/>
                    <a:pt x="7" y="103"/>
                    <a:pt x="7" y="104"/>
                  </a:cubicBezTo>
                  <a:cubicBezTo>
                    <a:pt x="8" y="105"/>
                    <a:pt x="9" y="107"/>
                    <a:pt x="11" y="108"/>
                  </a:cubicBezTo>
                  <a:cubicBezTo>
                    <a:pt x="13" y="109"/>
                    <a:pt x="16" y="110"/>
                    <a:pt x="18" y="110"/>
                  </a:cubicBezTo>
                  <a:cubicBezTo>
                    <a:pt x="26" y="112"/>
                    <a:pt x="35" y="112"/>
                    <a:pt x="45" y="113"/>
                  </a:cubicBezTo>
                  <a:cubicBezTo>
                    <a:pt x="51" y="113"/>
                    <a:pt x="56" y="112"/>
                    <a:pt x="61" y="112"/>
                  </a:cubicBezTo>
                  <a:cubicBezTo>
                    <a:pt x="63" y="112"/>
                    <a:pt x="64" y="113"/>
                    <a:pt x="64" y="115"/>
                  </a:cubicBezTo>
                  <a:cubicBezTo>
                    <a:pt x="64" y="117"/>
                    <a:pt x="63" y="118"/>
                    <a:pt x="61" y="118"/>
                  </a:cubicBezTo>
                  <a:cubicBezTo>
                    <a:pt x="56" y="119"/>
                    <a:pt x="51" y="119"/>
                    <a:pt x="45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8E333C1-7D41-F64B-A219-3F8380611069}"/>
              </a:ext>
            </a:extLst>
          </p:cNvPr>
          <p:cNvGrpSpPr/>
          <p:nvPr/>
        </p:nvGrpSpPr>
        <p:grpSpPr>
          <a:xfrm>
            <a:off x="10717212" y="4859337"/>
            <a:ext cx="1063625" cy="1063625"/>
            <a:chOff x="10717212" y="4859337"/>
            <a:chExt cx="1063625" cy="1063625"/>
          </a:xfrm>
        </p:grpSpPr>
        <p:sp>
          <p:nvSpPr>
            <p:cNvPr id="822" name="Google Shape;822;p33"/>
            <p:cNvSpPr/>
            <p:nvPr/>
          </p:nvSpPr>
          <p:spPr>
            <a:xfrm>
              <a:off x="10717212" y="4859337"/>
              <a:ext cx="1063625" cy="1063625"/>
            </a:xfrm>
            <a:prstGeom prst="ellipse">
              <a:avLst/>
            </a:prstGeom>
            <a:solidFill>
              <a:srgbClr val="FFC85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10934700" y="5106987"/>
              <a:ext cx="628650" cy="549275"/>
            </a:xfrm>
            <a:custGeom>
              <a:avLst/>
              <a:gdLst/>
              <a:ahLst/>
              <a:cxnLst/>
              <a:rect l="l" t="t" r="r" b="b"/>
              <a:pathLst>
                <a:path w="165" h="144" extrusionOk="0">
                  <a:moveTo>
                    <a:pt x="146" y="144"/>
                  </a:moveTo>
                  <a:cubicBezTo>
                    <a:pt x="19" y="144"/>
                    <a:pt x="19" y="144"/>
                    <a:pt x="19" y="144"/>
                  </a:cubicBezTo>
                  <a:cubicBezTo>
                    <a:pt x="8" y="144"/>
                    <a:pt x="0" y="135"/>
                    <a:pt x="0" y="12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1"/>
                    <a:pt x="1" y="90"/>
                    <a:pt x="3" y="90"/>
                  </a:cubicBezTo>
                  <a:cubicBezTo>
                    <a:pt x="5" y="90"/>
                    <a:pt x="7" y="91"/>
                    <a:pt x="7" y="93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31"/>
                    <a:pt x="12" y="137"/>
                    <a:pt x="19" y="13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53" y="137"/>
                    <a:pt x="158" y="131"/>
                    <a:pt x="158" y="125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8" y="92"/>
                    <a:pt x="160" y="90"/>
                    <a:pt x="162" y="90"/>
                  </a:cubicBezTo>
                  <a:cubicBezTo>
                    <a:pt x="164" y="90"/>
                    <a:pt x="165" y="92"/>
                    <a:pt x="165" y="94"/>
                  </a:cubicBezTo>
                  <a:cubicBezTo>
                    <a:pt x="165" y="125"/>
                    <a:pt x="165" y="125"/>
                    <a:pt x="165" y="125"/>
                  </a:cubicBezTo>
                  <a:cubicBezTo>
                    <a:pt x="165" y="135"/>
                    <a:pt x="157" y="144"/>
                    <a:pt x="146" y="144"/>
                  </a:cubicBezTo>
                  <a:close/>
                  <a:moveTo>
                    <a:pt x="89" y="103"/>
                  </a:moveTo>
                  <a:cubicBezTo>
                    <a:pt x="76" y="103"/>
                    <a:pt x="76" y="103"/>
                    <a:pt x="76" y="103"/>
                  </a:cubicBezTo>
                  <a:cubicBezTo>
                    <a:pt x="71" y="103"/>
                    <a:pt x="66" y="98"/>
                    <a:pt x="66" y="93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1"/>
                    <a:pt x="71" y="67"/>
                    <a:pt x="76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4" y="67"/>
                    <a:pt x="98" y="71"/>
                    <a:pt x="98" y="7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8"/>
                    <a:pt x="94" y="103"/>
                    <a:pt x="89" y="103"/>
                  </a:cubicBezTo>
                  <a:close/>
                  <a:moveTo>
                    <a:pt x="76" y="74"/>
                  </a:moveTo>
                  <a:cubicBezTo>
                    <a:pt x="75" y="74"/>
                    <a:pt x="74" y="75"/>
                    <a:pt x="74" y="7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95"/>
                    <a:pt x="75" y="96"/>
                    <a:pt x="76" y="96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90" y="96"/>
                    <a:pt x="91" y="95"/>
                    <a:pt x="91" y="93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5"/>
                    <a:pt x="90" y="74"/>
                    <a:pt x="89" y="74"/>
                  </a:cubicBezTo>
                  <a:lnTo>
                    <a:pt x="76" y="74"/>
                  </a:lnTo>
                  <a:close/>
                  <a:moveTo>
                    <a:pt x="146" y="88"/>
                  </a:moveTo>
                  <a:cubicBezTo>
                    <a:pt x="109" y="88"/>
                    <a:pt x="109" y="88"/>
                    <a:pt x="109" y="88"/>
                  </a:cubicBezTo>
                  <a:cubicBezTo>
                    <a:pt x="107" y="88"/>
                    <a:pt x="105" y="87"/>
                    <a:pt x="105" y="85"/>
                  </a:cubicBezTo>
                  <a:cubicBezTo>
                    <a:pt x="105" y="83"/>
                    <a:pt x="107" y="81"/>
                    <a:pt x="109" y="81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53" y="81"/>
                    <a:pt x="158" y="76"/>
                    <a:pt x="158" y="69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8" y="38"/>
                    <a:pt x="153" y="33"/>
                    <a:pt x="146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2" y="33"/>
                    <a:pt x="7" y="38"/>
                    <a:pt x="7" y="45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76"/>
                    <a:pt x="12" y="81"/>
                    <a:pt x="19" y="8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8" y="81"/>
                    <a:pt x="60" y="83"/>
                    <a:pt x="60" y="85"/>
                  </a:cubicBezTo>
                  <a:cubicBezTo>
                    <a:pt x="60" y="87"/>
                    <a:pt x="58" y="88"/>
                    <a:pt x="56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8" y="88"/>
                    <a:pt x="0" y="80"/>
                    <a:pt x="0" y="6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4"/>
                    <a:pt x="8" y="26"/>
                    <a:pt x="19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57" y="26"/>
                    <a:pt x="165" y="34"/>
                    <a:pt x="165" y="45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5" y="73"/>
                    <a:pt x="165" y="73"/>
                    <a:pt x="165" y="74"/>
                  </a:cubicBezTo>
                  <a:cubicBezTo>
                    <a:pt x="163" y="82"/>
                    <a:pt x="155" y="88"/>
                    <a:pt x="146" y="88"/>
                  </a:cubicBezTo>
                  <a:close/>
                  <a:moveTo>
                    <a:pt x="110" y="19"/>
                  </a:moveTo>
                  <a:cubicBezTo>
                    <a:pt x="108" y="19"/>
                    <a:pt x="106" y="18"/>
                    <a:pt x="106" y="16"/>
                  </a:cubicBezTo>
                  <a:cubicBezTo>
                    <a:pt x="106" y="11"/>
                    <a:pt x="102" y="7"/>
                    <a:pt x="96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3" y="7"/>
                    <a:pt x="58" y="11"/>
                    <a:pt x="58" y="16"/>
                  </a:cubicBezTo>
                  <a:cubicBezTo>
                    <a:pt x="58" y="18"/>
                    <a:pt x="57" y="19"/>
                    <a:pt x="55" y="19"/>
                  </a:cubicBezTo>
                  <a:cubicBezTo>
                    <a:pt x="53" y="19"/>
                    <a:pt x="51" y="18"/>
                    <a:pt x="51" y="16"/>
                  </a:cubicBezTo>
                  <a:cubicBezTo>
                    <a:pt x="51" y="7"/>
                    <a:pt x="59" y="0"/>
                    <a:pt x="6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6" y="0"/>
                    <a:pt x="113" y="7"/>
                    <a:pt x="113" y="16"/>
                  </a:cubicBezTo>
                  <a:cubicBezTo>
                    <a:pt x="113" y="18"/>
                    <a:pt x="112" y="19"/>
                    <a:pt x="1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4F621A-A788-E04D-97F2-501619315B44}"/>
              </a:ext>
            </a:extLst>
          </p:cNvPr>
          <p:cNvGrpSpPr/>
          <p:nvPr/>
        </p:nvGrpSpPr>
        <p:grpSpPr>
          <a:xfrm>
            <a:off x="457200" y="4846637"/>
            <a:ext cx="1060450" cy="1062037"/>
            <a:chOff x="457200" y="4846637"/>
            <a:chExt cx="1060450" cy="1062037"/>
          </a:xfrm>
        </p:grpSpPr>
        <p:sp>
          <p:nvSpPr>
            <p:cNvPr id="823" name="Google Shape;823;p33"/>
            <p:cNvSpPr/>
            <p:nvPr/>
          </p:nvSpPr>
          <p:spPr>
            <a:xfrm>
              <a:off x="457200" y="4846637"/>
              <a:ext cx="1060450" cy="1062037"/>
            </a:xfrm>
            <a:prstGeom prst="ellipse">
              <a:avLst/>
            </a:prstGeom>
            <a:solidFill>
              <a:srgbClr val="E249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669925" y="5006975"/>
              <a:ext cx="630237" cy="736600"/>
            </a:xfrm>
            <a:custGeom>
              <a:avLst/>
              <a:gdLst/>
              <a:ahLst/>
              <a:cxnLst/>
              <a:rect l="l" t="t" r="r" b="b"/>
              <a:pathLst>
                <a:path w="165" h="193" extrusionOk="0">
                  <a:moveTo>
                    <a:pt x="95" y="193"/>
                  </a:moveTo>
                  <a:cubicBezTo>
                    <a:pt x="68" y="193"/>
                    <a:pt x="68" y="193"/>
                    <a:pt x="68" y="193"/>
                  </a:cubicBezTo>
                  <a:cubicBezTo>
                    <a:pt x="66" y="193"/>
                    <a:pt x="65" y="192"/>
                    <a:pt x="65" y="190"/>
                  </a:cubicBezTo>
                  <a:cubicBezTo>
                    <a:pt x="65" y="188"/>
                    <a:pt x="66" y="186"/>
                    <a:pt x="68" y="186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7" y="186"/>
                    <a:pt x="99" y="188"/>
                    <a:pt x="99" y="190"/>
                  </a:cubicBezTo>
                  <a:cubicBezTo>
                    <a:pt x="99" y="192"/>
                    <a:pt x="97" y="193"/>
                    <a:pt x="95" y="193"/>
                  </a:cubicBezTo>
                  <a:close/>
                  <a:moveTo>
                    <a:pt x="102" y="181"/>
                  </a:moveTo>
                  <a:cubicBezTo>
                    <a:pt x="61" y="181"/>
                    <a:pt x="61" y="181"/>
                    <a:pt x="61" y="181"/>
                  </a:cubicBezTo>
                  <a:cubicBezTo>
                    <a:pt x="59" y="181"/>
                    <a:pt x="57" y="179"/>
                    <a:pt x="57" y="177"/>
                  </a:cubicBezTo>
                  <a:cubicBezTo>
                    <a:pt x="57" y="175"/>
                    <a:pt x="59" y="174"/>
                    <a:pt x="61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4" y="174"/>
                    <a:pt x="106" y="175"/>
                    <a:pt x="106" y="177"/>
                  </a:cubicBezTo>
                  <a:cubicBezTo>
                    <a:pt x="106" y="179"/>
                    <a:pt x="104" y="181"/>
                    <a:pt x="102" y="181"/>
                  </a:cubicBezTo>
                  <a:close/>
                  <a:moveTo>
                    <a:pt x="81" y="167"/>
                  </a:moveTo>
                  <a:cubicBezTo>
                    <a:pt x="74" y="167"/>
                    <a:pt x="66" y="167"/>
                    <a:pt x="65" y="167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8" y="167"/>
                    <a:pt x="54" y="165"/>
                    <a:pt x="53" y="158"/>
                  </a:cubicBezTo>
                  <a:cubicBezTo>
                    <a:pt x="52" y="155"/>
                    <a:pt x="52" y="152"/>
                    <a:pt x="52" y="150"/>
                  </a:cubicBezTo>
                  <a:cubicBezTo>
                    <a:pt x="52" y="146"/>
                    <a:pt x="52" y="142"/>
                    <a:pt x="50" y="140"/>
                  </a:cubicBezTo>
                  <a:cubicBezTo>
                    <a:pt x="45" y="130"/>
                    <a:pt x="41" y="122"/>
                    <a:pt x="36" y="112"/>
                  </a:cubicBezTo>
                  <a:cubicBezTo>
                    <a:pt x="30" y="102"/>
                    <a:pt x="25" y="86"/>
                    <a:pt x="28" y="72"/>
                  </a:cubicBezTo>
                  <a:cubicBezTo>
                    <a:pt x="33" y="53"/>
                    <a:pt x="53" y="35"/>
                    <a:pt x="81" y="35"/>
                  </a:cubicBezTo>
                  <a:cubicBezTo>
                    <a:pt x="110" y="35"/>
                    <a:pt x="129" y="53"/>
                    <a:pt x="134" y="72"/>
                  </a:cubicBezTo>
                  <a:cubicBezTo>
                    <a:pt x="138" y="86"/>
                    <a:pt x="132" y="102"/>
                    <a:pt x="127" y="112"/>
                  </a:cubicBezTo>
                  <a:cubicBezTo>
                    <a:pt x="121" y="122"/>
                    <a:pt x="117" y="130"/>
                    <a:pt x="112" y="140"/>
                  </a:cubicBezTo>
                  <a:cubicBezTo>
                    <a:pt x="110" y="142"/>
                    <a:pt x="110" y="146"/>
                    <a:pt x="110" y="150"/>
                  </a:cubicBezTo>
                  <a:cubicBezTo>
                    <a:pt x="110" y="152"/>
                    <a:pt x="110" y="155"/>
                    <a:pt x="109" y="158"/>
                  </a:cubicBezTo>
                  <a:cubicBezTo>
                    <a:pt x="108" y="165"/>
                    <a:pt x="104" y="167"/>
                    <a:pt x="97" y="167"/>
                  </a:cubicBezTo>
                  <a:cubicBezTo>
                    <a:pt x="97" y="167"/>
                    <a:pt x="89" y="167"/>
                    <a:pt x="81" y="167"/>
                  </a:cubicBezTo>
                  <a:close/>
                  <a:moveTo>
                    <a:pt x="65" y="160"/>
                  </a:moveTo>
                  <a:cubicBezTo>
                    <a:pt x="66" y="160"/>
                    <a:pt x="96" y="160"/>
                    <a:pt x="97" y="160"/>
                  </a:cubicBezTo>
                  <a:cubicBezTo>
                    <a:pt x="101" y="160"/>
                    <a:pt x="102" y="159"/>
                    <a:pt x="102" y="156"/>
                  </a:cubicBezTo>
                  <a:cubicBezTo>
                    <a:pt x="103" y="154"/>
                    <a:pt x="103" y="152"/>
                    <a:pt x="103" y="150"/>
                  </a:cubicBezTo>
                  <a:cubicBezTo>
                    <a:pt x="103" y="145"/>
                    <a:pt x="103" y="140"/>
                    <a:pt x="105" y="136"/>
                  </a:cubicBezTo>
                  <a:cubicBezTo>
                    <a:pt x="111" y="126"/>
                    <a:pt x="115" y="119"/>
                    <a:pt x="120" y="109"/>
                  </a:cubicBezTo>
                  <a:cubicBezTo>
                    <a:pt x="124" y="101"/>
                    <a:pt x="130" y="86"/>
                    <a:pt x="127" y="73"/>
                  </a:cubicBezTo>
                  <a:cubicBezTo>
                    <a:pt x="123" y="58"/>
                    <a:pt x="106" y="42"/>
                    <a:pt x="81" y="42"/>
                  </a:cubicBezTo>
                  <a:cubicBezTo>
                    <a:pt x="57" y="42"/>
                    <a:pt x="39" y="58"/>
                    <a:pt x="35" y="73"/>
                  </a:cubicBezTo>
                  <a:cubicBezTo>
                    <a:pt x="32" y="86"/>
                    <a:pt x="38" y="101"/>
                    <a:pt x="42" y="109"/>
                  </a:cubicBezTo>
                  <a:cubicBezTo>
                    <a:pt x="47" y="119"/>
                    <a:pt x="51" y="126"/>
                    <a:pt x="57" y="136"/>
                  </a:cubicBezTo>
                  <a:cubicBezTo>
                    <a:pt x="59" y="140"/>
                    <a:pt x="59" y="145"/>
                    <a:pt x="59" y="150"/>
                  </a:cubicBezTo>
                  <a:cubicBezTo>
                    <a:pt x="59" y="152"/>
                    <a:pt x="60" y="154"/>
                    <a:pt x="60" y="156"/>
                  </a:cubicBezTo>
                  <a:cubicBezTo>
                    <a:pt x="61" y="159"/>
                    <a:pt x="61" y="160"/>
                    <a:pt x="65" y="160"/>
                  </a:cubicBezTo>
                  <a:cubicBezTo>
                    <a:pt x="65" y="160"/>
                    <a:pt x="65" y="160"/>
                    <a:pt x="65" y="160"/>
                  </a:cubicBezTo>
                  <a:close/>
                  <a:moveTo>
                    <a:pt x="18" y="89"/>
                  </a:moveTo>
                  <a:cubicBezTo>
                    <a:pt x="4" y="89"/>
                    <a:pt x="4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3"/>
                    <a:pt x="2" y="82"/>
                    <a:pt x="4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20" y="82"/>
                    <a:pt x="21" y="83"/>
                    <a:pt x="21" y="85"/>
                  </a:cubicBezTo>
                  <a:cubicBezTo>
                    <a:pt x="21" y="87"/>
                    <a:pt x="20" y="89"/>
                    <a:pt x="18" y="89"/>
                  </a:cubicBezTo>
                  <a:close/>
                  <a:moveTo>
                    <a:pt x="162" y="86"/>
                  </a:moveTo>
                  <a:cubicBezTo>
                    <a:pt x="144" y="86"/>
                    <a:pt x="144" y="86"/>
                    <a:pt x="144" y="86"/>
                  </a:cubicBezTo>
                  <a:cubicBezTo>
                    <a:pt x="142" y="86"/>
                    <a:pt x="141" y="85"/>
                    <a:pt x="141" y="83"/>
                  </a:cubicBezTo>
                  <a:cubicBezTo>
                    <a:pt x="141" y="81"/>
                    <a:pt x="142" y="79"/>
                    <a:pt x="144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4" y="79"/>
                    <a:pt x="165" y="81"/>
                    <a:pt x="165" y="83"/>
                  </a:cubicBezTo>
                  <a:cubicBezTo>
                    <a:pt x="165" y="85"/>
                    <a:pt x="164" y="86"/>
                    <a:pt x="162" y="86"/>
                  </a:cubicBezTo>
                  <a:close/>
                  <a:moveTo>
                    <a:pt x="49" y="83"/>
                  </a:moveTo>
                  <a:cubicBezTo>
                    <a:pt x="48" y="83"/>
                    <a:pt x="48" y="83"/>
                    <a:pt x="48" y="83"/>
                  </a:cubicBezTo>
                  <a:cubicBezTo>
                    <a:pt x="46" y="83"/>
                    <a:pt x="45" y="81"/>
                    <a:pt x="45" y="79"/>
                  </a:cubicBezTo>
                  <a:cubicBezTo>
                    <a:pt x="49" y="66"/>
                    <a:pt x="6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5" y="52"/>
                    <a:pt x="87" y="54"/>
                    <a:pt x="87" y="56"/>
                  </a:cubicBezTo>
                  <a:cubicBezTo>
                    <a:pt x="87" y="58"/>
                    <a:pt x="85" y="59"/>
                    <a:pt x="83" y="59"/>
                  </a:cubicBezTo>
                  <a:cubicBezTo>
                    <a:pt x="66" y="59"/>
                    <a:pt x="55" y="70"/>
                    <a:pt x="52" y="81"/>
                  </a:cubicBezTo>
                  <a:cubicBezTo>
                    <a:pt x="52" y="82"/>
                    <a:pt x="50" y="83"/>
                    <a:pt x="49" y="83"/>
                  </a:cubicBezTo>
                  <a:close/>
                  <a:moveTo>
                    <a:pt x="127" y="44"/>
                  </a:moveTo>
                  <a:cubicBezTo>
                    <a:pt x="126" y="44"/>
                    <a:pt x="125" y="43"/>
                    <a:pt x="125" y="43"/>
                  </a:cubicBezTo>
                  <a:cubicBezTo>
                    <a:pt x="123" y="41"/>
                    <a:pt x="123" y="39"/>
                    <a:pt x="125" y="38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8" y="24"/>
                    <a:pt x="140" y="24"/>
                    <a:pt x="142" y="26"/>
                  </a:cubicBezTo>
                  <a:cubicBezTo>
                    <a:pt x="143" y="27"/>
                    <a:pt x="143" y="29"/>
                    <a:pt x="142" y="31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29" y="43"/>
                    <a:pt x="128" y="44"/>
                    <a:pt x="127" y="44"/>
                  </a:cubicBezTo>
                  <a:close/>
                  <a:moveTo>
                    <a:pt x="36" y="44"/>
                  </a:moveTo>
                  <a:cubicBezTo>
                    <a:pt x="35" y="44"/>
                    <a:pt x="34" y="43"/>
                    <a:pt x="33" y="43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29"/>
                    <a:pt x="20" y="27"/>
                    <a:pt x="21" y="26"/>
                  </a:cubicBezTo>
                  <a:cubicBezTo>
                    <a:pt x="23" y="24"/>
                    <a:pt x="25" y="24"/>
                    <a:pt x="26" y="25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1"/>
                    <a:pt x="39" y="43"/>
                  </a:cubicBezTo>
                  <a:cubicBezTo>
                    <a:pt x="38" y="43"/>
                    <a:pt x="37" y="44"/>
                    <a:pt x="36" y="44"/>
                  </a:cubicBezTo>
                  <a:close/>
                  <a:moveTo>
                    <a:pt x="81" y="28"/>
                  </a:moveTo>
                  <a:cubicBezTo>
                    <a:pt x="79" y="28"/>
                    <a:pt x="77" y="26"/>
                    <a:pt x="77" y="2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2"/>
                    <a:pt x="79" y="0"/>
                    <a:pt x="81" y="0"/>
                  </a:cubicBezTo>
                  <a:cubicBezTo>
                    <a:pt x="83" y="0"/>
                    <a:pt x="85" y="2"/>
                    <a:pt x="85" y="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6"/>
                    <a:pt x="83" y="28"/>
                    <a:pt x="8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2" name="Google Shape;832;p33"/>
          <p:cNvSpPr txBox="1"/>
          <p:nvPr/>
        </p:nvSpPr>
        <p:spPr>
          <a:xfrm>
            <a:off x="1695450" y="5106987"/>
            <a:ext cx="1487487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833" name="Google Shape;833;p33"/>
          <p:cNvSpPr txBox="1"/>
          <p:nvPr/>
        </p:nvSpPr>
        <p:spPr>
          <a:xfrm>
            <a:off x="9012237" y="2527300"/>
            <a:ext cx="1487487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  <p:sp>
        <p:nvSpPr>
          <p:cNvPr id="834" name="Google Shape;834;p33"/>
          <p:cNvSpPr txBox="1"/>
          <p:nvPr/>
        </p:nvSpPr>
        <p:spPr>
          <a:xfrm>
            <a:off x="9012237" y="5106987"/>
            <a:ext cx="1487487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20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50"/>
                            </p:stCondLst>
                            <p:childTnLst>
                              <p:par>
                                <p:cTn id="63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3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75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" grpId="0"/>
      <p:bldP spid="813" grpId="0" animBg="1"/>
      <p:bldP spid="814" grpId="0" animBg="1"/>
      <p:bldP spid="819" grpId="0"/>
      <p:bldP spid="824" grpId="0"/>
      <p:bldP spid="825" grpId="0"/>
      <p:bldP spid="826" grpId="0"/>
      <p:bldP spid="827" grpId="0"/>
      <p:bldP spid="832" grpId="0"/>
      <p:bldP spid="833" grpId="0"/>
      <p:bldP spid="8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/>
        </p:nvSpPr>
        <p:spPr>
          <a:xfrm>
            <a:off x="7931150" y="5324475"/>
            <a:ext cx="13985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5 OPTION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7934325" y="4151312"/>
            <a:ext cx="1395412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4 OPTION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7934325" y="2979737"/>
            <a:ext cx="1395412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3 OPTION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7934325" y="1803400"/>
            <a:ext cx="13985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 OPTION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7934325" y="627062"/>
            <a:ext cx="13493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 OPTION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EC297499-82DA-9542-9FB8-2452065EB024}"/>
              </a:ext>
            </a:extLst>
          </p:cNvPr>
          <p:cNvGrpSpPr/>
          <p:nvPr/>
        </p:nvGrpSpPr>
        <p:grpSpPr>
          <a:xfrm>
            <a:off x="3052275" y="659707"/>
            <a:ext cx="2008240" cy="2012193"/>
            <a:chOff x="3052275" y="659707"/>
            <a:chExt cx="2008240" cy="2012193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3668FD13-95C0-844B-80D6-7558A1FF18EC}"/>
                </a:ext>
              </a:extLst>
            </p:cNvPr>
            <p:cNvGrpSpPr/>
            <p:nvPr/>
          </p:nvGrpSpPr>
          <p:grpSpPr>
            <a:xfrm>
              <a:off x="3052275" y="659707"/>
              <a:ext cx="2008240" cy="2012193"/>
              <a:chOff x="4553226" y="714613"/>
              <a:chExt cx="1373758" cy="1376462"/>
            </a:xfrm>
          </p:grpSpPr>
          <p:sp>
            <p:nvSpPr>
              <p:cNvPr id="25" name="Freeform 11">
                <a:extLst>
                  <a:ext uri="{FF2B5EF4-FFF2-40B4-BE49-F238E27FC236}">
                    <a16:creationId xmlns="" xmlns:a16="http://schemas.microsoft.com/office/drawing/2014/main" id="{969A9326-0550-F14B-B559-7A594DC24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776" y="776811"/>
                <a:ext cx="1250714" cy="125071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="" xmlns:a16="http://schemas.microsoft.com/office/drawing/2014/main" id="{7BB0A642-034F-1F47-8347-DF35E474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411" y="895797"/>
                <a:ext cx="1014093" cy="1014093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="" xmlns:a16="http://schemas.microsoft.com/office/drawing/2014/main" id="{2DC9EB24-A803-0F4D-859F-91390AB1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072" y="774106"/>
                <a:ext cx="1256123" cy="1256123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14">
                <a:extLst>
                  <a:ext uri="{FF2B5EF4-FFF2-40B4-BE49-F238E27FC236}">
                    <a16:creationId xmlns="" xmlns:a16="http://schemas.microsoft.com/office/drawing/2014/main" id="{6D6C7363-E219-1F4F-BAA6-FFC6BDD31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226" y="714613"/>
                <a:ext cx="1373758" cy="137646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="" xmlns:a16="http://schemas.microsoft.com/office/drawing/2014/main" id="{EE72AB6D-F441-F140-91CC-AAAEC9552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930" y="717317"/>
                <a:ext cx="1371054" cy="1371053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1" name="Google Shape;451;p28"/>
            <p:cNvSpPr/>
            <p:nvPr/>
          </p:nvSpPr>
          <p:spPr>
            <a:xfrm>
              <a:off x="3698875" y="1250950"/>
              <a:ext cx="687387" cy="825500"/>
            </a:xfrm>
            <a:custGeom>
              <a:avLst/>
              <a:gdLst/>
              <a:ahLst/>
              <a:cxnLst/>
              <a:rect l="l" t="t" r="r" b="b"/>
              <a:pathLst>
                <a:path w="169" h="203" extrusionOk="0">
                  <a:moveTo>
                    <a:pt x="113" y="196"/>
                  </a:moveTo>
                  <a:cubicBezTo>
                    <a:pt x="113" y="199"/>
                    <a:pt x="110" y="203"/>
                    <a:pt x="10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0" y="203"/>
                    <a:pt x="56" y="199"/>
                    <a:pt x="56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56" y="192"/>
                    <a:pt x="60" y="189"/>
                    <a:pt x="63" y="189"/>
                  </a:cubicBezTo>
                  <a:cubicBezTo>
                    <a:pt x="106" y="189"/>
                    <a:pt x="106" y="189"/>
                    <a:pt x="106" y="189"/>
                  </a:cubicBezTo>
                  <a:cubicBezTo>
                    <a:pt x="110" y="189"/>
                    <a:pt x="113" y="192"/>
                    <a:pt x="113" y="196"/>
                  </a:cubicBezTo>
                  <a:close/>
                  <a:moveTo>
                    <a:pt x="113" y="177"/>
                  </a:moveTo>
                  <a:cubicBezTo>
                    <a:pt x="113" y="173"/>
                    <a:pt x="110" y="170"/>
                    <a:pt x="106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0" y="170"/>
                    <a:pt x="56" y="173"/>
                    <a:pt x="56" y="177"/>
                  </a:cubicBezTo>
                  <a:cubicBezTo>
                    <a:pt x="56" y="177"/>
                    <a:pt x="56" y="177"/>
                    <a:pt x="56" y="177"/>
                  </a:cubicBezTo>
                  <a:cubicBezTo>
                    <a:pt x="56" y="181"/>
                    <a:pt x="60" y="184"/>
                    <a:pt x="63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10" y="184"/>
                    <a:pt x="113" y="181"/>
                    <a:pt x="113" y="177"/>
                  </a:cubicBezTo>
                  <a:close/>
                  <a:moveTo>
                    <a:pt x="91" y="100"/>
                  </a:moveTo>
                  <a:cubicBezTo>
                    <a:pt x="82" y="100"/>
                    <a:pt x="82" y="100"/>
                    <a:pt x="82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66"/>
                    <a:pt x="78" y="166"/>
                    <a:pt x="78" y="166"/>
                  </a:cubicBezTo>
                  <a:cubicBezTo>
                    <a:pt x="80" y="166"/>
                    <a:pt x="82" y="166"/>
                    <a:pt x="84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7" y="166"/>
                    <a:pt x="89" y="166"/>
                    <a:pt x="91" y="166"/>
                  </a:cubicBezTo>
                  <a:lnTo>
                    <a:pt x="91" y="100"/>
                  </a:lnTo>
                  <a:close/>
                  <a:moveTo>
                    <a:pt x="61" y="73"/>
                  </a:moveTo>
                  <a:cubicBezTo>
                    <a:pt x="56" y="73"/>
                    <a:pt x="51" y="77"/>
                    <a:pt x="51" y="83"/>
                  </a:cubicBezTo>
                  <a:cubicBezTo>
                    <a:pt x="51" y="89"/>
                    <a:pt x="56" y="93"/>
                    <a:pt x="6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1" y="77"/>
                    <a:pt x="67" y="73"/>
                    <a:pt x="61" y="73"/>
                  </a:cubicBezTo>
                  <a:close/>
                  <a:moveTo>
                    <a:pt x="118" y="83"/>
                  </a:moveTo>
                  <a:cubicBezTo>
                    <a:pt x="118" y="77"/>
                    <a:pt x="114" y="73"/>
                    <a:pt x="108" y="73"/>
                  </a:cubicBezTo>
                  <a:cubicBezTo>
                    <a:pt x="103" y="73"/>
                    <a:pt x="98" y="77"/>
                    <a:pt x="98" y="83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14" y="93"/>
                    <a:pt x="118" y="89"/>
                    <a:pt x="118" y="83"/>
                  </a:cubicBezTo>
                  <a:close/>
                  <a:moveTo>
                    <a:pt x="141" y="65"/>
                  </a:moveTo>
                  <a:cubicBezTo>
                    <a:pt x="136" y="47"/>
                    <a:pt x="115" y="27"/>
                    <a:pt x="85" y="27"/>
                  </a:cubicBezTo>
                  <a:cubicBezTo>
                    <a:pt x="55" y="27"/>
                    <a:pt x="33" y="47"/>
                    <a:pt x="29" y="65"/>
                  </a:cubicBezTo>
                  <a:cubicBezTo>
                    <a:pt x="25" y="78"/>
                    <a:pt x="28" y="91"/>
                    <a:pt x="35" y="104"/>
                  </a:cubicBezTo>
                  <a:cubicBezTo>
                    <a:pt x="41" y="115"/>
                    <a:pt x="47" y="125"/>
                    <a:pt x="52" y="137"/>
                  </a:cubicBezTo>
                  <a:cubicBezTo>
                    <a:pt x="55" y="143"/>
                    <a:pt x="56" y="152"/>
                    <a:pt x="58" y="159"/>
                  </a:cubicBezTo>
                  <a:cubicBezTo>
                    <a:pt x="59" y="164"/>
                    <a:pt x="61" y="166"/>
                    <a:pt x="67" y="166"/>
                  </a:cubicBezTo>
                  <a:cubicBezTo>
                    <a:pt x="69" y="166"/>
                    <a:pt x="70" y="166"/>
                    <a:pt x="71" y="166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57" y="100"/>
                    <a:pt x="53" y="98"/>
                    <a:pt x="49" y="95"/>
                  </a:cubicBezTo>
                  <a:cubicBezTo>
                    <a:pt x="46" y="92"/>
                    <a:pt x="44" y="88"/>
                    <a:pt x="44" y="83"/>
                  </a:cubicBezTo>
                  <a:cubicBezTo>
                    <a:pt x="44" y="79"/>
                    <a:pt x="46" y="74"/>
                    <a:pt x="49" y="71"/>
                  </a:cubicBezTo>
                  <a:cubicBezTo>
                    <a:pt x="53" y="68"/>
                    <a:pt x="57" y="66"/>
                    <a:pt x="61" y="66"/>
                  </a:cubicBezTo>
                  <a:cubicBezTo>
                    <a:pt x="70" y="66"/>
                    <a:pt x="78" y="7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2" y="78"/>
                    <a:pt x="93" y="74"/>
                    <a:pt x="96" y="71"/>
                  </a:cubicBezTo>
                  <a:cubicBezTo>
                    <a:pt x="100" y="68"/>
                    <a:pt x="104" y="66"/>
                    <a:pt x="108" y="66"/>
                  </a:cubicBezTo>
                  <a:cubicBezTo>
                    <a:pt x="113" y="66"/>
                    <a:pt x="117" y="68"/>
                    <a:pt x="120" y="71"/>
                  </a:cubicBezTo>
                  <a:cubicBezTo>
                    <a:pt x="123" y="74"/>
                    <a:pt x="125" y="79"/>
                    <a:pt x="125" y="83"/>
                  </a:cubicBezTo>
                  <a:cubicBezTo>
                    <a:pt x="125" y="88"/>
                    <a:pt x="123" y="92"/>
                    <a:pt x="120" y="95"/>
                  </a:cubicBezTo>
                  <a:cubicBezTo>
                    <a:pt x="117" y="98"/>
                    <a:pt x="113" y="100"/>
                    <a:pt x="10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9" y="166"/>
                    <a:pt x="101" y="166"/>
                    <a:pt x="102" y="166"/>
                  </a:cubicBezTo>
                  <a:cubicBezTo>
                    <a:pt x="109" y="166"/>
                    <a:pt x="111" y="164"/>
                    <a:pt x="112" y="159"/>
                  </a:cubicBezTo>
                  <a:cubicBezTo>
                    <a:pt x="113" y="152"/>
                    <a:pt x="115" y="143"/>
                    <a:pt x="117" y="137"/>
                  </a:cubicBezTo>
                  <a:cubicBezTo>
                    <a:pt x="122" y="125"/>
                    <a:pt x="129" y="115"/>
                    <a:pt x="135" y="104"/>
                  </a:cubicBezTo>
                  <a:cubicBezTo>
                    <a:pt x="141" y="91"/>
                    <a:pt x="144" y="78"/>
                    <a:pt x="141" y="65"/>
                  </a:cubicBezTo>
                  <a:close/>
                  <a:moveTo>
                    <a:pt x="91" y="6"/>
                  </a:moveTo>
                  <a:cubicBezTo>
                    <a:pt x="91" y="3"/>
                    <a:pt x="8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0"/>
                    <a:pt x="79" y="3"/>
                    <a:pt x="79" y="6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21"/>
                    <a:pt x="81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8" y="24"/>
                    <a:pt x="91" y="21"/>
                    <a:pt x="91" y="18"/>
                  </a:cubicBezTo>
                  <a:lnTo>
                    <a:pt x="91" y="6"/>
                  </a:lnTo>
                  <a:close/>
                  <a:moveTo>
                    <a:pt x="125" y="16"/>
                  </a:moveTo>
                  <a:cubicBezTo>
                    <a:pt x="127" y="13"/>
                    <a:pt x="126" y="10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0" y="6"/>
                    <a:pt x="116" y="7"/>
                    <a:pt x="114" y="1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7" y="23"/>
                    <a:pt x="108" y="27"/>
                    <a:pt x="111" y="29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4" y="30"/>
                    <a:pt x="118" y="29"/>
                    <a:pt x="120" y="26"/>
                  </a:cubicBezTo>
                  <a:lnTo>
                    <a:pt x="125" y="16"/>
                  </a:lnTo>
                  <a:close/>
                  <a:moveTo>
                    <a:pt x="150" y="36"/>
                  </a:moveTo>
                  <a:cubicBezTo>
                    <a:pt x="153" y="34"/>
                    <a:pt x="153" y="30"/>
                    <a:pt x="151" y="27"/>
                  </a:cubicBezTo>
                  <a:cubicBezTo>
                    <a:pt x="151" y="27"/>
                    <a:pt x="151" y="27"/>
                    <a:pt x="151" y="27"/>
                  </a:cubicBezTo>
                  <a:cubicBezTo>
                    <a:pt x="149" y="25"/>
                    <a:pt x="145" y="25"/>
                    <a:pt x="142" y="27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1" y="37"/>
                    <a:pt x="131" y="41"/>
                    <a:pt x="133" y="43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5" y="46"/>
                    <a:pt x="139" y="46"/>
                    <a:pt x="142" y="44"/>
                  </a:cubicBezTo>
                  <a:lnTo>
                    <a:pt x="150" y="36"/>
                  </a:lnTo>
                  <a:close/>
                  <a:moveTo>
                    <a:pt x="164" y="66"/>
                  </a:moveTo>
                  <a:cubicBezTo>
                    <a:pt x="167" y="66"/>
                    <a:pt x="169" y="63"/>
                    <a:pt x="169" y="5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68" y="56"/>
                    <a:pt x="165" y="54"/>
                    <a:pt x="161" y="54"/>
                  </a:cubicBezTo>
                  <a:cubicBezTo>
                    <a:pt x="150" y="56"/>
                    <a:pt x="150" y="56"/>
                    <a:pt x="150" y="56"/>
                  </a:cubicBezTo>
                  <a:cubicBezTo>
                    <a:pt x="147" y="57"/>
                    <a:pt x="145" y="60"/>
                    <a:pt x="145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46" y="67"/>
                    <a:pt x="149" y="69"/>
                    <a:pt x="152" y="68"/>
                  </a:cubicBezTo>
                  <a:lnTo>
                    <a:pt x="164" y="66"/>
                  </a:lnTo>
                  <a:close/>
                  <a:moveTo>
                    <a:pt x="161" y="99"/>
                  </a:moveTo>
                  <a:cubicBezTo>
                    <a:pt x="164" y="100"/>
                    <a:pt x="167" y="98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9" y="91"/>
                    <a:pt x="167" y="88"/>
                    <a:pt x="163" y="87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49" y="84"/>
                    <a:pt x="146" y="87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3"/>
                    <a:pt x="146" y="96"/>
                    <a:pt x="150" y="97"/>
                  </a:cubicBezTo>
                  <a:lnTo>
                    <a:pt x="161" y="99"/>
                  </a:lnTo>
                  <a:close/>
                  <a:moveTo>
                    <a:pt x="49" y="26"/>
                  </a:moveTo>
                  <a:cubicBezTo>
                    <a:pt x="51" y="29"/>
                    <a:pt x="54" y="30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0" y="27"/>
                    <a:pt x="61" y="23"/>
                    <a:pt x="60" y="2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7"/>
                    <a:pt x="49" y="6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3" y="10"/>
                    <a:pt x="42" y="13"/>
                    <a:pt x="44" y="16"/>
                  </a:cubicBezTo>
                  <a:lnTo>
                    <a:pt x="49" y="26"/>
                  </a:lnTo>
                  <a:close/>
                  <a:moveTo>
                    <a:pt x="27" y="44"/>
                  </a:moveTo>
                  <a:cubicBezTo>
                    <a:pt x="29" y="46"/>
                    <a:pt x="33" y="46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1"/>
                    <a:pt x="38" y="37"/>
                    <a:pt x="35" y="35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4" y="25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6" y="30"/>
                    <a:pt x="16" y="34"/>
                    <a:pt x="18" y="36"/>
                  </a:cubicBezTo>
                  <a:lnTo>
                    <a:pt x="27" y="44"/>
                  </a:lnTo>
                  <a:close/>
                  <a:moveTo>
                    <a:pt x="16" y="68"/>
                  </a:moveTo>
                  <a:cubicBezTo>
                    <a:pt x="20" y="69"/>
                    <a:pt x="23" y="67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4" y="60"/>
                    <a:pt x="22" y="57"/>
                    <a:pt x="18" y="5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4" y="54"/>
                    <a:pt x="1" y="56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2" y="66"/>
                    <a:pt x="5" y="66"/>
                  </a:cubicBezTo>
                  <a:lnTo>
                    <a:pt x="16" y="68"/>
                  </a:lnTo>
                  <a:close/>
                  <a:moveTo>
                    <a:pt x="19" y="97"/>
                  </a:moveTo>
                  <a:cubicBezTo>
                    <a:pt x="22" y="96"/>
                    <a:pt x="24" y="93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3" y="87"/>
                    <a:pt x="20" y="84"/>
                    <a:pt x="17" y="85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2" y="88"/>
                    <a:pt x="0" y="91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8"/>
                    <a:pt x="4" y="100"/>
                    <a:pt x="8" y="99"/>
                  </a:cubicBezTo>
                  <a:lnTo>
                    <a:pt x="1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EC2F7276-E6CA-444B-9126-12E254889004}"/>
              </a:ext>
            </a:extLst>
          </p:cNvPr>
          <p:cNvGrpSpPr/>
          <p:nvPr/>
        </p:nvGrpSpPr>
        <p:grpSpPr>
          <a:xfrm>
            <a:off x="4210858" y="4203223"/>
            <a:ext cx="2002052" cy="2002052"/>
            <a:chOff x="4210858" y="4203223"/>
            <a:chExt cx="2002052" cy="2002052"/>
          </a:xfrm>
        </p:grpSpPr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7EF839D7-20B4-564D-8366-341C712AF473}"/>
                </a:ext>
              </a:extLst>
            </p:cNvPr>
            <p:cNvGrpSpPr/>
            <p:nvPr/>
          </p:nvGrpSpPr>
          <p:grpSpPr>
            <a:xfrm>
              <a:off x="4210858" y="4203223"/>
              <a:ext cx="2002052" cy="2002052"/>
              <a:chOff x="7437307" y="1886904"/>
              <a:chExt cx="1373758" cy="1373758"/>
            </a:xfrm>
          </p:grpSpPr>
          <p:sp>
            <p:nvSpPr>
              <p:cNvPr id="37" name="Freeform 21">
                <a:extLst>
                  <a:ext uri="{FF2B5EF4-FFF2-40B4-BE49-F238E27FC236}">
                    <a16:creationId xmlns="" xmlns:a16="http://schemas.microsoft.com/office/drawing/2014/main" id="{2FAFF18F-08F9-204F-AC70-2A6051C8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="" xmlns:a16="http://schemas.microsoft.com/office/drawing/2014/main" id="{BA3A5904-FF40-8F46-B36B-8D7EA5747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="" xmlns:a16="http://schemas.microsoft.com/office/drawing/2014/main" id="{EE071815-5291-6E45-AC3E-CD52B252F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="" xmlns:a16="http://schemas.microsoft.com/office/drawing/2014/main" id="{B232EC62-4752-514A-9120-004C5FA4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="" xmlns:a16="http://schemas.microsoft.com/office/drawing/2014/main" id="{CC5BBC4C-57A3-8E44-AE78-C4B5567D5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2" name="Google Shape;452;p28"/>
            <p:cNvSpPr/>
            <p:nvPr/>
          </p:nvSpPr>
          <p:spPr>
            <a:xfrm>
              <a:off x="4772025" y="4929187"/>
              <a:ext cx="911225" cy="611187"/>
            </a:xfrm>
            <a:custGeom>
              <a:avLst/>
              <a:gdLst/>
              <a:ahLst/>
              <a:cxnLst/>
              <a:rect l="l" t="t" r="r" b="b"/>
              <a:pathLst>
                <a:path w="224" h="150" extrusionOk="0">
                  <a:moveTo>
                    <a:pt x="178" y="15"/>
                  </a:moveTo>
                  <a:cubicBezTo>
                    <a:pt x="198" y="67"/>
                    <a:pt x="198" y="67"/>
                    <a:pt x="198" y="67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59" y="66"/>
                    <a:pt x="117" y="30"/>
                    <a:pt x="113" y="30"/>
                  </a:cubicBezTo>
                  <a:cubicBezTo>
                    <a:pt x="110" y="30"/>
                    <a:pt x="97" y="34"/>
                    <a:pt x="96" y="35"/>
                  </a:cubicBezTo>
                  <a:cubicBezTo>
                    <a:pt x="96" y="35"/>
                    <a:pt x="88" y="37"/>
                    <a:pt x="81" y="37"/>
                  </a:cubicBezTo>
                  <a:cubicBezTo>
                    <a:pt x="78" y="37"/>
                    <a:pt x="75" y="37"/>
                    <a:pt x="73" y="35"/>
                  </a:cubicBezTo>
                  <a:cubicBezTo>
                    <a:pt x="72" y="34"/>
                    <a:pt x="71" y="33"/>
                    <a:pt x="71" y="32"/>
                  </a:cubicBezTo>
                  <a:cubicBezTo>
                    <a:pt x="71" y="29"/>
                    <a:pt x="74" y="26"/>
                    <a:pt x="76" y="25"/>
                  </a:cubicBezTo>
                  <a:cubicBezTo>
                    <a:pt x="87" y="20"/>
                    <a:pt x="116" y="8"/>
                    <a:pt x="119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7" y="8"/>
                    <a:pt x="172" y="14"/>
                    <a:pt x="178" y="15"/>
                  </a:cubicBezTo>
                  <a:close/>
                  <a:moveTo>
                    <a:pt x="196" y="0"/>
                  </a:moveTo>
                  <a:cubicBezTo>
                    <a:pt x="195" y="0"/>
                    <a:pt x="195" y="1"/>
                    <a:pt x="194" y="1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4" y="5"/>
                    <a:pt x="183" y="6"/>
                    <a:pt x="182" y="7"/>
                  </a:cubicBezTo>
                  <a:cubicBezTo>
                    <a:pt x="182" y="9"/>
                    <a:pt x="182" y="10"/>
                    <a:pt x="182" y="12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5" y="69"/>
                    <a:pt x="208" y="71"/>
                    <a:pt x="211" y="69"/>
                  </a:cubicBezTo>
                  <a:cubicBezTo>
                    <a:pt x="220" y="66"/>
                    <a:pt x="220" y="66"/>
                    <a:pt x="220" y="66"/>
                  </a:cubicBezTo>
                  <a:cubicBezTo>
                    <a:pt x="221" y="66"/>
                    <a:pt x="222" y="64"/>
                    <a:pt x="223" y="63"/>
                  </a:cubicBezTo>
                  <a:cubicBezTo>
                    <a:pt x="224" y="62"/>
                    <a:pt x="224" y="60"/>
                    <a:pt x="223" y="59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2"/>
                    <a:pt x="198" y="0"/>
                    <a:pt x="196" y="0"/>
                  </a:cubicBezTo>
                  <a:close/>
                  <a:moveTo>
                    <a:pt x="0" y="75"/>
                  </a:moveTo>
                  <a:cubicBezTo>
                    <a:pt x="0" y="77"/>
                    <a:pt x="0" y="78"/>
                    <a:pt x="1" y="79"/>
                  </a:cubicBezTo>
                  <a:cubicBezTo>
                    <a:pt x="2" y="81"/>
                    <a:pt x="3" y="81"/>
                    <a:pt x="5" y="81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7" y="82"/>
                    <a:pt x="20" y="80"/>
                    <a:pt x="20" y="7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5" y="12"/>
                    <a:pt x="24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" y="9"/>
                    <a:pt x="5" y="11"/>
                    <a:pt x="4" y="14"/>
                  </a:cubicBezTo>
                  <a:lnTo>
                    <a:pt x="0" y="75"/>
                  </a:lnTo>
                  <a:close/>
                  <a:moveTo>
                    <a:pt x="92" y="130"/>
                  </a:moveTo>
                  <a:cubicBezTo>
                    <a:pt x="91" y="128"/>
                    <a:pt x="90" y="126"/>
                    <a:pt x="88" y="124"/>
                  </a:cubicBezTo>
                  <a:cubicBezTo>
                    <a:pt x="84" y="121"/>
                    <a:pt x="80" y="122"/>
                    <a:pt x="77" y="126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3" y="142"/>
                    <a:pt x="68" y="147"/>
                    <a:pt x="70" y="148"/>
                  </a:cubicBezTo>
                  <a:cubicBezTo>
                    <a:pt x="72" y="149"/>
                    <a:pt x="73" y="150"/>
                    <a:pt x="75" y="150"/>
                  </a:cubicBezTo>
                  <a:cubicBezTo>
                    <a:pt x="77" y="150"/>
                    <a:pt x="79" y="149"/>
                    <a:pt x="81" y="146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1" y="134"/>
                    <a:pt x="92" y="132"/>
                    <a:pt x="92" y="130"/>
                  </a:cubicBezTo>
                  <a:close/>
                  <a:moveTo>
                    <a:pt x="48" y="126"/>
                  </a:moveTo>
                  <a:cubicBezTo>
                    <a:pt x="45" y="130"/>
                    <a:pt x="46" y="133"/>
                    <a:pt x="51" y="137"/>
                  </a:cubicBezTo>
                  <a:cubicBezTo>
                    <a:pt x="54" y="140"/>
                    <a:pt x="58" y="140"/>
                    <a:pt x="62" y="135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7" y="117"/>
                    <a:pt x="73" y="112"/>
                    <a:pt x="71" y="111"/>
                  </a:cubicBezTo>
                  <a:cubicBezTo>
                    <a:pt x="67" y="108"/>
                    <a:pt x="63" y="108"/>
                    <a:pt x="60" y="11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20"/>
                    <a:pt x="53" y="120"/>
                    <a:pt x="53" y="120"/>
                  </a:cubicBezTo>
                  <a:lnTo>
                    <a:pt x="48" y="126"/>
                  </a:lnTo>
                  <a:close/>
                  <a:moveTo>
                    <a:pt x="33" y="111"/>
                  </a:moveTo>
                  <a:cubicBezTo>
                    <a:pt x="31" y="113"/>
                    <a:pt x="30" y="115"/>
                    <a:pt x="31" y="117"/>
                  </a:cubicBezTo>
                  <a:cubicBezTo>
                    <a:pt x="31" y="119"/>
                    <a:pt x="32" y="121"/>
                    <a:pt x="34" y="123"/>
                  </a:cubicBezTo>
                  <a:cubicBezTo>
                    <a:pt x="38" y="126"/>
                    <a:pt x="42" y="125"/>
                    <a:pt x="45" y="12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9" y="105"/>
                    <a:pt x="60" y="103"/>
                    <a:pt x="59" y="101"/>
                  </a:cubicBezTo>
                  <a:cubicBezTo>
                    <a:pt x="59" y="99"/>
                    <a:pt x="58" y="97"/>
                    <a:pt x="56" y="95"/>
                  </a:cubicBezTo>
                  <a:cubicBezTo>
                    <a:pt x="52" y="92"/>
                    <a:pt x="48" y="93"/>
                    <a:pt x="44" y="97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11"/>
                  </a:lnTo>
                  <a:close/>
                  <a:moveTo>
                    <a:pt x="30" y="106"/>
                  </a:moveTo>
                  <a:cubicBezTo>
                    <a:pt x="42" y="92"/>
                    <a:pt x="42" y="92"/>
                    <a:pt x="42" y="92"/>
                  </a:cubicBezTo>
                  <a:cubicBezTo>
                    <a:pt x="47" y="86"/>
                    <a:pt x="42" y="81"/>
                    <a:pt x="40" y="80"/>
                  </a:cubicBezTo>
                  <a:cubicBezTo>
                    <a:pt x="36" y="77"/>
                    <a:pt x="32" y="77"/>
                    <a:pt x="29" y="8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7" y="95"/>
                    <a:pt x="16" y="98"/>
                    <a:pt x="17" y="100"/>
                  </a:cubicBezTo>
                  <a:cubicBezTo>
                    <a:pt x="17" y="102"/>
                    <a:pt x="18" y="104"/>
                    <a:pt x="19" y="104"/>
                  </a:cubicBezTo>
                  <a:cubicBezTo>
                    <a:pt x="21" y="106"/>
                    <a:pt x="23" y="108"/>
                    <a:pt x="26" y="108"/>
                  </a:cubicBezTo>
                  <a:cubicBezTo>
                    <a:pt x="27" y="108"/>
                    <a:pt x="29" y="107"/>
                    <a:pt x="30" y="106"/>
                  </a:cubicBezTo>
                  <a:close/>
                  <a:moveTo>
                    <a:pt x="169" y="94"/>
                  </a:moveTo>
                  <a:cubicBezTo>
                    <a:pt x="172" y="91"/>
                    <a:pt x="174" y="86"/>
                    <a:pt x="168" y="82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43" y="60"/>
                    <a:pt x="118" y="39"/>
                    <a:pt x="113" y="35"/>
                  </a:cubicBezTo>
                  <a:cubicBezTo>
                    <a:pt x="110" y="36"/>
                    <a:pt x="103" y="38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89" y="42"/>
                    <a:pt x="81" y="42"/>
                  </a:cubicBezTo>
                  <a:cubicBezTo>
                    <a:pt x="76" y="42"/>
                    <a:pt x="73" y="42"/>
                    <a:pt x="71" y="40"/>
                  </a:cubicBezTo>
                  <a:cubicBezTo>
                    <a:pt x="66" y="37"/>
                    <a:pt x="66" y="33"/>
                    <a:pt x="66" y="32"/>
                  </a:cubicBezTo>
                  <a:cubicBezTo>
                    <a:pt x="66" y="27"/>
                    <a:pt x="70" y="23"/>
                    <a:pt x="73" y="2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3"/>
                    <a:pt x="33" y="73"/>
                    <a:pt x="35" y="73"/>
                  </a:cubicBezTo>
                  <a:cubicBezTo>
                    <a:pt x="38" y="73"/>
                    <a:pt x="41" y="74"/>
                    <a:pt x="44" y="76"/>
                  </a:cubicBezTo>
                  <a:cubicBezTo>
                    <a:pt x="48" y="79"/>
                    <a:pt x="50" y="84"/>
                    <a:pt x="49" y="88"/>
                  </a:cubicBezTo>
                  <a:cubicBezTo>
                    <a:pt x="53" y="88"/>
                    <a:pt x="56" y="89"/>
                    <a:pt x="59" y="91"/>
                  </a:cubicBezTo>
                  <a:cubicBezTo>
                    <a:pt x="63" y="95"/>
                    <a:pt x="65" y="99"/>
                    <a:pt x="64" y="104"/>
                  </a:cubicBezTo>
                  <a:cubicBezTo>
                    <a:pt x="68" y="103"/>
                    <a:pt x="71" y="104"/>
                    <a:pt x="74" y="107"/>
                  </a:cubicBezTo>
                  <a:cubicBezTo>
                    <a:pt x="78" y="110"/>
                    <a:pt x="80" y="113"/>
                    <a:pt x="80" y="117"/>
                  </a:cubicBezTo>
                  <a:cubicBezTo>
                    <a:pt x="84" y="116"/>
                    <a:pt x="88" y="117"/>
                    <a:pt x="91" y="120"/>
                  </a:cubicBezTo>
                  <a:cubicBezTo>
                    <a:pt x="96" y="124"/>
                    <a:pt x="98" y="130"/>
                    <a:pt x="96" y="135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00" y="138"/>
                    <a:pt x="100" y="138"/>
                    <a:pt x="101" y="139"/>
                  </a:cubicBezTo>
                  <a:cubicBezTo>
                    <a:pt x="101" y="139"/>
                    <a:pt x="101" y="139"/>
                    <a:pt x="101" y="139"/>
                  </a:cubicBezTo>
                  <a:cubicBezTo>
                    <a:pt x="102" y="140"/>
                    <a:pt x="104" y="140"/>
                    <a:pt x="105" y="140"/>
                  </a:cubicBezTo>
                  <a:cubicBezTo>
                    <a:pt x="108" y="140"/>
                    <a:pt x="110" y="139"/>
                    <a:pt x="111" y="137"/>
                  </a:cubicBezTo>
                  <a:cubicBezTo>
                    <a:pt x="114" y="134"/>
                    <a:pt x="115" y="132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92" y="111"/>
                    <a:pt x="92" y="111"/>
                    <a:pt x="92" y="110"/>
                  </a:cubicBezTo>
                  <a:cubicBezTo>
                    <a:pt x="92" y="109"/>
                    <a:pt x="92" y="108"/>
                    <a:pt x="92" y="108"/>
                  </a:cubicBezTo>
                  <a:cubicBezTo>
                    <a:pt x="93" y="106"/>
                    <a:pt x="95" y="106"/>
                    <a:pt x="97" y="107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9"/>
                    <a:pt x="124" y="129"/>
                    <a:pt x="126" y="129"/>
                  </a:cubicBezTo>
                  <a:cubicBezTo>
                    <a:pt x="128" y="129"/>
                    <a:pt x="131" y="128"/>
                    <a:pt x="132" y="126"/>
                  </a:cubicBezTo>
                  <a:cubicBezTo>
                    <a:pt x="134" y="124"/>
                    <a:pt x="135" y="122"/>
                    <a:pt x="134" y="120"/>
                  </a:cubicBezTo>
                  <a:cubicBezTo>
                    <a:pt x="134" y="118"/>
                    <a:pt x="133" y="116"/>
                    <a:pt x="131" y="114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13" y="100"/>
                    <a:pt x="113" y="99"/>
                    <a:pt x="113" y="98"/>
                  </a:cubicBezTo>
                  <a:cubicBezTo>
                    <a:pt x="113" y="97"/>
                    <a:pt x="113" y="97"/>
                    <a:pt x="114" y="96"/>
                  </a:cubicBezTo>
                  <a:cubicBezTo>
                    <a:pt x="115" y="95"/>
                    <a:pt x="117" y="95"/>
                    <a:pt x="118" y="96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2" y="115"/>
                    <a:pt x="144" y="116"/>
                    <a:pt x="146" y="116"/>
                  </a:cubicBezTo>
                  <a:cubicBezTo>
                    <a:pt x="149" y="116"/>
                    <a:pt x="151" y="114"/>
                    <a:pt x="153" y="112"/>
                  </a:cubicBezTo>
                  <a:cubicBezTo>
                    <a:pt x="155" y="110"/>
                    <a:pt x="156" y="108"/>
                    <a:pt x="156" y="106"/>
                  </a:cubicBezTo>
                  <a:cubicBezTo>
                    <a:pt x="155" y="104"/>
                    <a:pt x="154" y="102"/>
                    <a:pt x="152" y="100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34" y="85"/>
                    <a:pt x="134" y="85"/>
                    <a:pt x="134" y="85"/>
                  </a:cubicBezTo>
                  <a:cubicBezTo>
                    <a:pt x="132" y="84"/>
                    <a:pt x="132" y="82"/>
                    <a:pt x="133" y="81"/>
                  </a:cubicBezTo>
                  <a:cubicBezTo>
                    <a:pt x="134" y="79"/>
                    <a:pt x="136" y="79"/>
                    <a:pt x="137" y="80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61" y="99"/>
                    <a:pt x="166" y="98"/>
                    <a:pt x="169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7A05259D-2269-1E42-8FC3-5E4BCB9E650D}"/>
              </a:ext>
            </a:extLst>
          </p:cNvPr>
          <p:cNvGrpSpPr/>
          <p:nvPr/>
        </p:nvGrpSpPr>
        <p:grpSpPr>
          <a:xfrm>
            <a:off x="1173861" y="2006028"/>
            <a:ext cx="2020276" cy="2016304"/>
            <a:chOff x="1173861" y="2006028"/>
            <a:chExt cx="2020276" cy="2016304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2A07E626-879F-494D-BD8D-95286543063D}"/>
                </a:ext>
              </a:extLst>
            </p:cNvPr>
            <p:cNvGrpSpPr/>
            <p:nvPr/>
          </p:nvGrpSpPr>
          <p:grpSpPr>
            <a:xfrm>
              <a:off x="1173861" y="2006028"/>
              <a:ext cx="2020276" cy="2016304"/>
              <a:chOff x="3380935" y="3598693"/>
              <a:chExt cx="1376462" cy="1373757"/>
            </a:xfrm>
          </p:grpSpPr>
          <p:sp>
            <p:nvSpPr>
              <p:cNvPr id="19" name="Freeform 1">
                <a:extLst>
                  <a:ext uri="{FF2B5EF4-FFF2-40B4-BE49-F238E27FC236}">
                    <a16:creationId xmlns="" xmlns:a16="http://schemas.microsoft.com/office/drawing/2014/main" id="{E160CECD-646F-7E44-A781-71AF93AF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133" y="3658186"/>
                <a:ext cx="1250714" cy="1253418"/>
              </a:xfrm>
              <a:custGeom>
                <a:avLst/>
                <a:gdLst>
                  <a:gd name="T0" fmla="*/ 2876 w 4077"/>
                  <a:gd name="T1" fmla="*/ 4040 h 4086"/>
                  <a:gd name="T2" fmla="*/ 197 w 4077"/>
                  <a:gd name="T3" fmla="*/ 3180 h 4086"/>
                  <a:gd name="T4" fmla="*/ 36 w 4077"/>
                  <a:gd name="T5" fmla="*/ 2876 h 4086"/>
                  <a:gd name="T6" fmla="*/ 896 w 4077"/>
                  <a:gd name="T7" fmla="*/ 197 h 4086"/>
                  <a:gd name="T8" fmla="*/ 1201 w 4077"/>
                  <a:gd name="T9" fmla="*/ 45 h 4086"/>
                  <a:gd name="T10" fmla="*/ 3879 w 4077"/>
                  <a:gd name="T11" fmla="*/ 896 h 4086"/>
                  <a:gd name="T12" fmla="*/ 4040 w 4077"/>
                  <a:gd name="T13" fmla="*/ 1209 h 4086"/>
                  <a:gd name="T14" fmla="*/ 3180 w 4077"/>
                  <a:gd name="T15" fmla="*/ 3879 h 4086"/>
                  <a:gd name="T16" fmla="*/ 2876 w 4077"/>
                  <a:gd name="T17" fmla="*/ 4040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7" h="4086">
                    <a:moveTo>
                      <a:pt x="2876" y="4040"/>
                    </a:moveTo>
                    <a:cubicBezTo>
                      <a:pt x="197" y="3180"/>
                      <a:pt x="197" y="3180"/>
                      <a:pt x="197" y="3180"/>
                    </a:cubicBezTo>
                    <a:cubicBezTo>
                      <a:pt x="72" y="3145"/>
                      <a:pt x="0" y="3001"/>
                      <a:pt x="36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05" y="941"/>
                      <a:pt x="4076" y="1075"/>
                      <a:pt x="4040" y="1209"/>
                    </a:cubicBezTo>
                    <a:cubicBezTo>
                      <a:pt x="3180" y="3879"/>
                      <a:pt x="3180" y="3879"/>
                      <a:pt x="3180" y="3879"/>
                    </a:cubicBezTo>
                    <a:cubicBezTo>
                      <a:pt x="3136" y="4014"/>
                      <a:pt x="3001" y="4085"/>
                      <a:pt x="2876" y="404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2">
                <a:extLst>
                  <a:ext uri="{FF2B5EF4-FFF2-40B4-BE49-F238E27FC236}">
                    <a16:creationId xmlns="" xmlns:a16="http://schemas.microsoft.com/office/drawing/2014/main" id="{577E1C2D-60BB-5242-AF4A-B097399B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120" y="3777173"/>
                <a:ext cx="1014093" cy="1016797"/>
              </a:xfrm>
              <a:custGeom>
                <a:avLst/>
                <a:gdLst>
                  <a:gd name="T0" fmla="*/ 9 w 3307"/>
                  <a:gd name="T1" fmla="*/ 3064 h 3316"/>
                  <a:gd name="T2" fmla="*/ 0 w 3307"/>
                  <a:gd name="T3" fmla="*/ 260 h 3316"/>
                  <a:gd name="T4" fmla="*/ 242 w 3307"/>
                  <a:gd name="T5" fmla="*/ 9 h 3316"/>
                  <a:gd name="T6" fmla="*/ 3055 w 3307"/>
                  <a:gd name="T7" fmla="*/ 0 h 3316"/>
                  <a:gd name="T8" fmla="*/ 3297 w 3307"/>
                  <a:gd name="T9" fmla="*/ 242 h 3316"/>
                  <a:gd name="T10" fmla="*/ 3306 w 3307"/>
                  <a:gd name="T11" fmla="*/ 3055 h 3316"/>
                  <a:gd name="T12" fmla="*/ 3064 w 3307"/>
                  <a:gd name="T13" fmla="*/ 3297 h 3316"/>
                  <a:gd name="T14" fmla="*/ 251 w 3307"/>
                  <a:gd name="T15" fmla="*/ 3315 h 3316"/>
                  <a:gd name="T16" fmla="*/ 9 w 3307"/>
                  <a:gd name="T17" fmla="*/ 3064 h 3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16">
                    <a:moveTo>
                      <a:pt x="9" y="3064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90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15"/>
                      <a:pt x="251" y="3315"/>
                      <a:pt x="251" y="3315"/>
                    </a:cubicBezTo>
                    <a:cubicBezTo>
                      <a:pt x="117" y="3315"/>
                      <a:pt x="9" y="3199"/>
                      <a:pt x="9" y="306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3">
                <a:extLst>
                  <a:ext uri="{FF2B5EF4-FFF2-40B4-BE49-F238E27FC236}">
                    <a16:creationId xmlns="" xmlns:a16="http://schemas.microsoft.com/office/drawing/2014/main" id="{19E2DA11-DEFE-3D41-9D16-4A312105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29" y="3655482"/>
                <a:ext cx="1256123" cy="1256122"/>
              </a:xfrm>
              <a:custGeom>
                <a:avLst/>
                <a:gdLst>
                  <a:gd name="T0" fmla="*/ 197 w 4095"/>
                  <a:gd name="T1" fmla="*/ 923 h 4095"/>
                  <a:gd name="T2" fmla="*/ 2867 w 4095"/>
                  <a:gd name="T3" fmla="*/ 45 h 4095"/>
                  <a:gd name="T4" fmla="*/ 3172 w 4095"/>
                  <a:gd name="T5" fmla="*/ 197 h 4095"/>
                  <a:gd name="T6" fmla="*/ 4049 w 4095"/>
                  <a:gd name="T7" fmla="*/ 2867 h 4095"/>
                  <a:gd name="T8" fmla="*/ 3897 w 4095"/>
                  <a:gd name="T9" fmla="*/ 3181 h 4095"/>
                  <a:gd name="T10" fmla="*/ 1227 w 4095"/>
                  <a:gd name="T11" fmla="*/ 4058 h 4095"/>
                  <a:gd name="T12" fmla="*/ 923 w 4095"/>
                  <a:gd name="T13" fmla="*/ 3897 h 4095"/>
                  <a:gd name="T14" fmla="*/ 45 w 4095"/>
                  <a:gd name="T15" fmla="*/ 1227 h 4095"/>
                  <a:gd name="T16" fmla="*/ 197 w 4095"/>
                  <a:gd name="T17" fmla="*/ 923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197" y="923"/>
                    </a:moveTo>
                    <a:cubicBezTo>
                      <a:pt x="2867" y="45"/>
                      <a:pt x="2867" y="45"/>
                      <a:pt x="2867" y="45"/>
                    </a:cubicBezTo>
                    <a:cubicBezTo>
                      <a:pt x="2992" y="0"/>
                      <a:pt x="3136" y="72"/>
                      <a:pt x="3172" y="197"/>
                    </a:cubicBez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3001"/>
                      <a:pt x="4022" y="3136"/>
                      <a:pt x="3897" y="3181"/>
                    </a:cubicBezTo>
                    <a:cubicBezTo>
                      <a:pt x="1227" y="4058"/>
                      <a:pt x="1227" y="4058"/>
                      <a:pt x="1227" y="4058"/>
                    </a:cubicBezTo>
                    <a:cubicBezTo>
                      <a:pt x="1102" y="4094"/>
                      <a:pt x="959" y="4031"/>
                      <a:pt x="923" y="3897"/>
                    </a:cubicBez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2"/>
                      <a:pt x="72" y="968"/>
                      <a:pt x="197" y="923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4">
                <a:extLst>
                  <a:ext uri="{FF2B5EF4-FFF2-40B4-BE49-F238E27FC236}">
                    <a16:creationId xmlns="" xmlns:a16="http://schemas.microsoft.com/office/drawing/2014/main" id="{90229635-720F-C54A-B8F5-0AD6EC4BC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5" y="3598693"/>
                <a:ext cx="1376462" cy="1373757"/>
              </a:xfrm>
              <a:custGeom>
                <a:avLst/>
                <a:gdLst>
                  <a:gd name="T0" fmla="*/ 2741 w 4489"/>
                  <a:gd name="T1" fmla="*/ 134 h 4480"/>
                  <a:gd name="T2" fmla="*/ 4408 w 4489"/>
                  <a:gd name="T3" fmla="*/ 2401 h 4480"/>
                  <a:gd name="T4" fmla="*/ 4354 w 4489"/>
                  <a:gd name="T5" fmla="*/ 2741 h 4480"/>
                  <a:gd name="T6" fmla="*/ 2087 w 4489"/>
                  <a:gd name="T7" fmla="*/ 4399 h 4480"/>
                  <a:gd name="T8" fmla="*/ 1747 w 4489"/>
                  <a:gd name="T9" fmla="*/ 4345 h 4480"/>
                  <a:gd name="T10" fmla="*/ 81 w 4489"/>
                  <a:gd name="T11" fmla="*/ 2078 h 4480"/>
                  <a:gd name="T12" fmla="*/ 134 w 4489"/>
                  <a:gd name="T13" fmla="*/ 1738 h 4480"/>
                  <a:gd name="T14" fmla="*/ 2401 w 4489"/>
                  <a:gd name="T15" fmla="*/ 80 h 4480"/>
                  <a:gd name="T16" fmla="*/ 2741 w 4489"/>
                  <a:gd name="T17" fmla="*/ 134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9" h="4480">
                    <a:moveTo>
                      <a:pt x="2741" y="134"/>
                    </a:move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8" y="2508"/>
                      <a:pt x="4461" y="2661"/>
                      <a:pt x="4354" y="2741"/>
                    </a:cubicBezTo>
                    <a:cubicBezTo>
                      <a:pt x="2087" y="4399"/>
                      <a:pt x="2087" y="4399"/>
                      <a:pt x="2087" y="4399"/>
                    </a:cubicBezTo>
                    <a:cubicBezTo>
                      <a:pt x="1980" y="4479"/>
                      <a:pt x="1828" y="4453"/>
                      <a:pt x="1747" y="4345"/>
                    </a:cubicBezTo>
                    <a:cubicBezTo>
                      <a:pt x="81" y="2078"/>
                      <a:pt x="81" y="2078"/>
                      <a:pt x="81" y="2078"/>
                    </a:cubicBezTo>
                    <a:cubicBezTo>
                      <a:pt x="0" y="1971"/>
                      <a:pt x="27" y="1818"/>
                      <a:pt x="134" y="1738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18"/>
                      <a:pt x="2741" y="13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="" xmlns:a16="http://schemas.microsoft.com/office/drawing/2014/main" id="{8932E539-C426-D64A-8B11-E3383861D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39" y="3598693"/>
                <a:ext cx="1371054" cy="1373757"/>
              </a:xfrm>
              <a:custGeom>
                <a:avLst/>
                <a:gdLst>
                  <a:gd name="T0" fmla="*/ 4399 w 4472"/>
                  <a:gd name="T1" fmla="*/ 2060 h 4480"/>
                  <a:gd name="T2" fmla="*/ 2750 w 4472"/>
                  <a:gd name="T3" fmla="*/ 4345 h 4480"/>
                  <a:gd name="T4" fmla="*/ 2410 w 4472"/>
                  <a:gd name="T5" fmla="*/ 4399 h 4480"/>
                  <a:gd name="T6" fmla="*/ 134 w 4472"/>
                  <a:gd name="T7" fmla="*/ 2759 h 4480"/>
                  <a:gd name="T8" fmla="*/ 81 w 4472"/>
                  <a:gd name="T9" fmla="*/ 2419 h 4480"/>
                  <a:gd name="T10" fmla="*/ 1720 w 4472"/>
                  <a:gd name="T11" fmla="*/ 134 h 4480"/>
                  <a:gd name="T12" fmla="*/ 2060 w 4472"/>
                  <a:gd name="T13" fmla="*/ 80 h 4480"/>
                  <a:gd name="T14" fmla="*/ 4336 w 4472"/>
                  <a:gd name="T15" fmla="*/ 1720 h 4480"/>
                  <a:gd name="T16" fmla="*/ 4399 w 4472"/>
                  <a:gd name="T17" fmla="*/ 2060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2" h="4480">
                    <a:moveTo>
                      <a:pt x="4399" y="2060"/>
                    </a:moveTo>
                    <a:cubicBezTo>
                      <a:pt x="2750" y="4345"/>
                      <a:pt x="2750" y="4345"/>
                      <a:pt x="2750" y="4345"/>
                    </a:cubicBezTo>
                    <a:cubicBezTo>
                      <a:pt x="2670" y="4453"/>
                      <a:pt x="2517" y="4479"/>
                      <a:pt x="2410" y="4399"/>
                    </a:cubicBezTo>
                    <a:cubicBezTo>
                      <a:pt x="134" y="2759"/>
                      <a:pt x="134" y="2759"/>
                      <a:pt x="134" y="2759"/>
                    </a:cubicBezTo>
                    <a:cubicBezTo>
                      <a:pt x="18" y="2678"/>
                      <a:pt x="0" y="2526"/>
                      <a:pt x="81" y="2419"/>
                    </a:cubicBezTo>
                    <a:cubicBezTo>
                      <a:pt x="1720" y="134"/>
                      <a:pt x="1720" y="134"/>
                      <a:pt x="1720" y="134"/>
                    </a:cubicBezTo>
                    <a:cubicBezTo>
                      <a:pt x="1801" y="27"/>
                      <a:pt x="1953" y="0"/>
                      <a:pt x="2060" y="80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52" y="1801"/>
                      <a:pt x="4471" y="1953"/>
                      <a:pt x="4399" y="206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3" name="Google Shape;453;p28"/>
            <p:cNvSpPr/>
            <p:nvPr/>
          </p:nvSpPr>
          <p:spPr>
            <a:xfrm>
              <a:off x="1816100" y="2643187"/>
              <a:ext cx="804862" cy="674687"/>
            </a:xfrm>
            <a:custGeom>
              <a:avLst/>
              <a:gdLst/>
              <a:ahLst/>
              <a:cxnLst/>
              <a:rect l="l" t="t" r="r" b="b"/>
              <a:pathLst>
                <a:path w="198" h="166" extrusionOk="0">
                  <a:moveTo>
                    <a:pt x="26" y="135"/>
                  </a:moveTo>
                  <a:cubicBezTo>
                    <a:pt x="26" y="90"/>
                    <a:pt x="26" y="90"/>
                    <a:pt x="26" y="90"/>
                  </a:cubicBezTo>
                  <a:cubicBezTo>
                    <a:pt x="26" y="87"/>
                    <a:pt x="29" y="84"/>
                    <a:pt x="33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7" y="84"/>
                    <a:pt x="50" y="87"/>
                    <a:pt x="50" y="90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9"/>
                    <a:pt x="47" y="142"/>
                    <a:pt x="44" y="142"/>
                  </a:cubicBezTo>
                  <a:cubicBezTo>
                    <a:pt x="33" y="142"/>
                    <a:pt x="33" y="142"/>
                    <a:pt x="33" y="142"/>
                  </a:cubicBezTo>
                  <a:cubicBezTo>
                    <a:pt x="29" y="142"/>
                    <a:pt x="26" y="139"/>
                    <a:pt x="26" y="135"/>
                  </a:cubicBezTo>
                  <a:close/>
                  <a:moveTo>
                    <a:pt x="72" y="68"/>
                  </a:moveTo>
                  <a:cubicBezTo>
                    <a:pt x="69" y="68"/>
                    <a:pt x="66" y="71"/>
                    <a:pt x="66" y="7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6" y="139"/>
                    <a:pt x="69" y="142"/>
                    <a:pt x="7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7" y="142"/>
                    <a:pt x="90" y="139"/>
                    <a:pt x="90" y="13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1"/>
                    <a:pt x="87" y="68"/>
                    <a:pt x="83" y="68"/>
                  </a:cubicBezTo>
                  <a:lnTo>
                    <a:pt x="72" y="68"/>
                  </a:lnTo>
                  <a:close/>
                  <a:moveTo>
                    <a:pt x="112" y="55"/>
                  </a:moveTo>
                  <a:cubicBezTo>
                    <a:pt x="108" y="55"/>
                    <a:pt x="105" y="57"/>
                    <a:pt x="105" y="61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5" y="139"/>
                    <a:pt x="108" y="142"/>
                    <a:pt x="112" y="142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6" y="142"/>
                    <a:pt x="129" y="139"/>
                    <a:pt x="129" y="135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9" y="57"/>
                    <a:pt x="126" y="55"/>
                    <a:pt x="123" y="55"/>
                  </a:cubicBezTo>
                  <a:lnTo>
                    <a:pt x="112" y="55"/>
                  </a:lnTo>
                  <a:close/>
                  <a:moveTo>
                    <a:pt x="151" y="41"/>
                  </a:moveTo>
                  <a:cubicBezTo>
                    <a:pt x="148" y="41"/>
                    <a:pt x="145" y="43"/>
                    <a:pt x="145" y="47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5" y="139"/>
                    <a:pt x="148" y="142"/>
                    <a:pt x="151" y="142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6" y="142"/>
                    <a:pt x="169" y="139"/>
                    <a:pt x="169" y="135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3"/>
                    <a:pt x="166" y="41"/>
                    <a:pt x="162" y="41"/>
                  </a:cubicBezTo>
                  <a:lnTo>
                    <a:pt x="151" y="41"/>
                  </a:lnTo>
                  <a:close/>
                  <a:moveTo>
                    <a:pt x="29" y="67"/>
                  </a:moveTo>
                  <a:cubicBezTo>
                    <a:pt x="71" y="59"/>
                    <a:pt x="111" y="44"/>
                    <a:pt x="147" y="22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08" y="36"/>
                    <a:pt x="69" y="50"/>
                    <a:pt x="28" y="58"/>
                  </a:cubicBezTo>
                  <a:lnTo>
                    <a:pt x="29" y="67"/>
                  </a:lnTo>
                  <a:close/>
                  <a:moveTo>
                    <a:pt x="198" y="154"/>
                  </a:moveTo>
                  <a:cubicBezTo>
                    <a:pt x="177" y="143"/>
                    <a:pt x="177" y="143"/>
                    <a:pt x="177" y="143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177" y="159"/>
                    <a:pt x="177" y="159"/>
                    <a:pt x="177" y="159"/>
                  </a:cubicBezTo>
                  <a:cubicBezTo>
                    <a:pt x="177" y="166"/>
                    <a:pt x="177" y="166"/>
                    <a:pt x="177" y="166"/>
                  </a:cubicBezTo>
                  <a:lnTo>
                    <a:pt x="19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F1A973D2-C150-0B4A-9CE2-E771BB4FE9C8}"/>
              </a:ext>
            </a:extLst>
          </p:cNvPr>
          <p:cNvGrpSpPr/>
          <p:nvPr/>
        </p:nvGrpSpPr>
        <p:grpSpPr>
          <a:xfrm>
            <a:off x="4895920" y="1977359"/>
            <a:ext cx="2043500" cy="2043496"/>
            <a:chOff x="4895920" y="1977359"/>
            <a:chExt cx="2043500" cy="2043496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6EEE7EA9-9410-E74A-BD01-BEF0D8F12A3F}"/>
                </a:ext>
              </a:extLst>
            </p:cNvPr>
            <p:cNvGrpSpPr/>
            <p:nvPr/>
          </p:nvGrpSpPr>
          <p:grpSpPr>
            <a:xfrm>
              <a:off x="4895920" y="1977359"/>
              <a:ext cx="2043500" cy="2043496"/>
              <a:chOff x="6233917" y="699740"/>
              <a:chExt cx="1381871" cy="1381870"/>
            </a:xfrm>
          </p:grpSpPr>
          <p:sp>
            <p:nvSpPr>
              <p:cNvPr id="31" name="Freeform 16">
                <a:extLst>
                  <a:ext uri="{FF2B5EF4-FFF2-40B4-BE49-F238E27FC236}">
                    <a16:creationId xmlns="" xmlns:a16="http://schemas.microsoft.com/office/drawing/2014/main" id="{C6B2DAE6-D93F-D94E-BE5F-FAA13F1A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17">
                <a:extLst>
                  <a:ext uri="{FF2B5EF4-FFF2-40B4-BE49-F238E27FC236}">
                    <a16:creationId xmlns="" xmlns:a16="http://schemas.microsoft.com/office/drawing/2014/main" id="{876DD564-CB59-2F4B-8362-8564D5E28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18">
                <a:extLst>
                  <a:ext uri="{FF2B5EF4-FFF2-40B4-BE49-F238E27FC236}">
                    <a16:creationId xmlns="" xmlns:a16="http://schemas.microsoft.com/office/drawing/2014/main" id="{29E933A1-251E-8D4D-83D3-9F1B464CC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19">
                <a:extLst>
                  <a:ext uri="{FF2B5EF4-FFF2-40B4-BE49-F238E27FC236}">
                    <a16:creationId xmlns="" xmlns:a16="http://schemas.microsoft.com/office/drawing/2014/main" id="{F2E52B33-C3BE-A14C-AF58-E74B6A7F0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="" xmlns:a16="http://schemas.microsoft.com/office/drawing/2014/main" id="{65CA9C6D-0E66-2748-B723-818D24B9E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4" name="Google Shape;454;p28"/>
            <p:cNvSpPr/>
            <p:nvPr/>
          </p:nvSpPr>
          <p:spPr>
            <a:xfrm>
              <a:off x="5556250" y="2667000"/>
              <a:ext cx="703262" cy="635000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1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15"/>
                    <a:pt x="102" y="10"/>
                    <a:pt x="96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7" y="15"/>
                    <a:pt x="6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10"/>
                    <a:pt x="64" y="0"/>
                    <a:pt x="7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9" y="0"/>
                    <a:pt x="118" y="10"/>
                    <a:pt x="118" y="21"/>
                  </a:cubicBezTo>
                  <a:close/>
                  <a:moveTo>
                    <a:pt x="26" y="87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76"/>
                    <a:pt x="74" y="72"/>
                    <a:pt x="78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100" y="72"/>
                    <a:pt x="103" y="76"/>
                    <a:pt x="103" y="81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60" y="87"/>
                    <a:pt x="171" y="76"/>
                    <a:pt x="173" y="62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3" y="36"/>
                    <a:pt x="164" y="26"/>
                    <a:pt x="15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9" y="26"/>
                    <a:pt x="0" y="36"/>
                    <a:pt x="0" y="4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76"/>
                    <a:pt x="13" y="87"/>
                    <a:pt x="26" y="87"/>
                  </a:cubicBezTo>
                  <a:close/>
                  <a:moveTo>
                    <a:pt x="147" y="94"/>
                  </a:moveTo>
                  <a:cubicBezTo>
                    <a:pt x="103" y="94"/>
                    <a:pt x="103" y="94"/>
                    <a:pt x="103" y="94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5"/>
                    <a:pt x="100" y="109"/>
                    <a:pt x="95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4" y="109"/>
                    <a:pt x="70" y="105"/>
                    <a:pt x="70" y="100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15" y="94"/>
                    <a:pt x="6" y="88"/>
                    <a:pt x="0" y="7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6"/>
                    <a:pt x="9" y="156"/>
                    <a:pt x="20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9" y="156"/>
                    <a:pt x="139" y="156"/>
                    <a:pt x="139" y="156"/>
                  </a:cubicBezTo>
                  <a:cubicBezTo>
                    <a:pt x="143" y="156"/>
                    <a:pt x="143" y="156"/>
                    <a:pt x="143" y="156"/>
                  </a:cubicBezTo>
                  <a:cubicBezTo>
                    <a:pt x="153" y="156"/>
                    <a:pt x="153" y="156"/>
                    <a:pt x="153" y="156"/>
                  </a:cubicBezTo>
                  <a:cubicBezTo>
                    <a:pt x="164" y="156"/>
                    <a:pt x="173" y="146"/>
                    <a:pt x="173" y="133"/>
                  </a:cubicBezTo>
                  <a:cubicBezTo>
                    <a:pt x="173" y="79"/>
                    <a:pt x="173" y="79"/>
                    <a:pt x="173" y="79"/>
                  </a:cubicBezTo>
                  <a:cubicBezTo>
                    <a:pt x="168" y="88"/>
                    <a:pt x="158" y="94"/>
                    <a:pt x="147" y="94"/>
                  </a:cubicBezTo>
                  <a:close/>
                  <a:moveTo>
                    <a:pt x="95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7" y="79"/>
                    <a:pt x="76" y="80"/>
                    <a:pt x="76" y="82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102"/>
                    <a:pt x="77" y="103"/>
                    <a:pt x="79" y="103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6" y="103"/>
                    <a:pt x="98" y="102"/>
                    <a:pt x="98" y="100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8" y="80"/>
                    <a:pt x="96" y="79"/>
                    <a:pt x="9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07A7B64A-1A62-5B45-87E9-741DEA811143}"/>
              </a:ext>
            </a:extLst>
          </p:cNvPr>
          <p:cNvGrpSpPr/>
          <p:nvPr/>
        </p:nvGrpSpPr>
        <p:grpSpPr>
          <a:xfrm>
            <a:off x="1894152" y="4192683"/>
            <a:ext cx="2020231" cy="2020227"/>
            <a:chOff x="1894152" y="4192683"/>
            <a:chExt cx="2020231" cy="2020227"/>
          </a:xfrm>
        </p:grpSpPr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17F22C69-3ED4-404A-9FAF-04E8D7063E43}"/>
                </a:ext>
              </a:extLst>
            </p:cNvPr>
            <p:cNvGrpSpPr/>
            <p:nvPr/>
          </p:nvGrpSpPr>
          <p:grpSpPr>
            <a:xfrm>
              <a:off x="1894152" y="4192683"/>
              <a:ext cx="2020231" cy="2020227"/>
              <a:chOff x="6265015" y="4770983"/>
              <a:chExt cx="1373758" cy="1373757"/>
            </a:xfrm>
          </p:grpSpPr>
          <p:sp>
            <p:nvSpPr>
              <p:cNvPr id="43" name="Freeform 31">
                <a:extLst>
                  <a:ext uri="{FF2B5EF4-FFF2-40B4-BE49-F238E27FC236}">
                    <a16:creationId xmlns="" xmlns:a16="http://schemas.microsoft.com/office/drawing/2014/main" id="{0F7F7BFC-657E-3A49-A1D7-BE98D83C2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 32">
                <a:extLst>
                  <a:ext uri="{FF2B5EF4-FFF2-40B4-BE49-F238E27FC236}">
                    <a16:creationId xmlns="" xmlns:a16="http://schemas.microsoft.com/office/drawing/2014/main" id="{963C9A39-60BA-F041-8075-216BFBE6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33">
                <a:extLst>
                  <a:ext uri="{FF2B5EF4-FFF2-40B4-BE49-F238E27FC236}">
                    <a16:creationId xmlns="" xmlns:a16="http://schemas.microsoft.com/office/drawing/2014/main" id="{294F9D35-A65D-3F46-8F74-58F6F3988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reeform 34">
                <a:extLst>
                  <a:ext uri="{FF2B5EF4-FFF2-40B4-BE49-F238E27FC236}">
                    <a16:creationId xmlns="" xmlns:a16="http://schemas.microsoft.com/office/drawing/2014/main" id="{E8776369-A62A-8C40-B72E-81BC09457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35">
                <a:extLst>
                  <a:ext uri="{FF2B5EF4-FFF2-40B4-BE49-F238E27FC236}">
                    <a16:creationId xmlns="" xmlns:a16="http://schemas.microsoft.com/office/drawing/2014/main" id="{F522062D-630A-B542-9AB3-F12D4CCC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5" name="Google Shape;455;p28"/>
            <p:cNvSpPr/>
            <p:nvPr/>
          </p:nvSpPr>
          <p:spPr>
            <a:xfrm>
              <a:off x="2641600" y="4835525"/>
              <a:ext cx="511175" cy="749300"/>
            </a:xfrm>
            <a:custGeom>
              <a:avLst/>
              <a:gdLst/>
              <a:ahLst/>
              <a:cxnLst/>
              <a:rect l="l" t="t" r="r" b="b"/>
              <a:pathLst>
                <a:path w="126" h="184" extrusionOk="0">
                  <a:moveTo>
                    <a:pt x="126" y="122"/>
                  </a:moveTo>
                  <a:cubicBezTo>
                    <a:pt x="126" y="104"/>
                    <a:pt x="112" y="88"/>
                    <a:pt x="82" y="81"/>
                  </a:cubicBezTo>
                  <a:cubicBezTo>
                    <a:pt x="79" y="80"/>
                    <a:pt x="63" y="76"/>
                    <a:pt x="59" y="75"/>
                  </a:cubicBezTo>
                  <a:cubicBezTo>
                    <a:pt x="37" y="70"/>
                    <a:pt x="30" y="66"/>
                    <a:pt x="30" y="60"/>
                  </a:cubicBezTo>
                  <a:cubicBezTo>
                    <a:pt x="30" y="53"/>
                    <a:pt x="39" y="46"/>
                    <a:pt x="62" y="46"/>
                  </a:cubicBezTo>
                  <a:cubicBezTo>
                    <a:pt x="78" y="46"/>
                    <a:pt x="94" y="58"/>
                    <a:pt x="94" y="58"/>
                  </a:cubicBezTo>
                  <a:cubicBezTo>
                    <a:pt x="101" y="63"/>
                    <a:pt x="105" y="62"/>
                    <a:pt x="110" y="57"/>
                  </a:cubicBezTo>
                  <a:cubicBezTo>
                    <a:pt x="110" y="57"/>
                    <a:pt x="117" y="51"/>
                    <a:pt x="117" y="46"/>
                  </a:cubicBezTo>
                  <a:cubicBezTo>
                    <a:pt x="117" y="38"/>
                    <a:pt x="97" y="26"/>
                    <a:pt x="76" y="2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3"/>
                    <a:pt x="50" y="7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17" y="24"/>
                    <a:pt x="0" y="41"/>
                    <a:pt x="0" y="61"/>
                  </a:cubicBezTo>
                  <a:cubicBezTo>
                    <a:pt x="0" y="85"/>
                    <a:pt x="23" y="94"/>
                    <a:pt x="48" y="100"/>
                  </a:cubicBezTo>
                  <a:cubicBezTo>
                    <a:pt x="51" y="101"/>
                    <a:pt x="71" y="106"/>
                    <a:pt x="74" y="107"/>
                  </a:cubicBezTo>
                  <a:cubicBezTo>
                    <a:pt x="92" y="111"/>
                    <a:pt x="96" y="118"/>
                    <a:pt x="96" y="123"/>
                  </a:cubicBezTo>
                  <a:cubicBezTo>
                    <a:pt x="96" y="131"/>
                    <a:pt x="88" y="138"/>
                    <a:pt x="65" y="138"/>
                  </a:cubicBezTo>
                  <a:cubicBezTo>
                    <a:pt x="48" y="138"/>
                    <a:pt x="26" y="124"/>
                    <a:pt x="26" y="124"/>
                  </a:cubicBezTo>
                  <a:cubicBezTo>
                    <a:pt x="20" y="120"/>
                    <a:pt x="14" y="121"/>
                    <a:pt x="9" y="127"/>
                  </a:cubicBezTo>
                  <a:cubicBezTo>
                    <a:pt x="9" y="127"/>
                    <a:pt x="5" y="132"/>
                    <a:pt x="5" y="138"/>
                  </a:cubicBezTo>
                  <a:cubicBezTo>
                    <a:pt x="5" y="147"/>
                    <a:pt x="28" y="159"/>
                    <a:pt x="50" y="163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50" y="181"/>
                    <a:pt x="54" y="184"/>
                    <a:pt x="5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73" y="184"/>
                    <a:pt x="76" y="181"/>
                    <a:pt x="76" y="178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111" y="160"/>
                    <a:pt x="126" y="142"/>
                    <a:pt x="126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8"/>
          <p:cNvSpPr txBox="1"/>
          <p:nvPr/>
        </p:nvSpPr>
        <p:spPr>
          <a:xfrm>
            <a:off x="7821612" y="947737"/>
            <a:ext cx="37560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7821612" y="2101850"/>
            <a:ext cx="37560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58" name="Google Shape;458;p28"/>
          <p:cNvSpPr txBox="1"/>
          <p:nvPr/>
        </p:nvSpPr>
        <p:spPr>
          <a:xfrm>
            <a:off x="7843837" y="3316287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59" name="Google Shape;459;p28"/>
          <p:cNvSpPr txBox="1"/>
          <p:nvPr/>
        </p:nvSpPr>
        <p:spPr>
          <a:xfrm>
            <a:off x="7843837" y="4470400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7843837" y="5661025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6" grpId="0"/>
          <p:bldP spid="447" grpId="0"/>
          <p:bldP spid="448" grpId="0"/>
          <p:bldP spid="449" grpId="0"/>
          <p:bldP spid="450" grpId="0"/>
          <p:bldP spid="456" grpId="0"/>
          <p:bldP spid="457" grpId="0"/>
          <p:bldP spid="458" grpId="0"/>
          <p:bldP spid="459" grpId="0"/>
          <p:bldP spid="4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6" grpId="0"/>
          <p:bldP spid="447" grpId="0"/>
          <p:bldP spid="448" grpId="0"/>
          <p:bldP spid="449" grpId="0"/>
          <p:bldP spid="450" grpId="0"/>
          <p:bldP spid="456" grpId="0"/>
          <p:bldP spid="457" grpId="0"/>
          <p:bldP spid="458" grpId="0"/>
          <p:bldP spid="459" grpId="0"/>
          <p:bldP spid="46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1519B8F-7652-F049-9CF1-AD10F7DF85F7}"/>
              </a:ext>
            </a:extLst>
          </p:cNvPr>
          <p:cNvGrpSpPr/>
          <p:nvPr/>
        </p:nvGrpSpPr>
        <p:grpSpPr>
          <a:xfrm>
            <a:off x="1422400" y="1127125"/>
            <a:ext cx="2101850" cy="4603749"/>
            <a:chOff x="1422400" y="1127125"/>
            <a:chExt cx="2101850" cy="4603749"/>
          </a:xfrm>
        </p:grpSpPr>
        <p:sp>
          <p:nvSpPr>
            <p:cNvPr id="90" name="Google Shape;90;p13"/>
            <p:cNvSpPr/>
            <p:nvPr/>
          </p:nvSpPr>
          <p:spPr>
            <a:xfrm>
              <a:off x="1422400" y="1127125"/>
              <a:ext cx="1819275" cy="1317625"/>
            </a:xfrm>
            <a:custGeom>
              <a:avLst/>
              <a:gdLst/>
              <a:ahLst/>
              <a:cxnLst/>
              <a:rect l="l" t="t" r="r" b="b"/>
              <a:pathLst>
                <a:path w="520" h="377" extrusionOk="0">
                  <a:moveTo>
                    <a:pt x="520" y="44"/>
                  </a:moveTo>
                  <a:cubicBezTo>
                    <a:pt x="520" y="20"/>
                    <a:pt x="500" y="0"/>
                    <a:pt x="4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3"/>
                    <a:pt x="0" y="75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520" y="377"/>
                    <a:pt x="520" y="377"/>
                    <a:pt x="520" y="377"/>
                  </a:cubicBezTo>
                  <a:lnTo>
                    <a:pt x="520" y="44"/>
                  </a:lnTo>
                  <a:close/>
                </a:path>
              </a:pathLst>
            </a:custGeom>
            <a:solidFill>
              <a:srgbClr val="9681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422400" y="2444750"/>
              <a:ext cx="1819275" cy="1966912"/>
            </a:xfrm>
            <a:prstGeom prst="rect">
              <a:avLst/>
            </a:prstGeom>
            <a:solidFill>
              <a:srgbClr val="7E67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422400" y="4411662"/>
              <a:ext cx="2101850" cy="1319212"/>
            </a:xfrm>
            <a:custGeom>
              <a:avLst/>
              <a:gdLst/>
              <a:ahLst/>
              <a:cxnLst/>
              <a:rect l="l" t="t" r="r" b="b"/>
              <a:pathLst>
                <a:path w="601" h="377" extrusionOk="0">
                  <a:moveTo>
                    <a:pt x="0" y="303"/>
                  </a:moveTo>
                  <a:cubicBezTo>
                    <a:pt x="0" y="344"/>
                    <a:pt x="34" y="377"/>
                    <a:pt x="75" y="377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500" y="377"/>
                    <a:pt x="520" y="358"/>
                    <a:pt x="520" y="333"/>
                  </a:cubicBezTo>
                  <a:cubicBezTo>
                    <a:pt x="520" y="258"/>
                    <a:pt x="520" y="258"/>
                    <a:pt x="520" y="258"/>
                  </a:cubicBezTo>
                  <a:cubicBezTo>
                    <a:pt x="521" y="255"/>
                    <a:pt x="524" y="251"/>
                    <a:pt x="528" y="251"/>
                  </a:cubicBezTo>
                  <a:cubicBezTo>
                    <a:pt x="536" y="251"/>
                    <a:pt x="543" y="251"/>
                    <a:pt x="548" y="258"/>
                  </a:cubicBezTo>
                  <a:cubicBezTo>
                    <a:pt x="551" y="262"/>
                    <a:pt x="553" y="267"/>
                    <a:pt x="556" y="272"/>
                  </a:cubicBezTo>
                  <a:cubicBezTo>
                    <a:pt x="565" y="284"/>
                    <a:pt x="579" y="284"/>
                    <a:pt x="589" y="273"/>
                  </a:cubicBezTo>
                  <a:cubicBezTo>
                    <a:pt x="598" y="261"/>
                    <a:pt x="601" y="246"/>
                    <a:pt x="601" y="231"/>
                  </a:cubicBezTo>
                  <a:cubicBezTo>
                    <a:pt x="601" y="216"/>
                    <a:pt x="598" y="200"/>
                    <a:pt x="589" y="189"/>
                  </a:cubicBezTo>
                  <a:cubicBezTo>
                    <a:pt x="579" y="177"/>
                    <a:pt x="565" y="177"/>
                    <a:pt x="556" y="190"/>
                  </a:cubicBezTo>
                  <a:cubicBezTo>
                    <a:pt x="553" y="194"/>
                    <a:pt x="551" y="199"/>
                    <a:pt x="548" y="204"/>
                  </a:cubicBezTo>
                  <a:cubicBezTo>
                    <a:pt x="543" y="211"/>
                    <a:pt x="536" y="211"/>
                    <a:pt x="528" y="211"/>
                  </a:cubicBezTo>
                  <a:cubicBezTo>
                    <a:pt x="524" y="211"/>
                    <a:pt x="521" y="207"/>
                    <a:pt x="520" y="204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03"/>
                  </a:lnTo>
                  <a:close/>
                </a:path>
              </a:pathLst>
            </a:custGeom>
            <a:solidFill>
              <a:srgbClr val="6659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1910556" y="1360487"/>
              <a:ext cx="868362" cy="84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Montserrat"/>
                <a:buNone/>
              </a:pPr>
              <a:r>
                <a:rPr lang="en-US" sz="5500" b="0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dirty="0"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1676400" y="2732087"/>
              <a:ext cx="1336675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Open Sans SemiBold"/>
                <a:buNone/>
              </a:pPr>
              <a:r>
                <a:rPr lang="en-US" sz="25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 dirty="0"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764506" y="4695825"/>
              <a:ext cx="1160462" cy="604837"/>
            </a:xfrm>
            <a:custGeom>
              <a:avLst/>
              <a:gdLst/>
              <a:ahLst/>
              <a:cxnLst/>
              <a:rect l="l" t="t" r="r" b="b"/>
              <a:pathLst>
                <a:path w="332" h="173" extrusionOk="0">
                  <a:moveTo>
                    <a:pt x="240" y="163"/>
                  </a:moveTo>
                  <a:cubicBezTo>
                    <a:pt x="235" y="165"/>
                    <a:pt x="230" y="167"/>
                    <a:pt x="225" y="168"/>
                  </a:cubicBezTo>
                  <a:cubicBezTo>
                    <a:pt x="208" y="172"/>
                    <a:pt x="191" y="173"/>
                    <a:pt x="170" y="173"/>
                  </a:cubicBezTo>
                  <a:cubicBezTo>
                    <a:pt x="149" y="173"/>
                    <a:pt x="132" y="172"/>
                    <a:pt x="116" y="168"/>
                  </a:cubicBezTo>
                  <a:cubicBezTo>
                    <a:pt x="111" y="167"/>
                    <a:pt x="105" y="165"/>
                    <a:pt x="101" y="163"/>
                  </a:cubicBezTo>
                  <a:cubicBezTo>
                    <a:pt x="87" y="156"/>
                    <a:pt x="86" y="144"/>
                    <a:pt x="94" y="136"/>
                  </a:cubicBezTo>
                  <a:cubicBezTo>
                    <a:pt x="103" y="128"/>
                    <a:pt x="114" y="121"/>
                    <a:pt x="125" y="116"/>
                  </a:cubicBezTo>
                  <a:cubicBezTo>
                    <a:pt x="130" y="114"/>
                    <a:pt x="135" y="112"/>
                    <a:pt x="141" y="110"/>
                  </a:cubicBezTo>
                  <a:cubicBezTo>
                    <a:pt x="150" y="106"/>
                    <a:pt x="153" y="96"/>
                    <a:pt x="146" y="89"/>
                  </a:cubicBezTo>
                  <a:cubicBezTo>
                    <a:pt x="131" y="75"/>
                    <a:pt x="126" y="57"/>
                    <a:pt x="127" y="38"/>
                  </a:cubicBezTo>
                  <a:cubicBezTo>
                    <a:pt x="127" y="17"/>
                    <a:pt x="139" y="6"/>
                    <a:pt x="158" y="1"/>
                  </a:cubicBezTo>
                  <a:cubicBezTo>
                    <a:pt x="162" y="0"/>
                    <a:pt x="166" y="0"/>
                    <a:pt x="170" y="0"/>
                  </a:cubicBezTo>
                  <a:cubicBezTo>
                    <a:pt x="174" y="0"/>
                    <a:pt x="178" y="0"/>
                    <a:pt x="182" y="1"/>
                  </a:cubicBezTo>
                  <a:cubicBezTo>
                    <a:pt x="201" y="6"/>
                    <a:pt x="213" y="17"/>
                    <a:pt x="214" y="38"/>
                  </a:cubicBezTo>
                  <a:cubicBezTo>
                    <a:pt x="215" y="57"/>
                    <a:pt x="209" y="75"/>
                    <a:pt x="195" y="89"/>
                  </a:cubicBezTo>
                  <a:cubicBezTo>
                    <a:pt x="188" y="96"/>
                    <a:pt x="191" y="106"/>
                    <a:pt x="200" y="110"/>
                  </a:cubicBezTo>
                  <a:cubicBezTo>
                    <a:pt x="205" y="112"/>
                    <a:pt x="210" y="114"/>
                    <a:pt x="215" y="116"/>
                  </a:cubicBezTo>
                  <a:cubicBezTo>
                    <a:pt x="227" y="121"/>
                    <a:pt x="237" y="128"/>
                    <a:pt x="246" y="136"/>
                  </a:cubicBezTo>
                  <a:cubicBezTo>
                    <a:pt x="252" y="142"/>
                    <a:pt x="254" y="156"/>
                    <a:pt x="240" y="163"/>
                  </a:cubicBezTo>
                  <a:close/>
                  <a:moveTo>
                    <a:pt x="327" y="148"/>
                  </a:moveTo>
                  <a:cubicBezTo>
                    <a:pt x="321" y="141"/>
                    <a:pt x="313" y="137"/>
                    <a:pt x="305" y="133"/>
                  </a:cubicBezTo>
                  <a:cubicBezTo>
                    <a:pt x="302" y="132"/>
                    <a:pt x="298" y="131"/>
                    <a:pt x="295" y="129"/>
                  </a:cubicBezTo>
                  <a:cubicBezTo>
                    <a:pt x="288" y="126"/>
                    <a:pt x="286" y="120"/>
                    <a:pt x="291" y="115"/>
                  </a:cubicBezTo>
                  <a:cubicBezTo>
                    <a:pt x="301" y="105"/>
                    <a:pt x="305" y="92"/>
                    <a:pt x="304" y="79"/>
                  </a:cubicBezTo>
                  <a:cubicBezTo>
                    <a:pt x="304" y="65"/>
                    <a:pt x="296" y="57"/>
                    <a:pt x="282" y="54"/>
                  </a:cubicBezTo>
                  <a:cubicBezTo>
                    <a:pt x="280" y="53"/>
                    <a:pt x="277" y="53"/>
                    <a:pt x="274" y="53"/>
                  </a:cubicBezTo>
                  <a:cubicBezTo>
                    <a:pt x="271" y="53"/>
                    <a:pt x="269" y="53"/>
                    <a:pt x="266" y="54"/>
                  </a:cubicBezTo>
                  <a:cubicBezTo>
                    <a:pt x="253" y="57"/>
                    <a:pt x="244" y="65"/>
                    <a:pt x="244" y="79"/>
                  </a:cubicBezTo>
                  <a:cubicBezTo>
                    <a:pt x="243" y="92"/>
                    <a:pt x="247" y="105"/>
                    <a:pt x="257" y="115"/>
                  </a:cubicBezTo>
                  <a:cubicBezTo>
                    <a:pt x="262" y="120"/>
                    <a:pt x="260" y="126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4" y="130"/>
                    <a:pt x="255" y="131"/>
                    <a:pt x="256" y="132"/>
                  </a:cubicBezTo>
                  <a:cubicBezTo>
                    <a:pt x="260" y="137"/>
                    <a:pt x="262" y="144"/>
                    <a:pt x="261" y="151"/>
                  </a:cubicBezTo>
                  <a:cubicBezTo>
                    <a:pt x="260" y="159"/>
                    <a:pt x="255" y="165"/>
                    <a:pt x="248" y="168"/>
                  </a:cubicBezTo>
                  <a:cubicBezTo>
                    <a:pt x="246" y="169"/>
                    <a:pt x="244" y="170"/>
                    <a:pt x="242" y="171"/>
                  </a:cubicBezTo>
                  <a:cubicBezTo>
                    <a:pt x="251" y="172"/>
                    <a:pt x="262" y="173"/>
                    <a:pt x="274" y="173"/>
                  </a:cubicBezTo>
                  <a:cubicBezTo>
                    <a:pt x="289" y="173"/>
                    <a:pt x="301" y="172"/>
                    <a:pt x="312" y="169"/>
                  </a:cubicBezTo>
                  <a:cubicBezTo>
                    <a:pt x="316" y="169"/>
                    <a:pt x="319" y="167"/>
                    <a:pt x="322" y="166"/>
                  </a:cubicBezTo>
                  <a:cubicBezTo>
                    <a:pt x="332" y="161"/>
                    <a:pt x="331" y="151"/>
                    <a:pt x="327" y="148"/>
                  </a:cubicBezTo>
                  <a:close/>
                  <a:moveTo>
                    <a:pt x="78" y="151"/>
                  </a:moveTo>
                  <a:cubicBezTo>
                    <a:pt x="77" y="145"/>
                    <a:pt x="80" y="138"/>
                    <a:pt x="85" y="132"/>
                  </a:cubicBezTo>
                  <a:cubicBezTo>
                    <a:pt x="87" y="130"/>
                    <a:pt x="89" y="128"/>
                    <a:pt x="92" y="126"/>
                  </a:cubicBezTo>
                  <a:cubicBezTo>
                    <a:pt x="91" y="126"/>
                    <a:pt x="89" y="125"/>
                    <a:pt x="88" y="124"/>
                  </a:cubicBezTo>
                  <a:cubicBezTo>
                    <a:pt x="80" y="122"/>
                    <a:pt x="78" y="114"/>
                    <a:pt x="84" y="108"/>
                  </a:cubicBezTo>
                  <a:cubicBezTo>
                    <a:pt x="95" y="97"/>
                    <a:pt x="99" y="84"/>
                    <a:pt x="98" y="69"/>
                  </a:cubicBezTo>
                  <a:cubicBezTo>
                    <a:pt x="98" y="53"/>
                    <a:pt x="89" y="44"/>
                    <a:pt x="74" y="41"/>
                  </a:cubicBezTo>
                  <a:cubicBezTo>
                    <a:pt x="71" y="40"/>
                    <a:pt x="68" y="40"/>
                    <a:pt x="65" y="40"/>
                  </a:cubicBezTo>
                  <a:cubicBezTo>
                    <a:pt x="62" y="40"/>
                    <a:pt x="59" y="40"/>
                    <a:pt x="55" y="41"/>
                  </a:cubicBezTo>
                  <a:cubicBezTo>
                    <a:pt x="41" y="44"/>
                    <a:pt x="32" y="53"/>
                    <a:pt x="31" y="69"/>
                  </a:cubicBezTo>
                  <a:cubicBezTo>
                    <a:pt x="30" y="84"/>
                    <a:pt x="35" y="97"/>
                    <a:pt x="46" y="108"/>
                  </a:cubicBezTo>
                  <a:cubicBezTo>
                    <a:pt x="51" y="114"/>
                    <a:pt x="49" y="122"/>
                    <a:pt x="42" y="124"/>
                  </a:cubicBezTo>
                  <a:cubicBezTo>
                    <a:pt x="38" y="126"/>
                    <a:pt x="34" y="127"/>
                    <a:pt x="30" y="129"/>
                  </a:cubicBezTo>
                  <a:cubicBezTo>
                    <a:pt x="21" y="133"/>
                    <a:pt x="13" y="138"/>
                    <a:pt x="6" y="145"/>
                  </a:cubicBezTo>
                  <a:cubicBezTo>
                    <a:pt x="0" y="151"/>
                    <a:pt x="0" y="160"/>
                    <a:pt x="11" y="165"/>
                  </a:cubicBezTo>
                  <a:cubicBezTo>
                    <a:pt x="15" y="167"/>
                    <a:pt x="19" y="168"/>
                    <a:pt x="23" y="169"/>
                  </a:cubicBezTo>
                  <a:cubicBezTo>
                    <a:pt x="35" y="172"/>
                    <a:pt x="48" y="173"/>
                    <a:pt x="65" y="173"/>
                  </a:cubicBezTo>
                  <a:cubicBezTo>
                    <a:pt x="78" y="173"/>
                    <a:pt x="89" y="172"/>
                    <a:pt x="99" y="171"/>
                  </a:cubicBezTo>
                  <a:cubicBezTo>
                    <a:pt x="97" y="170"/>
                    <a:pt x="95" y="169"/>
                    <a:pt x="93" y="168"/>
                  </a:cubicBezTo>
                  <a:cubicBezTo>
                    <a:pt x="85" y="164"/>
                    <a:pt x="79" y="158"/>
                    <a:pt x="78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1575594" y="3151187"/>
              <a:ext cx="1538287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D220954-ED42-154E-9AED-C040E621DB48}"/>
              </a:ext>
            </a:extLst>
          </p:cNvPr>
          <p:cNvGrpSpPr/>
          <p:nvPr/>
        </p:nvGrpSpPr>
        <p:grpSpPr>
          <a:xfrm>
            <a:off x="3317875" y="1127125"/>
            <a:ext cx="2078037" cy="4603749"/>
            <a:chOff x="3317875" y="1127125"/>
            <a:chExt cx="2078037" cy="4603749"/>
          </a:xfrm>
        </p:grpSpPr>
        <p:sp>
          <p:nvSpPr>
            <p:cNvPr id="96" name="Google Shape;96;p13"/>
            <p:cNvSpPr/>
            <p:nvPr/>
          </p:nvSpPr>
          <p:spPr>
            <a:xfrm>
              <a:off x="3317875" y="4411662"/>
              <a:ext cx="1793875" cy="1319212"/>
            </a:xfrm>
            <a:custGeom>
              <a:avLst/>
              <a:gdLst/>
              <a:ahLst/>
              <a:cxnLst/>
              <a:rect l="l" t="t" r="r" b="b"/>
              <a:pathLst>
                <a:path w="513" h="377" extrusionOk="0">
                  <a:moveTo>
                    <a:pt x="0" y="177"/>
                  </a:moveTo>
                  <a:cubicBezTo>
                    <a:pt x="8" y="167"/>
                    <a:pt x="20" y="161"/>
                    <a:pt x="32" y="161"/>
                  </a:cubicBezTo>
                  <a:cubicBezTo>
                    <a:pt x="44" y="161"/>
                    <a:pt x="55" y="166"/>
                    <a:pt x="63" y="176"/>
                  </a:cubicBezTo>
                  <a:cubicBezTo>
                    <a:pt x="75" y="190"/>
                    <a:pt x="81" y="209"/>
                    <a:pt x="80" y="231"/>
                  </a:cubicBezTo>
                  <a:cubicBezTo>
                    <a:pt x="81" y="252"/>
                    <a:pt x="75" y="272"/>
                    <a:pt x="63" y="286"/>
                  </a:cubicBezTo>
                  <a:cubicBezTo>
                    <a:pt x="55" y="295"/>
                    <a:pt x="44" y="301"/>
                    <a:pt x="32" y="301"/>
                  </a:cubicBezTo>
                  <a:cubicBezTo>
                    <a:pt x="20" y="301"/>
                    <a:pt x="8" y="295"/>
                    <a:pt x="0" y="285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8"/>
                    <a:pt x="20" y="377"/>
                    <a:pt x="44" y="377"/>
                  </a:cubicBezTo>
                  <a:cubicBezTo>
                    <a:pt x="469" y="377"/>
                    <a:pt x="469" y="377"/>
                    <a:pt x="469" y="377"/>
                  </a:cubicBezTo>
                  <a:cubicBezTo>
                    <a:pt x="493" y="377"/>
                    <a:pt x="513" y="358"/>
                    <a:pt x="513" y="333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7"/>
                  </a:lnTo>
                  <a:close/>
                </a:path>
              </a:pathLst>
            </a:custGeom>
            <a:solidFill>
              <a:srgbClr val="3CB7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17875" y="1127125"/>
              <a:ext cx="1793875" cy="1317625"/>
            </a:xfrm>
            <a:custGeom>
              <a:avLst/>
              <a:gdLst/>
              <a:ahLst/>
              <a:cxnLst/>
              <a:rect l="l" t="t" r="r" b="b"/>
              <a:pathLst>
                <a:path w="513" h="377" extrusionOk="0">
                  <a:moveTo>
                    <a:pt x="513" y="44"/>
                  </a:moveTo>
                  <a:cubicBezTo>
                    <a:pt x="513" y="20"/>
                    <a:pt x="493" y="0"/>
                    <a:pt x="4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513" y="377"/>
                    <a:pt x="513" y="377"/>
                    <a:pt x="513" y="377"/>
                  </a:cubicBezTo>
                  <a:lnTo>
                    <a:pt x="513" y="44"/>
                  </a:lnTo>
                  <a:close/>
                </a:path>
              </a:pathLst>
            </a:custGeom>
            <a:solidFill>
              <a:srgbClr val="45D8F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317875" y="2444750"/>
              <a:ext cx="2078037" cy="1966912"/>
            </a:xfrm>
            <a:custGeom>
              <a:avLst/>
              <a:gdLst/>
              <a:ahLst/>
              <a:cxnLst/>
              <a:rect l="l" t="t" r="r" b="b"/>
              <a:pathLst>
                <a:path w="594" h="562" extrusionOk="0">
                  <a:moveTo>
                    <a:pt x="521" y="476"/>
                  </a:moveTo>
                  <a:cubicBezTo>
                    <a:pt x="529" y="476"/>
                    <a:pt x="536" y="476"/>
                    <a:pt x="541" y="483"/>
                  </a:cubicBezTo>
                  <a:cubicBezTo>
                    <a:pt x="544" y="487"/>
                    <a:pt x="546" y="492"/>
                    <a:pt x="549" y="497"/>
                  </a:cubicBezTo>
                  <a:cubicBezTo>
                    <a:pt x="558" y="510"/>
                    <a:pt x="572" y="510"/>
                    <a:pt x="582" y="498"/>
                  </a:cubicBezTo>
                  <a:cubicBezTo>
                    <a:pt x="591" y="487"/>
                    <a:pt x="594" y="471"/>
                    <a:pt x="594" y="456"/>
                  </a:cubicBezTo>
                  <a:cubicBezTo>
                    <a:pt x="594" y="441"/>
                    <a:pt x="591" y="425"/>
                    <a:pt x="582" y="414"/>
                  </a:cubicBezTo>
                  <a:cubicBezTo>
                    <a:pt x="572" y="402"/>
                    <a:pt x="558" y="402"/>
                    <a:pt x="549" y="415"/>
                  </a:cubicBezTo>
                  <a:cubicBezTo>
                    <a:pt x="546" y="420"/>
                    <a:pt x="544" y="425"/>
                    <a:pt x="541" y="429"/>
                  </a:cubicBezTo>
                  <a:cubicBezTo>
                    <a:pt x="536" y="436"/>
                    <a:pt x="529" y="436"/>
                    <a:pt x="521" y="436"/>
                  </a:cubicBezTo>
                  <a:cubicBezTo>
                    <a:pt x="517" y="436"/>
                    <a:pt x="514" y="432"/>
                    <a:pt x="513" y="429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513" y="562"/>
                    <a:pt x="513" y="562"/>
                    <a:pt x="513" y="562"/>
                  </a:cubicBezTo>
                  <a:cubicBezTo>
                    <a:pt x="513" y="483"/>
                    <a:pt x="513" y="483"/>
                    <a:pt x="513" y="483"/>
                  </a:cubicBezTo>
                  <a:cubicBezTo>
                    <a:pt x="514" y="480"/>
                    <a:pt x="517" y="476"/>
                    <a:pt x="521" y="476"/>
                  </a:cubicBez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3733800" y="1360487"/>
              <a:ext cx="976312" cy="84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Montserrat"/>
                <a:buNone/>
              </a:pPr>
              <a:r>
                <a:rPr lang="en-US" sz="5500" b="0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dirty="0"/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3553619" y="2732087"/>
              <a:ext cx="1336675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893344" y="4643437"/>
              <a:ext cx="657225" cy="782637"/>
            </a:xfrm>
            <a:custGeom>
              <a:avLst/>
              <a:gdLst/>
              <a:ahLst/>
              <a:cxnLst/>
              <a:rect l="l" t="t" r="r" b="b"/>
              <a:pathLst>
                <a:path w="188" h="224" extrusionOk="0">
                  <a:moveTo>
                    <a:pt x="126" y="216"/>
                  </a:moveTo>
                  <a:cubicBezTo>
                    <a:pt x="126" y="220"/>
                    <a:pt x="122" y="224"/>
                    <a:pt x="118" y="224"/>
                  </a:cubicBezTo>
                  <a:cubicBezTo>
                    <a:pt x="71" y="224"/>
                    <a:pt x="71" y="224"/>
                    <a:pt x="71" y="224"/>
                  </a:cubicBezTo>
                  <a:cubicBezTo>
                    <a:pt x="66" y="224"/>
                    <a:pt x="63" y="220"/>
                    <a:pt x="63" y="216"/>
                  </a:cubicBezTo>
                  <a:cubicBezTo>
                    <a:pt x="63" y="216"/>
                    <a:pt x="63" y="216"/>
                    <a:pt x="63" y="216"/>
                  </a:cubicBezTo>
                  <a:cubicBezTo>
                    <a:pt x="63" y="212"/>
                    <a:pt x="66" y="208"/>
                    <a:pt x="71" y="208"/>
                  </a:cubicBezTo>
                  <a:cubicBezTo>
                    <a:pt x="118" y="208"/>
                    <a:pt x="118" y="208"/>
                    <a:pt x="118" y="208"/>
                  </a:cubicBezTo>
                  <a:cubicBezTo>
                    <a:pt x="122" y="208"/>
                    <a:pt x="126" y="212"/>
                    <a:pt x="126" y="216"/>
                  </a:cubicBezTo>
                  <a:close/>
                  <a:moveTo>
                    <a:pt x="126" y="196"/>
                  </a:moveTo>
                  <a:cubicBezTo>
                    <a:pt x="126" y="191"/>
                    <a:pt x="122" y="188"/>
                    <a:pt x="118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66" y="188"/>
                    <a:pt x="63" y="191"/>
                    <a:pt x="63" y="196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200"/>
                    <a:pt x="66" y="204"/>
                    <a:pt x="71" y="204"/>
                  </a:cubicBezTo>
                  <a:cubicBezTo>
                    <a:pt x="118" y="204"/>
                    <a:pt x="118" y="204"/>
                    <a:pt x="118" y="204"/>
                  </a:cubicBezTo>
                  <a:cubicBezTo>
                    <a:pt x="122" y="204"/>
                    <a:pt x="126" y="200"/>
                    <a:pt x="126" y="196"/>
                  </a:cubicBezTo>
                  <a:close/>
                  <a:moveTo>
                    <a:pt x="102" y="110"/>
                  </a:moveTo>
                  <a:cubicBezTo>
                    <a:pt x="92" y="110"/>
                    <a:pt x="92" y="110"/>
                    <a:pt x="92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87" y="183"/>
                    <a:pt x="87" y="183"/>
                    <a:pt x="87" y="183"/>
                  </a:cubicBezTo>
                  <a:cubicBezTo>
                    <a:pt x="89" y="183"/>
                    <a:pt x="92" y="183"/>
                    <a:pt x="94" y="183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83"/>
                    <a:pt x="94" y="183"/>
                    <a:pt x="95" y="183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7" y="183"/>
                    <a:pt x="99" y="183"/>
                    <a:pt x="102" y="183"/>
                  </a:cubicBezTo>
                  <a:lnTo>
                    <a:pt x="102" y="110"/>
                  </a:lnTo>
                  <a:close/>
                  <a:moveTo>
                    <a:pt x="68" y="81"/>
                  </a:moveTo>
                  <a:cubicBezTo>
                    <a:pt x="62" y="81"/>
                    <a:pt x="57" y="86"/>
                    <a:pt x="57" y="92"/>
                  </a:cubicBezTo>
                  <a:cubicBezTo>
                    <a:pt x="57" y="98"/>
                    <a:pt x="62" y="103"/>
                    <a:pt x="68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0" y="86"/>
                    <a:pt x="74" y="81"/>
                    <a:pt x="68" y="81"/>
                  </a:cubicBezTo>
                  <a:close/>
                  <a:moveTo>
                    <a:pt x="131" y="92"/>
                  </a:moveTo>
                  <a:cubicBezTo>
                    <a:pt x="131" y="86"/>
                    <a:pt x="126" y="81"/>
                    <a:pt x="120" y="81"/>
                  </a:cubicBezTo>
                  <a:cubicBezTo>
                    <a:pt x="114" y="81"/>
                    <a:pt x="109" y="86"/>
                    <a:pt x="109" y="92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6" y="103"/>
                    <a:pt x="131" y="98"/>
                    <a:pt x="131" y="92"/>
                  </a:cubicBezTo>
                  <a:close/>
                  <a:moveTo>
                    <a:pt x="156" y="72"/>
                  </a:moveTo>
                  <a:cubicBezTo>
                    <a:pt x="151" y="52"/>
                    <a:pt x="127" y="30"/>
                    <a:pt x="94" y="30"/>
                  </a:cubicBezTo>
                  <a:cubicBezTo>
                    <a:pt x="61" y="30"/>
                    <a:pt x="37" y="52"/>
                    <a:pt x="32" y="72"/>
                  </a:cubicBezTo>
                  <a:cubicBezTo>
                    <a:pt x="28" y="87"/>
                    <a:pt x="32" y="101"/>
                    <a:pt x="39" y="115"/>
                  </a:cubicBezTo>
                  <a:cubicBezTo>
                    <a:pt x="46" y="128"/>
                    <a:pt x="53" y="138"/>
                    <a:pt x="58" y="151"/>
                  </a:cubicBezTo>
                  <a:cubicBezTo>
                    <a:pt x="61" y="158"/>
                    <a:pt x="63" y="168"/>
                    <a:pt x="64" y="175"/>
                  </a:cubicBezTo>
                  <a:cubicBezTo>
                    <a:pt x="66" y="181"/>
                    <a:pt x="68" y="183"/>
                    <a:pt x="75" y="183"/>
                  </a:cubicBezTo>
                  <a:cubicBezTo>
                    <a:pt x="77" y="183"/>
                    <a:pt x="78" y="183"/>
                    <a:pt x="80" y="183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3" y="110"/>
                    <a:pt x="59" y="108"/>
                    <a:pt x="55" y="105"/>
                  </a:cubicBezTo>
                  <a:cubicBezTo>
                    <a:pt x="52" y="101"/>
                    <a:pt x="50" y="97"/>
                    <a:pt x="50" y="92"/>
                  </a:cubicBezTo>
                  <a:cubicBezTo>
                    <a:pt x="50" y="87"/>
                    <a:pt x="52" y="82"/>
                    <a:pt x="55" y="79"/>
                  </a:cubicBezTo>
                  <a:cubicBezTo>
                    <a:pt x="59" y="75"/>
                    <a:pt x="63" y="73"/>
                    <a:pt x="68" y="73"/>
                  </a:cubicBezTo>
                  <a:cubicBezTo>
                    <a:pt x="78" y="73"/>
                    <a:pt x="87" y="82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02" y="103"/>
                    <a:pt x="102" y="103"/>
                    <a:pt x="102" y="103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87"/>
                    <a:pt x="104" y="82"/>
                    <a:pt x="107" y="79"/>
                  </a:cubicBezTo>
                  <a:cubicBezTo>
                    <a:pt x="111" y="75"/>
                    <a:pt x="115" y="73"/>
                    <a:pt x="120" y="73"/>
                  </a:cubicBezTo>
                  <a:cubicBezTo>
                    <a:pt x="125" y="73"/>
                    <a:pt x="130" y="75"/>
                    <a:pt x="133" y="79"/>
                  </a:cubicBezTo>
                  <a:cubicBezTo>
                    <a:pt x="137" y="82"/>
                    <a:pt x="139" y="87"/>
                    <a:pt x="139" y="92"/>
                  </a:cubicBezTo>
                  <a:cubicBezTo>
                    <a:pt x="139" y="97"/>
                    <a:pt x="137" y="101"/>
                    <a:pt x="133" y="105"/>
                  </a:cubicBezTo>
                  <a:cubicBezTo>
                    <a:pt x="130" y="108"/>
                    <a:pt x="125" y="110"/>
                    <a:pt x="120" y="110"/>
                  </a:cubicBezTo>
                  <a:cubicBezTo>
                    <a:pt x="109" y="110"/>
                    <a:pt x="109" y="110"/>
                    <a:pt x="109" y="110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11" y="183"/>
                    <a:pt x="112" y="183"/>
                    <a:pt x="114" y="183"/>
                  </a:cubicBezTo>
                  <a:cubicBezTo>
                    <a:pt x="121" y="183"/>
                    <a:pt x="123" y="181"/>
                    <a:pt x="124" y="175"/>
                  </a:cubicBezTo>
                  <a:cubicBezTo>
                    <a:pt x="126" y="168"/>
                    <a:pt x="127" y="158"/>
                    <a:pt x="130" y="151"/>
                  </a:cubicBezTo>
                  <a:cubicBezTo>
                    <a:pt x="136" y="138"/>
                    <a:pt x="143" y="128"/>
                    <a:pt x="149" y="115"/>
                  </a:cubicBezTo>
                  <a:cubicBezTo>
                    <a:pt x="157" y="101"/>
                    <a:pt x="160" y="87"/>
                    <a:pt x="156" y="72"/>
                  </a:cubicBezTo>
                  <a:close/>
                  <a:moveTo>
                    <a:pt x="101" y="7"/>
                  </a:moveTo>
                  <a:cubicBezTo>
                    <a:pt x="101" y="3"/>
                    <a:pt x="98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0"/>
                    <a:pt x="87" y="3"/>
                    <a:pt x="87" y="7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3"/>
                    <a:pt x="91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8" y="26"/>
                    <a:pt x="101" y="23"/>
                    <a:pt x="101" y="20"/>
                  </a:cubicBezTo>
                  <a:lnTo>
                    <a:pt x="101" y="7"/>
                  </a:lnTo>
                  <a:close/>
                  <a:moveTo>
                    <a:pt x="139" y="18"/>
                  </a:moveTo>
                  <a:cubicBezTo>
                    <a:pt x="141" y="15"/>
                    <a:pt x="139" y="11"/>
                    <a:pt x="136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3" y="7"/>
                    <a:pt x="129" y="8"/>
                    <a:pt x="127" y="12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9" y="26"/>
                    <a:pt x="120" y="30"/>
                    <a:pt x="124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7" y="34"/>
                    <a:pt x="131" y="32"/>
                    <a:pt x="133" y="29"/>
                  </a:cubicBezTo>
                  <a:lnTo>
                    <a:pt x="139" y="18"/>
                  </a:lnTo>
                  <a:close/>
                  <a:moveTo>
                    <a:pt x="167" y="40"/>
                  </a:moveTo>
                  <a:cubicBezTo>
                    <a:pt x="169" y="38"/>
                    <a:pt x="170" y="33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5" y="28"/>
                    <a:pt x="160" y="27"/>
                    <a:pt x="158" y="30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5" y="41"/>
                    <a:pt x="145" y="45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50" y="51"/>
                    <a:pt x="154" y="51"/>
                    <a:pt x="157" y="48"/>
                  </a:cubicBezTo>
                  <a:lnTo>
                    <a:pt x="167" y="40"/>
                  </a:lnTo>
                  <a:close/>
                  <a:moveTo>
                    <a:pt x="181" y="74"/>
                  </a:moveTo>
                  <a:cubicBezTo>
                    <a:pt x="185" y="73"/>
                    <a:pt x="188" y="69"/>
                    <a:pt x="187" y="66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86" y="62"/>
                    <a:pt x="183" y="59"/>
                    <a:pt x="179" y="60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3" y="63"/>
                    <a:pt x="160" y="67"/>
                    <a:pt x="161" y="70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62" y="74"/>
                    <a:pt x="165" y="76"/>
                    <a:pt x="169" y="76"/>
                  </a:cubicBezTo>
                  <a:lnTo>
                    <a:pt x="181" y="74"/>
                  </a:lnTo>
                  <a:close/>
                  <a:moveTo>
                    <a:pt x="178" y="110"/>
                  </a:moveTo>
                  <a:cubicBezTo>
                    <a:pt x="182" y="111"/>
                    <a:pt x="186" y="108"/>
                    <a:pt x="186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7" y="101"/>
                    <a:pt x="185" y="97"/>
                    <a:pt x="181" y="97"/>
                  </a:cubicBezTo>
                  <a:cubicBezTo>
                    <a:pt x="169" y="94"/>
                    <a:pt x="169" y="94"/>
                    <a:pt x="169" y="94"/>
                  </a:cubicBezTo>
                  <a:cubicBezTo>
                    <a:pt x="165" y="93"/>
                    <a:pt x="161" y="96"/>
                    <a:pt x="161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0" y="103"/>
                    <a:pt x="162" y="107"/>
                    <a:pt x="166" y="107"/>
                  </a:cubicBezTo>
                  <a:lnTo>
                    <a:pt x="178" y="110"/>
                  </a:lnTo>
                  <a:close/>
                  <a:moveTo>
                    <a:pt x="55" y="29"/>
                  </a:moveTo>
                  <a:cubicBezTo>
                    <a:pt x="57" y="32"/>
                    <a:pt x="61" y="34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7" y="30"/>
                    <a:pt x="69" y="26"/>
                    <a:pt x="67" y="23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5" y="7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8" y="11"/>
                    <a:pt x="47" y="15"/>
                    <a:pt x="49" y="18"/>
                  </a:cubicBezTo>
                  <a:lnTo>
                    <a:pt x="55" y="29"/>
                  </a:lnTo>
                  <a:close/>
                  <a:moveTo>
                    <a:pt x="30" y="48"/>
                  </a:moveTo>
                  <a:cubicBezTo>
                    <a:pt x="33" y="51"/>
                    <a:pt x="37" y="51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5"/>
                    <a:pt x="42" y="41"/>
                    <a:pt x="39" y="3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7" y="27"/>
                    <a:pt x="23" y="28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3"/>
                    <a:pt x="18" y="38"/>
                    <a:pt x="21" y="40"/>
                  </a:cubicBezTo>
                  <a:lnTo>
                    <a:pt x="30" y="48"/>
                  </a:lnTo>
                  <a:close/>
                  <a:moveTo>
                    <a:pt x="19" y="76"/>
                  </a:moveTo>
                  <a:cubicBezTo>
                    <a:pt x="22" y="76"/>
                    <a:pt x="26" y="74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67"/>
                    <a:pt x="25" y="63"/>
                    <a:pt x="21" y="62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5" y="59"/>
                    <a:pt x="1" y="62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9"/>
                    <a:pt x="3" y="73"/>
                    <a:pt x="6" y="74"/>
                  </a:cubicBezTo>
                  <a:lnTo>
                    <a:pt x="19" y="76"/>
                  </a:lnTo>
                  <a:close/>
                  <a:moveTo>
                    <a:pt x="22" y="107"/>
                  </a:moveTo>
                  <a:cubicBezTo>
                    <a:pt x="25" y="107"/>
                    <a:pt x="28" y="103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6" y="96"/>
                    <a:pt x="23" y="93"/>
                    <a:pt x="19" y="94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3" y="97"/>
                    <a:pt x="1" y="101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2" y="108"/>
                    <a:pt x="6" y="111"/>
                    <a:pt x="9" y="110"/>
                  </a:cubicBezTo>
                  <a:lnTo>
                    <a:pt x="2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3452813" y="3151187"/>
              <a:ext cx="1538287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3AF3C78-6E47-834C-B44D-7E3298643978}"/>
              </a:ext>
            </a:extLst>
          </p:cNvPr>
          <p:cNvGrpSpPr/>
          <p:nvPr/>
        </p:nvGrpSpPr>
        <p:grpSpPr>
          <a:xfrm>
            <a:off x="5192712" y="1127125"/>
            <a:ext cx="2070100" cy="4603749"/>
            <a:chOff x="5192712" y="1127125"/>
            <a:chExt cx="2070100" cy="4603749"/>
          </a:xfrm>
        </p:grpSpPr>
        <p:sp>
          <p:nvSpPr>
            <p:cNvPr id="84" name="Google Shape;84;p13"/>
            <p:cNvSpPr/>
            <p:nvPr/>
          </p:nvSpPr>
          <p:spPr>
            <a:xfrm>
              <a:off x="5192712" y="2444750"/>
              <a:ext cx="2070100" cy="1966912"/>
            </a:xfrm>
            <a:custGeom>
              <a:avLst/>
              <a:gdLst/>
              <a:ahLst/>
              <a:cxnLst/>
              <a:rect l="l" t="t" r="r" b="b"/>
              <a:pathLst>
                <a:path w="592" h="562" extrusionOk="0">
                  <a:moveTo>
                    <a:pt x="519" y="143"/>
                  </a:moveTo>
                  <a:cubicBezTo>
                    <a:pt x="527" y="143"/>
                    <a:pt x="534" y="143"/>
                    <a:pt x="539" y="150"/>
                  </a:cubicBezTo>
                  <a:cubicBezTo>
                    <a:pt x="542" y="154"/>
                    <a:pt x="544" y="159"/>
                    <a:pt x="547" y="164"/>
                  </a:cubicBezTo>
                  <a:cubicBezTo>
                    <a:pt x="555" y="177"/>
                    <a:pt x="569" y="177"/>
                    <a:pt x="579" y="165"/>
                  </a:cubicBezTo>
                  <a:cubicBezTo>
                    <a:pt x="588" y="154"/>
                    <a:pt x="592" y="138"/>
                    <a:pt x="591" y="123"/>
                  </a:cubicBezTo>
                  <a:cubicBezTo>
                    <a:pt x="592" y="108"/>
                    <a:pt x="588" y="92"/>
                    <a:pt x="579" y="81"/>
                  </a:cubicBezTo>
                  <a:cubicBezTo>
                    <a:pt x="569" y="69"/>
                    <a:pt x="555" y="69"/>
                    <a:pt x="547" y="82"/>
                  </a:cubicBezTo>
                  <a:cubicBezTo>
                    <a:pt x="544" y="87"/>
                    <a:pt x="542" y="92"/>
                    <a:pt x="539" y="96"/>
                  </a:cubicBezTo>
                  <a:cubicBezTo>
                    <a:pt x="534" y="103"/>
                    <a:pt x="527" y="103"/>
                    <a:pt x="519" y="103"/>
                  </a:cubicBezTo>
                  <a:cubicBezTo>
                    <a:pt x="514" y="103"/>
                    <a:pt x="512" y="99"/>
                    <a:pt x="510" y="96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7" y="392"/>
                    <a:pt x="19" y="386"/>
                    <a:pt x="31" y="386"/>
                  </a:cubicBezTo>
                  <a:cubicBezTo>
                    <a:pt x="43" y="386"/>
                    <a:pt x="54" y="392"/>
                    <a:pt x="62" y="401"/>
                  </a:cubicBezTo>
                  <a:cubicBezTo>
                    <a:pt x="74" y="415"/>
                    <a:pt x="80" y="434"/>
                    <a:pt x="79" y="456"/>
                  </a:cubicBezTo>
                  <a:cubicBezTo>
                    <a:pt x="80" y="478"/>
                    <a:pt x="74" y="497"/>
                    <a:pt x="62" y="511"/>
                  </a:cubicBezTo>
                  <a:cubicBezTo>
                    <a:pt x="54" y="520"/>
                    <a:pt x="43" y="526"/>
                    <a:pt x="31" y="526"/>
                  </a:cubicBezTo>
                  <a:cubicBezTo>
                    <a:pt x="19" y="526"/>
                    <a:pt x="7" y="520"/>
                    <a:pt x="0" y="510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510" y="562"/>
                    <a:pt x="510" y="562"/>
                    <a:pt x="510" y="562"/>
                  </a:cubicBezTo>
                  <a:cubicBezTo>
                    <a:pt x="510" y="150"/>
                    <a:pt x="510" y="150"/>
                    <a:pt x="510" y="150"/>
                  </a:cubicBezTo>
                  <a:cubicBezTo>
                    <a:pt x="512" y="147"/>
                    <a:pt x="514" y="143"/>
                    <a:pt x="519" y="143"/>
                  </a:cubicBezTo>
                  <a:close/>
                </a:path>
              </a:pathLst>
            </a:custGeom>
            <a:solidFill>
              <a:srgbClr val="D5D9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192712" y="4411662"/>
              <a:ext cx="1782762" cy="1319212"/>
            </a:xfrm>
            <a:custGeom>
              <a:avLst/>
              <a:gdLst/>
              <a:ahLst/>
              <a:cxnLst/>
              <a:rect l="l" t="t" r="r" b="b"/>
              <a:pathLst>
                <a:path w="510" h="377" extrusionOk="0">
                  <a:moveTo>
                    <a:pt x="0" y="333"/>
                  </a:moveTo>
                  <a:cubicBezTo>
                    <a:pt x="0" y="358"/>
                    <a:pt x="19" y="377"/>
                    <a:pt x="44" y="377"/>
                  </a:cubicBezTo>
                  <a:cubicBezTo>
                    <a:pt x="466" y="377"/>
                    <a:pt x="466" y="377"/>
                    <a:pt x="466" y="377"/>
                  </a:cubicBezTo>
                  <a:cubicBezTo>
                    <a:pt x="491" y="377"/>
                    <a:pt x="510" y="358"/>
                    <a:pt x="510" y="333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33"/>
                  </a:lnTo>
                  <a:close/>
                </a:path>
              </a:pathLst>
            </a:custGeom>
            <a:solidFill>
              <a:srgbClr val="BEC1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192712" y="1127125"/>
              <a:ext cx="1782762" cy="1317625"/>
            </a:xfrm>
            <a:custGeom>
              <a:avLst/>
              <a:gdLst/>
              <a:ahLst/>
              <a:cxnLst/>
              <a:rect l="l" t="t" r="r" b="b"/>
              <a:pathLst>
                <a:path w="510" h="377" extrusionOk="0">
                  <a:moveTo>
                    <a:pt x="510" y="44"/>
                  </a:moveTo>
                  <a:cubicBezTo>
                    <a:pt x="510" y="20"/>
                    <a:pt x="491" y="0"/>
                    <a:pt x="46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510" y="377"/>
                    <a:pt x="510" y="377"/>
                    <a:pt x="510" y="377"/>
                  </a:cubicBezTo>
                  <a:lnTo>
                    <a:pt x="510" y="44"/>
                  </a:lnTo>
                  <a:close/>
                </a:path>
              </a:pathLst>
            </a:custGeom>
            <a:solidFill>
              <a:srgbClr val="E5E8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5656262" y="1360487"/>
              <a:ext cx="971550" cy="84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5500"/>
                <a:buFont typeface="Montserrat"/>
                <a:buNone/>
              </a:pPr>
              <a:r>
                <a:rPr lang="en-US" sz="5500" b="0" i="0" u="none" dirty="0">
                  <a:solidFill>
                    <a:srgbClr val="4B4B4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dirty="0"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5479256" y="2732087"/>
              <a:ext cx="1325562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4B4B4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C</a:t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684044" y="4751387"/>
              <a:ext cx="915987" cy="612775"/>
            </a:xfrm>
            <a:custGeom>
              <a:avLst/>
              <a:gdLst/>
              <a:ahLst/>
              <a:cxnLst/>
              <a:rect l="l" t="t" r="r" b="b"/>
              <a:pathLst>
                <a:path w="262" h="175" extrusionOk="0">
                  <a:moveTo>
                    <a:pt x="208" y="17"/>
                  </a:moveTo>
                  <a:cubicBezTo>
                    <a:pt x="232" y="78"/>
                    <a:pt x="232" y="78"/>
                    <a:pt x="232" y="78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186" y="77"/>
                    <a:pt x="137" y="34"/>
                    <a:pt x="133" y="34"/>
                  </a:cubicBezTo>
                  <a:cubicBezTo>
                    <a:pt x="129" y="34"/>
                    <a:pt x="114" y="40"/>
                    <a:pt x="112" y="40"/>
                  </a:cubicBezTo>
                  <a:cubicBezTo>
                    <a:pt x="112" y="40"/>
                    <a:pt x="103" y="43"/>
                    <a:pt x="95" y="43"/>
                  </a:cubicBezTo>
                  <a:cubicBezTo>
                    <a:pt x="91" y="43"/>
                    <a:pt x="88" y="42"/>
                    <a:pt x="86" y="41"/>
                  </a:cubicBezTo>
                  <a:cubicBezTo>
                    <a:pt x="84" y="40"/>
                    <a:pt x="83" y="38"/>
                    <a:pt x="83" y="37"/>
                  </a:cubicBezTo>
                  <a:cubicBezTo>
                    <a:pt x="83" y="34"/>
                    <a:pt x="87" y="30"/>
                    <a:pt x="89" y="29"/>
                  </a:cubicBezTo>
                  <a:cubicBezTo>
                    <a:pt x="102" y="22"/>
                    <a:pt x="136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9" y="9"/>
                    <a:pt x="202" y="16"/>
                    <a:pt x="208" y="17"/>
                  </a:cubicBezTo>
                  <a:close/>
                  <a:moveTo>
                    <a:pt x="229" y="0"/>
                  </a:moveTo>
                  <a:cubicBezTo>
                    <a:pt x="229" y="0"/>
                    <a:pt x="228" y="0"/>
                    <a:pt x="227" y="1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5" y="5"/>
                    <a:pt x="214" y="7"/>
                    <a:pt x="213" y="8"/>
                  </a:cubicBezTo>
                  <a:cubicBezTo>
                    <a:pt x="212" y="10"/>
                    <a:pt x="212" y="12"/>
                    <a:pt x="213" y="13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40" y="80"/>
                    <a:pt x="244" y="82"/>
                    <a:pt x="247" y="81"/>
                  </a:cubicBezTo>
                  <a:cubicBezTo>
                    <a:pt x="257" y="77"/>
                    <a:pt x="257" y="77"/>
                    <a:pt x="257" y="77"/>
                  </a:cubicBezTo>
                  <a:cubicBezTo>
                    <a:pt x="259" y="76"/>
                    <a:pt x="260" y="75"/>
                    <a:pt x="261" y="73"/>
                  </a:cubicBezTo>
                  <a:cubicBezTo>
                    <a:pt x="262" y="72"/>
                    <a:pt x="262" y="70"/>
                    <a:pt x="261" y="68"/>
                  </a:cubicBezTo>
                  <a:cubicBezTo>
                    <a:pt x="236" y="4"/>
                    <a:pt x="236" y="4"/>
                    <a:pt x="236" y="4"/>
                  </a:cubicBezTo>
                  <a:cubicBezTo>
                    <a:pt x="235" y="2"/>
                    <a:pt x="232" y="0"/>
                    <a:pt x="229" y="0"/>
                  </a:cubicBezTo>
                  <a:close/>
                  <a:moveTo>
                    <a:pt x="0" y="87"/>
                  </a:moveTo>
                  <a:cubicBezTo>
                    <a:pt x="0" y="89"/>
                    <a:pt x="0" y="91"/>
                    <a:pt x="2" y="92"/>
                  </a:cubicBezTo>
                  <a:cubicBezTo>
                    <a:pt x="3" y="94"/>
                    <a:pt x="4" y="95"/>
                    <a:pt x="6" y="95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21" y="96"/>
                    <a:pt x="24" y="93"/>
                    <a:pt x="24" y="8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6"/>
                    <a:pt x="29" y="14"/>
                    <a:pt x="28" y="13"/>
                  </a:cubicBezTo>
                  <a:cubicBezTo>
                    <a:pt x="27" y="11"/>
                    <a:pt x="25" y="11"/>
                    <a:pt x="2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8" y="10"/>
                    <a:pt x="6" y="12"/>
                    <a:pt x="5" y="16"/>
                  </a:cubicBezTo>
                  <a:lnTo>
                    <a:pt x="0" y="87"/>
                  </a:lnTo>
                  <a:close/>
                  <a:moveTo>
                    <a:pt x="107" y="151"/>
                  </a:moveTo>
                  <a:cubicBezTo>
                    <a:pt x="107" y="149"/>
                    <a:pt x="105" y="147"/>
                    <a:pt x="103" y="145"/>
                  </a:cubicBezTo>
                  <a:cubicBezTo>
                    <a:pt x="99" y="141"/>
                    <a:pt x="94" y="142"/>
                    <a:pt x="90" y="147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4" y="166"/>
                    <a:pt x="80" y="171"/>
                    <a:pt x="82" y="173"/>
                  </a:cubicBezTo>
                  <a:cubicBezTo>
                    <a:pt x="84" y="174"/>
                    <a:pt x="86" y="175"/>
                    <a:pt x="88" y="175"/>
                  </a:cubicBezTo>
                  <a:cubicBezTo>
                    <a:pt x="90" y="175"/>
                    <a:pt x="93" y="174"/>
                    <a:pt x="95" y="17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7" y="156"/>
                    <a:pt x="108" y="154"/>
                    <a:pt x="107" y="151"/>
                  </a:cubicBezTo>
                  <a:close/>
                  <a:moveTo>
                    <a:pt x="56" y="147"/>
                  </a:moveTo>
                  <a:cubicBezTo>
                    <a:pt x="53" y="151"/>
                    <a:pt x="54" y="155"/>
                    <a:pt x="59" y="160"/>
                  </a:cubicBezTo>
                  <a:cubicBezTo>
                    <a:pt x="64" y="163"/>
                    <a:pt x="69" y="163"/>
                    <a:pt x="73" y="158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91" y="136"/>
                    <a:pt x="85" y="131"/>
                    <a:pt x="83" y="129"/>
                  </a:cubicBezTo>
                  <a:cubicBezTo>
                    <a:pt x="79" y="125"/>
                    <a:pt x="74" y="126"/>
                    <a:pt x="70" y="131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63" y="140"/>
                    <a:pt x="63" y="140"/>
                    <a:pt x="63" y="140"/>
                  </a:cubicBezTo>
                  <a:lnTo>
                    <a:pt x="56" y="147"/>
                  </a:lnTo>
                  <a:close/>
                  <a:moveTo>
                    <a:pt x="38" y="129"/>
                  </a:moveTo>
                  <a:cubicBezTo>
                    <a:pt x="36" y="131"/>
                    <a:pt x="36" y="134"/>
                    <a:pt x="36" y="137"/>
                  </a:cubicBezTo>
                  <a:cubicBezTo>
                    <a:pt x="36" y="139"/>
                    <a:pt x="38" y="141"/>
                    <a:pt x="40" y="143"/>
                  </a:cubicBezTo>
                  <a:cubicBezTo>
                    <a:pt x="45" y="147"/>
                    <a:pt x="49" y="146"/>
                    <a:pt x="53" y="141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9" y="123"/>
                    <a:pt x="70" y="120"/>
                    <a:pt x="69" y="117"/>
                  </a:cubicBezTo>
                  <a:cubicBezTo>
                    <a:pt x="69" y="115"/>
                    <a:pt x="68" y="113"/>
                    <a:pt x="65" y="111"/>
                  </a:cubicBezTo>
                  <a:cubicBezTo>
                    <a:pt x="61" y="107"/>
                    <a:pt x="56" y="108"/>
                    <a:pt x="52" y="11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2"/>
                    <a:pt x="45" y="122"/>
                    <a:pt x="45" y="122"/>
                  </a:cubicBezTo>
                  <a:lnTo>
                    <a:pt x="38" y="129"/>
                  </a:lnTo>
                  <a:close/>
                  <a:moveTo>
                    <a:pt x="35" y="123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55" y="100"/>
                    <a:pt x="49" y="94"/>
                    <a:pt x="47" y="93"/>
                  </a:cubicBezTo>
                  <a:cubicBezTo>
                    <a:pt x="43" y="89"/>
                    <a:pt x="38" y="90"/>
                    <a:pt x="34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0" y="111"/>
                    <a:pt x="19" y="114"/>
                    <a:pt x="20" y="116"/>
                  </a:cubicBezTo>
                  <a:cubicBezTo>
                    <a:pt x="20" y="119"/>
                    <a:pt x="22" y="121"/>
                    <a:pt x="23" y="121"/>
                  </a:cubicBezTo>
                  <a:cubicBezTo>
                    <a:pt x="25" y="123"/>
                    <a:pt x="28" y="125"/>
                    <a:pt x="30" y="125"/>
                  </a:cubicBezTo>
                  <a:cubicBezTo>
                    <a:pt x="32" y="125"/>
                    <a:pt x="34" y="125"/>
                    <a:pt x="35" y="123"/>
                  </a:cubicBezTo>
                  <a:close/>
                  <a:moveTo>
                    <a:pt x="198" y="109"/>
                  </a:moveTo>
                  <a:cubicBezTo>
                    <a:pt x="201" y="106"/>
                    <a:pt x="203" y="100"/>
                    <a:pt x="197" y="95"/>
                  </a:cubicBezTo>
                  <a:cubicBezTo>
                    <a:pt x="192" y="91"/>
                    <a:pt x="192" y="91"/>
                    <a:pt x="192" y="91"/>
                  </a:cubicBezTo>
                  <a:cubicBezTo>
                    <a:pt x="167" y="69"/>
                    <a:pt x="138" y="45"/>
                    <a:pt x="132" y="41"/>
                  </a:cubicBezTo>
                  <a:cubicBezTo>
                    <a:pt x="129" y="41"/>
                    <a:pt x="121" y="44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6"/>
                    <a:pt x="104" y="49"/>
                    <a:pt x="95" y="49"/>
                  </a:cubicBezTo>
                  <a:cubicBezTo>
                    <a:pt x="90" y="49"/>
                    <a:pt x="86" y="48"/>
                    <a:pt x="83" y="46"/>
                  </a:cubicBezTo>
                  <a:cubicBezTo>
                    <a:pt x="77" y="43"/>
                    <a:pt x="77" y="39"/>
                    <a:pt x="77" y="36"/>
                  </a:cubicBezTo>
                  <a:cubicBezTo>
                    <a:pt x="77" y="31"/>
                    <a:pt x="82" y="26"/>
                    <a:pt x="85" y="24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5" y="85"/>
                    <a:pt x="39" y="84"/>
                    <a:pt x="41" y="84"/>
                  </a:cubicBezTo>
                  <a:cubicBezTo>
                    <a:pt x="45" y="84"/>
                    <a:pt x="48" y="86"/>
                    <a:pt x="51" y="88"/>
                  </a:cubicBezTo>
                  <a:cubicBezTo>
                    <a:pt x="56" y="92"/>
                    <a:pt x="58" y="97"/>
                    <a:pt x="58" y="103"/>
                  </a:cubicBezTo>
                  <a:cubicBezTo>
                    <a:pt x="62" y="102"/>
                    <a:pt x="66" y="103"/>
                    <a:pt x="69" y="106"/>
                  </a:cubicBezTo>
                  <a:cubicBezTo>
                    <a:pt x="74" y="110"/>
                    <a:pt x="76" y="115"/>
                    <a:pt x="76" y="121"/>
                  </a:cubicBezTo>
                  <a:cubicBezTo>
                    <a:pt x="80" y="120"/>
                    <a:pt x="84" y="121"/>
                    <a:pt x="87" y="124"/>
                  </a:cubicBezTo>
                  <a:cubicBezTo>
                    <a:pt x="91" y="128"/>
                    <a:pt x="94" y="132"/>
                    <a:pt x="94" y="137"/>
                  </a:cubicBezTo>
                  <a:cubicBezTo>
                    <a:pt x="98" y="135"/>
                    <a:pt x="103" y="137"/>
                    <a:pt x="107" y="140"/>
                  </a:cubicBezTo>
                  <a:cubicBezTo>
                    <a:pt x="113" y="145"/>
                    <a:pt x="115" y="151"/>
                    <a:pt x="113" y="157"/>
                  </a:cubicBezTo>
                  <a:cubicBezTo>
                    <a:pt x="117" y="161"/>
                    <a:pt x="117" y="161"/>
                    <a:pt x="117" y="161"/>
                  </a:cubicBezTo>
                  <a:cubicBezTo>
                    <a:pt x="117" y="161"/>
                    <a:pt x="118" y="161"/>
                    <a:pt x="118" y="16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20" y="163"/>
                    <a:pt x="122" y="164"/>
                    <a:pt x="123" y="164"/>
                  </a:cubicBezTo>
                  <a:cubicBezTo>
                    <a:pt x="126" y="164"/>
                    <a:pt x="129" y="162"/>
                    <a:pt x="130" y="160"/>
                  </a:cubicBezTo>
                  <a:cubicBezTo>
                    <a:pt x="133" y="156"/>
                    <a:pt x="135" y="153"/>
                    <a:pt x="131" y="149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08" y="130"/>
                    <a:pt x="108" y="129"/>
                    <a:pt x="107" y="128"/>
                  </a:cubicBezTo>
                  <a:cubicBezTo>
                    <a:pt x="107" y="127"/>
                    <a:pt x="108" y="126"/>
                    <a:pt x="108" y="125"/>
                  </a:cubicBezTo>
                  <a:cubicBezTo>
                    <a:pt x="110" y="124"/>
                    <a:pt x="112" y="124"/>
                    <a:pt x="113" y="125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4" y="150"/>
                    <a:pt x="145" y="151"/>
                    <a:pt x="147" y="151"/>
                  </a:cubicBezTo>
                  <a:cubicBezTo>
                    <a:pt x="150" y="151"/>
                    <a:pt x="153" y="149"/>
                    <a:pt x="155" y="147"/>
                  </a:cubicBezTo>
                  <a:cubicBezTo>
                    <a:pt x="157" y="145"/>
                    <a:pt x="158" y="142"/>
                    <a:pt x="157" y="140"/>
                  </a:cubicBezTo>
                  <a:cubicBezTo>
                    <a:pt x="157" y="137"/>
                    <a:pt x="156" y="135"/>
                    <a:pt x="153" y="133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3" y="116"/>
                    <a:pt x="132" y="115"/>
                    <a:pt x="132" y="114"/>
                  </a:cubicBezTo>
                  <a:cubicBezTo>
                    <a:pt x="132" y="113"/>
                    <a:pt x="133" y="113"/>
                    <a:pt x="133" y="112"/>
                  </a:cubicBezTo>
                  <a:cubicBezTo>
                    <a:pt x="134" y="110"/>
                    <a:pt x="137" y="110"/>
                    <a:pt x="138" y="111"/>
                  </a:cubicBezTo>
                  <a:cubicBezTo>
                    <a:pt x="165" y="133"/>
                    <a:pt x="165" y="133"/>
                    <a:pt x="165" y="133"/>
                  </a:cubicBezTo>
                  <a:cubicBezTo>
                    <a:pt x="167" y="134"/>
                    <a:pt x="169" y="135"/>
                    <a:pt x="171" y="135"/>
                  </a:cubicBezTo>
                  <a:cubicBezTo>
                    <a:pt x="174" y="135"/>
                    <a:pt x="177" y="133"/>
                    <a:pt x="180" y="130"/>
                  </a:cubicBezTo>
                  <a:cubicBezTo>
                    <a:pt x="182" y="128"/>
                    <a:pt x="182" y="126"/>
                    <a:pt x="182" y="123"/>
                  </a:cubicBezTo>
                  <a:cubicBezTo>
                    <a:pt x="182" y="121"/>
                    <a:pt x="181" y="119"/>
                    <a:pt x="178" y="116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5" y="98"/>
                    <a:pt x="155" y="95"/>
                    <a:pt x="156" y="94"/>
                  </a:cubicBezTo>
                  <a:cubicBezTo>
                    <a:pt x="157" y="92"/>
                    <a:pt x="159" y="92"/>
                    <a:pt x="161" y="93"/>
                  </a:cubicBezTo>
                  <a:cubicBezTo>
                    <a:pt x="183" y="112"/>
                    <a:pt x="183" y="112"/>
                    <a:pt x="183" y="112"/>
                  </a:cubicBezTo>
                  <a:cubicBezTo>
                    <a:pt x="188" y="115"/>
                    <a:pt x="194" y="114"/>
                    <a:pt x="198" y="109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5372100" y="3175000"/>
              <a:ext cx="1539875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1500"/>
                <a:buFont typeface="Open Sans"/>
                <a:buNone/>
              </a:pPr>
              <a:r>
                <a:rPr lang="en-US" sz="1500" b="0" i="0" u="none" dirty="0">
                  <a:solidFill>
                    <a:srgbClr val="4B4B4B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500" b="0" i="0" u="none" dirty="0" err="1">
                  <a:solidFill>
                    <a:srgbClr val="4B4B4B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500" b="0" i="0" u="none" dirty="0">
                  <a:solidFill>
                    <a:srgbClr val="4B4B4B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500" b="0" i="0" u="none" dirty="0" err="1">
                  <a:solidFill>
                    <a:srgbClr val="4B4B4B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500" b="0" i="0" u="none" dirty="0">
                  <a:solidFill>
                    <a:srgbClr val="4B4B4B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500" b="0" i="0" u="none" dirty="0" err="1">
                  <a:solidFill>
                    <a:srgbClr val="4B4B4B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endParaRPr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06E2940-1518-994D-B91A-57D101D70ADA}"/>
              </a:ext>
            </a:extLst>
          </p:cNvPr>
          <p:cNvGrpSpPr/>
          <p:nvPr/>
        </p:nvGrpSpPr>
        <p:grpSpPr>
          <a:xfrm>
            <a:off x="7056437" y="1127125"/>
            <a:ext cx="2066925" cy="4603749"/>
            <a:chOff x="7056437" y="1127125"/>
            <a:chExt cx="2066925" cy="4603749"/>
          </a:xfrm>
        </p:grpSpPr>
        <p:sp>
          <p:nvSpPr>
            <p:cNvPr id="93" name="Google Shape;93;p13"/>
            <p:cNvSpPr/>
            <p:nvPr/>
          </p:nvSpPr>
          <p:spPr>
            <a:xfrm>
              <a:off x="7056437" y="2444750"/>
              <a:ext cx="1779587" cy="1966912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8" y="59"/>
                    <a:pt x="19" y="53"/>
                    <a:pt x="31" y="53"/>
                  </a:cubicBezTo>
                  <a:cubicBezTo>
                    <a:pt x="43" y="53"/>
                    <a:pt x="55" y="59"/>
                    <a:pt x="63" y="68"/>
                  </a:cubicBezTo>
                  <a:cubicBezTo>
                    <a:pt x="74" y="82"/>
                    <a:pt x="80" y="101"/>
                    <a:pt x="80" y="123"/>
                  </a:cubicBezTo>
                  <a:cubicBezTo>
                    <a:pt x="80" y="145"/>
                    <a:pt x="74" y="164"/>
                    <a:pt x="63" y="178"/>
                  </a:cubicBezTo>
                  <a:cubicBezTo>
                    <a:pt x="55" y="187"/>
                    <a:pt x="43" y="193"/>
                    <a:pt x="31" y="193"/>
                  </a:cubicBezTo>
                  <a:cubicBezTo>
                    <a:pt x="19" y="193"/>
                    <a:pt x="8" y="187"/>
                    <a:pt x="0" y="177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509" y="562"/>
                    <a:pt x="509" y="562"/>
                    <a:pt x="509" y="562"/>
                  </a:cubicBezTo>
                  <a:cubicBezTo>
                    <a:pt x="509" y="0"/>
                    <a:pt x="509" y="0"/>
                    <a:pt x="5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056437" y="4411662"/>
              <a:ext cx="1779587" cy="1319212"/>
            </a:xfrm>
            <a:custGeom>
              <a:avLst/>
              <a:gdLst/>
              <a:ahLst/>
              <a:cxnLst/>
              <a:rect l="l" t="t" r="r" b="b"/>
              <a:pathLst>
                <a:path w="509" h="377" extrusionOk="0">
                  <a:moveTo>
                    <a:pt x="0" y="333"/>
                  </a:moveTo>
                  <a:cubicBezTo>
                    <a:pt x="0" y="358"/>
                    <a:pt x="20" y="377"/>
                    <a:pt x="44" y="377"/>
                  </a:cubicBezTo>
                  <a:cubicBezTo>
                    <a:pt x="465" y="377"/>
                    <a:pt x="465" y="377"/>
                    <a:pt x="465" y="377"/>
                  </a:cubicBezTo>
                  <a:cubicBezTo>
                    <a:pt x="490" y="377"/>
                    <a:pt x="509" y="358"/>
                    <a:pt x="509" y="333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33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056437" y="1127125"/>
              <a:ext cx="2066925" cy="1317625"/>
            </a:xfrm>
            <a:custGeom>
              <a:avLst/>
              <a:gdLst/>
              <a:ahLst/>
              <a:cxnLst/>
              <a:rect l="l" t="t" r="r" b="b"/>
              <a:pathLst>
                <a:path w="591" h="377" extrusionOk="0">
                  <a:moveTo>
                    <a:pt x="509" y="192"/>
                  </a:moveTo>
                  <a:cubicBezTo>
                    <a:pt x="511" y="189"/>
                    <a:pt x="514" y="185"/>
                    <a:pt x="518" y="185"/>
                  </a:cubicBezTo>
                  <a:cubicBezTo>
                    <a:pt x="526" y="185"/>
                    <a:pt x="533" y="185"/>
                    <a:pt x="538" y="192"/>
                  </a:cubicBezTo>
                  <a:cubicBezTo>
                    <a:pt x="541" y="196"/>
                    <a:pt x="543" y="201"/>
                    <a:pt x="546" y="206"/>
                  </a:cubicBezTo>
                  <a:cubicBezTo>
                    <a:pt x="554" y="218"/>
                    <a:pt x="569" y="219"/>
                    <a:pt x="578" y="207"/>
                  </a:cubicBezTo>
                  <a:cubicBezTo>
                    <a:pt x="587" y="196"/>
                    <a:pt x="591" y="180"/>
                    <a:pt x="591" y="165"/>
                  </a:cubicBezTo>
                  <a:cubicBezTo>
                    <a:pt x="591" y="150"/>
                    <a:pt x="587" y="134"/>
                    <a:pt x="578" y="123"/>
                  </a:cubicBezTo>
                  <a:cubicBezTo>
                    <a:pt x="569" y="111"/>
                    <a:pt x="554" y="111"/>
                    <a:pt x="546" y="124"/>
                  </a:cubicBezTo>
                  <a:cubicBezTo>
                    <a:pt x="543" y="128"/>
                    <a:pt x="541" y="134"/>
                    <a:pt x="538" y="138"/>
                  </a:cubicBezTo>
                  <a:cubicBezTo>
                    <a:pt x="533" y="145"/>
                    <a:pt x="526" y="145"/>
                    <a:pt x="518" y="145"/>
                  </a:cubicBezTo>
                  <a:cubicBezTo>
                    <a:pt x="514" y="145"/>
                    <a:pt x="511" y="141"/>
                    <a:pt x="509" y="138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09" y="20"/>
                    <a:pt x="490" y="0"/>
                    <a:pt x="46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509" y="377"/>
                    <a:pt x="509" y="377"/>
                    <a:pt x="509" y="377"/>
                  </a:cubicBezTo>
                  <a:lnTo>
                    <a:pt x="509" y="192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7562056" y="1360487"/>
              <a:ext cx="968375" cy="84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Montserrat"/>
                <a:buNone/>
              </a:pPr>
              <a:r>
                <a:rPr lang="en-US" sz="5500" b="0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 dirty="0"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366000" y="2732087"/>
              <a:ext cx="1360487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D</a:t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693818" y="4710112"/>
              <a:ext cx="704850" cy="636587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138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25" y="17"/>
                    <a:pt x="119" y="12"/>
                    <a:pt x="11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3" y="12"/>
                    <a:pt x="78" y="17"/>
                    <a:pt x="77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11"/>
                    <a:pt x="75" y="0"/>
                    <a:pt x="8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7" y="0"/>
                    <a:pt x="137" y="11"/>
                    <a:pt x="138" y="25"/>
                  </a:cubicBezTo>
                  <a:close/>
                  <a:moveTo>
                    <a:pt x="31" y="101"/>
                  </a:moveTo>
                  <a:cubicBezTo>
                    <a:pt x="82" y="101"/>
                    <a:pt x="82" y="101"/>
                    <a:pt x="82" y="101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88"/>
                    <a:pt x="86" y="84"/>
                    <a:pt x="91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6" y="84"/>
                    <a:pt x="121" y="88"/>
                    <a:pt x="121" y="94"/>
                  </a:cubicBezTo>
                  <a:cubicBezTo>
                    <a:pt x="121" y="101"/>
                    <a:pt x="121" y="101"/>
                    <a:pt x="121" y="101"/>
                  </a:cubicBezTo>
                  <a:cubicBezTo>
                    <a:pt x="172" y="101"/>
                    <a:pt x="172" y="101"/>
                    <a:pt x="172" y="101"/>
                  </a:cubicBezTo>
                  <a:cubicBezTo>
                    <a:pt x="187" y="101"/>
                    <a:pt x="200" y="89"/>
                    <a:pt x="202" y="72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2" y="42"/>
                    <a:pt x="192" y="30"/>
                    <a:pt x="179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1" y="30"/>
                    <a:pt x="0" y="42"/>
                    <a:pt x="0" y="5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16" y="101"/>
                    <a:pt x="31" y="101"/>
                  </a:cubicBezTo>
                  <a:close/>
                  <a:moveTo>
                    <a:pt x="172" y="110"/>
                  </a:moveTo>
                  <a:cubicBezTo>
                    <a:pt x="121" y="110"/>
                    <a:pt x="121" y="110"/>
                    <a:pt x="121" y="110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1" y="122"/>
                    <a:pt x="116" y="127"/>
                    <a:pt x="111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86" y="127"/>
                    <a:pt x="82" y="122"/>
                    <a:pt x="82" y="117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31" y="110"/>
                    <a:pt x="31" y="110"/>
                    <a:pt x="31" y="110"/>
                  </a:cubicBezTo>
                  <a:cubicBezTo>
                    <a:pt x="18" y="110"/>
                    <a:pt x="7" y="103"/>
                    <a:pt x="0" y="92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0"/>
                    <a:pt x="11" y="182"/>
                    <a:pt x="24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154" y="182"/>
                    <a:pt x="154" y="182"/>
                    <a:pt x="154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79" y="182"/>
                    <a:pt x="179" y="182"/>
                  </a:cubicBezTo>
                  <a:cubicBezTo>
                    <a:pt x="192" y="182"/>
                    <a:pt x="202" y="170"/>
                    <a:pt x="202" y="155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195" y="103"/>
                    <a:pt x="184" y="110"/>
                    <a:pt x="172" y="110"/>
                  </a:cubicBezTo>
                  <a:close/>
                  <a:moveTo>
                    <a:pt x="111" y="91"/>
                  </a:moveTo>
                  <a:cubicBezTo>
                    <a:pt x="92" y="91"/>
                    <a:pt x="92" y="91"/>
                    <a:pt x="92" y="91"/>
                  </a:cubicBezTo>
                  <a:cubicBezTo>
                    <a:pt x="90" y="91"/>
                    <a:pt x="89" y="93"/>
                    <a:pt x="89" y="95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89" y="118"/>
                    <a:pt x="90" y="120"/>
                    <a:pt x="92" y="120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3" y="120"/>
                    <a:pt x="114" y="118"/>
                    <a:pt x="114" y="116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3"/>
                    <a:pt x="113" y="91"/>
                    <a:pt x="111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7277100" y="3175000"/>
              <a:ext cx="1538287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D6EC3C2-EAAB-0A49-BD2C-2A56088587CD}"/>
              </a:ext>
            </a:extLst>
          </p:cNvPr>
          <p:cNvGrpSpPr/>
          <p:nvPr/>
        </p:nvGrpSpPr>
        <p:grpSpPr>
          <a:xfrm>
            <a:off x="8916987" y="1127125"/>
            <a:ext cx="1825625" cy="4603749"/>
            <a:chOff x="8916987" y="1127125"/>
            <a:chExt cx="1825625" cy="4603749"/>
          </a:xfrm>
        </p:grpSpPr>
        <p:sp>
          <p:nvSpPr>
            <p:cNvPr id="87" name="Google Shape;87;p13"/>
            <p:cNvSpPr/>
            <p:nvPr/>
          </p:nvSpPr>
          <p:spPr>
            <a:xfrm>
              <a:off x="8916987" y="4411662"/>
              <a:ext cx="1825625" cy="1319212"/>
            </a:xfrm>
            <a:custGeom>
              <a:avLst/>
              <a:gdLst/>
              <a:ahLst/>
              <a:cxnLst/>
              <a:rect l="l" t="t" r="r" b="b"/>
              <a:pathLst>
                <a:path w="522" h="377" extrusionOk="0">
                  <a:moveTo>
                    <a:pt x="0" y="0"/>
                  </a:moveTo>
                  <a:cubicBezTo>
                    <a:pt x="0" y="333"/>
                    <a:pt x="0" y="333"/>
                    <a:pt x="0" y="333"/>
                  </a:cubicBezTo>
                  <a:cubicBezTo>
                    <a:pt x="0" y="358"/>
                    <a:pt x="20" y="377"/>
                    <a:pt x="44" y="377"/>
                  </a:cubicBezTo>
                  <a:cubicBezTo>
                    <a:pt x="447" y="377"/>
                    <a:pt x="447" y="377"/>
                    <a:pt x="447" y="377"/>
                  </a:cubicBezTo>
                  <a:cubicBezTo>
                    <a:pt x="488" y="377"/>
                    <a:pt x="522" y="344"/>
                    <a:pt x="522" y="303"/>
                  </a:cubicBezTo>
                  <a:cubicBezTo>
                    <a:pt x="522" y="0"/>
                    <a:pt x="522" y="0"/>
                    <a:pt x="5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501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8916987" y="2444750"/>
              <a:ext cx="1825625" cy="1966912"/>
            </a:xfrm>
            <a:prstGeom prst="rect">
              <a:avLst/>
            </a:prstGeom>
            <a:solidFill>
              <a:srgbClr val="F25F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916987" y="1127125"/>
              <a:ext cx="1825625" cy="1317625"/>
            </a:xfrm>
            <a:custGeom>
              <a:avLst/>
              <a:gdLst/>
              <a:ahLst/>
              <a:cxnLst/>
              <a:rect l="l" t="t" r="r" b="b"/>
              <a:pathLst>
                <a:path w="522" h="377" extrusionOk="0">
                  <a:moveTo>
                    <a:pt x="522" y="75"/>
                  </a:moveTo>
                  <a:cubicBezTo>
                    <a:pt x="522" y="33"/>
                    <a:pt x="488" y="0"/>
                    <a:pt x="4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8" y="101"/>
                    <a:pt x="19" y="95"/>
                    <a:pt x="32" y="95"/>
                  </a:cubicBezTo>
                  <a:cubicBezTo>
                    <a:pt x="43" y="95"/>
                    <a:pt x="55" y="100"/>
                    <a:pt x="63" y="110"/>
                  </a:cubicBezTo>
                  <a:cubicBezTo>
                    <a:pt x="74" y="124"/>
                    <a:pt x="80" y="143"/>
                    <a:pt x="80" y="165"/>
                  </a:cubicBezTo>
                  <a:cubicBezTo>
                    <a:pt x="80" y="187"/>
                    <a:pt x="74" y="206"/>
                    <a:pt x="63" y="220"/>
                  </a:cubicBezTo>
                  <a:cubicBezTo>
                    <a:pt x="55" y="229"/>
                    <a:pt x="43" y="235"/>
                    <a:pt x="32" y="235"/>
                  </a:cubicBezTo>
                  <a:cubicBezTo>
                    <a:pt x="19" y="235"/>
                    <a:pt x="8" y="229"/>
                    <a:pt x="0" y="219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522" y="377"/>
                    <a:pt x="522" y="377"/>
                    <a:pt x="522" y="377"/>
                  </a:cubicBezTo>
                  <a:lnTo>
                    <a:pt x="522" y="75"/>
                  </a:lnTo>
                  <a:close/>
                </a:path>
              </a:pathLst>
            </a:custGeom>
            <a:solidFill>
              <a:srgbClr val="FF6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9347993" y="1360487"/>
              <a:ext cx="971550" cy="84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Montserrat"/>
                <a:buNone/>
              </a:pPr>
              <a:r>
                <a:rPr lang="en-US" sz="5500" b="0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 dirty="0"/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9181306" y="2732087"/>
              <a:ext cx="1304925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E</a:t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9438481" y="4652962"/>
              <a:ext cx="790575" cy="661987"/>
            </a:xfrm>
            <a:custGeom>
              <a:avLst/>
              <a:gdLst/>
              <a:ahLst/>
              <a:cxnLst/>
              <a:rect l="l" t="t" r="r" b="b"/>
              <a:pathLst>
                <a:path w="226" h="189" extrusionOk="0">
                  <a:moveTo>
                    <a:pt x="31" y="154"/>
                  </a:moveTo>
                  <a:cubicBezTo>
                    <a:pt x="31" y="103"/>
                    <a:pt x="31" y="103"/>
                    <a:pt x="31" y="103"/>
                  </a:cubicBezTo>
                  <a:cubicBezTo>
                    <a:pt x="31" y="99"/>
                    <a:pt x="34" y="95"/>
                    <a:pt x="38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4" y="95"/>
                    <a:pt x="58" y="99"/>
                    <a:pt x="58" y="103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58" y="158"/>
                    <a:pt x="54" y="161"/>
                    <a:pt x="50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4" y="161"/>
                    <a:pt x="31" y="158"/>
                    <a:pt x="31" y="154"/>
                  </a:cubicBezTo>
                  <a:close/>
                  <a:moveTo>
                    <a:pt x="83" y="77"/>
                  </a:moveTo>
                  <a:cubicBezTo>
                    <a:pt x="79" y="77"/>
                    <a:pt x="76" y="81"/>
                    <a:pt x="76" y="85"/>
                  </a:cubicBezTo>
                  <a:cubicBezTo>
                    <a:pt x="76" y="154"/>
                    <a:pt x="76" y="154"/>
                    <a:pt x="76" y="154"/>
                  </a:cubicBezTo>
                  <a:cubicBezTo>
                    <a:pt x="76" y="158"/>
                    <a:pt x="79" y="161"/>
                    <a:pt x="83" y="161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100" y="161"/>
                    <a:pt x="103" y="158"/>
                    <a:pt x="103" y="154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103" y="81"/>
                    <a:pt x="100" y="77"/>
                    <a:pt x="96" y="77"/>
                  </a:cubicBezTo>
                  <a:lnTo>
                    <a:pt x="83" y="77"/>
                  </a:lnTo>
                  <a:close/>
                  <a:moveTo>
                    <a:pt x="128" y="62"/>
                  </a:moveTo>
                  <a:cubicBezTo>
                    <a:pt x="124" y="62"/>
                    <a:pt x="121" y="65"/>
                    <a:pt x="121" y="69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121" y="158"/>
                    <a:pt x="124" y="161"/>
                    <a:pt x="128" y="161"/>
                  </a:cubicBezTo>
                  <a:cubicBezTo>
                    <a:pt x="141" y="161"/>
                    <a:pt x="141" y="161"/>
                    <a:pt x="141" y="161"/>
                  </a:cubicBezTo>
                  <a:cubicBezTo>
                    <a:pt x="145" y="161"/>
                    <a:pt x="148" y="158"/>
                    <a:pt x="148" y="154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65"/>
                    <a:pt x="145" y="62"/>
                    <a:pt x="141" y="62"/>
                  </a:cubicBezTo>
                  <a:lnTo>
                    <a:pt x="128" y="62"/>
                  </a:lnTo>
                  <a:close/>
                  <a:moveTo>
                    <a:pt x="174" y="46"/>
                  </a:moveTo>
                  <a:cubicBezTo>
                    <a:pt x="170" y="46"/>
                    <a:pt x="166" y="49"/>
                    <a:pt x="166" y="53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6" y="158"/>
                    <a:pt x="170" y="161"/>
                    <a:pt x="174" y="161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90" y="161"/>
                    <a:pt x="194" y="158"/>
                    <a:pt x="194" y="154"/>
                  </a:cubicBezTo>
                  <a:cubicBezTo>
                    <a:pt x="194" y="53"/>
                    <a:pt x="194" y="53"/>
                    <a:pt x="194" y="53"/>
                  </a:cubicBezTo>
                  <a:cubicBezTo>
                    <a:pt x="194" y="49"/>
                    <a:pt x="190" y="46"/>
                    <a:pt x="186" y="46"/>
                  </a:cubicBezTo>
                  <a:lnTo>
                    <a:pt x="174" y="46"/>
                  </a:lnTo>
                  <a:close/>
                  <a:moveTo>
                    <a:pt x="34" y="76"/>
                  </a:moveTo>
                  <a:cubicBezTo>
                    <a:pt x="82" y="67"/>
                    <a:pt x="128" y="50"/>
                    <a:pt x="168" y="25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24" y="40"/>
                    <a:pt x="80" y="57"/>
                    <a:pt x="32" y="66"/>
                  </a:cubicBezTo>
                  <a:lnTo>
                    <a:pt x="34" y="76"/>
                  </a:lnTo>
                  <a:close/>
                  <a:moveTo>
                    <a:pt x="226" y="176"/>
                  </a:moveTo>
                  <a:cubicBezTo>
                    <a:pt x="203" y="163"/>
                    <a:pt x="203" y="163"/>
                    <a:pt x="203" y="163"/>
                  </a:cubicBezTo>
                  <a:cubicBezTo>
                    <a:pt x="203" y="171"/>
                    <a:pt x="203" y="171"/>
                    <a:pt x="203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203" y="181"/>
                    <a:pt x="203" y="181"/>
                    <a:pt x="203" y="181"/>
                  </a:cubicBezTo>
                  <a:cubicBezTo>
                    <a:pt x="203" y="189"/>
                    <a:pt x="203" y="189"/>
                    <a:pt x="203" y="189"/>
                  </a:cubicBezTo>
                  <a:lnTo>
                    <a:pt x="226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9064625" y="3149600"/>
              <a:ext cx="1538287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00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835025" y="2465387"/>
            <a:ext cx="2095500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sed</a:t>
            </a:r>
            <a:endParaRPr dirty="0"/>
          </a:p>
        </p:txBody>
      </p:sp>
      <p:sp>
        <p:nvSpPr>
          <p:cNvPr id="255" name="Google Shape;255;p18"/>
          <p:cNvSpPr txBox="1"/>
          <p:nvPr/>
        </p:nvSpPr>
        <p:spPr>
          <a:xfrm>
            <a:off x="9397099" y="2036762"/>
            <a:ext cx="2242128" cy="45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100"/>
              <a:buFont typeface="Open Sans SemiBold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Weakness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9368524" y="4396130"/>
            <a:ext cx="1945239" cy="48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100"/>
              <a:buFont typeface="Open Sans SemiBold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Threat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418454" y="4338208"/>
            <a:ext cx="2404078" cy="50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100"/>
              <a:buFont typeface="Open Sans SemiBold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Opportunity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472699" y="2005012"/>
            <a:ext cx="2374890" cy="45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100"/>
              <a:buFont typeface="Open Sans SemiBold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Strength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D44A9547-630D-794B-B6EC-B01ED514D67C}"/>
              </a:ext>
            </a:extLst>
          </p:cNvPr>
          <p:cNvGrpSpPr/>
          <p:nvPr/>
        </p:nvGrpSpPr>
        <p:grpSpPr>
          <a:xfrm>
            <a:off x="4237037" y="1993900"/>
            <a:ext cx="1766887" cy="2384425"/>
            <a:chOff x="4237037" y="1993900"/>
            <a:chExt cx="1766887" cy="2384425"/>
          </a:xfrm>
        </p:grpSpPr>
        <p:sp>
          <p:nvSpPr>
            <p:cNvPr id="252" name="Google Shape;252;p18"/>
            <p:cNvSpPr/>
            <p:nvPr/>
          </p:nvSpPr>
          <p:spPr>
            <a:xfrm>
              <a:off x="4237037" y="2168525"/>
              <a:ext cx="1766887" cy="2209800"/>
            </a:xfrm>
            <a:custGeom>
              <a:avLst/>
              <a:gdLst/>
              <a:ahLst/>
              <a:cxnLst/>
              <a:rect l="l" t="t" r="r" b="b"/>
              <a:pathLst>
                <a:path w="446" h="557" extrusionOk="0">
                  <a:moveTo>
                    <a:pt x="446" y="172"/>
                  </a:moveTo>
                  <a:cubicBezTo>
                    <a:pt x="435" y="159"/>
                    <a:pt x="420" y="151"/>
                    <a:pt x="403" y="151"/>
                  </a:cubicBezTo>
                  <a:cubicBezTo>
                    <a:pt x="387" y="151"/>
                    <a:pt x="372" y="158"/>
                    <a:pt x="361" y="171"/>
                  </a:cubicBezTo>
                  <a:cubicBezTo>
                    <a:pt x="345" y="190"/>
                    <a:pt x="337" y="216"/>
                    <a:pt x="337" y="246"/>
                  </a:cubicBezTo>
                  <a:cubicBezTo>
                    <a:pt x="337" y="275"/>
                    <a:pt x="345" y="302"/>
                    <a:pt x="361" y="320"/>
                  </a:cubicBezTo>
                  <a:cubicBezTo>
                    <a:pt x="372" y="333"/>
                    <a:pt x="387" y="341"/>
                    <a:pt x="403" y="341"/>
                  </a:cubicBezTo>
                  <a:cubicBezTo>
                    <a:pt x="420" y="341"/>
                    <a:pt x="435" y="333"/>
                    <a:pt x="446" y="319"/>
                  </a:cubicBezTo>
                  <a:cubicBezTo>
                    <a:pt x="446" y="447"/>
                    <a:pt x="446" y="447"/>
                    <a:pt x="446" y="447"/>
                  </a:cubicBezTo>
                  <a:cubicBezTo>
                    <a:pt x="283" y="447"/>
                    <a:pt x="283" y="447"/>
                    <a:pt x="283" y="447"/>
                  </a:cubicBezTo>
                  <a:cubicBezTo>
                    <a:pt x="278" y="449"/>
                    <a:pt x="274" y="453"/>
                    <a:pt x="273" y="458"/>
                  </a:cubicBezTo>
                  <a:cubicBezTo>
                    <a:pt x="273" y="469"/>
                    <a:pt x="273" y="479"/>
                    <a:pt x="283" y="485"/>
                  </a:cubicBezTo>
                  <a:cubicBezTo>
                    <a:pt x="295" y="494"/>
                    <a:pt x="311" y="496"/>
                    <a:pt x="315" y="516"/>
                  </a:cubicBezTo>
                  <a:cubicBezTo>
                    <a:pt x="316" y="520"/>
                    <a:pt x="315" y="526"/>
                    <a:pt x="313" y="529"/>
                  </a:cubicBezTo>
                  <a:cubicBezTo>
                    <a:pt x="299" y="550"/>
                    <a:pt x="271" y="557"/>
                    <a:pt x="246" y="557"/>
                  </a:cubicBezTo>
                  <a:cubicBezTo>
                    <a:pt x="221" y="557"/>
                    <a:pt x="193" y="550"/>
                    <a:pt x="179" y="529"/>
                  </a:cubicBezTo>
                  <a:cubicBezTo>
                    <a:pt x="177" y="526"/>
                    <a:pt x="176" y="520"/>
                    <a:pt x="177" y="516"/>
                  </a:cubicBezTo>
                  <a:cubicBezTo>
                    <a:pt x="181" y="496"/>
                    <a:pt x="197" y="494"/>
                    <a:pt x="209" y="485"/>
                  </a:cubicBezTo>
                  <a:cubicBezTo>
                    <a:pt x="219" y="479"/>
                    <a:pt x="219" y="469"/>
                    <a:pt x="219" y="458"/>
                  </a:cubicBezTo>
                  <a:cubicBezTo>
                    <a:pt x="219" y="453"/>
                    <a:pt x="214" y="449"/>
                    <a:pt x="209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6" y="0"/>
                    <a:pt x="446" y="0"/>
                    <a:pt x="446" y="0"/>
                  </a:cubicBezTo>
                  <a:lnTo>
                    <a:pt x="446" y="172"/>
                  </a:lnTo>
                  <a:close/>
                </a:path>
              </a:pathLst>
            </a:custGeom>
            <a:solidFill>
              <a:srgbClr val="D5D9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4248150" y="1993900"/>
              <a:ext cx="696912" cy="1154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Montserrat"/>
                <a:buNone/>
              </a:pPr>
              <a:r>
                <a:rPr lang="en-US" sz="75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E1491E0E-D794-E84E-A3EB-38C2D647EA0B}"/>
              </a:ext>
            </a:extLst>
          </p:cNvPr>
          <p:cNvGrpSpPr/>
          <p:nvPr/>
        </p:nvGrpSpPr>
        <p:grpSpPr>
          <a:xfrm>
            <a:off x="4237037" y="4064000"/>
            <a:ext cx="2211387" cy="1952624"/>
            <a:chOff x="4237037" y="4064000"/>
            <a:chExt cx="2211387" cy="1952624"/>
          </a:xfrm>
        </p:grpSpPr>
        <p:sp>
          <p:nvSpPr>
            <p:cNvPr id="254" name="Google Shape;254;p18"/>
            <p:cNvSpPr/>
            <p:nvPr/>
          </p:nvSpPr>
          <p:spPr>
            <a:xfrm>
              <a:off x="4237037" y="4064000"/>
              <a:ext cx="2211387" cy="1766887"/>
            </a:xfrm>
            <a:custGeom>
              <a:avLst/>
              <a:gdLst/>
              <a:ahLst/>
              <a:cxnLst/>
              <a:rect l="l" t="t" r="r" b="b"/>
              <a:pathLst>
                <a:path w="558" h="445" extrusionOk="0">
                  <a:moveTo>
                    <a:pt x="173" y="0"/>
                  </a:moveTo>
                  <a:cubicBezTo>
                    <a:pt x="159" y="10"/>
                    <a:pt x="151" y="26"/>
                    <a:pt x="151" y="42"/>
                  </a:cubicBezTo>
                  <a:cubicBezTo>
                    <a:pt x="151" y="58"/>
                    <a:pt x="159" y="74"/>
                    <a:pt x="172" y="85"/>
                  </a:cubicBezTo>
                  <a:cubicBezTo>
                    <a:pt x="190" y="100"/>
                    <a:pt x="217" y="108"/>
                    <a:pt x="246" y="108"/>
                  </a:cubicBezTo>
                  <a:cubicBezTo>
                    <a:pt x="275" y="108"/>
                    <a:pt x="302" y="100"/>
                    <a:pt x="320" y="85"/>
                  </a:cubicBezTo>
                  <a:cubicBezTo>
                    <a:pt x="333" y="74"/>
                    <a:pt x="341" y="58"/>
                    <a:pt x="341" y="42"/>
                  </a:cubicBezTo>
                  <a:cubicBezTo>
                    <a:pt x="341" y="26"/>
                    <a:pt x="333" y="10"/>
                    <a:pt x="320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9" y="167"/>
                    <a:pt x="453" y="172"/>
                    <a:pt x="458" y="172"/>
                  </a:cubicBezTo>
                  <a:cubicBezTo>
                    <a:pt x="469" y="172"/>
                    <a:pt x="479" y="172"/>
                    <a:pt x="486" y="163"/>
                  </a:cubicBezTo>
                  <a:cubicBezTo>
                    <a:pt x="494" y="150"/>
                    <a:pt x="497" y="134"/>
                    <a:pt x="517" y="130"/>
                  </a:cubicBezTo>
                  <a:cubicBezTo>
                    <a:pt x="520" y="129"/>
                    <a:pt x="526" y="130"/>
                    <a:pt x="529" y="132"/>
                  </a:cubicBezTo>
                  <a:cubicBezTo>
                    <a:pt x="550" y="146"/>
                    <a:pt x="558" y="174"/>
                    <a:pt x="557" y="199"/>
                  </a:cubicBezTo>
                  <a:cubicBezTo>
                    <a:pt x="558" y="225"/>
                    <a:pt x="550" y="253"/>
                    <a:pt x="529" y="267"/>
                  </a:cubicBezTo>
                  <a:cubicBezTo>
                    <a:pt x="526" y="269"/>
                    <a:pt x="520" y="269"/>
                    <a:pt x="517" y="269"/>
                  </a:cubicBezTo>
                  <a:cubicBezTo>
                    <a:pt x="497" y="264"/>
                    <a:pt x="494" y="248"/>
                    <a:pt x="486" y="236"/>
                  </a:cubicBezTo>
                  <a:cubicBezTo>
                    <a:pt x="479" y="226"/>
                    <a:pt x="469" y="226"/>
                    <a:pt x="458" y="227"/>
                  </a:cubicBezTo>
                  <a:cubicBezTo>
                    <a:pt x="453" y="227"/>
                    <a:pt x="449" y="232"/>
                    <a:pt x="447" y="236"/>
                  </a:cubicBezTo>
                  <a:cubicBezTo>
                    <a:pt x="447" y="445"/>
                    <a:pt x="447" y="445"/>
                    <a:pt x="447" y="445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4237037" y="4862512"/>
              <a:ext cx="804862" cy="1154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Montserrat"/>
                <a:buNone/>
              </a:pPr>
              <a:r>
                <a:rPr lang="en-US" sz="7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E94F59F4-3291-5C40-8437-133E5E14A996}"/>
              </a:ext>
            </a:extLst>
          </p:cNvPr>
          <p:cNvGrpSpPr/>
          <p:nvPr/>
        </p:nvGrpSpPr>
        <p:grpSpPr>
          <a:xfrm>
            <a:off x="6130925" y="3621087"/>
            <a:ext cx="1838324" cy="2390775"/>
            <a:chOff x="6130925" y="3621087"/>
            <a:chExt cx="1838324" cy="2390775"/>
          </a:xfrm>
        </p:grpSpPr>
        <p:sp>
          <p:nvSpPr>
            <p:cNvPr id="253" name="Google Shape;253;p18"/>
            <p:cNvSpPr/>
            <p:nvPr/>
          </p:nvSpPr>
          <p:spPr>
            <a:xfrm>
              <a:off x="6130925" y="3621087"/>
              <a:ext cx="1768475" cy="2209800"/>
            </a:xfrm>
            <a:custGeom>
              <a:avLst/>
              <a:gdLst/>
              <a:ahLst/>
              <a:cxnLst/>
              <a:rect l="l" t="t" r="r" b="b"/>
              <a:pathLst>
                <a:path w="446" h="557" extrusionOk="0">
                  <a:moveTo>
                    <a:pt x="0" y="385"/>
                  </a:moveTo>
                  <a:cubicBezTo>
                    <a:pt x="10" y="398"/>
                    <a:pt x="26" y="406"/>
                    <a:pt x="43" y="406"/>
                  </a:cubicBezTo>
                  <a:cubicBezTo>
                    <a:pt x="59" y="406"/>
                    <a:pt x="74" y="399"/>
                    <a:pt x="85" y="386"/>
                  </a:cubicBezTo>
                  <a:cubicBezTo>
                    <a:pt x="100" y="367"/>
                    <a:pt x="109" y="341"/>
                    <a:pt x="108" y="311"/>
                  </a:cubicBezTo>
                  <a:cubicBezTo>
                    <a:pt x="109" y="282"/>
                    <a:pt x="100" y="256"/>
                    <a:pt x="85" y="237"/>
                  </a:cubicBezTo>
                  <a:cubicBezTo>
                    <a:pt x="74" y="224"/>
                    <a:pt x="59" y="217"/>
                    <a:pt x="43" y="217"/>
                  </a:cubicBezTo>
                  <a:cubicBezTo>
                    <a:pt x="26" y="217"/>
                    <a:pt x="10" y="224"/>
                    <a:pt x="0" y="23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7" y="108"/>
                    <a:pt x="172" y="104"/>
                    <a:pt x="172" y="99"/>
                  </a:cubicBezTo>
                  <a:cubicBezTo>
                    <a:pt x="173" y="88"/>
                    <a:pt x="172" y="78"/>
                    <a:pt x="163" y="72"/>
                  </a:cubicBezTo>
                  <a:cubicBezTo>
                    <a:pt x="151" y="63"/>
                    <a:pt x="135" y="61"/>
                    <a:pt x="130" y="41"/>
                  </a:cubicBezTo>
                  <a:cubicBezTo>
                    <a:pt x="129" y="37"/>
                    <a:pt x="130" y="32"/>
                    <a:pt x="132" y="29"/>
                  </a:cubicBezTo>
                  <a:cubicBezTo>
                    <a:pt x="146" y="7"/>
                    <a:pt x="174" y="0"/>
                    <a:pt x="200" y="0"/>
                  </a:cubicBezTo>
                  <a:cubicBezTo>
                    <a:pt x="225" y="0"/>
                    <a:pt x="253" y="7"/>
                    <a:pt x="267" y="29"/>
                  </a:cubicBezTo>
                  <a:cubicBezTo>
                    <a:pt x="269" y="32"/>
                    <a:pt x="270" y="37"/>
                    <a:pt x="269" y="41"/>
                  </a:cubicBezTo>
                  <a:cubicBezTo>
                    <a:pt x="264" y="61"/>
                    <a:pt x="248" y="63"/>
                    <a:pt x="236" y="72"/>
                  </a:cubicBezTo>
                  <a:cubicBezTo>
                    <a:pt x="227" y="78"/>
                    <a:pt x="226" y="88"/>
                    <a:pt x="227" y="99"/>
                  </a:cubicBezTo>
                  <a:cubicBezTo>
                    <a:pt x="227" y="104"/>
                    <a:pt x="232" y="108"/>
                    <a:pt x="236" y="110"/>
                  </a:cubicBezTo>
                  <a:cubicBezTo>
                    <a:pt x="446" y="110"/>
                    <a:pt x="446" y="110"/>
                    <a:pt x="446" y="110"/>
                  </a:cubicBezTo>
                  <a:cubicBezTo>
                    <a:pt x="446" y="557"/>
                    <a:pt x="446" y="557"/>
                    <a:pt x="446" y="557"/>
                  </a:cubicBezTo>
                  <a:cubicBezTo>
                    <a:pt x="0" y="557"/>
                    <a:pt x="0" y="557"/>
                    <a:pt x="0" y="557"/>
                  </a:cubicBezTo>
                  <a:lnTo>
                    <a:pt x="0" y="385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7288212" y="4857750"/>
              <a:ext cx="681037" cy="1154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Montserrat"/>
                <a:buNone/>
              </a:pPr>
              <a:r>
                <a:rPr lang="en-US" sz="7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0C910BAB-F6B4-EC40-8808-42FA2AA96F01}"/>
              </a:ext>
            </a:extLst>
          </p:cNvPr>
          <p:cNvGrpSpPr/>
          <p:nvPr/>
        </p:nvGrpSpPr>
        <p:grpSpPr>
          <a:xfrm>
            <a:off x="5688012" y="1997075"/>
            <a:ext cx="2211388" cy="1936750"/>
            <a:chOff x="5688012" y="1997075"/>
            <a:chExt cx="2211388" cy="1936750"/>
          </a:xfrm>
        </p:grpSpPr>
        <p:sp>
          <p:nvSpPr>
            <p:cNvPr id="251" name="Google Shape;251;p18"/>
            <p:cNvSpPr/>
            <p:nvPr/>
          </p:nvSpPr>
          <p:spPr>
            <a:xfrm>
              <a:off x="5688012" y="2168525"/>
              <a:ext cx="2211387" cy="1765300"/>
            </a:xfrm>
            <a:custGeom>
              <a:avLst/>
              <a:gdLst/>
              <a:ahLst/>
              <a:cxnLst/>
              <a:rect l="l" t="t" r="r" b="b"/>
              <a:pathLst>
                <a:path w="558" h="445" extrusionOk="0">
                  <a:moveTo>
                    <a:pt x="385" y="445"/>
                  </a:moveTo>
                  <a:cubicBezTo>
                    <a:pt x="398" y="435"/>
                    <a:pt x="406" y="419"/>
                    <a:pt x="406" y="403"/>
                  </a:cubicBezTo>
                  <a:cubicBezTo>
                    <a:pt x="406" y="387"/>
                    <a:pt x="399" y="371"/>
                    <a:pt x="386" y="360"/>
                  </a:cubicBezTo>
                  <a:cubicBezTo>
                    <a:pt x="367" y="345"/>
                    <a:pt x="341" y="337"/>
                    <a:pt x="312" y="337"/>
                  </a:cubicBezTo>
                  <a:cubicBezTo>
                    <a:pt x="282" y="337"/>
                    <a:pt x="256" y="345"/>
                    <a:pt x="237" y="360"/>
                  </a:cubicBezTo>
                  <a:cubicBezTo>
                    <a:pt x="224" y="371"/>
                    <a:pt x="217" y="387"/>
                    <a:pt x="217" y="403"/>
                  </a:cubicBezTo>
                  <a:cubicBezTo>
                    <a:pt x="217" y="419"/>
                    <a:pt x="225" y="435"/>
                    <a:pt x="238" y="445"/>
                  </a:cubicBezTo>
                  <a:cubicBezTo>
                    <a:pt x="110" y="445"/>
                    <a:pt x="110" y="445"/>
                    <a:pt x="110" y="445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08" y="278"/>
                    <a:pt x="105" y="273"/>
                    <a:pt x="99" y="273"/>
                  </a:cubicBezTo>
                  <a:cubicBezTo>
                    <a:pt x="88" y="273"/>
                    <a:pt x="79" y="273"/>
                    <a:pt x="72" y="282"/>
                  </a:cubicBezTo>
                  <a:cubicBezTo>
                    <a:pt x="64" y="295"/>
                    <a:pt x="61" y="311"/>
                    <a:pt x="41" y="315"/>
                  </a:cubicBezTo>
                  <a:cubicBezTo>
                    <a:pt x="37" y="316"/>
                    <a:pt x="32" y="315"/>
                    <a:pt x="29" y="313"/>
                  </a:cubicBezTo>
                  <a:cubicBezTo>
                    <a:pt x="8" y="299"/>
                    <a:pt x="0" y="271"/>
                    <a:pt x="0" y="246"/>
                  </a:cubicBezTo>
                  <a:cubicBezTo>
                    <a:pt x="0" y="220"/>
                    <a:pt x="8" y="193"/>
                    <a:pt x="29" y="178"/>
                  </a:cubicBezTo>
                  <a:cubicBezTo>
                    <a:pt x="32" y="176"/>
                    <a:pt x="37" y="176"/>
                    <a:pt x="41" y="176"/>
                  </a:cubicBezTo>
                  <a:cubicBezTo>
                    <a:pt x="61" y="181"/>
                    <a:pt x="64" y="197"/>
                    <a:pt x="72" y="209"/>
                  </a:cubicBezTo>
                  <a:cubicBezTo>
                    <a:pt x="79" y="219"/>
                    <a:pt x="88" y="219"/>
                    <a:pt x="99" y="218"/>
                  </a:cubicBezTo>
                  <a:cubicBezTo>
                    <a:pt x="105" y="218"/>
                    <a:pt x="108" y="214"/>
                    <a:pt x="110" y="20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58" y="445"/>
                    <a:pt x="558" y="445"/>
                    <a:pt x="558" y="445"/>
                  </a:cubicBezTo>
                  <a:lnTo>
                    <a:pt x="385" y="445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6908800" y="1997075"/>
              <a:ext cx="990600" cy="10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100"/>
                <a:buFont typeface="Montserrat"/>
                <a:buNone/>
              </a:pPr>
              <a:r>
                <a:rPr lang="en-US" sz="71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dirty="0"/>
            </a:p>
          </p:txBody>
        </p:sp>
      </p:grpSp>
      <p:sp>
        <p:nvSpPr>
          <p:cNvPr id="263" name="Google Shape;263;p18"/>
          <p:cNvSpPr txBox="1"/>
          <p:nvPr/>
        </p:nvSpPr>
        <p:spPr>
          <a:xfrm>
            <a:off x="2573338" y="521992"/>
            <a:ext cx="7045325" cy="66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Montserrat"/>
              <a:buNone/>
            </a:pPr>
            <a:r>
              <a:rPr lang="en-US" sz="45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SWOT ANALYSIS</a:t>
            </a:r>
            <a:endParaRPr sz="4500" dirty="0"/>
          </a:p>
        </p:txBody>
      </p:sp>
      <p:sp>
        <p:nvSpPr>
          <p:cNvPr id="264" name="Google Shape;264;p18"/>
          <p:cNvSpPr txBox="1"/>
          <p:nvPr/>
        </p:nvSpPr>
        <p:spPr>
          <a:xfrm>
            <a:off x="812800" y="4857750"/>
            <a:ext cx="20955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sed</a:t>
            </a:r>
            <a:endParaRPr dirty="0"/>
          </a:p>
        </p:txBody>
      </p:sp>
      <p:sp>
        <p:nvSpPr>
          <p:cNvPr id="265" name="Google Shape;265;p18"/>
          <p:cNvSpPr txBox="1"/>
          <p:nvPr/>
        </p:nvSpPr>
        <p:spPr>
          <a:xfrm>
            <a:off x="9280525" y="4891087"/>
            <a:ext cx="2095500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sed</a:t>
            </a:r>
            <a:endParaRPr dirty="0"/>
          </a:p>
        </p:txBody>
      </p:sp>
      <p:sp>
        <p:nvSpPr>
          <p:cNvPr id="266" name="Google Shape;266;p18"/>
          <p:cNvSpPr txBox="1"/>
          <p:nvPr/>
        </p:nvSpPr>
        <p:spPr>
          <a:xfrm>
            <a:off x="9299575" y="2505075"/>
            <a:ext cx="2095500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5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50"/>
                            </p:stCondLst>
                            <p:childTnLst>
                              <p:par>
                                <p:cTn id="38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300"/>
                            </p:stCondLst>
                            <p:childTnLst>
                              <p:par>
                                <p:cTn id="52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5" grpId="0"/>
      <p:bldP spid="256" grpId="0"/>
      <p:bldP spid="257" grpId="0"/>
      <p:bldP spid="258" grpId="0"/>
      <p:bldP spid="263" grpId="0"/>
      <p:bldP spid="264" grpId="0"/>
      <p:bldP spid="265" grpId="0"/>
      <p:bldP spid="2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"/>
          <p:cNvSpPr txBox="1"/>
          <p:nvPr/>
        </p:nvSpPr>
        <p:spPr>
          <a:xfrm>
            <a:off x="1639887" y="1385887"/>
            <a:ext cx="3203333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sit,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sed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/>
          </a:p>
        </p:txBody>
      </p:sp>
      <p:sp>
        <p:nvSpPr>
          <p:cNvPr id="546" name="Google Shape;546;p27"/>
          <p:cNvSpPr txBox="1"/>
          <p:nvPr/>
        </p:nvSpPr>
        <p:spPr>
          <a:xfrm>
            <a:off x="1744662" y="963612"/>
            <a:ext cx="1703387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600"/>
              <a:buFont typeface="Open Sans SemiBold"/>
              <a:buNone/>
            </a:pPr>
            <a:r>
              <a:rPr lang="en-US" sz="2600" b="1" i="0" u="none" dirty="0">
                <a:solidFill>
                  <a:srgbClr val="2D2D2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IDEA</a:t>
            </a:r>
            <a:endParaRPr dirty="0"/>
          </a:p>
        </p:txBody>
      </p:sp>
      <p:sp>
        <p:nvSpPr>
          <p:cNvPr id="547" name="Google Shape;547;p27"/>
          <p:cNvSpPr txBox="1"/>
          <p:nvPr/>
        </p:nvSpPr>
        <p:spPr>
          <a:xfrm>
            <a:off x="1731962" y="5016500"/>
            <a:ext cx="182562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600"/>
              <a:buFont typeface="Open Sans SemiBold"/>
              <a:buNone/>
            </a:pPr>
            <a:r>
              <a:rPr lang="en-US" sz="2600" b="1" i="0" u="none">
                <a:solidFill>
                  <a:srgbClr val="2D2D2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BUSINESS</a:t>
            </a:r>
            <a:endParaRPr/>
          </a:p>
        </p:txBody>
      </p:sp>
      <p:sp>
        <p:nvSpPr>
          <p:cNvPr id="548" name="Google Shape;548;p27"/>
          <p:cNvSpPr txBox="1"/>
          <p:nvPr/>
        </p:nvSpPr>
        <p:spPr>
          <a:xfrm>
            <a:off x="1736725" y="2998787"/>
            <a:ext cx="161607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600"/>
              <a:buFont typeface="Open Sans SemiBold"/>
              <a:buNone/>
            </a:pPr>
            <a:r>
              <a:rPr lang="en-US" sz="2600" b="1" i="0" u="none" dirty="0">
                <a:solidFill>
                  <a:srgbClr val="2D2D2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STARTUP</a:t>
            </a:r>
            <a:endParaRPr dirty="0"/>
          </a:p>
        </p:txBody>
      </p:sp>
      <p:sp>
        <p:nvSpPr>
          <p:cNvPr id="549" name="Google Shape;549;p27"/>
          <p:cNvSpPr txBox="1"/>
          <p:nvPr/>
        </p:nvSpPr>
        <p:spPr>
          <a:xfrm>
            <a:off x="1639888" y="3395662"/>
            <a:ext cx="3017354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sed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/>
          </a:p>
        </p:txBody>
      </p:sp>
      <p:sp>
        <p:nvSpPr>
          <p:cNvPr id="550" name="Google Shape;550;p27"/>
          <p:cNvSpPr txBox="1"/>
          <p:nvPr/>
        </p:nvSpPr>
        <p:spPr>
          <a:xfrm>
            <a:off x="1639887" y="5410200"/>
            <a:ext cx="3203333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sed </a:t>
            </a:r>
            <a:r>
              <a:rPr lang="en-US" sz="1800" b="0" i="0" u="none" dirty="0" err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/>
          </a:p>
        </p:txBody>
      </p:sp>
      <p:sp>
        <p:nvSpPr>
          <p:cNvPr id="551" name="Google Shape;551;p27"/>
          <p:cNvSpPr/>
          <p:nvPr/>
        </p:nvSpPr>
        <p:spPr>
          <a:xfrm>
            <a:off x="7392987" y="715962"/>
            <a:ext cx="3370262" cy="2938462"/>
          </a:xfrm>
          <a:custGeom>
            <a:avLst/>
            <a:gdLst/>
            <a:ahLst/>
            <a:cxnLst/>
            <a:rect l="l" t="t" r="r" b="b"/>
            <a:pathLst>
              <a:path w="816" h="711" extrusionOk="0">
                <a:moveTo>
                  <a:pt x="164" y="335"/>
                </a:moveTo>
                <a:cubicBezTo>
                  <a:pt x="172" y="330"/>
                  <a:pt x="182" y="330"/>
                  <a:pt x="192" y="333"/>
                </a:cubicBezTo>
                <a:cubicBezTo>
                  <a:pt x="205" y="338"/>
                  <a:pt x="217" y="349"/>
                  <a:pt x="226" y="365"/>
                </a:cubicBezTo>
                <a:cubicBezTo>
                  <a:pt x="235" y="380"/>
                  <a:pt x="239" y="396"/>
                  <a:pt x="236" y="410"/>
                </a:cubicBezTo>
                <a:cubicBezTo>
                  <a:pt x="234" y="420"/>
                  <a:pt x="229" y="429"/>
                  <a:pt x="220" y="434"/>
                </a:cubicBezTo>
                <a:cubicBezTo>
                  <a:pt x="212" y="439"/>
                  <a:pt x="201" y="439"/>
                  <a:pt x="192" y="435"/>
                </a:cubicBezTo>
                <a:cubicBezTo>
                  <a:pt x="308" y="637"/>
                  <a:pt x="308" y="637"/>
                  <a:pt x="308" y="637"/>
                </a:cubicBezTo>
                <a:cubicBezTo>
                  <a:pt x="311" y="642"/>
                  <a:pt x="316" y="645"/>
                  <a:pt x="322" y="645"/>
                </a:cubicBezTo>
                <a:cubicBezTo>
                  <a:pt x="480" y="645"/>
                  <a:pt x="480" y="645"/>
                  <a:pt x="480" y="645"/>
                </a:cubicBezTo>
                <a:cubicBezTo>
                  <a:pt x="482" y="646"/>
                  <a:pt x="485" y="648"/>
                  <a:pt x="485" y="652"/>
                </a:cubicBezTo>
                <a:cubicBezTo>
                  <a:pt x="486" y="658"/>
                  <a:pt x="485" y="664"/>
                  <a:pt x="480" y="668"/>
                </a:cubicBezTo>
                <a:cubicBezTo>
                  <a:pt x="477" y="670"/>
                  <a:pt x="473" y="672"/>
                  <a:pt x="470" y="674"/>
                </a:cubicBezTo>
                <a:cubicBezTo>
                  <a:pt x="459" y="680"/>
                  <a:pt x="458" y="693"/>
                  <a:pt x="468" y="701"/>
                </a:cubicBezTo>
                <a:cubicBezTo>
                  <a:pt x="477" y="708"/>
                  <a:pt x="490" y="711"/>
                  <a:pt x="502" y="711"/>
                </a:cubicBezTo>
                <a:cubicBezTo>
                  <a:pt x="514" y="711"/>
                  <a:pt x="527" y="708"/>
                  <a:pt x="536" y="701"/>
                </a:cubicBezTo>
                <a:cubicBezTo>
                  <a:pt x="545" y="693"/>
                  <a:pt x="544" y="680"/>
                  <a:pt x="534" y="674"/>
                </a:cubicBezTo>
                <a:cubicBezTo>
                  <a:pt x="531" y="672"/>
                  <a:pt x="527" y="670"/>
                  <a:pt x="524" y="668"/>
                </a:cubicBezTo>
                <a:cubicBezTo>
                  <a:pt x="518" y="664"/>
                  <a:pt x="518" y="658"/>
                  <a:pt x="518" y="652"/>
                </a:cubicBezTo>
                <a:cubicBezTo>
                  <a:pt x="518" y="648"/>
                  <a:pt x="521" y="646"/>
                  <a:pt x="524" y="645"/>
                </a:cubicBezTo>
                <a:cubicBezTo>
                  <a:pt x="710" y="645"/>
                  <a:pt x="710" y="645"/>
                  <a:pt x="710" y="645"/>
                </a:cubicBezTo>
                <a:cubicBezTo>
                  <a:pt x="713" y="645"/>
                  <a:pt x="715" y="643"/>
                  <a:pt x="717" y="641"/>
                </a:cubicBezTo>
                <a:cubicBezTo>
                  <a:pt x="717" y="641"/>
                  <a:pt x="717" y="641"/>
                  <a:pt x="717" y="641"/>
                </a:cubicBezTo>
                <a:cubicBezTo>
                  <a:pt x="763" y="547"/>
                  <a:pt x="816" y="227"/>
                  <a:pt x="588" y="112"/>
                </a:cubicBezTo>
                <a:cubicBezTo>
                  <a:pt x="367" y="0"/>
                  <a:pt x="147" y="22"/>
                  <a:pt x="30" y="83"/>
                </a:cubicBezTo>
                <a:cubicBezTo>
                  <a:pt x="22" y="87"/>
                  <a:pt x="13" y="92"/>
                  <a:pt x="5" y="97"/>
                </a:cubicBezTo>
                <a:cubicBezTo>
                  <a:pt x="2" y="99"/>
                  <a:pt x="0" y="104"/>
                  <a:pt x="3" y="108"/>
                </a:cubicBezTo>
                <a:cubicBezTo>
                  <a:pt x="148" y="359"/>
                  <a:pt x="148" y="359"/>
                  <a:pt x="148" y="359"/>
                </a:cubicBezTo>
                <a:cubicBezTo>
                  <a:pt x="149" y="349"/>
                  <a:pt x="155" y="340"/>
                  <a:pt x="164" y="335"/>
                </a:cubicBezTo>
                <a:close/>
              </a:path>
            </a:pathLst>
          </a:custGeom>
          <a:solidFill>
            <a:srgbClr val="35CA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126162" y="1187450"/>
            <a:ext cx="2489200" cy="4302125"/>
          </a:xfrm>
          <a:custGeom>
            <a:avLst/>
            <a:gdLst/>
            <a:ahLst/>
            <a:cxnLst/>
            <a:rect l="l" t="t" r="r" b="b"/>
            <a:pathLst>
              <a:path w="603" h="1041" extrusionOk="0">
                <a:moveTo>
                  <a:pt x="411" y="825"/>
                </a:moveTo>
                <a:cubicBezTo>
                  <a:pt x="403" y="821"/>
                  <a:pt x="397" y="812"/>
                  <a:pt x="395" y="802"/>
                </a:cubicBezTo>
                <a:cubicBezTo>
                  <a:pt x="393" y="788"/>
                  <a:pt x="396" y="772"/>
                  <a:pt x="405" y="757"/>
                </a:cubicBezTo>
                <a:cubicBezTo>
                  <a:pt x="414" y="741"/>
                  <a:pt x="426" y="730"/>
                  <a:pt x="440" y="725"/>
                </a:cubicBezTo>
                <a:cubicBezTo>
                  <a:pt x="449" y="722"/>
                  <a:pt x="459" y="722"/>
                  <a:pt x="468" y="727"/>
                </a:cubicBezTo>
                <a:cubicBezTo>
                  <a:pt x="476" y="732"/>
                  <a:pt x="482" y="741"/>
                  <a:pt x="484" y="751"/>
                </a:cubicBezTo>
                <a:cubicBezTo>
                  <a:pt x="600" y="549"/>
                  <a:pt x="600" y="549"/>
                  <a:pt x="600" y="549"/>
                </a:cubicBezTo>
                <a:cubicBezTo>
                  <a:pt x="603" y="544"/>
                  <a:pt x="603" y="538"/>
                  <a:pt x="600" y="533"/>
                </a:cubicBezTo>
                <a:cubicBezTo>
                  <a:pt x="472" y="311"/>
                  <a:pt x="472" y="311"/>
                  <a:pt x="472" y="311"/>
                </a:cubicBezTo>
                <a:cubicBezTo>
                  <a:pt x="472" y="309"/>
                  <a:pt x="472" y="305"/>
                  <a:pt x="475" y="303"/>
                </a:cubicBezTo>
                <a:cubicBezTo>
                  <a:pt x="480" y="300"/>
                  <a:pt x="485" y="297"/>
                  <a:pt x="492" y="300"/>
                </a:cubicBezTo>
                <a:cubicBezTo>
                  <a:pt x="495" y="302"/>
                  <a:pt x="499" y="304"/>
                  <a:pt x="502" y="306"/>
                </a:cubicBezTo>
                <a:cubicBezTo>
                  <a:pt x="512" y="311"/>
                  <a:pt x="524" y="306"/>
                  <a:pt x="526" y="294"/>
                </a:cubicBezTo>
                <a:cubicBezTo>
                  <a:pt x="528" y="283"/>
                  <a:pt x="524" y="270"/>
                  <a:pt x="518" y="259"/>
                </a:cubicBezTo>
                <a:cubicBezTo>
                  <a:pt x="512" y="249"/>
                  <a:pt x="503" y="239"/>
                  <a:pt x="492" y="235"/>
                </a:cubicBezTo>
                <a:cubicBezTo>
                  <a:pt x="481" y="231"/>
                  <a:pt x="470" y="238"/>
                  <a:pt x="470" y="250"/>
                </a:cubicBezTo>
                <a:cubicBezTo>
                  <a:pt x="470" y="254"/>
                  <a:pt x="470" y="258"/>
                  <a:pt x="470" y="262"/>
                </a:cubicBezTo>
                <a:cubicBezTo>
                  <a:pt x="469" y="269"/>
                  <a:pt x="464" y="272"/>
                  <a:pt x="459" y="275"/>
                </a:cubicBezTo>
                <a:cubicBezTo>
                  <a:pt x="456" y="276"/>
                  <a:pt x="452" y="275"/>
                  <a:pt x="450" y="273"/>
                </a:cubicBezTo>
                <a:cubicBezTo>
                  <a:pt x="295" y="5"/>
                  <a:pt x="295" y="5"/>
                  <a:pt x="295" y="5"/>
                </a:cubicBezTo>
                <a:cubicBezTo>
                  <a:pt x="293" y="1"/>
                  <a:pt x="287" y="0"/>
                  <a:pt x="283" y="2"/>
                </a:cubicBezTo>
                <a:cubicBezTo>
                  <a:pt x="160" y="93"/>
                  <a:pt x="120" y="231"/>
                  <a:pt x="109" y="324"/>
                </a:cubicBezTo>
                <a:cubicBezTo>
                  <a:pt x="104" y="373"/>
                  <a:pt x="135" y="407"/>
                  <a:pt x="132" y="435"/>
                </a:cubicBezTo>
                <a:cubicBezTo>
                  <a:pt x="125" y="490"/>
                  <a:pt x="5" y="575"/>
                  <a:pt x="2" y="635"/>
                </a:cubicBezTo>
                <a:cubicBezTo>
                  <a:pt x="0" y="676"/>
                  <a:pt x="82" y="692"/>
                  <a:pt x="96" y="719"/>
                </a:cubicBezTo>
                <a:cubicBezTo>
                  <a:pt x="103" y="731"/>
                  <a:pt x="85" y="758"/>
                  <a:pt x="86" y="775"/>
                </a:cubicBezTo>
                <a:cubicBezTo>
                  <a:pt x="88" y="789"/>
                  <a:pt x="128" y="805"/>
                  <a:pt x="128" y="805"/>
                </a:cubicBezTo>
                <a:cubicBezTo>
                  <a:pt x="128" y="805"/>
                  <a:pt x="99" y="831"/>
                  <a:pt x="98" y="844"/>
                </a:cubicBezTo>
                <a:cubicBezTo>
                  <a:pt x="97" y="859"/>
                  <a:pt x="124" y="882"/>
                  <a:pt x="124" y="896"/>
                </a:cubicBezTo>
                <a:cubicBezTo>
                  <a:pt x="125" y="911"/>
                  <a:pt x="101" y="949"/>
                  <a:pt x="112" y="989"/>
                </a:cubicBezTo>
                <a:cubicBezTo>
                  <a:pt x="128" y="1041"/>
                  <a:pt x="275" y="1005"/>
                  <a:pt x="337" y="998"/>
                </a:cubicBezTo>
                <a:cubicBezTo>
                  <a:pt x="340" y="998"/>
                  <a:pt x="342" y="996"/>
                  <a:pt x="343" y="994"/>
                </a:cubicBezTo>
                <a:cubicBezTo>
                  <a:pt x="440" y="827"/>
                  <a:pt x="440" y="827"/>
                  <a:pt x="440" y="827"/>
                </a:cubicBezTo>
                <a:cubicBezTo>
                  <a:pt x="430" y="831"/>
                  <a:pt x="420" y="830"/>
                  <a:pt x="411" y="825"/>
                </a:cubicBezTo>
                <a:close/>
              </a:path>
            </a:pathLst>
          </a:custGeom>
          <a:solidFill>
            <a:srgbClr val="D5D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7616825" y="3455987"/>
            <a:ext cx="2674937" cy="2716212"/>
          </a:xfrm>
          <a:custGeom>
            <a:avLst/>
            <a:gdLst/>
            <a:ahLst/>
            <a:cxnLst/>
            <a:rect l="l" t="t" r="r" b="b"/>
            <a:pathLst>
              <a:path w="648" h="657" extrusionOk="0">
                <a:moveTo>
                  <a:pt x="639" y="0"/>
                </a:moveTo>
                <a:cubicBezTo>
                  <a:pt x="491" y="0"/>
                  <a:pt x="491" y="0"/>
                  <a:pt x="491" y="0"/>
                </a:cubicBezTo>
                <a:cubicBezTo>
                  <a:pt x="499" y="7"/>
                  <a:pt x="504" y="16"/>
                  <a:pt x="504" y="26"/>
                </a:cubicBezTo>
                <a:cubicBezTo>
                  <a:pt x="504" y="36"/>
                  <a:pt x="500" y="45"/>
                  <a:pt x="492" y="51"/>
                </a:cubicBezTo>
                <a:cubicBezTo>
                  <a:pt x="481" y="61"/>
                  <a:pt x="465" y="65"/>
                  <a:pt x="447" y="65"/>
                </a:cubicBezTo>
                <a:cubicBezTo>
                  <a:pt x="430" y="65"/>
                  <a:pt x="414" y="61"/>
                  <a:pt x="403" y="51"/>
                </a:cubicBezTo>
                <a:cubicBezTo>
                  <a:pt x="395" y="45"/>
                  <a:pt x="391" y="36"/>
                  <a:pt x="391" y="26"/>
                </a:cubicBezTo>
                <a:cubicBezTo>
                  <a:pt x="391" y="16"/>
                  <a:pt x="395" y="7"/>
                  <a:pt x="403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64" y="0"/>
                  <a:pt x="258" y="3"/>
                  <a:pt x="255" y="8"/>
                </a:cubicBezTo>
                <a:cubicBezTo>
                  <a:pt x="127" y="230"/>
                  <a:pt x="127" y="230"/>
                  <a:pt x="127" y="230"/>
                </a:cubicBezTo>
                <a:cubicBezTo>
                  <a:pt x="125" y="232"/>
                  <a:pt x="122" y="233"/>
                  <a:pt x="119" y="232"/>
                </a:cubicBezTo>
                <a:cubicBezTo>
                  <a:pt x="113" y="229"/>
                  <a:pt x="108" y="226"/>
                  <a:pt x="107" y="219"/>
                </a:cubicBezTo>
                <a:cubicBezTo>
                  <a:pt x="107" y="215"/>
                  <a:pt x="108" y="211"/>
                  <a:pt x="108" y="207"/>
                </a:cubicBezTo>
                <a:cubicBezTo>
                  <a:pt x="107" y="195"/>
                  <a:pt x="97" y="188"/>
                  <a:pt x="85" y="192"/>
                </a:cubicBezTo>
                <a:cubicBezTo>
                  <a:pt x="74" y="196"/>
                  <a:pt x="65" y="206"/>
                  <a:pt x="59" y="216"/>
                </a:cubicBezTo>
                <a:cubicBezTo>
                  <a:pt x="53" y="227"/>
                  <a:pt x="49" y="239"/>
                  <a:pt x="51" y="251"/>
                </a:cubicBezTo>
                <a:cubicBezTo>
                  <a:pt x="53" y="263"/>
                  <a:pt x="65" y="268"/>
                  <a:pt x="75" y="263"/>
                </a:cubicBezTo>
                <a:cubicBezTo>
                  <a:pt x="79" y="261"/>
                  <a:pt x="82" y="258"/>
                  <a:pt x="86" y="257"/>
                </a:cubicBezTo>
                <a:cubicBezTo>
                  <a:pt x="92" y="254"/>
                  <a:pt x="97" y="257"/>
                  <a:pt x="102" y="260"/>
                </a:cubicBezTo>
                <a:cubicBezTo>
                  <a:pt x="105" y="262"/>
                  <a:pt x="106" y="265"/>
                  <a:pt x="105" y="268"/>
                </a:cubicBezTo>
                <a:cubicBezTo>
                  <a:pt x="3" y="445"/>
                  <a:pt x="3" y="445"/>
                  <a:pt x="3" y="445"/>
                </a:cubicBezTo>
                <a:cubicBezTo>
                  <a:pt x="3" y="445"/>
                  <a:pt x="3" y="446"/>
                  <a:pt x="3" y="448"/>
                </a:cubicBezTo>
                <a:cubicBezTo>
                  <a:pt x="3" y="449"/>
                  <a:pt x="4" y="451"/>
                  <a:pt x="4" y="451"/>
                </a:cubicBezTo>
                <a:cubicBezTo>
                  <a:pt x="4" y="451"/>
                  <a:pt x="4" y="451"/>
                  <a:pt x="4" y="451"/>
                </a:cubicBezTo>
                <a:cubicBezTo>
                  <a:pt x="30" y="477"/>
                  <a:pt x="0" y="547"/>
                  <a:pt x="14" y="571"/>
                </a:cubicBezTo>
                <a:cubicBezTo>
                  <a:pt x="36" y="608"/>
                  <a:pt x="372" y="657"/>
                  <a:pt x="539" y="541"/>
                </a:cubicBezTo>
                <a:cubicBezTo>
                  <a:pt x="572" y="518"/>
                  <a:pt x="529" y="442"/>
                  <a:pt x="558" y="249"/>
                </a:cubicBezTo>
                <a:cubicBezTo>
                  <a:pt x="571" y="159"/>
                  <a:pt x="607" y="89"/>
                  <a:pt x="646" y="12"/>
                </a:cubicBezTo>
                <a:cubicBezTo>
                  <a:pt x="648" y="7"/>
                  <a:pt x="645" y="0"/>
                  <a:pt x="639" y="0"/>
                </a:cubicBezTo>
                <a:close/>
              </a:path>
            </a:pathLst>
          </a:custGeom>
          <a:solidFill>
            <a:srgbClr val="63636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821737" y="1808162"/>
            <a:ext cx="1082675" cy="719137"/>
          </a:xfrm>
          <a:custGeom>
            <a:avLst/>
            <a:gdLst/>
            <a:ahLst/>
            <a:cxnLst/>
            <a:rect l="l" t="t" r="r" b="b"/>
            <a:pathLst>
              <a:path w="262" h="174" extrusionOk="0">
                <a:moveTo>
                  <a:pt x="208" y="17"/>
                </a:moveTo>
                <a:cubicBezTo>
                  <a:pt x="232" y="77"/>
                  <a:pt x="232" y="77"/>
                  <a:pt x="232" y="77"/>
                </a:cubicBezTo>
                <a:cubicBezTo>
                  <a:pt x="202" y="90"/>
                  <a:pt x="202" y="90"/>
                  <a:pt x="202" y="90"/>
                </a:cubicBezTo>
                <a:cubicBezTo>
                  <a:pt x="186" y="77"/>
                  <a:pt x="137" y="34"/>
                  <a:pt x="133" y="34"/>
                </a:cubicBezTo>
                <a:cubicBezTo>
                  <a:pt x="129" y="34"/>
                  <a:pt x="114" y="39"/>
                  <a:pt x="112" y="40"/>
                </a:cubicBezTo>
                <a:cubicBezTo>
                  <a:pt x="112" y="40"/>
                  <a:pt x="103" y="42"/>
                  <a:pt x="95" y="42"/>
                </a:cubicBezTo>
                <a:cubicBezTo>
                  <a:pt x="91" y="42"/>
                  <a:pt x="88" y="42"/>
                  <a:pt x="86" y="41"/>
                </a:cubicBezTo>
                <a:cubicBezTo>
                  <a:pt x="84" y="39"/>
                  <a:pt x="83" y="38"/>
                  <a:pt x="83" y="36"/>
                </a:cubicBezTo>
                <a:cubicBezTo>
                  <a:pt x="84" y="33"/>
                  <a:pt x="87" y="30"/>
                  <a:pt x="89" y="29"/>
                </a:cubicBezTo>
                <a:cubicBezTo>
                  <a:pt x="102" y="22"/>
                  <a:pt x="136" y="9"/>
                  <a:pt x="140" y="9"/>
                </a:cubicBezTo>
                <a:cubicBezTo>
                  <a:pt x="140" y="9"/>
                  <a:pt x="140" y="9"/>
                  <a:pt x="141" y="9"/>
                </a:cubicBezTo>
                <a:cubicBezTo>
                  <a:pt x="149" y="9"/>
                  <a:pt x="202" y="16"/>
                  <a:pt x="208" y="17"/>
                </a:cubicBezTo>
                <a:close/>
                <a:moveTo>
                  <a:pt x="230" y="0"/>
                </a:moveTo>
                <a:cubicBezTo>
                  <a:pt x="229" y="0"/>
                  <a:pt x="228" y="0"/>
                  <a:pt x="227" y="0"/>
                </a:cubicBezTo>
                <a:cubicBezTo>
                  <a:pt x="217" y="4"/>
                  <a:pt x="217" y="4"/>
                  <a:pt x="217" y="4"/>
                </a:cubicBezTo>
                <a:cubicBezTo>
                  <a:pt x="215" y="5"/>
                  <a:pt x="214" y="6"/>
                  <a:pt x="213" y="8"/>
                </a:cubicBezTo>
                <a:cubicBezTo>
                  <a:pt x="213" y="9"/>
                  <a:pt x="213" y="11"/>
                  <a:pt x="213" y="13"/>
                </a:cubicBezTo>
                <a:cubicBezTo>
                  <a:pt x="238" y="77"/>
                  <a:pt x="238" y="77"/>
                  <a:pt x="238" y="77"/>
                </a:cubicBezTo>
                <a:cubicBezTo>
                  <a:pt x="240" y="80"/>
                  <a:pt x="244" y="82"/>
                  <a:pt x="247" y="80"/>
                </a:cubicBezTo>
                <a:cubicBezTo>
                  <a:pt x="257" y="76"/>
                  <a:pt x="257" y="76"/>
                  <a:pt x="257" y="76"/>
                </a:cubicBezTo>
                <a:cubicBezTo>
                  <a:pt x="259" y="76"/>
                  <a:pt x="260" y="74"/>
                  <a:pt x="261" y="73"/>
                </a:cubicBezTo>
                <a:cubicBezTo>
                  <a:pt x="262" y="71"/>
                  <a:pt x="262" y="69"/>
                  <a:pt x="261" y="68"/>
                </a:cubicBezTo>
                <a:cubicBezTo>
                  <a:pt x="236" y="4"/>
                  <a:pt x="236" y="4"/>
                  <a:pt x="236" y="4"/>
                </a:cubicBezTo>
                <a:cubicBezTo>
                  <a:pt x="235" y="1"/>
                  <a:pt x="232" y="0"/>
                  <a:pt x="230" y="0"/>
                </a:cubicBezTo>
                <a:close/>
                <a:moveTo>
                  <a:pt x="0" y="87"/>
                </a:moveTo>
                <a:cubicBezTo>
                  <a:pt x="0" y="89"/>
                  <a:pt x="1" y="91"/>
                  <a:pt x="2" y="92"/>
                </a:cubicBezTo>
                <a:cubicBezTo>
                  <a:pt x="3" y="93"/>
                  <a:pt x="5" y="94"/>
                  <a:pt x="6" y="94"/>
                </a:cubicBezTo>
                <a:cubicBezTo>
                  <a:pt x="17" y="95"/>
                  <a:pt x="17" y="95"/>
                  <a:pt x="17" y="95"/>
                </a:cubicBezTo>
                <a:cubicBezTo>
                  <a:pt x="21" y="95"/>
                  <a:pt x="24" y="92"/>
                  <a:pt x="24" y="89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6"/>
                  <a:pt x="29" y="14"/>
                  <a:pt x="28" y="12"/>
                </a:cubicBezTo>
                <a:cubicBezTo>
                  <a:pt x="27" y="11"/>
                  <a:pt x="25" y="10"/>
                  <a:pt x="24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2" y="9"/>
                  <a:pt x="12" y="9"/>
                </a:cubicBezTo>
                <a:cubicBezTo>
                  <a:pt x="9" y="9"/>
                  <a:pt x="6" y="12"/>
                  <a:pt x="6" y="16"/>
                </a:cubicBezTo>
                <a:lnTo>
                  <a:pt x="0" y="87"/>
                </a:lnTo>
                <a:close/>
                <a:moveTo>
                  <a:pt x="108" y="151"/>
                </a:moveTo>
                <a:cubicBezTo>
                  <a:pt x="107" y="148"/>
                  <a:pt x="106" y="146"/>
                  <a:pt x="103" y="144"/>
                </a:cubicBezTo>
                <a:cubicBezTo>
                  <a:pt x="99" y="141"/>
                  <a:pt x="94" y="141"/>
                  <a:pt x="90" y="146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85" y="153"/>
                  <a:pt x="85" y="153"/>
                  <a:pt x="85" y="153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75" y="165"/>
                  <a:pt x="80" y="170"/>
                  <a:pt x="82" y="172"/>
                </a:cubicBezTo>
                <a:cubicBezTo>
                  <a:pt x="84" y="174"/>
                  <a:pt x="86" y="174"/>
                  <a:pt x="88" y="174"/>
                </a:cubicBezTo>
                <a:cubicBezTo>
                  <a:pt x="91" y="174"/>
                  <a:pt x="93" y="173"/>
                  <a:pt x="95" y="170"/>
                </a:cubicBezTo>
                <a:cubicBezTo>
                  <a:pt x="103" y="161"/>
                  <a:pt x="103" y="161"/>
                  <a:pt x="103" y="161"/>
                </a:cubicBezTo>
                <a:cubicBezTo>
                  <a:pt x="103" y="161"/>
                  <a:pt x="103" y="161"/>
                  <a:pt x="103" y="161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7" y="156"/>
                  <a:pt x="108" y="153"/>
                  <a:pt x="108" y="151"/>
                </a:cubicBezTo>
                <a:close/>
                <a:moveTo>
                  <a:pt x="57" y="146"/>
                </a:moveTo>
                <a:cubicBezTo>
                  <a:pt x="53" y="151"/>
                  <a:pt x="54" y="155"/>
                  <a:pt x="60" y="159"/>
                </a:cubicBezTo>
                <a:cubicBezTo>
                  <a:pt x="64" y="163"/>
                  <a:pt x="69" y="162"/>
                  <a:pt x="73" y="157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91" y="136"/>
                  <a:pt x="85" y="130"/>
                  <a:pt x="84" y="129"/>
                </a:cubicBezTo>
                <a:cubicBezTo>
                  <a:pt x="79" y="125"/>
                  <a:pt x="74" y="125"/>
                  <a:pt x="70" y="130"/>
                </a:cubicBezTo>
                <a:cubicBezTo>
                  <a:pt x="64" y="138"/>
                  <a:pt x="64" y="138"/>
                  <a:pt x="64" y="138"/>
                </a:cubicBezTo>
                <a:cubicBezTo>
                  <a:pt x="64" y="138"/>
                  <a:pt x="64" y="138"/>
                  <a:pt x="64" y="138"/>
                </a:cubicBezTo>
                <a:cubicBezTo>
                  <a:pt x="63" y="139"/>
                  <a:pt x="63" y="139"/>
                  <a:pt x="63" y="139"/>
                </a:cubicBezTo>
                <a:lnTo>
                  <a:pt x="57" y="146"/>
                </a:lnTo>
                <a:close/>
                <a:moveTo>
                  <a:pt x="39" y="128"/>
                </a:moveTo>
                <a:cubicBezTo>
                  <a:pt x="37" y="131"/>
                  <a:pt x="36" y="134"/>
                  <a:pt x="36" y="136"/>
                </a:cubicBezTo>
                <a:cubicBezTo>
                  <a:pt x="37" y="138"/>
                  <a:pt x="38" y="141"/>
                  <a:pt x="40" y="142"/>
                </a:cubicBezTo>
                <a:cubicBezTo>
                  <a:pt x="45" y="146"/>
                  <a:pt x="50" y="146"/>
                  <a:pt x="54" y="141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69" y="122"/>
                  <a:pt x="70" y="119"/>
                  <a:pt x="70" y="117"/>
                </a:cubicBezTo>
                <a:cubicBezTo>
                  <a:pt x="69" y="115"/>
                  <a:pt x="68" y="112"/>
                  <a:pt x="66" y="111"/>
                </a:cubicBezTo>
                <a:cubicBezTo>
                  <a:pt x="61" y="107"/>
                  <a:pt x="56" y="107"/>
                  <a:pt x="52" y="112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45" y="121"/>
                  <a:pt x="45" y="121"/>
                  <a:pt x="45" y="121"/>
                </a:cubicBezTo>
                <a:lnTo>
                  <a:pt x="39" y="128"/>
                </a:lnTo>
                <a:close/>
                <a:moveTo>
                  <a:pt x="36" y="123"/>
                </a:moveTo>
                <a:cubicBezTo>
                  <a:pt x="49" y="107"/>
                  <a:pt x="49" y="107"/>
                  <a:pt x="49" y="107"/>
                </a:cubicBezTo>
                <a:cubicBezTo>
                  <a:pt x="55" y="100"/>
                  <a:pt x="49" y="94"/>
                  <a:pt x="48" y="92"/>
                </a:cubicBezTo>
                <a:cubicBezTo>
                  <a:pt x="43" y="89"/>
                  <a:pt x="38" y="89"/>
                  <a:pt x="34" y="94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1" y="111"/>
                  <a:pt x="20" y="113"/>
                  <a:pt x="20" y="116"/>
                </a:cubicBezTo>
                <a:cubicBezTo>
                  <a:pt x="20" y="118"/>
                  <a:pt x="22" y="120"/>
                  <a:pt x="23" y="121"/>
                </a:cubicBezTo>
                <a:cubicBezTo>
                  <a:pt x="25" y="123"/>
                  <a:pt x="28" y="125"/>
                  <a:pt x="31" y="125"/>
                </a:cubicBezTo>
                <a:cubicBezTo>
                  <a:pt x="32" y="125"/>
                  <a:pt x="34" y="124"/>
                  <a:pt x="36" y="123"/>
                </a:cubicBezTo>
                <a:close/>
                <a:moveTo>
                  <a:pt x="198" y="109"/>
                </a:moveTo>
                <a:cubicBezTo>
                  <a:pt x="201" y="105"/>
                  <a:pt x="203" y="100"/>
                  <a:pt x="197" y="95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67" y="69"/>
                  <a:pt x="138" y="44"/>
                  <a:pt x="132" y="40"/>
                </a:cubicBezTo>
                <a:cubicBezTo>
                  <a:pt x="129" y="41"/>
                  <a:pt x="121" y="43"/>
                  <a:pt x="114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14" y="46"/>
                  <a:pt x="104" y="49"/>
                  <a:pt x="95" y="49"/>
                </a:cubicBezTo>
                <a:cubicBezTo>
                  <a:pt x="90" y="49"/>
                  <a:pt x="86" y="48"/>
                  <a:pt x="83" y="46"/>
                </a:cubicBezTo>
                <a:cubicBezTo>
                  <a:pt x="78" y="43"/>
                  <a:pt x="77" y="38"/>
                  <a:pt x="77" y="36"/>
                </a:cubicBezTo>
                <a:cubicBezTo>
                  <a:pt x="77" y="30"/>
                  <a:pt x="82" y="26"/>
                  <a:pt x="86" y="24"/>
                </a:cubicBezTo>
                <a:cubicBezTo>
                  <a:pt x="36" y="18"/>
                  <a:pt x="36" y="18"/>
                  <a:pt x="36" y="18"/>
                </a:cubicBezTo>
                <a:cubicBezTo>
                  <a:pt x="31" y="89"/>
                  <a:pt x="31" y="89"/>
                  <a:pt x="31" y="89"/>
                </a:cubicBezTo>
                <a:cubicBezTo>
                  <a:pt x="35" y="85"/>
                  <a:pt x="39" y="84"/>
                  <a:pt x="42" y="84"/>
                </a:cubicBezTo>
                <a:cubicBezTo>
                  <a:pt x="45" y="84"/>
                  <a:pt x="48" y="85"/>
                  <a:pt x="51" y="88"/>
                </a:cubicBezTo>
                <a:cubicBezTo>
                  <a:pt x="56" y="92"/>
                  <a:pt x="58" y="97"/>
                  <a:pt x="58" y="102"/>
                </a:cubicBezTo>
                <a:cubicBezTo>
                  <a:pt x="62" y="101"/>
                  <a:pt x="66" y="103"/>
                  <a:pt x="69" y="106"/>
                </a:cubicBezTo>
                <a:cubicBezTo>
                  <a:pt x="74" y="110"/>
                  <a:pt x="76" y="115"/>
                  <a:pt x="76" y="120"/>
                </a:cubicBezTo>
                <a:cubicBezTo>
                  <a:pt x="80" y="119"/>
                  <a:pt x="84" y="121"/>
                  <a:pt x="87" y="124"/>
                </a:cubicBezTo>
                <a:cubicBezTo>
                  <a:pt x="92" y="127"/>
                  <a:pt x="94" y="132"/>
                  <a:pt x="94" y="136"/>
                </a:cubicBezTo>
                <a:cubicBezTo>
                  <a:pt x="98" y="135"/>
                  <a:pt x="103" y="136"/>
                  <a:pt x="107" y="140"/>
                </a:cubicBezTo>
                <a:cubicBezTo>
                  <a:pt x="113" y="144"/>
                  <a:pt x="115" y="151"/>
                  <a:pt x="113" y="157"/>
                </a:cubicBezTo>
                <a:cubicBezTo>
                  <a:pt x="117" y="160"/>
                  <a:pt x="117" y="160"/>
                  <a:pt x="117" y="160"/>
                </a:cubicBezTo>
                <a:cubicBezTo>
                  <a:pt x="117" y="161"/>
                  <a:pt x="118" y="161"/>
                  <a:pt x="118" y="161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20" y="162"/>
                  <a:pt x="122" y="163"/>
                  <a:pt x="124" y="163"/>
                </a:cubicBezTo>
                <a:cubicBezTo>
                  <a:pt x="127" y="163"/>
                  <a:pt x="129" y="161"/>
                  <a:pt x="130" y="159"/>
                </a:cubicBezTo>
                <a:cubicBezTo>
                  <a:pt x="133" y="156"/>
                  <a:pt x="135" y="153"/>
                  <a:pt x="131" y="149"/>
                </a:cubicBezTo>
                <a:cubicBezTo>
                  <a:pt x="131" y="149"/>
                  <a:pt x="131" y="149"/>
                  <a:pt x="131" y="149"/>
                </a:cubicBezTo>
                <a:cubicBezTo>
                  <a:pt x="109" y="130"/>
                  <a:pt x="109" y="130"/>
                  <a:pt x="109" y="130"/>
                </a:cubicBezTo>
                <a:cubicBezTo>
                  <a:pt x="108" y="129"/>
                  <a:pt x="108" y="128"/>
                  <a:pt x="108" y="127"/>
                </a:cubicBezTo>
                <a:cubicBezTo>
                  <a:pt x="108" y="127"/>
                  <a:pt x="108" y="126"/>
                  <a:pt x="109" y="125"/>
                </a:cubicBezTo>
                <a:cubicBezTo>
                  <a:pt x="110" y="123"/>
                  <a:pt x="112" y="123"/>
                  <a:pt x="114" y="124"/>
                </a:cubicBezTo>
                <a:cubicBezTo>
                  <a:pt x="142" y="149"/>
                  <a:pt x="142" y="149"/>
                  <a:pt x="142" y="149"/>
                </a:cubicBezTo>
                <a:cubicBezTo>
                  <a:pt x="144" y="150"/>
                  <a:pt x="146" y="150"/>
                  <a:pt x="147" y="150"/>
                </a:cubicBezTo>
                <a:cubicBezTo>
                  <a:pt x="150" y="150"/>
                  <a:pt x="153" y="149"/>
                  <a:pt x="155" y="146"/>
                </a:cubicBezTo>
                <a:cubicBezTo>
                  <a:pt x="157" y="144"/>
                  <a:pt x="158" y="142"/>
                  <a:pt x="158" y="139"/>
                </a:cubicBezTo>
                <a:cubicBezTo>
                  <a:pt x="157" y="137"/>
                  <a:pt x="156" y="134"/>
                  <a:pt x="153" y="132"/>
                </a:cubicBezTo>
                <a:cubicBezTo>
                  <a:pt x="150" y="129"/>
                  <a:pt x="150" y="129"/>
                  <a:pt x="150" y="129"/>
                </a:cubicBezTo>
                <a:cubicBezTo>
                  <a:pt x="150" y="129"/>
                  <a:pt x="150" y="129"/>
                  <a:pt x="150" y="129"/>
                </a:cubicBezTo>
                <a:cubicBezTo>
                  <a:pt x="134" y="116"/>
                  <a:pt x="134" y="116"/>
                  <a:pt x="134" y="116"/>
                </a:cubicBezTo>
                <a:cubicBezTo>
                  <a:pt x="133" y="116"/>
                  <a:pt x="133" y="115"/>
                  <a:pt x="133" y="114"/>
                </a:cubicBezTo>
                <a:cubicBezTo>
                  <a:pt x="132" y="113"/>
                  <a:pt x="133" y="112"/>
                  <a:pt x="133" y="111"/>
                </a:cubicBezTo>
                <a:cubicBezTo>
                  <a:pt x="135" y="110"/>
                  <a:pt x="137" y="110"/>
                  <a:pt x="138" y="111"/>
                </a:cubicBezTo>
                <a:cubicBezTo>
                  <a:pt x="165" y="132"/>
                  <a:pt x="165" y="132"/>
                  <a:pt x="165" y="132"/>
                </a:cubicBezTo>
                <a:cubicBezTo>
                  <a:pt x="167" y="134"/>
                  <a:pt x="169" y="135"/>
                  <a:pt x="171" y="135"/>
                </a:cubicBezTo>
                <a:cubicBezTo>
                  <a:pt x="174" y="135"/>
                  <a:pt x="177" y="133"/>
                  <a:pt x="180" y="130"/>
                </a:cubicBezTo>
                <a:cubicBezTo>
                  <a:pt x="182" y="127"/>
                  <a:pt x="183" y="125"/>
                  <a:pt x="182" y="123"/>
                </a:cubicBezTo>
                <a:cubicBezTo>
                  <a:pt x="182" y="120"/>
                  <a:pt x="181" y="118"/>
                  <a:pt x="178" y="116"/>
                </a:cubicBezTo>
                <a:cubicBezTo>
                  <a:pt x="170" y="110"/>
                  <a:pt x="170" y="110"/>
                  <a:pt x="170" y="110"/>
                </a:cubicBezTo>
                <a:cubicBezTo>
                  <a:pt x="170" y="110"/>
                  <a:pt x="170" y="110"/>
                  <a:pt x="170" y="110"/>
                </a:cubicBezTo>
                <a:cubicBezTo>
                  <a:pt x="157" y="98"/>
                  <a:pt x="157" y="98"/>
                  <a:pt x="157" y="98"/>
                </a:cubicBezTo>
                <a:cubicBezTo>
                  <a:pt x="155" y="97"/>
                  <a:pt x="155" y="95"/>
                  <a:pt x="156" y="93"/>
                </a:cubicBezTo>
                <a:cubicBezTo>
                  <a:pt x="157" y="92"/>
                  <a:pt x="160" y="92"/>
                  <a:pt x="161" y="93"/>
                </a:cubicBezTo>
                <a:cubicBezTo>
                  <a:pt x="184" y="111"/>
                  <a:pt x="184" y="111"/>
                  <a:pt x="184" y="111"/>
                </a:cubicBezTo>
                <a:cubicBezTo>
                  <a:pt x="188" y="115"/>
                  <a:pt x="194" y="114"/>
                  <a:pt x="198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516937" y="4625975"/>
            <a:ext cx="866775" cy="723900"/>
          </a:xfrm>
          <a:custGeom>
            <a:avLst/>
            <a:gdLst/>
            <a:ahLst/>
            <a:cxnLst/>
            <a:rect l="l" t="t" r="r" b="b"/>
            <a:pathLst>
              <a:path w="210" h="175" extrusionOk="0">
                <a:moveTo>
                  <a:pt x="28" y="143"/>
                </a:moveTo>
                <a:cubicBezTo>
                  <a:pt x="28" y="95"/>
                  <a:pt x="28" y="95"/>
                  <a:pt x="28" y="95"/>
                </a:cubicBezTo>
                <a:cubicBezTo>
                  <a:pt x="28" y="92"/>
                  <a:pt x="31" y="88"/>
                  <a:pt x="35" y="88"/>
                </a:cubicBezTo>
                <a:cubicBezTo>
                  <a:pt x="47" y="88"/>
                  <a:pt x="47" y="88"/>
                  <a:pt x="47" y="88"/>
                </a:cubicBezTo>
                <a:cubicBezTo>
                  <a:pt x="50" y="88"/>
                  <a:pt x="54" y="92"/>
                  <a:pt x="54" y="95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54" y="146"/>
                  <a:pt x="50" y="150"/>
                  <a:pt x="47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1" y="150"/>
                  <a:pt x="28" y="146"/>
                  <a:pt x="28" y="143"/>
                </a:cubicBezTo>
                <a:close/>
                <a:moveTo>
                  <a:pt x="77" y="72"/>
                </a:moveTo>
                <a:cubicBezTo>
                  <a:pt x="73" y="72"/>
                  <a:pt x="70" y="75"/>
                  <a:pt x="70" y="79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0" y="146"/>
                  <a:pt x="73" y="150"/>
                  <a:pt x="77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92" y="150"/>
                  <a:pt x="95" y="146"/>
                  <a:pt x="95" y="143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75"/>
                  <a:pt x="92" y="72"/>
                  <a:pt x="89" y="72"/>
                </a:cubicBezTo>
                <a:lnTo>
                  <a:pt x="77" y="72"/>
                </a:lnTo>
                <a:close/>
                <a:moveTo>
                  <a:pt x="119" y="57"/>
                </a:moveTo>
                <a:cubicBezTo>
                  <a:pt x="115" y="57"/>
                  <a:pt x="112" y="60"/>
                  <a:pt x="112" y="64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12" y="146"/>
                  <a:pt x="115" y="150"/>
                  <a:pt x="119" y="150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34" y="150"/>
                  <a:pt x="137" y="146"/>
                  <a:pt x="137" y="143"/>
                </a:cubicBezTo>
                <a:cubicBezTo>
                  <a:pt x="137" y="64"/>
                  <a:pt x="137" y="64"/>
                  <a:pt x="137" y="64"/>
                </a:cubicBezTo>
                <a:cubicBezTo>
                  <a:pt x="137" y="60"/>
                  <a:pt x="134" y="57"/>
                  <a:pt x="130" y="57"/>
                </a:cubicBezTo>
                <a:lnTo>
                  <a:pt x="119" y="57"/>
                </a:lnTo>
                <a:close/>
                <a:moveTo>
                  <a:pt x="161" y="42"/>
                </a:moveTo>
                <a:cubicBezTo>
                  <a:pt x="157" y="42"/>
                  <a:pt x="154" y="45"/>
                  <a:pt x="154" y="49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4" y="146"/>
                  <a:pt x="157" y="150"/>
                  <a:pt x="161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6" y="150"/>
                  <a:pt x="179" y="146"/>
                  <a:pt x="179" y="143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5"/>
                  <a:pt x="176" y="42"/>
                  <a:pt x="172" y="42"/>
                </a:cubicBezTo>
                <a:lnTo>
                  <a:pt x="161" y="42"/>
                </a:lnTo>
                <a:close/>
                <a:moveTo>
                  <a:pt x="31" y="70"/>
                </a:moveTo>
                <a:cubicBezTo>
                  <a:pt x="76" y="62"/>
                  <a:pt x="118" y="46"/>
                  <a:pt x="156" y="23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73" y="9"/>
                  <a:pt x="173" y="9"/>
                  <a:pt x="173" y="9"/>
                </a:cubicBezTo>
                <a:cubicBezTo>
                  <a:pt x="148" y="8"/>
                  <a:pt x="148" y="8"/>
                  <a:pt x="148" y="8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15" y="37"/>
                  <a:pt x="74" y="53"/>
                  <a:pt x="30" y="61"/>
                </a:cubicBezTo>
                <a:lnTo>
                  <a:pt x="31" y="70"/>
                </a:lnTo>
                <a:close/>
                <a:moveTo>
                  <a:pt x="210" y="163"/>
                </a:moveTo>
                <a:cubicBezTo>
                  <a:pt x="188" y="151"/>
                  <a:pt x="188" y="151"/>
                  <a:pt x="188" y="151"/>
                </a:cubicBezTo>
                <a:cubicBezTo>
                  <a:pt x="188" y="158"/>
                  <a:pt x="188" y="158"/>
                  <a:pt x="188" y="158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7" y="21"/>
                  <a:pt x="17" y="21"/>
                  <a:pt x="17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158"/>
                  <a:pt x="8" y="158"/>
                  <a:pt x="8" y="158"/>
                </a:cubicBezTo>
                <a:cubicBezTo>
                  <a:pt x="8" y="163"/>
                  <a:pt x="8" y="163"/>
                  <a:pt x="8" y="163"/>
                </a:cubicBezTo>
                <a:cubicBezTo>
                  <a:pt x="8" y="168"/>
                  <a:pt x="8" y="168"/>
                  <a:pt x="8" y="168"/>
                </a:cubicBezTo>
                <a:cubicBezTo>
                  <a:pt x="188" y="168"/>
                  <a:pt x="188" y="168"/>
                  <a:pt x="188" y="168"/>
                </a:cubicBezTo>
                <a:cubicBezTo>
                  <a:pt x="188" y="175"/>
                  <a:pt x="188" y="175"/>
                  <a:pt x="188" y="175"/>
                </a:cubicBezTo>
                <a:lnTo>
                  <a:pt x="210" y="1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7000875" y="2989262"/>
            <a:ext cx="785812" cy="935037"/>
          </a:xfrm>
          <a:custGeom>
            <a:avLst/>
            <a:gdLst/>
            <a:ahLst/>
            <a:cxnLst/>
            <a:rect l="l" t="t" r="r" b="b"/>
            <a:pathLst>
              <a:path w="190" h="226" extrusionOk="0">
                <a:moveTo>
                  <a:pt x="127" y="218"/>
                </a:moveTo>
                <a:cubicBezTo>
                  <a:pt x="127" y="223"/>
                  <a:pt x="123" y="226"/>
                  <a:pt x="119" y="226"/>
                </a:cubicBezTo>
                <a:cubicBezTo>
                  <a:pt x="72" y="226"/>
                  <a:pt x="72" y="226"/>
                  <a:pt x="72" y="226"/>
                </a:cubicBezTo>
                <a:cubicBezTo>
                  <a:pt x="67" y="226"/>
                  <a:pt x="64" y="223"/>
                  <a:pt x="64" y="218"/>
                </a:cubicBezTo>
                <a:cubicBezTo>
                  <a:pt x="64" y="218"/>
                  <a:pt x="64" y="218"/>
                  <a:pt x="64" y="218"/>
                </a:cubicBezTo>
                <a:cubicBezTo>
                  <a:pt x="64" y="214"/>
                  <a:pt x="67" y="210"/>
                  <a:pt x="72" y="210"/>
                </a:cubicBezTo>
                <a:cubicBezTo>
                  <a:pt x="119" y="210"/>
                  <a:pt x="119" y="210"/>
                  <a:pt x="119" y="210"/>
                </a:cubicBezTo>
                <a:cubicBezTo>
                  <a:pt x="123" y="210"/>
                  <a:pt x="127" y="214"/>
                  <a:pt x="127" y="218"/>
                </a:cubicBezTo>
                <a:close/>
                <a:moveTo>
                  <a:pt x="127" y="198"/>
                </a:moveTo>
                <a:cubicBezTo>
                  <a:pt x="127" y="193"/>
                  <a:pt x="123" y="190"/>
                  <a:pt x="119" y="190"/>
                </a:cubicBezTo>
                <a:cubicBezTo>
                  <a:pt x="72" y="190"/>
                  <a:pt x="72" y="190"/>
                  <a:pt x="72" y="190"/>
                </a:cubicBezTo>
                <a:cubicBezTo>
                  <a:pt x="67" y="190"/>
                  <a:pt x="64" y="193"/>
                  <a:pt x="64" y="198"/>
                </a:cubicBezTo>
                <a:cubicBezTo>
                  <a:pt x="64" y="198"/>
                  <a:pt x="64" y="198"/>
                  <a:pt x="64" y="198"/>
                </a:cubicBezTo>
                <a:cubicBezTo>
                  <a:pt x="64" y="202"/>
                  <a:pt x="67" y="206"/>
                  <a:pt x="72" y="206"/>
                </a:cubicBezTo>
                <a:cubicBezTo>
                  <a:pt x="119" y="206"/>
                  <a:pt x="119" y="206"/>
                  <a:pt x="119" y="206"/>
                </a:cubicBezTo>
                <a:cubicBezTo>
                  <a:pt x="123" y="206"/>
                  <a:pt x="127" y="202"/>
                  <a:pt x="127" y="198"/>
                </a:cubicBezTo>
                <a:close/>
                <a:moveTo>
                  <a:pt x="103" y="112"/>
                </a:moveTo>
                <a:cubicBezTo>
                  <a:pt x="93" y="112"/>
                  <a:pt x="93" y="112"/>
                  <a:pt x="93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88" y="185"/>
                  <a:pt x="88" y="185"/>
                  <a:pt x="88" y="185"/>
                </a:cubicBezTo>
                <a:cubicBezTo>
                  <a:pt x="90" y="185"/>
                  <a:pt x="93" y="185"/>
                  <a:pt x="95" y="185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5"/>
                  <a:pt x="96" y="185"/>
                  <a:pt x="96" y="185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8" y="185"/>
                  <a:pt x="100" y="185"/>
                  <a:pt x="103" y="185"/>
                </a:cubicBezTo>
                <a:lnTo>
                  <a:pt x="103" y="112"/>
                </a:lnTo>
                <a:close/>
                <a:moveTo>
                  <a:pt x="69" y="81"/>
                </a:moveTo>
                <a:cubicBezTo>
                  <a:pt x="63" y="81"/>
                  <a:pt x="58" y="87"/>
                  <a:pt x="58" y="93"/>
                </a:cubicBezTo>
                <a:cubicBezTo>
                  <a:pt x="58" y="99"/>
                  <a:pt x="63" y="104"/>
                  <a:pt x="69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93"/>
                  <a:pt x="80" y="93"/>
                  <a:pt x="80" y="93"/>
                </a:cubicBezTo>
                <a:cubicBezTo>
                  <a:pt x="80" y="87"/>
                  <a:pt x="75" y="81"/>
                  <a:pt x="69" y="81"/>
                </a:cubicBezTo>
                <a:close/>
                <a:moveTo>
                  <a:pt x="133" y="93"/>
                </a:moveTo>
                <a:cubicBezTo>
                  <a:pt x="133" y="87"/>
                  <a:pt x="128" y="81"/>
                  <a:pt x="122" y="81"/>
                </a:cubicBezTo>
                <a:cubicBezTo>
                  <a:pt x="115" y="81"/>
                  <a:pt x="110" y="87"/>
                  <a:pt x="110" y="93"/>
                </a:cubicBezTo>
                <a:cubicBezTo>
                  <a:pt x="110" y="104"/>
                  <a:pt x="110" y="104"/>
                  <a:pt x="110" y="104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8" y="104"/>
                  <a:pt x="133" y="99"/>
                  <a:pt x="133" y="93"/>
                </a:cubicBezTo>
                <a:close/>
                <a:moveTo>
                  <a:pt x="158" y="72"/>
                </a:moveTo>
                <a:cubicBezTo>
                  <a:pt x="153" y="52"/>
                  <a:pt x="129" y="30"/>
                  <a:pt x="95" y="30"/>
                </a:cubicBezTo>
                <a:cubicBezTo>
                  <a:pt x="62" y="30"/>
                  <a:pt x="38" y="52"/>
                  <a:pt x="33" y="72"/>
                </a:cubicBezTo>
                <a:cubicBezTo>
                  <a:pt x="29" y="88"/>
                  <a:pt x="32" y="102"/>
                  <a:pt x="40" y="116"/>
                </a:cubicBezTo>
                <a:cubicBezTo>
                  <a:pt x="46" y="129"/>
                  <a:pt x="53" y="139"/>
                  <a:pt x="59" y="153"/>
                </a:cubicBezTo>
                <a:cubicBezTo>
                  <a:pt x="62" y="160"/>
                  <a:pt x="63" y="170"/>
                  <a:pt x="65" y="177"/>
                </a:cubicBezTo>
                <a:cubicBezTo>
                  <a:pt x="66" y="183"/>
                  <a:pt x="69" y="185"/>
                  <a:pt x="76" y="185"/>
                </a:cubicBezTo>
                <a:cubicBezTo>
                  <a:pt x="77" y="185"/>
                  <a:pt x="79" y="185"/>
                  <a:pt x="80" y="185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69" y="112"/>
                  <a:pt x="69" y="112"/>
                  <a:pt x="69" y="112"/>
                </a:cubicBezTo>
                <a:cubicBezTo>
                  <a:pt x="64" y="112"/>
                  <a:pt x="59" y="110"/>
                  <a:pt x="56" y="106"/>
                </a:cubicBezTo>
                <a:cubicBezTo>
                  <a:pt x="52" y="103"/>
                  <a:pt x="50" y="98"/>
                  <a:pt x="50" y="93"/>
                </a:cubicBezTo>
                <a:cubicBezTo>
                  <a:pt x="50" y="88"/>
                  <a:pt x="52" y="83"/>
                  <a:pt x="56" y="80"/>
                </a:cubicBezTo>
                <a:cubicBezTo>
                  <a:pt x="59" y="76"/>
                  <a:pt x="64" y="74"/>
                  <a:pt x="69" y="74"/>
                </a:cubicBezTo>
                <a:cubicBezTo>
                  <a:pt x="79" y="74"/>
                  <a:pt x="88" y="82"/>
                  <a:pt x="88" y="93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3" y="88"/>
                  <a:pt x="105" y="83"/>
                  <a:pt x="108" y="80"/>
                </a:cubicBezTo>
                <a:cubicBezTo>
                  <a:pt x="112" y="76"/>
                  <a:pt x="117" y="74"/>
                  <a:pt x="122" y="74"/>
                </a:cubicBezTo>
                <a:cubicBezTo>
                  <a:pt x="127" y="74"/>
                  <a:pt x="131" y="76"/>
                  <a:pt x="135" y="80"/>
                </a:cubicBezTo>
                <a:cubicBezTo>
                  <a:pt x="138" y="83"/>
                  <a:pt x="140" y="88"/>
                  <a:pt x="140" y="93"/>
                </a:cubicBezTo>
                <a:cubicBezTo>
                  <a:pt x="140" y="98"/>
                  <a:pt x="138" y="103"/>
                  <a:pt x="135" y="106"/>
                </a:cubicBezTo>
                <a:cubicBezTo>
                  <a:pt x="131" y="110"/>
                  <a:pt x="127" y="112"/>
                  <a:pt x="122" y="112"/>
                </a:cubicBezTo>
                <a:cubicBezTo>
                  <a:pt x="110" y="112"/>
                  <a:pt x="110" y="112"/>
                  <a:pt x="110" y="112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2" y="185"/>
                  <a:pt x="113" y="185"/>
                  <a:pt x="115" y="185"/>
                </a:cubicBezTo>
                <a:cubicBezTo>
                  <a:pt x="122" y="185"/>
                  <a:pt x="124" y="183"/>
                  <a:pt x="126" y="177"/>
                </a:cubicBezTo>
                <a:cubicBezTo>
                  <a:pt x="127" y="170"/>
                  <a:pt x="129" y="160"/>
                  <a:pt x="132" y="153"/>
                </a:cubicBezTo>
                <a:cubicBezTo>
                  <a:pt x="137" y="139"/>
                  <a:pt x="144" y="129"/>
                  <a:pt x="151" y="116"/>
                </a:cubicBezTo>
                <a:cubicBezTo>
                  <a:pt x="158" y="102"/>
                  <a:pt x="162" y="88"/>
                  <a:pt x="158" y="72"/>
                </a:cubicBezTo>
                <a:close/>
                <a:moveTo>
                  <a:pt x="102" y="7"/>
                </a:moveTo>
                <a:cubicBezTo>
                  <a:pt x="102" y="3"/>
                  <a:pt x="99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8" y="3"/>
                  <a:pt x="88" y="7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4"/>
                  <a:pt x="92" y="27"/>
                  <a:pt x="95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9" y="27"/>
                  <a:pt x="102" y="24"/>
                  <a:pt x="102" y="20"/>
                </a:cubicBezTo>
                <a:lnTo>
                  <a:pt x="102" y="7"/>
                </a:lnTo>
                <a:close/>
                <a:moveTo>
                  <a:pt x="140" y="18"/>
                </a:moveTo>
                <a:cubicBezTo>
                  <a:pt x="142" y="15"/>
                  <a:pt x="141" y="11"/>
                  <a:pt x="138" y="9"/>
                </a:cubicBezTo>
                <a:cubicBezTo>
                  <a:pt x="138" y="9"/>
                  <a:pt x="138" y="9"/>
                  <a:pt x="138" y="9"/>
                </a:cubicBezTo>
                <a:cubicBezTo>
                  <a:pt x="134" y="7"/>
                  <a:pt x="130" y="8"/>
                  <a:pt x="128" y="12"/>
                </a:cubicBezTo>
                <a:cubicBezTo>
                  <a:pt x="122" y="23"/>
                  <a:pt x="122" y="23"/>
                  <a:pt x="122" y="23"/>
                </a:cubicBezTo>
                <a:cubicBezTo>
                  <a:pt x="120" y="26"/>
                  <a:pt x="122" y="30"/>
                  <a:pt x="125" y="32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8" y="34"/>
                  <a:pt x="133" y="33"/>
                  <a:pt x="134" y="29"/>
                </a:cubicBezTo>
                <a:lnTo>
                  <a:pt x="140" y="18"/>
                </a:lnTo>
                <a:close/>
                <a:moveTo>
                  <a:pt x="168" y="41"/>
                </a:moveTo>
                <a:cubicBezTo>
                  <a:pt x="171" y="38"/>
                  <a:pt x="172" y="34"/>
                  <a:pt x="169" y="31"/>
                </a:cubicBezTo>
                <a:cubicBezTo>
                  <a:pt x="169" y="31"/>
                  <a:pt x="169" y="31"/>
                  <a:pt x="169" y="31"/>
                </a:cubicBezTo>
                <a:cubicBezTo>
                  <a:pt x="167" y="28"/>
                  <a:pt x="162" y="28"/>
                  <a:pt x="159" y="30"/>
                </a:cubicBezTo>
                <a:cubicBezTo>
                  <a:pt x="150" y="39"/>
                  <a:pt x="150" y="39"/>
                  <a:pt x="150" y="39"/>
                </a:cubicBezTo>
                <a:cubicBezTo>
                  <a:pt x="147" y="41"/>
                  <a:pt x="147" y="46"/>
                  <a:pt x="149" y="48"/>
                </a:cubicBezTo>
                <a:cubicBezTo>
                  <a:pt x="149" y="48"/>
                  <a:pt x="149" y="48"/>
                  <a:pt x="149" y="48"/>
                </a:cubicBezTo>
                <a:cubicBezTo>
                  <a:pt x="152" y="51"/>
                  <a:pt x="156" y="51"/>
                  <a:pt x="159" y="49"/>
                </a:cubicBezTo>
                <a:lnTo>
                  <a:pt x="168" y="41"/>
                </a:lnTo>
                <a:close/>
                <a:moveTo>
                  <a:pt x="183" y="74"/>
                </a:moveTo>
                <a:cubicBezTo>
                  <a:pt x="187" y="74"/>
                  <a:pt x="190" y="70"/>
                  <a:pt x="189" y="66"/>
                </a:cubicBezTo>
                <a:cubicBezTo>
                  <a:pt x="189" y="66"/>
                  <a:pt x="189" y="66"/>
                  <a:pt x="189" y="66"/>
                </a:cubicBezTo>
                <a:cubicBezTo>
                  <a:pt x="188" y="63"/>
                  <a:pt x="185" y="60"/>
                  <a:pt x="181" y="61"/>
                </a:cubicBezTo>
                <a:cubicBezTo>
                  <a:pt x="168" y="63"/>
                  <a:pt x="168" y="63"/>
                  <a:pt x="168" y="63"/>
                </a:cubicBezTo>
                <a:cubicBezTo>
                  <a:pt x="165" y="64"/>
                  <a:pt x="162" y="67"/>
                  <a:pt x="163" y="71"/>
                </a:cubicBezTo>
                <a:cubicBezTo>
                  <a:pt x="163" y="71"/>
                  <a:pt x="163" y="71"/>
                  <a:pt x="163" y="71"/>
                </a:cubicBezTo>
                <a:cubicBezTo>
                  <a:pt x="164" y="75"/>
                  <a:pt x="167" y="77"/>
                  <a:pt x="171" y="77"/>
                </a:cubicBezTo>
                <a:lnTo>
                  <a:pt x="183" y="74"/>
                </a:lnTo>
                <a:close/>
                <a:moveTo>
                  <a:pt x="180" y="111"/>
                </a:moveTo>
                <a:cubicBezTo>
                  <a:pt x="184" y="112"/>
                  <a:pt x="188" y="109"/>
                  <a:pt x="188" y="106"/>
                </a:cubicBezTo>
                <a:cubicBezTo>
                  <a:pt x="188" y="106"/>
                  <a:pt x="188" y="106"/>
                  <a:pt x="188" y="106"/>
                </a:cubicBezTo>
                <a:cubicBezTo>
                  <a:pt x="189" y="102"/>
                  <a:pt x="187" y="98"/>
                  <a:pt x="183" y="98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67" y="94"/>
                  <a:pt x="163" y="97"/>
                  <a:pt x="162" y="100"/>
                </a:cubicBezTo>
                <a:cubicBezTo>
                  <a:pt x="162" y="100"/>
                  <a:pt x="162" y="100"/>
                  <a:pt x="162" y="100"/>
                </a:cubicBezTo>
                <a:cubicBezTo>
                  <a:pt x="162" y="104"/>
                  <a:pt x="164" y="108"/>
                  <a:pt x="168" y="109"/>
                </a:cubicBezTo>
                <a:lnTo>
                  <a:pt x="180" y="111"/>
                </a:lnTo>
                <a:close/>
                <a:moveTo>
                  <a:pt x="55" y="29"/>
                </a:moveTo>
                <a:cubicBezTo>
                  <a:pt x="57" y="33"/>
                  <a:pt x="61" y="34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8" y="30"/>
                  <a:pt x="69" y="26"/>
                  <a:pt x="68" y="23"/>
                </a:cubicBezTo>
                <a:cubicBezTo>
                  <a:pt x="61" y="12"/>
                  <a:pt x="61" y="12"/>
                  <a:pt x="61" y="12"/>
                </a:cubicBezTo>
                <a:cubicBezTo>
                  <a:pt x="60" y="8"/>
                  <a:pt x="56" y="7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49" y="11"/>
                  <a:pt x="48" y="15"/>
                  <a:pt x="49" y="18"/>
                </a:cubicBezTo>
                <a:lnTo>
                  <a:pt x="55" y="29"/>
                </a:lnTo>
                <a:close/>
                <a:moveTo>
                  <a:pt x="31" y="49"/>
                </a:moveTo>
                <a:cubicBezTo>
                  <a:pt x="34" y="51"/>
                  <a:pt x="38" y="51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3" y="46"/>
                  <a:pt x="43" y="41"/>
                  <a:pt x="40" y="39"/>
                </a:cubicBezTo>
                <a:cubicBezTo>
                  <a:pt x="30" y="30"/>
                  <a:pt x="30" y="30"/>
                  <a:pt x="30" y="30"/>
                </a:cubicBezTo>
                <a:cubicBezTo>
                  <a:pt x="28" y="28"/>
                  <a:pt x="23" y="28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18" y="34"/>
                  <a:pt x="18" y="38"/>
                  <a:pt x="21" y="41"/>
                </a:cubicBezTo>
                <a:lnTo>
                  <a:pt x="31" y="49"/>
                </a:lnTo>
                <a:close/>
                <a:moveTo>
                  <a:pt x="19" y="77"/>
                </a:moveTo>
                <a:cubicBezTo>
                  <a:pt x="23" y="77"/>
                  <a:pt x="26" y="75"/>
                  <a:pt x="27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8" y="67"/>
                  <a:pt x="25" y="64"/>
                  <a:pt x="21" y="63"/>
                </a:cubicBezTo>
                <a:cubicBezTo>
                  <a:pt x="9" y="61"/>
                  <a:pt x="9" y="61"/>
                  <a:pt x="9" y="61"/>
                </a:cubicBezTo>
                <a:cubicBezTo>
                  <a:pt x="5" y="60"/>
                  <a:pt x="2" y="63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70"/>
                  <a:pt x="3" y="74"/>
                  <a:pt x="6" y="74"/>
                </a:cubicBezTo>
                <a:lnTo>
                  <a:pt x="19" y="77"/>
                </a:lnTo>
                <a:close/>
                <a:moveTo>
                  <a:pt x="22" y="109"/>
                </a:moveTo>
                <a:cubicBezTo>
                  <a:pt x="26" y="108"/>
                  <a:pt x="28" y="104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97"/>
                  <a:pt x="23" y="94"/>
                  <a:pt x="19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1" y="102"/>
                  <a:pt x="1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2" y="109"/>
                  <a:pt x="6" y="112"/>
                  <a:pt x="10" y="111"/>
                </a:cubicBezTo>
                <a:lnTo>
                  <a:pt x="22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2" presetID="53" presetClass="entr" presetSubtype="16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750"/>
                                            <p:tgtEl>
                                              <p:spTgt spid="5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6" presetID="53" presetClass="entr" presetSubtype="16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5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5" grpId="0"/>
          <p:bldP spid="546" grpId="0"/>
          <p:bldP spid="547" grpId="0"/>
          <p:bldP spid="548" grpId="0"/>
          <p:bldP spid="549" grpId="0"/>
          <p:bldP spid="550" grpId="0"/>
          <p:bldP spid="551" grpId="0" animBg="1"/>
          <p:bldP spid="552" grpId="0" animBg="1"/>
          <p:bldP spid="553" grpId="0" animBg="1"/>
          <p:bldP spid="554" grpId="0" animBg="1"/>
          <p:bldP spid="555" grpId="0" animBg="1"/>
          <p:bldP spid="5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2" presetID="53" presetClass="entr" presetSubtype="16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750"/>
                                            <p:tgtEl>
                                              <p:spTgt spid="5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6" presetID="53" presetClass="entr" presetSubtype="16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5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5" grpId="0"/>
          <p:bldP spid="546" grpId="0"/>
          <p:bldP spid="547" grpId="0"/>
          <p:bldP spid="548" grpId="0"/>
          <p:bldP spid="549" grpId="0"/>
          <p:bldP spid="550" grpId="0"/>
          <p:bldP spid="551" grpId="0" animBg="1"/>
          <p:bldP spid="552" grpId="0" animBg="1"/>
          <p:bldP spid="553" grpId="0" animBg="1"/>
          <p:bldP spid="554" grpId="0" animBg="1"/>
          <p:bldP spid="555" grpId="0" animBg="1"/>
          <p:bldP spid="556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1881187" y="1957387"/>
            <a:ext cx="1692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2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2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sz="12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sz="12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sz="12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C79CF59-D10F-6B4A-A8AC-0462B27B1CB5}"/>
              </a:ext>
            </a:extLst>
          </p:cNvPr>
          <p:cNvGrpSpPr/>
          <p:nvPr/>
        </p:nvGrpSpPr>
        <p:grpSpPr>
          <a:xfrm>
            <a:off x="4926012" y="5589587"/>
            <a:ext cx="2462213" cy="674687"/>
            <a:chOff x="4926012" y="5589587"/>
            <a:chExt cx="2462213" cy="674687"/>
          </a:xfrm>
        </p:grpSpPr>
        <p:cxnSp>
          <p:nvCxnSpPr>
            <p:cNvPr id="234" name="Google Shape;234;p18"/>
            <p:cNvCxnSpPr/>
            <p:nvPr/>
          </p:nvCxnSpPr>
          <p:spPr>
            <a:xfrm rot="10800000">
              <a:off x="4953000" y="56562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5" name="Google Shape;235;p18"/>
            <p:cNvCxnSpPr/>
            <p:nvPr/>
          </p:nvCxnSpPr>
          <p:spPr>
            <a:xfrm rot="10800000">
              <a:off x="4953000" y="56832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6" name="Google Shape;236;p18"/>
            <p:cNvCxnSpPr/>
            <p:nvPr/>
          </p:nvCxnSpPr>
          <p:spPr>
            <a:xfrm rot="10800000">
              <a:off x="4953000" y="57102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" name="Google Shape;237;p18"/>
            <p:cNvCxnSpPr/>
            <p:nvPr/>
          </p:nvCxnSpPr>
          <p:spPr>
            <a:xfrm rot="10800000">
              <a:off x="4953000" y="57340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" name="Google Shape;238;p18"/>
            <p:cNvCxnSpPr/>
            <p:nvPr/>
          </p:nvCxnSpPr>
          <p:spPr>
            <a:xfrm rot="10800000">
              <a:off x="4953000" y="57610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" name="Google Shape;239;p18"/>
            <p:cNvCxnSpPr/>
            <p:nvPr/>
          </p:nvCxnSpPr>
          <p:spPr>
            <a:xfrm rot="10800000">
              <a:off x="4953000" y="57896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" name="Google Shape;240;p18"/>
            <p:cNvCxnSpPr/>
            <p:nvPr/>
          </p:nvCxnSpPr>
          <p:spPr>
            <a:xfrm rot="10800000">
              <a:off x="4953000" y="58166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" name="Google Shape;241;p18"/>
            <p:cNvCxnSpPr/>
            <p:nvPr/>
          </p:nvCxnSpPr>
          <p:spPr>
            <a:xfrm rot="10800000">
              <a:off x="4953000" y="58435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" name="Google Shape;242;p18"/>
            <p:cNvCxnSpPr/>
            <p:nvPr/>
          </p:nvCxnSpPr>
          <p:spPr>
            <a:xfrm rot="10800000">
              <a:off x="4953000" y="58721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" name="Google Shape;243;p18"/>
            <p:cNvCxnSpPr/>
            <p:nvPr/>
          </p:nvCxnSpPr>
          <p:spPr>
            <a:xfrm rot="10800000">
              <a:off x="4953000" y="58991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" name="Google Shape;244;p18"/>
            <p:cNvCxnSpPr/>
            <p:nvPr/>
          </p:nvCxnSpPr>
          <p:spPr>
            <a:xfrm rot="10800000">
              <a:off x="4953000" y="59261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" name="Google Shape;245;p18"/>
            <p:cNvCxnSpPr/>
            <p:nvPr/>
          </p:nvCxnSpPr>
          <p:spPr>
            <a:xfrm rot="10800000">
              <a:off x="4953000" y="59547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" name="Google Shape;246;p18"/>
            <p:cNvCxnSpPr/>
            <p:nvPr/>
          </p:nvCxnSpPr>
          <p:spPr>
            <a:xfrm rot="10800000">
              <a:off x="4953000" y="59817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" name="Google Shape;247;p18"/>
            <p:cNvCxnSpPr/>
            <p:nvPr/>
          </p:nvCxnSpPr>
          <p:spPr>
            <a:xfrm rot="10800000">
              <a:off x="4953000" y="60086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8" name="Google Shape;248;p18"/>
            <p:cNvCxnSpPr/>
            <p:nvPr/>
          </p:nvCxnSpPr>
          <p:spPr>
            <a:xfrm rot="10800000">
              <a:off x="4953000" y="60356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9" name="Google Shape;249;p18"/>
            <p:cNvCxnSpPr/>
            <p:nvPr/>
          </p:nvCxnSpPr>
          <p:spPr>
            <a:xfrm rot="10800000">
              <a:off x="4953000" y="60642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" name="Google Shape;250;p18"/>
            <p:cNvCxnSpPr/>
            <p:nvPr/>
          </p:nvCxnSpPr>
          <p:spPr>
            <a:xfrm rot="10800000">
              <a:off x="4953000" y="60912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" name="Google Shape;251;p18"/>
            <p:cNvCxnSpPr/>
            <p:nvPr/>
          </p:nvCxnSpPr>
          <p:spPr>
            <a:xfrm rot="10800000">
              <a:off x="4953000" y="61182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" name="Google Shape;252;p18"/>
            <p:cNvCxnSpPr/>
            <p:nvPr/>
          </p:nvCxnSpPr>
          <p:spPr>
            <a:xfrm rot="10800000">
              <a:off x="4953000" y="61468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" name="Google Shape;253;p18"/>
            <p:cNvCxnSpPr/>
            <p:nvPr/>
          </p:nvCxnSpPr>
          <p:spPr>
            <a:xfrm rot="10800000">
              <a:off x="4953000" y="61737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" name="Google Shape;254;p18"/>
            <p:cNvCxnSpPr/>
            <p:nvPr/>
          </p:nvCxnSpPr>
          <p:spPr>
            <a:xfrm rot="10800000">
              <a:off x="4953000" y="62007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5" name="Google Shape;255;p18"/>
            <p:cNvSpPr/>
            <p:nvPr/>
          </p:nvSpPr>
          <p:spPr>
            <a:xfrm>
              <a:off x="4926012" y="5589587"/>
              <a:ext cx="2454275" cy="674687"/>
            </a:xfrm>
            <a:custGeom>
              <a:avLst/>
              <a:gdLst/>
              <a:ahLst/>
              <a:cxnLst/>
              <a:rect l="l" t="t" r="r" b="b"/>
              <a:pathLst>
                <a:path w="626" h="172" extrusionOk="0">
                  <a:moveTo>
                    <a:pt x="626" y="172"/>
                  </a:moveTo>
                  <a:cubicBezTo>
                    <a:pt x="43" y="172"/>
                    <a:pt x="43" y="172"/>
                    <a:pt x="43" y="172"/>
                  </a:cubicBezTo>
                  <a:cubicBezTo>
                    <a:pt x="19" y="172"/>
                    <a:pt x="0" y="153"/>
                    <a:pt x="0" y="13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26" y="0"/>
                    <a:pt x="626" y="0"/>
                    <a:pt x="626" y="0"/>
                  </a:cubicBezTo>
                </a:path>
              </a:pathLst>
            </a:custGeom>
            <a:noFill/>
            <a:ln w="85725" cap="rnd" cmpd="sng">
              <a:solidFill>
                <a:srgbClr val="06528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2D46301E-2AC2-2C4E-8322-751CEF8A574E}"/>
              </a:ext>
            </a:extLst>
          </p:cNvPr>
          <p:cNvGrpSpPr/>
          <p:nvPr/>
        </p:nvGrpSpPr>
        <p:grpSpPr>
          <a:xfrm>
            <a:off x="4643437" y="4816475"/>
            <a:ext cx="2462213" cy="674687"/>
            <a:chOff x="4643437" y="4816475"/>
            <a:chExt cx="2462213" cy="674687"/>
          </a:xfrm>
        </p:grpSpPr>
        <p:cxnSp>
          <p:nvCxnSpPr>
            <p:cNvPr id="256" name="Google Shape;256;p18"/>
            <p:cNvCxnSpPr/>
            <p:nvPr/>
          </p:nvCxnSpPr>
          <p:spPr>
            <a:xfrm rot="10800000">
              <a:off x="4670425" y="48831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" name="Google Shape;257;p18"/>
            <p:cNvCxnSpPr/>
            <p:nvPr/>
          </p:nvCxnSpPr>
          <p:spPr>
            <a:xfrm rot="10800000">
              <a:off x="4670425" y="49101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" name="Google Shape;258;p18"/>
            <p:cNvCxnSpPr/>
            <p:nvPr/>
          </p:nvCxnSpPr>
          <p:spPr>
            <a:xfrm rot="10800000">
              <a:off x="4670425" y="49371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" name="Google Shape;259;p18"/>
            <p:cNvCxnSpPr/>
            <p:nvPr/>
          </p:nvCxnSpPr>
          <p:spPr>
            <a:xfrm rot="10800000">
              <a:off x="4670425" y="49657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" name="Google Shape;260;p18"/>
            <p:cNvCxnSpPr/>
            <p:nvPr/>
          </p:nvCxnSpPr>
          <p:spPr>
            <a:xfrm rot="10800000">
              <a:off x="4670425" y="49926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1" name="Google Shape;261;p18"/>
            <p:cNvCxnSpPr/>
            <p:nvPr/>
          </p:nvCxnSpPr>
          <p:spPr>
            <a:xfrm rot="10800000">
              <a:off x="4670425" y="50196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" name="Google Shape;262;p18"/>
            <p:cNvCxnSpPr/>
            <p:nvPr/>
          </p:nvCxnSpPr>
          <p:spPr>
            <a:xfrm rot="10800000">
              <a:off x="4670425" y="50482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" name="Google Shape;263;p18"/>
            <p:cNvCxnSpPr/>
            <p:nvPr/>
          </p:nvCxnSpPr>
          <p:spPr>
            <a:xfrm rot="10800000">
              <a:off x="4670425" y="50752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" name="Google Shape;264;p18"/>
            <p:cNvCxnSpPr/>
            <p:nvPr/>
          </p:nvCxnSpPr>
          <p:spPr>
            <a:xfrm rot="10800000">
              <a:off x="4670425" y="50990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" name="Google Shape;265;p18"/>
            <p:cNvCxnSpPr/>
            <p:nvPr/>
          </p:nvCxnSpPr>
          <p:spPr>
            <a:xfrm rot="10800000">
              <a:off x="4670425" y="51260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" name="Google Shape;266;p18"/>
            <p:cNvCxnSpPr/>
            <p:nvPr/>
          </p:nvCxnSpPr>
          <p:spPr>
            <a:xfrm rot="10800000">
              <a:off x="4670425" y="51530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" name="Google Shape;267;p18"/>
            <p:cNvCxnSpPr/>
            <p:nvPr/>
          </p:nvCxnSpPr>
          <p:spPr>
            <a:xfrm rot="10800000">
              <a:off x="4670425" y="51816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" name="Google Shape;268;p18"/>
            <p:cNvCxnSpPr/>
            <p:nvPr/>
          </p:nvCxnSpPr>
          <p:spPr>
            <a:xfrm rot="10800000">
              <a:off x="4670425" y="52085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" name="Google Shape;269;p18"/>
            <p:cNvCxnSpPr/>
            <p:nvPr/>
          </p:nvCxnSpPr>
          <p:spPr>
            <a:xfrm rot="10800000">
              <a:off x="4670425" y="52355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" name="Google Shape;270;p18"/>
            <p:cNvCxnSpPr/>
            <p:nvPr/>
          </p:nvCxnSpPr>
          <p:spPr>
            <a:xfrm rot="10800000">
              <a:off x="4670425" y="52641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" name="Google Shape;271;p18"/>
            <p:cNvCxnSpPr/>
            <p:nvPr/>
          </p:nvCxnSpPr>
          <p:spPr>
            <a:xfrm rot="10800000">
              <a:off x="4670425" y="52911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2" name="Google Shape;272;p18"/>
            <p:cNvCxnSpPr/>
            <p:nvPr/>
          </p:nvCxnSpPr>
          <p:spPr>
            <a:xfrm rot="10800000">
              <a:off x="4670425" y="53181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3" name="Google Shape;273;p18"/>
            <p:cNvCxnSpPr/>
            <p:nvPr/>
          </p:nvCxnSpPr>
          <p:spPr>
            <a:xfrm rot="10800000">
              <a:off x="4670425" y="53451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 rot="10800000">
              <a:off x="4670425" y="53736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" name="Google Shape;275;p18"/>
            <p:cNvCxnSpPr/>
            <p:nvPr/>
          </p:nvCxnSpPr>
          <p:spPr>
            <a:xfrm rot="10800000">
              <a:off x="4670425" y="54006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" name="Google Shape;276;p18"/>
            <p:cNvCxnSpPr/>
            <p:nvPr/>
          </p:nvCxnSpPr>
          <p:spPr>
            <a:xfrm rot="10800000">
              <a:off x="4670425" y="54276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7" name="Google Shape;277;p18"/>
            <p:cNvSpPr/>
            <p:nvPr/>
          </p:nvSpPr>
          <p:spPr>
            <a:xfrm>
              <a:off x="4643437" y="4816475"/>
              <a:ext cx="2454275" cy="674687"/>
            </a:xfrm>
            <a:custGeom>
              <a:avLst/>
              <a:gdLst/>
              <a:ahLst/>
              <a:cxnLst/>
              <a:rect l="l" t="t" r="r" b="b"/>
              <a:pathLst>
                <a:path w="626" h="172" extrusionOk="0">
                  <a:moveTo>
                    <a:pt x="626" y="172"/>
                  </a:moveTo>
                  <a:cubicBezTo>
                    <a:pt x="43" y="172"/>
                    <a:pt x="43" y="172"/>
                    <a:pt x="43" y="172"/>
                  </a:cubicBezTo>
                  <a:cubicBezTo>
                    <a:pt x="19" y="172"/>
                    <a:pt x="0" y="153"/>
                    <a:pt x="0" y="13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26" y="0"/>
                    <a:pt x="626" y="0"/>
                    <a:pt x="626" y="0"/>
                  </a:cubicBezTo>
                </a:path>
              </a:pathLst>
            </a:custGeom>
            <a:noFill/>
            <a:ln w="85725" cap="rnd" cmpd="sng">
              <a:solidFill>
                <a:srgbClr val="34B2E3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69E73F2-FFBB-F148-802D-93DDAD4EE7A7}"/>
              </a:ext>
            </a:extLst>
          </p:cNvPr>
          <p:cNvGrpSpPr/>
          <p:nvPr/>
        </p:nvGrpSpPr>
        <p:grpSpPr>
          <a:xfrm>
            <a:off x="5099050" y="4043362"/>
            <a:ext cx="2462212" cy="677862"/>
            <a:chOff x="5099050" y="4043362"/>
            <a:chExt cx="2462212" cy="677862"/>
          </a:xfrm>
        </p:grpSpPr>
        <p:cxnSp>
          <p:nvCxnSpPr>
            <p:cNvPr id="278" name="Google Shape;278;p18"/>
            <p:cNvCxnSpPr/>
            <p:nvPr/>
          </p:nvCxnSpPr>
          <p:spPr>
            <a:xfrm rot="10800000">
              <a:off x="5126037" y="41100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" name="Google Shape;279;p18"/>
            <p:cNvCxnSpPr/>
            <p:nvPr/>
          </p:nvCxnSpPr>
          <p:spPr>
            <a:xfrm rot="10800000">
              <a:off x="5126037" y="41370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" name="Google Shape;280;p18"/>
            <p:cNvCxnSpPr/>
            <p:nvPr/>
          </p:nvCxnSpPr>
          <p:spPr>
            <a:xfrm rot="10800000">
              <a:off x="5126037" y="41640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" name="Google Shape;281;p18"/>
            <p:cNvCxnSpPr/>
            <p:nvPr/>
          </p:nvCxnSpPr>
          <p:spPr>
            <a:xfrm rot="10800000">
              <a:off x="5126037" y="41925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2" name="Google Shape;282;p18"/>
            <p:cNvCxnSpPr/>
            <p:nvPr/>
          </p:nvCxnSpPr>
          <p:spPr>
            <a:xfrm rot="10800000">
              <a:off x="5126037" y="42195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 rot="10800000">
              <a:off x="5126037" y="42465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/>
            <p:nvPr/>
          </p:nvCxnSpPr>
          <p:spPr>
            <a:xfrm rot="10800000">
              <a:off x="5126037" y="42751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p18"/>
            <p:cNvCxnSpPr/>
            <p:nvPr/>
          </p:nvCxnSpPr>
          <p:spPr>
            <a:xfrm rot="10800000">
              <a:off x="5126037" y="43021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p18"/>
            <p:cNvCxnSpPr/>
            <p:nvPr/>
          </p:nvCxnSpPr>
          <p:spPr>
            <a:xfrm rot="10800000">
              <a:off x="5126037" y="43291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" name="Google Shape;287;p18"/>
            <p:cNvCxnSpPr/>
            <p:nvPr/>
          </p:nvCxnSpPr>
          <p:spPr>
            <a:xfrm rot="10800000">
              <a:off x="5126037" y="43576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5126037" y="43846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/>
            <p:nvPr/>
          </p:nvCxnSpPr>
          <p:spPr>
            <a:xfrm rot="10800000">
              <a:off x="5126037" y="44116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 rot="10800000">
              <a:off x="5126037" y="44402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 rot="10800000">
              <a:off x="5126037" y="44624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 rot="10800000">
              <a:off x="5126037" y="44910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 rot="10800000">
              <a:off x="5126037" y="45180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 rot="10800000">
              <a:off x="5126037" y="45450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 rot="10800000">
              <a:off x="5126037" y="45735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 rot="10800000">
              <a:off x="5126037" y="46005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 rot="10800000">
              <a:off x="5126037" y="46275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 rot="10800000">
              <a:off x="5126037" y="46545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9" name="Google Shape;299;p18"/>
            <p:cNvSpPr/>
            <p:nvPr/>
          </p:nvSpPr>
          <p:spPr>
            <a:xfrm>
              <a:off x="5099050" y="4043362"/>
              <a:ext cx="2449512" cy="677862"/>
            </a:xfrm>
            <a:custGeom>
              <a:avLst/>
              <a:gdLst/>
              <a:ahLst/>
              <a:cxnLst/>
              <a:rect l="l" t="t" r="r" b="b"/>
              <a:pathLst>
                <a:path w="625" h="173" extrusionOk="0">
                  <a:moveTo>
                    <a:pt x="625" y="173"/>
                  </a:moveTo>
                  <a:cubicBezTo>
                    <a:pt x="42" y="173"/>
                    <a:pt x="42" y="173"/>
                    <a:pt x="42" y="173"/>
                  </a:cubicBezTo>
                  <a:cubicBezTo>
                    <a:pt x="19" y="173"/>
                    <a:pt x="0" y="154"/>
                    <a:pt x="0" y="13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25" y="0"/>
                    <a:pt x="625" y="0"/>
                    <a:pt x="625" y="0"/>
                  </a:cubicBezTo>
                </a:path>
              </a:pathLst>
            </a:custGeom>
            <a:noFill/>
            <a:ln w="85725" cap="rnd" cmpd="sng">
              <a:solidFill>
                <a:srgbClr val="64D1DA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39BCC36-E304-0845-8397-F3882F14F6CB}"/>
              </a:ext>
            </a:extLst>
          </p:cNvPr>
          <p:cNvGrpSpPr/>
          <p:nvPr/>
        </p:nvGrpSpPr>
        <p:grpSpPr>
          <a:xfrm>
            <a:off x="4781550" y="3270250"/>
            <a:ext cx="2462212" cy="679450"/>
            <a:chOff x="4781550" y="3270250"/>
            <a:chExt cx="2462212" cy="679450"/>
          </a:xfrm>
        </p:grpSpPr>
        <p:cxnSp>
          <p:nvCxnSpPr>
            <p:cNvPr id="300" name="Google Shape;300;p18"/>
            <p:cNvCxnSpPr/>
            <p:nvPr/>
          </p:nvCxnSpPr>
          <p:spPr>
            <a:xfrm rot="10800000">
              <a:off x="4808537" y="33369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 rot="10800000">
              <a:off x="4808537" y="33639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" name="Google Shape;302;p18"/>
            <p:cNvCxnSpPr/>
            <p:nvPr/>
          </p:nvCxnSpPr>
          <p:spPr>
            <a:xfrm rot="10800000">
              <a:off x="4808537" y="33924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" name="Google Shape;303;p18"/>
            <p:cNvCxnSpPr/>
            <p:nvPr/>
          </p:nvCxnSpPr>
          <p:spPr>
            <a:xfrm rot="10800000">
              <a:off x="4808537" y="34194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/>
            <p:nvPr/>
          </p:nvCxnSpPr>
          <p:spPr>
            <a:xfrm rot="10800000">
              <a:off x="4808537" y="34464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" name="Google Shape;305;p18"/>
            <p:cNvCxnSpPr/>
            <p:nvPr/>
          </p:nvCxnSpPr>
          <p:spPr>
            <a:xfrm rot="10800000">
              <a:off x="4808537" y="34734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" name="Google Shape;306;p18"/>
            <p:cNvCxnSpPr/>
            <p:nvPr/>
          </p:nvCxnSpPr>
          <p:spPr>
            <a:xfrm rot="10800000">
              <a:off x="4808537" y="35020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" name="Google Shape;307;p18"/>
            <p:cNvCxnSpPr/>
            <p:nvPr/>
          </p:nvCxnSpPr>
          <p:spPr>
            <a:xfrm rot="10800000">
              <a:off x="4808537" y="35290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" name="Google Shape;308;p18"/>
            <p:cNvCxnSpPr/>
            <p:nvPr/>
          </p:nvCxnSpPr>
          <p:spPr>
            <a:xfrm rot="10800000">
              <a:off x="4808537" y="35560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" name="Google Shape;309;p18"/>
            <p:cNvCxnSpPr/>
            <p:nvPr/>
          </p:nvCxnSpPr>
          <p:spPr>
            <a:xfrm rot="10800000">
              <a:off x="4808537" y="35845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/>
            <p:nvPr/>
          </p:nvCxnSpPr>
          <p:spPr>
            <a:xfrm rot="10800000">
              <a:off x="4808537" y="36115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/>
            <p:nvPr/>
          </p:nvCxnSpPr>
          <p:spPr>
            <a:xfrm rot="10800000">
              <a:off x="4808537" y="36385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" name="Google Shape;312;p18"/>
            <p:cNvCxnSpPr/>
            <p:nvPr/>
          </p:nvCxnSpPr>
          <p:spPr>
            <a:xfrm rot="10800000">
              <a:off x="4808537" y="36671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" name="Google Shape;313;p18"/>
            <p:cNvCxnSpPr/>
            <p:nvPr/>
          </p:nvCxnSpPr>
          <p:spPr>
            <a:xfrm rot="10800000">
              <a:off x="4808537" y="36941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" name="Google Shape;314;p18"/>
            <p:cNvCxnSpPr/>
            <p:nvPr/>
          </p:nvCxnSpPr>
          <p:spPr>
            <a:xfrm rot="10800000">
              <a:off x="4808537" y="37211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" name="Google Shape;315;p18"/>
            <p:cNvCxnSpPr/>
            <p:nvPr/>
          </p:nvCxnSpPr>
          <p:spPr>
            <a:xfrm rot="10800000">
              <a:off x="4808537" y="37496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" name="Google Shape;316;p18"/>
            <p:cNvCxnSpPr/>
            <p:nvPr/>
          </p:nvCxnSpPr>
          <p:spPr>
            <a:xfrm rot="10800000">
              <a:off x="4808537" y="37766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" name="Google Shape;317;p18"/>
            <p:cNvCxnSpPr/>
            <p:nvPr/>
          </p:nvCxnSpPr>
          <p:spPr>
            <a:xfrm rot="10800000">
              <a:off x="4808537" y="38036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" name="Google Shape;318;p18"/>
            <p:cNvCxnSpPr/>
            <p:nvPr/>
          </p:nvCxnSpPr>
          <p:spPr>
            <a:xfrm rot="10800000">
              <a:off x="4808537" y="38274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" name="Google Shape;319;p18"/>
            <p:cNvCxnSpPr/>
            <p:nvPr/>
          </p:nvCxnSpPr>
          <p:spPr>
            <a:xfrm rot="10800000">
              <a:off x="4808537" y="38544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" name="Google Shape;320;p18"/>
            <p:cNvCxnSpPr/>
            <p:nvPr/>
          </p:nvCxnSpPr>
          <p:spPr>
            <a:xfrm rot="10800000">
              <a:off x="4808537" y="38830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1" name="Google Shape;321;p18"/>
            <p:cNvSpPr/>
            <p:nvPr/>
          </p:nvSpPr>
          <p:spPr>
            <a:xfrm>
              <a:off x="4781550" y="3270250"/>
              <a:ext cx="2454275" cy="679450"/>
            </a:xfrm>
            <a:custGeom>
              <a:avLst/>
              <a:gdLst/>
              <a:ahLst/>
              <a:cxnLst/>
              <a:rect l="l" t="t" r="r" b="b"/>
              <a:pathLst>
                <a:path w="626" h="173" extrusionOk="0">
                  <a:moveTo>
                    <a:pt x="626" y="173"/>
                  </a:moveTo>
                  <a:cubicBezTo>
                    <a:pt x="43" y="173"/>
                    <a:pt x="43" y="173"/>
                    <a:pt x="43" y="173"/>
                  </a:cubicBezTo>
                  <a:cubicBezTo>
                    <a:pt x="19" y="173"/>
                    <a:pt x="0" y="154"/>
                    <a:pt x="0" y="13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26" y="0"/>
                    <a:pt x="626" y="0"/>
                    <a:pt x="626" y="0"/>
                  </a:cubicBezTo>
                </a:path>
              </a:pathLst>
            </a:custGeom>
            <a:noFill/>
            <a:ln w="85725" cap="rnd" cmpd="sng">
              <a:solidFill>
                <a:srgbClr val="8C103D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2ABEA00-1D79-2D43-B7AE-84296D451835}"/>
              </a:ext>
            </a:extLst>
          </p:cNvPr>
          <p:cNvGrpSpPr/>
          <p:nvPr/>
        </p:nvGrpSpPr>
        <p:grpSpPr>
          <a:xfrm>
            <a:off x="5075237" y="2497137"/>
            <a:ext cx="2462212" cy="679450"/>
            <a:chOff x="5075237" y="2497137"/>
            <a:chExt cx="2462212" cy="679450"/>
          </a:xfrm>
        </p:grpSpPr>
        <p:cxnSp>
          <p:nvCxnSpPr>
            <p:cNvPr id="322" name="Google Shape;322;p18"/>
            <p:cNvCxnSpPr/>
            <p:nvPr/>
          </p:nvCxnSpPr>
          <p:spPr>
            <a:xfrm rot="10800000">
              <a:off x="5106987" y="2563812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5106987" y="2590800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 rot="10800000">
              <a:off x="5106987" y="2619375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 rot="10800000">
              <a:off x="5106987" y="2646362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" name="Google Shape;326;p18"/>
            <p:cNvCxnSpPr/>
            <p:nvPr/>
          </p:nvCxnSpPr>
          <p:spPr>
            <a:xfrm rot="10800000">
              <a:off x="5106987" y="2673350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7" name="Google Shape;327;p18"/>
            <p:cNvCxnSpPr/>
            <p:nvPr/>
          </p:nvCxnSpPr>
          <p:spPr>
            <a:xfrm rot="10800000">
              <a:off x="5106987" y="2701925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8" name="Google Shape;328;p18"/>
            <p:cNvCxnSpPr/>
            <p:nvPr/>
          </p:nvCxnSpPr>
          <p:spPr>
            <a:xfrm rot="10800000">
              <a:off x="5106987" y="2728912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" name="Google Shape;329;p18"/>
            <p:cNvCxnSpPr/>
            <p:nvPr/>
          </p:nvCxnSpPr>
          <p:spPr>
            <a:xfrm rot="10800000">
              <a:off x="5106987" y="2755900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0" name="Google Shape;330;p18"/>
            <p:cNvCxnSpPr/>
            <p:nvPr/>
          </p:nvCxnSpPr>
          <p:spPr>
            <a:xfrm rot="10800000">
              <a:off x="5106987" y="2782887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" name="Google Shape;331;p18"/>
            <p:cNvCxnSpPr/>
            <p:nvPr/>
          </p:nvCxnSpPr>
          <p:spPr>
            <a:xfrm rot="10800000">
              <a:off x="5106987" y="2811462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 rot="10800000">
              <a:off x="5106987" y="2838450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3" name="Google Shape;333;p18"/>
            <p:cNvCxnSpPr/>
            <p:nvPr/>
          </p:nvCxnSpPr>
          <p:spPr>
            <a:xfrm rot="10800000">
              <a:off x="5106987" y="2865437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" name="Google Shape;334;p18"/>
            <p:cNvCxnSpPr/>
            <p:nvPr/>
          </p:nvCxnSpPr>
          <p:spPr>
            <a:xfrm rot="10800000">
              <a:off x="5106987" y="2894012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5" name="Google Shape;335;p18"/>
            <p:cNvCxnSpPr/>
            <p:nvPr/>
          </p:nvCxnSpPr>
          <p:spPr>
            <a:xfrm rot="10800000">
              <a:off x="5106987" y="2921000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6" name="Google Shape;336;p18"/>
            <p:cNvCxnSpPr/>
            <p:nvPr/>
          </p:nvCxnSpPr>
          <p:spPr>
            <a:xfrm rot="10800000">
              <a:off x="5106987" y="2947987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" name="Google Shape;337;p18"/>
            <p:cNvCxnSpPr/>
            <p:nvPr/>
          </p:nvCxnSpPr>
          <p:spPr>
            <a:xfrm rot="10800000">
              <a:off x="5106987" y="2976562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" name="Google Shape;338;p18"/>
            <p:cNvCxnSpPr/>
            <p:nvPr/>
          </p:nvCxnSpPr>
          <p:spPr>
            <a:xfrm rot="10800000">
              <a:off x="5106987" y="3003550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" name="Google Shape;339;p18"/>
            <p:cNvCxnSpPr/>
            <p:nvPr/>
          </p:nvCxnSpPr>
          <p:spPr>
            <a:xfrm rot="10800000">
              <a:off x="5106987" y="3030537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18"/>
            <p:cNvCxnSpPr/>
            <p:nvPr/>
          </p:nvCxnSpPr>
          <p:spPr>
            <a:xfrm rot="10800000">
              <a:off x="5106987" y="3057525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" name="Google Shape;341;p18"/>
            <p:cNvCxnSpPr/>
            <p:nvPr/>
          </p:nvCxnSpPr>
          <p:spPr>
            <a:xfrm rot="10800000">
              <a:off x="5106987" y="3086100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" name="Google Shape;342;p18"/>
            <p:cNvCxnSpPr/>
            <p:nvPr/>
          </p:nvCxnSpPr>
          <p:spPr>
            <a:xfrm rot="10800000">
              <a:off x="5106987" y="3113087"/>
              <a:ext cx="2430462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3" name="Google Shape;343;p18"/>
            <p:cNvSpPr/>
            <p:nvPr/>
          </p:nvSpPr>
          <p:spPr>
            <a:xfrm>
              <a:off x="5075237" y="2497137"/>
              <a:ext cx="2454275" cy="679450"/>
            </a:xfrm>
            <a:custGeom>
              <a:avLst/>
              <a:gdLst/>
              <a:ahLst/>
              <a:cxnLst/>
              <a:rect l="l" t="t" r="r" b="b"/>
              <a:pathLst>
                <a:path w="626" h="173" extrusionOk="0">
                  <a:moveTo>
                    <a:pt x="626" y="173"/>
                  </a:moveTo>
                  <a:cubicBezTo>
                    <a:pt x="43" y="173"/>
                    <a:pt x="43" y="173"/>
                    <a:pt x="43" y="173"/>
                  </a:cubicBezTo>
                  <a:cubicBezTo>
                    <a:pt x="20" y="173"/>
                    <a:pt x="0" y="154"/>
                    <a:pt x="0" y="13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20" y="0"/>
                    <a:pt x="43" y="0"/>
                  </a:cubicBezTo>
                  <a:cubicBezTo>
                    <a:pt x="626" y="0"/>
                    <a:pt x="626" y="0"/>
                    <a:pt x="626" y="0"/>
                  </a:cubicBezTo>
                </a:path>
              </a:pathLst>
            </a:custGeom>
            <a:noFill/>
            <a:ln w="85725" cap="rnd" cmpd="sng">
              <a:solidFill>
                <a:srgbClr val="E24956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4E685FC-B712-674E-A23B-3CC5B573E274}"/>
              </a:ext>
            </a:extLst>
          </p:cNvPr>
          <p:cNvGrpSpPr/>
          <p:nvPr/>
        </p:nvGrpSpPr>
        <p:grpSpPr>
          <a:xfrm>
            <a:off x="4859337" y="1724025"/>
            <a:ext cx="2462213" cy="679450"/>
            <a:chOff x="4859337" y="1724025"/>
            <a:chExt cx="2462213" cy="679450"/>
          </a:xfrm>
        </p:grpSpPr>
        <p:cxnSp>
          <p:nvCxnSpPr>
            <p:cNvPr id="344" name="Google Shape;344;p18"/>
            <p:cNvCxnSpPr/>
            <p:nvPr/>
          </p:nvCxnSpPr>
          <p:spPr>
            <a:xfrm rot="10800000">
              <a:off x="4886325" y="17907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" name="Google Shape;345;p18"/>
            <p:cNvCxnSpPr/>
            <p:nvPr/>
          </p:nvCxnSpPr>
          <p:spPr>
            <a:xfrm rot="10800000">
              <a:off x="4886325" y="18176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" name="Google Shape;346;p18"/>
            <p:cNvCxnSpPr/>
            <p:nvPr/>
          </p:nvCxnSpPr>
          <p:spPr>
            <a:xfrm rot="10800000">
              <a:off x="4886325" y="18462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7" name="Google Shape;347;p18"/>
            <p:cNvCxnSpPr/>
            <p:nvPr/>
          </p:nvCxnSpPr>
          <p:spPr>
            <a:xfrm rot="10800000">
              <a:off x="4886325" y="18732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8" name="Google Shape;348;p18"/>
            <p:cNvCxnSpPr/>
            <p:nvPr/>
          </p:nvCxnSpPr>
          <p:spPr>
            <a:xfrm rot="10800000">
              <a:off x="4886325" y="19002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9" name="Google Shape;349;p18"/>
            <p:cNvCxnSpPr/>
            <p:nvPr/>
          </p:nvCxnSpPr>
          <p:spPr>
            <a:xfrm rot="10800000">
              <a:off x="4886325" y="192881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" name="Google Shape;350;p18"/>
            <p:cNvCxnSpPr/>
            <p:nvPr/>
          </p:nvCxnSpPr>
          <p:spPr>
            <a:xfrm rot="10800000">
              <a:off x="4886325" y="19558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" name="Google Shape;351;p18"/>
            <p:cNvCxnSpPr/>
            <p:nvPr/>
          </p:nvCxnSpPr>
          <p:spPr>
            <a:xfrm rot="10800000">
              <a:off x="4886325" y="19827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18"/>
            <p:cNvCxnSpPr/>
            <p:nvPr/>
          </p:nvCxnSpPr>
          <p:spPr>
            <a:xfrm rot="10800000">
              <a:off x="4886325" y="2011362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" name="Google Shape;353;p18"/>
            <p:cNvCxnSpPr/>
            <p:nvPr/>
          </p:nvCxnSpPr>
          <p:spPr>
            <a:xfrm rot="10800000">
              <a:off x="4886325" y="20383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" name="Google Shape;354;p18"/>
            <p:cNvCxnSpPr/>
            <p:nvPr/>
          </p:nvCxnSpPr>
          <p:spPr>
            <a:xfrm rot="10800000">
              <a:off x="4886325" y="20653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" name="Google Shape;355;p18"/>
            <p:cNvCxnSpPr/>
            <p:nvPr/>
          </p:nvCxnSpPr>
          <p:spPr>
            <a:xfrm rot="10800000">
              <a:off x="4886325" y="20923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" name="Google Shape;356;p18"/>
            <p:cNvCxnSpPr/>
            <p:nvPr/>
          </p:nvCxnSpPr>
          <p:spPr>
            <a:xfrm rot="10800000">
              <a:off x="4886325" y="21209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" name="Google Shape;357;p18"/>
            <p:cNvCxnSpPr/>
            <p:nvPr/>
          </p:nvCxnSpPr>
          <p:spPr>
            <a:xfrm rot="10800000">
              <a:off x="4886325" y="21478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" name="Google Shape;358;p18"/>
            <p:cNvCxnSpPr/>
            <p:nvPr/>
          </p:nvCxnSpPr>
          <p:spPr>
            <a:xfrm rot="10800000">
              <a:off x="4886325" y="21748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" name="Google Shape;359;p18"/>
            <p:cNvCxnSpPr/>
            <p:nvPr/>
          </p:nvCxnSpPr>
          <p:spPr>
            <a:xfrm rot="10800000">
              <a:off x="4886325" y="220345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0" name="Google Shape;360;p18"/>
            <p:cNvCxnSpPr/>
            <p:nvPr/>
          </p:nvCxnSpPr>
          <p:spPr>
            <a:xfrm rot="10800000">
              <a:off x="4886325" y="223043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1" name="Google Shape;361;p18"/>
            <p:cNvCxnSpPr/>
            <p:nvPr/>
          </p:nvCxnSpPr>
          <p:spPr>
            <a:xfrm rot="10800000">
              <a:off x="4886325" y="225742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2" name="Google Shape;362;p18"/>
            <p:cNvCxnSpPr/>
            <p:nvPr/>
          </p:nvCxnSpPr>
          <p:spPr>
            <a:xfrm rot="10800000">
              <a:off x="4886325" y="2286000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" name="Google Shape;363;p18"/>
            <p:cNvCxnSpPr/>
            <p:nvPr/>
          </p:nvCxnSpPr>
          <p:spPr>
            <a:xfrm rot="10800000">
              <a:off x="4886325" y="2312987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" name="Google Shape;364;p18"/>
            <p:cNvCxnSpPr/>
            <p:nvPr/>
          </p:nvCxnSpPr>
          <p:spPr>
            <a:xfrm rot="10800000">
              <a:off x="4886325" y="2339975"/>
              <a:ext cx="2435225" cy="0"/>
            </a:xfrm>
            <a:prstGeom prst="straightConnector1">
              <a:avLst/>
            </a:prstGeom>
            <a:noFill/>
            <a:ln w="9525" cap="flat" cmpd="sng">
              <a:solidFill>
                <a:srgbClr val="D6D9D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5" name="Google Shape;365;p18"/>
            <p:cNvSpPr/>
            <p:nvPr/>
          </p:nvSpPr>
          <p:spPr>
            <a:xfrm>
              <a:off x="4859337" y="1724025"/>
              <a:ext cx="2454275" cy="679450"/>
            </a:xfrm>
            <a:custGeom>
              <a:avLst/>
              <a:gdLst/>
              <a:ahLst/>
              <a:cxnLst/>
              <a:rect l="l" t="t" r="r" b="b"/>
              <a:pathLst>
                <a:path w="626" h="173" extrusionOk="0">
                  <a:moveTo>
                    <a:pt x="626" y="173"/>
                  </a:moveTo>
                  <a:cubicBezTo>
                    <a:pt x="43" y="173"/>
                    <a:pt x="43" y="173"/>
                    <a:pt x="43" y="173"/>
                  </a:cubicBezTo>
                  <a:cubicBezTo>
                    <a:pt x="19" y="173"/>
                    <a:pt x="0" y="154"/>
                    <a:pt x="0" y="13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0"/>
                    <a:pt x="19" y="0"/>
                    <a:pt x="43" y="0"/>
                  </a:cubicBezTo>
                  <a:cubicBezTo>
                    <a:pt x="626" y="0"/>
                    <a:pt x="626" y="0"/>
                    <a:pt x="626" y="0"/>
                  </a:cubicBezTo>
                </a:path>
              </a:pathLst>
            </a:custGeom>
            <a:noFill/>
            <a:ln w="85725" cap="rnd" cmpd="sng">
              <a:solidFill>
                <a:srgbClr val="FF912B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18"/>
          <p:cNvSpPr txBox="1"/>
          <p:nvPr/>
        </p:nvSpPr>
        <p:spPr>
          <a:xfrm>
            <a:off x="8689974" y="5297487"/>
            <a:ext cx="1438168" cy="33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5280"/>
              </a:buClr>
              <a:buSzPts val="2100"/>
              <a:buFont typeface="Open Sans SemiBold"/>
              <a:buNone/>
            </a:pPr>
            <a:r>
              <a:rPr lang="en-US" sz="2100" b="1" i="0" u="none" dirty="0">
                <a:solidFill>
                  <a:srgbClr val="0652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THINK</a:t>
            </a:r>
            <a:endParaRPr dirty="0"/>
          </a:p>
        </p:txBody>
      </p:sp>
      <p:sp>
        <p:nvSpPr>
          <p:cNvPr id="367" name="Google Shape;367;p18"/>
          <p:cNvSpPr txBox="1"/>
          <p:nvPr/>
        </p:nvSpPr>
        <p:spPr>
          <a:xfrm>
            <a:off x="8689976" y="3492500"/>
            <a:ext cx="1399422" cy="33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B2E3"/>
              </a:buClr>
              <a:buSzPts val="2100"/>
              <a:buFont typeface="Open Sans SemiBold"/>
              <a:buNone/>
            </a:pPr>
            <a:r>
              <a:rPr lang="en-US" sz="2100" b="1" i="0" u="none" dirty="0">
                <a:solidFill>
                  <a:srgbClr val="34B2E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RESEARCH</a:t>
            </a:r>
            <a:endParaRPr dirty="0"/>
          </a:p>
        </p:txBody>
      </p:sp>
      <p:sp>
        <p:nvSpPr>
          <p:cNvPr id="368" name="Google Shape;368;p18"/>
          <p:cNvSpPr txBox="1"/>
          <p:nvPr/>
        </p:nvSpPr>
        <p:spPr>
          <a:xfrm>
            <a:off x="8689975" y="1684337"/>
            <a:ext cx="1368426" cy="33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C4CF"/>
              </a:buClr>
              <a:buSzPts val="2100"/>
              <a:buFont typeface="Open Sans SemiBold"/>
              <a:buNone/>
            </a:pPr>
            <a:r>
              <a:rPr lang="en-US" sz="2100" b="1" i="0" u="none" dirty="0">
                <a:solidFill>
                  <a:srgbClr val="46C4C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ANALYZE</a:t>
            </a:r>
            <a:endParaRPr dirty="0"/>
          </a:p>
        </p:txBody>
      </p:sp>
      <p:sp>
        <p:nvSpPr>
          <p:cNvPr id="369" name="Google Shape;369;p18"/>
          <p:cNvSpPr txBox="1"/>
          <p:nvPr/>
        </p:nvSpPr>
        <p:spPr>
          <a:xfrm>
            <a:off x="1999281" y="5297487"/>
            <a:ext cx="1489235" cy="34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103D"/>
              </a:buClr>
              <a:buSzPts val="2100"/>
              <a:buFont typeface="Open Sans SemiBold"/>
              <a:buNone/>
            </a:pPr>
            <a:r>
              <a:rPr lang="en-US" sz="2100" b="1" i="0" u="none">
                <a:solidFill>
                  <a:srgbClr val="8C103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STUDY</a:t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1997030" y="3492500"/>
            <a:ext cx="1496250" cy="34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56"/>
              </a:buClr>
              <a:buSzPts val="2100"/>
              <a:buFont typeface="Open Sans SemiBold"/>
              <a:buNone/>
            </a:pPr>
            <a:r>
              <a:rPr lang="en-US" sz="2100" b="1" i="0" u="none" dirty="0">
                <a:solidFill>
                  <a:srgbClr val="E2495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LEARN</a:t>
            </a:r>
            <a:endParaRPr dirty="0"/>
          </a:p>
        </p:txBody>
      </p:sp>
      <p:sp>
        <p:nvSpPr>
          <p:cNvPr id="371" name="Google Shape;371;p18"/>
          <p:cNvSpPr txBox="1"/>
          <p:nvPr/>
        </p:nvSpPr>
        <p:spPr>
          <a:xfrm>
            <a:off x="1960536" y="1663700"/>
            <a:ext cx="1543855" cy="34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12B"/>
              </a:buClr>
              <a:buSzPts val="2100"/>
              <a:buFont typeface="Open Sans SemiBold"/>
              <a:buNone/>
            </a:pPr>
            <a:r>
              <a:rPr lang="en-US" sz="2100" b="1" i="0" u="none" dirty="0">
                <a:solidFill>
                  <a:srgbClr val="FF912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READING</a:t>
            </a:r>
            <a:endParaRPr dirty="0"/>
          </a:p>
        </p:txBody>
      </p:sp>
      <p:sp>
        <p:nvSpPr>
          <p:cNvPr id="372" name="Google Shape;372;p18"/>
          <p:cNvSpPr/>
          <p:nvPr/>
        </p:nvSpPr>
        <p:spPr>
          <a:xfrm>
            <a:off x="719137" y="3819525"/>
            <a:ext cx="854075" cy="573087"/>
          </a:xfrm>
          <a:custGeom>
            <a:avLst/>
            <a:gdLst/>
            <a:ahLst/>
            <a:cxnLst/>
            <a:rect l="l" t="t" r="r" b="b"/>
            <a:pathLst>
              <a:path w="218" h="146" extrusionOk="0">
                <a:moveTo>
                  <a:pt x="173" y="14"/>
                </a:moveTo>
                <a:cubicBezTo>
                  <a:pt x="193" y="65"/>
                  <a:pt x="193" y="65"/>
                  <a:pt x="193" y="65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55" y="64"/>
                  <a:pt x="114" y="29"/>
                  <a:pt x="110" y="29"/>
                </a:cubicBezTo>
                <a:cubicBezTo>
                  <a:pt x="107" y="29"/>
                  <a:pt x="95" y="33"/>
                  <a:pt x="93" y="34"/>
                </a:cubicBezTo>
                <a:cubicBezTo>
                  <a:pt x="93" y="34"/>
                  <a:pt x="86" y="36"/>
                  <a:pt x="79" y="36"/>
                </a:cubicBezTo>
                <a:cubicBezTo>
                  <a:pt x="76" y="36"/>
                  <a:pt x="73" y="35"/>
                  <a:pt x="72" y="34"/>
                </a:cubicBezTo>
                <a:cubicBezTo>
                  <a:pt x="70" y="33"/>
                  <a:pt x="69" y="32"/>
                  <a:pt x="69" y="31"/>
                </a:cubicBezTo>
                <a:cubicBezTo>
                  <a:pt x="69" y="28"/>
                  <a:pt x="72" y="25"/>
                  <a:pt x="74" y="25"/>
                </a:cubicBezTo>
                <a:cubicBezTo>
                  <a:pt x="85" y="19"/>
                  <a:pt x="113" y="8"/>
                  <a:pt x="116" y="8"/>
                </a:cubicBezTo>
                <a:cubicBezTo>
                  <a:pt x="116" y="8"/>
                  <a:pt x="117" y="8"/>
                  <a:pt x="117" y="8"/>
                </a:cubicBezTo>
                <a:cubicBezTo>
                  <a:pt x="124" y="8"/>
                  <a:pt x="168" y="14"/>
                  <a:pt x="173" y="14"/>
                </a:cubicBezTo>
                <a:close/>
                <a:moveTo>
                  <a:pt x="191" y="0"/>
                </a:moveTo>
                <a:cubicBezTo>
                  <a:pt x="190" y="0"/>
                  <a:pt x="189" y="0"/>
                  <a:pt x="189" y="1"/>
                </a:cubicBezTo>
                <a:cubicBezTo>
                  <a:pt x="180" y="4"/>
                  <a:pt x="180" y="4"/>
                  <a:pt x="180" y="4"/>
                </a:cubicBezTo>
                <a:cubicBezTo>
                  <a:pt x="179" y="5"/>
                  <a:pt x="178" y="6"/>
                  <a:pt x="177" y="7"/>
                </a:cubicBezTo>
                <a:cubicBezTo>
                  <a:pt x="177" y="8"/>
                  <a:pt x="177" y="10"/>
                  <a:pt x="177" y="11"/>
                </a:cubicBezTo>
                <a:cubicBezTo>
                  <a:pt x="198" y="64"/>
                  <a:pt x="198" y="64"/>
                  <a:pt x="198" y="64"/>
                </a:cubicBezTo>
                <a:cubicBezTo>
                  <a:pt x="199" y="67"/>
                  <a:pt x="203" y="68"/>
                  <a:pt x="206" y="67"/>
                </a:cubicBezTo>
                <a:cubicBezTo>
                  <a:pt x="214" y="64"/>
                  <a:pt x="214" y="64"/>
                  <a:pt x="214" y="64"/>
                </a:cubicBezTo>
                <a:cubicBezTo>
                  <a:pt x="215" y="63"/>
                  <a:pt x="216" y="62"/>
                  <a:pt x="217" y="61"/>
                </a:cubicBezTo>
                <a:cubicBezTo>
                  <a:pt x="218" y="60"/>
                  <a:pt x="218" y="58"/>
                  <a:pt x="217" y="57"/>
                </a:cubicBezTo>
                <a:cubicBezTo>
                  <a:pt x="196" y="4"/>
                  <a:pt x="196" y="4"/>
                  <a:pt x="196" y="4"/>
                </a:cubicBezTo>
                <a:cubicBezTo>
                  <a:pt x="195" y="2"/>
                  <a:pt x="193" y="0"/>
                  <a:pt x="191" y="0"/>
                </a:cubicBezTo>
                <a:close/>
                <a:moveTo>
                  <a:pt x="0" y="73"/>
                </a:moveTo>
                <a:cubicBezTo>
                  <a:pt x="0" y="74"/>
                  <a:pt x="0" y="76"/>
                  <a:pt x="1" y="77"/>
                </a:cubicBezTo>
                <a:cubicBezTo>
                  <a:pt x="2" y="78"/>
                  <a:pt x="4" y="79"/>
                  <a:pt x="5" y="79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0"/>
                  <a:pt x="20" y="77"/>
                  <a:pt x="20" y="7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3"/>
                  <a:pt x="24" y="12"/>
                  <a:pt x="23" y="11"/>
                </a:cubicBezTo>
                <a:cubicBezTo>
                  <a:pt x="22" y="10"/>
                  <a:pt x="21" y="9"/>
                  <a:pt x="20" y="9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7" y="8"/>
                  <a:pt x="5" y="10"/>
                  <a:pt x="5" y="13"/>
                </a:cubicBezTo>
                <a:lnTo>
                  <a:pt x="0" y="73"/>
                </a:lnTo>
                <a:close/>
                <a:moveTo>
                  <a:pt x="89" y="126"/>
                </a:moveTo>
                <a:cubicBezTo>
                  <a:pt x="89" y="124"/>
                  <a:pt x="88" y="122"/>
                  <a:pt x="86" y="120"/>
                </a:cubicBezTo>
                <a:cubicBezTo>
                  <a:pt x="82" y="117"/>
                  <a:pt x="78" y="118"/>
                  <a:pt x="75" y="122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0" y="128"/>
                  <a:pt x="70" y="128"/>
                  <a:pt x="70" y="128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2" y="138"/>
                  <a:pt x="67" y="142"/>
                  <a:pt x="68" y="144"/>
                </a:cubicBezTo>
                <a:cubicBezTo>
                  <a:pt x="70" y="145"/>
                  <a:pt x="72" y="146"/>
                  <a:pt x="73" y="146"/>
                </a:cubicBezTo>
                <a:cubicBezTo>
                  <a:pt x="75" y="146"/>
                  <a:pt x="77" y="144"/>
                  <a:pt x="79" y="142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9" y="130"/>
                  <a:pt x="90" y="128"/>
                  <a:pt x="89" y="126"/>
                </a:cubicBezTo>
                <a:close/>
                <a:moveTo>
                  <a:pt x="47" y="122"/>
                </a:moveTo>
                <a:cubicBezTo>
                  <a:pt x="44" y="126"/>
                  <a:pt x="45" y="129"/>
                  <a:pt x="50" y="133"/>
                </a:cubicBezTo>
                <a:cubicBezTo>
                  <a:pt x="53" y="136"/>
                  <a:pt x="57" y="136"/>
                  <a:pt x="61" y="131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6" y="113"/>
                  <a:pt x="71" y="109"/>
                  <a:pt x="69" y="107"/>
                </a:cubicBezTo>
                <a:cubicBezTo>
                  <a:pt x="66" y="104"/>
                  <a:pt x="62" y="105"/>
                  <a:pt x="58" y="10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2" y="116"/>
                  <a:pt x="52" y="116"/>
                  <a:pt x="52" y="116"/>
                </a:cubicBezTo>
                <a:lnTo>
                  <a:pt x="47" y="122"/>
                </a:lnTo>
                <a:close/>
                <a:moveTo>
                  <a:pt x="32" y="107"/>
                </a:moveTo>
                <a:cubicBezTo>
                  <a:pt x="30" y="109"/>
                  <a:pt x="30" y="112"/>
                  <a:pt x="30" y="114"/>
                </a:cubicBezTo>
                <a:cubicBezTo>
                  <a:pt x="30" y="116"/>
                  <a:pt x="32" y="117"/>
                  <a:pt x="33" y="119"/>
                </a:cubicBezTo>
                <a:cubicBezTo>
                  <a:pt x="37" y="122"/>
                  <a:pt x="41" y="122"/>
                  <a:pt x="44" y="117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02"/>
                  <a:pt x="58" y="100"/>
                  <a:pt x="58" y="98"/>
                </a:cubicBezTo>
                <a:cubicBezTo>
                  <a:pt x="58" y="96"/>
                  <a:pt x="56" y="94"/>
                  <a:pt x="54" y="92"/>
                </a:cubicBezTo>
                <a:cubicBezTo>
                  <a:pt x="51" y="89"/>
                  <a:pt x="47" y="90"/>
                  <a:pt x="43" y="94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7" y="101"/>
                  <a:pt x="37" y="101"/>
                  <a:pt x="37" y="101"/>
                </a:cubicBezTo>
                <a:lnTo>
                  <a:pt x="32" y="107"/>
                </a:lnTo>
                <a:close/>
                <a:moveTo>
                  <a:pt x="30" y="102"/>
                </a:moveTo>
                <a:cubicBezTo>
                  <a:pt x="41" y="89"/>
                  <a:pt x="41" y="89"/>
                  <a:pt x="41" y="89"/>
                </a:cubicBezTo>
                <a:cubicBezTo>
                  <a:pt x="46" y="83"/>
                  <a:pt x="41" y="79"/>
                  <a:pt x="40" y="77"/>
                </a:cubicBezTo>
                <a:cubicBezTo>
                  <a:pt x="36" y="74"/>
                  <a:pt x="32" y="75"/>
                  <a:pt x="28" y="79"/>
                </a:cubicBezTo>
                <a:cubicBezTo>
                  <a:pt x="25" y="84"/>
                  <a:pt x="25" y="84"/>
                  <a:pt x="25" y="84"/>
                </a:cubicBezTo>
                <a:cubicBezTo>
                  <a:pt x="25" y="84"/>
                  <a:pt x="25" y="84"/>
                  <a:pt x="25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19" y="90"/>
                  <a:pt x="19" y="90"/>
                  <a:pt x="19" y="90"/>
                </a:cubicBezTo>
                <a:cubicBezTo>
                  <a:pt x="17" y="93"/>
                  <a:pt x="16" y="95"/>
                  <a:pt x="16" y="97"/>
                </a:cubicBezTo>
                <a:cubicBezTo>
                  <a:pt x="17" y="99"/>
                  <a:pt x="18" y="100"/>
                  <a:pt x="19" y="101"/>
                </a:cubicBezTo>
                <a:cubicBezTo>
                  <a:pt x="21" y="103"/>
                  <a:pt x="23" y="104"/>
                  <a:pt x="25" y="104"/>
                </a:cubicBezTo>
                <a:cubicBezTo>
                  <a:pt x="27" y="104"/>
                  <a:pt x="28" y="104"/>
                  <a:pt x="30" y="102"/>
                </a:cubicBezTo>
                <a:close/>
                <a:moveTo>
                  <a:pt x="165" y="91"/>
                </a:moveTo>
                <a:cubicBezTo>
                  <a:pt x="167" y="88"/>
                  <a:pt x="169" y="83"/>
                  <a:pt x="164" y="79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39" y="58"/>
                  <a:pt x="115" y="37"/>
                  <a:pt x="110" y="34"/>
                </a:cubicBezTo>
                <a:cubicBezTo>
                  <a:pt x="107" y="34"/>
                  <a:pt x="100" y="37"/>
                  <a:pt x="95" y="38"/>
                </a:cubicBezTo>
                <a:cubicBezTo>
                  <a:pt x="95" y="39"/>
                  <a:pt x="95" y="39"/>
                  <a:pt x="95" y="39"/>
                </a:cubicBezTo>
                <a:cubicBezTo>
                  <a:pt x="95" y="39"/>
                  <a:pt x="86" y="41"/>
                  <a:pt x="79" y="41"/>
                </a:cubicBezTo>
                <a:cubicBezTo>
                  <a:pt x="75" y="41"/>
                  <a:pt x="71" y="40"/>
                  <a:pt x="69" y="39"/>
                </a:cubicBezTo>
                <a:cubicBezTo>
                  <a:pt x="65" y="36"/>
                  <a:pt x="64" y="32"/>
                  <a:pt x="64" y="30"/>
                </a:cubicBezTo>
                <a:cubicBezTo>
                  <a:pt x="64" y="26"/>
                  <a:pt x="68" y="22"/>
                  <a:pt x="71" y="20"/>
                </a:cubicBezTo>
                <a:cubicBezTo>
                  <a:pt x="30" y="15"/>
                  <a:pt x="30" y="15"/>
                  <a:pt x="30" y="15"/>
                </a:cubicBezTo>
                <a:cubicBezTo>
                  <a:pt x="25" y="75"/>
                  <a:pt x="25" y="75"/>
                  <a:pt x="25" y="75"/>
                </a:cubicBezTo>
                <a:cubicBezTo>
                  <a:pt x="29" y="71"/>
                  <a:pt x="32" y="70"/>
                  <a:pt x="35" y="70"/>
                </a:cubicBezTo>
                <a:cubicBezTo>
                  <a:pt x="37" y="70"/>
                  <a:pt x="40" y="71"/>
                  <a:pt x="43" y="73"/>
                </a:cubicBezTo>
                <a:cubicBezTo>
                  <a:pt x="47" y="77"/>
                  <a:pt x="49" y="81"/>
                  <a:pt x="48" y="85"/>
                </a:cubicBezTo>
                <a:cubicBezTo>
                  <a:pt x="51" y="85"/>
                  <a:pt x="55" y="86"/>
                  <a:pt x="58" y="88"/>
                </a:cubicBezTo>
                <a:cubicBezTo>
                  <a:pt x="62" y="92"/>
                  <a:pt x="64" y="96"/>
                  <a:pt x="63" y="100"/>
                </a:cubicBezTo>
                <a:cubicBezTo>
                  <a:pt x="66" y="100"/>
                  <a:pt x="70" y="101"/>
                  <a:pt x="73" y="103"/>
                </a:cubicBezTo>
                <a:cubicBezTo>
                  <a:pt x="76" y="106"/>
                  <a:pt x="78" y="110"/>
                  <a:pt x="78" y="114"/>
                </a:cubicBezTo>
                <a:cubicBezTo>
                  <a:pt x="82" y="113"/>
                  <a:pt x="86" y="114"/>
                  <a:pt x="89" y="117"/>
                </a:cubicBezTo>
                <a:cubicBezTo>
                  <a:pt x="94" y="120"/>
                  <a:pt x="96" y="126"/>
                  <a:pt x="94" y="131"/>
                </a:cubicBezTo>
                <a:cubicBezTo>
                  <a:pt x="97" y="134"/>
                  <a:pt x="97" y="134"/>
                  <a:pt x="97" y="134"/>
                </a:cubicBezTo>
                <a:cubicBezTo>
                  <a:pt x="98" y="134"/>
                  <a:pt x="98" y="134"/>
                  <a:pt x="98" y="135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100" y="136"/>
                  <a:pt x="101" y="136"/>
                  <a:pt x="103" y="136"/>
                </a:cubicBezTo>
                <a:cubicBezTo>
                  <a:pt x="105" y="136"/>
                  <a:pt x="107" y="134"/>
                  <a:pt x="108" y="133"/>
                </a:cubicBezTo>
                <a:cubicBezTo>
                  <a:pt x="111" y="130"/>
                  <a:pt x="112" y="128"/>
                  <a:pt x="109" y="124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0" y="108"/>
                  <a:pt x="90" y="107"/>
                  <a:pt x="89" y="107"/>
                </a:cubicBezTo>
                <a:cubicBezTo>
                  <a:pt x="89" y="106"/>
                  <a:pt x="90" y="105"/>
                  <a:pt x="90" y="104"/>
                </a:cubicBezTo>
                <a:cubicBezTo>
                  <a:pt x="91" y="103"/>
                  <a:pt x="93" y="103"/>
                  <a:pt x="94" y="104"/>
                </a:cubicBezTo>
                <a:cubicBezTo>
                  <a:pt x="118" y="124"/>
                  <a:pt x="118" y="124"/>
                  <a:pt x="118" y="124"/>
                </a:cubicBezTo>
                <a:cubicBezTo>
                  <a:pt x="120" y="125"/>
                  <a:pt x="121" y="126"/>
                  <a:pt x="122" y="126"/>
                </a:cubicBezTo>
                <a:cubicBezTo>
                  <a:pt x="125" y="126"/>
                  <a:pt x="127" y="124"/>
                  <a:pt x="129" y="122"/>
                </a:cubicBezTo>
                <a:cubicBezTo>
                  <a:pt x="131" y="120"/>
                  <a:pt x="131" y="118"/>
                  <a:pt x="131" y="116"/>
                </a:cubicBezTo>
                <a:cubicBezTo>
                  <a:pt x="131" y="114"/>
                  <a:pt x="130" y="112"/>
                  <a:pt x="127" y="110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1" y="97"/>
                  <a:pt x="110" y="96"/>
                  <a:pt x="110" y="95"/>
                </a:cubicBezTo>
                <a:cubicBezTo>
                  <a:pt x="110" y="94"/>
                  <a:pt x="110" y="94"/>
                  <a:pt x="111" y="93"/>
                </a:cubicBezTo>
                <a:cubicBezTo>
                  <a:pt x="112" y="92"/>
                  <a:pt x="114" y="92"/>
                  <a:pt x="115" y="93"/>
                </a:cubicBezTo>
                <a:cubicBezTo>
                  <a:pt x="137" y="111"/>
                  <a:pt x="137" y="111"/>
                  <a:pt x="137" y="111"/>
                </a:cubicBezTo>
                <a:cubicBezTo>
                  <a:pt x="139" y="112"/>
                  <a:pt x="140" y="113"/>
                  <a:pt x="142" y="113"/>
                </a:cubicBezTo>
                <a:cubicBezTo>
                  <a:pt x="145" y="113"/>
                  <a:pt x="147" y="111"/>
                  <a:pt x="149" y="109"/>
                </a:cubicBezTo>
                <a:cubicBezTo>
                  <a:pt x="151" y="107"/>
                  <a:pt x="152" y="105"/>
                  <a:pt x="152" y="103"/>
                </a:cubicBezTo>
                <a:cubicBezTo>
                  <a:pt x="151" y="101"/>
                  <a:pt x="150" y="99"/>
                  <a:pt x="148" y="97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30" y="82"/>
                  <a:pt x="130" y="82"/>
                  <a:pt x="130" y="82"/>
                </a:cubicBezTo>
                <a:cubicBezTo>
                  <a:pt x="129" y="81"/>
                  <a:pt x="129" y="79"/>
                  <a:pt x="130" y="78"/>
                </a:cubicBezTo>
                <a:cubicBezTo>
                  <a:pt x="131" y="77"/>
                  <a:pt x="133" y="77"/>
                  <a:pt x="134" y="78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6"/>
                  <a:pt x="161" y="95"/>
                  <a:pt x="165" y="91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10650537" y="1963737"/>
            <a:ext cx="760412" cy="639762"/>
          </a:xfrm>
          <a:custGeom>
            <a:avLst/>
            <a:gdLst/>
            <a:ahLst/>
            <a:cxnLst/>
            <a:rect l="l" t="t" r="r" b="b"/>
            <a:pathLst>
              <a:path w="194" h="163" extrusionOk="0">
                <a:moveTo>
                  <a:pt x="26" y="133"/>
                </a:moveTo>
                <a:cubicBezTo>
                  <a:pt x="26" y="89"/>
                  <a:pt x="26" y="89"/>
                  <a:pt x="26" y="89"/>
                </a:cubicBezTo>
                <a:cubicBezTo>
                  <a:pt x="26" y="85"/>
                  <a:pt x="29" y="82"/>
                  <a:pt x="3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7" y="82"/>
                  <a:pt x="50" y="85"/>
                  <a:pt x="50" y="89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50" y="136"/>
                  <a:pt x="47" y="139"/>
                  <a:pt x="43" y="139"/>
                </a:cubicBezTo>
                <a:cubicBezTo>
                  <a:pt x="33" y="139"/>
                  <a:pt x="33" y="139"/>
                  <a:pt x="33" y="139"/>
                </a:cubicBezTo>
                <a:cubicBezTo>
                  <a:pt x="29" y="139"/>
                  <a:pt x="26" y="136"/>
                  <a:pt x="26" y="133"/>
                </a:cubicBezTo>
                <a:close/>
                <a:moveTo>
                  <a:pt x="71" y="67"/>
                </a:moveTo>
                <a:cubicBezTo>
                  <a:pt x="68" y="67"/>
                  <a:pt x="65" y="70"/>
                  <a:pt x="65" y="73"/>
                </a:cubicBezTo>
                <a:cubicBezTo>
                  <a:pt x="65" y="133"/>
                  <a:pt x="65" y="133"/>
                  <a:pt x="65" y="133"/>
                </a:cubicBezTo>
                <a:cubicBezTo>
                  <a:pt x="65" y="136"/>
                  <a:pt x="68" y="139"/>
                  <a:pt x="71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6" y="139"/>
                  <a:pt x="88" y="136"/>
                  <a:pt x="88" y="13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0"/>
                  <a:pt x="86" y="67"/>
                  <a:pt x="82" y="67"/>
                </a:cubicBezTo>
                <a:lnTo>
                  <a:pt x="71" y="67"/>
                </a:lnTo>
                <a:close/>
                <a:moveTo>
                  <a:pt x="110" y="54"/>
                </a:moveTo>
                <a:cubicBezTo>
                  <a:pt x="107" y="54"/>
                  <a:pt x="104" y="56"/>
                  <a:pt x="104" y="60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04" y="136"/>
                  <a:pt x="107" y="139"/>
                  <a:pt x="110" y="139"/>
                </a:cubicBezTo>
                <a:cubicBezTo>
                  <a:pt x="121" y="139"/>
                  <a:pt x="121" y="139"/>
                  <a:pt x="121" y="139"/>
                </a:cubicBezTo>
                <a:cubicBezTo>
                  <a:pt x="124" y="139"/>
                  <a:pt x="127" y="136"/>
                  <a:pt x="127" y="133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6"/>
                  <a:pt x="124" y="54"/>
                  <a:pt x="121" y="54"/>
                </a:cubicBezTo>
                <a:lnTo>
                  <a:pt x="110" y="54"/>
                </a:lnTo>
                <a:close/>
                <a:moveTo>
                  <a:pt x="149" y="40"/>
                </a:moveTo>
                <a:cubicBezTo>
                  <a:pt x="146" y="40"/>
                  <a:pt x="143" y="43"/>
                  <a:pt x="143" y="46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143" y="136"/>
                  <a:pt x="146" y="139"/>
                  <a:pt x="149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3" y="139"/>
                  <a:pt x="166" y="136"/>
                  <a:pt x="166" y="133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6" y="43"/>
                  <a:pt x="163" y="40"/>
                  <a:pt x="160" y="40"/>
                </a:cubicBezTo>
                <a:lnTo>
                  <a:pt x="149" y="40"/>
                </a:lnTo>
                <a:close/>
                <a:moveTo>
                  <a:pt x="29" y="65"/>
                </a:moveTo>
                <a:cubicBezTo>
                  <a:pt x="71" y="58"/>
                  <a:pt x="109" y="43"/>
                  <a:pt x="144" y="22"/>
                </a:cubicBezTo>
                <a:cubicBezTo>
                  <a:pt x="148" y="28"/>
                  <a:pt x="148" y="28"/>
                  <a:pt x="148" y="28"/>
                </a:cubicBezTo>
                <a:cubicBezTo>
                  <a:pt x="160" y="9"/>
                  <a:pt x="160" y="9"/>
                  <a:pt x="160" y="9"/>
                </a:cubicBezTo>
                <a:cubicBezTo>
                  <a:pt x="137" y="8"/>
                  <a:pt x="137" y="8"/>
                  <a:pt x="137" y="8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06" y="35"/>
                  <a:pt x="68" y="49"/>
                  <a:pt x="28" y="57"/>
                </a:cubicBezTo>
                <a:lnTo>
                  <a:pt x="29" y="65"/>
                </a:lnTo>
                <a:close/>
                <a:moveTo>
                  <a:pt x="194" y="151"/>
                </a:moveTo>
                <a:cubicBezTo>
                  <a:pt x="175" y="140"/>
                  <a:pt x="175" y="140"/>
                  <a:pt x="175" y="140"/>
                </a:cubicBezTo>
                <a:cubicBezTo>
                  <a:pt x="175" y="147"/>
                  <a:pt x="175" y="147"/>
                  <a:pt x="175" y="147"/>
                </a:cubicBezTo>
                <a:cubicBezTo>
                  <a:pt x="16" y="147"/>
                  <a:pt x="16" y="147"/>
                  <a:pt x="16" y="147"/>
                </a:cubicBezTo>
                <a:cubicBezTo>
                  <a:pt x="16" y="20"/>
                  <a:pt x="16" y="20"/>
                  <a:pt x="16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6"/>
                  <a:pt x="7" y="156"/>
                  <a:pt x="7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163"/>
                  <a:pt x="175" y="163"/>
                  <a:pt x="175" y="163"/>
                </a:cubicBezTo>
                <a:lnTo>
                  <a:pt x="194" y="151"/>
                </a:lnTo>
                <a:close/>
              </a:path>
            </a:pathLst>
          </a:custGeom>
          <a:solidFill>
            <a:srgbClr val="64D1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10541000" y="5659437"/>
            <a:ext cx="1062037" cy="554037"/>
          </a:xfrm>
          <a:custGeom>
            <a:avLst/>
            <a:gdLst/>
            <a:ahLst/>
            <a:cxnLst/>
            <a:rect l="l" t="t" r="r" b="b"/>
            <a:pathLst>
              <a:path w="271" h="141" extrusionOk="0">
                <a:moveTo>
                  <a:pt x="196" y="133"/>
                </a:moveTo>
                <a:cubicBezTo>
                  <a:pt x="192" y="135"/>
                  <a:pt x="188" y="136"/>
                  <a:pt x="184" y="137"/>
                </a:cubicBezTo>
                <a:cubicBezTo>
                  <a:pt x="170" y="140"/>
                  <a:pt x="156" y="141"/>
                  <a:pt x="139" y="141"/>
                </a:cubicBezTo>
                <a:cubicBezTo>
                  <a:pt x="122" y="141"/>
                  <a:pt x="108" y="140"/>
                  <a:pt x="95" y="137"/>
                </a:cubicBezTo>
                <a:cubicBezTo>
                  <a:pt x="90" y="136"/>
                  <a:pt x="86" y="135"/>
                  <a:pt x="82" y="133"/>
                </a:cubicBezTo>
                <a:cubicBezTo>
                  <a:pt x="71" y="127"/>
                  <a:pt x="71" y="118"/>
                  <a:pt x="77" y="111"/>
                </a:cubicBezTo>
                <a:cubicBezTo>
                  <a:pt x="84" y="104"/>
                  <a:pt x="93" y="99"/>
                  <a:pt x="102" y="95"/>
                </a:cubicBezTo>
                <a:cubicBezTo>
                  <a:pt x="106" y="93"/>
                  <a:pt x="111" y="91"/>
                  <a:pt x="115" y="90"/>
                </a:cubicBezTo>
                <a:cubicBezTo>
                  <a:pt x="123" y="86"/>
                  <a:pt x="125" y="79"/>
                  <a:pt x="119" y="73"/>
                </a:cubicBezTo>
                <a:cubicBezTo>
                  <a:pt x="107" y="61"/>
                  <a:pt x="103" y="46"/>
                  <a:pt x="103" y="31"/>
                </a:cubicBezTo>
                <a:cubicBezTo>
                  <a:pt x="104" y="14"/>
                  <a:pt x="114" y="5"/>
                  <a:pt x="129" y="1"/>
                </a:cubicBezTo>
                <a:cubicBezTo>
                  <a:pt x="133" y="0"/>
                  <a:pt x="136" y="0"/>
                  <a:pt x="139" y="0"/>
                </a:cubicBezTo>
                <a:cubicBezTo>
                  <a:pt x="142" y="0"/>
                  <a:pt x="146" y="0"/>
                  <a:pt x="149" y="1"/>
                </a:cubicBezTo>
                <a:cubicBezTo>
                  <a:pt x="164" y="5"/>
                  <a:pt x="174" y="14"/>
                  <a:pt x="175" y="31"/>
                </a:cubicBezTo>
                <a:cubicBezTo>
                  <a:pt x="175" y="46"/>
                  <a:pt x="171" y="61"/>
                  <a:pt x="159" y="73"/>
                </a:cubicBezTo>
                <a:cubicBezTo>
                  <a:pt x="153" y="78"/>
                  <a:pt x="156" y="86"/>
                  <a:pt x="163" y="90"/>
                </a:cubicBezTo>
                <a:cubicBezTo>
                  <a:pt x="168" y="91"/>
                  <a:pt x="172" y="93"/>
                  <a:pt x="176" y="95"/>
                </a:cubicBezTo>
                <a:cubicBezTo>
                  <a:pt x="185" y="99"/>
                  <a:pt x="194" y="104"/>
                  <a:pt x="201" y="111"/>
                </a:cubicBezTo>
                <a:cubicBezTo>
                  <a:pt x="206" y="116"/>
                  <a:pt x="208" y="127"/>
                  <a:pt x="196" y="133"/>
                </a:cubicBezTo>
                <a:close/>
                <a:moveTo>
                  <a:pt x="267" y="120"/>
                </a:moveTo>
                <a:cubicBezTo>
                  <a:pt x="262" y="115"/>
                  <a:pt x="256" y="112"/>
                  <a:pt x="249" y="109"/>
                </a:cubicBezTo>
                <a:cubicBezTo>
                  <a:pt x="247" y="107"/>
                  <a:pt x="244" y="106"/>
                  <a:pt x="241" y="105"/>
                </a:cubicBezTo>
                <a:cubicBezTo>
                  <a:pt x="235" y="103"/>
                  <a:pt x="234" y="97"/>
                  <a:pt x="238" y="93"/>
                </a:cubicBezTo>
                <a:cubicBezTo>
                  <a:pt x="246" y="85"/>
                  <a:pt x="249" y="75"/>
                  <a:pt x="249" y="64"/>
                </a:cubicBezTo>
                <a:cubicBezTo>
                  <a:pt x="248" y="52"/>
                  <a:pt x="241" y="46"/>
                  <a:pt x="231" y="44"/>
                </a:cubicBezTo>
                <a:cubicBezTo>
                  <a:pt x="228" y="43"/>
                  <a:pt x="226" y="43"/>
                  <a:pt x="224" y="43"/>
                </a:cubicBezTo>
                <a:cubicBezTo>
                  <a:pt x="222" y="43"/>
                  <a:pt x="219" y="43"/>
                  <a:pt x="217" y="44"/>
                </a:cubicBezTo>
                <a:cubicBezTo>
                  <a:pt x="206" y="46"/>
                  <a:pt x="199" y="52"/>
                  <a:pt x="199" y="64"/>
                </a:cubicBezTo>
                <a:cubicBezTo>
                  <a:pt x="199" y="75"/>
                  <a:pt x="202" y="85"/>
                  <a:pt x="210" y="93"/>
                </a:cubicBezTo>
                <a:cubicBezTo>
                  <a:pt x="214" y="98"/>
                  <a:pt x="212" y="103"/>
                  <a:pt x="207" y="105"/>
                </a:cubicBezTo>
                <a:cubicBezTo>
                  <a:pt x="207" y="105"/>
                  <a:pt x="206" y="105"/>
                  <a:pt x="206" y="105"/>
                </a:cubicBezTo>
                <a:cubicBezTo>
                  <a:pt x="207" y="106"/>
                  <a:pt x="208" y="107"/>
                  <a:pt x="209" y="108"/>
                </a:cubicBezTo>
                <a:cubicBezTo>
                  <a:pt x="213" y="112"/>
                  <a:pt x="214" y="118"/>
                  <a:pt x="213" y="123"/>
                </a:cubicBezTo>
                <a:cubicBezTo>
                  <a:pt x="212" y="129"/>
                  <a:pt x="208" y="134"/>
                  <a:pt x="202" y="137"/>
                </a:cubicBezTo>
                <a:cubicBezTo>
                  <a:pt x="201" y="138"/>
                  <a:pt x="199" y="138"/>
                  <a:pt x="197" y="139"/>
                </a:cubicBezTo>
                <a:cubicBezTo>
                  <a:pt x="205" y="140"/>
                  <a:pt x="214" y="141"/>
                  <a:pt x="224" y="141"/>
                </a:cubicBezTo>
                <a:cubicBezTo>
                  <a:pt x="236" y="141"/>
                  <a:pt x="245" y="140"/>
                  <a:pt x="255" y="138"/>
                </a:cubicBezTo>
                <a:cubicBezTo>
                  <a:pt x="258" y="137"/>
                  <a:pt x="261" y="136"/>
                  <a:pt x="263" y="135"/>
                </a:cubicBezTo>
                <a:cubicBezTo>
                  <a:pt x="271" y="131"/>
                  <a:pt x="270" y="123"/>
                  <a:pt x="267" y="120"/>
                </a:cubicBezTo>
                <a:close/>
                <a:moveTo>
                  <a:pt x="64" y="123"/>
                </a:moveTo>
                <a:cubicBezTo>
                  <a:pt x="63" y="118"/>
                  <a:pt x="65" y="112"/>
                  <a:pt x="70" y="108"/>
                </a:cubicBezTo>
                <a:cubicBezTo>
                  <a:pt x="71" y="106"/>
                  <a:pt x="73" y="104"/>
                  <a:pt x="75" y="103"/>
                </a:cubicBezTo>
                <a:cubicBezTo>
                  <a:pt x="74" y="102"/>
                  <a:pt x="73" y="102"/>
                  <a:pt x="72" y="101"/>
                </a:cubicBezTo>
                <a:cubicBezTo>
                  <a:pt x="66" y="99"/>
                  <a:pt x="64" y="93"/>
                  <a:pt x="68" y="88"/>
                </a:cubicBezTo>
                <a:cubicBezTo>
                  <a:pt x="78" y="79"/>
                  <a:pt x="81" y="68"/>
                  <a:pt x="80" y="56"/>
                </a:cubicBezTo>
                <a:cubicBezTo>
                  <a:pt x="80" y="43"/>
                  <a:pt x="72" y="36"/>
                  <a:pt x="60" y="33"/>
                </a:cubicBezTo>
                <a:cubicBezTo>
                  <a:pt x="58" y="33"/>
                  <a:pt x="55" y="32"/>
                  <a:pt x="53" y="32"/>
                </a:cubicBezTo>
                <a:cubicBezTo>
                  <a:pt x="51" y="32"/>
                  <a:pt x="48" y="33"/>
                  <a:pt x="45" y="33"/>
                </a:cubicBezTo>
                <a:cubicBezTo>
                  <a:pt x="34" y="36"/>
                  <a:pt x="26" y="43"/>
                  <a:pt x="25" y="56"/>
                </a:cubicBezTo>
                <a:cubicBezTo>
                  <a:pt x="25" y="68"/>
                  <a:pt x="28" y="79"/>
                  <a:pt x="38" y="88"/>
                </a:cubicBezTo>
                <a:cubicBezTo>
                  <a:pt x="42" y="93"/>
                  <a:pt x="40" y="99"/>
                  <a:pt x="34" y="101"/>
                </a:cubicBezTo>
                <a:cubicBezTo>
                  <a:pt x="31" y="103"/>
                  <a:pt x="28" y="104"/>
                  <a:pt x="25" y="105"/>
                </a:cubicBezTo>
                <a:cubicBezTo>
                  <a:pt x="17" y="109"/>
                  <a:pt x="11" y="112"/>
                  <a:pt x="5" y="118"/>
                </a:cubicBezTo>
                <a:cubicBezTo>
                  <a:pt x="0" y="123"/>
                  <a:pt x="0" y="130"/>
                  <a:pt x="9" y="135"/>
                </a:cubicBezTo>
                <a:cubicBezTo>
                  <a:pt x="12" y="136"/>
                  <a:pt x="15" y="137"/>
                  <a:pt x="19" y="138"/>
                </a:cubicBezTo>
                <a:cubicBezTo>
                  <a:pt x="29" y="140"/>
                  <a:pt x="40" y="141"/>
                  <a:pt x="53" y="141"/>
                </a:cubicBezTo>
                <a:cubicBezTo>
                  <a:pt x="64" y="141"/>
                  <a:pt x="72" y="140"/>
                  <a:pt x="81" y="139"/>
                </a:cubicBezTo>
                <a:cubicBezTo>
                  <a:pt x="79" y="138"/>
                  <a:pt x="78" y="138"/>
                  <a:pt x="76" y="137"/>
                </a:cubicBezTo>
                <a:cubicBezTo>
                  <a:pt x="69" y="134"/>
                  <a:pt x="65" y="129"/>
                  <a:pt x="64" y="123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804862" y="5530850"/>
            <a:ext cx="682625" cy="682625"/>
          </a:xfrm>
          <a:custGeom>
            <a:avLst/>
            <a:gdLst/>
            <a:ahLst/>
            <a:cxnLst/>
            <a:rect l="l" t="t" r="r" b="b"/>
            <a:pathLst>
              <a:path w="174" h="174" extrusionOk="0">
                <a:moveTo>
                  <a:pt x="82" y="92"/>
                </a:moveTo>
                <a:cubicBezTo>
                  <a:pt x="164" y="92"/>
                  <a:pt x="164" y="92"/>
                  <a:pt x="164" y="92"/>
                </a:cubicBezTo>
                <a:cubicBezTo>
                  <a:pt x="164" y="137"/>
                  <a:pt x="127" y="174"/>
                  <a:pt x="82" y="174"/>
                </a:cubicBezTo>
                <a:cubicBezTo>
                  <a:pt x="36" y="174"/>
                  <a:pt x="0" y="137"/>
                  <a:pt x="0" y="92"/>
                </a:cubicBezTo>
                <a:cubicBezTo>
                  <a:pt x="0" y="47"/>
                  <a:pt x="36" y="10"/>
                  <a:pt x="82" y="10"/>
                </a:cubicBezTo>
                <a:lnTo>
                  <a:pt x="82" y="92"/>
                </a:lnTo>
                <a:close/>
                <a:moveTo>
                  <a:pt x="92" y="0"/>
                </a:moveTo>
                <a:cubicBezTo>
                  <a:pt x="92" y="82"/>
                  <a:pt x="92" y="82"/>
                  <a:pt x="92" y="82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4" y="37"/>
                  <a:pt x="137" y="0"/>
                  <a:pt x="92" y="0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10768012" y="3635375"/>
            <a:ext cx="509587" cy="760412"/>
          </a:xfrm>
          <a:custGeom>
            <a:avLst/>
            <a:gdLst/>
            <a:ahLst/>
            <a:cxnLst/>
            <a:rect l="l" t="t" r="r" b="b"/>
            <a:pathLst>
              <a:path w="130" h="194" extrusionOk="0">
                <a:moveTo>
                  <a:pt x="130" y="130"/>
                </a:moveTo>
                <a:cubicBezTo>
                  <a:pt x="130" y="110"/>
                  <a:pt x="114" y="96"/>
                  <a:pt x="85" y="88"/>
                </a:cubicBezTo>
                <a:cubicBezTo>
                  <a:pt x="81" y="88"/>
                  <a:pt x="63" y="83"/>
                  <a:pt x="60" y="82"/>
                </a:cubicBezTo>
                <a:cubicBezTo>
                  <a:pt x="36" y="76"/>
                  <a:pt x="26" y="72"/>
                  <a:pt x="26" y="62"/>
                </a:cubicBezTo>
                <a:cubicBezTo>
                  <a:pt x="26" y="53"/>
                  <a:pt x="35" y="43"/>
                  <a:pt x="63" y="43"/>
                </a:cubicBezTo>
                <a:cubicBezTo>
                  <a:pt x="82" y="43"/>
                  <a:pt x="100" y="57"/>
                  <a:pt x="101" y="57"/>
                </a:cubicBezTo>
                <a:cubicBezTo>
                  <a:pt x="104" y="59"/>
                  <a:pt x="106" y="60"/>
                  <a:pt x="107" y="60"/>
                </a:cubicBezTo>
                <a:cubicBezTo>
                  <a:pt x="109" y="60"/>
                  <a:pt x="110" y="60"/>
                  <a:pt x="114" y="57"/>
                </a:cubicBezTo>
                <a:cubicBezTo>
                  <a:pt x="116" y="54"/>
                  <a:pt x="120" y="50"/>
                  <a:pt x="120" y="47"/>
                </a:cubicBezTo>
                <a:cubicBezTo>
                  <a:pt x="120" y="41"/>
                  <a:pt x="102" y="28"/>
                  <a:pt x="79" y="23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3" y="0"/>
                  <a:pt x="7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7" y="0"/>
                  <a:pt x="54" y="2"/>
                  <a:pt x="54" y="4"/>
                </a:cubicBezTo>
                <a:cubicBezTo>
                  <a:pt x="54" y="22"/>
                  <a:pt x="54" y="22"/>
                  <a:pt x="54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19" y="25"/>
                  <a:pt x="0" y="41"/>
                  <a:pt x="0" y="63"/>
                </a:cubicBezTo>
                <a:cubicBezTo>
                  <a:pt x="0" y="87"/>
                  <a:pt x="23" y="96"/>
                  <a:pt x="49" y="103"/>
                </a:cubicBezTo>
                <a:cubicBezTo>
                  <a:pt x="52" y="104"/>
                  <a:pt x="74" y="109"/>
                  <a:pt x="77" y="110"/>
                </a:cubicBezTo>
                <a:cubicBezTo>
                  <a:pt x="101" y="116"/>
                  <a:pt x="104" y="125"/>
                  <a:pt x="104" y="131"/>
                </a:cubicBezTo>
                <a:cubicBezTo>
                  <a:pt x="104" y="137"/>
                  <a:pt x="101" y="151"/>
                  <a:pt x="67" y="151"/>
                </a:cubicBezTo>
                <a:cubicBezTo>
                  <a:pt x="48" y="151"/>
                  <a:pt x="24" y="136"/>
                  <a:pt x="23" y="135"/>
                </a:cubicBezTo>
                <a:cubicBezTo>
                  <a:pt x="17" y="132"/>
                  <a:pt x="13" y="133"/>
                  <a:pt x="8" y="138"/>
                </a:cubicBezTo>
                <a:cubicBezTo>
                  <a:pt x="8" y="138"/>
                  <a:pt x="5" y="142"/>
                  <a:pt x="5" y="147"/>
                </a:cubicBezTo>
                <a:cubicBezTo>
                  <a:pt x="5" y="154"/>
                  <a:pt x="27" y="166"/>
                  <a:pt x="51" y="171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54" y="192"/>
                  <a:pt x="57" y="194"/>
                  <a:pt x="60" y="194"/>
                </a:cubicBezTo>
                <a:cubicBezTo>
                  <a:pt x="70" y="194"/>
                  <a:pt x="70" y="194"/>
                  <a:pt x="70" y="194"/>
                </a:cubicBezTo>
                <a:cubicBezTo>
                  <a:pt x="73" y="194"/>
                  <a:pt x="76" y="192"/>
                  <a:pt x="76" y="190"/>
                </a:cubicBezTo>
                <a:cubicBezTo>
                  <a:pt x="76" y="172"/>
                  <a:pt x="76" y="172"/>
                  <a:pt x="76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117" y="168"/>
                  <a:pt x="130" y="148"/>
                  <a:pt x="130" y="130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804862" y="1763712"/>
            <a:ext cx="677862" cy="811212"/>
          </a:xfrm>
          <a:custGeom>
            <a:avLst/>
            <a:gdLst/>
            <a:ahLst/>
            <a:cxnLst/>
            <a:rect l="l" t="t" r="r" b="b"/>
            <a:pathLst>
              <a:path w="173" h="207" extrusionOk="0">
                <a:moveTo>
                  <a:pt x="116" y="200"/>
                </a:moveTo>
                <a:cubicBezTo>
                  <a:pt x="116" y="204"/>
                  <a:pt x="113" y="207"/>
                  <a:pt x="109" y="207"/>
                </a:cubicBezTo>
                <a:cubicBezTo>
                  <a:pt x="65" y="207"/>
                  <a:pt x="65" y="207"/>
                  <a:pt x="65" y="207"/>
                </a:cubicBezTo>
                <a:cubicBezTo>
                  <a:pt x="61" y="207"/>
                  <a:pt x="58" y="204"/>
                  <a:pt x="58" y="200"/>
                </a:cubicBezTo>
                <a:cubicBezTo>
                  <a:pt x="58" y="200"/>
                  <a:pt x="58" y="200"/>
                  <a:pt x="58" y="200"/>
                </a:cubicBezTo>
                <a:cubicBezTo>
                  <a:pt x="58" y="196"/>
                  <a:pt x="61" y="192"/>
                  <a:pt x="65" y="192"/>
                </a:cubicBezTo>
                <a:cubicBezTo>
                  <a:pt x="109" y="192"/>
                  <a:pt x="109" y="192"/>
                  <a:pt x="109" y="192"/>
                </a:cubicBezTo>
                <a:cubicBezTo>
                  <a:pt x="113" y="192"/>
                  <a:pt x="116" y="196"/>
                  <a:pt x="116" y="200"/>
                </a:cubicBezTo>
                <a:close/>
                <a:moveTo>
                  <a:pt x="116" y="181"/>
                </a:moveTo>
                <a:cubicBezTo>
                  <a:pt x="116" y="177"/>
                  <a:pt x="113" y="174"/>
                  <a:pt x="109" y="174"/>
                </a:cubicBezTo>
                <a:cubicBezTo>
                  <a:pt x="65" y="174"/>
                  <a:pt x="65" y="174"/>
                  <a:pt x="65" y="174"/>
                </a:cubicBezTo>
                <a:cubicBezTo>
                  <a:pt x="61" y="174"/>
                  <a:pt x="58" y="177"/>
                  <a:pt x="58" y="181"/>
                </a:cubicBezTo>
                <a:cubicBezTo>
                  <a:pt x="58" y="181"/>
                  <a:pt x="58" y="181"/>
                  <a:pt x="58" y="181"/>
                </a:cubicBezTo>
                <a:cubicBezTo>
                  <a:pt x="58" y="185"/>
                  <a:pt x="61" y="188"/>
                  <a:pt x="65" y="188"/>
                </a:cubicBezTo>
                <a:cubicBezTo>
                  <a:pt x="109" y="188"/>
                  <a:pt x="109" y="188"/>
                  <a:pt x="109" y="188"/>
                </a:cubicBezTo>
                <a:cubicBezTo>
                  <a:pt x="113" y="188"/>
                  <a:pt x="116" y="185"/>
                  <a:pt x="116" y="181"/>
                </a:cubicBezTo>
                <a:close/>
                <a:moveTo>
                  <a:pt x="94" y="102"/>
                </a:moveTo>
                <a:cubicBezTo>
                  <a:pt x="84" y="102"/>
                  <a:pt x="84" y="102"/>
                  <a:pt x="84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69"/>
                  <a:pt x="80" y="169"/>
                  <a:pt x="80" y="169"/>
                </a:cubicBezTo>
                <a:cubicBezTo>
                  <a:pt x="82" y="169"/>
                  <a:pt x="84" y="169"/>
                  <a:pt x="86" y="169"/>
                </a:cubicBezTo>
                <a:cubicBezTo>
                  <a:pt x="86" y="169"/>
                  <a:pt x="86" y="169"/>
                  <a:pt x="86" y="169"/>
                </a:cubicBezTo>
                <a:cubicBezTo>
                  <a:pt x="87" y="169"/>
                  <a:pt x="87" y="169"/>
                  <a:pt x="87" y="169"/>
                </a:cubicBezTo>
                <a:cubicBezTo>
                  <a:pt x="87" y="169"/>
                  <a:pt x="87" y="169"/>
                  <a:pt x="87" y="169"/>
                </a:cubicBezTo>
                <a:cubicBezTo>
                  <a:pt x="87" y="169"/>
                  <a:pt x="87" y="169"/>
                  <a:pt x="87" y="169"/>
                </a:cubicBezTo>
                <a:cubicBezTo>
                  <a:pt x="89" y="169"/>
                  <a:pt x="91" y="169"/>
                  <a:pt x="94" y="169"/>
                </a:cubicBezTo>
                <a:lnTo>
                  <a:pt x="94" y="102"/>
                </a:lnTo>
                <a:close/>
                <a:moveTo>
                  <a:pt x="63" y="74"/>
                </a:moveTo>
                <a:cubicBezTo>
                  <a:pt x="57" y="74"/>
                  <a:pt x="52" y="79"/>
                  <a:pt x="52" y="85"/>
                </a:cubicBezTo>
                <a:cubicBezTo>
                  <a:pt x="52" y="90"/>
                  <a:pt x="57" y="95"/>
                  <a:pt x="63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79"/>
                  <a:pt x="68" y="74"/>
                  <a:pt x="63" y="74"/>
                </a:cubicBezTo>
                <a:close/>
                <a:moveTo>
                  <a:pt x="121" y="85"/>
                </a:moveTo>
                <a:cubicBezTo>
                  <a:pt x="121" y="79"/>
                  <a:pt x="117" y="74"/>
                  <a:pt x="111" y="74"/>
                </a:cubicBezTo>
                <a:cubicBezTo>
                  <a:pt x="105" y="74"/>
                  <a:pt x="100" y="79"/>
                  <a:pt x="100" y="8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7" y="95"/>
                  <a:pt x="121" y="90"/>
                  <a:pt x="121" y="85"/>
                </a:cubicBezTo>
                <a:close/>
                <a:moveTo>
                  <a:pt x="144" y="66"/>
                </a:moveTo>
                <a:cubicBezTo>
                  <a:pt x="139" y="47"/>
                  <a:pt x="117" y="27"/>
                  <a:pt x="87" y="27"/>
                </a:cubicBezTo>
                <a:cubicBezTo>
                  <a:pt x="56" y="27"/>
                  <a:pt x="34" y="47"/>
                  <a:pt x="29" y="66"/>
                </a:cubicBezTo>
                <a:cubicBezTo>
                  <a:pt x="26" y="80"/>
                  <a:pt x="29" y="93"/>
                  <a:pt x="36" y="106"/>
                </a:cubicBezTo>
                <a:cubicBezTo>
                  <a:pt x="42" y="118"/>
                  <a:pt x="48" y="127"/>
                  <a:pt x="53" y="139"/>
                </a:cubicBezTo>
                <a:cubicBezTo>
                  <a:pt x="56" y="146"/>
                  <a:pt x="57" y="155"/>
                  <a:pt x="59" y="162"/>
                </a:cubicBezTo>
                <a:cubicBezTo>
                  <a:pt x="60" y="167"/>
                  <a:pt x="62" y="169"/>
                  <a:pt x="69" y="169"/>
                </a:cubicBezTo>
                <a:cubicBezTo>
                  <a:pt x="70" y="169"/>
                  <a:pt x="72" y="169"/>
                  <a:pt x="73" y="169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58" y="102"/>
                  <a:pt x="54" y="100"/>
                  <a:pt x="51" y="97"/>
                </a:cubicBezTo>
                <a:cubicBezTo>
                  <a:pt x="47" y="94"/>
                  <a:pt x="46" y="89"/>
                  <a:pt x="46" y="85"/>
                </a:cubicBezTo>
                <a:cubicBezTo>
                  <a:pt x="46" y="80"/>
                  <a:pt x="47" y="76"/>
                  <a:pt x="51" y="72"/>
                </a:cubicBezTo>
                <a:cubicBezTo>
                  <a:pt x="54" y="69"/>
                  <a:pt x="58" y="67"/>
                  <a:pt x="63" y="67"/>
                </a:cubicBezTo>
                <a:cubicBezTo>
                  <a:pt x="72" y="67"/>
                  <a:pt x="80" y="75"/>
                  <a:pt x="80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80" y="95"/>
                  <a:pt x="80" y="95"/>
                  <a:pt x="80" y="95"/>
                </a:cubicBezTo>
                <a:cubicBezTo>
                  <a:pt x="84" y="95"/>
                  <a:pt x="84" y="95"/>
                  <a:pt x="84" y="95"/>
                </a:cubicBezTo>
                <a:cubicBezTo>
                  <a:pt x="94" y="95"/>
                  <a:pt x="94" y="95"/>
                  <a:pt x="94" y="95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80"/>
                  <a:pt x="95" y="76"/>
                  <a:pt x="99" y="72"/>
                </a:cubicBezTo>
                <a:cubicBezTo>
                  <a:pt x="102" y="69"/>
                  <a:pt x="106" y="67"/>
                  <a:pt x="111" y="67"/>
                </a:cubicBezTo>
                <a:cubicBezTo>
                  <a:pt x="115" y="67"/>
                  <a:pt x="120" y="69"/>
                  <a:pt x="123" y="72"/>
                </a:cubicBezTo>
                <a:cubicBezTo>
                  <a:pt x="126" y="76"/>
                  <a:pt x="128" y="80"/>
                  <a:pt x="128" y="85"/>
                </a:cubicBezTo>
                <a:cubicBezTo>
                  <a:pt x="128" y="89"/>
                  <a:pt x="126" y="94"/>
                  <a:pt x="123" y="97"/>
                </a:cubicBezTo>
                <a:cubicBezTo>
                  <a:pt x="120" y="100"/>
                  <a:pt x="115" y="102"/>
                  <a:pt x="111" y="102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00" y="169"/>
                  <a:pt x="100" y="169"/>
                  <a:pt x="100" y="169"/>
                </a:cubicBezTo>
                <a:cubicBezTo>
                  <a:pt x="102" y="169"/>
                  <a:pt x="103" y="169"/>
                  <a:pt x="105" y="169"/>
                </a:cubicBezTo>
                <a:cubicBezTo>
                  <a:pt x="111" y="169"/>
                  <a:pt x="113" y="167"/>
                  <a:pt x="115" y="162"/>
                </a:cubicBezTo>
                <a:cubicBezTo>
                  <a:pt x="116" y="155"/>
                  <a:pt x="117" y="146"/>
                  <a:pt x="120" y="139"/>
                </a:cubicBezTo>
                <a:cubicBezTo>
                  <a:pt x="125" y="127"/>
                  <a:pt x="132" y="118"/>
                  <a:pt x="138" y="106"/>
                </a:cubicBezTo>
                <a:cubicBezTo>
                  <a:pt x="144" y="93"/>
                  <a:pt x="148" y="80"/>
                  <a:pt x="144" y="66"/>
                </a:cubicBezTo>
                <a:close/>
                <a:moveTo>
                  <a:pt x="93" y="6"/>
                </a:moveTo>
                <a:cubicBezTo>
                  <a:pt x="93" y="3"/>
                  <a:pt x="90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3" y="0"/>
                  <a:pt x="80" y="3"/>
                  <a:pt x="80" y="6"/>
                </a:cubicBezTo>
                <a:cubicBezTo>
                  <a:pt x="80" y="18"/>
                  <a:pt x="80" y="18"/>
                  <a:pt x="80" y="18"/>
                </a:cubicBezTo>
                <a:cubicBezTo>
                  <a:pt x="80" y="21"/>
                  <a:pt x="83" y="24"/>
                  <a:pt x="87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90" y="24"/>
                  <a:pt x="93" y="21"/>
                  <a:pt x="93" y="18"/>
                </a:cubicBezTo>
                <a:lnTo>
                  <a:pt x="93" y="6"/>
                </a:lnTo>
                <a:close/>
                <a:moveTo>
                  <a:pt x="128" y="16"/>
                </a:moveTo>
                <a:cubicBezTo>
                  <a:pt x="130" y="13"/>
                  <a:pt x="129" y="9"/>
                  <a:pt x="125" y="8"/>
                </a:cubicBezTo>
                <a:cubicBezTo>
                  <a:pt x="125" y="8"/>
                  <a:pt x="125" y="8"/>
                  <a:pt x="125" y="8"/>
                </a:cubicBezTo>
                <a:cubicBezTo>
                  <a:pt x="122" y="6"/>
                  <a:pt x="119" y="7"/>
                  <a:pt x="117" y="10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0" y="24"/>
                  <a:pt x="111" y="27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7" y="31"/>
                  <a:pt x="121" y="30"/>
                  <a:pt x="122" y="27"/>
                </a:cubicBezTo>
                <a:lnTo>
                  <a:pt x="128" y="16"/>
                </a:lnTo>
                <a:close/>
                <a:moveTo>
                  <a:pt x="154" y="37"/>
                </a:moveTo>
                <a:cubicBezTo>
                  <a:pt x="156" y="34"/>
                  <a:pt x="157" y="30"/>
                  <a:pt x="154" y="28"/>
                </a:cubicBezTo>
                <a:cubicBezTo>
                  <a:pt x="154" y="28"/>
                  <a:pt x="154" y="28"/>
                  <a:pt x="154" y="28"/>
                </a:cubicBezTo>
                <a:cubicBezTo>
                  <a:pt x="152" y="25"/>
                  <a:pt x="148" y="25"/>
                  <a:pt x="145" y="27"/>
                </a:cubicBezTo>
                <a:cubicBezTo>
                  <a:pt x="137" y="35"/>
                  <a:pt x="137" y="35"/>
                  <a:pt x="137" y="35"/>
                </a:cubicBezTo>
                <a:cubicBezTo>
                  <a:pt x="134" y="37"/>
                  <a:pt x="134" y="41"/>
                  <a:pt x="136" y="44"/>
                </a:cubicBezTo>
                <a:cubicBezTo>
                  <a:pt x="136" y="44"/>
                  <a:pt x="136" y="44"/>
                  <a:pt x="136" y="44"/>
                </a:cubicBezTo>
                <a:cubicBezTo>
                  <a:pt x="138" y="47"/>
                  <a:pt x="142" y="47"/>
                  <a:pt x="145" y="44"/>
                </a:cubicBezTo>
                <a:lnTo>
                  <a:pt x="154" y="37"/>
                </a:lnTo>
                <a:close/>
                <a:moveTo>
                  <a:pt x="167" y="68"/>
                </a:moveTo>
                <a:cubicBezTo>
                  <a:pt x="171" y="67"/>
                  <a:pt x="173" y="64"/>
                  <a:pt x="172" y="60"/>
                </a:cubicBezTo>
                <a:cubicBezTo>
                  <a:pt x="172" y="60"/>
                  <a:pt x="172" y="60"/>
                  <a:pt x="172" y="60"/>
                </a:cubicBezTo>
                <a:cubicBezTo>
                  <a:pt x="172" y="57"/>
                  <a:pt x="169" y="55"/>
                  <a:pt x="165" y="55"/>
                </a:cubicBezTo>
                <a:cubicBezTo>
                  <a:pt x="154" y="57"/>
                  <a:pt x="154" y="57"/>
                  <a:pt x="154" y="57"/>
                </a:cubicBezTo>
                <a:cubicBezTo>
                  <a:pt x="150" y="58"/>
                  <a:pt x="148" y="61"/>
                  <a:pt x="149" y="6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49" y="68"/>
                  <a:pt x="152" y="70"/>
                  <a:pt x="156" y="70"/>
                </a:cubicBezTo>
                <a:lnTo>
                  <a:pt x="167" y="68"/>
                </a:lnTo>
                <a:close/>
                <a:moveTo>
                  <a:pt x="165" y="101"/>
                </a:moveTo>
                <a:cubicBezTo>
                  <a:pt x="168" y="102"/>
                  <a:pt x="171" y="100"/>
                  <a:pt x="172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3" y="93"/>
                  <a:pt x="170" y="90"/>
                  <a:pt x="167" y="89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2" y="86"/>
                  <a:pt x="149" y="88"/>
                  <a:pt x="148" y="92"/>
                </a:cubicBezTo>
                <a:cubicBezTo>
                  <a:pt x="148" y="92"/>
                  <a:pt x="148" y="92"/>
                  <a:pt x="148" y="92"/>
                </a:cubicBezTo>
                <a:cubicBezTo>
                  <a:pt x="148" y="95"/>
                  <a:pt x="150" y="98"/>
                  <a:pt x="153" y="99"/>
                </a:cubicBezTo>
                <a:lnTo>
                  <a:pt x="165" y="101"/>
                </a:lnTo>
                <a:close/>
                <a:moveTo>
                  <a:pt x="50" y="27"/>
                </a:moveTo>
                <a:cubicBezTo>
                  <a:pt x="52" y="30"/>
                  <a:pt x="56" y="31"/>
                  <a:pt x="59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62" y="27"/>
                  <a:pt x="63" y="24"/>
                  <a:pt x="61" y="21"/>
                </a:cubicBezTo>
                <a:cubicBezTo>
                  <a:pt x="56" y="10"/>
                  <a:pt x="56" y="10"/>
                  <a:pt x="56" y="10"/>
                </a:cubicBezTo>
                <a:cubicBezTo>
                  <a:pt x="54" y="7"/>
                  <a:pt x="50" y="6"/>
                  <a:pt x="47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4" y="9"/>
                  <a:pt x="43" y="13"/>
                  <a:pt x="45" y="16"/>
                </a:cubicBezTo>
                <a:lnTo>
                  <a:pt x="50" y="27"/>
                </a:lnTo>
                <a:close/>
                <a:moveTo>
                  <a:pt x="28" y="44"/>
                </a:moveTo>
                <a:cubicBezTo>
                  <a:pt x="30" y="47"/>
                  <a:pt x="34" y="47"/>
                  <a:pt x="36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39" y="41"/>
                  <a:pt x="39" y="37"/>
                  <a:pt x="36" y="35"/>
                </a:cubicBezTo>
                <a:cubicBezTo>
                  <a:pt x="27" y="27"/>
                  <a:pt x="27" y="27"/>
                  <a:pt x="27" y="27"/>
                </a:cubicBezTo>
                <a:cubicBezTo>
                  <a:pt x="25" y="25"/>
                  <a:pt x="21" y="25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6" y="30"/>
                  <a:pt x="16" y="34"/>
                  <a:pt x="19" y="37"/>
                </a:cubicBezTo>
                <a:lnTo>
                  <a:pt x="28" y="44"/>
                </a:lnTo>
                <a:close/>
                <a:moveTo>
                  <a:pt x="17" y="70"/>
                </a:moveTo>
                <a:cubicBezTo>
                  <a:pt x="20" y="70"/>
                  <a:pt x="23" y="68"/>
                  <a:pt x="24" y="65"/>
                </a:cubicBezTo>
                <a:cubicBezTo>
                  <a:pt x="24" y="65"/>
                  <a:pt x="24" y="65"/>
                  <a:pt x="24" y="65"/>
                </a:cubicBezTo>
                <a:cubicBezTo>
                  <a:pt x="25" y="61"/>
                  <a:pt x="22" y="58"/>
                  <a:pt x="19" y="57"/>
                </a:cubicBezTo>
                <a:cubicBezTo>
                  <a:pt x="8" y="55"/>
                  <a:pt x="8" y="55"/>
                  <a:pt x="8" y="55"/>
                </a:cubicBezTo>
                <a:cubicBezTo>
                  <a:pt x="4" y="55"/>
                  <a:pt x="1" y="5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2" y="67"/>
                  <a:pt x="5" y="68"/>
                </a:cubicBezTo>
                <a:lnTo>
                  <a:pt x="17" y="70"/>
                </a:lnTo>
                <a:close/>
                <a:moveTo>
                  <a:pt x="19" y="99"/>
                </a:moveTo>
                <a:cubicBezTo>
                  <a:pt x="23" y="98"/>
                  <a:pt x="25" y="95"/>
                  <a:pt x="24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88"/>
                  <a:pt x="20" y="86"/>
                  <a:pt x="17" y="87"/>
                </a:cubicBezTo>
                <a:cubicBezTo>
                  <a:pt x="6" y="89"/>
                  <a:pt x="6" y="89"/>
                  <a:pt x="6" y="89"/>
                </a:cubicBezTo>
                <a:cubicBezTo>
                  <a:pt x="2" y="90"/>
                  <a:pt x="0" y="93"/>
                  <a:pt x="1" y="96"/>
                </a:cubicBezTo>
                <a:cubicBezTo>
                  <a:pt x="1" y="96"/>
                  <a:pt x="1" y="96"/>
                  <a:pt x="1" y="96"/>
                </a:cubicBezTo>
                <a:cubicBezTo>
                  <a:pt x="1" y="100"/>
                  <a:pt x="5" y="102"/>
                  <a:pt x="8" y="101"/>
                </a:cubicBezTo>
                <a:lnTo>
                  <a:pt x="19" y="99"/>
                </a:lnTo>
                <a:close/>
              </a:path>
            </a:pathLst>
          </a:custGeom>
          <a:solidFill>
            <a:srgbClr val="FF912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8"/>
          <p:cNvSpPr txBox="1"/>
          <p:nvPr/>
        </p:nvSpPr>
        <p:spPr>
          <a:xfrm>
            <a:off x="2054225" y="486125"/>
            <a:ext cx="8083550" cy="62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"/>
              <a:buNone/>
            </a:pPr>
            <a:r>
              <a:rPr lang="en-US" sz="4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BOOKS INFOGRAPHIC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881187" y="3787775"/>
            <a:ext cx="1692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sz="12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1881187" y="5618162"/>
            <a:ext cx="1692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sz="12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381" name="Google Shape;381;p18"/>
          <p:cNvSpPr txBox="1"/>
          <p:nvPr/>
        </p:nvSpPr>
        <p:spPr>
          <a:xfrm>
            <a:off x="8589962" y="5613400"/>
            <a:ext cx="1692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sz="12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8589962" y="3819525"/>
            <a:ext cx="1692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sz="12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383" name="Google Shape;383;p18"/>
          <p:cNvSpPr txBox="1"/>
          <p:nvPr/>
        </p:nvSpPr>
        <p:spPr>
          <a:xfrm>
            <a:off x="8599487" y="2012950"/>
            <a:ext cx="1692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sz="12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59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66" grpId="0"/>
      <p:bldP spid="367" grpId="0"/>
      <p:bldP spid="368" grpId="0"/>
      <p:bldP spid="369" grpId="0"/>
      <p:bldP spid="370" grpId="0"/>
      <p:bldP spid="371" grpId="0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/>
      <p:bldP spid="379" grpId="0"/>
      <p:bldP spid="380" grpId="0"/>
      <p:bldP spid="381" grpId="0"/>
      <p:bldP spid="382" grpId="0"/>
      <p:bldP spid="3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Google Shape;487;p22"/>
          <p:cNvSpPr txBox="1">
            <a:spLocks noChangeArrowheads="1"/>
          </p:cNvSpPr>
          <p:nvPr/>
        </p:nvSpPr>
        <p:spPr bwMode="auto">
          <a:xfrm>
            <a:off x="1531938" y="601609"/>
            <a:ext cx="9128125" cy="63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82828"/>
              </a:buClr>
              <a:buSzPts val="5400"/>
              <a:buFont typeface="Montserrat" panose="02000505000000020004" pitchFamily="2" charset="0"/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YOUR TITLE CAN BE HERE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33DAC124-990F-5343-ADE3-93C74D1F38E3}"/>
              </a:ext>
            </a:extLst>
          </p:cNvPr>
          <p:cNvGrpSpPr/>
          <p:nvPr/>
        </p:nvGrpSpPr>
        <p:grpSpPr>
          <a:xfrm>
            <a:off x="787400" y="2304539"/>
            <a:ext cx="2462213" cy="3713162"/>
            <a:chOff x="787400" y="2304539"/>
            <a:chExt cx="2462213" cy="3713162"/>
          </a:xfrm>
        </p:grpSpPr>
        <p:pic>
          <p:nvPicPr>
            <p:cNvPr id="36866" name="Google Shape;486;p22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838" y="5600189"/>
              <a:ext cx="1755775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68" name="Google Shape;488;p22"/>
            <p:cNvGrpSpPr>
              <a:grpSpLocks/>
            </p:cNvGrpSpPr>
            <p:nvPr/>
          </p:nvGrpSpPr>
          <p:grpSpPr bwMode="auto">
            <a:xfrm>
              <a:off x="787400" y="2304539"/>
              <a:ext cx="2227263" cy="3479800"/>
              <a:chOff x="787400" y="2544763"/>
              <a:chExt cx="2227263" cy="3479800"/>
            </a:xfrm>
          </p:grpSpPr>
          <p:sp>
            <p:nvSpPr>
              <p:cNvPr id="36889" name="Google Shape;489;p22"/>
              <p:cNvSpPr>
                <a:spLocks noChangeArrowheads="1"/>
              </p:cNvSpPr>
              <p:nvPr/>
            </p:nvSpPr>
            <p:spPr bwMode="auto">
              <a:xfrm>
                <a:off x="787400" y="2544763"/>
                <a:ext cx="2227263" cy="2230437"/>
              </a:xfrm>
              <a:prstGeom prst="ellipse">
                <a:avLst/>
              </a:prstGeom>
              <a:solidFill>
                <a:srgbClr val="FFC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6890" name="Google Shape;490;p22"/>
              <p:cNvSpPr>
                <a:spLocks/>
              </p:cNvSpPr>
              <p:nvPr/>
            </p:nvSpPr>
            <p:spPr bwMode="auto">
              <a:xfrm>
                <a:off x="1487488" y="3659188"/>
                <a:ext cx="1527175" cy="2365375"/>
              </a:xfrm>
              <a:custGeom>
                <a:avLst/>
                <a:gdLst>
                  <a:gd name="T0" fmla="*/ 2147483646 w 351"/>
                  <a:gd name="T1" fmla="*/ 2147483646 h 543"/>
                  <a:gd name="T2" fmla="*/ 0 w 351"/>
                  <a:gd name="T3" fmla="*/ 2147483646 h 543"/>
                  <a:gd name="T4" fmla="*/ 2147483646 w 351"/>
                  <a:gd name="T5" fmla="*/ 0 h 543"/>
                  <a:gd name="T6" fmla="*/ 2147483646 w 351"/>
                  <a:gd name="T7" fmla="*/ 2147483646 h 5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1" h="543" extrusionOk="0">
                    <a:moveTo>
                      <a:pt x="123" y="254"/>
                    </a:moveTo>
                    <a:cubicBezTo>
                      <a:pt x="108" y="362"/>
                      <a:pt x="65" y="461"/>
                      <a:pt x="0" y="543"/>
                    </a:cubicBezTo>
                    <a:cubicBezTo>
                      <a:pt x="207" y="449"/>
                      <a:pt x="351" y="241"/>
                      <a:pt x="351" y="0"/>
                    </a:cubicBezTo>
                    <a:cubicBezTo>
                      <a:pt x="351" y="132"/>
                      <a:pt x="251" y="240"/>
                      <a:pt x="123" y="254"/>
                    </a:cubicBezTo>
                    <a:close/>
                  </a:path>
                </a:pathLst>
              </a:custGeom>
              <a:solidFill>
                <a:srgbClr val="F2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36872" name="Google Shape;500;p22"/>
            <p:cNvSpPr txBox="1">
              <a:spLocks noChangeArrowheads="1"/>
            </p:cNvSpPr>
            <p:nvPr/>
          </p:nvSpPr>
          <p:spPr bwMode="auto">
            <a:xfrm>
              <a:off x="1229518" y="2674426"/>
              <a:ext cx="1335088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TITLE A</a:t>
              </a:r>
              <a:endParaRPr lang="en-US" altLang="en-US" dirty="0"/>
            </a:p>
          </p:txBody>
        </p:sp>
        <p:sp>
          <p:nvSpPr>
            <p:cNvPr id="36876" name="Google Shape;504;p22"/>
            <p:cNvSpPr txBox="1">
              <a:spLocks noChangeArrowheads="1"/>
            </p:cNvSpPr>
            <p:nvPr/>
          </p:nvSpPr>
          <p:spPr bwMode="auto">
            <a:xfrm>
              <a:off x="1019175" y="3118926"/>
              <a:ext cx="175577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800"/>
                <a:buFont typeface="Open Sans" panose="020B0606030504020204" pitchFamily="34" charset="0"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consectetur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FE7B7F97-6E43-4B4A-AE5E-C3E41E3D937B}"/>
              </a:ext>
            </a:extLst>
          </p:cNvPr>
          <p:cNvGrpSpPr/>
          <p:nvPr/>
        </p:nvGrpSpPr>
        <p:grpSpPr>
          <a:xfrm>
            <a:off x="3589338" y="2304539"/>
            <a:ext cx="2455862" cy="3719512"/>
            <a:chOff x="3589338" y="2304539"/>
            <a:chExt cx="2455862" cy="3719512"/>
          </a:xfrm>
        </p:grpSpPr>
        <p:grpSp>
          <p:nvGrpSpPr>
            <p:cNvPr id="36869" name="Google Shape;491;p22"/>
            <p:cNvGrpSpPr>
              <a:grpSpLocks/>
            </p:cNvGrpSpPr>
            <p:nvPr/>
          </p:nvGrpSpPr>
          <p:grpSpPr bwMode="auto">
            <a:xfrm>
              <a:off x="3589338" y="2304539"/>
              <a:ext cx="2224087" cy="3479800"/>
              <a:chOff x="3589338" y="2544763"/>
              <a:chExt cx="2224088" cy="3479800"/>
            </a:xfrm>
          </p:grpSpPr>
          <p:sp>
            <p:nvSpPr>
              <p:cNvPr id="36887" name="Google Shape;492;p22"/>
              <p:cNvSpPr>
                <a:spLocks noChangeArrowheads="1"/>
              </p:cNvSpPr>
              <p:nvPr/>
            </p:nvSpPr>
            <p:spPr bwMode="auto">
              <a:xfrm>
                <a:off x="3589338" y="2544763"/>
                <a:ext cx="2224088" cy="2230437"/>
              </a:xfrm>
              <a:prstGeom prst="ellipse">
                <a:avLst/>
              </a:prstGeom>
              <a:solidFill>
                <a:srgbClr val="FF94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6888" name="Google Shape;493;p22"/>
              <p:cNvSpPr>
                <a:spLocks/>
              </p:cNvSpPr>
              <p:nvPr/>
            </p:nvSpPr>
            <p:spPr bwMode="auto">
              <a:xfrm>
                <a:off x="4291013" y="3659188"/>
                <a:ext cx="1522413" cy="2365375"/>
              </a:xfrm>
              <a:custGeom>
                <a:avLst/>
                <a:gdLst>
                  <a:gd name="T0" fmla="*/ 2147483646 w 350"/>
                  <a:gd name="T1" fmla="*/ 2147483646 h 543"/>
                  <a:gd name="T2" fmla="*/ 0 w 350"/>
                  <a:gd name="T3" fmla="*/ 2147483646 h 543"/>
                  <a:gd name="T4" fmla="*/ 2147483646 w 350"/>
                  <a:gd name="T5" fmla="*/ 0 h 543"/>
                  <a:gd name="T6" fmla="*/ 2147483646 w 350"/>
                  <a:gd name="T7" fmla="*/ 2147483646 h 5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" h="543" extrusionOk="0">
                    <a:moveTo>
                      <a:pt x="122" y="254"/>
                    </a:moveTo>
                    <a:cubicBezTo>
                      <a:pt x="108" y="362"/>
                      <a:pt x="64" y="461"/>
                      <a:pt x="0" y="543"/>
                    </a:cubicBezTo>
                    <a:cubicBezTo>
                      <a:pt x="206" y="449"/>
                      <a:pt x="350" y="241"/>
                      <a:pt x="350" y="0"/>
                    </a:cubicBezTo>
                    <a:cubicBezTo>
                      <a:pt x="350" y="132"/>
                      <a:pt x="250" y="240"/>
                      <a:pt x="122" y="254"/>
                    </a:cubicBezTo>
                    <a:close/>
                  </a:path>
                </a:pathLst>
              </a:custGeom>
              <a:solidFill>
                <a:srgbClr val="E87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36873" name="Google Shape;501;p22"/>
            <p:cNvSpPr txBox="1">
              <a:spLocks noChangeArrowheads="1"/>
            </p:cNvSpPr>
            <p:nvPr/>
          </p:nvSpPr>
          <p:spPr bwMode="auto">
            <a:xfrm>
              <a:off x="4060031" y="2674426"/>
              <a:ext cx="1312862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TITLE B</a:t>
              </a:r>
              <a:endParaRPr lang="en-US" altLang="en-US"/>
            </a:p>
          </p:txBody>
        </p:sp>
        <p:sp>
          <p:nvSpPr>
            <p:cNvPr id="36877" name="Google Shape;505;p22"/>
            <p:cNvSpPr txBox="1">
              <a:spLocks noChangeArrowheads="1"/>
            </p:cNvSpPr>
            <p:nvPr/>
          </p:nvSpPr>
          <p:spPr bwMode="auto">
            <a:xfrm>
              <a:off x="3838575" y="3118926"/>
              <a:ext cx="175577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800"/>
                <a:buFont typeface="Open Sans" panose="020B0606030504020204" pitchFamily="34" charset="0"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consectetur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  <p:pic>
          <p:nvPicPr>
            <p:cNvPr id="36880" name="Google Shape;508;p22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9425" y="5604951"/>
              <a:ext cx="17557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9993F7FF-560B-C948-9ABB-FBC3791255CC}"/>
              </a:ext>
            </a:extLst>
          </p:cNvPr>
          <p:cNvGrpSpPr/>
          <p:nvPr/>
        </p:nvGrpSpPr>
        <p:grpSpPr>
          <a:xfrm>
            <a:off x="6388100" y="2304539"/>
            <a:ext cx="2478088" cy="3708400"/>
            <a:chOff x="6388100" y="2304539"/>
            <a:chExt cx="2478088" cy="3708400"/>
          </a:xfrm>
        </p:grpSpPr>
        <p:grpSp>
          <p:nvGrpSpPr>
            <p:cNvPr id="36870" name="Google Shape;494;p22"/>
            <p:cNvGrpSpPr>
              <a:grpSpLocks/>
            </p:cNvGrpSpPr>
            <p:nvPr/>
          </p:nvGrpSpPr>
          <p:grpSpPr bwMode="auto">
            <a:xfrm>
              <a:off x="6388100" y="2304539"/>
              <a:ext cx="2227263" cy="3479800"/>
              <a:chOff x="6388100" y="2544763"/>
              <a:chExt cx="2227263" cy="3479800"/>
            </a:xfrm>
          </p:grpSpPr>
          <p:sp>
            <p:nvSpPr>
              <p:cNvPr id="36885" name="Google Shape;495;p22"/>
              <p:cNvSpPr>
                <a:spLocks noChangeArrowheads="1"/>
              </p:cNvSpPr>
              <p:nvPr/>
            </p:nvSpPr>
            <p:spPr bwMode="auto">
              <a:xfrm>
                <a:off x="6388100" y="2544763"/>
                <a:ext cx="2227263" cy="2230437"/>
              </a:xfrm>
              <a:prstGeom prst="ellipse">
                <a:avLst/>
              </a:prstGeom>
              <a:solidFill>
                <a:srgbClr val="E24E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6886" name="Google Shape;496;p22"/>
              <p:cNvSpPr>
                <a:spLocks/>
              </p:cNvSpPr>
              <p:nvPr/>
            </p:nvSpPr>
            <p:spPr bwMode="auto">
              <a:xfrm>
                <a:off x="7088188" y="3659188"/>
                <a:ext cx="1527175" cy="2365375"/>
              </a:xfrm>
              <a:custGeom>
                <a:avLst/>
                <a:gdLst>
                  <a:gd name="T0" fmla="*/ 2147483646 w 351"/>
                  <a:gd name="T1" fmla="*/ 2147483646 h 543"/>
                  <a:gd name="T2" fmla="*/ 0 w 351"/>
                  <a:gd name="T3" fmla="*/ 2147483646 h 543"/>
                  <a:gd name="T4" fmla="*/ 2147483646 w 351"/>
                  <a:gd name="T5" fmla="*/ 0 h 543"/>
                  <a:gd name="T6" fmla="*/ 2147483646 w 351"/>
                  <a:gd name="T7" fmla="*/ 2147483646 h 5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1" h="543" extrusionOk="0">
                    <a:moveTo>
                      <a:pt x="123" y="254"/>
                    </a:moveTo>
                    <a:cubicBezTo>
                      <a:pt x="108" y="362"/>
                      <a:pt x="65" y="461"/>
                      <a:pt x="0" y="543"/>
                    </a:cubicBezTo>
                    <a:cubicBezTo>
                      <a:pt x="207" y="449"/>
                      <a:pt x="351" y="241"/>
                      <a:pt x="351" y="0"/>
                    </a:cubicBezTo>
                    <a:cubicBezTo>
                      <a:pt x="351" y="132"/>
                      <a:pt x="251" y="240"/>
                      <a:pt x="123" y="254"/>
                    </a:cubicBezTo>
                    <a:close/>
                  </a:path>
                </a:pathLst>
              </a:custGeom>
              <a:solidFill>
                <a:srgbClr val="C42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36874" name="Google Shape;502;p22"/>
            <p:cNvSpPr txBox="1">
              <a:spLocks noChangeArrowheads="1"/>
            </p:cNvSpPr>
            <p:nvPr/>
          </p:nvSpPr>
          <p:spPr bwMode="auto">
            <a:xfrm>
              <a:off x="6856412" y="2674426"/>
              <a:ext cx="132715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TITLE C</a:t>
              </a:r>
              <a:endParaRPr lang="en-US" altLang="en-US" dirty="0"/>
            </a:p>
          </p:txBody>
        </p:sp>
        <p:sp>
          <p:nvSpPr>
            <p:cNvPr id="36878" name="Google Shape;506;p22"/>
            <p:cNvSpPr txBox="1">
              <a:spLocks noChangeArrowheads="1"/>
            </p:cNvSpPr>
            <p:nvPr/>
          </p:nvSpPr>
          <p:spPr bwMode="auto">
            <a:xfrm>
              <a:off x="6642100" y="3118926"/>
              <a:ext cx="175577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800"/>
                <a:buFont typeface="Open Sans" panose="020B0606030504020204" pitchFamily="34" charset="0"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consectetur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  <p:pic>
          <p:nvPicPr>
            <p:cNvPr id="36881" name="Google Shape;509;p22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413" y="5593839"/>
              <a:ext cx="17557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81B75469-82BB-D14F-8E42-5269A6E74505}"/>
              </a:ext>
            </a:extLst>
          </p:cNvPr>
          <p:cNvGrpSpPr/>
          <p:nvPr/>
        </p:nvGrpSpPr>
        <p:grpSpPr>
          <a:xfrm>
            <a:off x="9190038" y="2304539"/>
            <a:ext cx="2452687" cy="3735387"/>
            <a:chOff x="9190038" y="2304539"/>
            <a:chExt cx="2452687" cy="3735387"/>
          </a:xfrm>
        </p:grpSpPr>
        <p:grpSp>
          <p:nvGrpSpPr>
            <p:cNvPr id="36871" name="Google Shape;497;p22"/>
            <p:cNvGrpSpPr>
              <a:grpSpLocks/>
            </p:cNvGrpSpPr>
            <p:nvPr/>
          </p:nvGrpSpPr>
          <p:grpSpPr bwMode="auto">
            <a:xfrm>
              <a:off x="9190038" y="2304539"/>
              <a:ext cx="2222500" cy="3479800"/>
              <a:chOff x="9190038" y="2544763"/>
              <a:chExt cx="2222500" cy="3479800"/>
            </a:xfrm>
          </p:grpSpPr>
          <p:sp>
            <p:nvSpPr>
              <p:cNvPr id="36883" name="Google Shape;498;p22"/>
              <p:cNvSpPr>
                <a:spLocks noChangeArrowheads="1"/>
              </p:cNvSpPr>
              <p:nvPr/>
            </p:nvSpPr>
            <p:spPr bwMode="auto">
              <a:xfrm>
                <a:off x="9190038" y="2544763"/>
                <a:ext cx="2222500" cy="2230437"/>
              </a:xfrm>
              <a:prstGeom prst="ellipse">
                <a:avLst/>
              </a:prstGeom>
              <a:solidFill>
                <a:srgbClr val="8C13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6884" name="Google Shape;499;p22"/>
              <p:cNvSpPr>
                <a:spLocks/>
              </p:cNvSpPr>
              <p:nvPr/>
            </p:nvSpPr>
            <p:spPr bwMode="auto">
              <a:xfrm>
                <a:off x="9890125" y="3659188"/>
                <a:ext cx="1522413" cy="2365375"/>
              </a:xfrm>
              <a:custGeom>
                <a:avLst/>
                <a:gdLst>
                  <a:gd name="T0" fmla="*/ 2147483646 w 350"/>
                  <a:gd name="T1" fmla="*/ 2147483646 h 543"/>
                  <a:gd name="T2" fmla="*/ 0 w 350"/>
                  <a:gd name="T3" fmla="*/ 2147483646 h 543"/>
                  <a:gd name="T4" fmla="*/ 2147483646 w 350"/>
                  <a:gd name="T5" fmla="*/ 0 h 543"/>
                  <a:gd name="T6" fmla="*/ 2147483646 w 350"/>
                  <a:gd name="T7" fmla="*/ 2147483646 h 5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" h="543" extrusionOk="0">
                    <a:moveTo>
                      <a:pt x="122" y="254"/>
                    </a:moveTo>
                    <a:cubicBezTo>
                      <a:pt x="108" y="362"/>
                      <a:pt x="64" y="461"/>
                      <a:pt x="0" y="543"/>
                    </a:cubicBezTo>
                    <a:cubicBezTo>
                      <a:pt x="206" y="449"/>
                      <a:pt x="350" y="241"/>
                      <a:pt x="350" y="0"/>
                    </a:cubicBezTo>
                    <a:cubicBezTo>
                      <a:pt x="350" y="132"/>
                      <a:pt x="250" y="240"/>
                      <a:pt x="122" y="254"/>
                    </a:cubicBezTo>
                    <a:close/>
                  </a:path>
                </a:pathLst>
              </a:custGeom>
              <a:solidFill>
                <a:srgbClr val="660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36875" name="Google Shape;503;p22"/>
            <p:cNvSpPr txBox="1">
              <a:spLocks noChangeArrowheads="1"/>
            </p:cNvSpPr>
            <p:nvPr/>
          </p:nvSpPr>
          <p:spPr bwMode="auto">
            <a:xfrm>
              <a:off x="9669462" y="2674426"/>
              <a:ext cx="133985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TITLE D</a:t>
              </a:r>
              <a:endParaRPr lang="en-US" altLang="en-US" dirty="0"/>
            </a:p>
          </p:txBody>
        </p:sp>
        <p:sp>
          <p:nvSpPr>
            <p:cNvPr id="36879" name="Google Shape;507;p22"/>
            <p:cNvSpPr txBox="1">
              <a:spLocks noChangeArrowheads="1"/>
            </p:cNvSpPr>
            <p:nvPr/>
          </p:nvSpPr>
          <p:spPr bwMode="auto">
            <a:xfrm>
              <a:off x="9461500" y="3118926"/>
              <a:ext cx="175577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800"/>
                <a:buFont typeface="Open Sans" panose="020B0606030504020204" pitchFamily="34" charset="0"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consectetur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  <p:pic>
          <p:nvPicPr>
            <p:cNvPr id="36882" name="Google Shape;510;p22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6950" y="5620826"/>
              <a:ext cx="17557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84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93"/>
          <p:cNvSpPr txBox="1">
            <a:spLocks noChangeArrowheads="1"/>
          </p:cNvSpPr>
          <p:nvPr/>
        </p:nvSpPr>
        <p:spPr bwMode="auto">
          <a:xfrm>
            <a:off x="9398000" y="2260600"/>
            <a:ext cx="18938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4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23" name="Rectangle 27"/>
          <p:cNvSpPr>
            <a:spLocks noChangeArrowheads="1"/>
          </p:cNvSpPr>
          <p:nvPr/>
        </p:nvSpPr>
        <p:spPr bwMode="auto">
          <a:xfrm>
            <a:off x="1201119" y="1023938"/>
            <a:ext cx="15558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231F20"/>
                </a:solidFill>
                <a:latin typeface="Open Sans Semibold" panose="020B0706030804020204" pitchFamily="34" charset="0"/>
              </a:rPr>
              <a:t>TITLE A</a:t>
            </a:r>
            <a:endParaRPr lang="en-US" altLang="en-US" sz="1800" dirty="0"/>
          </a:p>
        </p:txBody>
      </p:sp>
      <p:sp>
        <p:nvSpPr>
          <p:cNvPr id="30724" name="Rectangle 28"/>
          <p:cNvSpPr>
            <a:spLocks noChangeArrowheads="1"/>
          </p:cNvSpPr>
          <p:nvPr/>
        </p:nvSpPr>
        <p:spPr bwMode="auto">
          <a:xfrm>
            <a:off x="1170123" y="2890838"/>
            <a:ext cx="1594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231F20"/>
                </a:solidFill>
                <a:latin typeface="Open Sans Semibold" panose="020B0706030804020204" pitchFamily="34" charset="0"/>
              </a:rPr>
              <a:t>TITLE B</a:t>
            </a:r>
            <a:endParaRPr lang="en-US" altLang="en-US" sz="1800" dirty="0"/>
          </a:p>
        </p:txBody>
      </p:sp>
      <p:sp>
        <p:nvSpPr>
          <p:cNvPr id="30725" name="Rectangle 29"/>
          <p:cNvSpPr>
            <a:spLocks noChangeArrowheads="1"/>
          </p:cNvSpPr>
          <p:nvPr/>
        </p:nvSpPr>
        <p:spPr bwMode="auto">
          <a:xfrm>
            <a:off x="9490075" y="1947863"/>
            <a:ext cx="8624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231F20"/>
                </a:solidFill>
                <a:latin typeface="Open Sans Semibold" panose="020B0706030804020204" pitchFamily="34" charset="0"/>
              </a:rPr>
              <a:t>TITLE E</a:t>
            </a:r>
            <a:endParaRPr lang="en-US" altLang="en-US" sz="1800" dirty="0"/>
          </a:p>
        </p:txBody>
      </p:sp>
      <p:sp>
        <p:nvSpPr>
          <p:cNvPr id="30726" name="Rectangle 30"/>
          <p:cNvSpPr>
            <a:spLocks noChangeArrowheads="1"/>
          </p:cNvSpPr>
          <p:nvPr/>
        </p:nvSpPr>
        <p:spPr bwMode="auto">
          <a:xfrm>
            <a:off x="9490075" y="3816350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231F20"/>
                </a:solidFill>
                <a:latin typeface="Open Sans Semibold" panose="020B0706030804020204" pitchFamily="34" charset="0"/>
              </a:rPr>
              <a:t>TITLE D</a:t>
            </a:r>
            <a:endParaRPr lang="en-US" altLang="en-US" sz="1800" dirty="0"/>
          </a:p>
        </p:txBody>
      </p:sp>
      <p:sp>
        <p:nvSpPr>
          <p:cNvPr id="30727" name="Rectangle 31"/>
          <p:cNvSpPr>
            <a:spLocks noChangeArrowheads="1"/>
          </p:cNvSpPr>
          <p:nvPr/>
        </p:nvSpPr>
        <p:spPr bwMode="auto">
          <a:xfrm>
            <a:off x="1050160" y="4756150"/>
            <a:ext cx="1714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231F20"/>
                </a:solidFill>
                <a:latin typeface="Open Sans Semibold" panose="020B0706030804020204" pitchFamily="34" charset="0"/>
              </a:rPr>
              <a:t>TITLE C</a:t>
            </a:r>
            <a:endParaRPr lang="en-US" altLang="en-US" sz="1800" dirty="0"/>
          </a:p>
        </p:txBody>
      </p:sp>
      <p:sp>
        <p:nvSpPr>
          <p:cNvPr id="30728" name="TextBox 93"/>
          <p:cNvSpPr txBox="1">
            <a:spLocks noChangeArrowheads="1"/>
          </p:cNvSpPr>
          <p:nvPr/>
        </p:nvSpPr>
        <p:spPr bwMode="auto">
          <a:xfrm>
            <a:off x="9380538" y="4129088"/>
            <a:ext cx="18954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4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29" name="TextBox 93"/>
          <p:cNvSpPr txBox="1">
            <a:spLocks noChangeArrowheads="1"/>
          </p:cNvSpPr>
          <p:nvPr/>
        </p:nvSpPr>
        <p:spPr bwMode="auto">
          <a:xfrm>
            <a:off x="1084263" y="1338263"/>
            <a:ext cx="17970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4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30" name="TextBox 93"/>
          <p:cNvSpPr txBox="1">
            <a:spLocks noChangeArrowheads="1"/>
          </p:cNvSpPr>
          <p:nvPr/>
        </p:nvSpPr>
        <p:spPr bwMode="auto">
          <a:xfrm>
            <a:off x="1054100" y="3190875"/>
            <a:ext cx="17986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4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31" name="TextBox 93"/>
          <p:cNvSpPr txBox="1">
            <a:spLocks noChangeArrowheads="1"/>
          </p:cNvSpPr>
          <p:nvPr/>
        </p:nvSpPr>
        <p:spPr bwMode="auto">
          <a:xfrm>
            <a:off x="1054100" y="5059363"/>
            <a:ext cx="17986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4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32" name="Freeform 6"/>
          <p:cNvSpPr>
            <a:spLocks/>
          </p:cNvSpPr>
          <p:nvPr/>
        </p:nvSpPr>
        <p:spPr bwMode="auto">
          <a:xfrm>
            <a:off x="6097588" y="1952625"/>
            <a:ext cx="2727325" cy="2133600"/>
          </a:xfrm>
          <a:custGeom>
            <a:avLst/>
            <a:gdLst>
              <a:gd name="T0" fmla="*/ 1291686 w 701"/>
              <a:gd name="T1" fmla="*/ 2059625 h 548"/>
              <a:gd name="T2" fmla="*/ 1918076 w 701"/>
              <a:gd name="T3" fmla="*/ 2067412 h 548"/>
              <a:gd name="T4" fmla="*/ 2556138 w 701"/>
              <a:gd name="T5" fmla="*/ 809834 h 548"/>
              <a:gd name="T6" fmla="*/ 1303358 w 701"/>
              <a:gd name="T7" fmla="*/ 171311 h 548"/>
              <a:gd name="T8" fmla="*/ 797577 w 701"/>
              <a:gd name="T9" fmla="*/ 545080 h 548"/>
              <a:gd name="T10" fmla="*/ 0 w 701"/>
              <a:gd name="T11" fmla="*/ 1643028 h 548"/>
              <a:gd name="T12" fmla="*/ 1291686 w 701"/>
              <a:gd name="T13" fmla="*/ 2059625 h 5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1" h="548">
                <a:moveTo>
                  <a:pt x="332" y="529"/>
                </a:moveTo>
                <a:cubicBezTo>
                  <a:pt x="382" y="547"/>
                  <a:pt x="438" y="548"/>
                  <a:pt x="493" y="531"/>
                </a:cubicBezTo>
                <a:cubicBezTo>
                  <a:pt x="627" y="487"/>
                  <a:pt x="701" y="342"/>
                  <a:pt x="657" y="208"/>
                </a:cubicBezTo>
                <a:cubicBezTo>
                  <a:pt x="614" y="74"/>
                  <a:pt x="469" y="0"/>
                  <a:pt x="335" y="44"/>
                </a:cubicBezTo>
                <a:cubicBezTo>
                  <a:pt x="280" y="62"/>
                  <a:pt x="236" y="96"/>
                  <a:pt x="205" y="140"/>
                </a:cubicBezTo>
                <a:cubicBezTo>
                  <a:pt x="0" y="422"/>
                  <a:pt x="0" y="422"/>
                  <a:pt x="0" y="422"/>
                </a:cubicBezTo>
                <a:lnTo>
                  <a:pt x="332" y="529"/>
                </a:lnTo>
                <a:close/>
              </a:path>
            </a:pathLst>
          </a:custGeom>
          <a:solidFill>
            <a:srgbClr val="A7C5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7"/>
          <p:cNvSpPr>
            <a:spLocks/>
          </p:cNvSpPr>
          <p:nvPr/>
        </p:nvSpPr>
        <p:spPr bwMode="auto">
          <a:xfrm>
            <a:off x="6092825" y="3581620"/>
            <a:ext cx="2128838" cy="2498725"/>
          </a:xfrm>
          <a:custGeom>
            <a:avLst/>
            <a:gdLst>
              <a:gd name="T0" fmla="*/ 3892 w 547"/>
              <a:gd name="T1" fmla="*/ 1354449 h 642"/>
              <a:gd name="T2" fmla="*/ 194592 w 547"/>
              <a:gd name="T3" fmla="*/ 1953832 h 642"/>
              <a:gd name="T4" fmla="*/ 1583980 w 547"/>
              <a:gd name="T5" fmla="*/ 2175681 h 642"/>
              <a:gd name="T6" fmla="*/ 1805815 w 547"/>
              <a:gd name="T7" fmla="*/ 782311 h 642"/>
              <a:gd name="T8" fmla="*/ 1295984 w 547"/>
              <a:gd name="T9" fmla="*/ 416454 h 642"/>
              <a:gd name="T10" fmla="*/ 3892 w 547"/>
              <a:gd name="T11" fmla="*/ 0 h 642"/>
              <a:gd name="T12" fmla="*/ 3892 w 547"/>
              <a:gd name="T13" fmla="*/ 1354449 h 6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7" h="642">
                <a:moveTo>
                  <a:pt x="1" y="348"/>
                </a:moveTo>
                <a:cubicBezTo>
                  <a:pt x="0" y="402"/>
                  <a:pt x="16" y="456"/>
                  <a:pt x="50" y="502"/>
                </a:cubicBezTo>
                <a:cubicBezTo>
                  <a:pt x="133" y="617"/>
                  <a:pt x="293" y="642"/>
                  <a:pt x="407" y="559"/>
                </a:cubicBezTo>
                <a:cubicBezTo>
                  <a:pt x="522" y="476"/>
                  <a:pt x="547" y="316"/>
                  <a:pt x="464" y="201"/>
                </a:cubicBezTo>
                <a:cubicBezTo>
                  <a:pt x="430" y="155"/>
                  <a:pt x="384" y="123"/>
                  <a:pt x="333" y="107"/>
                </a:cubicBezTo>
                <a:cubicBezTo>
                  <a:pt x="1" y="0"/>
                  <a:pt x="1" y="0"/>
                  <a:pt x="1" y="0"/>
                </a:cubicBezTo>
                <a:lnTo>
                  <a:pt x="1" y="348"/>
                </a:lnTo>
                <a:close/>
              </a:path>
            </a:pathLst>
          </a:custGeom>
          <a:solidFill>
            <a:srgbClr val="493F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34" name="Freeform 8"/>
          <p:cNvSpPr>
            <a:spLocks/>
          </p:cNvSpPr>
          <p:nvPr/>
        </p:nvSpPr>
        <p:spPr bwMode="auto">
          <a:xfrm>
            <a:off x="3971925" y="3581620"/>
            <a:ext cx="2128838" cy="2498725"/>
          </a:xfrm>
          <a:custGeom>
            <a:avLst/>
            <a:gdLst>
              <a:gd name="T0" fmla="*/ 832854 w 547"/>
              <a:gd name="T1" fmla="*/ 416454 h 642"/>
              <a:gd name="T2" fmla="*/ 323023 w 547"/>
              <a:gd name="T3" fmla="*/ 782311 h 642"/>
              <a:gd name="T4" fmla="*/ 544858 w 547"/>
              <a:gd name="T5" fmla="*/ 2175681 h 642"/>
              <a:gd name="T6" fmla="*/ 1934246 w 547"/>
              <a:gd name="T7" fmla="*/ 1953832 h 642"/>
              <a:gd name="T8" fmla="*/ 2124946 w 547"/>
              <a:gd name="T9" fmla="*/ 1354449 h 642"/>
              <a:gd name="T10" fmla="*/ 2124946 w 547"/>
              <a:gd name="T11" fmla="*/ 0 h 642"/>
              <a:gd name="T12" fmla="*/ 832854 w 547"/>
              <a:gd name="T13" fmla="*/ 416454 h 6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7" h="642">
                <a:moveTo>
                  <a:pt x="214" y="107"/>
                </a:moveTo>
                <a:cubicBezTo>
                  <a:pt x="163" y="123"/>
                  <a:pt x="117" y="155"/>
                  <a:pt x="83" y="201"/>
                </a:cubicBezTo>
                <a:cubicBezTo>
                  <a:pt x="0" y="316"/>
                  <a:pt x="25" y="476"/>
                  <a:pt x="140" y="559"/>
                </a:cubicBezTo>
                <a:cubicBezTo>
                  <a:pt x="254" y="642"/>
                  <a:pt x="414" y="617"/>
                  <a:pt x="497" y="502"/>
                </a:cubicBezTo>
                <a:cubicBezTo>
                  <a:pt x="531" y="456"/>
                  <a:pt x="547" y="402"/>
                  <a:pt x="546" y="348"/>
                </a:cubicBezTo>
                <a:cubicBezTo>
                  <a:pt x="546" y="0"/>
                  <a:pt x="546" y="0"/>
                  <a:pt x="546" y="0"/>
                </a:cubicBezTo>
                <a:lnTo>
                  <a:pt x="214" y="107"/>
                </a:lnTo>
                <a:close/>
              </a:path>
            </a:pathLst>
          </a:custGeom>
          <a:solidFill>
            <a:srgbClr val="85D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9"/>
          <p:cNvSpPr>
            <a:spLocks/>
          </p:cNvSpPr>
          <p:nvPr/>
        </p:nvSpPr>
        <p:spPr bwMode="auto">
          <a:xfrm>
            <a:off x="3368675" y="1952625"/>
            <a:ext cx="2728913" cy="2133600"/>
          </a:xfrm>
          <a:custGeom>
            <a:avLst/>
            <a:gdLst>
              <a:gd name="T0" fmla="*/ 1930871 w 701"/>
              <a:gd name="T1" fmla="*/ 545080 h 548"/>
              <a:gd name="T2" fmla="*/ 1424796 w 701"/>
              <a:gd name="T3" fmla="*/ 171311 h 548"/>
              <a:gd name="T4" fmla="*/ 171287 w 701"/>
              <a:gd name="T5" fmla="*/ 809834 h 548"/>
              <a:gd name="T6" fmla="*/ 809720 w 701"/>
              <a:gd name="T7" fmla="*/ 2067412 h 548"/>
              <a:gd name="T8" fmla="*/ 1436475 w 701"/>
              <a:gd name="T9" fmla="*/ 2059625 h 548"/>
              <a:gd name="T10" fmla="*/ 2728913 w 701"/>
              <a:gd name="T11" fmla="*/ 1643028 h 548"/>
              <a:gd name="T12" fmla="*/ 1930871 w 701"/>
              <a:gd name="T13" fmla="*/ 545080 h 5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1" h="548">
                <a:moveTo>
                  <a:pt x="496" y="140"/>
                </a:moveTo>
                <a:cubicBezTo>
                  <a:pt x="465" y="96"/>
                  <a:pt x="421" y="62"/>
                  <a:pt x="366" y="44"/>
                </a:cubicBezTo>
                <a:cubicBezTo>
                  <a:pt x="232" y="0"/>
                  <a:pt x="87" y="74"/>
                  <a:pt x="44" y="208"/>
                </a:cubicBezTo>
                <a:cubicBezTo>
                  <a:pt x="0" y="342"/>
                  <a:pt x="74" y="487"/>
                  <a:pt x="208" y="531"/>
                </a:cubicBezTo>
                <a:cubicBezTo>
                  <a:pt x="263" y="548"/>
                  <a:pt x="319" y="547"/>
                  <a:pt x="369" y="529"/>
                </a:cubicBezTo>
                <a:cubicBezTo>
                  <a:pt x="701" y="422"/>
                  <a:pt x="701" y="422"/>
                  <a:pt x="701" y="422"/>
                </a:cubicBezTo>
                <a:lnTo>
                  <a:pt x="496" y="140"/>
                </a:lnTo>
                <a:close/>
              </a:path>
            </a:pathLst>
          </a:custGeom>
          <a:solidFill>
            <a:srgbClr val="CDE8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0"/>
          <p:cNvSpPr>
            <a:spLocks/>
          </p:cNvSpPr>
          <p:nvPr/>
        </p:nvSpPr>
        <p:spPr bwMode="auto">
          <a:xfrm>
            <a:off x="5100638" y="904875"/>
            <a:ext cx="1992312" cy="2690813"/>
          </a:xfrm>
          <a:custGeom>
            <a:avLst/>
            <a:gdLst>
              <a:gd name="T0" fmla="*/ 1793860 w 512"/>
              <a:gd name="T1" fmla="*/ 1592680 h 691"/>
              <a:gd name="T2" fmla="*/ 1992313 w 512"/>
              <a:gd name="T3" fmla="*/ 992991 h 691"/>
              <a:gd name="T4" fmla="*/ 996157 w 512"/>
              <a:gd name="T5" fmla="*/ 0 h 691"/>
              <a:gd name="T6" fmla="*/ 0 w 512"/>
              <a:gd name="T7" fmla="*/ 992991 h 691"/>
              <a:gd name="T8" fmla="*/ 198453 w 512"/>
              <a:gd name="T9" fmla="*/ 1592680 h 691"/>
              <a:gd name="T10" fmla="*/ 996157 w 512"/>
              <a:gd name="T11" fmla="*/ 2690812 h 691"/>
              <a:gd name="T12" fmla="*/ 1793860 w 512"/>
              <a:gd name="T13" fmla="*/ 1592680 h 6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2" h="691">
                <a:moveTo>
                  <a:pt x="461" y="409"/>
                </a:moveTo>
                <a:cubicBezTo>
                  <a:pt x="493" y="366"/>
                  <a:pt x="512" y="313"/>
                  <a:pt x="512" y="255"/>
                </a:cubicBezTo>
                <a:cubicBezTo>
                  <a:pt x="512" y="114"/>
                  <a:pt x="397" y="0"/>
                  <a:pt x="256" y="0"/>
                </a:cubicBezTo>
                <a:cubicBezTo>
                  <a:pt x="115" y="0"/>
                  <a:pt x="0" y="114"/>
                  <a:pt x="0" y="255"/>
                </a:cubicBezTo>
                <a:cubicBezTo>
                  <a:pt x="0" y="313"/>
                  <a:pt x="19" y="366"/>
                  <a:pt x="51" y="409"/>
                </a:cubicBezTo>
                <a:cubicBezTo>
                  <a:pt x="256" y="691"/>
                  <a:pt x="256" y="691"/>
                  <a:pt x="256" y="691"/>
                </a:cubicBezTo>
                <a:lnTo>
                  <a:pt x="461" y="409"/>
                </a:lnTo>
                <a:close/>
              </a:path>
            </a:pathLst>
          </a:custGeom>
          <a:solidFill>
            <a:srgbClr val="F5F6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1"/>
          <p:cNvSpPr>
            <a:spLocks noEditPoints="1"/>
          </p:cNvSpPr>
          <p:nvPr/>
        </p:nvSpPr>
        <p:spPr bwMode="auto">
          <a:xfrm>
            <a:off x="3922713" y="2719388"/>
            <a:ext cx="1236662" cy="622300"/>
          </a:xfrm>
          <a:custGeom>
            <a:avLst/>
            <a:gdLst>
              <a:gd name="T0" fmla="*/ 365554 w 318"/>
              <a:gd name="T1" fmla="*/ 610632 h 160"/>
              <a:gd name="T2" fmla="*/ 233333 w 318"/>
              <a:gd name="T3" fmla="*/ 622300 h 160"/>
              <a:gd name="T4" fmla="*/ 42778 w 318"/>
              <a:gd name="T5" fmla="*/ 595074 h 160"/>
              <a:gd name="T6" fmla="*/ 108889 w 318"/>
              <a:gd name="T7" fmla="*/ 443389 h 160"/>
              <a:gd name="T8" fmla="*/ 167222 w 318"/>
              <a:gd name="T9" fmla="*/ 412274 h 160"/>
              <a:gd name="T10" fmla="*/ 198333 w 318"/>
              <a:gd name="T11" fmla="*/ 136128 h 160"/>
              <a:gd name="T12" fmla="*/ 365554 w 318"/>
              <a:gd name="T13" fmla="*/ 245031 h 160"/>
              <a:gd name="T14" fmla="*/ 318888 w 318"/>
              <a:gd name="T15" fmla="*/ 427831 h 160"/>
              <a:gd name="T16" fmla="*/ 334443 w 318"/>
              <a:gd name="T17" fmla="*/ 458946 h 160"/>
              <a:gd name="T18" fmla="*/ 276110 w 318"/>
              <a:gd name="T19" fmla="*/ 416163 h 160"/>
              <a:gd name="T20" fmla="*/ 264444 w 318"/>
              <a:gd name="T21" fmla="*/ 163354 h 160"/>
              <a:gd name="T22" fmla="*/ 132222 w 318"/>
              <a:gd name="T23" fmla="*/ 245031 h 160"/>
              <a:gd name="T24" fmla="*/ 159444 w 318"/>
              <a:gd name="T25" fmla="*/ 451168 h 160"/>
              <a:gd name="T26" fmla="*/ 38889 w 318"/>
              <a:gd name="T27" fmla="*/ 521176 h 160"/>
              <a:gd name="T28" fmla="*/ 89444 w 318"/>
              <a:gd name="T29" fmla="*/ 583406 h 160"/>
              <a:gd name="T30" fmla="*/ 361666 w 318"/>
              <a:gd name="T31" fmla="*/ 591185 h 160"/>
              <a:gd name="T32" fmla="*/ 641665 w 318"/>
              <a:gd name="T33" fmla="*/ 614521 h 160"/>
              <a:gd name="T34" fmla="*/ 451110 w 318"/>
              <a:gd name="T35" fmla="*/ 598964 h 160"/>
              <a:gd name="T36" fmla="*/ 373332 w 318"/>
              <a:gd name="T37" fmla="*/ 466725 h 160"/>
              <a:gd name="T38" fmla="*/ 532776 w 318"/>
              <a:gd name="T39" fmla="*/ 373380 h 160"/>
              <a:gd name="T40" fmla="*/ 478332 w 318"/>
              <a:gd name="T41" fmla="*/ 140018 h 160"/>
              <a:gd name="T42" fmla="*/ 684442 w 318"/>
              <a:gd name="T43" fmla="*/ 3889 h 160"/>
              <a:gd name="T44" fmla="*/ 723331 w 318"/>
              <a:gd name="T45" fmla="*/ 353933 h 160"/>
              <a:gd name="T46" fmla="*/ 797220 w 318"/>
              <a:gd name="T47" fmla="*/ 396716 h 160"/>
              <a:gd name="T48" fmla="*/ 882775 w 318"/>
              <a:gd name="T49" fmla="*/ 579517 h 160"/>
              <a:gd name="T50" fmla="*/ 489999 w 318"/>
              <a:gd name="T51" fmla="*/ 420053 h 160"/>
              <a:gd name="T52" fmla="*/ 408332 w 318"/>
              <a:gd name="T53" fmla="*/ 556181 h 160"/>
              <a:gd name="T54" fmla="*/ 824442 w 318"/>
              <a:gd name="T55" fmla="*/ 571738 h 160"/>
              <a:gd name="T56" fmla="*/ 890553 w 318"/>
              <a:gd name="T57" fmla="*/ 486172 h 160"/>
              <a:gd name="T58" fmla="*/ 734998 w 318"/>
              <a:gd name="T59" fmla="*/ 400606 h 160"/>
              <a:gd name="T60" fmla="*/ 773887 w 318"/>
              <a:gd name="T61" fmla="*/ 143907 h 160"/>
              <a:gd name="T62" fmla="*/ 602776 w 318"/>
              <a:gd name="T63" fmla="*/ 31115 h 160"/>
              <a:gd name="T64" fmla="*/ 583332 w 318"/>
              <a:gd name="T65" fmla="*/ 357823 h 160"/>
              <a:gd name="T66" fmla="*/ 1143330 w 318"/>
              <a:gd name="T67" fmla="*/ 458946 h 160"/>
              <a:gd name="T68" fmla="*/ 1088886 w 318"/>
              <a:gd name="T69" fmla="*/ 431721 h 160"/>
              <a:gd name="T70" fmla="*/ 1057775 w 318"/>
              <a:gd name="T71" fmla="*/ 178911 h 160"/>
              <a:gd name="T72" fmla="*/ 906108 w 318"/>
              <a:gd name="T73" fmla="*/ 280035 h 160"/>
              <a:gd name="T74" fmla="*/ 948886 w 318"/>
              <a:gd name="T75" fmla="*/ 443389 h 160"/>
              <a:gd name="T76" fmla="*/ 987775 w 318"/>
              <a:gd name="T77" fmla="*/ 435610 h 160"/>
              <a:gd name="T78" fmla="*/ 999441 w 318"/>
              <a:gd name="T79" fmla="*/ 206137 h 160"/>
              <a:gd name="T80" fmla="*/ 1119997 w 318"/>
              <a:gd name="T81" fmla="*/ 280035 h 160"/>
              <a:gd name="T82" fmla="*/ 1092775 w 318"/>
              <a:gd name="T83" fmla="*/ 470614 h 160"/>
              <a:gd name="T84" fmla="*/ 1201663 w 318"/>
              <a:gd name="T85" fmla="*/ 528955 h 160"/>
              <a:gd name="T86" fmla="*/ 1154997 w 318"/>
              <a:gd name="T87" fmla="*/ 583406 h 160"/>
              <a:gd name="T88" fmla="*/ 921664 w 318"/>
              <a:gd name="T89" fmla="*/ 587296 h 160"/>
              <a:gd name="T90" fmla="*/ 917775 w 318"/>
              <a:gd name="T91" fmla="*/ 614521 h 160"/>
              <a:gd name="T92" fmla="*/ 1026664 w 318"/>
              <a:gd name="T93" fmla="*/ 622300 h 160"/>
              <a:gd name="T94" fmla="*/ 1232774 w 318"/>
              <a:gd name="T95" fmla="*/ 556181 h 16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18" h="160">
                <a:moveTo>
                  <a:pt x="93" y="152"/>
                </a:moveTo>
                <a:cubicBezTo>
                  <a:pt x="94" y="152"/>
                  <a:pt x="94" y="153"/>
                  <a:pt x="94" y="154"/>
                </a:cubicBezTo>
                <a:cubicBezTo>
                  <a:pt x="95" y="155"/>
                  <a:pt x="94" y="156"/>
                  <a:pt x="94" y="157"/>
                </a:cubicBezTo>
                <a:cubicBezTo>
                  <a:pt x="93" y="157"/>
                  <a:pt x="92" y="158"/>
                  <a:pt x="92" y="158"/>
                </a:cubicBezTo>
                <a:cubicBezTo>
                  <a:pt x="82" y="160"/>
                  <a:pt x="71" y="160"/>
                  <a:pt x="60" y="160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46" y="160"/>
                  <a:pt x="34" y="159"/>
                  <a:pt x="22" y="156"/>
                </a:cubicBezTo>
                <a:cubicBezTo>
                  <a:pt x="18" y="156"/>
                  <a:pt x="14" y="154"/>
                  <a:pt x="11" y="153"/>
                </a:cubicBezTo>
                <a:cubicBezTo>
                  <a:pt x="4" y="149"/>
                  <a:pt x="1" y="145"/>
                  <a:pt x="1" y="141"/>
                </a:cubicBezTo>
                <a:cubicBezTo>
                  <a:pt x="0" y="137"/>
                  <a:pt x="2" y="133"/>
                  <a:pt x="5" y="129"/>
                </a:cubicBezTo>
                <a:cubicBezTo>
                  <a:pt x="11" y="123"/>
                  <a:pt x="18" y="119"/>
                  <a:pt x="28" y="114"/>
                </a:cubicBezTo>
                <a:cubicBezTo>
                  <a:pt x="30" y="113"/>
                  <a:pt x="33" y="112"/>
                  <a:pt x="36" y="111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41" y="109"/>
                  <a:pt x="42" y="108"/>
                  <a:pt x="43" y="106"/>
                </a:cubicBezTo>
                <a:cubicBezTo>
                  <a:pt x="43" y="104"/>
                  <a:pt x="42" y="103"/>
                  <a:pt x="41" y="101"/>
                </a:cubicBezTo>
                <a:cubicBezTo>
                  <a:pt x="31" y="91"/>
                  <a:pt x="26" y="79"/>
                  <a:pt x="27" y="63"/>
                </a:cubicBezTo>
                <a:cubicBezTo>
                  <a:pt x="27" y="48"/>
                  <a:pt x="35" y="39"/>
                  <a:pt x="51" y="35"/>
                </a:cubicBezTo>
                <a:cubicBezTo>
                  <a:pt x="54" y="34"/>
                  <a:pt x="57" y="34"/>
                  <a:pt x="60" y="34"/>
                </a:cubicBezTo>
                <a:cubicBezTo>
                  <a:pt x="63" y="34"/>
                  <a:pt x="66" y="34"/>
                  <a:pt x="69" y="35"/>
                </a:cubicBezTo>
                <a:cubicBezTo>
                  <a:pt x="85" y="39"/>
                  <a:pt x="93" y="48"/>
                  <a:pt x="94" y="63"/>
                </a:cubicBezTo>
                <a:cubicBezTo>
                  <a:pt x="95" y="79"/>
                  <a:pt x="90" y="91"/>
                  <a:pt x="80" y="101"/>
                </a:cubicBezTo>
                <a:cubicBezTo>
                  <a:pt x="78" y="103"/>
                  <a:pt x="78" y="104"/>
                  <a:pt x="78" y="106"/>
                </a:cubicBezTo>
                <a:cubicBezTo>
                  <a:pt x="78" y="108"/>
                  <a:pt x="80" y="109"/>
                  <a:pt x="82" y="110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8" y="112"/>
                  <a:pt x="89" y="114"/>
                  <a:pt x="88" y="116"/>
                </a:cubicBezTo>
                <a:cubicBezTo>
                  <a:pt x="88" y="117"/>
                  <a:pt x="87" y="117"/>
                  <a:pt x="86" y="118"/>
                </a:cubicBezTo>
                <a:cubicBezTo>
                  <a:pt x="85" y="118"/>
                  <a:pt x="84" y="118"/>
                  <a:pt x="83" y="118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75" y="115"/>
                  <a:pt x="72" y="111"/>
                  <a:pt x="71" y="107"/>
                </a:cubicBezTo>
                <a:cubicBezTo>
                  <a:pt x="70" y="103"/>
                  <a:pt x="72" y="99"/>
                  <a:pt x="75" y="96"/>
                </a:cubicBezTo>
                <a:cubicBezTo>
                  <a:pt x="83" y="88"/>
                  <a:pt x="88" y="77"/>
                  <a:pt x="87" y="63"/>
                </a:cubicBezTo>
                <a:cubicBezTo>
                  <a:pt x="87" y="52"/>
                  <a:pt x="80" y="45"/>
                  <a:pt x="68" y="42"/>
                </a:cubicBezTo>
                <a:cubicBezTo>
                  <a:pt x="65" y="41"/>
                  <a:pt x="63" y="41"/>
                  <a:pt x="60" y="41"/>
                </a:cubicBezTo>
                <a:cubicBezTo>
                  <a:pt x="58" y="41"/>
                  <a:pt x="55" y="41"/>
                  <a:pt x="53" y="42"/>
                </a:cubicBezTo>
                <a:cubicBezTo>
                  <a:pt x="40" y="45"/>
                  <a:pt x="34" y="52"/>
                  <a:pt x="34" y="63"/>
                </a:cubicBezTo>
                <a:cubicBezTo>
                  <a:pt x="33" y="77"/>
                  <a:pt x="37" y="88"/>
                  <a:pt x="46" y="96"/>
                </a:cubicBezTo>
                <a:cubicBezTo>
                  <a:pt x="49" y="99"/>
                  <a:pt x="50" y="103"/>
                  <a:pt x="49" y="107"/>
                </a:cubicBezTo>
                <a:cubicBezTo>
                  <a:pt x="48" y="111"/>
                  <a:pt x="45" y="115"/>
                  <a:pt x="41" y="116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36" y="118"/>
                  <a:pt x="33" y="119"/>
                  <a:pt x="31" y="121"/>
                </a:cubicBezTo>
                <a:cubicBezTo>
                  <a:pt x="22" y="125"/>
                  <a:pt x="15" y="129"/>
                  <a:pt x="10" y="134"/>
                </a:cubicBezTo>
                <a:cubicBezTo>
                  <a:pt x="8" y="136"/>
                  <a:pt x="7" y="138"/>
                  <a:pt x="8" y="140"/>
                </a:cubicBezTo>
                <a:cubicBezTo>
                  <a:pt x="8" y="143"/>
                  <a:pt x="10" y="145"/>
                  <a:pt x="14" y="146"/>
                </a:cubicBezTo>
                <a:cubicBezTo>
                  <a:pt x="17" y="148"/>
                  <a:pt x="20" y="149"/>
                  <a:pt x="23" y="150"/>
                </a:cubicBezTo>
                <a:cubicBezTo>
                  <a:pt x="35" y="152"/>
                  <a:pt x="46" y="153"/>
                  <a:pt x="60" y="153"/>
                </a:cubicBezTo>
                <a:cubicBezTo>
                  <a:pt x="71" y="153"/>
                  <a:pt x="81" y="153"/>
                  <a:pt x="90" y="151"/>
                </a:cubicBezTo>
                <a:cubicBezTo>
                  <a:pt x="91" y="151"/>
                  <a:pt x="92" y="151"/>
                  <a:pt x="93" y="152"/>
                </a:cubicBezTo>
                <a:close/>
                <a:moveTo>
                  <a:pt x="227" y="149"/>
                </a:moveTo>
                <a:cubicBezTo>
                  <a:pt x="223" y="151"/>
                  <a:pt x="218" y="153"/>
                  <a:pt x="213" y="154"/>
                </a:cubicBezTo>
                <a:cubicBezTo>
                  <a:pt x="198" y="157"/>
                  <a:pt x="183" y="158"/>
                  <a:pt x="165" y="158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46" y="158"/>
                  <a:pt x="131" y="157"/>
                  <a:pt x="116" y="154"/>
                </a:cubicBezTo>
                <a:cubicBezTo>
                  <a:pt x="111" y="153"/>
                  <a:pt x="106" y="151"/>
                  <a:pt x="102" y="149"/>
                </a:cubicBezTo>
                <a:cubicBezTo>
                  <a:pt x="93" y="145"/>
                  <a:pt x="91" y="139"/>
                  <a:pt x="90" y="135"/>
                </a:cubicBezTo>
                <a:cubicBezTo>
                  <a:pt x="89" y="130"/>
                  <a:pt x="91" y="125"/>
                  <a:pt x="96" y="120"/>
                </a:cubicBezTo>
                <a:cubicBezTo>
                  <a:pt x="103" y="113"/>
                  <a:pt x="111" y="108"/>
                  <a:pt x="124" y="102"/>
                </a:cubicBezTo>
                <a:cubicBezTo>
                  <a:pt x="127" y="100"/>
                  <a:pt x="131" y="99"/>
                  <a:pt x="134" y="98"/>
                </a:cubicBezTo>
                <a:cubicBezTo>
                  <a:pt x="137" y="96"/>
                  <a:pt x="137" y="96"/>
                  <a:pt x="137" y="96"/>
                </a:cubicBezTo>
                <a:cubicBezTo>
                  <a:pt x="140" y="95"/>
                  <a:pt x="142" y="93"/>
                  <a:pt x="143" y="91"/>
                </a:cubicBezTo>
                <a:cubicBezTo>
                  <a:pt x="143" y="88"/>
                  <a:pt x="143" y="86"/>
                  <a:pt x="141" y="84"/>
                </a:cubicBezTo>
                <a:cubicBezTo>
                  <a:pt x="128" y="71"/>
                  <a:pt x="122" y="56"/>
                  <a:pt x="123" y="36"/>
                </a:cubicBezTo>
                <a:cubicBezTo>
                  <a:pt x="123" y="18"/>
                  <a:pt x="134" y="6"/>
                  <a:pt x="153" y="1"/>
                </a:cubicBezTo>
                <a:cubicBezTo>
                  <a:pt x="157" y="0"/>
                  <a:pt x="161" y="0"/>
                  <a:pt x="164" y="0"/>
                </a:cubicBezTo>
                <a:cubicBezTo>
                  <a:pt x="168" y="0"/>
                  <a:pt x="172" y="0"/>
                  <a:pt x="176" y="1"/>
                </a:cubicBezTo>
                <a:cubicBezTo>
                  <a:pt x="195" y="6"/>
                  <a:pt x="206" y="18"/>
                  <a:pt x="206" y="36"/>
                </a:cubicBezTo>
                <a:cubicBezTo>
                  <a:pt x="207" y="56"/>
                  <a:pt x="201" y="72"/>
                  <a:pt x="188" y="84"/>
                </a:cubicBezTo>
                <a:cubicBezTo>
                  <a:pt x="186" y="86"/>
                  <a:pt x="186" y="88"/>
                  <a:pt x="186" y="91"/>
                </a:cubicBezTo>
                <a:cubicBezTo>
                  <a:pt x="187" y="93"/>
                  <a:pt x="189" y="95"/>
                  <a:pt x="192" y="96"/>
                </a:cubicBezTo>
                <a:cubicBezTo>
                  <a:pt x="195" y="97"/>
                  <a:pt x="195" y="97"/>
                  <a:pt x="195" y="97"/>
                </a:cubicBezTo>
                <a:cubicBezTo>
                  <a:pt x="198" y="99"/>
                  <a:pt x="202" y="100"/>
                  <a:pt x="205" y="102"/>
                </a:cubicBezTo>
                <a:cubicBezTo>
                  <a:pt x="218" y="108"/>
                  <a:pt x="226" y="113"/>
                  <a:pt x="233" y="120"/>
                </a:cubicBezTo>
                <a:cubicBezTo>
                  <a:pt x="236" y="123"/>
                  <a:pt x="239" y="129"/>
                  <a:pt x="238" y="136"/>
                </a:cubicBezTo>
                <a:cubicBezTo>
                  <a:pt x="237" y="140"/>
                  <a:pt x="235" y="145"/>
                  <a:pt x="227" y="149"/>
                </a:cubicBezTo>
                <a:close/>
                <a:moveTo>
                  <a:pt x="140" y="103"/>
                </a:moveTo>
                <a:cubicBezTo>
                  <a:pt x="137" y="104"/>
                  <a:pt x="137" y="104"/>
                  <a:pt x="137" y="104"/>
                </a:cubicBezTo>
                <a:cubicBezTo>
                  <a:pt x="134" y="105"/>
                  <a:pt x="130" y="107"/>
                  <a:pt x="126" y="108"/>
                </a:cubicBezTo>
                <a:cubicBezTo>
                  <a:pt x="115" y="114"/>
                  <a:pt x="107" y="119"/>
                  <a:pt x="101" y="125"/>
                </a:cubicBezTo>
                <a:cubicBezTo>
                  <a:pt x="98" y="128"/>
                  <a:pt x="96" y="131"/>
                  <a:pt x="97" y="134"/>
                </a:cubicBezTo>
                <a:cubicBezTo>
                  <a:pt x="98" y="138"/>
                  <a:pt x="100" y="141"/>
                  <a:pt x="105" y="143"/>
                </a:cubicBezTo>
                <a:cubicBezTo>
                  <a:pt x="109" y="145"/>
                  <a:pt x="113" y="146"/>
                  <a:pt x="118" y="147"/>
                </a:cubicBezTo>
                <a:cubicBezTo>
                  <a:pt x="132" y="150"/>
                  <a:pt x="147" y="151"/>
                  <a:pt x="165" y="151"/>
                </a:cubicBezTo>
                <a:cubicBezTo>
                  <a:pt x="182" y="151"/>
                  <a:pt x="197" y="150"/>
                  <a:pt x="212" y="147"/>
                </a:cubicBezTo>
                <a:cubicBezTo>
                  <a:pt x="216" y="146"/>
                  <a:pt x="220" y="145"/>
                  <a:pt x="224" y="143"/>
                </a:cubicBezTo>
                <a:cubicBezTo>
                  <a:pt x="228" y="141"/>
                  <a:pt x="231" y="138"/>
                  <a:pt x="231" y="134"/>
                </a:cubicBezTo>
                <a:cubicBezTo>
                  <a:pt x="232" y="131"/>
                  <a:pt x="230" y="127"/>
                  <a:pt x="229" y="125"/>
                </a:cubicBezTo>
                <a:cubicBezTo>
                  <a:pt x="222" y="119"/>
                  <a:pt x="214" y="114"/>
                  <a:pt x="203" y="108"/>
                </a:cubicBezTo>
                <a:cubicBezTo>
                  <a:pt x="199" y="107"/>
                  <a:pt x="196" y="105"/>
                  <a:pt x="192" y="104"/>
                </a:cubicBezTo>
                <a:cubicBezTo>
                  <a:pt x="189" y="103"/>
                  <a:pt x="189" y="103"/>
                  <a:pt x="189" y="103"/>
                </a:cubicBezTo>
                <a:cubicBezTo>
                  <a:pt x="184" y="101"/>
                  <a:pt x="180" y="97"/>
                  <a:pt x="179" y="92"/>
                </a:cubicBezTo>
                <a:cubicBezTo>
                  <a:pt x="178" y="87"/>
                  <a:pt x="180" y="83"/>
                  <a:pt x="184" y="79"/>
                </a:cubicBezTo>
                <a:cubicBezTo>
                  <a:pt x="195" y="68"/>
                  <a:pt x="200" y="54"/>
                  <a:pt x="199" y="37"/>
                </a:cubicBezTo>
                <a:cubicBezTo>
                  <a:pt x="199" y="21"/>
                  <a:pt x="191" y="12"/>
                  <a:pt x="174" y="8"/>
                </a:cubicBezTo>
                <a:cubicBezTo>
                  <a:pt x="171" y="7"/>
                  <a:pt x="168" y="7"/>
                  <a:pt x="165" y="7"/>
                </a:cubicBezTo>
                <a:cubicBezTo>
                  <a:pt x="161" y="7"/>
                  <a:pt x="158" y="7"/>
                  <a:pt x="155" y="8"/>
                </a:cubicBezTo>
                <a:cubicBezTo>
                  <a:pt x="139" y="12"/>
                  <a:pt x="130" y="21"/>
                  <a:pt x="130" y="37"/>
                </a:cubicBezTo>
                <a:cubicBezTo>
                  <a:pt x="129" y="54"/>
                  <a:pt x="134" y="68"/>
                  <a:pt x="145" y="79"/>
                </a:cubicBezTo>
                <a:cubicBezTo>
                  <a:pt x="149" y="83"/>
                  <a:pt x="151" y="87"/>
                  <a:pt x="150" y="92"/>
                </a:cubicBezTo>
                <a:cubicBezTo>
                  <a:pt x="149" y="97"/>
                  <a:pt x="145" y="101"/>
                  <a:pt x="140" y="103"/>
                </a:cubicBezTo>
                <a:close/>
                <a:moveTo>
                  <a:pt x="314" y="131"/>
                </a:moveTo>
                <a:cubicBezTo>
                  <a:pt x="309" y="126"/>
                  <a:pt x="302" y="122"/>
                  <a:pt x="294" y="118"/>
                </a:cubicBezTo>
                <a:cubicBezTo>
                  <a:pt x="291" y="117"/>
                  <a:pt x="288" y="116"/>
                  <a:pt x="286" y="115"/>
                </a:cubicBezTo>
                <a:cubicBezTo>
                  <a:pt x="284" y="114"/>
                  <a:pt x="284" y="114"/>
                  <a:pt x="284" y="114"/>
                </a:cubicBezTo>
                <a:cubicBezTo>
                  <a:pt x="282" y="113"/>
                  <a:pt x="281" y="112"/>
                  <a:pt x="280" y="111"/>
                </a:cubicBezTo>
                <a:cubicBezTo>
                  <a:pt x="280" y="109"/>
                  <a:pt x="281" y="108"/>
                  <a:pt x="282" y="107"/>
                </a:cubicBezTo>
                <a:cubicBezTo>
                  <a:pt x="291" y="98"/>
                  <a:pt x="295" y="86"/>
                  <a:pt x="295" y="72"/>
                </a:cubicBezTo>
                <a:cubicBezTo>
                  <a:pt x="294" y="59"/>
                  <a:pt x="287" y="50"/>
                  <a:pt x="272" y="46"/>
                </a:cubicBezTo>
                <a:cubicBezTo>
                  <a:pt x="270" y="46"/>
                  <a:pt x="267" y="45"/>
                  <a:pt x="264" y="45"/>
                </a:cubicBezTo>
                <a:cubicBezTo>
                  <a:pt x="261" y="45"/>
                  <a:pt x="258" y="46"/>
                  <a:pt x="256" y="46"/>
                </a:cubicBezTo>
                <a:cubicBezTo>
                  <a:pt x="241" y="50"/>
                  <a:pt x="234" y="59"/>
                  <a:pt x="233" y="72"/>
                </a:cubicBezTo>
                <a:cubicBezTo>
                  <a:pt x="233" y="86"/>
                  <a:pt x="237" y="98"/>
                  <a:pt x="246" y="107"/>
                </a:cubicBezTo>
                <a:cubicBezTo>
                  <a:pt x="247" y="108"/>
                  <a:pt x="248" y="109"/>
                  <a:pt x="248" y="111"/>
                </a:cubicBezTo>
                <a:cubicBezTo>
                  <a:pt x="247" y="112"/>
                  <a:pt x="246" y="113"/>
                  <a:pt x="244" y="114"/>
                </a:cubicBezTo>
                <a:cubicBezTo>
                  <a:pt x="242" y="115"/>
                  <a:pt x="242" y="117"/>
                  <a:pt x="242" y="119"/>
                </a:cubicBezTo>
                <a:cubicBezTo>
                  <a:pt x="243" y="120"/>
                  <a:pt x="245" y="121"/>
                  <a:pt x="247" y="121"/>
                </a:cubicBezTo>
                <a:cubicBezTo>
                  <a:pt x="251" y="119"/>
                  <a:pt x="254" y="116"/>
                  <a:pt x="254" y="112"/>
                </a:cubicBezTo>
                <a:cubicBezTo>
                  <a:pt x="255" y="109"/>
                  <a:pt x="254" y="105"/>
                  <a:pt x="251" y="102"/>
                </a:cubicBezTo>
                <a:cubicBezTo>
                  <a:pt x="243" y="94"/>
                  <a:pt x="240" y="84"/>
                  <a:pt x="240" y="72"/>
                </a:cubicBezTo>
                <a:cubicBezTo>
                  <a:pt x="241" y="62"/>
                  <a:pt x="246" y="56"/>
                  <a:pt x="257" y="53"/>
                </a:cubicBezTo>
                <a:cubicBezTo>
                  <a:pt x="260" y="53"/>
                  <a:pt x="262" y="52"/>
                  <a:pt x="264" y="52"/>
                </a:cubicBezTo>
                <a:cubicBezTo>
                  <a:pt x="266" y="52"/>
                  <a:pt x="268" y="53"/>
                  <a:pt x="271" y="53"/>
                </a:cubicBezTo>
                <a:cubicBezTo>
                  <a:pt x="282" y="56"/>
                  <a:pt x="287" y="62"/>
                  <a:pt x="288" y="72"/>
                </a:cubicBezTo>
                <a:cubicBezTo>
                  <a:pt x="288" y="84"/>
                  <a:pt x="285" y="94"/>
                  <a:pt x="277" y="102"/>
                </a:cubicBezTo>
                <a:cubicBezTo>
                  <a:pt x="274" y="105"/>
                  <a:pt x="273" y="108"/>
                  <a:pt x="274" y="112"/>
                </a:cubicBezTo>
                <a:cubicBezTo>
                  <a:pt x="274" y="116"/>
                  <a:pt x="277" y="119"/>
                  <a:pt x="281" y="121"/>
                </a:cubicBezTo>
                <a:cubicBezTo>
                  <a:pt x="283" y="121"/>
                  <a:pt x="283" y="121"/>
                  <a:pt x="283" y="121"/>
                </a:cubicBezTo>
                <a:cubicBezTo>
                  <a:pt x="286" y="122"/>
                  <a:pt x="288" y="123"/>
                  <a:pt x="291" y="124"/>
                </a:cubicBezTo>
                <a:cubicBezTo>
                  <a:pt x="299" y="128"/>
                  <a:pt x="304" y="132"/>
                  <a:pt x="309" y="136"/>
                </a:cubicBezTo>
                <a:cubicBezTo>
                  <a:pt x="310" y="137"/>
                  <a:pt x="311" y="140"/>
                  <a:pt x="310" y="142"/>
                </a:cubicBezTo>
                <a:cubicBezTo>
                  <a:pt x="310" y="144"/>
                  <a:pt x="308" y="146"/>
                  <a:pt x="306" y="147"/>
                </a:cubicBezTo>
                <a:cubicBezTo>
                  <a:pt x="303" y="148"/>
                  <a:pt x="300" y="149"/>
                  <a:pt x="297" y="150"/>
                </a:cubicBezTo>
                <a:cubicBezTo>
                  <a:pt x="287" y="152"/>
                  <a:pt x="277" y="153"/>
                  <a:pt x="264" y="153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52" y="153"/>
                  <a:pt x="245" y="153"/>
                  <a:pt x="237" y="151"/>
                </a:cubicBezTo>
                <a:cubicBezTo>
                  <a:pt x="235" y="151"/>
                  <a:pt x="233" y="152"/>
                  <a:pt x="233" y="154"/>
                </a:cubicBezTo>
                <a:cubicBezTo>
                  <a:pt x="233" y="155"/>
                  <a:pt x="233" y="156"/>
                  <a:pt x="233" y="157"/>
                </a:cubicBezTo>
                <a:cubicBezTo>
                  <a:pt x="234" y="157"/>
                  <a:pt x="235" y="158"/>
                  <a:pt x="236" y="158"/>
                </a:cubicBezTo>
                <a:cubicBezTo>
                  <a:pt x="244" y="160"/>
                  <a:pt x="252" y="160"/>
                  <a:pt x="262" y="160"/>
                </a:cubicBezTo>
                <a:cubicBezTo>
                  <a:pt x="264" y="160"/>
                  <a:pt x="264" y="160"/>
                  <a:pt x="264" y="160"/>
                </a:cubicBezTo>
                <a:cubicBezTo>
                  <a:pt x="264" y="160"/>
                  <a:pt x="264" y="160"/>
                  <a:pt x="264" y="160"/>
                </a:cubicBezTo>
                <a:cubicBezTo>
                  <a:pt x="277" y="160"/>
                  <a:pt x="288" y="159"/>
                  <a:pt x="299" y="157"/>
                </a:cubicBezTo>
                <a:cubicBezTo>
                  <a:pt x="303" y="156"/>
                  <a:pt x="306" y="155"/>
                  <a:pt x="309" y="153"/>
                </a:cubicBezTo>
                <a:cubicBezTo>
                  <a:pt x="314" y="151"/>
                  <a:pt x="316" y="148"/>
                  <a:pt x="317" y="143"/>
                </a:cubicBezTo>
                <a:cubicBezTo>
                  <a:pt x="318" y="139"/>
                  <a:pt x="317" y="134"/>
                  <a:pt x="314" y="131"/>
                </a:cubicBezTo>
                <a:close/>
              </a:path>
            </a:pathLst>
          </a:custGeom>
          <a:solidFill>
            <a:srgbClr val="493F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Freeform 12"/>
          <p:cNvSpPr>
            <a:spLocks noEditPoints="1"/>
          </p:cNvSpPr>
          <p:nvPr/>
        </p:nvSpPr>
        <p:spPr bwMode="auto">
          <a:xfrm>
            <a:off x="5703888" y="1411288"/>
            <a:ext cx="790575" cy="927100"/>
          </a:xfrm>
          <a:custGeom>
            <a:avLst/>
            <a:gdLst>
              <a:gd name="T0" fmla="*/ 81784 w 203"/>
              <a:gd name="T1" fmla="*/ 424596 h 238"/>
              <a:gd name="T2" fmla="*/ 0 w 203"/>
              <a:gd name="T3" fmla="*/ 409015 h 238"/>
              <a:gd name="T4" fmla="*/ 81784 w 203"/>
              <a:gd name="T5" fmla="*/ 389538 h 238"/>
              <a:gd name="T6" fmla="*/ 451757 w 203"/>
              <a:gd name="T7" fmla="*/ 892042 h 238"/>
              <a:gd name="T8" fmla="*/ 307662 w 203"/>
              <a:gd name="T9" fmla="*/ 907623 h 238"/>
              <a:gd name="T10" fmla="*/ 451757 w 203"/>
              <a:gd name="T11" fmla="*/ 927100 h 238"/>
              <a:gd name="T12" fmla="*/ 451757 w 203"/>
              <a:gd name="T13" fmla="*/ 892042 h 238"/>
              <a:gd name="T14" fmla="*/ 171356 w 203"/>
              <a:gd name="T15" fmla="*/ 210350 h 238"/>
              <a:gd name="T16" fmla="*/ 183040 w 203"/>
              <a:gd name="T17" fmla="*/ 179187 h 238"/>
              <a:gd name="T18" fmla="*/ 101256 w 203"/>
              <a:gd name="T19" fmla="*/ 120757 h 238"/>
              <a:gd name="T20" fmla="*/ 159673 w 203"/>
              <a:gd name="T21" fmla="*/ 202560 h 238"/>
              <a:gd name="T22" fmla="*/ 619219 w 203"/>
              <a:gd name="T23" fmla="*/ 202560 h 238"/>
              <a:gd name="T24" fmla="*/ 677636 w 203"/>
              <a:gd name="T25" fmla="*/ 120757 h 238"/>
              <a:gd name="T26" fmla="*/ 595852 w 203"/>
              <a:gd name="T27" fmla="*/ 179187 h 238"/>
              <a:gd name="T28" fmla="*/ 595852 w 203"/>
              <a:gd name="T29" fmla="*/ 202560 h 238"/>
              <a:gd name="T30" fmla="*/ 385551 w 203"/>
              <a:gd name="T31" fmla="*/ 132443 h 238"/>
              <a:gd name="T32" fmla="*/ 405024 w 203"/>
              <a:gd name="T33" fmla="*/ 15582 h 238"/>
              <a:gd name="T34" fmla="*/ 369974 w 203"/>
              <a:gd name="T35" fmla="*/ 15582 h 238"/>
              <a:gd name="T36" fmla="*/ 385551 w 203"/>
              <a:gd name="T37" fmla="*/ 132443 h 238"/>
              <a:gd name="T38" fmla="*/ 288190 w 203"/>
              <a:gd name="T39" fmla="*/ 833611 h 238"/>
              <a:gd name="T40" fmla="*/ 288190 w 203"/>
              <a:gd name="T41" fmla="*/ 864774 h 238"/>
              <a:gd name="T42" fmla="*/ 506280 w 203"/>
              <a:gd name="T43" fmla="*/ 849192 h 238"/>
              <a:gd name="T44" fmla="*/ 638691 w 203"/>
              <a:gd name="T45" fmla="*/ 342793 h 238"/>
              <a:gd name="T46" fmla="*/ 533541 w 203"/>
              <a:gd name="T47" fmla="*/ 670005 h 238"/>
              <a:gd name="T48" fmla="*/ 521857 w 203"/>
              <a:gd name="T49" fmla="*/ 755703 h 238"/>
              <a:gd name="T50" fmla="*/ 385551 w 203"/>
              <a:gd name="T51" fmla="*/ 802448 h 238"/>
              <a:gd name="T52" fmla="*/ 253140 w 203"/>
              <a:gd name="T53" fmla="*/ 755703 h 238"/>
              <a:gd name="T54" fmla="*/ 241456 w 203"/>
              <a:gd name="T55" fmla="*/ 670005 h 238"/>
              <a:gd name="T56" fmla="*/ 132412 w 203"/>
              <a:gd name="T57" fmla="*/ 342793 h 238"/>
              <a:gd name="T58" fmla="*/ 638691 w 203"/>
              <a:gd name="T59" fmla="*/ 342793 h 238"/>
              <a:gd name="T60" fmla="*/ 385551 w 203"/>
              <a:gd name="T61" fmla="*/ 198664 h 238"/>
              <a:gd name="T62" fmla="*/ 198617 w 203"/>
              <a:gd name="T63" fmla="*/ 521981 h 238"/>
              <a:gd name="T64" fmla="*/ 280401 w 203"/>
              <a:gd name="T65" fmla="*/ 716750 h 238"/>
              <a:gd name="T66" fmla="*/ 311557 w 203"/>
              <a:gd name="T67" fmla="*/ 767389 h 238"/>
              <a:gd name="T68" fmla="*/ 486807 w 203"/>
              <a:gd name="T69" fmla="*/ 751808 h 238"/>
              <a:gd name="T70" fmla="*/ 502385 w 203"/>
              <a:gd name="T71" fmla="*/ 654424 h 238"/>
              <a:gd name="T72" fmla="*/ 607535 w 203"/>
              <a:gd name="T73" fmla="*/ 350584 h 238"/>
              <a:gd name="T74" fmla="*/ 689319 w 203"/>
              <a:gd name="T75" fmla="*/ 377852 h 238"/>
              <a:gd name="T76" fmla="*/ 689319 w 203"/>
              <a:gd name="T77" fmla="*/ 412910 h 238"/>
              <a:gd name="T78" fmla="*/ 790575 w 203"/>
              <a:gd name="T79" fmla="*/ 397329 h 238"/>
              <a:gd name="T80" fmla="*/ 397235 w 203"/>
              <a:gd name="T81" fmla="*/ 249304 h 238"/>
              <a:gd name="T82" fmla="*/ 218090 w 203"/>
              <a:gd name="T83" fmla="*/ 389538 h 238"/>
              <a:gd name="T84" fmla="*/ 229773 w 203"/>
              <a:gd name="T85" fmla="*/ 397329 h 238"/>
              <a:gd name="T86" fmla="*/ 397235 w 203"/>
              <a:gd name="T87" fmla="*/ 284363 h 238"/>
              <a:gd name="T88" fmla="*/ 397235 w 203"/>
              <a:gd name="T89" fmla="*/ 249304 h 23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03" h="238">
                <a:moveTo>
                  <a:pt x="26" y="105"/>
                </a:moveTo>
                <a:cubicBezTo>
                  <a:pt x="26" y="107"/>
                  <a:pt x="24" y="109"/>
                  <a:pt x="21" y="109"/>
                </a:cubicBezTo>
                <a:cubicBezTo>
                  <a:pt x="4" y="109"/>
                  <a:pt x="4" y="109"/>
                  <a:pt x="4" y="109"/>
                </a:cubicBezTo>
                <a:cubicBezTo>
                  <a:pt x="2" y="109"/>
                  <a:pt x="0" y="107"/>
                  <a:pt x="0" y="105"/>
                </a:cubicBezTo>
                <a:cubicBezTo>
                  <a:pt x="0" y="102"/>
                  <a:pt x="2" y="100"/>
                  <a:pt x="4" y="100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24" y="100"/>
                  <a:pt x="26" y="102"/>
                  <a:pt x="26" y="105"/>
                </a:cubicBezTo>
                <a:close/>
                <a:moveTo>
                  <a:pt x="116" y="229"/>
                </a:moveTo>
                <a:cubicBezTo>
                  <a:pt x="83" y="229"/>
                  <a:pt x="83" y="229"/>
                  <a:pt x="83" y="229"/>
                </a:cubicBezTo>
                <a:cubicBezTo>
                  <a:pt x="81" y="229"/>
                  <a:pt x="79" y="231"/>
                  <a:pt x="79" y="233"/>
                </a:cubicBezTo>
                <a:cubicBezTo>
                  <a:pt x="79" y="236"/>
                  <a:pt x="81" y="238"/>
                  <a:pt x="83" y="238"/>
                </a:cubicBezTo>
                <a:cubicBezTo>
                  <a:pt x="116" y="238"/>
                  <a:pt x="116" y="238"/>
                  <a:pt x="116" y="238"/>
                </a:cubicBezTo>
                <a:cubicBezTo>
                  <a:pt x="119" y="238"/>
                  <a:pt x="121" y="236"/>
                  <a:pt x="121" y="233"/>
                </a:cubicBezTo>
                <a:cubicBezTo>
                  <a:pt x="121" y="231"/>
                  <a:pt x="119" y="229"/>
                  <a:pt x="116" y="229"/>
                </a:cubicBezTo>
                <a:close/>
                <a:moveTo>
                  <a:pt x="41" y="52"/>
                </a:moveTo>
                <a:cubicBezTo>
                  <a:pt x="41" y="53"/>
                  <a:pt x="43" y="54"/>
                  <a:pt x="44" y="54"/>
                </a:cubicBezTo>
                <a:cubicBezTo>
                  <a:pt x="45" y="54"/>
                  <a:pt x="46" y="53"/>
                  <a:pt x="47" y="52"/>
                </a:cubicBezTo>
                <a:cubicBezTo>
                  <a:pt x="48" y="51"/>
                  <a:pt x="48" y="48"/>
                  <a:pt x="47" y="46"/>
                </a:cubicBezTo>
                <a:cubicBezTo>
                  <a:pt x="32" y="31"/>
                  <a:pt x="32" y="31"/>
                  <a:pt x="32" y="31"/>
                </a:cubicBezTo>
                <a:cubicBezTo>
                  <a:pt x="30" y="30"/>
                  <a:pt x="27" y="30"/>
                  <a:pt x="26" y="31"/>
                </a:cubicBezTo>
                <a:cubicBezTo>
                  <a:pt x="24" y="33"/>
                  <a:pt x="24" y="36"/>
                  <a:pt x="26" y="37"/>
                </a:cubicBezTo>
                <a:lnTo>
                  <a:pt x="41" y="52"/>
                </a:lnTo>
                <a:close/>
                <a:moveTo>
                  <a:pt x="156" y="54"/>
                </a:moveTo>
                <a:cubicBezTo>
                  <a:pt x="157" y="54"/>
                  <a:pt x="158" y="53"/>
                  <a:pt x="159" y="52"/>
                </a:cubicBezTo>
                <a:cubicBezTo>
                  <a:pt x="174" y="37"/>
                  <a:pt x="174" y="37"/>
                  <a:pt x="174" y="37"/>
                </a:cubicBezTo>
                <a:cubicBezTo>
                  <a:pt x="176" y="36"/>
                  <a:pt x="176" y="33"/>
                  <a:pt x="174" y="31"/>
                </a:cubicBezTo>
                <a:cubicBezTo>
                  <a:pt x="172" y="30"/>
                  <a:pt x="170" y="30"/>
                  <a:pt x="168" y="31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52" y="47"/>
                  <a:pt x="152" y="48"/>
                  <a:pt x="152" y="49"/>
                </a:cubicBezTo>
                <a:cubicBezTo>
                  <a:pt x="152" y="51"/>
                  <a:pt x="152" y="52"/>
                  <a:pt x="153" y="52"/>
                </a:cubicBezTo>
                <a:cubicBezTo>
                  <a:pt x="154" y="53"/>
                  <a:pt x="155" y="54"/>
                  <a:pt x="156" y="54"/>
                </a:cubicBezTo>
                <a:close/>
                <a:moveTo>
                  <a:pt x="99" y="34"/>
                </a:moveTo>
                <a:cubicBezTo>
                  <a:pt x="102" y="34"/>
                  <a:pt x="104" y="32"/>
                  <a:pt x="104" y="29"/>
                </a:cubicBezTo>
                <a:cubicBezTo>
                  <a:pt x="104" y="4"/>
                  <a:pt x="104" y="4"/>
                  <a:pt x="104" y="4"/>
                </a:cubicBezTo>
                <a:cubicBezTo>
                  <a:pt x="104" y="2"/>
                  <a:pt x="102" y="0"/>
                  <a:pt x="99" y="0"/>
                </a:cubicBezTo>
                <a:cubicBezTo>
                  <a:pt x="97" y="0"/>
                  <a:pt x="95" y="2"/>
                  <a:pt x="95" y="4"/>
                </a:cubicBezTo>
                <a:cubicBezTo>
                  <a:pt x="95" y="29"/>
                  <a:pt x="95" y="29"/>
                  <a:pt x="95" y="29"/>
                </a:cubicBezTo>
                <a:cubicBezTo>
                  <a:pt x="95" y="32"/>
                  <a:pt x="97" y="34"/>
                  <a:pt x="99" y="34"/>
                </a:cubicBezTo>
                <a:close/>
                <a:moveTo>
                  <a:pt x="126" y="214"/>
                </a:moveTo>
                <a:cubicBezTo>
                  <a:pt x="74" y="214"/>
                  <a:pt x="74" y="214"/>
                  <a:pt x="74" y="214"/>
                </a:cubicBezTo>
                <a:cubicBezTo>
                  <a:pt x="72" y="214"/>
                  <a:pt x="70" y="216"/>
                  <a:pt x="70" y="218"/>
                </a:cubicBezTo>
                <a:cubicBezTo>
                  <a:pt x="70" y="221"/>
                  <a:pt x="72" y="222"/>
                  <a:pt x="74" y="222"/>
                </a:cubicBezTo>
                <a:cubicBezTo>
                  <a:pt x="126" y="222"/>
                  <a:pt x="126" y="222"/>
                  <a:pt x="126" y="222"/>
                </a:cubicBezTo>
                <a:cubicBezTo>
                  <a:pt x="128" y="222"/>
                  <a:pt x="130" y="221"/>
                  <a:pt x="130" y="218"/>
                </a:cubicBezTo>
                <a:cubicBezTo>
                  <a:pt x="130" y="216"/>
                  <a:pt x="128" y="214"/>
                  <a:pt x="126" y="214"/>
                </a:cubicBezTo>
                <a:close/>
                <a:moveTo>
                  <a:pt x="164" y="88"/>
                </a:moveTo>
                <a:cubicBezTo>
                  <a:pt x="169" y="106"/>
                  <a:pt x="162" y="125"/>
                  <a:pt x="155" y="138"/>
                </a:cubicBezTo>
                <a:cubicBezTo>
                  <a:pt x="149" y="150"/>
                  <a:pt x="144" y="159"/>
                  <a:pt x="137" y="172"/>
                </a:cubicBezTo>
                <a:cubicBezTo>
                  <a:pt x="135" y="175"/>
                  <a:pt x="135" y="180"/>
                  <a:pt x="135" y="184"/>
                </a:cubicBezTo>
                <a:cubicBezTo>
                  <a:pt x="135" y="188"/>
                  <a:pt x="135" y="191"/>
                  <a:pt x="134" y="194"/>
                </a:cubicBezTo>
                <a:cubicBezTo>
                  <a:pt x="132" y="203"/>
                  <a:pt x="128" y="206"/>
                  <a:pt x="119" y="206"/>
                </a:cubicBezTo>
                <a:cubicBezTo>
                  <a:pt x="99" y="206"/>
                  <a:pt x="99" y="206"/>
                  <a:pt x="99" y="206"/>
                </a:cubicBezTo>
                <a:cubicBezTo>
                  <a:pt x="80" y="206"/>
                  <a:pt x="80" y="206"/>
                  <a:pt x="80" y="206"/>
                </a:cubicBezTo>
                <a:cubicBezTo>
                  <a:pt x="71" y="206"/>
                  <a:pt x="67" y="203"/>
                  <a:pt x="65" y="194"/>
                </a:cubicBezTo>
                <a:cubicBezTo>
                  <a:pt x="64" y="191"/>
                  <a:pt x="64" y="188"/>
                  <a:pt x="64" y="184"/>
                </a:cubicBezTo>
                <a:cubicBezTo>
                  <a:pt x="64" y="180"/>
                  <a:pt x="63" y="175"/>
                  <a:pt x="62" y="172"/>
                </a:cubicBezTo>
                <a:cubicBezTo>
                  <a:pt x="54" y="159"/>
                  <a:pt x="50" y="150"/>
                  <a:pt x="43" y="138"/>
                </a:cubicBezTo>
                <a:cubicBezTo>
                  <a:pt x="37" y="125"/>
                  <a:pt x="30" y="106"/>
                  <a:pt x="34" y="88"/>
                </a:cubicBezTo>
                <a:cubicBezTo>
                  <a:pt x="40" y="65"/>
                  <a:pt x="64" y="43"/>
                  <a:pt x="99" y="43"/>
                </a:cubicBezTo>
                <a:cubicBezTo>
                  <a:pt x="134" y="43"/>
                  <a:pt x="158" y="65"/>
                  <a:pt x="164" y="88"/>
                </a:cubicBezTo>
                <a:close/>
                <a:moveTo>
                  <a:pt x="156" y="90"/>
                </a:moveTo>
                <a:cubicBezTo>
                  <a:pt x="151" y="71"/>
                  <a:pt x="130" y="51"/>
                  <a:pt x="99" y="51"/>
                </a:cubicBezTo>
                <a:cubicBezTo>
                  <a:pt x="69" y="51"/>
                  <a:pt x="48" y="71"/>
                  <a:pt x="43" y="90"/>
                </a:cubicBezTo>
                <a:cubicBezTo>
                  <a:pt x="40" y="102"/>
                  <a:pt x="43" y="118"/>
                  <a:pt x="51" y="134"/>
                </a:cubicBezTo>
                <a:cubicBezTo>
                  <a:pt x="58" y="147"/>
                  <a:pt x="62" y="155"/>
                  <a:pt x="69" y="168"/>
                </a:cubicBezTo>
                <a:cubicBezTo>
                  <a:pt x="72" y="173"/>
                  <a:pt x="72" y="179"/>
                  <a:pt x="72" y="184"/>
                </a:cubicBezTo>
                <a:cubicBezTo>
                  <a:pt x="73" y="187"/>
                  <a:pt x="73" y="190"/>
                  <a:pt x="73" y="193"/>
                </a:cubicBezTo>
                <a:cubicBezTo>
                  <a:pt x="74" y="196"/>
                  <a:pt x="74" y="197"/>
                  <a:pt x="80" y="197"/>
                </a:cubicBezTo>
                <a:cubicBezTo>
                  <a:pt x="81" y="197"/>
                  <a:pt x="118" y="197"/>
                  <a:pt x="119" y="197"/>
                </a:cubicBezTo>
                <a:cubicBezTo>
                  <a:pt x="124" y="197"/>
                  <a:pt x="124" y="196"/>
                  <a:pt x="125" y="193"/>
                </a:cubicBezTo>
                <a:cubicBezTo>
                  <a:pt x="126" y="190"/>
                  <a:pt x="126" y="187"/>
                  <a:pt x="126" y="184"/>
                </a:cubicBezTo>
                <a:cubicBezTo>
                  <a:pt x="126" y="179"/>
                  <a:pt x="127" y="173"/>
                  <a:pt x="129" y="168"/>
                </a:cubicBezTo>
                <a:cubicBezTo>
                  <a:pt x="136" y="155"/>
                  <a:pt x="141" y="147"/>
                  <a:pt x="148" y="134"/>
                </a:cubicBezTo>
                <a:cubicBezTo>
                  <a:pt x="156" y="118"/>
                  <a:pt x="159" y="102"/>
                  <a:pt x="156" y="90"/>
                </a:cubicBezTo>
                <a:close/>
                <a:moveTo>
                  <a:pt x="198" y="97"/>
                </a:moveTo>
                <a:cubicBezTo>
                  <a:pt x="177" y="97"/>
                  <a:pt x="177" y="97"/>
                  <a:pt x="177" y="97"/>
                </a:cubicBezTo>
                <a:cubicBezTo>
                  <a:pt x="175" y="97"/>
                  <a:pt x="173" y="99"/>
                  <a:pt x="173" y="102"/>
                </a:cubicBezTo>
                <a:cubicBezTo>
                  <a:pt x="173" y="104"/>
                  <a:pt x="175" y="106"/>
                  <a:pt x="177" y="106"/>
                </a:cubicBezTo>
                <a:cubicBezTo>
                  <a:pt x="198" y="106"/>
                  <a:pt x="198" y="106"/>
                  <a:pt x="198" y="106"/>
                </a:cubicBezTo>
                <a:cubicBezTo>
                  <a:pt x="201" y="106"/>
                  <a:pt x="203" y="104"/>
                  <a:pt x="203" y="102"/>
                </a:cubicBezTo>
                <a:cubicBezTo>
                  <a:pt x="203" y="99"/>
                  <a:pt x="201" y="97"/>
                  <a:pt x="198" y="97"/>
                </a:cubicBezTo>
                <a:close/>
                <a:moveTo>
                  <a:pt x="102" y="64"/>
                </a:moveTo>
                <a:cubicBezTo>
                  <a:pt x="77" y="64"/>
                  <a:pt x="59" y="81"/>
                  <a:pt x="55" y="97"/>
                </a:cubicBezTo>
                <a:cubicBezTo>
                  <a:pt x="55" y="98"/>
                  <a:pt x="55" y="99"/>
                  <a:pt x="56" y="100"/>
                </a:cubicBezTo>
                <a:cubicBezTo>
                  <a:pt x="56" y="101"/>
                  <a:pt x="57" y="102"/>
                  <a:pt x="58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61" y="102"/>
                  <a:pt x="63" y="101"/>
                  <a:pt x="64" y="99"/>
                </a:cubicBezTo>
                <a:cubicBezTo>
                  <a:pt x="67" y="86"/>
                  <a:pt x="81" y="73"/>
                  <a:pt x="102" y="73"/>
                </a:cubicBezTo>
                <a:cubicBezTo>
                  <a:pt x="104" y="73"/>
                  <a:pt x="106" y="71"/>
                  <a:pt x="106" y="69"/>
                </a:cubicBezTo>
                <a:cubicBezTo>
                  <a:pt x="106" y="66"/>
                  <a:pt x="104" y="64"/>
                  <a:pt x="102" y="64"/>
                </a:cubicBezTo>
                <a:close/>
              </a:path>
            </a:pathLst>
          </a:custGeom>
          <a:solidFill>
            <a:srgbClr val="493F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Freeform 13"/>
          <p:cNvSpPr>
            <a:spLocks noEditPoints="1"/>
          </p:cNvSpPr>
          <p:nvPr/>
        </p:nvSpPr>
        <p:spPr bwMode="auto">
          <a:xfrm>
            <a:off x="7245350" y="2808288"/>
            <a:ext cx="874713" cy="569912"/>
          </a:xfrm>
          <a:custGeom>
            <a:avLst/>
            <a:gdLst>
              <a:gd name="T0" fmla="*/ 575367 w 225"/>
              <a:gd name="T1" fmla="*/ 433289 h 146"/>
              <a:gd name="T2" fmla="*/ 645344 w 225"/>
              <a:gd name="T3" fmla="*/ 456710 h 146"/>
              <a:gd name="T4" fmla="*/ 859163 w 225"/>
              <a:gd name="T5" fmla="*/ 433289 h 146"/>
              <a:gd name="T6" fmla="*/ 851387 w 225"/>
              <a:gd name="T7" fmla="*/ 277149 h 146"/>
              <a:gd name="T8" fmla="*/ 820286 w 225"/>
              <a:gd name="T9" fmla="*/ 218596 h 146"/>
              <a:gd name="T10" fmla="*/ 808624 w 225"/>
              <a:gd name="T11" fmla="*/ 58553 h 146"/>
              <a:gd name="T12" fmla="*/ 610355 w 225"/>
              <a:gd name="T13" fmla="*/ 0 h 146"/>
              <a:gd name="T14" fmla="*/ 555929 w 225"/>
              <a:gd name="T15" fmla="*/ 23421 h 146"/>
              <a:gd name="T16" fmla="*/ 377098 w 225"/>
              <a:gd name="T17" fmla="*/ 0 h 146"/>
              <a:gd name="T18" fmla="*/ 318784 w 225"/>
              <a:gd name="T19" fmla="*/ 19518 h 146"/>
              <a:gd name="T20" fmla="*/ 143842 w 225"/>
              <a:gd name="T21" fmla="*/ 0 h 146"/>
              <a:gd name="T22" fmla="*/ 42764 w 225"/>
              <a:gd name="T23" fmla="*/ 175658 h 146"/>
              <a:gd name="T24" fmla="*/ 62202 w 225"/>
              <a:gd name="T25" fmla="*/ 226403 h 146"/>
              <a:gd name="T26" fmla="*/ 0 w 225"/>
              <a:gd name="T27" fmla="*/ 390351 h 146"/>
              <a:gd name="T28" fmla="*/ 69977 w 225"/>
              <a:gd name="T29" fmla="*/ 456710 h 146"/>
              <a:gd name="T30" fmla="*/ 295459 w 225"/>
              <a:gd name="T31" fmla="*/ 429386 h 146"/>
              <a:gd name="T32" fmla="*/ 357660 w 225"/>
              <a:gd name="T33" fmla="*/ 456710 h 146"/>
              <a:gd name="T34" fmla="*/ 423750 w 225"/>
              <a:gd name="T35" fmla="*/ 542587 h 146"/>
              <a:gd name="T36" fmla="*/ 54427 w 225"/>
              <a:gd name="T37" fmla="*/ 554298 h 146"/>
              <a:gd name="T38" fmla="*/ 804736 w 225"/>
              <a:gd name="T39" fmla="*/ 569912 h 146"/>
              <a:gd name="T40" fmla="*/ 804736 w 225"/>
              <a:gd name="T41" fmla="*/ 542587 h 146"/>
              <a:gd name="T42" fmla="*/ 450963 w 225"/>
              <a:gd name="T43" fmla="*/ 456710 h 146"/>
              <a:gd name="T44" fmla="*/ 283796 w 225"/>
              <a:gd name="T45" fmla="*/ 253728 h 146"/>
              <a:gd name="T46" fmla="*/ 283796 w 225"/>
              <a:gd name="T47" fmla="*/ 394254 h 146"/>
              <a:gd name="T48" fmla="*/ 69977 w 225"/>
              <a:gd name="T49" fmla="*/ 429386 h 146"/>
              <a:gd name="T50" fmla="*/ 27213 w 225"/>
              <a:gd name="T51" fmla="*/ 398158 h 146"/>
              <a:gd name="T52" fmla="*/ 108853 w 225"/>
              <a:gd name="T53" fmla="*/ 242017 h 146"/>
              <a:gd name="T54" fmla="*/ 283796 w 225"/>
              <a:gd name="T55" fmla="*/ 253728 h 146"/>
              <a:gd name="T56" fmla="*/ 824174 w 225"/>
              <a:gd name="T57" fmla="*/ 281052 h 146"/>
              <a:gd name="T58" fmla="*/ 839724 w 225"/>
              <a:gd name="T59" fmla="*/ 413772 h 146"/>
              <a:gd name="T60" fmla="*/ 645344 w 225"/>
              <a:gd name="T61" fmla="*/ 429386 h 146"/>
              <a:gd name="T62" fmla="*/ 583142 w 225"/>
              <a:gd name="T63" fmla="*/ 277149 h 146"/>
              <a:gd name="T64" fmla="*/ 629793 w 225"/>
              <a:gd name="T65" fmla="*/ 242017 h 146"/>
              <a:gd name="T66" fmla="*/ 765860 w 225"/>
              <a:gd name="T67" fmla="*/ 214693 h 146"/>
              <a:gd name="T68" fmla="*/ 579254 w 225"/>
              <a:gd name="T69" fmla="*/ 175658 h 146"/>
              <a:gd name="T70" fmla="*/ 579254 w 225"/>
              <a:gd name="T71" fmla="*/ 39035 h 146"/>
              <a:gd name="T72" fmla="*/ 734759 w 225"/>
              <a:gd name="T73" fmla="*/ 27325 h 146"/>
              <a:gd name="T74" fmla="*/ 804736 w 225"/>
              <a:gd name="T75" fmla="*/ 179561 h 146"/>
              <a:gd name="T76" fmla="*/ 765860 w 225"/>
              <a:gd name="T77" fmla="*/ 214693 h 146"/>
              <a:gd name="T78" fmla="*/ 571479 w 225"/>
              <a:gd name="T79" fmla="*/ 238114 h 146"/>
              <a:gd name="T80" fmla="*/ 552041 w 225"/>
              <a:gd name="T81" fmla="*/ 226403 h 146"/>
              <a:gd name="T82" fmla="*/ 567592 w 225"/>
              <a:gd name="T83" fmla="*/ 214693 h 146"/>
              <a:gd name="T84" fmla="*/ 311009 w 225"/>
              <a:gd name="T85" fmla="*/ 214693 h 146"/>
              <a:gd name="T86" fmla="*/ 322672 w 225"/>
              <a:gd name="T87" fmla="*/ 226403 h 146"/>
              <a:gd name="T88" fmla="*/ 303234 w 225"/>
              <a:gd name="T89" fmla="*/ 238114 h 146"/>
              <a:gd name="T90" fmla="*/ 311009 w 225"/>
              <a:gd name="T91" fmla="*/ 214693 h 146"/>
              <a:gd name="T92" fmla="*/ 509277 w 225"/>
              <a:gd name="T93" fmla="*/ 214693 h 146"/>
              <a:gd name="T94" fmla="*/ 334335 w 225"/>
              <a:gd name="T95" fmla="*/ 199079 h 146"/>
              <a:gd name="T96" fmla="*/ 334335 w 225"/>
              <a:gd name="T97" fmla="*/ 62456 h 146"/>
              <a:gd name="T98" fmla="*/ 501502 w 225"/>
              <a:gd name="T99" fmla="*/ 27325 h 146"/>
              <a:gd name="T100" fmla="*/ 552041 w 225"/>
              <a:gd name="T101" fmla="*/ 179561 h 146"/>
              <a:gd name="T102" fmla="*/ 299346 w 225"/>
              <a:gd name="T103" fmla="*/ 175658 h 146"/>
              <a:gd name="T104" fmla="*/ 108853 w 225"/>
              <a:gd name="T105" fmla="*/ 214693 h 146"/>
              <a:gd name="T106" fmla="*/ 69977 w 225"/>
              <a:gd name="T107" fmla="*/ 179561 h 146"/>
              <a:gd name="T108" fmla="*/ 143842 w 225"/>
              <a:gd name="T109" fmla="*/ 27325 h 146"/>
              <a:gd name="T110" fmla="*/ 299346 w 225"/>
              <a:gd name="T111" fmla="*/ 39035 h 146"/>
              <a:gd name="T112" fmla="*/ 299346 w 225"/>
              <a:gd name="T113" fmla="*/ 175658 h 146"/>
              <a:gd name="T114" fmla="*/ 369323 w 225"/>
              <a:gd name="T115" fmla="*/ 242017 h 146"/>
              <a:gd name="T116" fmla="*/ 555929 w 225"/>
              <a:gd name="T117" fmla="*/ 277149 h 146"/>
              <a:gd name="T118" fmla="*/ 555929 w 225"/>
              <a:gd name="T119" fmla="*/ 413772 h 146"/>
              <a:gd name="T120" fmla="*/ 357660 w 225"/>
              <a:gd name="T121" fmla="*/ 429386 h 146"/>
              <a:gd name="T122" fmla="*/ 311009 w 225"/>
              <a:gd name="T123" fmla="*/ 394254 h 1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5" h="146">
                <a:moveTo>
                  <a:pt x="132" y="117"/>
                </a:moveTo>
                <a:cubicBezTo>
                  <a:pt x="138" y="117"/>
                  <a:pt x="144" y="115"/>
                  <a:pt x="148" y="111"/>
                </a:cubicBezTo>
                <a:cubicBezTo>
                  <a:pt x="148" y="111"/>
                  <a:pt x="149" y="110"/>
                  <a:pt x="149" y="110"/>
                </a:cubicBezTo>
                <a:cubicBezTo>
                  <a:pt x="153" y="114"/>
                  <a:pt x="159" y="117"/>
                  <a:pt x="16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13" y="117"/>
                  <a:pt x="218" y="115"/>
                  <a:pt x="221" y="111"/>
                </a:cubicBezTo>
                <a:cubicBezTo>
                  <a:pt x="224" y="108"/>
                  <a:pt x="225" y="104"/>
                  <a:pt x="224" y="100"/>
                </a:cubicBezTo>
                <a:cubicBezTo>
                  <a:pt x="219" y="71"/>
                  <a:pt x="219" y="71"/>
                  <a:pt x="219" y="71"/>
                </a:cubicBezTo>
                <a:cubicBezTo>
                  <a:pt x="218" y="66"/>
                  <a:pt x="214" y="61"/>
                  <a:pt x="209" y="58"/>
                </a:cubicBezTo>
                <a:cubicBezTo>
                  <a:pt x="210" y="57"/>
                  <a:pt x="211" y="57"/>
                  <a:pt x="211" y="56"/>
                </a:cubicBezTo>
                <a:cubicBezTo>
                  <a:pt x="214" y="53"/>
                  <a:pt x="215" y="49"/>
                  <a:pt x="214" y="45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207" y="7"/>
                  <a:pt x="198" y="0"/>
                  <a:pt x="189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2" y="0"/>
                  <a:pt x="147" y="2"/>
                  <a:pt x="144" y="5"/>
                </a:cubicBezTo>
                <a:cubicBezTo>
                  <a:pt x="144" y="5"/>
                  <a:pt x="144" y="6"/>
                  <a:pt x="143" y="6"/>
                </a:cubicBezTo>
                <a:cubicBezTo>
                  <a:pt x="140" y="2"/>
                  <a:pt x="134" y="0"/>
                  <a:pt x="12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2" y="0"/>
                  <a:pt x="86" y="2"/>
                  <a:pt x="83" y="6"/>
                </a:cubicBezTo>
                <a:cubicBezTo>
                  <a:pt x="82" y="6"/>
                  <a:pt x="82" y="5"/>
                  <a:pt x="82" y="5"/>
                </a:cubicBezTo>
                <a:cubicBezTo>
                  <a:pt x="79" y="2"/>
                  <a:pt x="74" y="0"/>
                  <a:pt x="6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8" y="0"/>
                  <a:pt x="19" y="7"/>
                  <a:pt x="17" y="1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9"/>
                  <a:pt x="12" y="53"/>
                  <a:pt x="14" y="56"/>
                </a:cubicBezTo>
                <a:cubicBezTo>
                  <a:pt x="15" y="57"/>
                  <a:pt x="15" y="57"/>
                  <a:pt x="16" y="58"/>
                </a:cubicBezTo>
                <a:cubicBezTo>
                  <a:pt x="11" y="61"/>
                  <a:pt x="7" y="66"/>
                  <a:pt x="6" y="71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1" y="108"/>
                  <a:pt x="3" y="111"/>
                </a:cubicBezTo>
                <a:cubicBezTo>
                  <a:pt x="6" y="115"/>
                  <a:pt x="12" y="117"/>
                  <a:pt x="1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5" y="117"/>
                  <a:pt x="72" y="114"/>
                  <a:pt x="76" y="110"/>
                </a:cubicBezTo>
                <a:cubicBezTo>
                  <a:pt x="76" y="110"/>
                  <a:pt x="76" y="111"/>
                  <a:pt x="76" y="111"/>
                </a:cubicBezTo>
                <a:cubicBezTo>
                  <a:pt x="80" y="115"/>
                  <a:pt x="86" y="117"/>
                  <a:pt x="92" y="117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7" y="139"/>
                  <a:pt x="17" y="139"/>
                  <a:pt x="17" y="139"/>
                </a:cubicBezTo>
                <a:cubicBezTo>
                  <a:pt x="15" y="139"/>
                  <a:pt x="14" y="140"/>
                  <a:pt x="14" y="142"/>
                </a:cubicBezTo>
                <a:cubicBezTo>
                  <a:pt x="14" y="144"/>
                  <a:pt x="15" y="146"/>
                  <a:pt x="17" y="146"/>
                </a:cubicBezTo>
                <a:cubicBezTo>
                  <a:pt x="207" y="146"/>
                  <a:pt x="207" y="146"/>
                  <a:pt x="207" y="146"/>
                </a:cubicBezTo>
                <a:cubicBezTo>
                  <a:pt x="209" y="146"/>
                  <a:pt x="211" y="144"/>
                  <a:pt x="211" y="142"/>
                </a:cubicBezTo>
                <a:cubicBezTo>
                  <a:pt x="211" y="140"/>
                  <a:pt x="209" y="139"/>
                  <a:pt x="207" y="139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17"/>
                  <a:pt x="116" y="117"/>
                  <a:pt x="116" y="117"/>
                </a:cubicBezTo>
                <a:lnTo>
                  <a:pt x="132" y="117"/>
                </a:lnTo>
                <a:close/>
                <a:moveTo>
                  <a:pt x="73" y="65"/>
                </a:moveTo>
                <a:cubicBezTo>
                  <a:pt x="74" y="67"/>
                  <a:pt x="75" y="69"/>
                  <a:pt x="75" y="7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2" y="106"/>
                  <a:pt x="66" y="110"/>
                  <a:pt x="58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14" y="110"/>
                  <a:pt x="10" y="109"/>
                  <a:pt x="8" y="106"/>
                </a:cubicBezTo>
                <a:cubicBezTo>
                  <a:pt x="7" y="105"/>
                  <a:pt x="7" y="103"/>
                  <a:pt x="7" y="102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66"/>
                  <a:pt x="21" y="62"/>
                  <a:pt x="28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7" y="62"/>
                  <a:pt x="71" y="63"/>
                  <a:pt x="73" y="65"/>
                </a:cubicBezTo>
                <a:close/>
                <a:moveTo>
                  <a:pt x="197" y="62"/>
                </a:moveTo>
                <a:cubicBezTo>
                  <a:pt x="204" y="62"/>
                  <a:pt x="211" y="66"/>
                  <a:pt x="212" y="72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218" y="103"/>
                  <a:pt x="217" y="105"/>
                  <a:pt x="216" y="106"/>
                </a:cubicBezTo>
                <a:cubicBezTo>
                  <a:pt x="214" y="109"/>
                  <a:pt x="210" y="110"/>
                  <a:pt x="206" y="110"/>
                </a:cubicBezTo>
                <a:cubicBezTo>
                  <a:pt x="166" y="110"/>
                  <a:pt x="166" y="110"/>
                  <a:pt x="166" y="110"/>
                </a:cubicBezTo>
                <a:cubicBezTo>
                  <a:pt x="159" y="110"/>
                  <a:pt x="152" y="106"/>
                  <a:pt x="152" y="101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50" y="69"/>
                  <a:pt x="151" y="67"/>
                  <a:pt x="152" y="65"/>
                </a:cubicBezTo>
                <a:cubicBezTo>
                  <a:pt x="155" y="63"/>
                  <a:pt x="158" y="62"/>
                  <a:pt x="162" y="62"/>
                </a:cubicBezTo>
                <a:lnTo>
                  <a:pt x="197" y="62"/>
                </a:lnTo>
                <a:close/>
                <a:moveTo>
                  <a:pt x="197" y="55"/>
                </a:moveTo>
                <a:cubicBezTo>
                  <a:pt x="162" y="55"/>
                  <a:pt x="162" y="55"/>
                  <a:pt x="162" y="55"/>
                </a:cubicBezTo>
                <a:cubicBezTo>
                  <a:pt x="155" y="55"/>
                  <a:pt x="149" y="51"/>
                  <a:pt x="149" y="45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4"/>
                  <a:pt x="148" y="11"/>
                  <a:pt x="149" y="10"/>
                </a:cubicBezTo>
                <a:cubicBezTo>
                  <a:pt x="151" y="8"/>
                  <a:pt x="154" y="7"/>
                  <a:pt x="157" y="7"/>
                </a:cubicBezTo>
                <a:cubicBezTo>
                  <a:pt x="189" y="7"/>
                  <a:pt x="189" y="7"/>
                  <a:pt x="189" y="7"/>
                </a:cubicBezTo>
                <a:cubicBezTo>
                  <a:pt x="195" y="7"/>
                  <a:pt x="201" y="11"/>
                  <a:pt x="202" y="17"/>
                </a:cubicBezTo>
                <a:cubicBezTo>
                  <a:pt x="207" y="46"/>
                  <a:pt x="207" y="46"/>
                  <a:pt x="207" y="46"/>
                </a:cubicBezTo>
                <a:cubicBezTo>
                  <a:pt x="208" y="48"/>
                  <a:pt x="207" y="50"/>
                  <a:pt x="206" y="52"/>
                </a:cubicBezTo>
                <a:cubicBezTo>
                  <a:pt x="204" y="54"/>
                  <a:pt x="201" y="55"/>
                  <a:pt x="197" y="55"/>
                </a:cubicBezTo>
                <a:close/>
                <a:moveTo>
                  <a:pt x="150" y="59"/>
                </a:moveTo>
                <a:cubicBezTo>
                  <a:pt x="149" y="59"/>
                  <a:pt x="148" y="60"/>
                  <a:pt x="147" y="61"/>
                </a:cubicBezTo>
                <a:cubicBezTo>
                  <a:pt x="147" y="61"/>
                  <a:pt x="147" y="61"/>
                  <a:pt x="146" y="62"/>
                </a:cubicBezTo>
                <a:cubicBezTo>
                  <a:pt x="145" y="61"/>
                  <a:pt x="144" y="59"/>
                  <a:pt x="142" y="58"/>
                </a:cubicBezTo>
                <a:cubicBezTo>
                  <a:pt x="143" y="58"/>
                  <a:pt x="144" y="57"/>
                  <a:pt x="145" y="56"/>
                </a:cubicBezTo>
                <a:cubicBezTo>
                  <a:pt x="145" y="56"/>
                  <a:pt x="145" y="55"/>
                  <a:pt x="146" y="55"/>
                </a:cubicBezTo>
                <a:cubicBezTo>
                  <a:pt x="147" y="56"/>
                  <a:pt x="148" y="58"/>
                  <a:pt x="150" y="59"/>
                </a:cubicBezTo>
                <a:close/>
                <a:moveTo>
                  <a:pt x="80" y="55"/>
                </a:moveTo>
                <a:cubicBezTo>
                  <a:pt x="80" y="55"/>
                  <a:pt x="80" y="56"/>
                  <a:pt x="81" y="56"/>
                </a:cubicBezTo>
                <a:cubicBezTo>
                  <a:pt x="81" y="57"/>
                  <a:pt x="82" y="58"/>
                  <a:pt x="83" y="58"/>
                </a:cubicBezTo>
                <a:cubicBezTo>
                  <a:pt x="81" y="59"/>
                  <a:pt x="80" y="61"/>
                  <a:pt x="79" y="62"/>
                </a:cubicBezTo>
                <a:cubicBezTo>
                  <a:pt x="78" y="61"/>
                  <a:pt x="78" y="61"/>
                  <a:pt x="78" y="61"/>
                </a:cubicBezTo>
                <a:cubicBezTo>
                  <a:pt x="77" y="60"/>
                  <a:pt x="76" y="59"/>
                  <a:pt x="75" y="59"/>
                </a:cubicBezTo>
                <a:cubicBezTo>
                  <a:pt x="77" y="58"/>
                  <a:pt x="78" y="56"/>
                  <a:pt x="80" y="55"/>
                </a:cubicBezTo>
                <a:close/>
                <a:moveTo>
                  <a:pt x="140" y="51"/>
                </a:moveTo>
                <a:cubicBezTo>
                  <a:pt x="138" y="54"/>
                  <a:pt x="134" y="55"/>
                  <a:pt x="131" y="55"/>
                </a:cubicBezTo>
                <a:cubicBezTo>
                  <a:pt x="95" y="55"/>
                  <a:pt x="95" y="55"/>
                  <a:pt x="95" y="55"/>
                </a:cubicBezTo>
                <a:cubicBezTo>
                  <a:pt x="91" y="55"/>
                  <a:pt x="88" y="54"/>
                  <a:pt x="86" y="51"/>
                </a:cubicBezTo>
                <a:cubicBezTo>
                  <a:pt x="84" y="50"/>
                  <a:pt x="83" y="48"/>
                  <a:pt x="84" y="4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1"/>
                  <a:pt x="91" y="7"/>
                  <a:pt x="97" y="7"/>
                </a:cubicBezTo>
                <a:cubicBezTo>
                  <a:pt x="129" y="7"/>
                  <a:pt x="129" y="7"/>
                  <a:pt x="129" y="7"/>
                </a:cubicBezTo>
                <a:cubicBezTo>
                  <a:pt x="135" y="7"/>
                  <a:pt x="140" y="11"/>
                  <a:pt x="140" y="1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2" y="48"/>
                  <a:pt x="141" y="50"/>
                  <a:pt x="140" y="51"/>
                </a:cubicBezTo>
                <a:close/>
                <a:moveTo>
                  <a:pt x="77" y="45"/>
                </a:moveTo>
                <a:cubicBezTo>
                  <a:pt x="76" y="51"/>
                  <a:pt x="70" y="55"/>
                  <a:pt x="64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4" y="55"/>
                  <a:pt x="21" y="54"/>
                  <a:pt x="20" y="52"/>
                </a:cubicBezTo>
                <a:cubicBezTo>
                  <a:pt x="18" y="50"/>
                  <a:pt x="18" y="48"/>
                  <a:pt x="18" y="46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1"/>
                  <a:pt x="31" y="7"/>
                  <a:pt x="37" y="7"/>
                </a:cubicBezTo>
                <a:cubicBezTo>
                  <a:pt x="69" y="7"/>
                  <a:pt x="69" y="7"/>
                  <a:pt x="69" y="7"/>
                </a:cubicBezTo>
                <a:cubicBezTo>
                  <a:pt x="72" y="7"/>
                  <a:pt x="75" y="8"/>
                  <a:pt x="77" y="10"/>
                </a:cubicBezTo>
                <a:cubicBezTo>
                  <a:pt x="78" y="11"/>
                  <a:pt x="79" y="14"/>
                  <a:pt x="79" y="16"/>
                </a:cubicBezTo>
                <a:lnTo>
                  <a:pt x="77" y="45"/>
                </a:lnTo>
                <a:close/>
                <a:moveTo>
                  <a:pt x="82" y="72"/>
                </a:moveTo>
                <a:cubicBezTo>
                  <a:pt x="82" y="66"/>
                  <a:pt x="88" y="62"/>
                  <a:pt x="95" y="62"/>
                </a:cubicBezTo>
                <a:cubicBezTo>
                  <a:pt x="131" y="62"/>
                  <a:pt x="131" y="62"/>
                  <a:pt x="131" y="62"/>
                </a:cubicBezTo>
                <a:cubicBezTo>
                  <a:pt x="137" y="62"/>
                  <a:pt x="143" y="66"/>
                  <a:pt x="143" y="7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3"/>
                  <a:pt x="144" y="105"/>
                  <a:pt x="143" y="106"/>
                </a:cubicBezTo>
                <a:cubicBezTo>
                  <a:pt x="141" y="109"/>
                  <a:pt x="137" y="110"/>
                  <a:pt x="132" y="110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88" y="110"/>
                  <a:pt x="84" y="109"/>
                  <a:pt x="82" y="106"/>
                </a:cubicBezTo>
                <a:cubicBezTo>
                  <a:pt x="80" y="105"/>
                  <a:pt x="79" y="103"/>
                  <a:pt x="80" y="101"/>
                </a:cubicBezTo>
                <a:lnTo>
                  <a:pt x="82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Freeform 14"/>
          <p:cNvSpPr>
            <a:spLocks noEditPoints="1"/>
          </p:cNvSpPr>
          <p:nvPr/>
        </p:nvSpPr>
        <p:spPr bwMode="auto">
          <a:xfrm>
            <a:off x="4602163" y="4467225"/>
            <a:ext cx="989012" cy="989013"/>
          </a:xfrm>
          <a:custGeom>
            <a:avLst/>
            <a:gdLst>
              <a:gd name="T0" fmla="*/ 140175 w 254"/>
              <a:gd name="T1" fmla="*/ 510081 h 254"/>
              <a:gd name="T2" fmla="*/ 0 w 254"/>
              <a:gd name="T3" fmla="*/ 494506 h 254"/>
              <a:gd name="T4" fmla="*/ 140175 w 254"/>
              <a:gd name="T5" fmla="*/ 478931 h 254"/>
              <a:gd name="T6" fmla="*/ 233625 w 254"/>
              <a:gd name="T7" fmla="*/ 732025 h 254"/>
              <a:gd name="T8" fmla="*/ 159644 w 254"/>
              <a:gd name="T9" fmla="*/ 809900 h 254"/>
              <a:gd name="T10" fmla="*/ 175219 w 254"/>
              <a:gd name="T11" fmla="*/ 829368 h 254"/>
              <a:gd name="T12" fmla="*/ 256988 w 254"/>
              <a:gd name="T13" fmla="*/ 755387 h 254"/>
              <a:gd name="T14" fmla="*/ 233625 w 254"/>
              <a:gd name="T15" fmla="*/ 732025 h 254"/>
              <a:gd name="T16" fmla="*/ 245306 w 254"/>
              <a:gd name="T17" fmla="*/ 260881 h 254"/>
              <a:gd name="T18" fmla="*/ 256988 w 254"/>
              <a:gd name="T19" fmla="*/ 233625 h 254"/>
              <a:gd name="T20" fmla="*/ 167431 w 254"/>
              <a:gd name="T21" fmla="*/ 163537 h 254"/>
              <a:gd name="T22" fmla="*/ 167431 w 254"/>
              <a:gd name="T23" fmla="*/ 186900 h 254"/>
              <a:gd name="T24" fmla="*/ 494507 w 254"/>
              <a:gd name="T25" fmla="*/ 155750 h 254"/>
              <a:gd name="T26" fmla="*/ 510082 w 254"/>
              <a:gd name="T27" fmla="*/ 15575 h 254"/>
              <a:gd name="T28" fmla="*/ 478931 w 254"/>
              <a:gd name="T29" fmla="*/ 15575 h 254"/>
              <a:gd name="T30" fmla="*/ 494507 w 254"/>
              <a:gd name="T31" fmla="*/ 155750 h 254"/>
              <a:gd name="T32" fmla="*/ 494507 w 254"/>
              <a:gd name="T33" fmla="*/ 798218 h 254"/>
              <a:gd name="T34" fmla="*/ 494507 w 254"/>
              <a:gd name="T35" fmla="*/ 186900 h 254"/>
              <a:gd name="T36" fmla="*/ 494507 w 254"/>
              <a:gd name="T37" fmla="*/ 218050 h 254"/>
              <a:gd name="T38" fmla="*/ 494507 w 254"/>
              <a:gd name="T39" fmla="*/ 767068 h 254"/>
              <a:gd name="T40" fmla="*/ 494507 w 254"/>
              <a:gd name="T41" fmla="*/ 218050 h 254"/>
              <a:gd name="T42" fmla="*/ 478931 w 254"/>
              <a:gd name="T43" fmla="*/ 844943 h 254"/>
              <a:gd name="T44" fmla="*/ 494507 w 254"/>
              <a:gd name="T45" fmla="*/ 989012 h 254"/>
              <a:gd name="T46" fmla="*/ 510082 w 254"/>
              <a:gd name="T47" fmla="*/ 844943 h 254"/>
              <a:gd name="T48" fmla="*/ 755388 w 254"/>
              <a:gd name="T49" fmla="*/ 732025 h 254"/>
              <a:gd name="T50" fmla="*/ 732025 w 254"/>
              <a:gd name="T51" fmla="*/ 755387 h 254"/>
              <a:gd name="T52" fmla="*/ 813794 w 254"/>
              <a:gd name="T53" fmla="*/ 829368 h 254"/>
              <a:gd name="T54" fmla="*/ 829369 w 254"/>
              <a:gd name="T55" fmla="*/ 809900 h 254"/>
              <a:gd name="T56" fmla="*/ 755388 w 254"/>
              <a:gd name="T57" fmla="*/ 732025 h 254"/>
              <a:gd name="T58" fmla="*/ 732025 w 254"/>
              <a:gd name="T59" fmla="*/ 233625 h 254"/>
              <a:gd name="T60" fmla="*/ 743707 w 254"/>
              <a:gd name="T61" fmla="*/ 260881 h 254"/>
              <a:gd name="T62" fmla="*/ 825475 w 254"/>
              <a:gd name="T63" fmla="*/ 186900 h 254"/>
              <a:gd name="T64" fmla="*/ 825475 w 254"/>
              <a:gd name="T65" fmla="*/ 163537 h 254"/>
              <a:gd name="T66" fmla="*/ 973438 w 254"/>
              <a:gd name="T67" fmla="*/ 478931 h 254"/>
              <a:gd name="T68" fmla="*/ 833263 w 254"/>
              <a:gd name="T69" fmla="*/ 494506 h 254"/>
              <a:gd name="T70" fmla="*/ 973438 w 254"/>
              <a:gd name="T71" fmla="*/ 510081 h 254"/>
              <a:gd name="T72" fmla="*/ 973438 w 254"/>
              <a:gd name="T73" fmla="*/ 478931 h 2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4" h="254">
                <a:moveTo>
                  <a:pt x="41" y="127"/>
                </a:moveTo>
                <a:cubicBezTo>
                  <a:pt x="41" y="129"/>
                  <a:pt x="39" y="131"/>
                  <a:pt x="36" y="131"/>
                </a:cubicBezTo>
                <a:cubicBezTo>
                  <a:pt x="5" y="131"/>
                  <a:pt x="5" y="131"/>
                  <a:pt x="5" y="131"/>
                </a:cubicBezTo>
                <a:cubicBezTo>
                  <a:pt x="2" y="131"/>
                  <a:pt x="0" y="129"/>
                  <a:pt x="0" y="127"/>
                </a:cubicBezTo>
                <a:cubicBezTo>
                  <a:pt x="0" y="125"/>
                  <a:pt x="2" y="123"/>
                  <a:pt x="5" y="123"/>
                </a:cubicBezTo>
                <a:cubicBezTo>
                  <a:pt x="36" y="123"/>
                  <a:pt x="36" y="123"/>
                  <a:pt x="36" y="123"/>
                </a:cubicBezTo>
                <a:cubicBezTo>
                  <a:pt x="39" y="123"/>
                  <a:pt x="41" y="125"/>
                  <a:pt x="41" y="127"/>
                </a:cubicBezTo>
                <a:close/>
                <a:moveTo>
                  <a:pt x="60" y="188"/>
                </a:moveTo>
                <a:cubicBezTo>
                  <a:pt x="43" y="206"/>
                  <a:pt x="43" y="206"/>
                  <a:pt x="43" y="206"/>
                </a:cubicBezTo>
                <a:cubicBezTo>
                  <a:pt x="42" y="206"/>
                  <a:pt x="41" y="207"/>
                  <a:pt x="41" y="208"/>
                </a:cubicBezTo>
                <a:cubicBezTo>
                  <a:pt x="41" y="210"/>
                  <a:pt x="42" y="211"/>
                  <a:pt x="43" y="211"/>
                </a:cubicBezTo>
                <a:cubicBezTo>
                  <a:pt x="43" y="212"/>
                  <a:pt x="44" y="213"/>
                  <a:pt x="45" y="213"/>
                </a:cubicBezTo>
                <a:cubicBezTo>
                  <a:pt x="47" y="213"/>
                  <a:pt x="48" y="212"/>
                  <a:pt x="48" y="211"/>
                </a:cubicBezTo>
                <a:cubicBezTo>
                  <a:pt x="66" y="194"/>
                  <a:pt x="66" y="194"/>
                  <a:pt x="66" y="194"/>
                </a:cubicBezTo>
                <a:cubicBezTo>
                  <a:pt x="68" y="192"/>
                  <a:pt x="68" y="190"/>
                  <a:pt x="66" y="188"/>
                </a:cubicBezTo>
                <a:cubicBezTo>
                  <a:pt x="64" y="186"/>
                  <a:pt x="62" y="186"/>
                  <a:pt x="60" y="188"/>
                </a:cubicBezTo>
                <a:close/>
                <a:moveTo>
                  <a:pt x="60" y="66"/>
                </a:moveTo>
                <a:cubicBezTo>
                  <a:pt x="61" y="66"/>
                  <a:pt x="62" y="67"/>
                  <a:pt x="63" y="67"/>
                </a:cubicBezTo>
                <a:cubicBezTo>
                  <a:pt x="64" y="67"/>
                  <a:pt x="65" y="66"/>
                  <a:pt x="66" y="66"/>
                </a:cubicBezTo>
                <a:cubicBezTo>
                  <a:pt x="68" y="64"/>
                  <a:pt x="68" y="61"/>
                  <a:pt x="66" y="60"/>
                </a:cubicBezTo>
                <a:cubicBezTo>
                  <a:pt x="48" y="42"/>
                  <a:pt x="48" y="42"/>
                  <a:pt x="48" y="42"/>
                </a:cubicBezTo>
                <a:cubicBezTo>
                  <a:pt x="47" y="41"/>
                  <a:pt x="44" y="41"/>
                  <a:pt x="43" y="42"/>
                </a:cubicBezTo>
                <a:cubicBezTo>
                  <a:pt x="42" y="43"/>
                  <a:pt x="41" y="44"/>
                  <a:pt x="41" y="45"/>
                </a:cubicBezTo>
                <a:cubicBezTo>
                  <a:pt x="41" y="46"/>
                  <a:pt x="42" y="47"/>
                  <a:pt x="43" y="48"/>
                </a:cubicBezTo>
                <a:lnTo>
                  <a:pt x="60" y="66"/>
                </a:lnTo>
                <a:close/>
                <a:moveTo>
                  <a:pt x="127" y="40"/>
                </a:moveTo>
                <a:cubicBezTo>
                  <a:pt x="129" y="40"/>
                  <a:pt x="131" y="38"/>
                  <a:pt x="131" y="36"/>
                </a:cubicBezTo>
                <a:cubicBezTo>
                  <a:pt x="131" y="4"/>
                  <a:pt x="131" y="4"/>
                  <a:pt x="131" y="4"/>
                </a:cubicBezTo>
                <a:cubicBezTo>
                  <a:pt x="131" y="2"/>
                  <a:pt x="129" y="0"/>
                  <a:pt x="127" y="0"/>
                </a:cubicBezTo>
                <a:cubicBezTo>
                  <a:pt x="125" y="0"/>
                  <a:pt x="123" y="2"/>
                  <a:pt x="123" y="4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8"/>
                  <a:pt x="125" y="40"/>
                  <a:pt x="127" y="40"/>
                </a:cubicBezTo>
                <a:close/>
                <a:moveTo>
                  <a:pt x="206" y="127"/>
                </a:moveTo>
                <a:cubicBezTo>
                  <a:pt x="206" y="170"/>
                  <a:pt x="170" y="205"/>
                  <a:pt x="127" y="205"/>
                </a:cubicBezTo>
                <a:cubicBezTo>
                  <a:pt x="84" y="205"/>
                  <a:pt x="48" y="170"/>
                  <a:pt x="48" y="127"/>
                </a:cubicBezTo>
                <a:cubicBezTo>
                  <a:pt x="48" y="83"/>
                  <a:pt x="84" y="48"/>
                  <a:pt x="127" y="48"/>
                </a:cubicBezTo>
                <a:cubicBezTo>
                  <a:pt x="170" y="48"/>
                  <a:pt x="206" y="83"/>
                  <a:pt x="206" y="127"/>
                </a:cubicBezTo>
                <a:close/>
                <a:moveTo>
                  <a:pt x="127" y="56"/>
                </a:moveTo>
                <a:cubicBezTo>
                  <a:pt x="88" y="56"/>
                  <a:pt x="57" y="88"/>
                  <a:pt x="57" y="127"/>
                </a:cubicBezTo>
                <a:cubicBezTo>
                  <a:pt x="57" y="166"/>
                  <a:pt x="88" y="197"/>
                  <a:pt x="127" y="197"/>
                </a:cubicBezTo>
                <a:cubicBezTo>
                  <a:pt x="166" y="197"/>
                  <a:pt x="197" y="166"/>
                  <a:pt x="197" y="127"/>
                </a:cubicBezTo>
                <a:cubicBezTo>
                  <a:pt x="197" y="88"/>
                  <a:pt x="166" y="56"/>
                  <a:pt x="127" y="56"/>
                </a:cubicBezTo>
                <a:close/>
                <a:moveTo>
                  <a:pt x="127" y="213"/>
                </a:moveTo>
                <a:cubicBezTo>
                  <a:pt x="125" y="213"/>
                  <a:pt x="123" y="215"/>
                  <a:pt x="123" y="217"/>
                </a:cubicBezTo>
                <a:cubicBezTo>
                  <a:pt x="123" y="249"/>
                  <a:pt x="123" y="249"/>
                  <a:pt x="123" y="249"/>
                </a:cubicBezTo>
                <a:cubicBezTo>
                  <a:pt x="123" y="252"/>
                  <a:pt x="125" y="254"/>
                  <a:pt x="127" y="254"/>
                </a:cubicBezTo>
                <a:cubicBezTo>
                  <a:pt x="129" y="254"/>
                  <a:pt x="131" y="252"/>
                  <a:pt x="131" y="249"/>
                </a:cubicBezTo>
                <a:cubicBezTo>
                  <a:pt x="131" y="217"/>
                  <a:pt x="131" y="217"/>
                  <a:pt x="131" y="217"/>
                </a:cubicBezTo>
                <a:cubicBezTo>
                  <a:pt x="131" y="215"/>
                  <a:pt x="129" y="213"/>
                  <a:pt x="127" y="213"/>
                </a:cubicBezTo>
                <a:close/>
                <a:moveTo>
                  <a:pt x="194" y="188"/>
                </a:moveTo>
                <a:cubicBezTo>
                  <a:pt x="192" y="186"/>
                  <a:pt x="190" y="186"/>
                  <a:pt x="188" y="188"/>
                </a:cubicBezTo>
                <a:cubicBezTo>
                  <a:pt x="187" y="190"/>
                  <a:pt x="187" y="192"/>
                  <a:pt x="188" y="194"/>
                </a:cubicBezTo>
                <a:cubicBezTo>
                  <a:pt x="206" y="211"/>
                  <a:pt x="206" y="211"/>
                  <a:pt x="206" y="211"/>
                </a:cubicBezTo>
                <a:cubicBezTo>
                  <a:pt x="207" y="212"/>
                  <a:pt x="208" y="213"/>
                  <a:pt x="209" y="213"/>
                </a:cubicBezTo>
                <a:cubicBezTo>
                  <a:pt x="210" y="213"/>
                  <a:pt x="211" y="212"/>
                  <a:pt x="212" y="211"/>
                </a:cubicBezTo>
                <a:cubicBezTo>
                  <a:pt x="212" y="211"/>
                  <a:pt x="213" y="210"/>
                  <a:pt x="213" y="208"/>
                </a:cubicBezTo>
                <a:cubicBezTo>
                  <a:pt x="213" y="207"/>
                  <a:pt x="212" y="206"/>
                  <a:pt x="212" y="206"/>
                </a:cubicBezTo>
                <a:lnTo>
                  <a:pt x="194" y="188"/>
                </a:lnTo>
                <a:close/>
                <a:moveTo>
                  <a:pt x="206" y="42"/>
                </a:moveTo>
                <a:cubicBezTo>
                  <a:pt x="188" y="60"/>
                  <a:pt x="188" y="60"/>
                  <a:pt x="188" y="60"/>
                </a:cubicBezTo>
                <a:cubicBezTo>
                  <a:pt x="187" y="61"/>
                  <a:pt x="187" y="64"/>
                  <a:pt x="188" y="66"/>
                </a:cubicBezTo>
                <a:cubicBezTo>
                  <a:pt x="189" y="66"/>
                  <a:pt x="190" y="67"/>
                  <a:pt x="191" y="67"/>
                </a:cubicBezTo>
                <a:cubicBezTo>
                  <a:pt x="192" y="67"/>
                  <a:pt x="193" y="66"/>
                  <a:pt x="194" y="66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2" y="47"/>
                  <a:pt x="213" y="46"/>
                  <a:pt x="213" y="45"/>
                </a:cubicBezTo>
                <a:cubicBezTo>
                  <a:pt x="213" y="44"/>
                  <a:pt x="212" y="43"/>
                  <a:pt x="212" y="42"/>
                </a:cubicBezTo>
                <a:cubicBezTo>
                  <a:pt x="210" y="41"/>
                  <a:pt x="207" y="41"/>
                  <a:pt x="206" y="42"/>
                </a:cubicBezTo>
                <a:close/>
                <a:moveTo>
                  <a:pt x="250" y="123"/>
                </a:moveTo>
                <a:cubicBezTo>
                  <a:pt x="218" y="123"/>
                  <a:pt x="218" y="123"/>
                  <a:pt x="218" y="123"/>
                </a:cubicBezTo>
                <a:cubicBezTo>
                  <a:pt x="215" y="123"/>
                  <a:pt x="214" y="125"/>
                  <a:pt x="214" y="127"/>
                </a:cubicBezTo>
                <a:cubicBezTo>
                  <a:pt x="214" y="129"/>
                  <a:pt x="215" y="131"/>
                  <a:pt x="218" y="131"/>
                </a:cubicBezTo>
                <a:cubicBezTo>
                  <a:pt x="250" y="131"/>
                  <a:pt x="250" y="131"/>
                  <a:pt x="250" y="131"/>
                </a:cubicBezTo>
                <a:cubicBezTo>
                  <a:pt x="252" y="131"/>
                  <a:pt x="254" y="129"/>
                  <a:pt x="254" y="127"/>
                </a:cubicBezTo>
                <a:cubicBezTo>
                  <a:pt x="254" y="125"/>
                  <a:pt x="252" y="123"/>
                  <a:pt x="250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15"/>
          <p:cNvSpPr>
            <a:spLocks noEditPoints="1"/>
          </p:cNvSpPr>
          <p:nvPr/>
        </p:nvSpPr>
        <p:spPr bwMode="auto">
          <a:xfrm>
            <a:off x="6656388" y="4525963"/>
            <a:ext cx="871537" cy="836612"/>
          </a:xfrm>
          <a:custGeom>
            <a:avLst/>
            <a:gdLst>
              <a:gd name="T0" fmla="*/ 381298 w 224"/>
              <a:gd name="T1" fmla="*/ 455273 h 215"/>
              <a:gd name="T2" fmla="*/ 381298 w 224"/>
              <a:gd name="T3" fmla="*/ 821047 h 215"/>
              <a:gd name="T4" fmla="*/ 365735 w 224"/>
              <a:gd name="T5" fmla="*/ 836612 h 215"/>
              <a:gd name="T6" fmla="*/ 350172 w 224"/>
              <a:gd name="T7" fmla="*/ 821047 h 215"/>
              <a:gd name="T8" fmla="*/ 350172 w 224"/>
              <a:gd name="T9" fmla="*/ 455273 h 215"/>
              <a:gd name="T10" fmla="*/ 365735 w 224"/>
              <a:gd name="T11" fmla="*/ 439708 h 215"/>
              <a:gd name="T12" fmla="*/ 381298 w 224"/>
              <a:gd name="T13" fmla="*/ 455273 h 215"/>
              <a:gd name="T14" fmla="*/ 287919 w 224"/>
              <a:gd name="T15" fmla="*/ 377448 h 215"/>
              <a:gd name="T16" fmla="*/ 272356 w 224"/>
              <a:gd name="T17" fmla="*/ 396904 h 215"/>
              <a:gd name="T18" fmla="*/ 272356 w 224"/>
              <a:gd name="T19" fmla="*/ 762679 h 215"/>
              <a:gd name="T20" fmla="*/ 287919 w 224"/>
              <a:gd name="T21" fmla="*/ 778244 h 215"/>
              <a:gd name="T22" fmla="*/ 303482 w 224"/>
              <a:gd name="T23" fmla="*/ 762679 h 215"/>
              <a:gd name="T24" fmla="*/ 303482 w 224"/>
              <a:gd name="T25" fmla="*/ 396904 h 215"/>
              <a:gd name="T26" fmla="*/ 287919 w 224"/>
              <a:gd name="T27" fmla="*/ 377448 h 215"/>
              <a:gd name="T28" fmla="*/ 525257 w 224"/>
              <a:gd name="T29" fmla="*/ 357992 h 215"/>
              <a:gd name="T30" fmla="*/ 509694 w 224"/>
              <a:gd name="T31" fmla="*/ 377448 h 215"/>
              <a:gd name="T32" fmla="*/ 509694 w 224"/>
              <a:gd name="T33" fmla="*/ 739332 h 215"/>
              <a:gd name="T34" fmla="*/ 525257 w 224"/>
              <a:gd name="T35" fmla="*/ 758788 h 215"/>
              <a:gd name="T36" fmla="*/ 540820 w 224"/>
              <a:gd name="T37" fmla="*/ 739332 h 215"/>
              <a:gd name="T38" fmla="*/ 540820 w 224"/>
              <a:gd name="T39" fmla="*/ 377448 h 215"/>
              <a:gd name="T40" fmla="*/ 525257 w 224"/>
              <a:gd name="T41" fmla="*/ 357992 h 215"/>
              <a:gd name="T42" fmla="*/ 443551 w 224"/>
              <a:gd name="T43" fmla="*/ 295733 h 215"/>
              <a:gd name="T44" fmla="*/ 427987 w 224"/>
              <a:gd name="T45" fmla="*/ 311297 h 215"/>
              <a:gd name="T46" fmla="*/ 427987 w 224"/>
              <a:gd name="T47" fmla="*/ 677072 h 215"/>
              <a:gd name="T48" fmla="*/ 443551 w 224"/>
              <a:gd name="T49" fmla="*/ 692637 h 215"/>
              <a:gd name="T50" fmla="*/ 463005 w 224"/>
              <a:gd name="T51" fmla="*/ 677072 h 215"/>
              <a:gd name="T52" fmla="*/ 463005 w 224"/>
              <a:gd name="T53" fmla="*/ 311297 h 215"/>
              <a:gd name="T54" fmla="*/ 443551 w 224"/>
              <a:gd name="T55" fmla="*/ 295733 h 215"/>
              <a:gd name="T56" fmla="*/ 680889 w 224"/>
              <a:gd name="T57" fmla="*/ 210126 h 215"/>
              <a:gd name="T58" fmla="*/ 618636 w 224"/>
              <a:gd name="T59" fmla="*/ 210126 h 215"/>
              <a:gd name="T60" fmla="*/ 392970 w 224"/>
              <a:gd name="T61" fmla="*/ 0 h 215"/>
              <a:gd name="T62" fmla="*/ 167304 w 224"/>
              <a:gd name="T63" fmla="*/ 214017 h 215"/>
              <a:gd name="T64" fmla="*/ 0 w 224"/>
              <a:gd name="T65" fmla="*/ 400796 h 215"/>
              <a:gd name="T66" fmla="*/ 190649 w 224"/>
              <a:gd name="T67" fmla="*/ 595356 h 215"/>
              <a:gd name="T68" fmla="*/ 210103 w 224"/>
              <a:gd name="T69" fmla="*/ 579792 h 215"/>
              <a:gd name="T70" fmla="*/ 190649 w 224"/>
              <a:gd name="T71" fmla="*/ 560335 h 215"/>
              <a:gd name="T72" fmla="*/ 35017 w 224"/>
              <a:gd name="T73" fmla="*/ 400796 h 215"/>
              <a:gd name="T74" fmla="*/ 182867 w 224"/>
              <a:gd name="T75" fmla="*/ 245147 h 215"/>
              <a:gd name="T76" fmla="*/ 182867 w 224"/>
              <a:gd name="T77" fmla="*/ 241256 h 215"/>
              <a:gd name="T78" fmla="*/ 198431 w 224"/>
              <a:gd name="T79" fmla="*/ 225691 h 215"/>
              <a:gd name="T80" fmla="*/ 392970 w 224"/>
              <a:gd name="T81" fmla="*/ 35021 h 215"/>
              <a:gd name="T82" fmla="*/ 587510 w 224"/>
              <a:gd name="T83" fmla="*/ 221799 h 215"/>
              <a:gd name="T84" fmla="*/ 583619 w 224"/>
              <a:gd name="T85" fmla="*/ 225691 h 215"/>
              <a:gd name="T86" fmla="*/ 603073 w 224"/>
              <a:gd name="T87" fmla="*/ 245147 h 215"/>
              <a:gd name="T88" fmla="*/ 680889 w 224"/>
              <a:gd name="T89" fmla="*/ 245147 h 215"/>
              <a:gd name="T90" fmla="*/ 840412 w 224"/>
              <a:gd name="T91" fmla="*/ 400796 h 215"/>
              <a:gd name="T92" fmla="*/ 680889 w 224"/>
              <a:gd name="T93" fmla="*/ 560335 h 215"/>
              <a:gd name="T94" fmla="*/ 599182 w 224"/>
              <a:gd name="T95" fmla="*/ 560335 h 215"/>
              <a:gd name="T96" fmla="*/ 583619 w 224"/>
              <a:gd name="T97" fmla="*/ 579792 h 215"/>
              <a:gd name="T98" fmla="*/ 599182 w 224"/>
              <a:gd name="T99" fmla="*/ 595356 h 215"/>
              <a:gd name="T100" fmla="*/ 680889 w 224"/>
              <a:gd name="T101" fmla="*/ 595356 h 215"/>
              <a:gd name="T102" fmla="*/ 871538 w 224"/>
              <a:gd name="T103" fmla="*/ 400796 h 215"/>
              <a:gd name="T104" fmla="*/ 680889 w 224"/>
              <a:gd name="T105" fmla="*/ 210126 h 21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4" h="215">
                <a:moveTo>
                  <a:pt x="98" y="117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213"/>
                  <a:pt x="97" y="215"/>
                  <a:pt x="94" y="215"/>
                </a:cubicBezTo>
                <a:cubicBezTo>
                  <a:pt x="92" y="215"/>
                  <a:pt x="90" y="213"/>
                  <a:pt x="90" y="211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90" y="114"/>
                  <a:pt x="92" y="113"/>
                  <a:pt x="94" y="113"/>
                </a:cubicBezTo>
                <a:cubicBezTo>
                  <a:pt x="97" y="113"/>
                  <a:pt x="98" y="114"/>
                  <a:pt x="98" y="117"/>
                </a:cubicBezTo>
                <a:close/>
                <a:moveTo>
                  <a:pt x="74" y="97"/>
                </a:moveTo>
                <a:cubicBezTo>
                  <a:pt x="72" y="97"/>
                  <a:pt x="70" y="99"/>
                  <a:pt x="70" y="102"/>
                </a:cubicBezTo>
                <a:cubicBezTo>
                  <a:pt x="70" y="196"/>
                  <a:pt x="70" y="196"/>
                  <a:pt x="70" y="196"/>
                </a:cubicBezTo>
                <a:cubicBezTo>
                  <a:pt x="70" y="198"/>
                  <a:pt x="72" y="200"/>
                  <a:pt x="74" y="200"/>
                </a:cubicBezTo>
                <a:cubicBezTo>
                  <a:pt x="76" y="200"/>
                  <a:pt x="78" y="198"/>
                  <a:pt x="78" y="196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99"/>
                  <a:pt x="76" y="97"/>
                  <a:pt x="74" y="97"/>
                </a:cubicBezTo>
                <a:close/>
                <a:moveTo>
                  <a:pt x="135" y="92"/>
                </a:moveTo>
                <a:cubicBezTo>
                  <a:pt x="132" y="92"/>
                  <a:pt x="131" y="94"/>
                  <a:pt x="131" y="97"/>
                </a:cubicBezTo>
                <a:cubicBezTo>
                  <a:pt x="131" y="190"/>
                  <a:pt x="131" y="190"/>
                  <a:pt x="131" y="190"/>
                </a:cubicBezTo>
                <a:cubicBezTo>
                  <a:pt x="131" y="193"/>
                  <a:pt x="132" y="195"/>
                  <a:pt x="135" y="195"/>
                </a:cubicBezTo>
                <a:cubicBezTo>
                  <a:pt x="137" y="195"/>
                  <a:pt x="139" y="193"/>
                  <a:pt x="139" y="190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9" y="94"/>
                  <a:pt x="137" y="92"/>
                  <a:pt x="135" y="92"/>
                </a:cubicBezTo>
                <a:close/>
                <a:moveTo>
                  <a:pt x="114" y="76"/>
                </a:moveTo>
                <a:cubicBezTo>
                  <a:pt x="112" y="76"/>
                  <a:pt x="110" y="78"/>
                  <a:pt x="110" y="80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10" y="176"/>
                  <a:pt x="112" y="178"/>
                  <a:pt x="114" y="178"/>
                </a:cubicBezTo>
                <a:cubicBezTo>
                  <a:pt x="117" y="178"/>
                  <a:pt x="119" y="176"/>
                  <a:pt x="119" y="174"/>
                </a:cubicBezTo>
                <a:cubicBezTo>
                  <a:pt x="119" y="80"/>
                  <a:pt x="119" y="80"/>
                  <a:pt x="119" y="80"/>
                </a:cubicBezTo>
                <a:cubicBezTo>
                  <a:pt x="119" y="78"/>
                  <a:pt x="117" y="76"/>
                  <a:pt x="114" y="76"/>
                </a:cubicBezTo>
                <a:close/>
                <a:moveTo>
                  <a:pt x="175" y="54"/>
                </a:moveTo>
                <a:cubicBezTo>
                  <a:pt x="159" y="54"/>
                  <a:pt x="159" y="54"/>
                  <a:pt x="159" y="54"/>
                </a:cubicBezTo>
                <a:cubicBezTo>
                  <a:pt x="157" y="24"/>
                  <a:pt x="131" y="0"/>
                  <a:pt x="101" y="0"/>
                </a:cubicBezTo>
                <a:cubicBezTo>
                  <a:pt x="70" y="0"/>
                  <a:pt x="45" y="24"/>
                  <a:pt x="43" y="55"/>
                </a:cubicBezTo>
                <a:cubicBezTo>
                  <a:pt x="19" y="59"/>
                  <a:pt x="0" y="79"/>
                  <a:pt x="0" y="103"/>
                </a:cubicBezTo>
                <a:cubicBezTo>
                  <a:pt x="0" y="131"/>
                  <a:pt x="22" y="153"/>
                  <a:pt x="49" y="153"/>
                </a:cubicBezTo>
                <a:cubicBezTo>
                  <a:pt x="52" y="153"/>
                  <a:pt x="54" y="151"/>
                  <a:pt x="54" y="149"/>
                </a:cubicBezTo>
                <a:cubicBezTo>
                  <a:pt x="54" y="146"/>
                  <a:pt x="52" y="144"/>
                  <a:pt x="49" y="144"/>
                </a:cubicBezTo>
                <a:cubicBezTo>
                  <a:pt x="27" y="144"/>
                  <a:pt x="9" y="126"/>
                  <a:pt x="9" y="103"/>
                </a:cubicBezTo>
                <a:cubicBezTo>
                  <a:pt x="9" y="83"/>
                  <a:pt x="25" y="65"/>
                  <a:pt x="47" y="63"/>
                </a:cubicBezTo>
                <a:cubicBezTo>
                  <a:pt x="47" y="63"/>
                  <a:pt x="47" y="63"/>
                  <a:pt x="47" y="62"/>
                </a:cubicBezTo>
                <a:cubicBezTo>
                  <a:pt x="49" y="62"/>
                  <a:pt x="51" y="61"/>
                  <a:pt x="51" y="58"/>
                </a:cubicBezTo>
                <a:cubicBezTo>
                  <a:pt x="51" y="31"/>
                  <a:pt x="73" y="9"/>
                  <a:pt x="101" y="9"/>
                </a:cubicBezTo>
                <a:cubicBezTo>
                  <a:pt x="128" y="9"/>
                  <a:pt x="150" y="30"/>
                  <a:pt x="151" y="57"/>
                </a:cubicBezTo>
                <a:cubicBezTo>
                  <a:pt x="151" y="57"/>
                  <a:pt x="150" y="58"/>
                  <a:pt x="150" y="58"/>
                </a:cubicBezTo>
                <a:cubicBezTo>
                  <a:pt x="150" y="61"/>
                  <a:pt x="152" y="63"/>
                  <a:pt x="155" y="63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98" y="63"/>
                  <a:pt x="216" y="81"/>
                  <a:pt x="216" y="103"/>
                </a:cubicBezTo>
                <a:cubicBezTo>
                  <a:pt x="216" y="126"/>
                  <a:pt x="198" y="144"/>
                  <a:pt x="175" y="144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51" y="144"/>
                  <a:pt x="150" y="146"/>
                  <a:pt x="150" y="149"/>
                </a:cubicBezTo>
                <a:cubicBezTo>
                  <a:pt x="150" y="151"/>
                  <a:pt x="151" y="153"/>
                  <a:pt x="154" y="153"/>
                </a:cubicBezTo>
                <a:cubicBezTo>
                  <a:pt x="175" y="153"/>
                  <a:pt x="175" y="153"/>
                  <a:pt x="175" y="153"/>
                </a:cubicBezTo>
                <a:cubicBezTo>
                  <a:pt x="202" y="153"/>
                  <a:pt x="224" y="131"/>
                  <a:pt x="224" y="103"/>
                </a:cubicBezTo>
                <a:cubicBezTo>
                  <a:pt x="224" y="76"/>
                  <a:pt x="202" y="54"/>
                  <a:pt x="175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307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307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307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307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307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307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30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30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750"/>
                                            <p:tgtEl>
                                              <p:spTgt spid="307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307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30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30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307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1" dur="75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4" dur="75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307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75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22" grpId="0"/>
          <p:bldP spid="30723" grpId="0"/>
          <p:bldP spid="30724" grpId="0"/>
          <p:bldP spid="30725" grpId="0"/>
          <p:bldP spid="30726" grpId="0"/>
          <p:bldP spid="30727" grpId="0"/>
          <p:bldP spid="30728" grpId="0"/>
          <p:bldP spid="30729" grpId="0"/>
          <p:bldP spid="30730" grpId="0"/>
          <p:bldP spid="30731" grpId="0"/>
          <p:bldP spid="30732" grpId="0" animBg="1"/>
          <p:bldP spid="30733" grpId="0" animBg="1"/>
          <p:bldP spid="30734" grpId="0" animBg="1"/>
          <p:bldP spid="30735" grpId="0" animBg="1"/>
          <p:bldP spid="30736" grpId="0" animBg="1"/>
          <p:bldP spid="30737" grpId="0" animBg="1"/>
          <p:bldP spid="30738" grpId="0" animBg="1"/>
          <p:bldP spid="30739" grpId="0" animBg="1"/>
          <p:bldP spid="30740" grpId="0" animBg="1"/>
          <p:bldP spid="307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307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307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307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307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307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307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30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0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750"/>
                                            <p:tgtEl>
                                              <p:spTgt spid="307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307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30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30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307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307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22" grpId="0"/>
          <p:bldP spid="30723" grpId="0"/>
          <p:bldP spid="30724" grpId="0"/>
          <p:bldP spid="30725" grpId="0"/>
          <p:bldP spid="30726" grpId="0"/>
          <p:bldP spid="30727" grpId="0"/>
          <p:bldP spid="30728" grpId="0"/>
          <p:bldP spid="30729" grpId="0"/>
          <p:bldP spid="30730" grpId="0"/>
          <p:bldP spid="30731" grpId="0"/>
          <p:bldP spid="30732" grpId="0" animBg="1"/>
          <p:bldP spid="30733" grpId="0" animBg="1"/>
          <p:bldP spid="30734" grpId="0" animBg="1"/>
          <p:bldP spid="30735" grpId="0" animBg="1"/>
          <p:bldP spid="30736" grpId="0" animBg="1"/>
          <p:bldP spid="30737" grpId="0" animBg="1"/>
          <p:bldP spid="30738" grpId="0" animBg="1"/>
          <p:bldP spid="30739" grpId="0" animBg="1"/>
          <p:bldP spid="30740" grpId="0" animBg="1"/>
          <p:bldP spid="30741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702;p28"/>
          <p:cNvSpPr txBox="1">
            <a:spLocks noChangeArrowheads="1"/>
          </p:cNvSpPr>
          <p:nvPr/>
        </p:nvSpPr>
        <p:spPr bwMode="auto">
          <a:xfrm>
            <a:off x="9571038" y="1227138"/>
            <a:ext cx="1931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9155" name="Google Shape;703;p28"/>
          <p:cNvSpPr txBox="1">
            <a:spLocks noChangeArrowheads="1"/>
          </p:cNvSpPr>
          <p:nvPr/>
        </p:nvSpPr>
        <p:spPr bwMode="auto">
          <a:xfrm>
            <a:off x="9659938" y="4851131"/>
            <a:ext cx="13049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95380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09538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9156" name="Google Shape;704;p28"/>
          <p:cNvSpPr txBox="1">
            <a:spLocks noChangeArrowheads="1"/>
          </p:cNvSpPr>
          <p:nvPr/>
        </p:nvSpPr>
        <p:spPr bwMode="auto">
          <a:xfrm>
            <a:off x="9659938" y="2881044"/>
            <a:ext cx="14049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9B3E3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39B3E3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49157" name="Google Shape;705;p28"/>
          <p:cNvSpPr txBox="1">
            <a:spLocks noChangeArrowheads="1"/>
          </p:cNvSpPr>
          <p:nvPr/>
        </p:nvSpPr>
        <p:spPr bwMode="auto">
          <a:xfrm>
            <a:off x="9659938" y="910956"/>
            <a:ext cx="12795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9D1D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69D1D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49158" name="Google Shape;706;p28"/>
          <p:cNvSpPr txBox="1">
            <a:spLocks noChangeArrowheads="1"/>
          </p:cNvSpPr>
          <p:nvPr/>
        </p:nvSpPr>
        <p:spPr bwMode="auto">
          <a:xfrm>
            <a:off x="1044790" y="4851131"/>
            <a:ext cx="15303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E24E5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E24E5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PLANNING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49159" name="Google Shape;707;p28"/>
          <p:cNvSpPr txBox="1">
            <a:spLocks noChangeArrowheads="1"/>
          </p:cNvSpPr>
          <p:nvPr/>
        </p:nvSpPr>
        <p:spPr bwMode="auto">
          <a:xfrm>
            <a:off x="1101940" y="2881044"/>
            <a:ext cx="14795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F912B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FF912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RESEARCH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49160" name="Google Shape;708;p28"/>
          <p:cNvSpPr txBox="1">
            <a:spLocks noChangeArrowheads="1"/>
          </p:cNvSpPr>
          <p:nvPr/>
        </p:nvSpPr>
        <p:spPr bwMode="auto">
          <a:xfrm>
            <a:off x="1030514" y="893494"/>
            <a:ext cx="1549389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7BE48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F7BE48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9161" name="Google Shape;709;p28"/>
          <p:cNvSpPr txBox="1">
            <a:spLocks noChangeArrowheads="1"/>
          </p:cNvSpPr>
          <p:nvPr/>
        </p:nvSpPr>
        <p:spPr bwMode="auto">
          <a:xfrm>
            <a:off x="9571038" y="3182938"/>
            <a:ext cx="1931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9162" name="Google Shape;710;p28"/>
          <p:cNvSpPr txBox="1">
            <a:spLocks noChangeArrowheads="1"/>
          </p:cNvSpPr>
          <p:nvPr/>
        </p:nvSpPr>
        <p:spPr bwMode="auto">
          <a:xfrm>
            <a:off x="9571038" y="5203825"/>
            <a:ext cx="1931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9163" name="Google Shape;711;p28"/>
          <p:cNvSpPr txBox="1">
            <a:spLocks noChangeArrowheads="1"/>
          </p:cNvSpPr>
          <p:nvPr/>
        </p:nvSpPr>
        <p:spPr bwMode="auto">
          <a:xfrm>
            <a:off x="715963" y="5164138"/>
            <a:ext cx="1931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9164" name="Google Shape;712;p28"/>
          <p:cNvSpPr txBox="1">
            <a:spLocks noChangeArrowheads="1"/>
          </p:cNvSpPr>
          <p:nvPr/>
        </p:nvSpPr>
        <p:spPr bwMode="auto">
          <a:xfrm>
            <a:off x="722313" y="3213100"/>
            <a:ext cx="1931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9165" name="Google Shape;713;p28"/>
          <p:cNvSpPr txBox="1">
            <a:spLocks noChangeArrowheads="1"/>
          </p:cNvSpPr>
          <p:nvPr/>
        </p:nvSpPr>
        <p:spPr bwMode="auto">
          <a:xfrm>
            <a:off x="736600" y="1214438"/>
            <a:ext cx="1931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9166" name="Google Shape;714;p28"/>
          <p:cNvSpPr>
            <a:spLocks/>
          </p:cNvSpPr>
          <p:nvPr/>
        </p:nvSpPr>
        <p:spPr bwMode="auto">
          <a:xfrm>
            <a:off x="5913438" y="4054475"/>
            <a:ext cx="2273300" cy="1746250"/>
          </a:xfrm>
          <a:custGeom>
            <a:avLst/>
            <a:gdLst>
              <a:gd name="T0" fmla="*/ 2147483646 w 517"/>
              <a:gd name="T1" fmla="*/ 2147483646 h 397"/>
              <a:gd name="T2" fmla="*/ 2147483646 w 517"/>
              <a:gd name="T3" fmla="*/ 2147483646 h 397"/>
              <a:gd name="T4" fmla="*/ 2147483646 w 517"/>
              <a:gd name="T5" fmla="*/ 0 h 397"/>
              <a:gd name="T6" fmla="*/ 2147483646 w 517"/>
              <a:gd name="T7" fmla="*/ 2147483646 h 397"/>
              <a:gd name="T8" fmla="*/ 0 w 517"/>
              <a:gd name="T9" fmla="*/ 2147483646 h 397"/>
              <a:gd name="T10" fmla="*/ 2147483646 w 517"/>
              <a:gd name="T11" fmla="*/ 2147483646 h 397"/>
              <a:gd name="T12" fmla="*/ 2147483646 w 517"/>
              <a:gd name="T13" fmla="*/ 2147483646 h 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7" h="397" extrusionOk="0">
                <a:moveTo>
                  <a:pt x="517" y="117"/>
                </a:moveTo>
                <a:cubicBezTo>
                  <a:pt x="368" y="128"/>
                  <a:pt x="368" y="128"/>
                  <a:pt x="368" y="1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39" y="77"/>
                  <a:pt x="158" y="129"/>
                  <a:pt x="68" y="137"/>
                </a:cubicBezTo>
                <a:cubicBezTo>
                  <a:pt x="0" y="273"/>
                  <a:pt x="0" y="273"/>
                  <a:pt x="0" y="273"/>
                </a:cubicBezTo>
                <a:cubicBezTo>
                  <a:pt x="83" y="397"/>
                  <a:pt x="83" y="397"/>
                  <a:pt x="83" y="397"/>
                </a:cubicBezTo>
                <a:cubicBezTo>
                  <a:pt x="265" y="383"/>
                  <a:pt x="429" y="277"/>
                  <a:pt x="517" y="117"/>
                </a:cubicBezTo>
                <a:close/>
              </a:path>
            </a:pathLst>
          </a:custGeom>
          <a:solidFill>
            <a:srgbClr val="0953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67" name="Google Shape;715;p28"/>
          <p:cNvSpPr>
            <a:spLocks/>
          </p:cNvSpPr>
          <p:nvPr/>
        </p:nvSpPr>
        <p:spPr bwMode="auto">
          <a:xfrm>
            <a:off x="4137025" y="4141788"/>
            <a:ext cx="2019300" cy="1681162"/>
          </a:xfrm>
          <a:custGeom>
            <a:avLst/>
            <a:gdLst>
              <a:gd name="T0" fmla="*/ 2147483646 w 459"/>
              <a:gd name="T1" fmla="*/ 2147483646 h 382"/>
              <a:gd name="T2" fmla="*/ 2147483646 w 459"/>
              <a:gd name="T3" fmla="*/ 2147483646 h 382"/>
              <a:gd name="T4" fmla="*/ 2147483646 w 459"/>
              <a:gd name="T5" fmla="*/ 2147483646 h 382"/>
              <a:gd name="T6" fmla="*/ 2147483646 w 459"/>
              <a:gd name="T7" fmla="*/ 0 h 382"/>
              <a:gd name="T8" fmla="*/ 2147483646 w 459"/>
              <a:gd name="T9" fmla="*/ 2147483646 h 382"/>
              <a:gd name="T10" fmla="*/ 0 w 459"/>
              <a:gd name="T11" fmla="*/ 2147483646 h 382"/>
              <a:gd name="T12" fmla="*/ 2147483646 w 459"/>
              <a:gd name="T13" fmla="*/ 2147483646 h 3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9" h="382" extrusionOk="0">
                <a:moveTo>
                  <a:pt x="459" y="378"/>
                </a:moveTo>
                <a:cubicBezTo>
                  <a:pt x="376" y="254"/>
                  <a:pt x="376" y="254"/>
                  <a:pt x="376" y="254"/>
                </a:cubicBezTo>
                <a:cubicBezTo>
                  <a:pt x="445" y="118"/>
                  <a:pt x="445" y="118"/>
                  <a:pt x="445" y="118"/>
                </a:cubicBezTo>
                <a:cubicBezTo>
                  <a:pt x="355" y="117"/>
                  <a:pt x="270" y="73"/>
                  <a:pt x="218" y="0"/>
                </a:cubicBezTo>
                <a:cubicBezTo>
                  <a:pt x="66" y="8"/>
                  <a:pt x="66" y="8"/>
                  <a:pt x="66" y="8"/>
                </a:cubicBezTo>
                <a:cubicBezTo>
                  <a:pt x="0" y="143"/>
                  <a:pt x="0" y="143"/>
                  <a:pt x="0" y="143"/>
                </a:cubicBezTo>
                <a:cubicBezTo>
                  <a:pt x="104" y="294"/>
                  <a:pt x="277" y="382"/>
                  <a:pt x="459" y="378"/>
                </a:cubicBezTo>
                <a:close/>
              </a:path>
            </a:pathLst>
          </a:custGeom>
          <a:solidFill>
            <a:srgbClr val="E24E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68" name="Google Shape;716;p28"/>
          <p:cNvSpPr>
            <a:spLocks/>
          </p:cNvSpPr>
          <p:nvPr/>
        </p:nvSpPr>
        <p:spPr bwMode="auto">
          <a:xfrm>
            <a:off x="4014788" y="1057275"/>
            <a:ext cx="2276475" cy="1747838"/>
          </a:xfrm>
          <a:custGeom>
            <a:avLst/>
            <a:gdLst>
              <a:gd name="T0" fmla="*/ 2147483646 w 518"/>
              <a:gd name="T1" fmla="*/ 2147483646 h 397"/>
              <a:gd name="T2" fmla="*/ 2147483646 w 518"/>
              <a:gd name="T3" fmla="*/ 2147483646 h 397"/>
              <a:gd name="T4" fmla="*/ 2147483646 w 518"/>
              <a:gd name="T5" fmla="*/ 2147483646 h 397"/>
              <a:gd name="T6" fmla="*/ 2147483646 w 518"/>
              <a:gd name="T7" fmla="*/ 0 h 397"/>
              <a:gd name="T8" fmla="*/ 0 w 518"/>
              <a:gd name="T9" fmla="*/ 2147483646 h 397"/>
              <a:gd name="T10" fmla="*/ 2147483646 w 518"/>
              <a:gd name="T11" fmla="*/ 2147483646 h 397"/>
              <a:gd name="T12" fmla="*/ 2147483646 w 518"/>
              <a:gd name="T13" fmla="*/ 2147483646 h 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8" h="397" extrusionOk="0">
                <a:moveTo>
                  <a:pt x="233" y="397"/>
                </a:moveTo>
                <a:cubicBezTo>
                  <a:pt x="279" y="320"/>
                  <a:pt x="359" y="268"/>
                  <a:pt x="449" y="260"/>
                </a:cubicBezTo>
                <a:cubicBezTo>
                  <a:pt x="518" y="125"/>
                  <a:pt x="518" y="125"/>
                  <a:pt x="518" y="125"/>
                </a:cubicBezTo>
                <a:cubicBezTo>
                  <a:pt x="434" y="0"/>
                  <a:pt x="434" y="0"/>
                  <a:pt x="434" y="0"/>
                </a:cubicBezTo>
                <a:cubicBezTo>
                  <a:pt x="252" y="14"/>
                  <a:pt x="88" y="120"/>
                  <a:pt x="0" y="280"/>
                </a:cubicBezTo>
                <a:cubicBezTo>
                  <a:pt x="149" y="270"/>
                  <a:pt x="149" y="270"/>
                  <a:pt x="149" y="270"/>
                </a:cubicBezTo>
                <a:lnTo>
                  <a:pt x="233" y="397"/>
                </a:lnTo>
                <a:close/>
              </a:path>
            </a:pathLst>
          </a:cu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69" name="Google Shape;717;p28"/>
          <p:cNvSpPr>
            <a:spLocks/>
          </p:cNvSpPr>
          <p:nvPr/>
        </p:nvSpPr>
        <p:spPr bwMode="auto">
          <a:xfrm>
            <a:off x="3706813" y="2355850"/>
            <a:ext cx="1323975" cy="2309813"/>
          </a:xfrm>
          <a:custGeom>
            <a:avLst/>
            <a:gdLst>
              <a:gd name="T0" fmla="*/ 2147483646 w 301"/>
              <a:gd name="T1" fmla="*/ 2147483646 h 525"/>
              <a:gd name="T2" fmla="*/ 2147483646 w 301"/>
              <a:gd name="T3" fmla="*/ 2147483646 h 525"/>
              <a:gd name="T4" fmla="*/ 2147483646 w 301"/>
              <a:gd name="T5" fmla="*/ 2147483646 h 525"/>
              <a:gd name="T6" fmla="*/ 2147483646 w 301"/>
              <a:gd name="T7" fmla="*/ 2147483646 h 525"/>
              <a:gd name="T8" fmla="*/ 2147483646 w 301"/>
              <a:gd name="T9" fmla="*/ 2147483646 h 525"/>
              <a:gd name="T10" fmla="*/ 2147483646 w 301"/>
              <a:gd name="T11" fmla="*/ 2147483646 h 525"/>
              <a:gd name="T12" fmla="*/ 2147483646 w 301"/>
              <a:gd name="T13" fmla="*/ 2147483646 h 525"/>
              <a:gd name="T14" fmla="*/ 2147483646 w 301"/>
              <a:gd name="T15" fmla="*/ 0 h 525"/>
              <a:gd name="T16" fmla="*/ 2147483646 w 301"/>
              <a:gd name="T17" fmla="*/ 2147483646 h 5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1" h="525" extrusionOk="0">
                <a:moveTo>
                  <a:pt x="58" y="10"/>
                </a:moveTo>
                <a:cubicBezTo>
                  <a:pt x="18" y="93"/>
                  <a:pt x="0" y="186"/>
                  <a:pt x="5" y="278"/>
                </a:cubicBezTo>
                <a:cubicBezTo>
                  <a:pt x="11" y="366"/>
                  <a:pt x="38" y="451"/>
                  <a:pt x="83" y="525"/>
                </a:cubicBezTo>
                <a:cubicBezTo>
                  <a:pt x="149" y="391"/>
                  <a:pt x="149" y="391"/>
                  <a:pt x="149" y="391"/>
                </a:cubicBezTo>
                <a:cubicBezTo>
                  <a:pt x="301" y="382"/>
                  <a:pt x="301" y="382"/>
                  <a:pt x="301" y="382"/>
                </a:cubicBezTo>
                <a:cubicBezTo>
                  <a:pt x="280" y="346"/>
                  <a:pt x="268" y="304"/>
                  <a:pt x="265" y="262"/>
                </a:cubicBezTo>
                <a:cubicBezTo>
                  <a:pt x="262" y="215"/>
                  <a:pt x="271" y="169"/>
                  <a:pt x="290" y="127"/>
                </a:cubicBezTo>
                <a:cubicBezTo>
                  <a:pt x="207" y="0"/>
                  <a:pt x="207" y="0"/>
                  <a:pt x="207" y="0"/>
                </a:cubicBezTo>
                <a:lnTo>
                  <a:pt x="58" y="10"/>
                </a:lnTo>
                <a:close/>
              </a:path>
            </a:pathLst>
          </a:cu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0" name="Google Shape;718;p28"/>
          <p:cNvSpPr>
            <a:spLocks/>
          </p:cNvSpPr>
          <p:nvPr/>
        </p:nvSpPr>
        <p:spPr bwMode="auto">
          <a:xfrm>
            <a:off x="7170738" y="2192338"/>
            <a:ext cx="1328737" cy="2314575"/>
          </a:xfrm>
          <a:custGeom>
            <a:avLst/>
            <a:gdLst>
              <a:gd name="T0" fmla="*/ 2147483646 w 302"/>
              <a:gd name="T1" fmla="*/ 2147483646 h 526"/>
              <a:gd name="T2" fmla="*/ 2147483646 w 302"/>
              <a:gd name="T3" fmla="*/ 2147483646 h 526"/>
              <a:gd name="T4" fmla="*/ 2147483646 w 302"/>
              <a:gd name="T5" fmla="*/ 0 h 526"/>
              <a:gd name="T6" fmla="*/ 2147483646 w 302"/>
              <a:gd name="T7" fmla="*/ 2147483646 h 526"/>
              <a:gd name="T8" fmla="*/ 0 w 302"/>
              <a:gd name="T9" fmla="*/ 2147483646 h 526"/>
              <a:gd name="T10" fmla="*/ 2147483646 w 302"/>
              <a:gd name="T11" fmla="*/ 2147483646 h 526"/>
              <a:gd name="T12" fmla="*/ 2147483646 w 302"/>
              <a:gd name="T13" fmla="*/ 2147483646 h 526"/>
              <a:gd name="T14" fmla="*/ 2147483646 w 302"/>
              <a:gd name="T15" fmla="*/ 2147483646 h 526"/>
              <a:gd name="T16" fmla="*/ 2147483646 w 302"/>
              <a:gd name="T17" fmla="*/ 2147483646 h 5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" h="526" extrusionOk="0">
                <a:moveTo>
                  <a:pt x="244" y="515"/>
                </a:moveTo>
                <a:cubicBezTo>
                  <a:pt x="284" y="432"/>
                  <a:pt x="302" y="340"/>
                  <a:pt x="296" y="247"/>
                </a:cubicBezTo>
                <a:cubicBezTo>
                  <a:pt x="290" y="159"/>
                  <a:pt x="263" y="74"/>
                  <a:pt x="218" y="0"/>
                </a:cubicBezTo>
                <a:cubicBezTo>
                  <a:pt x="153" y="134"/>
                  <a:pt x="153" y="134"/>
                  <a:pt x="153" y="134"/>
                </a:cubicBezTo>
                <a:cubicBezTo>
                  <a:pt x="0" y="143"/>
                  <a:pt x="0" y="143"/>
                  <a:pt x="0" y="143"/>
                </a:cubicBezTo>
                <a:cubicBezTo>
                  <a:pt x="21" y="180"/>
                  <a:pt x="33" y="221"/>
                  <a:pt x="36" y="264"/>
                </a:cubicBezTo>
                <a:cubicBezTo>
                  <a:pt x="39" y="310"/>
                  <a:pt x="30" y="357"/>
                  <a:pt x="11" y="399"/>
                </a:cubicBezTo>
                <a:cubicBezTo>
                  <a:pt x="94" y="526"/>
                  <a:pt x="94" y="526"/>
                  <a:pt x="94" y="526"/>
                </a:cubicBezTo>
                <a:lnTo>
                  <a:pt x="244" y="515"/>
                </a:lnTo>
                <a:close/>
              </a:path>
            </a:pathLst>
          </a:custGeom>
          <a:solidFill>
            <a:srgbClr val="34B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1" name="Google Shape;719;p28"/>
          <p:cNvSpPr>
            <a:spLocks/>
          </p:cNvSpPr>
          <p:nvPr/>
        </p:nvSpPr>
        <p:spPr bwMode="auto">
          <a:xfrm>
            <a:off x="6045200" y="1035050"/>
            <a:ext cx="2019300" cy="1685925"/>
          </a:xfrm>
          <a:custGeom>
            <a:avLst/>
            <a:gdLst>
              <a:gd name="T0" fmla="*/ 0 w 459"/>
              <a:gd name="T1" fmla="*/ 2147483646 h 383"/>
              <a:gd name="T2" fmla="*/ 2147483646 w 459"/>
              <a:gd name="T3" fmla="*/ 2147483646 h 383"/>
              <a:gd name="T4" fmla="*/ 2147483646 w 459"/>
              <a:gd name="T5" fmla="*/ 2147483646 h 383"/>
              <a:gd name="T6" fmla="*/ 2147483646 w 459"/>
              <a:gd name="T7" fmla="*/ 2147483646 h 383"/>
              <a:gd name="T8" fmla="*/ 2147483646 w 459"/>
              <a:gd name="T9" fmla="*/ 2147483646 h 383"/>
              <a:gd name="T10" fmla="*/ 2147483646 w 459"/>
              <a:gd name="T11" fmla="*/ 2147483646 h 383"/>
              <a:gd name="T12" fmla="*/ 0 w 459"/>
              <a:gd name="T13" fmla="*/ 2147483646 h 3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9" h="383" extrusionOk="0">
                <a:moveTo>
                  <a:pt x="0" y="4"/>
                </a:moveTo>
                <a:cubicBezTo>
                  <a:pt x="83" y="128"/>
                  <a:pt x="83" y="128"/>
                  <a:pt x="83" y="128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104" y="265"/>
                  <a:pt x="189" y="309"/>
                  <a:pt x="241" y="383"/>
                </a:cubicBezTo>
                <a:cubicBezTo>
                  <a:pt x="393" y="374"/>
                  <a:pt x="393" y="374"/>
                  <a:pt x="393" y="374"/>
                </a:cubicBezTo>
                <a:cubicBezTo>
                  <a:pt x="459" y="239"/>
                  <a:pt x="459" y="239"/>
                  <a:pt x="459" y="239"/>
                </a:cubicBezTo>
                <a:cubicBezTo>
                  <a:pt x="356" y="89"/>
                  <a:pt x="182" y="0"/>
                  <a:pt x="0" y="4"/>
                </a:cubicBezTo>
                <a:close/>
              </a:path>
            </a:pathLst>
          </a:custGeom>
          <a:solidFill>
            <a:srgbClr val="69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2" name="Google Shape;720;p28"/>
          <p:cNvSpPr>
            <a:spLocks/>
          </p:cNvSpPr>
          <p:nvPr/>
        </p:nvSpPr>
        <p:spPr bwMode="auto">
          <a:xfrm>
            <a:off x="4022725" y="2919413"/>
            <a:ext cx="588963" cy="703262"/>
          </a:xfrm>
          <a:custGeom>
            <a:avLst/>
            <a:gdLst>
              <a:gd name="T0" fmla="*/ 2147483646 w 134"/>
              <a:gd name="T1" fmla="*/ 2147483646 h 160"/>
              <a:gd name="T2" fmla="*/ 2147483646 w 134"/>
              <a:gd name="T3" fmla="*/ 2147483646 h 160"/>
              <a:gd name="T4" fmla="*/ 2147483646 w 134"/>
              <a:gd name="T5" fmla="*/ 2147483646 h 160"/>
              <a:gd name="T6" fmla="*/ 2147483646 w 134"/>
              <a:gd name="T7" fmla="*/ 2147483646 h 160"/>
              <a:gd name="T8" fmla="*/ 2147483646 w 134"/>
              <a:gd name="T9" fmla="*/ 2147483646 h 160"/>
              <a:gd name="T10" fmla="*/ 2147483646 w 134"/>
              <a:gd name="T11" fmla="*/ 2147483646 h 160"/>
              <a:gd name="T12" fmla="*/ 2147483646 w 134"/>
              <a:gd name="T13" fmla="*/ 2147483646 h 160"/>
              <a:gd name="T14" fmla="*/ 2147483646 w 134"/>
              <a:gd name="T15" fmla="*/ 2147483646 h 160"/>
              <a:gd name="T16" fmla="*/ 2147483646 w 134"/>
              <a:gd name="T17" fmla="*/ 2147483646 h 160"/>
              <a:gd name="T18" fmla="*/ 2147483646 w 134"/>
              <a:gd name="T19" fmla="*/ 2147483646 h 160"/>
              <a:gd name="T20" fmla="*/ 2147483646 w 134"/>
              <a:gd name="T21" fmla="*/ 2147483646 h 160"/>
              <a:gd name="T22" fmla="*/ 2147483646 w 134"/>
              <a:gd name="T23" fmla="*/ 2147483646 h 160"/>
              <a:gd name="T24" fmla="*/ 2147483646 w 134"/>
              <a:gd name="T25" fmla="*/ 2147483646 h 160"/>
              <a:gd name="T26" fmla="*/ 2147483646 w 134"/>
              <a:gd name="T27" fmla="*/ 2147483646 h 160"/>
              <a:gd name="T28" fmla="*/ 2147483646 w 134"/>
              <a:gd name="T29" fmla="*/ 2147483646 h 160"/>
              <a:gd name="T30" fmla="*/ 2147483646 w 134"/>
              <a:gd name="T31" fmla="*/ 2147483646 h 160"/>
              <a:gd name="T32" fmla="*/ 2147483646 w 134"/>
              <a:gd name="T33" fmla="*/ 2147483646 h 160"/>
              <a:gd name="T34" fmla="*/ 2147483646 w 134"/>
              <a:gd name="T35" fmla="*/ 2147483646 h 160"/>
              <a:gd name="T36" fmla="*/ 2147483646 w 134"/>
              <a:gd name="T37" fmla="*/ 2147483646 h 160"/>
              <a:gd name="T38" fmla="*/ 2147483646 w 134"/>
              <a:gd name="T39" fmla="*/ 2147483646 h 160"/>
              <a:gd name="T40" fmla="*/ 2147483646 w 134"/>
              <a:gd name="T41" fmla="*/ 2147483646 h 160"/>
              <a:gd name="T42" fmla="*/ 2147483646 w 134"/>
              <a:gd name="T43" fmla="*/ 2147483646 h 160"/>
              <a:gd name="T44" fmla="*/ 2147483646 w 134"/>
              <a:gd name="T45" fmla="*/ 2147483646 h 160"/>
              <a:gd name="T46" fmla="*/ 2147483646 w 134"/>
              <a:gd name="T47" fmla="*/ 2147483646 h 160"/>
              <a:gd name="T48" fmla="*/ 2147483646 w 134"/>
              <a:gd name="T49" fmla="*/ 0 h 160"/>
              <a:gd name="T50" fmla="*/ 2147483646 w 134"/>
              <a:gd name="T51" fmla="*/ 2147483646 h 160"/>
              <a:gd name="T52" fmla="*/ 2147483646 w 134"/>
              <a:gd name="T53" fmla="*/ 2147483646 h 160"/>
              <a:gd name="T54" fmla="*/ 2147483646 w 134"/>
              <a:gd name="T55" fmla="*/ 2147483646 h 160"/>
              <a:gd name="T56" fmla="*/ 2147483646 w 134"/>
              <a:gd name="T57" fmla="*/ 2147483646 h 160"/>
              <a:gd name="T58" fmla="*/ 2147483646 w 134"/>
              <a:gd name="T59" fmla="*/ 2147483646 h 160"/>
              <a:gd name="T60" fmla="*/ 2147483646 w 134"/>
              <a:gd name="T61" fmla="*/ 2147483646 h 160"/>
              <a:gd name="T62" fmla="*/ 2147483646 w 134"/>
              <a:gd name="T63" fmla="*/ 2147483646 h 160"/>
              <a:gd name="T64" fmla="*/ 2147483646 w 134"/>
              <a:gd name="T65" fmla="*/ 2147483646 h 160"/>
              <a:gd name="T66" fmla="*/ 2147483646 w 134"/>
              <a:gd name="T67" fmla="*/ 2147483646 h 160"/>
              <a:gd name="T68" fmla="*/ 2147483646 w 134"/>
              <a:gd name="T69" fmla="*/ 2147483646 h 160"/>
              <a:gd name="T70" fmla="*/ 2147483646 w 134"/>
              <a:gd name="T71" fmla="*/ 2147483646 h 160"/>
              <a:gd name="T72" fmla="*/ 2147483646 w 134"/>
              <a:gd name="T73" fmla="*/ 2147483646 h 160"/>
              <a:gd name="T74" fmla="*/ 2147483646 w 134"/>
              <a:gd name="T75" fmla="*/ 2147483646 h 160"/>
              <a:gd name="T76" fmla="*/ 2147483646 w 134"/>
              <a:gd name="T77" fmla="*/ 2147483646 h 160"/>
              <a:gd name="T78" fmla="*/ 2147483646 w 134"/>
              <a:gd name="T79" fmla="*/ 2147483646 h 160"/>
              <a:gd name="T80" fmla="*/ 2147483646 w 134"/>
              <a:gd name="T81" fmla="*/ 2147483646 h 160"/>
              <a:gd name="T82" fmla="*/ 2147483646 w 134"/>
              <a:gd name="T83" fmla="*/ 2147483646 h 160"/>
              <a:gd name="T84" fmla="*/ 2147483646 w 134"/>
              <a:gd name="T85" fmla="*/ 2147483646 h 160"/>
              <a:gd name="T86" fmla="*/ 2147483646 w 134"/>
              <a:gd name="T87" fmla="*/ 2147483646 h 160"/>
              <a:gd name="T88" fmla="*/ 2147483646 w 134"/>
              <a:gd name="T89" fmla="*/ 2147483646 h 160"/>
              <a:gd name="T90" fmla="*/ 2147483646 w 134"/>
              <a:gd name="T91" fmla="*/ 2147483646 h 160"/>
              <a:gd name="T92" fmla="*/ 2147483646 w 134"/>
              <a:gd name="T93" fmla="*/ 2147483646 h 160"/>
              <a:gd name="T94" fmla="*/ 2147483646 w 134"/>
              <a:gd name="T95" fmla="*/ 2147483646 h 160"/>
              <a:gd name="T96" fmla="*/ 2147483646 w 134"/>
              <a:gd name="T97" fmla="*/ 2147483646 h 160"/>
              <a:gd name="T98" fmla="*/ 2147483646 w 134"/>
              <a:gd name="T99" fmla="*/ 2147483646 h 160"/>
              <a:gd name="T100" fmla="*/ 2147483646 w 134"/>
              <a:gd name="T101" fmla="*/ 2147483646 h 1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4" h="160" extrusionOk="0">
                <a:moveTo>
                  <a:pt x="89" y="154"/>
                </a:moveTo>
                <a:cubicBezTo>
                  <a:pt x="89" y="157"/>
                  <a:pt x="87" y="160"/>
                  <a:pt x="84" y="160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47" y="160"/>
                  <a:pt x="45" y="157"/>
                  <a:pt x="45" y="154"/>
                </a:cubicBezTo>
                <a:cubicBezTo>
                  <a:pt x="45" y="154"/>
                  <a:pt x="45" y="154"/>
                  <a:pt x="45" y="154"/>
                </a:cubicBezTo>
                <a:cubicBezTo>
                  <a:pt x="45" y="151"/>
                  <a:pt x="47" y="149"/>
                  <a:pt x="50" y="149"/>
                </a:cubicBezTo>
                <a:cubicBezTo>
                  <a:pt x="84" y="149"/>
                  <a:pt x="84" y="149"/>
                  <a:pt x="84" y="149"/>
                </a:cubicBezTo>
                <a:cubicBezTo>
                  <a:pt x="87" y="149"/>
                  <a:pt x="89" y="151"/>
                  <a:pt x="89" y="154"/>
                </a:cubicBezTo>
                <a:close/>
                <a:moveTo>
                  <a:pt x="89" y="140"/>
                </a:moveTo>
                <a:cubicBezTo>
                  <a:pt x="89" y="137"/>
                  <a:pt x="87" y="134"/>
                  <a:pt x="84" y="134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47" y="134"/>
                  <a:pt x="45" y="137"/>
                  <a:pt x="4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43"/>
                  <a:pt x="47" y="145"/>
                  <a:pt x="50" y="145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7" y="145"/>
                  <a:pt x="89" y="143"/>
                  <a:pt x="89" y="140"/>
                </a:cubicBezTo>
                <a:close/>
                <a:moveTo>
                  <a:pt x="72" y="79"/>
                </a:moveTo>
                <a:cubicBezTo>
                  <a:pt x="65" y="79"/>
                  <a:pt x="65" y="79"/>
                  <a:pt x="65" y="79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3" y="131"/>
                  <a:pt x="65" y="131"/>
                  <a:pt x="67" y="131"/>
                </a:cubicBezTo>
                <a:cubicBezTo>
                  <a:pt x="67" y="131"/>
                  <a:pt x="67" y="131"/>
                  <a:pt x="67" y="131"/>
                </a:cubicBezTo>
                <a:cubicBezTo>
                  <a:pt x="67" y="131"/>
                  <a:pt x="67" y="131"/>
                  <a:pt x="67" y="131"/>
                </a:cubicBezTo>
                <a:cubicBezTo>
                  <a:pt x="67" y="131"/>
                  <a:pt x="67" y="131"/>
                  <a:pt x="67" y="131"/>
                </a:cubicBezTo>
                <a:cubicBezTo>
                  <a:pt x="67" y="131"/>
                  <a:pt x="67" y="131"/>
                  <a:pt x="67" y="131"/>
                </a:cubicBezTo>
                <a:cubicBezTo>
                  <a:pt x="69" y="131"/>
                  <a:pt x="71" y="131"/>
                  <a:pt x="72" y="131"/>
                </a:cubicBezTo>
                <a:lnTo>
                  <a:pt x="72" y="79"/>
                </a:lnTo>
                <a:close/>
                <a:moveTo>
                  <a:pt x="48" y="58"/>
                </a:moveTo>
                <a:cubicBezTo>
                  <a:pt x="44" y="58"/>
                  <a:pt x="40" y="61"/>
                  <a:pt x="40" y="66"/>
                </a:cubicBezTo>
                <a:cubicBezTo>
                  <a:pt x="40" y="70"/>
                  <a:pt x="44" y="74"/>
                  <a:pt x="48" y="74"/>
                </a:cubicBezTo>
                <a:cubicBezTo>
                  <a:pt x="56" y="74"/>
                  <a:pt x="56" y="74"/>
                  <a:pt x="56" y="74"/>
                </a:cubicBezTo>
                <a:cubicBezTo>
                  <a:pt x="56" y="66"/>
                  <a:pt x="56" y="66"/>
                  <a:pt x="56" y="66"/>
                </a:cubicBezTo>
                <a:cubicBezTo>
                  <a:pt x="56" y="61"/>
                  <a:pt x="53" y="58"/>
                  <a:pt x="48" y="58"/>
                </a:cubicBezTo>
                <a:close/>
                <a:moveTo>
                  <a:pt x="94" y="66"/>
                </a:moveTo>
                <a:cubicBezTo>
                  <a:pt x="94" y="61"/>
                  <a:pt x="90" y="58"/>
                  <a:pt x="86" y="58"/>
                </a:cubicBezTo>
                <a:cubicBezTo>
                  <a:pt x="81" y="58"/>
                  <a:pt x="78" y="61"/>
                  <a:pt x="78" y="66"/>
                </a:cubicBezTo>
                <a:cubicBezTo>
                  <a:pt x="78" y="74"/>
                  <a:pt x="78" y="74"/>
                  <a:pt x="78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90" y="74"/>
                  <a:pt x="94" y="70"/>
                  <a:pt x="94" y="66"/>
                </a:cubicBezTo>
                <a:close/>
                <a:moveTo>
                  <a:pt x="111" y="51"/>
                </a:moveTo>
                <a:cubicBezTo>
                  <a:pt x="108" y="37"/>
                  <a:pt x="91" y="21"/>
                  <a:pt x="67" y="21"/>
                </a:cubicBezTo>
                <a:cubicBezTo>
                  <a:pt x="43" y="21"/>
                  <a:pt x="26" y="37"/>
                  <a:pt x="23" y="51"/>
                </a:cubicBezTo>
                <a:cubicBezTo>
                  <a:pt x="20" y="62"/>
                  <a:pt x="23" y="72"/>
                  <a:pt x="28" y="82"/>
                </a:cubicBezTo>
                <a:cubicBezTo>
                  <a:pt x="32" y="91"/>
                  <a:pt x="37" y="99"/>
                  <a:pt x="41" y="108"/>
                </a:cubicBezTo>
                <a:cubicBezTo>
                  <a:pt x="43" y="113"/>
                  <a:pt x="44" y="120"/>
                  <a:pt x="46" y="125"/>
                </a:cubicBezTo>
                <a:cubicBezTo>
                  <a:pt x="46" y="129"/>
                  <a:pt x="48" y="131"/>
                  <a:pt x="53" y="131"/>
                </a:cubicBezTo>
                <a:cubicBezTo>
                  <a:pt x="54" y="131"/>
                  <a:pt x="55" y="131"/>
                  <a:pt x="56" y="131"/>
                </a:cubicBezTo>
                <a:cubicBezTo>
                  <a:pt x="56" y="79"/>
                  <a:pt x="56" y="79"/>
                  <a:pt x="56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5" y="79"/>
                  <a:pt x="42" y="77"/>
                  <a:pt x="39" y="75"/>
                </a:cubicBezTo>
                <a:cubicBezTo>
                  <a:pt x="37" y="72"/>
                  <a:pt x="35" y="69"/>
                  <a:pt x="35" y="66"/>
                </a:cubicBezTo>
                <a:cubicBezTo>
                  <a:pt x="35" y="62"/>
                  <a:pt x="37" y="59"/>
                  <a:pt x="39" y="56"/>
                </a:cubicBezTo>
                <a:cubicBezTo>
                  <a:pt x="42" y="54"/>
                  <a:pt x="45" y="52"/>
                  <a:pt x="48" y="52"/>
                </a:cubicBezTo>
                <a:cubicBezTo>
                  <a:pt x="56" y="52"/>
                  <a:pt x="62" y="58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74"/>
                  <a:pt x="62" y="74"/>
                  <a:pt x="62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2"/>
                  <a:pt x="74" y="59"/>
                  <a:pt x="76" y="56"/>
                </a:cubicBezTo>
                <a:cubicBezTo>
                  <a:pt x="79" y="54"/>
                  <a:pt x="82" y="52"/>
                  <a:pt x="86" y="52"/>
                </a:cubicBezTo>
                <a:cubicBezTo>
                  <a:pt x="89" y="52"/>
                  <a:pt x="92" y="54"/>
                  <a:pt x="95" y="56"/>
                </a:cubicBezTo>
                <a:cubicBezTo>
                  <a:pt x="97" y="59"/>
                  <a:pt x="99" y="62"/>
                  <a:pt x="99" y="66"/>
                </a:cubicBezTo>
                <a:cubicBezTo>
                  <a:pt x="99" y="69"/>
                  <a:pt x="97" y="72"/>
                  <a:pt x="95" y="75"/>
                </a:cubicBezTo>
                <a:cubicBezTo>
                  <a:pt x="92" y="77"/>
                  <a:pt x="89" y="79"/>
                  <a:pt x="86" y="79"/>
                </a:cubicBezTo>
                <a:cubicBezTo>
                  <a:pt x="78" y="79"/>
                  <a:pt x="78" y="79"/>
                  <a:pt x="78" y="79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79" y="131"/>
                  <a:pt x="80" y="131"/>
                  <a:pt x="81" y="131"/>
                </a:cubicBezTo>
                <a:cubicBezTo>
                  <a:pt x="86" y="131"/>
                  <a:pt x="88" y="129"/>
                  <a:pt x="88" y="125"/>
                </a:cubicBezTo>
                <a:cubicBezTo>
                  <a:pt x="90" y="120"/>
                  <a:pt x="90" y="113"/>
                  <a:pt x="93" y="108"/>
                </a:cubicBezTo>
                <a:cubicBezTo>
                  <a:pt x="97" y="99"/>
                  <a:pt x="102" y="91"/>
                  <a:pt x="106" y="82"/>
                </a:cubicBezTo>
                <a:cubicBezTo>
                  <a:pt x="111" y="72"/>
                  <a:pt x="114" y="62"/>
                  <a:pt x="111" y="51"/>
                </a:cubicBezTo>
                <a:close/>
                <a:moveTo>
                  <a:pt x="72" y="5"/>
                </a:moveTo>
                <a:cubicBezTo>
                  <a:pt x="72" y="2"/>
                  <a:pt x="70" y="0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4" y="0"/>
                  <a:pt x="62" y="2"/>
                  <a:pt x="62" y="5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7"/>
                  <a:pt x="64" y="19"/>
                  <a:pt x="67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70" y="19"/>
                  <a:pt x="72" y="17"/>
                  <a:pt x="72" y="14"/>
                </a:cubicBezTo>
                <a:lnTo>
                  <a:pt x="72" y="5"/>
                </a:lnTo>
                <a:close/>
                <a:moveTo>
                  <a:pt x="99" y="13"/>
                </a:moveTo>
                <a:cubicBezTo>
                  <a:pt x="100" y="11"/>
                  <a:pt x="99" y="8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5" y="5"/>
                  <a:pt x="92" y="6"/>
                  <a:pt x="90" y="8"/>
                </a:cubicBezTo>
                <a:cubicBezTo>
                  <a:pt x="86" y="16"/>
                  <a:pt x="86" y="16"/>
                  <a:pt x="86" y="16"/>
                </a:cubicBezTo>
                <a:cubicBezTo>
                  <a:pt x="85" y="19"/>
                  <a:pt x="86" y="21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90" y="24"/>
                  <a:pt x="93" y="23"/>
                  <a:pt x="95" y="21"/>
                </a:cubicBezTo>
                <a:lnTo>
                  <a:pt x="99" y="13"/>
                </a:lnTo>
                <a:close/>
                <a:moveTo>
                  <a:pt x="119" y="29"/>
                </a:moveTo>
                <a:cubicBezTo>
                  <a:pt x="121" y="27"/>
                  <a:pt x="121" y="24"/>
                  <a:pt x="119" y="22"/>
                </a:cubicBezTo>
                <a:cubicBezTo>
                  <a:pt x="119" y="22"/>
                  <a:pt x="119" y="22"/>
                  <a:pt x="119" y="22"/>
                </a:cubicBezTo>
                <a:cubicBezTo>
                  <a:pt x="117" y="20"/>
                  <a:pt x="114" y="20"/>
                  <a:pt x="112" y="21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4" y="29"/>
                  <a:pt x="103" y="32"/>
                  <a:pt x="105" y="34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07" y="36"/>
                  <a:pt x="110" y="36"/>
                  <a:pt x="112" y="35"/>
                </a:cubicBezTo>
                <a:lnTo>
                  <a:pt x="119" y="29"/>
                </a:lnTo>
                <a:close/>
                <a:moveTo>
                  <a:pt x="129" y="52"/>
                </a:moveTo>
                <a:cubicBezTo>
                  <a:pt x="132" y="52"/>
                  <a:pt x="134" y="49"/>
                  <a:pt x="133" y="47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33" y="44"/>
                  <a:pt x="130" y="42"/>
                  <a:pt x="127" y="43"/>
                </a:cubicBezTo>
                <a:cubicBezTo>
                  <a:pt x="119" y="44"/>
                  <a:pt x="119" y="44"/>
                  <a:pt x="119" y="44"/>
                </a:cubicBezTo>
                <a:cubicBezTo>
                  <a:pt x="116" y="45"/>
                  <a:pt x="114" y="48"/>
                  <a:pt x="115" y="50"/>
                </a:cubicBezTo>
                <a:cubicBezTo>
                  <a:pt x="115" y="50"/>
                  <a:pt x="115" y="50"/>
                  <a:pt x="115" y="50"/>
                </a:cubicBezTo>
                <a:cubicBezTo>
                  <a:pt x="115" y="53"/>
                  <a:pt x="118" y="55"/>
                  <a:pt x="120" y="54"/>
                </a:cubicBezTo>
                <a:lnTo>
                  <a:pt x="129" y="52"/>
                </a:lnTo>
                <a:close/>
                <a:moveTo>
                  <a:pt x="127" y="79"/>
                </a:moveTo>
                <a:cubicBezTo>
                  <a:pt x="130" y="79"/>
                  <a:pt x="132" y="77"/>
                  <a:pt x="133" y="75"/>
                </a:cubicBezTo>
                <a:cubicBezTo>
                  <a:pt x="133" y="75"/>
                  <a:pt x="133" y="75"/>
                  <a:pt x="133" y="75"/>
                </a:cubicBezTo>
                <a:cubicBezTo>
                  <a:pt x="133" y="72"/>
                  <a:pt x="132" y="70"/>
                  <a:pt x="129" y="69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18" y="67"/>
                  <a:pt x="115" y="68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74"/>
                  <a:pt x="116" y="76"/>
                  <a:pt x="118" y="77"/>
                </a:cubicBezTo>
                <a:lnTo>
                  <a:pt x="127" y="79"/>
                </a:lnTo>
                <a:close/>
                <a:moveTo>
                  <a:pt x="39" y="21"/>
                </a:moveTo>
                <a:cubicBezTo>
                  <a:pt x="40" y="23"/>
                  <a:pt x="43" y="24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8" y="21"/>
                  <a:pt x="49" y="19"/>
                  <a:pt x="47" y="16"/>
                </a:cubicBezTo>
                <a:cubicBezTo>
                  <a:pt x="43" y="8"/>
                  <a:pt x="43" y="8"/>
                  <a:pt x="43" y="8"/>
                </a:cubicBezTo>
                <a:cubicBezTo>
                  <a:pt x="42" y="6"/>
                  <a:pt x="39" y="5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3" y="11"/>
                  <a:pt x="34" y="13"/>
                </a:cubicBezTo>
                <a:lnTo>
                  <a:pt x="39" y="21"/>
                </a:lnTo>
                <a:close/>
                <a:moveTo>
                  <a:pt x="21" y="35"/>
                </a:moveTo>
                <a:cubicBezTo>
                  <a:pt x="23" y="36"/>
                  <a:pt x="26" y="36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30" y="32"/>
                  <a:pt x="30" y="29"/>
                  <a:pt x="28" y="27"/>
                </a:cubicBezTo>
                <a:cubicBezTo>
                  <a:pt x="21" y="21"/>
                  <a:pt x="21" y="21"/>
                  <a:pt x="21" y="21"/>
                </a:cubicBezTo>
                <a:cubicBezTo>
                  <a:pt x="19" y="20"/>
                  <a:pt x="16" y="20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2" y="24"/>
                  <a:pt x="13" y="27"/>
                  <a:pt x="15" y="29"/>
                </a:cubicBezTo>
                <a:lnTo>
                  <a:pt x="21" y="35"/>
                </a:lnTo>
                <a:close/>
                <a:moveTo>
                  <a:pt x="13" y="54"/>
                </a:moveTo>
                <a:cubicBezTo>
                  <a:pt x="16" y="55"/>
                  <a:pt x="18" y="53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48"/>
                  <a:pt x="17" y="45"/>
                  <a:pt x="15" y="44"/>
                </a:cubicBezTo>
                <a:cubicBezTo>
                  <a:pt x="6" y="43"/>
                  <a:pt x="6" y="43"/>
                  <a:pt x="6" y="43"/>
                </a:cubicBezTo>
                <a:cubicBezTo>
                  <a:pt x="3" y="42"/>
                  <a:pt x="1" y="4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9"/>
                  <a:pt x="1" y="52"/>
                  <a:pt x="4" y="52"/>
                </a:cubicBezTo>
                <a:lnTo>
                  <a:pt x="13" y="54"/>
                </a:lnTo>
                <a:close/>
                <a:moveTo>
                  <a:pt x="15" y="77"/>
                </a:moveTo>
                <a:cubicBezTo>
                  <a:pt x="18" y="76"/>
                  <a:pt x="19" y="74"/>
                  <a:pt x="19" y="71"/>
                </a:cubicBezTo>
                <a:cubicBezTo>
                  <a:pt x="19" y="71"/>
                  <a:pt x="19" y="71"/>
                  <a:pt x="19" y="71"/>
                </a:cubicBezTo>
                <a:cubicBezTo>
                  <a:pt x="18" y="68"/>
                  <a:pt x="16" y="67"/>
                  <a:pt x="13" y="67"/>
                </a:cubicBezTo>
                <a:cubicBezTo>
                  <a:pt x="4" y="69"/>
                  <a:pt x="4" y="69"/>
                  <a:pt x="4" y="69"/>
                </a:cubicBezTo>
                <a:cubicBezTo>
                  <a:pt x="2" y="70"/>
                  <a:pt x="0" y="72"/>
                  <a:pt x="1" y="75"/>
                </a:cubicBezTo>
                <a:cubicBezTo>
                  <a:pt x="1" y="75"/>
                  <a:pt x="1" y="75"/>
                  <a:pt x="1" y="75"/>
                </a:cubicBezTo>
                <a:cubicBezTo>
                  <a:pt x="1" y="77"/>
                  <a:pt x="4" y="79"/>
                  <a:pt x="6" y="79"/>
                </a:cubicBezTo>
                <a:lnTo>
                  <a:pt x="15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3" name="Google Shape;721;p28"/>
          <p:cNvSpPr>
            <a:spLocks/>
          </p:cNvSpPr>
          <p:nvPr/>
        </p:nvSpPr>
        <p:spPr bwMode="auto">
          <a:xfrm>
            <a:off x="5030788" y="1501775"/>
            <a:ext cx="614362" cy="615950"/>
          </a:xfrm>
          <a:custGeom>
            <a:avLst/>
            <a:gdLst>
              <a:gd name="T0" fmla="*/ 2147483646 w 140"/>
              <a:gd name="T1" fmla="*/ 2147483646 h 140"/>
              <a:gd name="T2" fmla="*/ 2147483646 w 140"/>
              <a:gd name="T3" fmla="*/ 2147483646 h 140"/>
              <a:gd name="T4" fmla="*/ 2147483646 w 140"/>
              <a:gd name="T5" fmla="*/ 2147483646 h 140"/>
              <a:gd name="T6" fmla="*/ 0 w 140"/>
              <a:gd name="T7" fmla="*/ 2147483646 h 140"/>
              <a:gd name="T8" fmla="*/ 2147483646 w 140"/>
              <a:gd name="T9" fmla="*/ 2147483646 h 140"/>
              <a:gd name="T10" fmla="*/ 2147483646 w 140"/>
              <a:gd name="T11" fmla="*/ 2147483646 h 140"/>
              <a:gd name="T12" fmla="*/ 2147483646 w 140"/>
              <a:gd name="T13" fmla="*/ 0 h 140"/>
              <a:gd name="T14" fmla="*/ 2147483646 w 140"/>
              <a:gd name="T15" fmla="*/ 2147483646 h 140"/>
              <a:gd name="T16" fmla="*/ 2147483646 w 140"/>
              <a:gd name="T17" fmla="*/ 2147483646 h 140"/>
              <a:gd name="T18" fmla="*/ 2147483646 w 140"/>
              <a:gd name="T19" fmla="*/ 0 h 1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0" h="140" extrusionOk="0">
                <a:moveTo>
                  <a:pt x="66" y="74"/>
                </a:moveTo>
                <a:cubicBezTo>
                  <a:pt x="132" y="74"/>
                  <a:pt x="132" y="74"/>
                  <a:pt x="132" y="74"/>
                </a:cubicBezTo>
                <a:cubicBezTo>
                  <a:pt x="132" y="110"/>
                  <a:pt x="103" y="140"/>
                  <a:pt x="66" y="140"/>
                </a:cubicBezTo>
                <a:cubicBezTo>
                  <a:pt x="30" y="140"/>
                  <a:pt x="0" y="110"/>
                  <a:pt x="0" y="74"/>
                </a:cubicBezTo>
                <a:cubicBezTo>
                  <a:pt x="0" y="37"/>
                  <a:pt x="30" y="8"/>
                  <a:pt x="66" y="8"/>
                </a:cubicBezTo>
                <a:lnTo>
                  <a:pt x="66" y="74"/>
                </a:lnTo>
                <a:close/>
                <a:moveTo>
                  <a:pt x="74" y="0"/>
                </a:moveTo>
                <a:cubicBezTo>
                  <a:pt x="74" y="66"/>
                  <a:pt x="74" y="66"/>
                  <a:pt x="74" y="66"/>
                </a:cubicBezTo>
                <a:cubicBezTo>
                  <a:pt x="140" y="66"/>
                  <a:pt x="140" y="66"/>
                  <a:pt x="140" y="66"/>
                </a:cubicBezTo>
                <a:cubicBezTo>
                  <a:pt x="140" y="29"/>
                  <a:pt x="111" y="0"/>
                  <a:pt x="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4" name="Google Shape;722;p28"/>
          <p:cNvSpPr>
            <a:spLocks/>
          </p:cNvSpPr>
          <p:nvPr/>
        </p:nvSpPr>
        <p:spPr bwMode="auto">
          <a:xfrm>
            <a:off x="4797425" y="4600575"/>
            <a:ext cx="601663" cy="606425"/>
          </a:xfrm>
          <a:custGeom>
            <a:avLst/>
            <a:gdLst>
              <a:gd name="T0" fmla="*/ 2147483646 w 137"/>
              <a:gd name="T1" fmla="*/ 2147483646 h 138"/>
              <a:gd name="T2" fmla="*/ 2147483646 w 137"/>
              <a:gd name="T3" fmla="*/ 2147483646 h 138"/>
              <a:gd name="T4" fmla="*/ 2147483646 w 137"/>
              <a:gd name="T5" fmla="*/ 2147483646 h 138"/>
              <a:gd name="T6" fmla="*/ 2147483646 w 137"/>
              <a:gd name="T7" fmla="*/ 2147483646 h 138"/>
              <a:gd name="T8" fmla="*/ 2147483646 w 137"/>
              <a:gd name="T9" fmla="*/ 2147483646 h 138"/>
              <a:gd name="T10" fmla="*/ 2147483646 w 137"/>
              <a:gd name="T11" fmla="*/ 2147483646 h 138"/>
              <a:gd name="T12" fmla="*/ 2147483646 w 137"/>
              <a:gd name="T13" fmla="*/ 2147483646 h 138"/>
              <a:gd name="T14" fmla="*/ 2147483646 w 137"/>
              <a:gd name="T15" fmla="*/ 2147483646 h 138"/>
              <a:gd name="T16" fmla="*/ 2147483646 w 137"/>
              <a:gd name="T17" fmla="*/ 2147483646 h 138"/>
              <a:gd name="T18" fmla="*/ 2147483646 w 137"/>
              <a:gd name="T19" fmla="*/ 2147483646 h 138"/>
              <a:gd name="T20" fmla="*/ 2147483646 w 137"/>
              <a:gd name="T21" fmla="*/ 0 h 138"/>
              <a:gd name="T22" fmla="*/ 2147483646 w 137"/>
              <a:gd name="T23" fmla="*/ 0 h 138"/>
              <a:gd name="T24" fmla="*/ 2147483646 w 137"/>
              <a:gd name="T25" fmla="*/ 2147483646 h 138"/>
              <a:gd name="T26" fmla="*/ 2147483646 w 137"/>
              <a:gd name="T27" fmla="*/ 2147483646 h 138"/>
              <a:gd name="T28" fmla="*/ 2147483646 w 137"/>
              <a:gd name="T29" fmla="*/ 2147483646 h 138"/>
              <a:gd name="T30" fmla="*/ 2147483646 w 137"/>
              <a:gd name="T31" fmla="*/ 2147483646 h 138"/>
              <a:gd name="T32" fmla="*/ 2147483646 w 137"/>
              <a:gd name="T33" fmla="*/ 2147483646 h 138"/>
              <a:gd name="T34" fmla="*/ 2147483646 w 137"/>
              <a:gd name="T35" fmla="*/ 2147483646 h 138"/>
              <a:gd name="T36" fmla="*/ 2147483646 w 137"/>
              <a:gd name="T37" fmla="*/ 2147483646 h 138"/>
              <a:gd name="T38" fmla="*/ 2147483646 w 137"/>
              <a:gd name="T39" fmla="*/ 2147483646 h 138"/>
              <a:gd name="T40" fmla="*/ 2147483646 w 137"/>
              <a:gd name="T41" fmla="*/ 2147483646 h 138"/>
              <a:gd name="T42" fmla="*/ 2147483646 w 137"/>
              <a:gd name="T43" fmla="*/ 2147483646 h 138"/>
              <a:gd name="T44" fmla="*/ 0 w 137"/>
              <a:gd name="T45" fmla="*/ 2147483646 h 138"/>
              <a:gd name="T46" fmla="*/ 0 w 137"/>
              <a:gd name="T47" fmla="*/ 2147483646 h 138"/>
              <a:gd name="T48" fmla="*/ 2147483646 w 137"/>
              <a:gd name="T49" fmla="*/ 2147483646 h 138"/>
              <a:gd name="T50" fmla="*/ 2147483646 w 137"/>
              <a:gd name="T51" fmla="*/ 2147483646 h 138"/>
              <a:gd name="T52" fmla="*/ 2147483646 w 137"/>
              <a:gd name="T53" fmla="*/ 2147483646 h 138"/>
              <a:gd name="T54" fmla="*/ 2147483646 w 137"/>
              <a:gd name="T55" fmla="*/ 2147483646 h 138"/>
              <a:gd name="T56" fmla="*/ 2147483646 w 137"/>
              <a:gd name="T57" fmla="*/ 2147483646 h 138"/>
              <a:gd name="T58" fmla="*/ 2147483646 w 137"/>
              <a:gd name="T59" fmla="*/ 2147483646 h 138"/>
              <a:gd name="T60" fmla="*/ 2147483646 w 137"/>
              <a:gd name="T61" fmla="*/ 2147483646 h 138"/>
              <a:gd name="T62" fmla="*/ 2147483646 w 137"/>
              <a:gd name="T63" fmla="*/ 2147483646 h 138"/>
              <a:gd name="T64" fmla="*/ 2147483646 w 137"/>
              <a:gd name="T65" fmla="*/ 2147483646 h 138"/>
              <a:gd name="T66" fmla="*/ 2147483646 w 137"/>
              <a:gd name="T67" fmla="*/ 2147483646 h 138"/>
              <a:gd name="T68" fmla="*/ 2147483646 w 137"/>
              <a:gd name="T69" fmla="*/ 2147483646 h 138"/>
              <a:gd name="T70" fmla="*/ 2147483646 w 137"/>
              <a:gd name="T71" fmla="*/ 2147483646 h 138"/>
              <a:gd name="T72" fmla="*/ 2147483646 w 137"/>
              <a:gd name="T73" fmla="*/ 2147483646 h 138"/>
              <a:gd name="T74" fmla="*/ 2147483646 w 137"/>
              <a:gd name="T75" fmla="*/ 2147483646 h 138"/>
              <a:gd name="T76" fmla="*/ 2147483646 w 137"/>
              <a:gd name="T77" fmla="*/ 2147483646 h 138"/>
              <a:gd name="T78" fmla="*/ 2147483646 w 137"/>
              <a:gd name="T79" fmla="*/ 2147483646 h 138"/>
              <a:gd name="T80" fmla="*/ 2147483646 w 137"/>
              <a:gd name="T81" fmla="*/ 2147483646 h 138"/>
              <a:gd name="T82" fmla="*/ 2147483646 w 137"/>
              <a:gd name="T83" fmla="*/ 2147483646 h 138"/>
              <a:gd name="T84" fmla="*/ 2147483646 w 137"/>
              <a:gd name="T85" fmla="*/ 2147483646 h 138"/>
              <a:gd name="T86" fmla="*/ 2147483646 w 137"/>
              <a:gd name="T87" fmla="*/ 2147483646 h 138"/>
              <a:gd name="T88" fmla="*/ 2147483646 w 137"/>
              <a:gd name="T89" fmla="*/ 2147483646 h 138"/>
              <a:gd name="T90" fmla="*/ 2147483646 w 137"/>
              <a:gd name="T91" fmla="*/ 2147483646 h 138"/>
              <a:gd name="T92" fmla="*/ 2147483646 w 137"/>
              <a:gd name="T93" fmla="*/ 2147483646 h 138"/>
              <a:gd name="T94" fmla="*/ 2147483646 w 137"/>
              <a:gd name="T95" fmla="*/ 2147483646 h 138"/>
              <a:gd name="T96" fmla="*/ 2147483646 w 137"/>
              <a:gd name="T97" fmla="*/ 2147483646 h 138"/>
              <a:gd name="T98" fmla="*/ 2147483646 w 137"/>
              <a:gd name="T99" fmla="*/ 2147483646 h 138"/>
              <a:gd name="T100" fmla="*/ 2147483646 w 137"/>
              <a:gd name="T101" fmla="*/ 2147483646 h 138"/>
              <a:gd name="T102" fmla="*/ 2147483646 w 137"/>
              <a:gd name="T103" fmla="*/ 2147483646 h 138"/>
              <a:gd name="T104" fmla="*/ 2147483646 w 137"/>
              <a:gd name="T105" fmla="*/ 2147483646 h 138"/>
              <a:gd name="T106" fmla="*/ 2147483646 w 137"/>
              <a:gd name="T107" fmla="*/ 2147483646 h 13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37" h="138" extrusionOk="0">
                <a:moveTo>
                  <a:pt x="135" y="59"/>
                </a:moveTo>
                <a:cubicBezTo>
                  <a:pt x="118" y="56"/>
                  <a:pt x="118" y="56"/>
                  <a:pt x="118" y="56"/>
                </a:cubicBezTo>
                <a:cubicBezTo>
                  <a:pt x="116" y="52"/>
                  <a:pt x="114" y="47"/>
                  <a:pt x="112" y="43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3" y="28"/>
                  <a:pt x="123" y="26"/>
                  <a:pt x="122" y="25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1" y="15"/>
                  <a:pt x="109" y="14"/>
                  <a:pt x="108" y="15"/>
                </a:cubicBezTo>
                <a:cubicBezTo>
                  <a:pt x="94" y="25"/>
                  <a:pt x="94" y="25"/>
                  <a:pt x="94" y="25"/>
                </a:cubicBezTo>
                <a:cubicBezTo>
                  <a:pt x="90" y="23"/>
                  <a:pt x="86" y="21"/>
                  <a:pt x="81" y="20"/>
                </a:cubicBezTo>
                <a:cubicBezTo>
                  <a:pt x="78" y="3"/>
                  <a:pt x="78" y="3"/>
                  <a:pt x="78" y="3"/>
                </a:cubicBezTo>
                <a:cubicBezTo>
                  <a:pt x="78" y="2"/>
                  <a:pt x="77" y="0"/>
                  <a:pt x="7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0" y="0"/>
                  <a:pt x="59" y="2"/>
                  <a:pt x="59" y="3"/>
                </a:cubicBezTo>
                <a:cubicBezTo>
                  <a:pt x="56" y="20"/>
                  <a:pt x="56" y="20"/>
                  <a:pt x="56" y="20"/>
                </a:cubicBezTo>
                <a:cubicBezTo>
                  <a:pt x="51" y="21"/>
                  <a:pt x="47" y="23"/>
                  <a:pt x="43" y="25"/>
                </a:cubicBezTo>
                <a:cubicBezTo>
                  <a:pt x="29" y="15"/>
                  <a:pt x="29" y="15"/>
                  <a:pt x="29" y="15"/>
                </a:cubicBezTo>
                <a:cubicBezTo>
                  <a:pt x="28" y="14"/>
                  <a:pt x="26" y="15"/>
                  <a:pt x="25" y="16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6"/>
                  <a:pt x="14" y="28"/>
                  <a:pt x="15" y="29"/>
                </a:cubicBezTo>
                <a:cubicBezTo>
                  <a:pt x="25" y="43"/>
                  <a:pt x="25" y="43"/>
                  <a:pt x="25" y="43"/>
                </a:cubicBezTo>
                <a:cubicBezTo>
                  <a:pt x="23" y="47"/>
                  <a:pt x="21" y="52"/>
                  <a:pt x="20" y="56"/>
                </a:cubicBezTo>
                <a:cubicBezTo>
                  <a:pt x="2" y="59"/>
                  <a:pt x="2" y="59"/>
                  <a:pt x="2" y="59"/>
                </a:cubicBezTo>
                <a:cubicBezTo>
                  <a:pt x="1" y="59"/>
                  <a:pt x="0" y="61"/>
                  <a:pt x="0" y="6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1" y="79"/>
                  <a:pt x="2" y="79"/>
                </a:cubicBezTo>
                <a:cubicBezTo>
                  <a:pt x="20" y="82"/>
                  <a:pt x="20" y="82"/>
                  <a:pt x="20" y="82"/>
                </a:cubicBezTo>
                <a:cubicBezTo>
                  <a:pt x="21" y="86"/>
                  <a:pt x="23" y="91"/>
                  <a:pt x="25" y="95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10"/>
                  <a:pt x="14" y="112"/>
                  <a:pt x="15" y="113"/>
                </a:cubicBezTo>
                <a:cubicBezTo>
                  <a:pt x="25" y="122"/>
                  <a:pt x="25" y="122"/>
                  <a:pt x="25" y="122"/>
                </a:cubicBezTo>
                <a:cubicBezTo>
                  <a:pt x="26" y="123"/>
                  <a:pt x="28" y="124"/>
                  <a:pt x="29" y="123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7" y="115"/>
                  <a:pt x="51" y="117"/>
                  <a:pt x="56" y="118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136"/>
                  <a:pt x="60" y="138"/>
                  <a:pt x="62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7" y="138"/>
                  <a:pt x="78" y="136"/>
                  <a:pt x="78" y="135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86" y="117"/>
                  <a:pt x="90" y="115"/>
                  <a:pt x="94" y="112"/>
                </a:cubicBezTo>
                <a:cubicBezTo>
                  <a:pt x="108" y="123"/>
                  <a:pt x="108" y="123"/>
                  <a:pt x="108" y="123"/>
                </a:cubicBezTo>
                <a:cubicBezTo>
                  <a:pt x="109" y="124"/>
                  <a:pt x="111" y="123"/>
                  <a:pt x="112" y="12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3" y="112"/>
                  <a:pt x="123" y="110"/>
                  <a:pt x="122" y="109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14" y="91"/>
                  <a:pt x="116" y="86"/>
                  <a:pt x="118" y="82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7" y="77"/>
                  <a:pt x="137" y="76"/>
                </a:cubicBezTo>
                <a:cubicBezTo>
                  <a:pt x="137" y="62"/>
                  <a:pt x="137" y="62"/>
                  <a:pt x="137" y="62"/>
                </a:cubicBezTo>
                <a:cubicBezTo>
                  <a:pt x="137" y="61"/>
                  <a:pt x="136" y="59"/>
                  <a:pt x="135" y="59"/>
                </a:cubicBezTo>
                <a:close/>
                <a:moveTo>
                  <a:pt x="69" y="94"/>
                </a:moveTo>
                <a:cubicBezTo>
                  <a:pt x="55" y="94"/>
                  <a:pt x="43" y="83"/>
                  <a:pt x="43" y="69"/>
                </a:cubicBezTo>
                <a:cubicBezTo>
                  <a:pt x="43" y="55"/>
                  <a:pt x="55" y="44"/>
                  <a:pt x="69" y="44"/>
                </a:cubicBezTo>
                <a:cubicBezTo>
                  <a:pt x="82" y="44"/>
                  <a:pt x="94" y="55"/>
                  <a:pt x="94" y="69"/>
                </a:cubicBezTo>
                <a:cubicBezTo>
                  <a:pt x="94" y="83"/>
                  <a:pt x="82" y="94"/>
                  <a:pt x="69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5" name="Google Shape;723;p28"/>
          <p:cNvSpPr>
            <a:spLocks/>
          </p:cNvSpPr>
          <p:nvPr/>
        </p:nvSpPr>
        <p:spPr bwMode="auto">
          <a:xfrm>
            <a:off x="6551613" y="4767263"/>
            <a:ext cx="822325" cy="546100"/>
          </a:xfrm>
          <a:custGeom>
            <a:avLst/>
            <a:gdLst>
              <a:gd name="T0" fmla="*/ 2147483646 w 187"/>
              <a:gd name="T1" fmla="*/ 2147483646 h 124"/>
              <a:gd name="T2" fmla="*/ 2147483646 w 187"/>
              <a:gd name="T3" fmla="*/ 2147483646 h 124"/>
              <a:gd name="T4" fmla="*/ 2147483646 w 187"/>
              <a:gd name="T5" fmla="*/ 2147483646 h 124"/>
              <a:gd name="T6" fmla="*/ 2147483646 w 187"/>
              <a:gd name="T7" fmla="*/ 2147483646 h 124"/>
              <a:gd name="T8" fmla="*/ 2147483646 w 187"/>
              <a:gd name="T9" fmla="*/ 2147483646 h 124"/>
              <a:gd name="T10" fmla="*/ 2147483646 w 187"/>
              <a:gd name="T11" fmla="*/ 2147483646 h 124"/>
              <a:gd name="T12" fmla="*/ 2147483646 w 187"/>
              <a:gd name="T13" fmla="*/ 2147483646 h 124"/>
              <a:gd name="T14" fmla="*/ 2147483646 w 187"/>
              <a:gd name="T15" fmla="*/ 0 h 124"/>
              <a:gd name="T16" fmla="*/ 2147483646 w 187"/>
              <a:gd name="T17" fmla="*/ 2147483646 h 124"/>
              <a:gd name="T18" fmla="*/ 2147483646 w 187"/>
              <a:gd name="T19" fmla="*/ 2147483646 h 124"/>
              <a:gd name="T20" fmla="*/ 2147483646 w 187"/>
              <a:gd name="T21" fmla="*/ 2147483646 h 124"/>
              <a:gd name="T22" fmla="*/ 0 w 187"/>
              <a:gd name="T23" fmla="*/ 2147483646 h 124"/>
              <a:gd name="T24" fmla="*/ 2147483646 w 187"/>
              <a:gd name="T25" fmla="*/ 2147483646 h 124"/>
              <a:gd name="T26" fmla="*/ 2147483646 w 187"/>
              <a:gd name="T27" fmla="*/ 2147483646 h 124"/>
              <a:gd name="T28" fmla="*/ 2147483646 w 187"/>
              <a:gd name="T29" fmla="*/ 2147483646 h 124"/>
              <a:gd name="T30" fmla="*/ 2147483646 w 187"/>
              <a:gd name="T31" fmla="*/ 2147483646 h 124"/>
              <a:gd name="T32" fmla="*/ 2147483646 w 187"/>
              <a:gd name="T33" fmla="*/ 2147483646 h 124"/>
              <a:gd name="T34" fmla="*/ 2147483646 w 187"/>
              <a:gd name="T35" fmla="*/ 2147483646 h 124"/>
              <a:gd name="T36" fmla="*/ 2147483646 w 187"/>
              <a:gd name="T37" fmla="*/ 2147483646 h 124"/>
              <a:gd name="T38" fmla="*/ 2147483646 w 187"/>
              <a:gd name="T39" fmla="*/ 2147483646 h 124"/>
              <a:gd name="T40" fmla="*/ 2147483646 w 187"/>
              <a:gd name="T41" fmla="*/ 2147483646 h 124"/>
              <a:gd name="T42" fmla="*/ 2147483646 w 187"/>
              <a:gd name="T43" fmla="*/ 2147483646 h 124"/>
              <a:gd name="T44" fmla="*/ 2147483646 w 187"/>
              <a:gd name="T45" fmla="*/ 2147483646 h 124"/>
              <a:gd name="T46" fmla="*/ 2147483646 w 187"/>
              <a:gd name="T47" fmla="*/ 2147483646 h 124"/>
              <a:gd name="T48" fmla="*/ 2147483646 w 187"/>
              <a:gd name="T49" fmla="*/ 2147483646 h 124"/>
              <a:gd name="T50" fmla="*/ 2147483646 w 187"/>
              <a:gd name="T51" fmla="*/ 2147483646 h 124"/>
              <a:gd name="T52" fmla="*/ 2147483646 w 187"/>
              <a:gd name="T53" fmla="*/ 2147483646 h 124"/>
              <a:gd name="T54" fmla="*/ 2147483646 w 187"/>
              <a:gd name="T55" fmla="*/ 2147483646 h 124"/>
              <a:gd name="T56" fmla="*/ 2147483646 w 187"/>
              <a:gd name="T57" fmla="*/ 2147483646 h 124"/>
              <a:gd name="T58" fmla="*/ 2147483646 w 187"/>
              <a:gd name="T59" fmla="*/ 2147483646 h 124"/>
              <a:gd name="T60" fmla="*/ 2147483646 w 187"/>
              <a:gd name="T61" fmla="*/ 2147483646 h 124"/>
              <a:gd name="T62" fmla="*/ 2147483646 w 187"/>
              <a:gd name="T63" fmla="*/ 2147483646 h 124"/>
              <a:gd name="T64" fmla="*/ 2147483646 w 187"/>
              <a:gd name="T65" fmla="*/ 2147483646 h 124"/>
              <a:gd name="T66" fmla="*/ 2147483646 w 187"/>
              <a:gd name="T67" fmla="*/ 2147483646 h 124"/>
              <a:gd name="T68" fmla="*/ 2147483646 w 187"/>
              <a:gd name="T69" fmla="*/ 2147483646 h 124"/>
              <a:gd name="T70" fmla="*/ 2147483646 w 187"/>
              <a:gd name="T71" fmla="*/ 2147483646 h 124"/>
              <a:gd name="T72" fmla="*/ 2147483646 w 187"/>
              <a:gd name="T73" fmla="*/ 2147483646 h 124"/>
              <a:gd name="T74" fmla="*/ 2147483646 w 187"/>
              <a:gd name="T75" fmla="*/ 2147483646 h 124"/>
              <a:gd name="T76" fmla="*/ 2147483646 w 187"/>
              <a:gd name="T77" fmla="*/ 2147483646 h 124"/>
              <a:gd name="T78" fmla="*/ 2147483646 w 187"/>
              <a:gd name="T79" fmla="*/ 2147483646 h 124"/>
              <a:gd name="T80" fmla="*/ 2147483646 w 187"/>
              <a:gd name="T81" fmla="*/ 2147483646 h 124"/>
              <a:gd name="T82" fmla="*/ 2147483646 w 187"/>
              <a:gd name="T83" fmla="*/ 2147483646 h 124"/>
              <a:gd name="T84" fmla="*/ 2147483646 w 187"/>
              <a:gd name="T85" fmla="*/ 2147483646 h 124"/>
              <a:gd name="T86" fmla="*/ 2147483646 w 187"/>
              <a:gd name="T87" fmla="*/ 2147483646 h 124"/>
              <a:gd name="T88" fmla="*/ 2147483646 w 187"/>
              <a:gd name="T89" fmla="*/ 2147483646 h 124"/>
              <a:gd name="T90" fmla="*/ 2147483646 w 187"/>
              <a:gd name="T91" fmla="*/ 2147483646 h 1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7" h="124" extrusionOk="0">
                <a:moveTo>
                  <a:pt x="149" y="12"/>
                </a:moveTo>
                <a:cubicBezTo>
                  <a:pt x="166" y="55"/>
                  <a:pt x="166" y="55"/>
                  <a:pt x="166" y="55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33" y="54"/>
                  <a:pt x="98" y="24"/>
                  <a:pt x="95" y="24"/>
                </a:cubicBezTo>
                <a:cubicBezTo>
                  <a:pt x="92" y="24"/>
                  <a:pt x="82" y="28"/>
                  <a:pt x="80" y="28"/>
                </a:cubicBezTo>
                <a:cubicBezTo>
                  <a:pt x="80" y="28"/>
                  <a:pt x="74" y="30"/>
                  <a:pt x="68" y="30"/>
                </a:cubicBezTo>
                <a:cubicBezTo>
                  <a:pt x="65" y="30"/>
                  <a:pt x="63" y="30"/>
                  <a:pt x="62" y="29"/>
                </a:cubicBezTo>
                <a:cubicBezTo>
                  <a:pt x="60" y="28"/>
                  <a:pt x="60" y="27"/>
                  <a:pt x="60" y="26"/>
                </a:cubicBezTo>
                <a:cubicBezTo>
                  <a:pt x="60" y="23"/>
                  <a:pt x="62" y="21"/>
                  <a:pt x="64" y="20"/>
                </a:cubicBezTo>
                <a:cubicBezTo>
                  <a:pt x="73" y="15"/>
                  <a:pt x="98" y="6"/>
                  <a:pt x="100" y="6"/>
                </a:cubicBezTo>
                <a:cubicBezTo>
                  <a:pt x="100" y="6"/>
                  <a:pt x="100" y="6"/>
                  <a:pt x="101" y="6"/>
                </a:cubicBezTo>
                <a:cubicBezTo>
                  <a:pt x="106" y="6"/>
                  <a:pt x="144" y="11"/>
                  <a:pt x="149" y="12"/>
                </a:cubicBezTo>
                <a:close/>
                <a:moveTo>
                  <a:pt x="164" y="0"/>
                </a:moveTo>
                <a:cubicBezTo>
                  <a:pt x="164" y="0"/>
                  <a:pt x="163" y="0"/>
                  <a:pt x="162" y="0"/>
                </a:cubicBezTo>
                <a:cubicBezTo>
                  <a:pt x="155" y="3"/>
                  <a:pt x="155" y="3"/>
                  <a:pt x="155" y="3"/>
                </a:cubicBezTo>
                <a:cubicBezTo>
                  <a:pt x="154" y="3"/>
                  <a:pt x="153" y="4"/>
                  <a:pt x="153" y="5"/>
                </a:cubicBezTo>
                <a:cubicBezTo>
                  <a:pt x="152" y="6"/>
                  <a:pt x="152" y="8"/>
                  <a:pt x="152" y="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71" y="57"/>
                  <a:pt x="174" y="58"/>
                  <a:pt x="177" y="57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5" y="54"/>
                  <a:pt x="186" y="53"/>
                  <a:pt x="187" y="52"/>
                </a:cubicBezTo>
                <a:cubicBezTo>
                  <a:pt x="187" y="51"/>
                  <a:pt x="187" y="49"/>
                  <a:pt x="187" y="48"/>
                </a:cubicBezTo>
                <a:cubicBezTo>
                  <a:pt x="169" y="3"/>
                  <a:pt x="169" y="3"/>
                  <a:pt x="169" y="3"/>
                </a:cubicBezTo>
                <a:cubicBezTo>
                  <a:pt x="168" y="1"/>
                  <a:pt x="166" y="0"/>
                  <a:pt x="164" y="0"/>
                </a:cubicBezTo>
                <a:close/>
                <a:moveTo>
                  <a:pt x="0" y="62"/>
                </a:moveTo>
                <a:cubicBezTo>
                  <a:pt x="0" y="63"/>
                  <a:pt x="0" y="64"/>
                  <a:pt x="1" y="65"/>
                </a:cubicBezTo>
                <a:cubicBezTo>
                  <a:pt x="2" y="66"/>
                  <a:pt x="3" y="67"/>
                  <a:pt x="5" y="67"/>
                </a:cubicBezTo>
                <a:cubicBezTo>
                  <a:pt x="12" y="68"/>
                  <a:pt x="12" y="68"/>
                  <a:pt x="12" y="68"/>
                </a:cubicBezTo>
                <a:cubicBezTo>
                  <a:pt x="15" y="68"/>
                  <a:pt x="17" y="66"/>
                  <a:pt x="17" y="63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0"/>
                  <a:pt x="20" y="9"/>
                </a:cubicBezTo>
                <a:cubicBezTo>
                  <a:pt x="19" y="8"/>
                  <a:pt x="18" y="7"/>
                  <a:pt x="17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6" y="6"/>
                  <a:pt x="4" y="8"/>
                  <a:pt x="4" y="11"/>
                </a:cubicBezTo>
                <a:lnTo>
                  <a:pt x="0" y="62"/>
                </a:lnTo>
                <a:close/>
                <a:moveTo>
                  <a:pt x="77" y="107"/>
                </a:moveTo>
                <a:cubicBezTo>
                  <a:pt x="77" y="106"/>
                  <a:pt x="76" y="104"/>
                  <a:pt x="74" y="103"/>
                </a:cubicBezTo>
                <a:cubicBezTo>
                  <a:pt x="71" y="100"/>
                  <a:pt x="67" y="101"/>
                  <a:pt x="65" y="104"/>
                </a:cubicBezTo>
                <a:cubicBezTo>
                  <a:pt x="61" y="108"/>
                  <a:pt x="61" y="108"/>
                  <a:pt x="61" y="108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3" y="118"/>
                  <a:pt x="57" y="122"/>
                  <a:pt x="59" y="123"/>
                </a:cubicBezTo>
                <a:cubicBezTo>
                  <a:pt x="60" y="124"/>
                  <a:pt x="62" y="124"/>
                  <a:pt x="63" y="124"/>
                </a:cubicBezTo>
                <a:cubicBezTo>
                  <a:pt x="65" y="124"/>
                  <a:pt x="67" y="123"/>
                  <a:pt x="68" y="121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77" y="111"/>
                  <a:pt x="77" y="109"/>
                  <a:pt x="77" y="107"/>
                </a:cubicBezTo>
                <a:close/>
                <a:moveTo>
                  <a:pt x="41" y="104"/>
                </a:moveTo>
                <a:cubicBezTo>
                  <a:pt x="38" y="108"/>
                  <a:pt x="39" y="110"/>
                  <a:pt x="43" y="114"/>
                </a:cubicBezTo>
                <a:cubicBezTo>
                  <a:pt x="46" y="116"/>
                  <a:pt x="49" y="116"/>
                  <a:pt x="52" y="11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5" y="97"/>
                  <a:pt x="61" y="93"/>
                  <a:pt x="60" y="92"/>
                </a:cubicBezTo>
                <a:cubicBezTo>
                  <a:pt x="57" y="89"/>
                  <a:pt x="53" y="89"/>
                  <a:pt x="50" y="9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99"/>
                  <a:pt x="45" y="99"/>
                  <a:pt x="45" y="99"/>
                </a:cubicBezTo>
                <a:lnTo>
                  <a:pt x="41" y="104"/>
                </a:lnTo>
                <a:close/>
                <a:moveTo>
                  <a:pt x="28" y="92"/>
                </a:moveTo>
                <a:cubicBezTo>
                  <a:pt x="26" y="93"/>
                  <a:pt x="26" y="95"/>
                  <a:pt x="26" y="97"/>
                </a:cubicBezTo>
                <a:cubicBezTo>
                  <a:pt x="26" y="99"/>
                  <a:pt x="27" y="100"/>
                  <a:pt x="29" y="102"/>
                </a:cubicBezTo>
                <a:cubicBezTo>
                  <a:pt x="32" y="104"/>
                  <a:pt x="35" y="104"/>
                  <a:pt x="38" y="100"/>
                </a:cubicBezTo>
                <a:cubicBezTo>
                  <a:pt x="48" y="89"/>
                  <a:pt x="48" y="89"/>
                  <a:pt x="48" y="89"/>
                </a:cubicBezTo>
                <a:cubicBezTo>
                  <a:pt x="50" y="87"/>
                  <a:pt x="50" y="85"/>
                  <a:pt x="50" y="83"/>
                </a:cubicBezTo>
                <a:cubicBezTo>
                  <a:pt x="50" y="82"/>
                  <a:pt x="49" y="80"/>
                  <a:pt x="47" y="79"/>
                </a:cubicBezTo>
                <a:cubicBezTo>
                  <a:pt x="44" y="76"/>
                  <a:pt x="40" y="76"/>
                  <a:pt x="37" y="80"/>
                </a:cubicBezTo>
                <a:cubicBezTo>
                  <a:pt x="33" y="86"/>
                  <a:pt x="33" y="86"/>
                  <a:pt x="33" y="86"/>
                </a:cubicBez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6"/>
                  <a:pt x="32" y="86"/>
                </a:cubicBezTo>
                <a:lnTo>
                  <a:pt x="28" y="92"/>
                </a:lnTo>
                <a:close/>
                <a:moveTo>
                  <a:pt x="26" y="87"/>
                </a:moveTo>
                <a:cubicBezTo>
                  <a:pt x="35" y="76"/>
                  <a:pt x="35" y="76"/>
                  <a:pt x="35" y="76"/>
                </a:cubicBezTo>
                <a:cubicBezTo>
                  <a:pt x="39" y="71"/>
                  <a:pt x="35" y="67"/>
                  <a:pt x="34" y="66"/>
                </a:cubicBezTo>
                <a:cubicBezTo>
                  <a:pt x="31" y="63"/>
                  <a:pt x="27" y="64"/>
                  <a:pt x="25" y="67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2"/>
                  <a:pt x="21" y="72"/>
                  <a:pt x="21" y="72"/>
                </a:cubicBezTo>
                <a:cubicBezTo>
                  <a:pt x="16" y="77"/>
                  <a:pt x="16" y="77"/>
                  <a:pt x="16" y="77"/>
                </a:cubicBezTo>
                <a:cubicBezTo>
                  <a:pt x="15" y="79"/>
                  <a:pt x="14" y="81"/>
                  <a:pt x="14" y="82"/>
                </a:cubicBezTo>
                <a:cubicBezTo>
                  <a:pt x="14" y="84"/>
                  <a:pt x="16" y="86"/>
                  <a:pt x="16" y="86"/>
                </a:cubicBezTo>
                <a:cubicBezTo>
                  <a:pt x="18" y="88"/>
                  <a:pt x="20" y="89"/>
                  <a:pt x="22" y="89"/>
                </a:cubicBezTo>
                <a:cubicBezTo>
                  <a:pt x="23" y="89"/>
                  <a:pt x="24" y="88"/>
                  <a:pt x="26" y="87"/>
                </a:cubicBezTo>
                <a:close/>
                <a:moveTo>
                  <a:pt x="142" y="77"/>
                </a:moveTo>
                <a:cubicBezTo>
                  <a:pt x="144" y="75"/>
                  <a:pt x="145" y="71"/>
                  <a:pt x="141" y="67"/>
                </a:cubicBezTo>
                <a:cubicBezTo>
                  <a:pt x="137" y="64"/>
                  <a:pt x="137" y="64"/>
                  <a:pt x="137" y="64"/>
                </a:cubicBezTo>
                <a:cubicBezTo>
                  <a:pt x="120" y="49"/>
                  <a:pt x="99" y="31"/>
                  <a:pt x="94" y="28"/>
                </a:cubicBezTo>
                <a:cubicBezTo>
                  <a:pt x="92" y="29"/>
                  <a:pt x="86" y="31"/>
                  <a:pt x="82" y="32"/>
                </a:cubicBezTo>
                <a:cubicBezTo>
                  <a:pt x="82" y="32"/>
                  <a:pt x="82" y="32"/>
                  <a:pt x="82" y="32"/>
                </a:cubicBezTo>
                <a:cubicBezTo>
                  <a:pt x="81" y="33"/>
                  <a:pt x="74" y="35"/>
                  <a:pt x="68" y="35"/>
                </a:cubicBezTo>
                <a:cubicBezTo>
                  <a:pt x="64" y="35"/>
                  <a:pt x="61" y="34"/>
                  <a:pt x="59" y="33"/>
                </a:cubicBezTo>
                <a:cubicBezTo>
                  <a:pt x="56" y="30"/>
                  <a:pt x="55" y="27"/>
                  <a:pt x="55" y="25"/>
                </a:cubicBezTo>
                <a:cubicBezTo>
                  <a:pt x="55" y="21"/>
                  <a:pt x="59" y="18"/>
                  <a:pt x="61" y="17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0"/>
                  <a:pt x="28" y="60"/>
                  <a:pt x="30" y="60"/>
                </a:cubicBezTo>
                <a:cubicBezTo>
                  <a:pt x="32" y="60"/>
                  <a:pt x="35" y="61"/>
                  <a:pt x="37" y="62"/>
                </a:cubicBezTo>
                <a:cubicBezTo>
                  <a:pt x="40" y="65"/>
                  <a:pt x="42" y="69"/>
                  <a:pt x="41" y="73"/>
                </a:cubicBezTo>
                <a:cubicBezTo>
                  <a:pt x="44" y="72"/>
                  <a:pt x="47" y="73"/>
                  <a:pt x="50" y="75"/>
                </a:cubicBezTo>
                <a:cubicBezTo>
                  <a:pt x="53" y="78"/>
                  <a:pt x="55" y="82"/>
                  <a:pt x="54" y="86"/>
                </a:cubicBezTo>
                <a:cubicBezTo>
                  <a:pt x="57" y="85"/>
                  <a:pt x="60" y="86"/>
                  <a:pt x="63" y="88"/>
                </a:cubicBezTo>
                <a:cubicBezTo>
                  <a:pt x="66" y="91"/>
                  <a:pt x="67" y="94"/>
                  <a:pt x="67" y="97"/>
                </a:cubicBezTo>
                <a:cubicBezTo>
                  <a:pt x="70" y="96"/>
                  <a:pt x="74" y="97"/>
                  <a:pt x="77" y="99"/>
                </a:cubicBezTo>
                <a:cubicBezTo>
                  <a:pt x="81" y="103"/>
                  <a:pt x="82" y="107"/>
                  <a:pt x="81" y="112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85" y="115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91" y="116"/>
                  <a:pt x="92" y="115"/>
                  <a:pt x="93" y="114"/>
                </a:cubicBezTo>
                <a:cubicBezTo>
                  <a:pt x="95" y="111"/>
                  <a:pt x="97" y="109"/>
                  <a:pt x="94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78" y="93"/>
                  <a:pt x="78" y="93"/>
                  <a:pt x="78" y="93"/>
                </a:cubicBezTo>
                <a:cubicBezTo>
                  <a:pt x="77" y="92"/>
                  <a:pt x="77" y="92"/>
                  <a:pt x="77" y="91"/>
                </a:cubicBezTo>
                <a:cubicBezTo>
                  <a:pt x="77" y="90"/>
                  <a:pt x="77" y="90"/>
                  <a:pt x="78" y="89"/>
                </a:cubicBezTo>
                <a:cubicBezTo>
                  <a:pt x="78" y="88"/>
                  <a:pt x="80" y="88"/>
                  <a:pt x="81" y="89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3" y="107"/>
                  <a:pt x="104" y="107"/>
                  <a:pt x="105" y="107"/>
                </a:cubicBezTo>
                <a:cubicBezTo>
                  <a:pt x="107" y="107"/>
                  <a:pt x="109" y="106"/>
                  <a:pt x="111" y="104"/>
                </a:cubicBezTo>
                <a:cubicBezTo>
                  <a:pt x="112" y="103"/>
                  <a:pt x="113" y="101"/>
                  <a:pt x="113" y="99"/>
                </a:cubicBezTo>
                <a:cubicBezTo>
                  <a:pt x="113" y="97"/>
                  <a:pt x="111" y="96"/>
                  <a:pt x="110" y="94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96" y="83"/>
                  <a:pt x="96" y="83"/>
                  <a:pt x="96" y="83"/>
                </a:cubicBezTo>
                <a:cubicBezTo>
                  <a:pt x="95" y="82"/>
                  <a:pt x="95" y="82"/>
                  <a:pt x="95" y="81"/>
                </a:cubicBezTo>
                <a:cubicBezTo>
                  <a:pt x="95" y="80"/>
                  <a:pt x="95" y="80"/>
                  <a:pt x="95" y="79"/>
                </a:cubicBezTo>
                <a:cubicBezTo>
                  <a:pt x="96" y="78"/>
                  <a:pt x="98" y="78"/>
                  <a:pt x="99" y="79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9" y="95"/>
                  <a:pt x="121" y="96"/>
                  <a:pt x="122" y="96"/>
                </a:cubicBezTo>
                <a:cubicBezTo>
                  <a:pt x="124" y="96"/>
                  <a:pt x="127" y="95"/>
                  <a:pt x="129" y="93"/>
                </a:cubicBezTo>
                <a:cubicBezTo>
                  <a:pt x="130" y="91"/>
                  <a:pt x="131" y="89"/>
                  <a:pt x="130" y="88"/>
                </a:cubicBezTo>
                <a:cubicBezTo>
                  <a:pt x="130" y="86"/>
                  <a:pt x="129" y="84"/>
                  <a:pt x="127" y="83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1" y="69"/>
                  <a:pt x="111" y="68"/>
                  <a:pt x="112" y="66"/>
                </a:cubicBezTo>
                <a:cubicBezTo>
                  <a:pt x="112" y="65"/>
                  <a:pt x="114" y="65"/>
                  <a:pt x="115" y="66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5" y="82"/>
                  <a:pt x="139" y="81"/>
                  <a:pt x="142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6" name="Google Shape;724;p28"/>
          <p:cNvSpPr>
            <a:spLocks/>
          </p:cNvSpPr>
          <p:nvPr/>
        </p:nvSpPr>
        <p:spPr bwMode="auto">
          <a:xfrm>
            <a:off x="6788150" y="1651000"/>
            <a:ext cx="695325" cy="577850"/>
          </a:xfrm>
          <a:custGeom>
            <a:avLst/>
            <a:gdLst>
              <a:gd name="T0" fmla="*/ 2147483646 w 158"/>
              <a:gd name="T1" fmla="*/ 2147483646 h 131"/>
              <a:gd name="T2" fmla="*/ 2147483646 w 158"/>
              <a:gd name="T3" fmla="*/ 2147483646 h 131"/>
              <a:gd name="T4" fmla="*/ 2147483646 w 158"/>
              <a:gd name="T5" fmla="*/ 2147483646 h 131"/>
              <a:gd name="T6" fmla="*/ 2147483646 w 158"/>
              <a:gd name="T7" fmla="*/ 2147483646 h 131"/>
              <a:gd name="T8" fmla="*/ 2147483646 w 158"/>
              <a:gd name="T9" fmla="*/ 2147483646 h 131"/>
              <a:gd name="T10" fmla="*/ 2147483646 w 158"/>
              <a:gd name="T11" fmla="*/ 2147483646 h 131"/>
              <a:gd name="T12" fmla="*/ 2147483646 w 158"/>
              <a:gd name="T13" fmla="*/ 2147483646 h 131"/>
              <a:gd name="T14" fmla="*/ 2147483646 w 158"/>
              <a:gd name="T15" fmla="*/ 2147483646 h 131"/>
              <a:gd name="T16" fmla="*/ 2147483646 w 158"/>
              <a:gd name="T17" fmla="*/ 2147483646 h 131"/>
              <a:gd name="T18" fmla="*/ 2147483646 w 158"/>
              <a:gd name="T19" fmla="*/ 2147483646 h 131"/>
              <a:gd name="T20" fmla="*/ 2147483646 w 158"/>
              <a:gd name="T21" fmla="*/ 2147483646 h 131"/>
              <a:gd name="T22" fmla="*/ 2147483646 w 158"/>
              <a:gd name="T23" fmla="*/ 2147483646 h 131"/>
              <a:gd name="T24" fmla="*/ 2147483646 w 158"/>
              <a:gd name="T25" fmla="*/ 2147483646 h 131"/>
              <a:gd name="T26" fmla="*/ 2147483646 w 158"/>
              <a:gd name="T27" fmla="*/ 2147483646 h 131"/>
              <a:gd name="T28" fmla="*/ 2147483646 w 158"/>
              <a:gd name="T29" fmla="*/ 2147483646 h 131"/>
              <a:gd name="T30" fmla="*/ 2147483646 w 158"/>
              <a:gd name="T31" fmla="*/ 2147483646 h 131"/>
              <a:gd name="T32" fmla="*/ 2147483646 w 158"/>
              <a:gd name="T33" fmla="*/ 2147483646 h 131"/>
              <a:gd name="T34" fmla="*/ 2147483646 w 158"/>
              <a:gd name="T35" fmla="*/ 2147483646 h 131"/>
              <a:gd name="T36" fmla="*/ 2147483646 w 158"/>
              <a:gd name="T37" fmla="*/ 2147483646 h 131"/>
              <a:gd name="T38" fmla="*/ 2147483646 w 158"/>
              <a:gd name="T39" fmla="*/ 2147483646 h 131"/>
              <a:gd name="T40" fmla="*/ 2147483646 w 158"/>
              <a:gd name="T41" fmla="*/ 2147483646 h 131"/>
              <a:gd name="T42" fmla="*/ 2147483646 w 158"/>
              <a:gd name="T43" fmla="*/ 2147483646 h 131"/>
              <a:gd name="T44" fmla="*/ 2147483646 w 158"/>
              <a:gd name="T45" fmla="*/ 2147483646 h 131"/>
              <a:gd name="T46" fmla="*/ 2147483646 w 158"/>
              <a:gd name="T47" fmla="*/ 2147483646 h 131"/>
              <a:gd name="T48" fmla="*/ 2147483646 w 158"/>
              <a:gd name="T49" fmla="*/ 2147483646 h 131"/>
              <a:gd name="T50" fmla="*/ 2147483646 w 158"/>
              <a:gd name="T51" fmla="*/ 2147483646 h 131"/>
              <a:gd name="T52" fmla="*/ 2147483646 w 158"/>
              <a:gd name="T53" fmla="*/ 2147483646 h 131"/>
              <a:gd name="T54" fmla="*/ 2147483646 w 158"/>
              <a:gd name="T55" fmla="*/ 2147483646 h 131"/>
              <a:gd name="T56" fmla="*/ 2147483646 w 158"/>
              <a:gd name="T57" fmla="*/ 2147483646 h 131"/>
              <a:gd name="T58" fmla="*/ 2147483646 w 158"/>
              <a:gd name="T59" fmla="*/ 2147483646 h 131"/>
              <a:gd name="T60" fmla="*/ 2147483646 w 158"/>
              <a:gd name="T61" fmla="*/ 2147483646 h 131"/>
              <a:gd name="T62" fmla="*/ 2147483646 w 158"/>
              <a:gd name="T63" fmla="*/ 2147483646 h 131"/>
              <a:gd name="T64" fmla="*/ 2147483646 w 158"/>
              <a:gd name="T65" fmla="*/ 2147483646 h 131"/>
              <a:gd name="T66" fmla="*/ 2147483646 w 158"/>
              <a:gd name="T67" fmla="*/ 2147483646 h 131"/>
              <a:gd name="T68" fmla="*/ 2147483646 w 158"/>
              <a:gd name="T69" fmla="*/ 2147483646 h 131"/>
              <a:gd name="T70" fmla="*/ 2147483646 w 158"/>
              <a:gd name="T71" fmla="*/ 2147483646 h 131"/>
              <a:gd name="T72" fmla="*/ 2147483646 w 158"/>
              <a:gd name="T73" fmla="*/ 2147483646 h 131"/>
              <a:gd name="T74" fmla="*/ 2147483646 w 158"/>
              <a:gd name="T75" fmla="*/ 2147483646 h 131"/>
              <a:gd name="T76" fmla="*/ 2147483646 w 158"/>
              <a:gd name="T77" fmla="*/ 2147483646 h 131"/>
              <a:gd name="T78" fmla="*/ 2147483646 w 158"/>
              <a:gd name="T79" fmla="*/ 2147483646 h 131"/>
              <a:gd name="T80" fmla="*/ 2147483646 w 158"/>
              <a:gd name="T81" fmla="*/ 2147483646 h 131"/>
              <a:gd name="T82" fmla="*/ 2147483646 w 158"/>
              <a:gd name="T83" fmla="*/ 2147483646 h 131"/>
              <a:gd name="T84" fmla="*/ 2147483646 w 158"/>
              <a:gd name="T85" fmla="*/ 2147483646 h 131"/>
              <a:gd name="T86" fmla="*/ 2147483646 w 158"/>
              <a:gd name="T87" fmla="*/ 2147483646 h 131"/>
              <a:gd name="T88" fmla="*/ 2147483646 w 158"/>
              <a:gd name="T89" fmla="*/ 2147483646 h 131"/>
              <a:gd name="T90" fmla="*/ 2147483646 w 158"/>
              <a:gd name="T91" fmla="*/ 2147483646 h 131"/>
              <a:gd name="T92" fmla="*/ 2147483646 w 158"/>
              <a:gd name="T93" fmla="*/ 2147483646 h 131"/>
              <a:gd name="T94" fmla="*/ 2147483646 w 158"/>
              <a:gd name="T95" fmla="*/ 2147483646 h 131"/>
              <a:gd name="T96" fmla="*/ 2147483646 w 158"/>
              <a:gd name="T97" fmla="*/ 2147483646 h 131"/>
              <a:gd name="T98" fmla="*/ 2147483646 w 158"/>
              <a:gd name="T99" fmla="*/ 2147483646 h 131"/>
              <a:gd name="T100" fmla="*/ 2147483646 w 158"/>
              <a:gd name="T101" fmla="*/ 0 h 131"/>
              <a:gd name="T102" fmla="*/ 0 w 158"/>
              <a:gd name="T103" fmla="*/ 2147483646 h 131"/>
              <a:gd name="T104" fmla="*/ 2147483646 w 158"/>
              <a:gd name="T105" fmla="*/ 2147483646 h 131"/>
              <a:gd name="T106" fmla="*/ 2147483646 w 158"/>
              <a:gd name="T107" fmla="*/ 2147483646 h 131"/>
              <a:gd name="T108" fmla="*/ 2147483646 w 158"/>
              <a:gd name="T109" fmla="*/ 2147483646 h 131"/>
              <a:gd name="T110" fmla="*/ 2147483646 w 158"/>
              <a:gd name="T111" fmla="*/ 2147483646 h 131"/>
              <a:gd name="T112" fmla="*/ 2147483646 w 158"/>
              <a:gd name="T113" fmla="*/ 2147483646 h 131"/>
              <a:gd name="T114" fmla="*/ 2147483646 w 158"/>
              <a:gd name="T115" fmla="*/ 2147483646 h 131"/>
              <a:gd name="T116" fmla="*/ 2147483646 w 158"/>
              <a:gd name="T117" fmla="*/ 2147483646 h 1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8" h="131" extrusionOk="0">
                <a:moveTo>
                  <a:pt x="22" y="107"/>
                </a:moveTo>
                <a:cubicBezTo>
                  <a:pt x="22" y="72"/>
                  <a:pt x="22" y="72"/>
                  <a:pt x="22" y="72"/>
                </a:cubicBezTo>
                <a:cubicBezTo>
                  <a:pt x="22" y="69"/>
                  <a:pt x="24" y="66"/>
                  <a:pt x="27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38" y="66"/>
                  <a:pt x="41" y="69"/>
                  <a:pt x="41" y="7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41" y="110"/>
                  <a:pt x="38" y="112"/>
                  <a:pt x="35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24" y="112"/>
                  <a:pt x="22" y="110"/>
                  <a:pt x="22" y="107"/>
                </a:cubicBezTo>
                <a:close/>
                <a:moveTo>
                  <a:pt x="58" y="54"/>
                </a:moveTo>
                <a:cubicBezTo>
                  <a:pt x="55" y="54"/>
                  <a:pt x="53" y="56"/>
                  <a:pt x="53" y="59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3" y="110"/>
                  <a:pt x="55" y="112"/>
                  <a:pt x="58" y="112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70" y="112"/>
                  <a:pt x="72" y="110"/>
                  <a:pt x="72" y="107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6"/>
                  <a:pt x="70" y="54"/>
                  <a:pt x="67" y="54"/>
                </a:cubicBezTo>
                <a:lnTo>
                  <a:pt x="58" y="54"/>
                </a:lnTo>
                <a:close/>
                <a:moveTo>
                  <a:pt x="90" y="43"/>
                </a:moveTo>
                <a:cubicBezTo>
                  <a:pt x="87" y="43"/>
                  <a:pt x="84" y="45"/>
                  <a:pt x="84" y="48"/>
                </a:cubicBezTo>
                <a:cubicBezTo>
                  <a:pt x="84" y="107"/>
                  <a:pt x="84" y="107"/>
                  <a:pt x="84" y="107"/>
                </a:cubicBezTo>
                <a:cubicBezTo>
                  <a:pt x="84" y="110"/>
                  <a:pt x="87" y="112"/>
                  <a:pt x="90" y="112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101" y="112"/>
                  <a:pt x="103" y="110"/>
                  <a:pt x="103" y="107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3" y="45"/>
                  <a:pt x="101" y="43"/>
                  <a:pt x="98" y="43"/>
                </a:cubicBezTo>
                <a:lnTo>
                  <a:pt x="90" y="43"/>
                </a:lnTo>
                <a:close/>
                <a:moveTo>
                  <a:pt x="121" y="32"/>
                </a:moveTo>
                <a:cubicBezTo>
                  <a:pt x="118" y="32"/>
                  <a:pt x="116" y="34"/>
                  <a:pt x="116" y="37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16" y="110"/>
                  <a:pt x="118" y="112"/>
                  <a:pt x="121" y="112"/>
                </a:cubicBezTo>
                <a:cubicBezTo>
                  <a:pt x="130" y="112"/>
                  <a:pt x="130" y="112"/>
                  <a:pt x="130" y="112"/>
                </a:cubicBezTo>
                <a:cubicBezTo>
                  <a:pt x="133" y="112"/>
                  <a:pt x="135" y="110"/>
                  <a:pt x="135" y="107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5" y="34"/>
                  <a:pt x="133" y="32"/>
                  <a:pt x="130" y="32"/>
                </a:cubicBezTo>
                <a:lnTo>
                  <a:pt x="121" y="32"/>
                </a:lnTo>
                <a:close/>
                <a:moveTo>
                  <a:pt x="24" y="53"/>
                </a:moveTo>
                <a:cubicBezTo>
                  <a:pt x="58" y="46"/>
                  <a:pt x="89" y="34"/>
                  <a:pt x="117" y="17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30" y="7"/>
                  <a:pt x="130" y="7"/>
                  <a:pt x="130" y="7"/>
                </a:cubicBezTo>
                <a:cubicBezTo>
                  <a:pt x="111" y="6"/>
                  <a:pt x="111" y="6"/>
                  <a:pt x="111" y="6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86" y="28"/>
                  <a:pt x="56" y="40"/>
                  <a:pt x="23" y="46"/>
                </a:cubicBezTo>
                <a:lnTo>
                  <a:pt x="24" y="53"/>
                </a:lnTo>
                <a:close/>
                <a:moveTo>
                  <a:pt x="158" y="122"/>
                </a:moveTo>
                <a:cubicBezTo>
                  <a:pt x="142" y="113"/>
                  <a:pt x="142" y="113"/>
                  <a:pt x="142" y="113"/>
                </a:cubicBezTo>
                <a:cubicBezTo>
                  <a:pt x="142" y="119"/>
                  <a:pt x="142" y="119"/>
                  <a:pt x="142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19"/>
                  <a:pt x="6" y="119"/>
                  <a:pt x="6" y="119"/>
                </a:cubicBezTo>
                <a:cubicBezTo>
                  <a:pt x="6" y="122"/>
                  <a:pt x="6" y="122"/>
                  <a:pt x="6" y="122"/>
                </a:cubicBezTo>
                <a:cubicBezTo>
                  <a:pt x="6" y="126"/>
                  <a:pt x="6" y="126"/>
                  <a:pt x="6" y="126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2" y="131"/>
                  <a:pt x="142" y="131"/>
                  <a:pt x="142" y="131"/>
                </a:cubicBezTo>
                <a:lnTo>
                  <a:pt x="15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9177" name="Google Shape;725;p28"/>
          <p:cNvSpPr>
            <a:spLocks/>
          </p:cNvSpPr>
          <p:nvPr/>
        </p:nvSpPr>
        <p:spPr bwMode="auto">
          <a:xfrm>
            <a:off x="7597775" y="3222625"/>
            <a:ext cx="606425" cy="546100"/>
          </a:xfrm>
          <a:custGeom>
            <a:avLst/>
            <a:gdLst>
              <a:gd name="T0" fmla="*/ 2147483646 w 138"/>
              <a:gd name="T1" fmla="*/ 2147483646 h 124"/>
              <a:gd name="T2" fmla="*/ 2147483646 w 138"/>
              <a:gd name="T3" fmla="*/ 2147483646 h 124"/>
              <a:gd name="T4" fmla="*/ 2147483646 w 138"/>
              <a:gd name="T5" fmla="*/ 2147483646 h 124"/>
              <a:gd name="T6" fmla="*/ 2147483646 w 138"/>
              <a:gd name="T7" fmla="*/ 0 h 124"/>
              <a:gd name="T8" fmla="*/ 2147483646 w 138"/>
              <a:gd name="T9" fmla="*/ 2147483646 h 124"/>
              <a:gd name="T10" fmla="*/ 2147483646 w 138"/>
              <a:gd name="T11" fmla="*/ 2147483646 h 124"/>
              <a:gd name="T12" fmla="*/ 2147483646 w 138"/>
              <a:gd name="T13" fmla="*/ 2147483646 h 124"/>
              <a:gd name="T14" fmla="*/ 2147483646 w 138"/>
              <a:gd name="T15" fmla="*/ 2147483646 h 124"/>
              <a:gd name="T16" fmla="*/ 2147483646 w 138"/>
              <a:gd name="T17" fmla="*/ 2147483646 h 124"/>
              <a:gd name="T18" fmla="*/ 2147483646 w 138"/>
              <a:gd name="T19" fmla="*/ 2147483646 h 124"/>
              <a:gd name="T20" fmla="*/ 2147483646 w 138"/>
              <a:gd name="T21" fmla="*/ 2147483646 h 124"/>
              <a:gd name="T22" fmla="*/ 2147483646 w 138"/>
              <a:gd name="T23" fmla="*/ 2147483646 h 124"/>
              <a:gd name="T24" fmla="*/ 2147483646 w 138"/>
              <a:gd name="T25" fmla="*/ 2147483646 h 124"/>
              <a:gd name="T26" fmla="*/ 2147483646 w 138"/>
              <a:gd name="T27" fmla="*/ 2147483646 h 124"/>
              <a:gd name="T28" fmla="*/ 2147483646 w 138"/>
              <a:gd name="T29" fmla="*/ 2147483646 h 124"/>
              <a:gd name="T30" fmla="*/ 2147483646 w 138"/>
              <a:gd name="T31" fmla="*/ 2147483646 h 124"/>
              <a:gd name="T32" fmla="*/ 0 w 138"/>
              <a:gd name="T33" fmla="*/ 2147483646 h 124"/>
              <a:gd name="T34" fmla="*/ 2147483646 w 138"/>
              <a:gd name="T35" fmla="*/ 2147483646 h 124"/>
              <a:gd name="T36" fmla="*/ 2147483646 w 138"/>
              <a:gd name="T37" fmla="*/ 2147483646 h 124"/>
              <a:gd name="T38" fmla="*/ 2147483646 w 138"/>
              <a:gd name="T39" fmla="*/ 2147483646 h 124"/>
              <a:gd name="T40" fmla="*/ 2147483646 w 138"/>
              <a:gd name="T41" fmla="*/ 2147483646 h 124"/>
              <a:gd name="T42" fmla="*/ 0 w 138"/>
              <a:gd name="T43" fmla="*/ 2147483646 h 124"/>
              <a:gd name="T44" fmla="*/ 2147483646 w 138"/>
              <a:gd name="T45" fmla="*/ 2147483646 h 124"/>
              <a:gd name="T46" fmla="*/ 2147483646 w 138"/>
              <a:gd name="T47" fmla="*/ 2147483646 h 124"/>
              <a:gd name="T48" fmla="*/ 2147483646 w 138"/>
              <a:gd name="T49" fmla="*/ 2147483646 h 124"/>
              <a:gd name="T50" fmla="*/ 2147483646 w 138"/>
              <a:gd name="T51" fmla="*/ 2147483646 h 124"/>
              <a:gd name="T52" fmla="*/ 2147483646 w 138"/>
              <a:gd name="T53" fmla="*/ 2147483646 h 124"/>
              <a:gd name="T54" fmla="*/ 2147483646 w 138"/>
              <a:gd name="T55" fmla="*/ 2147483646 h 124"/>
              <a:gd name="T56" fmla="*/ 2147483646 w 138"/>
              <a:gd name="T57" fmla="*/ 2147483646 h 124"/>
              <a:gd name="T58" fmla="*/ 2147483646 w 138"/>
              <a:gd name="T59" fmla="*/ 2147483646 h 124"/>
              <a:gd name="T60" fmla="*/ 2147483646 w 138"/>
              <a:gd name="T61" fmla="*/ 2147483646 h 124"/>
              <a:gd name="T62" fmla="*/ 2147483646 w 138"/>
              <a:gd name="T63" fmla="*/ 2147483646 h 124"/>
              <a:gd name="T64" fmla="*/ 2147483646 w 138"/>
              <a:gd name="T65" fmla="*/ 2147483646 h 124"/>
              <a:gd name="T66" fmla="*/ 2147483646 w 138"/>
              <a:gd name="T67" fmla="*/ 2147483646 h 124"/>
              <a:gd name="T68" fmla="*/ 2147483646 w 138"/>
              <a:gd name="T69" fmla="*/ 2147483646 h 124"/>
              <a:gd name="T70" fmla="*/ 2147483646 w 138"/>
              <a:gd name="T71" fmla="*/ 2147483646 h 12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8" h="124" extrusionOk="0">
                <a:moveTo>
                  <a:pt x="94" y="17"/>
                </a:moveTo>
                <a:cubicBezTo>
                  <a:pt x="86" y="17"/>
                  <a:pt x="86" y="17"/>
                  <a:pt x="86" y="17"/>
                </a:cubicBezTo>
                <a:cubicBezTo>
                  <a:pt x="85" y="12"/>
                  <a:pt x="82" y="8"/>
                  <a:pt x="77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57" y="8"/>
                  <a:pt x="53" y="12"/>
                  <a:pt x="53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5" y="7"/>
                  <a:pt x="52" y="0"/>
                  <a:pt x="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7" y="0"/>
                  <a:pt x="94" y="7"/>
                  <a:pt x="94" y="17"/>
                </a:cubicBezTo>
                <a:close/>
                <a:moveTo>
                  <a:pt x="21" y="69"/>
                </a:moveTo>
                <a:cubicBezTo>
                  <a:pt x="56" y="69"/>
                  <a:pt x="56" y="69"/>
                  <a:pt x="56" y="69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9" y="57"/>
                  <a:pt x="6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80" y="57"/>
                  <a:pt x="83" y="60"/>
                  <a:pt x="83" y="64"/>
                </a:cubicBezTo>
                <a:cubicBezTo>
                  <a:pt x="83" y="69"/>
                  <a:pt x="83" y="69"/>
                  <a:pt x="83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28" y="69"/>
                  <a:pt x="137" y="61"/>
                  <a:pt x="138" y="49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138" y="28"/>
                  <a:pt x="131" y="20"/>
                  <a:pt x="122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99" y="20"/>
                  <a:pt x="99" y="20"/>
                  <a:pt x="99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8" y="20"/>
                  <a:pt x="0" y="28"/>
                  <a:pt x="0" y="39"/>
                </a:cubicBezTo>
                <a:cubicBezTo>
                  <a:pt x="0" y="49"/>
                  <a:pt x="0" y="49"/>
                  <a:pt x="0" y="49"/>
                </a:cubicBezTo>
                <a:cubicBezTo>
                  <a:pt x="2" y="61"/>
                  <a:pt x="11" y="69"/>
                  <a:pt x="21" y="69"/>
                </a:cubicBezTo>
                <a:close/>
                <a:moveTo>
                  <a:pt x="118" y="75"/>
                </a:moveTo>
                <a:cubicBezTo>
                  <a:pt x="83" y="75"/>
                  <a:pt x="83" y="75"/>
                  <a:pt x="83" y="75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4"/>
                  <a:pt x="80" y="87"/>
                  <a:pt x="76" y="87"/>
                </a:cubicBezTo>
                <a:cubicBezTo>
                  <a:pt x="63" y="87"/>
                  <a:pt x="63" y="87"/>
                  <a:pt x="63" y="87"/>
                </a:cubicBezTo>
                <a:cubicBezTo>
                  <a:pt x="59" y="87"/>
                  <a:pt x="56" y="84"/>
                  <a:pt x="56" y="80"/>
                </a:cubicBezTo>
                <a:cubicBezTo>
                  <a:pt x="56" y="75"/>
                  <a:pt x="56" y="75"/>
                  <a:pt x="56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13" y="75"/>
                  <a:pt x="5" y="70"/>
                  <a:pt x="0" y="6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6"/>
                  <a:pt x="8" y="124"/>
                  <a:pt x="16" y="124"/>
                </a:cubicBezTo>
                <a:cubicBezTo>
                  <a:pt x="22" y="124"/>
                  <a:pt x="22" y="124"/>
                  <a:pt x="22" y="124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31" y="124"/>
                  <a:pt x="138" y="116"/>
                  <a:pt x="138" y="106"/>
                </a:cubicBezTo>
                <a:cubicBezTo>
                  <a:pt x="138" y="63"/>
                  <a:pt x="138" y="63"/>
                  <a:pt x="138" y="63"/>
                </a:cubicBezTo>
                <a:cubicBezTo>
                  <a:pt x="134" y="70"/>
                  <a:pt x="126" y="75"/>
                  <a:pt x="118" y="75"/>
                </a:cubicBezTo>
                <a:close/>
                <a:moveTo>
                  <a:pt x="76" y="62"/>
                </a:moveTo>
                <a:cubicBezTo>
                  <a:pt x="63" y="62"/>
                  <a:pt x="63" y="62"/>
                  <a:pt x="63" y="62"/>
                </a:cubicBezTo>
                <a:cubicBezTo>
                  <a:pt x="62" y="62"/>
                  <a:pt x="61" y="64"/>
                  <a:pt x="61" y="65"/>
                </a:cubicBezTo>
                <a:cubicBezTo>
                  <a:pt x="61" y="68"/>
                  <a:pt x="61" y="68"/>
                  <a:pt x="61" y="68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81"/>
                  <a:pt x="62" y="82"/>
                  <a:pt x="63" y="82"/>
                </a:cubicBezTo>
                <a:cubicBezTo>
                  <a:pt x="76" y="82"/>
                  <a:pt x="76" y="82"/>
                  <a:pt x="76" y="82"/>
                </a:cubicBezTo>
                <a:cubicBezTo>
                  <a:pt x="77" y="82"/>
                  <a:pt x="78" y="81"/>
                  <a:pt x="78" y="79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74"/>
                  <a:pt x="78" y="74"/>
                  <a:pt x="78" y="74"/>
                </a:cubicBezTo>
                <a:cubicBezTo>
                  <a:pt x="78" y="70"/>
                  <a:pt x="78" y="70"/>
                  <a:pt x="78" y="70"/>
                </a:cubicBezTo>
                <a:cubicBezTo>
                  <a:pt x="78" y="68"/>
                  <a:pt x="78" y="68"/>
                  <a:pt x="78" y="68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4"/>
                  <a:pt x="77" y="62"/>
                  <a:pt x="76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9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9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9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9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9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9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9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9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9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9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9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9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9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600" fill="hold"/>
                                            <p:tgtEl>
                                              <p:spTgt spid="49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00" fill="hold"/>
                                            <p:tgtEl>
                                              <p:spTgt spid="49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00"/>
                                            <p:tgtEl>
                                              <p:spTgt spid="49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600" fill="hold"/>
                                            <p:tgtEl>
                                              <p:spTgt spid="49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600" fill="hold"/>
                                            <p:tgtEl>
                                              <p:spTgt spid="49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600" fill="hold"/>
                                            <p:tgtEl>
                                              <p:spTgt spid="49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600" fill="hold"/>
                                            <p:tgtEl>
                                              <p:spTgt spid="49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6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600"/>
                                            <p:tgtEl>
                                              <p:spTgt spid="49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600" fill="hold"/>
                                            <p:tgtEl>
                                              <p:spTgt spid="49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600" fill="hold"/>
                                            <p:tgtEl>
                                              <p:spTgt spid="49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600" fill="hold"/>
                                            <p:tgtEl>
                                              <p:spTgt spid="49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600" fill="hold"/>
                                            <p:tgtEl>
                                              <p:spTgt spid="49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600" fill="hold"/>
                                            <p:tgtEl>
                                              <p:spTgt spid="49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600" fill="hold"/>
                                            <p:tgtEl>
                                              <p:spTgt spid="49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600"/>
                                            <p:tgtEl>
                                              <p:spTgt spid="49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600" fill="hold"/>
                                            <p:tgtEl>
                                              <p:spTgt spid="49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600" fill="hold"/>
                                            <p:tgtEl>
                                              <p:spTgt spid="49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49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600" fill="hold"/>
                                            <p:tgtEl>
                                              <p:spTgt spid="49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0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0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00"/>
                                            <p:tgtEl>
                                              <p:spTgt spid="49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600" fill="hold"/>
                                            <p:tgtEl>
                                              <p:spTgt spid="49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600" fill="hold"/>
                                            <p:tgtEl>
                                              <p:spTgt spid="49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600" fill="hold"/>
                                            <p:tgtEl>
                                              <p:spTgt spid="49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49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60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60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600"/>
                                            <p:tgtEl>
                                              <p:spTgt spid="49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600" fill="hold"/>
                                            <p:tgtEl>
                                              <p:spTgt spid="49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600" fill="hold"/>
                                            <p:tgtEl>
                                              <p:spTgt spid="49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600" fill="hold"/>
                                            <p:tgtEl>
                                              <p:spTgt spid="49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600" fill="hold"/>
                                            <p:tgtEl>
                                              <p:spTgt spid="49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60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60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600"/>
                                            <p:tgtEl>
                                              <p:spTgt spid="49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3" dur="600" fill="hold"/>
                                            <p:tgtEl>
                                              <p:spTgt spid="49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4" dur="600" fill="hold"/>
                                            <p:tgtEl>
                                              <p:spTgt spid="49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60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60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154" grpId="0"/>
          <p:bldP spid="49155" grpId="0"/>
          <p:bldP spid="49156" grpId="0"/>
          <p:bldP spid="49157" grpId="0"/>
          <p:bldP spid="49158" grpId="0"/>
          <p:bldP spid="49159" grpId="0"/>
          <p:bldP spid="49160" grpId="0"/>
          <p:bldP spid="49161" grpId="0"/>
          <p:bldP spid="49162" grpId="0"/>
          <p:bldP spid="49163" grpId="0"/>
          <p:bldP spid="49164" grpId="0"/>
          <p:bldP spid="49165" grpId="0"/>
          <p:bldP spid="49166" grpId="0" animBg="1"/>
          <p:bldP spid="49167" grpId="0" animBg="1"/>
          <p:bldP spid="49168" grpId="0" animBg="1"/>
          <p:bldP spid="49169" grpId="0" animBg="1"/>
          <p:bldP spid="49170" grpId="0" animBg="1"/>
          <p:bldP spid="49171" grpId="0" animBg="1"/>
          <p:bldP spid="49172" grpId="0" animBg="1"/>
          <p:bldP spid="49173" grpId="0" animBg="1"/>
          <p:bldP spid="49174" grpId="0" animBg="1"/>
          <p:bldP spid="49175" grpId="0" animBg="1"/>
          <p:bldP spid="49176" grpId="0" animBg="1"/>
          <p:bldP spid="491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9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9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9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9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9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9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9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9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9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9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9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9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9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600" fill="hold"/>
                                            <p:tgtEl>
                                              <p:spTgt spid="49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00" fill="hold"/>
                                            <p:tgtEl>
                                              <p:spTgt spid="49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00"/>
                                            <p:tgtEl>
                                              <p:spTgt spid="49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600" fill="hold"/>
                                            <p:tgtEl>
                                              <p:spTgt spid="49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600" fill="hold"/>
                                            <p:tgtEl>
                                              <p:spTgt spid="49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600" fill="hold"/>
                                            <p:tgtEl>
                                              <p:spTgt spid="49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600" fill="hold"/>
                                            <p:tgtEl>
                                              <p:spTgt spid="49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6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600"/>
                                            <p:tgtEl>
                                              <p:spTgt spid="49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600" fill="hold"/>
                                            <p:tgtEl>
                                              <p:spTgt spid="49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600" fill="hold"/>
                                            <p:tgtEl>
                                              <p:spTgt spid="49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600" fill="hold"/>
                                            <p:tgtEl>
                                              <p:spTgt spid="49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600" fill="hold"/>
                                            <p:tgtEl>
                                              <p:spTgt spid="49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600" fill="hold"/>
                                            <p:tgtEl>
                                              <p:spTgt spid="49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600" fill="hold"/>
                                            <p:tgtEl>
                                              <p:spTgt spid="49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600"/>
                                            <p:tgtEl>
                                              <p:spTgt spid="49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600" fill="hold"/>
                                            <p:tgtEl>
                                              <p:spTgt spid="49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600" fill="hold"/>
                                            <p:tgtEl>
                                              <p:spTgt spid="49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49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49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0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0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00"/>
                                            <p:tgtEl>
                                              <p:spTgt spid="49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600" fill="hold"/>
                                            <p:tgtEl>
                                              <p:spTgt spid="49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49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600" fill="hold"/>
                                            <p:tgtEl>
                                              <p:spTgt spid="49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49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60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60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600"/>
                                            <p:tgtEl>
                                              <p:spTgt spid="49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49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49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600" fill="hold"/>
                                            <p:tgtEl>
                                              <p:spTgt spid="49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600" fill="hold"/>
                                            <p:tgtEl>
                                              <p:spTgt spid="49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60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60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600"/>
                                            <p:tgtEl>
                                              <p:spTgt spid="49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600" fill="hold"/>
                                            <p:tgtEl>
                                              <p:spTgt spid="49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600" fill="hold"/>
                                            <p:tgtEl>
                                              <p:spTgt spid="49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60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60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154" grpId="0"/>
          <p:bldP spid="49155" grpId="0"/>
          <p:bldP spid="49156" grpId="0"/>
          <p:bldP spid="49157" grpId="0"/>
          <p:bldP spid="49158" grpId="0"/>
          <p:bldP spid="49159" grpId="0"/>
          <p:bldP spid="49160" grpId="0"/>
          <p:bldP spid="49161" grpId="0"/>
          <p:bldP spid="49162" grpId="0"/>
          <p:bldP spid="49163" grpId="0"/>
          <p:bldP spid="49164" grpId="0"/>
          <p:bldP spid="49165" grpId="0"/>
          <p:bldP spid="49166" grpId="0" animBg="1"/>
          <p:bldP spid="49167" grpId="0" animBg="1"/>
          <p:bldP spid="49168" grpId="0" animBg="1"/>
          <p:bldP spid="49169" grpId="0" animBg="1"/>
          <p:bldP spid="49170" grpId="0" animBg="1"/>
          <p:bldP spid="49171" grpId="0" animBg="1"/>
          <p:bldP spid="49172" grpId="0" animBg="1"/>
          <p:bldP spid="49173" grpId="0" animBg="1"/>
          <p:bldP spid="49174" grpId="0" animBg="1"/>
          <p:bldP spid="49175" grpId="0" animBg="1"/>
          <p:bldP spid="49176" grpId="0" animBg="1"/>
          <p:bldP spid="49177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1;p33"/>
          <p:cNvSpPr txBox="1">
            <a:spLocks noChangeArrowheads="1"/>
          </p:cNvSpPr>
          <p:nvPr/>
        </p:nvSpPr>
        <p:spPr bwMode="auto">
          <a:xfrm>
            <a:off x="8543925" y="1393825"/>
            <a:ext cx="1619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3491" name="Google Shape;862;p33"/>
          <p:cNvSpPr txBox="1">
            <a:spLocks noChangeArrowheads="1"/>
          </p:cNvSpPr>
          <p:nvPr/>
        </p:nvSpPr>
        <p:spPr bwMode="auto">
          <a:xfrm>
            <a:off x="8629649" y="1079500"/>
            <a:ext cx="138225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95380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rgbClr val="09538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63492" name="Google Shape;863;p33"/>
          <p:cNvSpPr txBox="1">
            <a:spLocks noChangeArrowheads="1"/>
          </p:cNvSpPr>
          <p:nvPr/>
        </p:nvSpPr>
        <p:spPr bwMode="auto">
          <a:xfrm>
            <a:off x="9812338" y="3130550"/>
            <a:ext cx="136194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CC6D2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rgbClr val="2CC6D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63493" name="Google Shape;864;p33"/>
          <p:cNvSpPr txBox="1">
            <a:spLocks noChangeArrowheads="1"/>
          </p:cNvSpPr>
          <p:nvPr/>
        </p:nvSpPr>
        <p:spPr bwMode="auto">
          <a:xfrm>
            <a:off x="2347993" y="1079500"/>
            <a:ext cx="1317115" cy="33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F912B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rgbClr val="FF912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63494" name="Google Shape;865;p33"/>
          <p:cNvSpPr txBox="1">
            <a:spLocks noChangeArrowheads="1"/>
          </p:cNvSpPr>
          <p:nvPr/>
        </p:nvSpPr>
        <p:spPr bwMode="auto">
          <a:xfrm>
            <a:off x="1007390" y="3140075"/>
            <a:ext cx="1327393" cy="33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8C103D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rgbClr val="8C103D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63495" name="Google Shape;866;p33"/>
          <p:cNvSpPr txBox="1">
            <a:spLocks noChangeArrowheads="1"/>
          </p:cNvSpPr>
          <p:nvPr/>
        </p:nvSpPr>
        <p:spPr bwMode="auto">
          <a:xfrm>
            <a:off x="7749267" y="842963"/>
            <a:ext cx="757101" cy="158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95380"/>
              </a:buClr>
              <a:buSzPts val="9900"/>
              <a:buFont typeface="Montserrat" panose="02000505000000020004" pitchFamily="2" charset="0"/>
              <a:buNone/>
            </a:pPr>
            <a:r>
              <a:rPr lang="en-US" altLang="en-US" sz="9900" dirty="0">
                <a:solidFill>
                  <a:srgbClr val="095380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 dirty="0"/>
          </a:p>
        </p:txBody>
      </p:sp>
      <p:sp>
        <p:nvSpPr>
          <p:cNvPr id="63496" name="Google Shape;867;p33"/>
          <p:cNvSpPr txBox="1">
            <a:spLocks noChangeArrowheads="1"/>
          </p:cNvSpPr>
          <p:nvPr/>
        </p:nvSpPr>
        <p:spPr bwMode="auto">
          <a:xfrm>
            <a:off x="8965292" y="2886075"/>
            <a:ext cx="744061" cy="156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9D1DA"/>
              </a:buClr>
              <a:buSzPts val="9700"/>
              <a:buFont typeface="Montserrat" panose="02000505000000020004" pitchFamily="2" charset="0"/>
              <a:buNone/>
            </a:pPr>
            <a:r>
              <a:rPr lang="en-US" altLang="en-US" sz="9700">
                <a:solidFill>
                  <a:srgbClr val="69D1DA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/>
          </a:p>
        </p:txBody>
      </p:sp>
      <p:sp>
        <p:nvSpPr>
          <p:cNvPr id="63497" name="Google Shape;868;p33"/>
          <p:cNvSpPr txBox="1">
            <a:spLocks noChangeArrowheads="1"/>
          </p:cNvSpPr>
          <p:nvPr/>
        </p:nvSpPr>
        <p:spPr bwMode="auto">
          <a:xfrm>
            <a:off x="3801836" y="815975"/>
            <a:ext cx="648710" cy="163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912B"/>
              </a:buClr>
              <a:buSzPts val="10200"/>
              <a:buFont typeface="Montserrat" panose="02000505000000020004" pitchFamily="2" charset="0"/>
              <a:buNone/>
            </a:pPr>
            <a:r>
              <a:rPr lang="en-US" altLang="en-US" sz="10200" dirty="0">
                <a:solidFill>
                  <a:srgbClr val="FF912B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 dirty="0"/>
          </a:p>
        </p:txBody>
      </p:sp>
      <p:sp>
        <p:nvSpPr>
          <p:cNvPr id="63498" name="Google Shape;869;p33"/>
          <p:cNvSpPr txBox="1">
            <a:spLocks noChangeArrowheads="1"/>
          </p:cNvSpPr>
          <p:nvPr/>
        </p:nvSpPr>
        <p:spPr bwMode="auto">
          <a:xfrm>
            <a:off x="2458811" y="2876550"/>
            <a:ext cx="785624" cy="163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8C103D"/>
              </a:buClr>
              <a:buSzPts val="10200"/>
              <a:buFont typeface="Montserrat" panose="02000505000000020004" pitchFamily="2" charset="0"/>
              <a:buNone/>
            </a:pPr>
            <a:r>
              <a:rPr lang="en-US" altLang="en-US" sz="10200">
                <a:solidFill>
                  <a:srgbClr val="8C103D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4E9B8131-1E7F-4D4B-9013-8620712E1EE1}"/>
              </a:ext>
            </a:extLst>
          </p:cNvPr>
          <p:cNvGrpSpPr/>
          <p:nvPr/>
        </p:nvGrpSpPr>
        <p:grpSpPr>
          <a:xfrm>
            <a:off x="4103499" y="3140075"/>
            <a:ext cx="3999290" cy="931863"/>
            <a:chOff x="4103499" y="3140075"/>
            <a:chExt cx="3999290" cy="931863"/>
          </a:xfrm>
        </p:grpSpPr>
        <p:sp>
          <p:nvSpPr>
            <p:cNvPr id="63499" name="Google Shape;870;p33"/>
            <p:cNvSpPr>
              <a:spLocks/>
            </p:cNvSpPr>
            <p:nvPr/>
          </p:nvSpPr>
          <p:spPr bwMode="auto">
            <a:xfrm>
              <a:off x="4103499" y="3140075"/>
              <a:ext cx="1136650" cy="931863"/>
            </a:xfrm>
            <a:custGeom>
              <a:avLst/>
              <a:gdLst>
                <a:gd name="T0" fmla="*/ 2147483646 w 716"/>
                <a:gd name="T1" fmla="*/ 0 h 587"/>
                <a:gd name="T2" fmla="*/ 2147483646 w 716"/>
                <a:gd name="T3" fmla="*/ 2147483646 h 587"/>
                <a:gd name="T4" fmla="*/ 0 w 716"/>
                <a:gd name="T5" fmla="*/ 2147483646 h 587"/>
                <a:gd name="T6" fmla="*/ 2147483646 w 716"/>
                <a:gd name="T7" fmla="*/ 2147483646 h 587"/>
                <a:gd name="T8" fmla="*/ 2147483646 w 716"/>
                <a:gd name="T9" fmla="*/ 0 h 587"/>
                <a:gd name="T10" fmla="*/ 2147483646 w 716"/>
                <a:gd name="T11" fmla="*/ 0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6" h="587" extrusionOk="0">
                  <a:moveTo>
                    <a:pt x="347" y="0"/>
                  </a:moveTo>
                  <a:lnTo>
                    <a:pt x="259" y="149"/>
                  </a:lnTo>
                  <a:lnTo>
                    <a:pt x="0" y="587"/>
                  </a:lnTo>
                  <a:lnTo>
                    <a:pt x="507" y="587"/>
                  </a:lnTo>
                  <a:lnTo>
                    <a:pt x="716" y="0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0" name="Google Shape;871;p33"/>
            <p:cNvSpPr>
              <a:spLocks/>
            </p:cNvSpPr>
            <p:nvPr/>
          </p:nvSpPr>
          <p:spPr bwMode="auto">
            <a:xfrm>
              <a:off x="4900613" y="3140075"/>
              <a:ext cx="2411412" cy="931863"/>
            </a:xfrm>
            <a:custGeom>
              <a:avLst/>
              <a:gdLst>
                <a:gd name="T0" fmla="*/ 2147483646 w 1519"/>
                <a:gd name="T1" fmla="*/ 0 h 587"/>
                <a:gd name="T2" fmla="*/ 2147483646 w 1519"/>
                <a:gd name="T3" fmla="*/ 0 h 587"/>
                <a:gd name="T4" fmla="*/ 0 w 1519"/>
                <a:gd name="T5" fmla="*/ 2147483646 h 587"/>
                <a:gd name="T6" fmla="*/ 2147483646 w 1519"/>
                <a:gd name="T7" fmla="*/ 2147483646 h 587"/>
                <a:gd name="T8" fmla="*/ 2147483646 w 1519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9" h="587" extrusionOk="0">
                  <a:moveTo>
                    <a:pt x="1311" y="0"/>
                  </a:moveTo>
                  <a:lnTo>
                    <a:pt x="209" y="0"/>
                  </a:lnTo>
                  <a:lnTo>
                    <a:pt x="0" y="587"/>
                  </a:lnTo>
                  <a:lnTo>
                    <a:pt x="1519" y="587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1" name="Google Shape;872;p33"/>
            <p:cNvSpPr>
              <a:spLocks/>
            </p:cNvSpPr>
            <p:nvPr/>
          </p:nvSpPr>
          <p:spPr bwMode="auto">
            <a:xfrm>
              <a:off x="6967726" y="3140075"/>
              <a:ext cx="1135063" cy="931863"/>
            </a:xfrm>
            <a:custGeom>
              <a:avLst/>
              <a:gdLst>
                <a:gd name="T0" fmla="*/ 2147483646 w 715"/>
                <a:gd name="T1" fmla="*/ 2147483646 h 587"/>
                <a:gd name="T2" fmla="*/ 2147483646 w 715"/>
                <a:gd name="T3" fmla="*/ 2147483646 h 587"/>
                <a:gd name="T4" fmla="*/ 2147483646 w 715"/>
                <a:gd name="T5" fmla="*/ 0 h 587"/>
                <a:gd name="T6" fmla="*/ 0 w 715"/>
                <a:gd name="T7" fmla="*/ 0 h 587"/>
                <a:gd name="T8" fmla="*/ 2147483646 w 715"/>
                <a:gd name="T9" fmla="*/ 2147483646 h 587"/>
                <a:gd name="T10" fmla="*/ 2147483646 w 715"/>
                <a:gd name="T11" fmla="*/ 2147483646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5" h="587" extrusionOk="0">
                  <a:moveTo>
                    <a:pt x="715" y="587"/>
                  </a:moveTo>
                  <a:lnTo>
                    <a:pt x="456" y="149"/>
                  </a:lnTo>
                  <a:lnTo>
                    <a:pt x="368" y="0"/>
                  </a:lnTo>
                  <a:lnTo>
                    <a:pt x="0" y="0"/>
                  </a:lnTo>
                  <a:lnTo>
                    <a:pt x="208" y="587"/>
                  </a:lnTo>
                  <a:lnTo>
                    <a:pt x="715" y="587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F8E103E1-B1B4-0D4B-9012-38805C52B989}"/>
              </a:ext>
            </a:extLst>
          </p:cNvPr>
          <p:cNvGrpSpPr/>
          <p:nvPr/>
        </p:nvGrpSpPr>
        <p:grpSpPr>
          <a:xfrm>
            <a:off x="5286375" y="671513"/>
            <a:ext cx="1639888" cy="1385887"/>
            <a:chOff x="5286375" y="671513"/>
            <a:chExt cx="1639888" cy="1385887"/>
          </a:xfrm>
        </p:grpSpPr>
        <p:sp>
          <p:nvSpPr>
            <p:cNvPr id="63502" name="Google Shape;873;p33"/>
            <p:cNvSpPr>
              <a:spLocks/>
            </p:cNvSpPr>
            <p:nvPr/>
          </p:nvSpPr>
          <p:spPr bwMode="auto">
            <a:xfrm>
              <a:off x="6108700" y="671513"/>
              <a:ext cx="817563" cy="1385887"/>
            </a:xfrm>
            <a:custGeom>
              <a:avLst/>
              <a:gdLst>
                <a:gd name="T0" fmla="*/ 2147483646 w 515"/>
                <a:gd name="T1" fmla="*/ 2147483646 h 873"/>
                <a:gd name="T2" fmla="*/ 0 w 515"/>
                <a:gd name="T3" fmla="*/ 0 h 873"/>
                <a:gd name="T4" fmla="*/ 2147483646 w 515"/>
                <a:gd name="T5" fmla="*/ 2147483646 h 873"/>
                <a:gd name="T6" fmla="*/ 2147483646 w 515"/>
                <a:gd name="T7" fmla="*/ 2147483646 h 8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5" h="873" extrusionOk="0">
                  <a:moveTo>
                    <a:pt x="515" y="873"/>
                  </a:moveTo>
                  <a:lnTo>
                    <a:pt x="0" y="0"/>
                  </a:lnTo>
                  <a:lnTo>
                    <a:pt x="307" y="873"/>
                  </a:lnTo>
                  <a:lnTo>
                    <a:pt x="515" y="873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3" name="Google Shape;874;p33"/>
            <p:cNvSpPr>
              <a:spLocks/>
            </p:cNvSpPr>
            <p:nvPr/>
          </p:nvSpPr>
          <p:spPr bwMode="auto">
            <a:xfrm>
              <a:off x="5286375" y="671513"/>
              <a:ext cx="822325" cy="1385887"/>
            </a:xfrm>
            <a:custGeom>
              <a:avLst/>
              <a:gdLst>
                <a:gd name="T0" fmla="*/ 0 w 518"/>
                <a:gd name="T1" fmla="*/ 2147483646 h 873"/>
                <a:gd name="T2" fmla="*/ 2147483646 w 518"/>
                <a:gd name="T3" fmla="*/ 2147483646 h 873"/>
                <a:gd name="T4" fmla="*/ 2147483646 w 518"/>
                <a:gd name="T5" fmla="*/ 0 h 873"/>
                <a:gd name="T6" fmla="*/ 0 w 518"/>
                <a:gd name="T7" fmla="*/ 2147483646 h 8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8" h="873" extrusionOk="0">
                  <a:moveTo>
                    <a:pt x="0" y="873"/>
                  </a:moveTo>
                  <a:lnTo>
                    <a:pt x="209" y="873"/>
                  </a:lnTo>
                  <a:lnTo>
                    <a:pt x="518" y="0"/>
                  </a:lnTo>
                  <a:lnTo>
                    <a:pt x="0" y="873"/>
                  </a:lnTo>
                  <a:close/>
                </a:path>
              </a:pathLst>
            </a:custGeom>
            <a:solidFill>
              <a:srgbClr val="FFD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4" name="Google Shape;875;p33"/>
            <p:cNvSpPr>
              <a:spLocks/>
            </p:cNvSpPr>
            <p:nvPr/>
          </p:nvSpPr>
          <p:spPr bwMode="auto">
            <a:xfrm>
              <a:off x="5618163" y="671513"/>
              <a:ext cx="977900" cy="1385887"/>
            </a:xfrm>
            <a:custGeom>
              <a:avLst/>
              <a:gdLst>
                <a:gd name="T0" fmla="*/ 2147483646 w 616"/>
                <a:gd name="T1" fmla="*/ 0 h 873"/>
                <a:gd name="T2" fmla="*/ 0 w 616"/>
                <a:gd name="T3" fmla="*/ 2147483646 h 873"/>
                <a:gd name="T4" fmla="*/ 2147483646 w 616"/>
                <a:gd name="T5" fmla="*/ 2147483646 h 873"/>
                <a:gd name="T6" fmla="*/ 2147483646 w 616"/>
                <a:gd name="T7" fmla="*/ 0 h 8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873" extrusionOk="0">
                  <a:moveTo>
                    <a:pt x="309" y="0"/>
                  </a:moveTo>
                  <a:lnTo>
                    <a:pt x="0" y="873"/>
                  </a:lnTo>
                  <a:lnTo>
                    <a:pt x="616" y="87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C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F7A268E7-7633-7C44-8A3D-41CF80CB90C0}"/>
              </a:ext>
            </a:extLst>
          </p:cNvPr>
          <p:cNvGrpSpPr/>
          <p:nvPr/>
        </p:nvGrpSpPr>
        <p:grpSpPr>
          <a:xfrm>
            <a:off x="3506599" y="4148138"/>
            <a:ext cx="5193090" cy="928687"/>
            <a:chOff x="3506599" y="4148138"/>
            <a:chExt cx="5193090" cy="928687"/>
          </a:xfrm>
        </p:grpSpPr>
        <p:sp>
          <p:nvSpPr>
            <p:cNvPr id="63505" name="Google Shape;876;p33"/>
            <p:cNvSpPr>
              <a:spLocks/>
            </p:cNvSpPr>
            <p:nvPr/>
          </p:nvSpPr>
          <p:spPr bwMode="auto">
            <a:xfrm>
              <a:off x="3506599" y="4148138"/>
              <a:ext cx="1376363" cy="928687"/>
            </a:xfrm>
            <a:custGeom>
              <a:avLst/>
              <a:gdLst>
                <a:gd name="T0" fmla="*/ 2147483646 w 867"/>
                <a:gd name="T1" fmla="*/ 0 h 585"/>
                <a:gd name="T2" fmla="*/ 0 w 867"/>
                <a:gd name="T3" fmla="*/ 2147483646 h 585"/>
                <a:gd name="T4" fmla="*/ 2147483646 w 867"/>
                <a:gd name="T5" fmla="*/ 2147483646 h 585"/>
                <a:gd name="T6" fmla="*/ 2147483646 w 867"/>
                <a:gd name="T7" fmla="*/ 0 h 585"/>
                <a:gd name="T8" fmla="*/ 2147483646 w 867"/>
                <a:gd name="T9" fmla="*/ 0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7" h="585" extrusionOk="0">
                  <a:moveTo>
                    <a:pt x="347" y="0"/>
                  </a:moveTo>
                  <a:lnTo>
                    <a:pt x="0" y="585"/>
                  </a:lnTo>
                  <a:lnTo>
                    <a:pt x="659" y="585"/>
                  </a:lnTo>
                  <a:lnTo>
                    <a:pt x="867" y="0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1F6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6" name="Google Shape;877;p33"/>
            <p:cNvSpPr>
              <a:spLocks/>
            </p:cNvSpPr>
            <p:nvPr/>
          </p:nvSpPr>
          <p:spPr bwMode="auto">
            <a:xfrm>
              <a:off x="4545013" y="4148138"/>
              <a:ext cx="3122612" cy="928687"/>
            </a:xfrm>
            <a:custGeom>
              <a:avLst/>
              <a:gdLst>
                <a:gd name="T0" fmla="*/ 2147483646 w 1967"/>
                <a:gd name="T1" fmla="*/ 0 h 585"/>
                <a:gd name="T2" fmla="*/ 2147483646 w 1967"/>
                <a:gd name="T3" fmla="*/ 0 h 585"/>
                <a:gd name="T4" fmla="*/ 0 w 1967"/>
                <a:gd name="T5" fmla="*/ 2147483646 h 585"/>
                <a:gd name="T6" fmla="*/ 2147483646 w 1967"/>
                <a:gd name="T7" fmla="*/ 2147483646 h 585"/>
                <a:gd name="T8" fmla="*/ 2147483646 w 1967"/>
                <a:gd name="T9" fmla="*/ 0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" h="585" extrusionOk="0">
                  <a:moveTo>
                    <a:pt x="1759" y="0"/>
                  </a:moveTo>
                  <a:lnTo>
                    <a:pt x="208" y="0"/>
                  </a:lnTo>
                  <a:lnTo>
                    <a:pt x="0" y="585"/>
                  </a:lnTo>
                  <a:lnTo>
                    <a:pt x="1967" y="585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95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7" name="Google Shape;878;p33"/>
            <p:cNvSpPr>
              <a:spLocks/>
            </p:cNvSpPr>
            <p:nvPr/>
          </p:nvSpPr>
          <p:spPr bwMode="auto">
            <a:xfrm>
              <a:off x="7323326" y="4148138"/>
              <a:ext cx="1376363" cy="928687"/>
            </a:xfrm>
            <a:custGeom>
              <a:avLst/>
              <a:gdLst>
                <a:gd name="T0" fmla="*/ 2147483646 w 867"/>
                <a:gd name="T1" fmla="*/ 2147483646 h 585"/>
                <a:gd name="T2" fmla="*/ 2147483646 w 867"/>
                <a:gd name="T3" fmla="*/ 0 h 585"/>
                <a:gd name="T4" fmla="*/ 0 w 867"/>
                <a:gd name="T5" fmla="*/ 0 h 585"/>
                <a:gd name="T6" fmla="*/ 2147483646 w 867"/>
                <a:gd name="T7" fmla="*/ 2147483646 h 585"/>
                <a:gd name="T8" fmla="*/ 2147483646 w 867"/>
                <a:gd name="T9" fmla="*/ 2147483646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7" h="585" extrusionOk="0">
                  <a:moveTo>
                    <a:pt x="867" y="585"/>
                  </a:moveTo>
                  <a:lnTo>
                    <a:pt x="520" y="0"/>
                  </a:lnTo>
                  <a:lnTo>
                    <a:pt x="0" y="0"/>
                  </a:lnTo>
                  <a:lnTo>
                    <a:pt x="208" y="585"/>
                  </a:lnTo>
                  <a:lnTo>
                    <a:pt x="867" y="585"/>
                  </a:lnTo>
                  <a:close/>
                </a:path>
              </a:pathLst>
            </a:custGeom>
            <a:solidFill>
              <a:srgbClr val="0E4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3DDBECDC-4426-8248-AB4A-AD25627EA549}"/>
              </a:ext>
            </a:extLst>
          </p:cNvPr>
          <p:cNvGrpSpPr/>
          <p:nvPr/>
        </p:nvGrpSpPr>
        <p:grpSpPr>
          <a:xfrm>
            <a:off x="2914462" y="5157788"/>
            <a:ext cx="6378952" cy="923925"/>
            <a:chOff x="2914462" y="5157788"/>
            <a:chExt cx="6378952" cy="923925"/>
          </a:xfrm>
        </p:grpSpPr>
        <p:sp>
          <p:nvSpPr>
            <p:cNvPr id="63508" name="Google Shape;879;p33"/>
            <p:cNvSpPr>
              <a:spLocks/>
            </p:cNvSpPr>
            <p:nvPr/>
          </p:nvSpPr>
          <p:spPr bwMode="auto">
            <a:xfrm>
              <a:off x="7678926" y="5157788"/>
              <a:ext cx="1614488" cy="923925"/>
            </a:xfrm>
            <a:custGeom>
              <a:avLst/>
              <a:gdLst>
                <a:gd name="T0" fmla="*/ 2147483646 w 1017"/>
                <a:gd name="T1" fmla="*/ 0 h 582"/>
                <a:gd name="T2" fmla="*/ 0 w 1017"/>
                <a:gd name="T3" fmla="*/ 0 h 582"/>
                <a:gd name="T4" fmla="*/ 2147483646 w 1017"/>
                <a:gd name="T5" fmla="*/ 2147483646 h 582"/>
                <a:gd name="T6" fmla="*/ 2147483646 w 1017"/>
                <a:gd name="T7" fmla="*/ 2147483646 h 582"/>
                <a:gd name="T8" fmla="*/ 2147483646 w 1017"/>
                <a:gd name="T9" fmla="*/ 0 h 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7" h="582" extrusionOk="0">
                  <a:moveTo>
                    <a:pt x="673" y="0"/>
                  </a:moveTo>
                  <a:lnTo>
                    <a:pt x="0" y="0"/>
                  </a:lnTo>
                  <a:lnTo>
                    <a:pt x="208" y="582"/>
                  </a:lnTo>
                  <a:lnTo>
                    <a:pt x="1017" y="582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2CC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9" name="Google Shape;880;p33"/>
            <p:cNvSpPr>
              <a:spLocks/>
            </p:cNvSpPr>
            <p:nvPr/>
          </p:nvSpPr>
          <p:spPr bwMode="auto">
            <a:xfrm>
              <a:off x="2914462" y="5157788"/>
              <a:ext cx="1612900" cy="923925"/>
            </a:xfrm>
            <a:custGeom>
              <a:avLst/>
              <a:gdLst>
                <a:gd name="T0" fmla="*/ 2147483646 w 1016"/>
                <a:gd name="T1" fmla="*/ 0 h 582"/>
                <a:gd name="T2" fmla="*/ 0 w 1016"/>
                <a:gd name="T3" fmla="*/ 2147483646 h 582"/>
                <a:gd name="T4" fmla="*/ 2147483646 w 1016"/>
                <a:gd name="T5" fmla="*/ 2147483646 h 582"/>
                <a:gd name="T6" fmla="*/ 2147483646 w 1016"/>
                <a:gd name="T7" fmla="*/ 0 h 582"/>
                <a:gd name="T8" fmla="*/ 2147483646 w 1016"/>
                <a:gd name="T9" fmla="*/ 0 h 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6" h="582" extrusionOk="0">
                  <a:moveTo>
                    <a:pt x="346" y="0"/>
                  </a:moveTo>
                  <a:lnTo>
                    <a:pt x="0" y="582"/>
                  </a:lnTo>
                  <a:lnTo>
                    <a:pt x="808" y="582"/>
                  </a:lnTo>
                  <a:lnTo>
                    <a:pt x="1016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91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10" name="Google Shape;881;p33"/>
            <p:cNvSpPr>
              <a:spLocks/>
            </p:cNvSpPr>
            <p:nvPr/>
          </p:nvSpPr>
          <p:spPr bwMode="auto">
            <a:xfrm>
              <a:off x="4189413" y="5157788"/>
              <a:ext cx="3833812" cy="923925"/>
            </a:xfrm>
            <a:custGeom>
              <a:avLst/>
              <a:gdLst>
                <a:gd name="T0" fmla="*/ 2147483646 w 2415"/>
                <a:gd name="T1" fmla="*/ 0 h 582"/>
                <a:gd name="T2" fmla="*/ 0 w 2415"/>
                <a:gd name="T3" fmla="*/ 2147483646 h 582"/>
                <a:gd name="T4" fmla="*/ 2147483646 w 2415"/>
                <a:gd name="T5" fmla="*/ 2147483646 h 582"/>
                <a:gd name="T6" fmla="*/ 2147483646 w 2415"/>
                <a:gd name="T7" fmla="*/ 2147483646 h 582"/>
                <a:gd name="T8" fmla="*/ 2147483646 w 2415"/>
                <a:gd name="T9" fmla="*/ 0 h 582"/>
                <a:gd name="T10" fmla="*/ 2147483646 w 2415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5" h="582" extrusionOk="0">
                  <a:moveTo>
                    <a:pt x="208" y="0"/>
                  </a:moveTo>
                  <a:lnTo>
                    <a:pt x="0" y="582"/>
                  </a:lnTo>
                  <a:lnTo>
                    <a:pt x="1209" y="582"/>
                  </a:lnTo>
                  <a:lnTo>
                    <a:pt x="2415" y="582"/>
                  </a:lnTo>
                  <a:lnTo>
                    <a:pt x="2207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F0FE945C-973E-EE44-AC3B-DC222785B7F2}"/>
              </a:ext>
            </a:extLst>
          </p:cNvPr>
          <p:cNvGrpSpPr/>
          <p:nvPr/>
        </p:nvGrpSpPr>
        <p:grpSpPr>
          <a:xfrm>
            <a:off x="4701987" y="2135188"/>
            <a:ext cx="2803902" cy="927100"/>
            <a:chOff x="4701987" y="2135188"/>
            <a:chExt cx="2803902" cy="927100"/>
          </a:xfrm>
        </p:grpSpPr>
        <p:sp>
          <p:nvSpPr>
            <p:cNvPr id="63511" name="Google Shape;882;p33"/>
            <p:cNvSpPr>
              <a:spLocks/>
            </p:cNvSpPr>
            <p:nvPr/>
          </p:nvSpPr>
          <p:spPr bwMode="auto">
            <a:xfrm>
              <a:off x="4701987" y="2135188"/>
              <a:ext cx="893762" cy="927100"/>
            </a:xfrm>
            <a:custGeom>
              <a:avLst/>
              <a:gdLst>
                <a:gd name="T0" fmla="*/ 2147483646 w 563"/>
                <a:gd name="T1" fmla="*/ 0 h 584"/>
                <a:gd name="T2" fmla="*/ 0 w 563"/>
                <a:gd name="T3" fmla="*/ 2147483646 h 584"/>
                <a:gd name="T4" fmla="*/ 2147483646 w 563"/>
                <a:gd name="T5" fmla="*/ 2147483646 h 584"/>
                <a:gd name="T6" fmla="*/ 2147483646 w 563"/>
                <a:gd name="T7" fmla="*/ 0 h 584"/>
                <a:gd name="T8" fmla="*/ 2147483646 w 563"/>
                <a:gd name="T9" fmla="*/ 0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3" h="584" extrusionOk="0">
                  <a:moveTo>
                    <a:pt x="344" y="0"/>
                  </a:moveTo>
                  <a:lnTo>
                    <a:pt x="0" y="584"/>
                  </a:lnTo>
                  <a:lnTo>
                    <a:pt x="357" y="584"/>
                  </a:lnTo>
                  <a:lnTo>
                    <a:pt x="563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12" name="Google Shape;883;p33"/>
            <p:cNvSpPr>
              <a:spLocks/>
            </p:cNvSpPr>
            <p:nvPr/>
          </p:nvSpPr>
          <p:spPr bwMode="auto">
            <a:xfrm>
              <a:off x="6612126" y="2135188"/>
              <a:ext cx="893763" cy="927100"/>
            </a:xfrm>
            <a:custGeom>
              <a:avLst/>
              <a:gdLst>
                <a:gd name="T0" fmla="*/ 2147483646 w 563"/>
                <a:gd name="T1" fmla="*/ 2147483646 h 584"/>
                <a:gd name="T2" fmla="*/ 2147483646 w 563"/>
                <a:gd name="T3" fmla="*/ 0 h 584"/>
                <a:gd name="T4" fmla="*/ 0 w 563"/>
                <a:gd name="T5" fmla="*/ 0 h 584"/>
                <a:gd name="T6" fmla="*/ 2147483646 w 563"/>
                <a:gd name="T7" fmla="*/ 2147483646 h 584"/>
                <a:gd name="T8" fmla="*/ 2147483646 w 563"/>
                <a:gd name="T9" fmla="*/ 2147483646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3" h="584" extrusionOk="0">
                  <a:moveTo>
                    <a:pt x="563" y="584"/>
                  </a:moveTo>
                  <a:lnTo>
                    <a:pt x="218" y="0"/>
                  </a:lnTo>
                  <a:lnTo>
                    <a:pt x="0" y="0"/>
                  </a:lnTo>
                  <a:lnTo>
                    <a:pt x="205" y="584"/>
                  </a:lnTo>
                  <a:lnTo>
                    <a:pt x="563" y="584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13" name="Google Shape;884;p33"/>
            <p:cNvSpPr>
              <a:spLocks/>
            </p:cNvSpPr>
            <p:nvPr/>
          </p:nvSpPr>
          <p:spPr bwMode="auto">
            <a:xfrm>
              <a:off x="5260975" y="2135188"/>
              <a:ext cx="1690688" cy="927100"/>
            </a:xfrm>
            <a:custGeom>
              <a:avLst/>
              <a:gdLst>
                <a:gd name="T0" fmla="*/ 2147483646 w 1065"/>
                <a:gd name="T1" fmla="*/ 0 h 584"/>
                <a:gd name="T2" fmla="*/ 2147483646 w 1065"/>
                <a:gd name="T3" fmla="*/ 0 h 584"/>
                <a:gd name="T4" fmla="*/ 0 w 1065"/>
                <a:gd name="T5" fmla="*/ 2147483646 h 584"/>
                <a:gd name="T6" fmla="*/ 2147483646 w 1065"/>
                <a:gd name="T7" fmla="*/ 2147483646 h 584"/>
                <a:gd name="T8" fmla="*/ 2147483646 w 1065"/>
                <a:gd name="T9" fmla="*/ 0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5" h="584" extrusionOk="0">
                  <a:moveTo>
                    <a:pt x="860" y="0"/>
                  </a:moveTo>
                  <a:lnTo>
                    <a:pt x="206" y="0"/>
                  </a:lnTo>
                  <a:lnTo>
                    <a:pt x="0" y="584"/>
                  </a:lnTo>
                  <a:lnTo>
                    <a:pt x="1065" y="584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63514" name="Google Shape;885;p33"/>
          <p:cNvSpPr>
            <a:spLocks/>
          </p:cNvSpPr>
          <p:nvPr/>
        </p:nvSpPr>
        <p:spPr bwMode="auto">
          <a:xfrm>
            <a:off x="5651500" y="5318125"/>
            <a:ext cx="936625" cy="628650"/>
          </a:xfrm>
          <a:custGeom>
            <a:avLst/>
            <a:gdLst>
              <a:gd name="T0" fmla="*/ 2147483646 w 221"/>
              <a:gd name="T1" fmla="*/ 2147483646 h 148"/>
              <a:gd name="T2" fmla="*/ 2147483646 w 221"/>
              <a:gd name="T3" fmla="*/ 2147483646 h 148"/>
              <a:gd name="T4" fmla="*/ 2147483646 w 221"/>
              <a:gd name="T5" fmla="*/ 2147483646 h 148"/>
              <a:gd name="T6" fmla="*/ 2147483646 w 221"/>
              <a:gd name="T7" fmla="*/ 2147483646 h 148"/>
              <a:gd name="T8" fmla="*/ 2147483646 w 221"/>
              <a:gd name="T9" fmla="*/ 2147483646 h 148"/>
              <a:gd name="T10" fmla="*/ 2147483646 w 221"/>
              <a:gd name="T11" fmla="*/ 2147483646 h 148"/>
              <a:gd name="T12" fmla="*/ 2147483646 w 221"/>
              <a:gd name="T13" fmla="*/ 2147483646 h 148"/>
              <a:gd name="T14" fmla="*/ 2147483646 w 221"/>
              <a:gd name="T15" fmla="*/ 0 h 148"/>
              <a:gd name="T16" fmla="*/ 2147483646 w 221"/>
              <a:gd name="T17" fmla="*/ 2147483646 h 148"/>
              <a:gd name="T18" fmla="*/ 2147483646 w 221"/>
              <a:gd name="T19" fmla="*/ 2147483646 h 148"/>
              <a:gd name="T20" fmla="*/ 2147483646 w 221"/>
              <a:gd name="T21" fmla="*/ 2147483646 h 148"/>
              <a:gd name="T22" fmla="*/ 0 w 221"/>
              <a:gd name="T23" fmla="*/ 2147483646 h 148"/>
              <a:gd name="T24" fmla="*/ 2147483646 w 221"/>
              <a:gd name="T25" fmla="*/ 2147483646 h 148"/>
              <a:gd name="T26" fmla="*/ 2147483646 w 221"/>
              <a:gd name="T27" fmla="*/ 2147483646 h 148"/>
              <a:gd name="T28" fmla="*/ 2147483646 w 221"/>
              <a:gd name="T29" fmla="*/ 2147483646 h 148"/>
              <a:gd name="T30" fmla="*/ 2147483646 w 221"/>
              <a:gd name="T31" fmla="*/ 2147483646 h 148"/>
              <a:gd name="T32" fmla="*/ 2147483646 w 221"/>
              <a:gd name="T33" fmla="*/ 2147483646 h 148"/>
              <a:gd name="T34" fmla="*/ 2147483646 w 221"/>
              <a:gd name="T35" fmla="*/ 2147483646 h 148"/>
              <a:gd name="T36" fmla="*/ 2147483646 w 221"/>
              <a:gd name="T37" fmla="*/ 2147483646 h 148"/>
              <a:gd name="T38" fmla="*/ 2147483646 w 221"/>
              <a:gd name="T39" fmla="*/ 2147483646 h 148"/>
              <a:gd name="T40" fmla="*/ 2147483646 w 221"/>
              <a:gd name="T41" fmla="*/ 2147483646 h 148"/>
              <a:gd name="T42" fmla="*/ 2147483646 w 221"/>
              <a:gd name="T43" fmla="*/ 2147483646 h 148"/>
              <a:gd name="T44" fmla="*/ 2147483646 w 221"/>
              <a:gd name="T45" fmla="*/ 2147483646 h 148"/>
              <a:gd name="T46" fmla="*/ 2147483646 w 221"/>
              <a:gd name="T47" fmla="*/ 2147483646 h 148"/>
              <a:gd name="T48" fmla="*/ 2147483646 w 221"/>
              <a:gd name="T49" fmla="*/ 2147483646 h 148"/>
              <a:gd name="T50" fmla="*/ 2147483646 w 221"/>
              <a:gd name="T51" fmla="*/ 2147483646 h 148"/>
              <a:gd name="T52" fmla="*/ 2147483646 w 221"/>
              <a:gd name="T53" fmla="*/ 2147483646 h 148"/>
              <a:gd name="T54" fmla="*/ 2147483646 w 221"/>
              <a:gd name="T55" fmla="*/ 2147483646 h 148"/>
              <a:gd name="T56" fmla="*/ 2147483646 w 221"/>
              <a:gd name="T57" fmla="*/ 2147483646 h 148"/>
              <a:gd name="T58" fmla="*/ 2147483646 w 221"/>
              <a:gd name="T59" fmla="*/ 2147483646 h 148"/>
              <a:gd name="T60" fmla="*/ 2147483646 w 221"/>
              <a:gd name="T61" fmla="*/ 2147483646 h 148"/>
              <a:gd name="T62" fmla="*/ 2147483646 w 221"/>
              <a:gd name="T63" fmla="*/ 2147483646 h 148"/>
              <a:gd name="T64" fmla="*/ 2147483646 w 221"/>
              <a:gd name="T65" fmla="*/ 2147483646 h 148"/>
              <a:gd name="T66" fmla="*/ 2147483646 w 221"/>
              <a:gd name="T67" fmla="*/ 2147483646 h 148"/>
              <a:gd name="T68" fmla="*/ 2147483646 w 221"/>
              <a:gd name="T69" fmla="*/ 2147483646 h 148"/>
              <a:gd name="T70" fmla="*/ 2147483646 w 221"/>
              <a:gd name="T71" fmla="*/ 2147483646 h 148"/>
              <a:gd name="T72" fmla="*/ 2147483646 w 221"/>
              <a:gd name="T73" fmla="*/ 2147483646 h 148"/>
              <a:gd name="T74" fmla="*/ 2147483646 w 221"/>
              <a:gd name="T75" fmla="*/ 2147483646 h 148"/>
              <a:gd name="T76" fmla="*/ 2147483646 w 221"/>
              <a:gd name="T77" fmla="*/ 2147483646 h 148"/>
              <a:gd name="T78" fmla="*/ 2147483646 w 221"/>
              <a:gd name="T79" fmla="*/ 2147483646 h 148"/>
              <a:gd name="T80" fmla="*/ 2147483646 w 221"/>
              <a:gd name="T81" fmla="*/ 2147483646 h 148"/>
              <a:gd name="T82" fmla="*/ 2147483646 w 221"/>
              <a:gd name="T83" fmla="*/ 2147483646 h 148"/>
              <a:gd name="T84" fmla="*/ 2147483646 w 221"/>
              <a:gd name="T85" fmla="*/ 2147483646 h 148"/>
              <a:gd name="T86" fmla="*/ 2147483646 w 221"/>
              <a:gd name="T87" fmla="*/ 2147483646 h 148"/>
              <a:gd name="T88" fmla="*/ 2147483646 w 221"/>
              <a:gd name="T89" fmla="*/ 2147483646 h 148"/>
              <a:gd name="T90" fmla="*/ 2147483646 w 221"/>
              <a:gd name="T91" fmla="*/ 2147483646 h 14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21" h="148" extrusionOk="0">
                <a:moveTo>
                  <a:pt x="176" y="15"/>
                </a:moveTo>
                <a:cubicBezTo>
                  <a:pt x="196" y="66"/>
                  <a:pt x="196" y="66"/>
                  <a:pt x="196" y="66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7" y="65"/>
                  <a:pt x="116" y="29"/>
                  <a:pt x="112" y="29"/>
                </a:cubicBezTo>
                <a:cubicBezTo>
                  <a:pt x="109" y="29"/>
                  <a:pt x="96" y="34"/>
                  <a:pt x="95" y="34"/>
                </a:cubicBezTo>
                <a:cubicBezTo>
                  <a:pt x="95" y="34"/>
                  <a:pt x="87" y="36"/>
                  <a:pt x="80" y="36"/>
                </a:cubicBezTo>
                <a:cubicBezTo>
                  <a:pt x="77" y="36"/>
                  <a:pt x="75" y="36"/>
                  <a:pt x="73" y="35"/>
                </a:cubicBezTo>
                <a:cubicBezTo>
                  <a:pt x="71" y="34"/>
                  <a:pt x="70" y="33"/>
                  <a:pt x="71" y="31"/>
                </a:cubicBezTo>
                <a:cubicBezTo>
                  <a:pt x="71" y="29"/>
                  <a:pt x="74" y="26"/>
                  <a:pt x="75" y="25"/>
                </a:cubicBezTo>
                <a:cubicBezTo>
                  <a:pt x="86" y="19"/>
                  <a:pt x="115" y="8"/>
                  <a:pt x="118" y="8"/>
                </a:cubicBezTo>
                <a:cubicBezTo>
                  <a:pt x="118" y="8"/>
                  <a:pt x="118" y="8"/>
                  <a:pt x="119" y="8"/>
                </a:cubicBezTo>
                <a:cubicBezTo>
                  <a:pt x="126" y="8"/>
                  <a:pt x="170" y="14"/>
                  <a:pt x="176" y="15"/>
                </a:cubicBezTo>
                <a:close/>
                <a:moveTo>
                  <a:pt x="194" y="0"/>
                </a:moveTo>
                <a:cubicBezTo>
                  <a:pt x="193" y="0"/>
                  <a:pt x="192" y="1"/>
                  <a:pt x="192" y="1"/>
                </a:cubicBezTo>
                <a:cubicBezTo>
                  <a:pt x="183" y="4"/>
                  <a:pt x="183" y="4"/>
                  <a:pt x="183" y="4"/>
                </a:cubicBezTo>
                <a:cubicBezTo>
                  <a:pt x="182" y="5"/>
                  <a:pt x="181" y="6"/>
                  <a:pt x="180" y="7"/>
                </a:cubicBezTo>
                <a:cubicBezTo>
                  <a:pt x="179" y="9"/>
                  <a:pt x="179" y="10"/>
                  <a:pt x="180" y="12"/>
                </a:cubicBezTo>
                <a:cubicBezTo>
                  <a:pt x="201" y="65"/>
                  <a:pt x="201" y="65"/>
                  <a:pt x="201" y="65"/>
                </a:cubicBezTo>
                <a:cubicBezTo>
                  <a:pt x="202" y="68"/>
                  <a:pt x="206" y="70"/>
                  <a:pt x="209" y="68"/>
                </a:cubicBezTo>
                <a:cubicBezTo>
                  <a:pt x="217" y="65"/>
                  <a:pt x="217" y="65"/>
                  <a:pt x="217" y="65"/>
                </a:cubicBezTo>
                <a:cubicBezTo>
                  <a:pt x="218" y="64"/>
                  <a:pt x="220" y="63"/>
                  <a:pt x="220" y="62"/>
                </a:cubicBezTo>
                <a:cubicBezTo>
                  <a:pt x="221" y="61"/>
                  <a:pt x="221" y="59"/>
                  <a:pt x="220" y="58"/>
                </a:cubicBezTo>
                <a:cubicBezTo>
                  <a:pt x="199" y="4"/>
                  <a:pt x="199" y="4"/>
                  <a:pt x="199" y="4"/>
                </a:cubicBezTo>
                <a:cubicBezTo>
                  <a:pt x="198" y="2"/>
                  <a:pt x="196" y="0"/>
                  <a:pt x="194" y="0"/>
                </a:cubicBezTo>
                <a:close/>
                <a:moveTo>
                  <a:pt x="0" y="74"/>
                </a:moveTo>
                <a:cubicBezTo>
                  <a:pt x="0" y="75"/>
                  <a:pt x="1" y="77"/>
                  <a:pt x="2" y="78"/>
                </a:cubicBezTo>
                <a:cubicBezTo>
                  <a:pt x="3" y="79"/>
                  <a:pt x="4" y="80"/>
                  <a:pt x="6" y="80"/>
                </a:cubicBezTo>
                <a:cubicBezTo>
                  <a:pt x="15" y="81"/>
                  <a:pt x="15" y="81"/>
                  <a:pt x="15" y="81"/>
                </a:cubicBezTo>
                <a:cubicBezTo>
                  <a:pt x="18" y="81"/>
                  <a:pt x="20" y="79"/>
                  <a:pt x="21" y="7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2"/>
                  <a:pt x="24" y="11"/>
                </a:cubicBezTo>
                <a:cubicBezTo>
                  <a:pt x="23" y="10"/>
                  <a:pt x="22" y="9"/>
                  <a:pt x="20" y="9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0" y="8"/>
                </a:cubicBezTo>
                <a:cubicBezTo>
                  <a:pt x="8" y="8"/>
                  <a:pt x="5" y="11"/>
                  <a:pt x="5" y="14"/>
                </a:cubicBezTo>
                <a:lnTo>
                  <a:pt x="0" y="74"/>
                </a:lnTo>
                <a:close/>
                <a:moveTo>
                  <a:pt x="91" y="128"/>
                </a:moveTo>
                <a:cubicBezTo>
                  <a:pt x="90" y="126"/>
                  <a:pt x="89" y="124"/>
                  <a:pt x="87" y="122"/>
                </a:cubicBezTo>
                <a:cubicBezTo>
                  <a:pt x="84" y="119"/>
                  <a:pt x="80" y="120"/>
                  <a:pt x="76" y="124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63" y="140"/>
                  <a:pt x="68" y="144"/>
                  <a:pt x="69" y="146"/>
                </a:cubicBezTo>
                <a:cubicBezTo>
                  <a:pt x="71" y="147"/>
                  <a:pt x="73" y="148"/>
                  <a:pt x="74" y="148"/>
                </a:cubicBezTo>
                <a:cubicBezTo>
                  <a:pt x="77" y="148"/>
                  <a:pt x="79" y="147"/>
                  <a:pt x="81" y="14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91" y="132"/>
                  <a:pt x="91" y="130"/>
                  <a:pt x="91" y="128"/>
                </a:cubicBezTo>
                <a:close/>
                <a:moveTo>
                  <a:pt x="48" y="124"/>
                </a:moveTo>
                <a:cubicBezTo>
                  <a:pt x="45" y="128"/>
                  <a:pt x="46" y="131"/>
                  <a:pt x="50" y="135"/>
                </a:cubicBezTo>
                <a:cubicBezTo>
                  <a:pt x="54" y="138"/>
                  <a:pt x="58" y="138"/>
                  <a:pt x="62" y="133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7" y="115"/>
                  <a:pt x="72" y="110"/>
                  <a:pt x="71" y="109"/>
                </a:cubicBezTo>
                <a:cubicBezTo>
                  <a:pt x="67" y="106"/>
                  <a:pt x="63" y="106"/>
                  <a:pt x="59" y="111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3" y="118"/>
                  <a:pt x="53" y="118"/>
                  <a:pt x="53" y="118"/>
                </a:cubicBezTo>
                <a:lnTo>
                  <a:pt x="48" y="124"/>
                </a:lnTo>
                <a:close/>
                <a:moveTo>
                  <a:pt x="33" y="109"/>
                </a:moveTo>
                <a:cubicBezTo>
                  <a:pt x="31" y="111"/>
                  <a:pt x="30" y="113"/>
                  <a:pt x="31" y="115"/>
                </a:cubicBezTo>
                <a:cubicBezTo>
                  <a:pt x="31" y="117"/>
                  <a:pt x="32" y="119"/>
                  <a:pt x="34" y="121"/>
                </a:cubicBezTo>
                <a:cubicBezTo>
                  <a:pt x="38" y="124"/>
                  <a:pt x="42" y="123"/>
                  <a:pt x="45" y="11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9" y="104"/>
                  <a:pt x="59" y="101"/>
                  <a:pt x="59" y="99"/>
                </a:cubicBezTo>
                <a:cubicBezTo>
                  <a:pt x="59" y="97"/>
                  <a:pt x="57" y="95"/>
                  <a:pt x="55" y="94"/>
                </a:cubicBezTo>
                <a:cubicBezTo>
                  <a:pt x="52" y="91"/>
                  <a:pt x="48" y="91"/>
                  <a:pt x="44" y="95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8" y="103"/>
                  <a:pt x="38" y="103"/>
                  <a:pt x="38" y="103"/>
                </a:cubicBezTo>
                <a:lnTo>
                  <a:pt x="33" y="109"/>
                </a:lnTo>
                <a:close/>
                <a:moveTo>
                  <a:pt x="30" y="104"/>
                </a:moveTo>
                <a:cubicBezTo>
                  <a:pt x="42" y="90"/>
                  <a:pt x="42" y="90"/>
                  <a:pt x="42" y="90"/>
                </a:cubicBezTo>
                <a:cubicBezTo>
                  <a:pt x="47" y="85"/>
                  <a:pt x="42" y="80"/>
                  <a:pt x="40" y="79"/>
                </a:cubicBezTo>
                <a:cubicBezTo>
                  <a:pt x="36" y="75"/>
                  <a:pt x="32" y="76"/>
                  <a:pt x="29" y="80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86"/>
                  <a:pt x="25" y="86"/>
                  <a:pt x="25" y="86"/>
                </a:cubicBezTo>
                <a:cubicBezTo>
                  <a:pt x="20" y="92"/>
                  <a:pt x="20" y="92"/>
                  <a:pt x="20" y="92"/>
                </a:cubicBezTo>
                <a:cubicBezTo>
                  <a:pt x="18" y="94"/>
                  <a:pt x="17" y="96"/>
                  <a:pt x="17" y="98"/>
                </a:cubicBezTo>
                <a:cubicBezTo>
                  <a:pt x="17" y="100"/>
                  <a:pt x="19" y="102"/>
                  <a:pt x="19" y="103"/>
                </a:cubicBezTo>
                <a:cubicBezTo>
                  <a:pt x="21" y="104"/>
                  <a:pt x="24" y="106"/>
                  <a:pt x="26" y="106"/>
                </a:cubicBezTo>
                <a:cubicBezTo>
                  <a:pt x="27" y="106"/>
                  <a:pt x="29" y="105"/>
                  <a:pt x="30" y="104"/>
                </a:cubicBezTo>
                <a:close/>
                <a:moveTo>
                  <a:pt x="167" y="92"/>
                </a:moveTo>
                <a:cubicBezTo>
                  <a:pt x="170" y="89"/>
                  <a:pt x="171" y="85"/>
                  <a:pt x="166" y="80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141" y="59"/>
                  <a:pt x="117" y="38"/>
                  <a:pt x="111" y="35"/>
                </a:cubicBezTo>
                <a:cubicBezTo>
                  <a:pt x="109" y="35"/>
                  <a:pt x="102" y="37"/>
                  <a:pt x="97" y="39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39"/>
                  <a:pt x="88" y="42"/>
                  <a:pt x="80" y="42"/>
                </a:cubicBezTo>
                <a:cubicBezTo>
                  <a:pt x="76" y="42"/>
                  <a:pt x="73" y="41"/>
                  <a:pt x="70" y="39"/>
                </a:cubicBezTo>
                <a:cubicBezTo>
                  <a:pt x="66" y="37"/>
                  <a:pt x="65" y="33"/>
                  <a:pt x="65" y="31"/>
                </a:cubicBezTo>
                <a:cubicBezTo>
                  <a:pt x="65" y="26"/>
                  <a:pt x="69" y="22"/>
                  <a:pt x="72" y="21"/>
                </a:cubicBezTo>
                <a:cubicBezTo>
                  <a:pt x="30" y="15"/>
                  <a:pt x="30" y="15"/>
                  <a:pt x="30" y="15"/>
                </a:cubicBezTo>
                <a:cubicBezTo>
                  <a:pt x="26" y="76"/>
                  <a:pt x="26" y="76"/>
                  <a:pt x="26" y="76"/>
                </a:cubicBezTo>
                <a:cubicBezTo>
                  <a:pt x="29" y="72"/>
                  <a:pt x="33" y="71"/>
                  <a:pt x="35" y="71"/>
                </a:cubicBezTo>
                <a:cubicBezTo>
                  <a:pt x="38" y="71"/>
                  <a:pt x="41" y="73"/>
                  <a:pt x="44" y="75"/>
                </a:cubicBezTo>
                <a:cubicBezTo>
                  <a:pt x="48" y="78"/>
                  <a:pt x="49" y="82"/>
                  <a:pt x="49" y="87"/>
                </a:cubicBezTo>
                <a:cubicBezTo>
                  <a:pt x="52" y="86"/>
                  <a:pt x="56" y="87"/>
                  <a:pt x="59" y="90"/>
                </a:cubicBezTo>
                <a:cubicBezTo>
                  <a:pt x="63" y="93"/>
                  <a:pt x="65" y="97"/>
                  <a:pt x="64" y="102"/>
                </a:cubicBezTo>
                <a:cubicBezTo>
                  <a:pt x="67" y="101"/>
                  <a:pt x="71" y="103"/>
                  <a:pt x="74" y="105"/>
                </a:cubicBezTo>
                <a:cubicBezTo>
                  <a:pt x="77" y="108"/>
                  <a:pt x="79" y="112"/>
                  <a:pt x="79" y="116"/>
                </a:cubicBezTo>
                <a:cubicBezTo>
                  <a:pt x="83" y="114"/>
                  <a:pt x="87" y="115"/>
                  <a:pt x="91" y="118"/>
                </a:cubicBezTo>
                <a:cubicBezTo>
                  <a:pt x="95" y="122"/>
                  <a:pt x="97" y="128"/>
                  <a:pt x="95" y="133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136"/>
                  <a:pt x="99" y="136"/>
                  <a:pt x="100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1" y="138"/>
                  <a:pt x="103" y="138"/>
                  <a:pt x="104" y="138"/>
                </a:cubicBezTo>
                <a:cubicBezTo>
                  <a:pt x="107" y="138"/>
                  <a:pt x="109" y="136"/>
                  <a:pt x="110" y="135"/>
                </a:cubicBezTo>
                <a:cubicBezTo>
                  <a:pt x="113" y="132"/>
                  <a:pt x="114" y="129"/>
                  <a:pt x="111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1" y="110"/>
                  <a:pt x="91" y="109"/>
                  <a:pt x="91" y="108"/>
                </a:cubicBezTo>
                <a:cubicBezTo>
                  <a:pt x="91" y="107"/>
                  <a:pt x="91" y="107"/>
                  <a:pt x="92" y="106"/>
                </a:cubicBezTo>
                <a:cubicBezTo>
                  <a:pt x="93" y="105"/>
                  <a:pt x="95" y="105"/>
                  <a:pt x="96" y="10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21" y="127"/>
                  <a:pt x="123" y="127"/>
                  <a:pt x="124" y="127"/>
                </a:cubicBezTo>
                <a:cubicBezTo>
                  <a:pt x="127" y="127"/>
                  <a:pt x="129" y="126"/>
                  <a:pt x="131" y="124"/>
                </a:cubicBezTo>
                <a:cubicBezTo>
                  <a:pt x="133" y="122"/>
                  <a:pt x="133" y="120"/>
                  <a:pt x="133" y="118"/>
                </a:cubicBezTo>
                <a:cubicBezTo>
                  <a:pt x="133" y="116"/>
                  <a:pt x="132" y="114"/>
                  <a:pt x="129" y="112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2" y="98"/>
                  <a:pt x="112" y="97"/>
                  <a:pt x="112" y="97"/>
                </a:cubicBezTo>
                <a:cubicBezTo>
                  <a:pt x="112" y="96"/>
                  <a:pt x="112" y="95"/>
                  <a:pt x="113" y="95"/>
                </a:cubicBezTo>
                <a:cubicBezTo>
                  <a:pt x="114" y="93"/>
                  <a:pt x="116" y="93"/>
                  <a:pt x="117" y="94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41" y="114"/>
                  <a:pt x="142" y="114"/>
                  <a:pt x="144" y="114"/>
                </a:cubicBezTo>
                <a:cubicBezTo>
                  <a:pt x="147" y="114"/>
                  <a:pt x="150" y="113"/>
                  <a:pt x="152" y="110"/>
                </a:cubicBezTo>
                <a:cubicBezTo>
                  <a:pt x="153" y="108"/>
                  <a:pt x="154" y="106"/>
                  <a:pt x="154" y="104"/>
                </a:cubicBezTo>
                <a:cubicBezTo>
                  <a:pt x="154" y="102"/>
                  <a:pt x="153" y="100"/>
                  <a:pt x="150" y="98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32" y="84"/>
                  <a:pt x="132" y="84"/>
                  <a:pt x="132" y="84"/>
                </a:cubicBezTo>
                <a:cubicBezTo>
                  <a:pt x="131" y="83"/>
                  <a:pt x="131" y="81"/>
                  <a:pt x="132" y="79"/>
                </a:cubicBezTo>
                <a:cubicBezTo>
                  <a:pt x="133" y="78"/>
                  <a:pt x="135" y="78"/>
                  <a:pt x="136" y="79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9" y="98"/>
                  <a:pt x="164" y="97"/>
                  <a:pt x="167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3515" name="Google Shape;886;p33"/>
          <p:cNvSpPr>
            <a:spLocks/>
          </p:cNvSpPr>
          <p:nvPr/>
        </p:nvSpPr>
        <p:spPr bwMode="auto">
          <a:xfrm>
            <a:off x="5783263" y="2278063"/>
            <a:ext cx="757237" cy="641350"/>
          </a:xfrm>
          <a:custGeom>
            <a:avLst/>
            <a:gdLst>
              <a:gd name="T0" fmla="*/ 2147483646 w 179"/>
              <a:gd name="T1" fmla="*/ 2147483646 h 151"/>
              <a:gd name="T2" fmla="*/ 2147483646 w 179"/>
              <a:gd name="T3" fmla="*/ 2147483646 h 151"/>
              <a:gd name="T4" fmla="*/ 2147483646 w 179"/>
              <a:gd name="T5" fmla="*/ 2147483646 h 151"/>
              <a:gd name="T6" fmla="*/ 2147483646 w 179"/>
              <a:gd name="T7" fmla="*/ 2147483646 h 151"/>
              <a:gd name="T8" fmla="*/ 2147483646 w 179"/>
              <a:gd name="T9" fmla="*/ 2147483646 h 151"/>
              <a:gd name="T10" fmla="*/ 2147483646 w 179"/>
              <a:gd name="T11" fmla="*/ 2147483646 h 151"/>
              <a:gd name="T12" fmla="*/ 2147483646 w 179"/>
              <a:gd name="T13" fmla="*/ 2147483646 h 151"/>
              <a:gd name="T14" fmla="*/ 2147483646 w 179"/>
              <a:gd name="T15" fmla="*/ 2147483646 h 151"/>
              <a:gd name="T16" fmla="*/ 2147483646 w 179"/>
              <a:gd name="T17" fmla="*/ 2147483646 h 151"/>
              <a:gd name="T18" fmla="*/ 2147483646 w 179"/>
              <a:gd name="T19" fmla="*/ 2147483646 h 151"/>
              <a:gd name="T20" fmla="*/ 2147483646 w 179"/>
              <a:gd name="T21" fmla="*/ 2147483646 h 151"/>
              <a:gd name="T22" fmla="*/ 2147483646 w 179"/>
              <a:gd name="T23" fmla="*/ 2147483646 h 151"/>
              <a:gd name="T24" fmla="*/ 2147483646 w 179"/>
              <a:gd name="T25" fmla="*/ 2147483646 h 151"/>
              <a:gd name="T26" fmla="*/ 2147483646 w 179"/>
              <a:gd name="T27" fmla="*/ 2147483646 h 151"/>
              <a:gd name="T28" fmla="*/ 2147483646 w 179"/>
              <a:gd name="T29" fmla="*/ 2147483646 h 151"/>
              <a:gd name="T30" fmla="*/ 2147483646 w 179"/>
              <a:gd name="T31" fmla="*/ 2147483646 h 151"/>
              <a:gd name="T32" fmla="*/ 2147483646 w 179"/>
              <a:gd name="T33" fmla="*/ 2147483646 h 151"/>
              <a:gd name="T34" fmla="*/ 2147483646 w 179"/>
              <a:gd name="T35" fmla="*/ 2147483646 h 151"/>
              <a:gd name="T36" fmla="*/ 2147483646 w 179"/>
              <a:gd name="T37" fmla="*/ 2147483646 h 151"/>
              <a:gd name="T38" fmla="*/ 2147483646 w 179"/>
              <a:gd name="T39" fmla="*/ 2147483646 h 151"/>
              <a:gd name="T40" fmla="*/ 2147483646 w 179"/>
              <a:gd name="T41" fmla="*/ 2147483646 h 151"/>
              <a:gd name="T42" fmla="*/ 2147483646 w 179"/>
              <a:gd name="T43" fmla="*/ 2147483646 h 151"/>
              <a:gd name="T44" fmla="*/ 2147483646 w 179"/>
              <a:gd name="T45" fmla="*/ 2147483646 h 151"/>
              <a:gd name="T46" fmla="*/ 2147483646 w 179"/>
              <a:gd name="T47" fmla="*/ 2147483646 h 151"/>
              <a:gd name="T48" fmla="*/ 2147483646 w 179"/>
              <a:gd name="T49" fmla="*/ 2147483646 h 151"/>
              <a:gd name="T50" fmla="*/ 2147483646 w 179"/>
              <a:gd name="T51" fmla="*/ 2147483646 h 151"/>
              <a:gd name="T52" fmla="*/ 2147483646 w 179"/>
              <a:gd name="T53" fmla="*/ 2147483646 h 151"/>
              <a:gd name="T54" fmla="*/ 2147483646 w 179"/>
              <a:gd name="T55" fmla="*/ 2147483646 h 151"/>
              <a:gd name="T56" fmla="*/ 2147483646 w 179"/>
              <a:gd name="T57" fmla="*/ 2147483646 h 151"/>
              <a:gd name="T58" fmla="*/ 2147483646 w 179"/>
              <a:gd name="T59" fmla="*/ 2147483646 h 151"/>
              <a:gd name="T60" fmla="*/ 2147483646 w 179"/>
              <a:gd name="T61" fmla="*/ 2147483646 h 151"/>
              <a:gd name="T62" fmla="*/ 2147483646 w 179"/>
              <a:gd name="T63" fmla="*/ 2147483646 h 151"/>
              <a:gd name="T64" fmla="*/ 2147483646 w 179"/>
              <a:gd name="T65" fmla="*/ 2147483646 h 151"/>
              <a:gd name="T66" fmla="*/ 2147483646 w 179"/>
              <a:gd name="T67" fmla="*/ 2147483646 h 151"/>
              <a:gd name="T68" fmla="*/ 2147483646 w 179"/>
              <a:gd name="T69" fmla="*/ 2147483646 h 151"/>
              <a:gd name="T70" fmla="*/ 2147483646 w 179"/>
              <a:gd name="T71" fmla="*/ 2147483646 h 151"/>
              <a:gd name="T72" fmla="*/ 2147483646 w 179"/>
              <a:gd name="T73" fmla="*/ 2147483646 h 151"/>
              <a:gd name="T74" fmla="*/ 2147483646 w 179"/>
              <a:gd name="T75" fmla="*/ 2147483646 h 151"/>
              <a:gd name="T76" fmla="*/ 2147483646 w 179"/>
              <a:gd name="T77" fmla="*/ 2147483646 h 151"/>
              <a:gd name="T78" fmla="*/ 2147483646 w 179"/>
              <a:gd name="T79" fmla="*/ 2147483646 h 151"/>
              <a:gd name="T80" fmla="*/ 2147483646 w 179"/>
              <a:gd name="T81" fmla="*/ 2147483646 h 151"/>
              <a:gd name="T82" fmla="*/ 2147483646 w 179"/>
              <a:gd name="T83" fmla="*/ 2147483646 h 151"/>
              <a:gd name="T84" fmla="*/ 2147483646 w 179"/>
              <a:gd name="T85" fmla="*/ 2147483646 h 151"/>
              <a:gd name="T86" fmla="*/ 2147483646 w 179"/>
              <a:gd name="T87" fmla="*/ 2147483646 h 151"/>
              <a:gd name="T88" fmla="*/ 2147483646 w 179"/>
              <a:gd name="T89" fmla="*/ 2147483646 h 151"/>
              <a:gd name="T90" fmla="*/ 2147483646 w 179"/>
              <a:gd name="T91" fmla="*/ 2147483646 h 151"/>
              <a:gd name="T92" fmla="*/ 2147483646 w 179"/>
              <a:gd name="T93" fmla="*/ 2147483646 h 151"/>
              <a:gd name="T94" fmla="*/ 2147483646 w 179"/>
              <a:gd name="T95" fmla="*/ 2147483646 h 151"/>
              <a:gd name="T96" fmla="*/ 2147483646 w 179"/>
              <a:gd name="T97" fmla="*/ 2147483646 h 151"/>
              <a:gd name="T98" fmla="*/ 2147483646 w 179"/>
              <a:gd name="T99" fmla="*/ 2147483646 h 151"/>
              <a:gd name="T100" fmla="*/ 2147483646 w 179"/>
              <a:gd name="T101" fmla="*/ 0 h 151"/>
              <a:gd name="T102" fmla="*/ 0 w 179"/>
              <a:gd name="T103" fmla="*/ 2147483646 h 151"/>
              <a:gd name="T104" fmla="*/ 2147483646 w 179"/>
              <a:gd name="T105" fmla="*/ 2147483646 h 151"/>
              <a:gd name="T106" fmla="*/ 2147483646 w 179"/>
              <a:gd name="T107" fmla="*/ 2147483646 h 151"/>
              <a:gd name="T108" fmla="*/ 2147483646 w 179"/>
              <a:gd name="T109" fmla="*/ 2147483646 h 151"/>
              <a:gd name="T110" fmla="*/ 2147483646 w 179"/>
              <a:gd name="T111" fmla="*/ 2147483646 h 151"/>
              <a:gd name="T112" fmla="*/ 2147483646 w 179"/>
              <a:gd name="T113" fmla="*/ 2147483646 h 151"/>
              <a:gd name="T114" fmla="*/ 2147483646 w 179"/>
              <a:gd name="T115" fmla="*/ 2147483646 h 151"/>
              <a:gd name="T116" fmla="*/ 2147483646 w 179"/>
              <a:gd name="T117" fmla="*/ 2147483646 h 15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79" h="151" extrusionOk="0">
                <a:moveTo>
                  <a:pt x="24" y="123"/>
                </a:moveTo>
                <a:cubicBezTo>
                  <a:pt x="24" y="82"/>
                  <a:pt x="24" y="82"/>
                  <a:pt x="24" y="82"/>
                </a:cubicBezTo>
                <a:cubicBezTo>
                  <a:pt x="24" y="79"/>
                  <a:pt x="26" y="76"/>
                  <a:pt x="30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43" y="76"/>
                  <a:pt x="45" y="79"/>
                  <a:pt x="45" y="82"/>
                </a:cubicBezTo>
                <a:cubicBezTo>
                  <a:pt x="45" y="123"/>
                  <a:pt x="45" y="123"/>
                  <a:pt x="45" y="123"/>
                </a:cubicBezTo>
                <a:cubicBezTo>
                  <a:pt x="45" y="126"/>
                  <a:pt x="43" y="129"/>
                  <a:pt x="39" y="129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29"/>
                  <a:pt x="24" y="126"/>
                  <a:pt x="24" y="123"/>
                </a:cubicBezTo>
                <a:close/>
                <a:moveTo>
                  <a:pt x="65" y="62"/>
                </a:moveTo>
                <a:cubicBezTo>
                  <a:pt x="62" y="62"/>
                  <a:pt x="60" y="65"/>
                  <a:pt x="60" y="68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60" y="126"/>
                  <a:pt x="62" y="129"/>
                  <a:pt x="65" y="129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79" y="129"/>
                  <a:pt x="81" y="126"/>
                  <a:pt x="81" y="123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65"/>
                  <a:pt x="79" y="62"/>
                  <a:pt x="75" y="62"/>
                </a:cubicBezTo>
                <a:lnTo>
                  <a:pt x="65" y="62"/>
                </a:lnTo>
                <a:close/>
                <a:moveTo>
                  <a:pt x="101" y="50"/>
                </a:moveTo>
                <a:cubicBezTo>
                  <a:pt x="98" y="50"/>
                  <a:pt x="95" y="52"/>
                  <a:pt x="95" y="56"/>
                </a:cubicBezTo>
                <a:cubicBezTo>
                  <a:pt x="95" y="123"/>
                  <a:pt x="95" y="123"/>
                  <a:pt x="95" y="123"/>
                </a:cubicBezTo>
                <a:cubicBezTo>
                  <a:pt x="95" y="126"/>
                  <a:pt x="98" y="129"/>
                  <a:pt x="101" y="129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114" y="129"/>
                  <a:pt x="117" y="126"/>
                  <a:pt x="117" y="123"/>
                </a:cubicBezTo>
                <a:cubicBezTo>
                  <a:pt x="117" y="56"/>
                  <a:pt x="117" y="56"/>
                  <a:pt x="117" y="56"/>
                </a:cubicBezTo>
                <a:cubicBezTo>
                  <a:pt x="117" y="52"/>
                  <a:pt x="114" y="50"/>
                  <a:pt x="111" y="50"/>
                </a:cubicBezTo>
                <a:lnTo>
                  <a:pt x="101" y="50"/>
                </a:lnTo>
                <a:close/>
                <a:moveTo>
                  <a:pt x="137" y="37"/>
                </a:moveTo>
                <a:cubicBezTo>
                  <a:pt x="134" y="37"/>
                  <a:pt x="131" y="40"/>
                  <a:pt x="131" y="43"/>
                </a:cubicBezTo>
                <a:cubicBezTo>
                  <a:pt x="131" y="123"/>
                  <a:pt x="131" y="123"/>
                  <a:pt x="131" y="123"/>
                </a:cubicBezTo>
                <a:cubicBezTo>
                  <a:pt x="131" y="126"/>
                  <a:pt x="134" y="129"/>
                  <a:pt x="137" y="129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0" y="129"/>
                  <a:pt x="153" y="126"/>
                  <a:pt x="153" y="12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40"/>
                  <a:pt x="150" y="37"/>
                  <a:pt x="147" y="37"/>
                </a:cubicBezTo>
                <a:lnTo>
                  <a:pt x="137" y="37"/>
                </a:lnTo>
                <a:close/>
                <a:moveTo>
                  <a:pt x="26" y="61"/>
                </a:moveTo>
                <a:cubicBezTo>
                  <a:pt x="65" y="54"/>
                  <a:pt x="101" y="40"/>
                  <a:pt x="133" y="21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47" y="8"/>
                  <a:pt x="147" y="8"/>
                  <a:pt x="147" y="8"/>
                </a:cubicBezTo>
                <a:cubicBezTo>
                  <a:pt x="126" y="7"/>
                  <a:pt x="126" y="7"/>
                  <a:pt x="126" y="7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98" y="32"/>
                  <a:pt x="63" y="46"/>
                  <a:pt x="25" y="53"/>
                </a:cubicBezTo>
                <a:lnTo>
                  <a:pt x="26" y="61"/>
                </a:lnTo>
                <a:close/>
                <a:moveTo>
                  <a:pt x="179" y="140"/>
                </a:moveTo>
                <a:cubicBezTo>
                  <a:pt x="161" y="129"/>
                  <a:pt x="161" y="129"/>
                  <a:pt x="161" y="129"/>
                </a:cubicBezTo>
                <a:cubicBezTo>
                  <a:pt x="161" y="136"/>
                  <a:pt x="161" y="136"/>
                  <a:pt x="161" y="136"/>
                </a:cubicBezTo>
                <a:cubicBezTo>
                  <a:pt x="14" y="136"/>
                  <a:pt x="14" y="136"/>
                  <a:pt x="14" y="136"/>
                </a:cubicBezTo>
                <a:cubicBezTo>
                  <a:pt x="14" y="19"/>
                  <a:pt x="14" y="19"/>
                  <a:pt x="14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36"/>
                  <a:pt x="6" y="136"/>
                  <a:pt x="6" y="136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144"/>
                  <a:pt x="6" y="144"/>
                  <a:pt x="6" y="144"/>
                </a:cubicBezTo>
                <a:cubicBezTo>
                  <a:pt x="161" y="144"/>
                  <a:pt x="161" y="144"/>
                  <a:pt x="161" y="144"/>
                </a:cubicBezTo>
                <a:cubicBezTo>
                  <a:pt x="161" y="151"/>
                  <a:pt x="161" y="151"/>
                  <a:pt x="161" y="151"/>
                </a:cubicBezTo>
                <a:lnTo>
                  <a:pt x="179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3516" name="Google Shape;887;p33"/>
          <p:cNvSpPr>
            <a:spLocks/>
          </p:cNvSpPr>
          <p:nvPr/>
        </p:nvSpPr>
        <p:spPr bwMode="auto">
          <a:xfrm>
            <a:off x="5783263" y="3300413"/>
            <a:ext cx="673100" cy="606425"/>
          </a:xfrm>
          <a:custGeom>
            <a:avLst/>
            <a:gdLst>
              <a:gd name="T0" fmla="*/ 2147483646 w 159"/>
              <a:gd name="T1" fmla="*/ 2147483646 h 143"/>
              <a:gd name="T2" fmla="*/ 2147483646 w 159"/>
              <a:gd name="T3" fmla="*/ 2147483646 h 143"/>
              <a:gd name="T4" fmla="*/ 2147483646 w 159"/>
              <a:gd name="T5" fmla="*/ 2147483646 h 143"/>
              <a:gd name="T6" fmla="*/ 2147483646 w 159"/>
              <a:gd name="T7" fmla="*/ 0 h 143"/>
              <a:gd name="T8" fmla="*/ 2147483646 w 159"/>
              <a:gd name="T9" fmla="*/ 2147483646 h 143"/>
              <a:gd name="T10" fmla="*/ 2147483646 w 159"/>
              <a:gd name="T11" fmla="*/ 2147483646 h 143"/>
              <a:gd name="T12" fmla="*/ 2147483646 w 159"/>
              <a:gd name="T13" fmla="*/ 2147483646 h 143"/>
              <a:gd name="T14" fmla="*/ 2147483646 w 159"/>
              <a:gd name="T15" fmla="*/ 2147483646 h 143"/>
              <a:gd name="T16" fmla="*/ 2147483646 w 159"/>
              <a:gd name="T17" fmla="*/ 2147483646 h 143"/>
              <a:gd name="T18" fmla="*/ 2147483646 w 159"/>
              <a:gd name="T19" fmla="*/ 2147483646 h 143"/>
              <a:gd name="T20" fmla="*/ 2147483646 w 159"/>
              <a:gd name="T21" fmla="*/ 2147483646 h 143"/>
              <a:gd name="T22" fmla="*/ 2147483646 w 159"/>
              <a:gd name="T23" fmla="*/ 2147483646 h 143"/>
              <a:gd name="T24" fmla="*/ 2147483646 w 159"/>
              <a:gd name="T25" fmla="*/ 2147483646 h 143"/>
              <a:gd name="T26" fmla="*/ 2147483646 w 159"/>
              <a:gd name="T27" fmla="*/ 2147483646 h 143"/>
              <a:gd name="T28" fmla="*/ 2147483646 w 159"/>
              <a:gd name="T29" fmla="*/ 2147483646 h 143"/>
              <a:gd name="T30" fmla="*/ 2147483646 w 159"/>
              <a:gd name="T31" fmla="*/ 2147483646 h 143"/>
              <a:gd name="T32" fmla="*/ 0 w 159"/>
              <a:gd name="T33" fmla="*/ 2147483646 h 143"/>
              <a:gd name="T34" fmla="*/ 2147483646 w 159"/>
              <a:gd name="T35" fmla="*/ 2147483646 h 143"/>
              <a:gd name="T36" fmla="*/ 2147483646 w 159"/>
              <a:gd name="T37" fmla="*/ 2147483646 h 143"/>
              <a:gd name="T38" fmla="*/ 2147483646 w 159"/>
              <a:gd name="T39" fmla="*/ 2147483646 h 143"/>
              <a:gd name="T40" fmla="*/ 2147483646 w 159"/>
              <a:gd name="T41" fmla="*/ 2147483646 h 143"/>
              <a:gd name="T42" fmla="*/ 0 w 159"/>
              <a:gd name="T43" fmla="*/ 2147483646 h 143"/>
              <a:gd name="T44" fmla="*/ 2147483646 w 159"/>
              <a:gd name="T45" fmla="*/ 2147483646 h 143"/>
              <a:gd name="T46" fmla="*/ 2147483646 w 159"/>
              <a:gd name="T47" fmla="*/ 2147483646 h 143"/>
              <a:gd name="T48" fmla="*/ 2147483646 w 159"/>
              <a:gd name="T49" fmla="*/ 2147483646 h 143"/>
              <a:gd name="T50" fmla="*/ 2147483646 w 159"/>
              <a:gd name="T51" fmla="*/ 2147483646 h 143"/>
              <a:gd name="T52" fmla="*/ 2147483646 w 159"/>
              <a:gd name="T53" fmla="*/ 2147483646 h 143"/>
              <a:gd name="T54" fmla="*/ 2147483646 w 159"/>
              <a:gd name="T55" fmla="*/ 2147483646 h 143"/>
              <a:gd name="T56" fmla="*/ 2147483646 w 159"/>
              <a:gd name="T57" fmla="*/ 2147483646 h 143"/>
              <a:gd name="T58" fmla="*/ 2147483646 w 159"/>
              <a:gd name="T59" fmla="*/ 2147483646 h 143"/>
              <a:gd name="T60" fmla="*/ 2147483646 w 159"/>
              <a:gd name="T61" fmla="*/ 2147483646 h 143"/>
              <a:gd name="T62" fmla="*/ 2147483646 w 159"/>
              <a:gd name="T63" fmla="*/ 2147483646 h 143"/>
              <a:gd name="T64" fmla="*/ 2147483646 w 159"/>
              <a:gd name="T65" fmla="*/ 2147483646 h 143"/>
              <a:gd name="T66" fmla="*/ 2147483646 w 159"/>
              <a:gd name="T67" fmla="*/ 2147483646 h 143"/>
              <a:gd name="T68" fmla="*/ 2147483646 w 159"/>
              <a:gd name="T69" fmla="*/ 2147483646 h 143"/>
              <a:gd name="T70" fmla="*/ 2147483646 w 159"/>
              <a:gd name="T71" fmla="*/ 2147483646 h 14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59" h="143" extrusionOk="0">
                <a:moveTo>
                  <a:pt x="108" y="19"/>
                </a:moveTo>
                <a:cubicBezTo>
                  <a:pt x="99" y="19"/>
                  <a:pt x="99" y="19"/>
                  <a:pt x="99" y="19"/>
                </a:cubicBezTo>
                <a:cubicBezTo>
                  <a:pt x="98" y="13"/>
                  <a:pt x="94" y="9"/>
                  <a:pt x="88" y="9"/>
                </a:cubicBezTo>
                <a:cubicBezTo>
                  <a:pt x="70" y="9"/>
                  <a:pt x="70" y="9"/>
                  <a:pt x="70" y="9"/>
                </a:cubicBezTo>
                <a:cubicBezTo>
                  <a:pt x="65" y="9"/>
                  <a:pt x="61" y="13"/>
                  <a:pt x="6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8"/>
                  <a:pt x="59" y="0"/>
                  <a:pt x="6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8"/>
                  <a:pt x="108" y="19"/>
                </a:cubicBezTo>
                <a:close/>
                <a:moveTo>
                  <a:pt x="24" y="79"/>
                </a:moveTo>
                <a:cubicBezTo>
                  <a:pt x="64" y="79"/>
                  <a:pt x="64" y="79"/>
                  <a:pt x="64" y="79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9"/>
                  <a:pt x="67" y="66"/>
                  <a:pt x="72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91" y="66"/>
                  <a:pt x="95" y="69"/>
                  <a:pt x="95" y="74"/>
                </a:cubicBezTo>
                <a:cubicBezTo>
                  <a:pt x="95" y="79"/>
                  <a:pt x="95" y="79"/>
                  <a:pt x="95" y="7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47" y="79"/>
                  <a:pt x="157" y="69"/>
                  <a:pt x="159" y="57"/>
                </a:cubicBezTo>
                <a:cubicBezTo>
                  <a:pt x="159" y="44"/>
                  <a:pt x="159" y="44"/>
                  <a:pt x="159" y="44"/>
                </a:cubicBezTo>
                <a:cubicBezTo>
                  <a:pt x="159" y="32"/>
                  <a:pt x="151" y="23"/>
                  <a:pt x="140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27" y="23"/>
                  <a:pt x="127" y="23"/>
                  <a:pt x="127" y="23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8" y="23"/>
                  <a:pt x="0" y="32"/>
                  <a:pt x="0" y="44"/>
                </a:cubicBezTo>
                <a:cubicBezTo>
                  <a:pt x="0" y="57"/>
                  <a:pt x="0" y="57"/>
                  <a:pt x="0" y="57"/>
                </a:cubicBezTo>
                <a:cubicBezTo>
                  <a:pt x="2" y="69"/>
                  <a:pt x="12" y="79"/>
                  <a:pt x="24" y="79"/>
                </a:cubicBezTo>
                <a:close/>
                <a:moveTo>
                  <a:pt x="135" y="86"/>
                </a:moveTo>
                <a:cubicBezTo>
                  <a:pt x="95" y="86"/>
                  <a:pt x="95" y="86"/>
                  <a:pt x="95" y="86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6"/>
                  <a:pt x="91" y="99"/>
                  <a:pt x="87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67" y="99"/>
                  <a:pt x="64" y="96"/>
                  <a:pt x="64" y="92"/>
                </a:cubicBezTo>
                <a:cubicBezTo>
                  <a:pt x="64" y="86"/>
                  <a:pt x="64" y="86"/>
                  <a:pt x="64" y="86"/>
                </a:cubicBezTo>
                <a:cubicBezTo>
                  <a:pt x="24" y="86"/>
                  <a:pt x="24" y="86"/>
                  <a:pt x="24" y="86"/>
                </a:cubicBezTo>
                <a:cubicBezTo>
                  <a:pt x="14" y="86"/>
                  <a:pt x="5" y="80"/>
                  <a:pt x="0" y="7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33"/>
                  <a:pt x="8" y="143"/>
                  <a:pt x="18" y="143"/>
                </a:cubicBezTo>
                <a:cubicBezTo>
                  <a:pt x="25" y="143"/>
                  <a:pt x="25" y="143"/>
                  <a:pt x="25" y="143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140" y="143"/>
                  <a:pt x="140" y="143"/>
                  <a:pt x="140" y="143"/>
                </a:cubicBezTo>
                <a:cubicBezTo>
                  <a:pt x="151" y="143"/>
                  <a:pt x="159" y="133"/>
                  <a:pt x="159" y="122"/>
                </a:cubicBezTo>
                <a:cubicBezTo>
                  <a:pt x="159" y="72"/>
                  <a:pt x="159" y="72"/>
                  <a:pt x="159" y="72"/>
                </a:cubicBezTo>
                <a:cubicBezTo>
                  <a:pt x="154" y="80"/>
                  <a:pt x="145" y="86"/>
                  <a:pt x="135" y="86"/>
                </a:cubicBezTo>
                <a:close/>
                <a:moveTo>
                  <a:pt x="87" y="72"/>
                </a:moveTo>
                <a:cubicBezTo>
                  <a:pt x="72" y="72"/>
                  <a:pt x="72" y="72"/>
                  <a:pt x="72" y="72"/>
                </a:cubicBezTo>
                <a:cubicBezTo>
                  <a:pt x="71" y="72"/>
                  <a:pt x="69" y="73"/>
                  <a:pt x="69" y="75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87"/>
                  <a:pt x="69" y="87"/>
                  <a:pt x="69" y="87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93"/>
                  <a:pt x="71" y="94"/>
                  <a:pt x="72" y="94"/>
                </a:cubicBezTo>
                <a:cubicBezTo>
                  <a:pt x="87" y="94"/>
                  <a:pt x="87" y="94"/>
                  <a:pt x="87" y="94"/>
                </a:cubicBezTo>
                <a:cubicBezTo>
                  <a:pt x="88" y="94"/>
                  <a:pt x="89" y="93"/>
                  <a:pt x="89" y="91"/>
                </a:cubicBezTo>
                <a:cubicBezTo>
                  <a:pt x="89" y="87"/>
                  <a:pt x="89" y="87"/>
                  <a:pt x="89" y="87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3"/>
                  <a:pt x="88" y="72"/>
                  <a:pt x="8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3517" name="Google Shape;888;p33"/>
          <p:cNvSpPr txBox="1">
            <a:spLocks noChangeArrowheads="1"/>
          </p:cNvSpPr>
          <p:nvPr/>
        </p:nvSpPr>
        <p:spPr bwMode="auto">
          <a:xfrm>
            <a:off x="9725025" y="3452813"/>
            <a:ext cx="1619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3518" name="Google Shape;889;p33"/>
          <p:cNvSpPr txBox="1">
            <a:spLocks noChangeArrowheads="1"/>
          </p:cNvSpPr>
          <p:nvPr/>
        </p:nvSpPr>
        <p:spPr bwMode="auto">
          <a:xfrm>
            <a:off x="2181225" y="1409700"/>
            <a:ext cx="1619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3519" name="Google Shape;890;p33"/>
          <p:cNvSpPr txBox="1">
            <a:spLocks noChangeArrowheads="1"/>
          </p:cNvSpPr>
          <p:nvPr/>
        </p:nvSpPr>
        <p:spPr bwMode="auto">
          <a:xfrm>
            <a:off x="814388" y="3502025"/>
            <a:ext cx="1617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pic>
        <p:nvPicPr>
          <p:cNvPr id="63520" name="Google Shape;891;p3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332288"/>
            <a:ext cx="10080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4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de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63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35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35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63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490" grpId="0"/>
          <p:bldP spid="63491" grpId="0"/>
          <p:bldP spid="63492" grpId="0"/>
          <p:bldP spid="63493" grpId="0"/>
          <p:bldP spid="63494" grpId="0"/>
          <p:bldP spid="63495" grpId="0"/>
          <p:bldP spid="63496" grpId="0"/>
          <p:bldP spid="63497" grpId="0"/>
          <p:bldP spid="63498" grpId="0"/>
          <p:bldP spid="63514" grpId="0" animBg="1"/>
          <p:bldP spid="63515" grpId="0" animBg="1"/>
          <p:bldP spid="63516" grpId="0" animBg="1"/>
          <p:bldP spid="63517" grpId="0"/>
          <p:bldP spid="63518" grpId="0"/>
          <p:bldP spid="635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de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63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35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35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63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490" grpId="0"/>
          <p:bldP spid="63491" grpId="0"/>
          <p:bldP spid="63492" grpId="0"/>
          <p:bldP spid="63493" grpId="0"/>
          <p:bldP spid="63494" grpId="0"/>
          <p:bldP spid="63495" grpId="0"/>
          <p:bldP spid="63496" grpId="0"/>
          <p:bldP spid="63497" grpId="0"/>
          <p:bldP spid="63498" grpId="0"/>
          <p:bldP spid="63514" grpId="0" animBg="1"/>
          <p:bldP spid="63515" grpId="0" animBg="1"/>
          <p:bldP spid="63516" grpId="0" animBg="1"/>
          <p:bldP spid="63517" grpId="0"/>
          <p:bldP spid="63518" grpId="0"/>
          <p:bldP spid="6351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3268C478-C1BF-124D-9CD4-137FBAD9ACB0}"/>
              </a:ext>
            </a:extLst>
          </p:cNvPr>
          <p:cNvGrpSpPr/>
          <p:nvPr/>
        </p:nvGrpSpPr>
        <p:grpSpPr>
          <a:xfrm>
            <a:off x="8915400" y="3017839"/>
            <a:ext cx="1695450" cy="979486"/>
            <a:chOff x="8915400" y="3017839"/>
            <a:chExt cx="1695450" cy="979486"/>
          </a:xfrm>
        </p:grpSpPr>
        <p:sp>
          <p:nvSpPr>
            <p:cNvPr id="77827" name="Google Shape;1132;p40"/>
            <p:cNvSpPr txBox="1">
              <a:spLocks noChangeArrowheads="1"/>
            </p:cNvSpPr>
            <p:nvPr/>
          </p:nvSpPr>
          <p:spPr bwMode="auto">
            <a:xfrm>
              <a:off x="8915400" y="3351213"/>
              <a:ext cx="16954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62626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77832" name="Google Shape;1137;p40"/>
            <p:cNvSpPr txBox="1">
              <a:spLocks noChangeArrowheads="1"/>
            </p:cNvSpPr>
            <p:nvPr/>
          </p:nvSpPr>
          <p:spPr bwMode="auto">
            <a:xfrm>
              <a:off x="9036050" y="3017839"/>
              <a:ext cx="1393825" cy="34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82828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200" b="1" dirty="0">
                  <a:solidFill>
                    <a:srgbClr val="282828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ANALYZE</a:t>
              </a:r>
              <a:endParaRPr lang="en-US" altLang="en-US" dirty="0"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C5023603-DA3D-E649-A3C0-AF92FE0E4F22}"/>
              </a:ext>
            </a:extLst>
          </p:cNvPr>
          <p:cNvGrpSpPr/>
          <p:nvPr/>
        </p:nvGrpSpPr>
        <p:grpSpPr>
          <a:xfrm>
            <a:off x="8383588" y="5073651"/>
            <a:ext cx="1695450" cy="947737"/>
            <a:chOff x="8383588" y="5073651"/>
            <a:chExt cx="1695450" cy="947737"/>
          </a:xfrm>
        </p:grpSpPr>
        <p:sp>
          <p:nvSpPr>
            <p:cNvPr id="77828" name="Google Shape;1133;p40"/>
            <p:cNvSpPr txBox="1">
              <a:spLocks noChangeArrowheads="1"/>
            </p:cNvSpPr>
            <p:nvPr/>
          </p:nvSpPr>
          <p:spPr bwMode="auto">
            <a:xfrm>
              <a:off x="8383588" y="5375275"/>
              <a:ext cx="1695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62626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77833" name="Google Shape;1138;p40"/>
            <p:cNvSpPr txBox="1">
              <a:spLocks noChangeArrowheads="1"/>
            </p:cNvSpPr>
            <p:nvPr/>
          </p:nvSpPr>
          <p:spPr bwMode="auto">
            <a:xfrm>
              <a:off x="8472488" y="5073651"/>
              <a:ext cx="1485900" cy="34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82828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200" b="1">
                  <a:solidFill>
                    <a:srgbClr val="282828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BUSINESS</a:t>
              </a:r>
              <a:endParaRPr lang="en-US" altLang="en-US"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A530839A-73D2-1640-89E3-86A54D9F24F1}"/>
              </a:ext>
            </a:extLst>
          </p:cNvPr>
          <p:cNvGrpSpPr/>
          <p:nvPr/>
        </p:nvGrpSpPr>
        <p:grpSpPr>
          <a:xfrm>
            <a:off x="8385175" y="915989"/>
            <a:ext cx="1695450" cy="947736"/>
            <a:chOff x="8385175" y="915989"/>
            <a:chExt cx="1695450" cy="947736"/>
          </a:xfrm>
        </p:grpSpPr>
        <p:sp>
          <p:nvSpPr>
            <p:cNvPr id="77826" name="Google Shape;1131;p40"/>
            <p:cNvSpPr txBox="1">
              <a:spLocks noChangeArrowheads="1"/>
            </p:cNvSpPr>
            <p:nvPr/>
          </p:nvSpPr>
          <p:spPr bwMode="auto">
            <a:xfrm>
              <a:off x="8385175" y="1219200"/>
              <a:ext cx="169545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62626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77834" name="Google Shape;1139;p40"/>
            <p:cNvSpPr txBox="1">
              <a:spLocks noChangeArrowheads="1"/>
            </p:cNvSpPr>
            <p:nvPr/>
          </p:nvSpPr>
          <p:spPr bwMode="auto">
            <a:xfrm>
              <a:off x="8472488" y="915989"/>
              <a:ext cx="1570037" cy="34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82828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200" b="1" dirty="0">
                  <a:solidFill>
                    <a:srgbClr val="282828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RESEARCH</a:t>
              </a:r>
              <a:endParaRPr lang="en-US" altLang="en-US" dirty="0"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332D2F44-EC35-6040-AF3D-310FA2A310D9}"/>
              </a:ext>
            </a:extLst>
          </p:cNvPr>
          <p:cNvGrpSpPr/>
          <p:nvPr/>
        </p:nvGrpSpPr>
        <p:grpSpPr>
          <a:xfrm>
            <a:off x="7378700" y="922338"/>
            <a:ext cx="889000" cy="938212"/>
            <a:chOff x="7378700" y="922338"/>
            <a:chExt cx="889000" cy="938212"/>
          </a:xfrm>
        </p:grpSpPr>
        <p:sp>
          <p:nvSpPr>
            <p:cNvPr id="77837" name="Google Shape;1142;p40"/>
            <p:cNvSpPr>
              <a:spLocks noChangeArrowheads="1"/>
            </p:cNvSpPr>
            <p:nvPr/>
          </p:nvSpPr>
          <p:spPr bwMode="auto">
            <a:xfrm>
              <a:off x="7378700" y="922338"/>
              <a:ext cx="889000" cy="893762"/>
            </a:xfrm>
            <a:prstGeom prst="ellipse">
              <a:avLst/>
            </a:prstGeom>
            <a:solidFill>
              <a:srgbClr val="D9C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838" name="Google Shape;1143;p40"/>
            <p:cNvSpPr txBox="1">
              <a:spLocks noChangeArrowheads="1"/>
            </p:cNvSpPr>
            <p:nvPr/>
          </p:nvSpPr>
          <p:spPr bwMode="auto">
            <a:xfrm>
              <a:off x="7708900" y="1036638"/>
              <a:ext cx="542925" cy="82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4400"/>
                <a:buFont typeface="Montserrat" panose="02000505000000020004" pitchFamily="2" charset="0"/>
                <a:buNone/>
              </a:pPr>
              <a:r>
                <a:rPr lang="en-US" altLang="en-US" sz="44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1</a:t>
              </a:r>
              <a:endParaRPr lang="en-US" altLang="en-US"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470DAD18-CF5A-4A41-8912-BB6DBA0D28E5}"/>
              </a:ext>
            </a:extLst>
          </p:cNvPr>
          <p:cNvGrpSpPr/>
          <p:nvPr/>
        </p:nvGrpSpPr>
        <p:grpSpPr>
          <a:xfrm>
            <a:off x="7942263" y="3027363"/>
            <a:ext cx="942975" cy="920750"/>
            <a:chOff x="7942263" y="3027363"/>
            <a:chExt cx="942975" cy="920750"/>
          </a:xfrm>
        </p:grpSpPr>
        <p:sp>
          <p:nvSpPr>
            <p:cNvPr id="77835" name="Google Shape;1140;p40"/>
            <p:cNvSpPr>
              <a:spLocks noChangeArrowheads="1"/>
            </p:cNvSpPr>
            <p:nvPr/>
          </p:nvSpPr>
          <p:spPr bwMode="auto">
            <a:xfrm>
              <a:off x="7942263" y="3027363"/>
              <a:ext cx="892175" cy="893762"/>
            </a:xfrm>
            <a:prstGeom prst="ellipse">
              <a:avLst/>
            </a:prstGeom>
            <a:solidFill>
              <a:srgbClr val="374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839" name="Google Shape;1144;p40"/>
            <p:cNvSpPr txBox="1">
              <a:spLocks noChangeArrowheads="1"/>
            </p:cNvSpPr>
            <p:nvPr/>
          </p:nvSpPr>
          <p:spPr bwMode="auto">
            <a:xfrm>
              <a:off x="8226425" y="3124200"/>
              <a:ext cx="658813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4400"/>
                <a:buFont typeface="Montserrat" panose="02000505000000020004" pitchFamily="2" charset="0"/>
                <a:buNone/>
              </a:pPr>
              <a:r>
                <a:rPr lang="en-US" altLang="en-US" sz="44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2</a:t>
              </a:r>
              <a:endParaRPr lang="en-US" altLang="en-US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701C756D-23AE-0A4E-A644-AB22C22F775F}"/>
              </a:ext>
            </a:extLst>
          </p:cNvPr>
          <p:cNvGrpSpPr/>
          <p:nvPr/>
        </p:nvGrpSpPr>
        <p:grpSpPr>
          <a:xfrm>
            <a:off x="7378700" y="5078413"/>
            <a:ext cx="941388" cy="936625"/>
            <a:chOff x="7378700" y="5078413"/>
            <a:chExt cx="941388" cy="936625"/>
          </a:xfrm>
        </p:grpSpPr>
        <p:sp>
          <p:nvSpPr>
            <p:cNvPr id="77836" name="Google Shape;1141;p40"/>
            <p:cNvSpPr>
              <a:spLocks noChangeArrowheads="1"/>
            </p:cNvSpPr>
            <p:nvPr/>
          </p:nvSpPr>
          <p:spPr bwMode="auto">
            <a:xfrm>
              <a:off x="7378700" y="5078413"/>
              <a:ext cx="889000" cy="890587"/>
            </a:xfrm>
            <a:prstGeom prst="ellipse">
              <a:avLst/>
            </a:prstGeom>
            <a:solidFill>
              <a:srgbClr val="DC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840" name="Google Shape;1145;p40"/>
            <p:cNvSpPr txBox="1">
              <a:spLocks noChangeArrowheads="1"/>
            </p:cNvSpPr>
            <p:nvPr/>
          </p:nvSpPr>
          <p:spPr bwMode="auto">
            <a:xfrm>
              <a:off x="7666038" y="5191125"/>
              <a:ext cx="654050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4400"/>
                <a:buFont typeface="Montserrat" panose="02000505000000020004" pitchFamily="2" charset="0"/>
                <a:buNone/>
              </a:pPr>
              <a:r>
                <a:rPr lang="en-US" altLang="en-US" sz="44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3</a:t>
              </a:r>
              <a:endParaRPr lang="en-US" altLang="en-US" dirty="0"/>
            </a:p>
          </p:txBody>
        </p:sp>
      </p:grpSp>
      <p:sp>
        <p:nvSpPr>
          <p:cNvPr id="77841" name="Google Shape;1146;p40"/>
          <p:cNvSpPr>
            <a:spLocks/>
          </p:cNvSpPr>
          <p:nvPr/>
        </p:nvSpPr>
        <p:spPr bwMode="auto">
          <a:xfrm>
            <a:off x="8050213" y="1857375"/>
            <a:ext cx="320675" cy="1062038"/>
          </a:xfrm>
          <a:custGeom>
            <a:avLst/>
            <a:gdLst>
              <a:gd name="T0" fmla="*/ 2147483646 w 84"/>
              <a:gd name="T1" fmla="*/ 2147483646 h 277"/>
              <a:gd name="T2" fmla="*/ 2147483646 w 84"/>
              <a:gd name="T3" fmla="*/ 2147483646 h 277"/>
              <a:gd name="T4" fmla="*/ 2147483646 w 84"/>
              <a:gd name="T5" fmla="*/ 2147483646 h 277"/>
              <a:gd name="T6" fmla="*/ 2147483646 w 84"/>
              <a:gd name="T7" fmla="*/ 2147483646 h 277"/>
              <a:gd name="T8" fmla="*/ 2147483646 w 84"/>
              <a:gd name="T9" fmla="*/ 2147483646 h 277"/>
              <a:gd name="T10" fmla="*/ 2147483646 w 84"/>
              <a:gd name="T11" fmla="*/ 2147483646 h 277"/>
              <a:gd name="T12" fmla="*/ 2147483646 w 84"/>
              <a:gd name="T13" fmla="*/ 2147483646 h 277"/>
              <a:gd name="T14" fmla="*/ 2147483646 w 84"/>
              <a:gd name="T15" fmla="*/ 2147483646 h 2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4" h="277" extrusionOk="0">
                <a:moveTo>
                  <a:pt x="78" y="277"/>
                </a:moveTo>
                <a:cubicBezTo>
                  <a:pt x="75" y="277"/>
                  <a:pt x="73" y="275"/>
                  <a:pt x="72" y="272"/>
                </a:cubicBezTo>
                <a:cubicBezTo>
                  <a:pt x="60" y="182"/>
                  <a:pt x="36" y="93"/>
                  <a:pt x="2" y="9"/>
                </a:cubicBezTo>
                <a:cubicBezTo>
                  <a:pt x="0" y="6"/>
                  <a:pt x="2" y="3"/>
                  <a:pt x="5" y="2"/>
                </a:cubicBezTo>
                <a:cubicBezTo>
                  <a:pt x="8" y="0"/>
                  <a:pt x="11" y="2"/>
                  <a:pt x="12" y="5"/>
                </a:cubicBezTo>
                <a:cubicBezTo>
                  <a:pt x="47" y="90"/>
                  <a:pt x="72" y="179"/>
                  <a:pt x="84" y="271"/>
                </a:cubicBezTo>
                <a:cubicBezTo>
                  <a:pt x="84" y="274"/>
                  <a:pt x="82" y="277"/>
                  <a:pt x="79" y="277"/>
                </a:cubicBezTo>
                <a:cubicBezTo>
                  <a:pt x="79" y="277"/>
                  <a:pt x="78" y="277"/>
                  <a:pt x="78" y="27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77842" name="Google Shape;1147;p40"/>
          <p:cNvSpPr>
            <a:spLocks/>
          </p:cNvSpPr>
          <p:nvPr/>
        </p:nvSpPr>
        <p:spPr bwMode="auto">
          <a:xfrm>
            <a:off x="8050213" y="4002088"/>
            <a:ext cx="320675" cy="1062037"/>
          </a:xfrm>
          <a:custGeom>
            <a:avLst/>
            <a:gdLst>
              <a:gd name="T0" fmla="*/ 2147483646 w 84"/>
              <a:gd name="T1" fmla="*/ 2147483646 h 277"/>
              <a:gd name="T2" fmla="*/ 2147483646 w 84"/>
              <a:gd name="T3" fmla="*/ 2147483646 h 277"/>
              <a:gd name="T4" fmla="*/ 2147483646 w 84"/>
              <a:gd name="T5" fmla="*/ 2147483646 h 277"/>
              <a:gd name="T6" fmla="*/ 2147483646 w 84"/>
              <a:gd name="T7" fmla="*/ 2147483646 h 277"/>
              <a:gd name="T8" fmla="*/ 2147483646 w 84"/>
              <a:gd name="T9" fmla="*/ 2147483646 h 277"/>
              <a:gd name="T10" fmla="*/ 2147483646 w 84"/>
              <a:gd name="T11" fmla="*/ 2147483646 h 277"/>
              <a:gd name="T12" fmla="*/ 2147483646 w 84"/>
              <a:gd name="T13" fmla="*/ 2147483646 h 277"/>
              <a:gd name="T14" fmla="*/ 2147483646 w 84"/>
              <a:gd name="T15" fmla="*/ 2147483646 h 2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4" h="277" extrusionOk="0">
                <a:moveTo>
                  <a:pt x="7" y="277"/>
                </a:moveTo>
                <a:cubicBezTo>
                  <a:pt x="6" y="277"/>
                  <a:pt x="5" y="277"/>
                  <a:pt x="5" y="276"/>
                </a:cubicBezTo>
                <a:cubicBezTo>
                  <a:pt x="2" y="275"/>
                  <a:pt x="0" y="272"/>
                  <a:pt x="2" y="269"/>
                </a:cubicBezTo>
                <a:cubicBezTo>
                  <a:pt x="36" y="185"/>
                  <a:pt x="60" y="96"/>
                  <a:pt x="72" y="6"/>
                </a:cubicBezTo>
                <a:cubicBezTo>
                  <a:pt x="73" y="3"/>
                  <a:pt x="76" y="0"/>
                  <a:pt x="79" y="1"/>
                </a:cubicBezTo>
                <a:cubicBezTo>
                  <a:pt x="82" y="1"/>
                  <a:pt x="84" y="4"/>
                  <a:pt x="84" y="7"/>
                </a:cubicBezTo>
                <a:cubicBezTo>
                  <a:pt x="72" y="99"/>
                  <a:pt x="47" y="188"/>
                  <a:pt x="12" y="273"/>
                </a:cubicBezTo>
                <a:cubicBezTo>
                  <a:pt x="11" y="275"/>
                  <a:pt x="9" y="277"/>
                  <a:pt x="7" y="27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07E14A5C-4D71-F645-9905-448B2FF7167A}"/>
              </a:ext>
            </a:extLst>
          </p:cNvPr>
          <p:cNvGrpSpPr/>
          <p:nvPr/>
        </p:nvGrpSpPr>
        <p:grpSpPr>
          <a:xfrm>
            <a:off x="2516188" y="3609975"/>
            <a:ext cx="4122737" cy="2332038"/>
            <a:chOff x="2516188" y="3609975"/>
            <a:chExt cx="4122737" cy="2332038"/>
          </a:xfrm>
        </p:grpSpPr>
        <p:sp>
          <p:nvSpPr>
            <p:cNvPr id="77831" name="Google Shape;1136;p40"/>
            <p:cNvSpPr>
              <a:spLocks/>
            </p:cNvSpPr>
            <p:nvPr/>
          </p:nvSpPr>
          <p:spPr bwMode="auto">
            <a:xfrm>
              <a:off x="2516188" y="3609975"/>
              <a:ext cx="4122737" cy="2332038"/>
            </a:xfrm>
            <a:custGeom>
              <a:avLst/>
              <a:gdLst>
                <a:gd name="T0" fmla="*/ 2147483646 w 1076"/>
                <a:gd name="T1" fmla="*/ 2147483646 h 608"/>
                <a:gd name="T2" fmla="*/ 2147483646 w 1076"/>
                <a:gd name="T3" fmla="*/ 2147483646 h 608"/>
                <a:gd name="T4" fmla="*/ 2147483646 w 1076"/>
                <a:gd name="T5" fmla="*/ 2147483646 h 608"/>
                <a:gd name="T6" fmla="*/ 2147483646 w 1076"/>
                <a:gd name="T7" fmla="*/ 2147483646 h 608"/>
                <a:gd name="T8" fmla="*/ 2147483646 w 1076"/>
                <a:gd name="T9" fmla="*/ 2147483646 h 608"/>
                <a:gd name="T10" fmla="*/ 2147483646 w 1076"/>
                <a:gd name="T11" fmla="*/ 2147483646 h 608"/>
                <a:gd name="T12" fmla="*/ 2147483646 w 1076"/>
                <a:gd name="T13" fmla="*/ 2147483646 h 608"/>
                <a:gd name="T14" fmla="*/ 2147483646 w 1076"/>
                <a:gd name="T15" fmla="*/ 2147483646 h 608"/>
                <a:gd name="T16" fmla="*/ 2147483646 w 1076"/>
                <a:gd name="T17" fmla="*/ 0 h 608"/>
                <a:gd name="T18" fmla="*/ 2147483646 w 1076"/>
                <a:gd name="T19" fmla="*/ 2147483646 h 6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6" h="608" extrusionOk="0">
                  <a:moveTo>
                    <a:pt x="1015" y="99"/>
                  </a:moveTo>
                  <a:cubicBezTo>
                    <a:pt x="940" y="182"/>
                    <a:pt x="826" y="186"/>
                    <a:pt x="804" y="186"/>
                  </a:cubicBezTo>
                  <a:cubicBezTo>
                    <a:pt x="802" y="186"/>
                    <a:pt x="801" y="186"/>
                    <a:pt x="800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40" y="210"/>
                    <a:pt x="0" y="297"/>
                    <a:pt x="28" y="385"/>
                  </a:cubicBezTo>
                  <a:cubicBezTo>
                    <a:pt x="67" y="506"/>
                    <a:pt x="179" y="561"/>
                    <a:pt x="180" y="561"/>
                  </a:cubicBezTo>
                  <a:cubicBezTo>
                    <a:pt x="181" y="562"/>
                    <a:pt x="181" y="562"/>
                    <a:pt x="181" y="562"/>
                  </a:cubicBezTo>
                  <a:cubicBezTo>
                    <a:pt x="258" y="592"/>
                    <a:pt x="339" y="608"/>
                    <a:pt x="423" y="608"/>
                  </a:cubicBezTo>
                  <a:cubicBezTo>
                    <a:pt x="768" y="608"/>
                    <a:pt x="1052" y="339"/>
                    <a:pt x="1076" y="0"/>
                  </a:cubicBezTo>
                  <a:cubicBezTo>
                    <a:pt x="1063" y="33"/>
                    <a:pt x="1044" y="67"/>
                    <a:pt x="1015" y="99"/>
                  </a:cubicBezTo>
                  <a:close/>
                </a:path>
              </a:pathLst>
            </a:custGeom>
            <a:solidFill>
              <a:srgbClr val="374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7843" name="Google Shape;1148;p40"/>
            <p:cNvSpPr>
              <a:spLocks/>
            </p:cNvSpPr>
            <p:nvPr/>
          </p:nvSpPr>
          <p:spPr bwMode="auto">
            <a:xfrm>
              <a:off x="3543300" y="4652963"/>
              <a:ext cx="1444625" cy="752475"/>
            </a:xfrm>
            <a:custGeom>
              <a:avLst/>
              <a:gdLst>
                <a:gd name="T0" fmla="*/ 2147483646 w 377"/>
                <a:gd name="T1" fmla="*/ 2147483646 h 196"/>
                <a:gd name="T2" fmla="*/ 2147483646 w 377"/>
                <a:gd name="T3" fmla="*/ 2147483646 h 196"/>
                <a:gd name="T4" fmla="*/ 2147483646 w 377"/>
                <a:gd name="T5" fmla="*/ 2147483646 h 196"/>
                <a:gd name="T6" fmla="*/ 2147483646 w 377"/>
                <a:gd name="T7" fmla="*/ 2147483646 h 196"/>
                <a:gd name="T8" fmla="*/ 2147483646 w 377"/>
                <a:gd name="T9" fmla="*/ 2147483646 h 196"/>
                <a:gd name="T10" fmla="*/ 2147483646 w 377"/>
                <a:gd name="T11" fmla="*/ 2147483646 h 196"/>
                <a:gd name="T12" fmla="*/ 2147483646 w 377"/>
                <a:gd name="T13" fmla="*/ 2147483646 h 196"/>
                <a:gd name="T14" fmla="*/ 2147483646 w 377"/>
                <a:gd name="T15" fmla="*/ 2147483646 h 196"/>
                <a:gd name="T16" fmla="*/ 2147483646 w 377"/>
                <a:gd name="T17" fmla="*/ 2147483646 h 196"/>
                <a:gd name="T18" fmla="*/ 2147483646 w 377"/>
                <a:gd name="T19" fmla="*/ 2147483646 h 196"/>
                <a:gd name="T20" fmla="*/ 2147483646 w 377"/>
                <a:gd name="T21" fmla="*/ 2147483646 h 196"/>
                <a:gd name="T22" fmla="*/ 2147483646 w 377"/>
                <a:gd name="T23" fmla="*/ 0 h 196"/>
                <a:gd name="T24" fmla="*/ 2147483646 w 377"/>
                <a:gd name="T25" fmla="*/ 2147483646 h 196"/>
                <a:gd name="T26" fmla="*/ 2147483646 w 377"/>
                <a:gd name="T27" fmla="*/ 2147483646 h 196"/>
                <a:gd name="T28" fmla="*/ 2147483646 w 377"/>
                <a:gd name="T29" fmla="*/ 2147483646 h 196"/>
                <a:gd name="T30" fmla="*/ 2147483646 w 377"/>
                <a:gd name="T31" fmla="*/ 2147483646 h 196"/>
                <a:gd name="T32" fmla="*/ 2147483646 w 377"/>
                <a:gd name="T33" fmla="*/ 2147483646 h 196"/>
                <a:gd name="T34" fmla="*/ 2147483646 w 377"/>
                <a:gd name="T35" fmla="*/ 2147483646 h 196"/>
                <a:gd name="T36" fmla="*/ 2147483646 w 377"/>
                <a:gd name="T37" fmla="*/ 2147483646 h 196"/>
                <a:gd name="T38" fmla="*/ 2147483646 w 377"/>
                <a:gd name="T39" fmla="*/ 2147483646 h 196"/>
                <a:gd name="T40" fmla="*/ 2147483646 w 377"/>
                <a:gd name="T41" fmla="*/ 2147483646 h 196"/>
                <a:gd name="T42" fmla="*/ 2147483646 w 377"/>
                <a:gd name="T43" fmla="*/ 2147483646 h 196"/>
                <a:gd name="T44" fmla="*/ 2147483646 w 377"/>
                <a:gd name="T45" fmla="*/ 2147483646 h 196"/>
                <a:gd name="T46" fmla="*/ 2147483646 w 377"/>
                <a:gd name="T47" fmla="*/ 2147483646 h 196"/>
                <a:gd name="T48" fmla="*/ 2147483646 w 377"/>
                <a:gd name="T49" fmla="*/ 2147483646 h 196"/>
                <a:gd name="T50" fmla="*/ 2147483646 w 377"/>
                <a:gd name="T51" fmla="*/ 2147483646 h 196"/>
                <a:gd name="T52" fmla="*/ 2147483646 w 377"/>
                <a:gd name="T53" fmla="*/ 2147483646 h 196"/>
                <a:gd name="T54" fmla="*/ 2147483646 w 377"/>
                <a:gd name="T55" fmla="*/ 2147483646 h 196"/>
                <a:gd name="T56" fmla="*/ 2147483646 w 377"/>
                <a:gd name="T57" fmla="*/ 2147483646 h 196"/>
                <a:gd name="T58" fmla="*/ 2147483646 w 377"/>
                <a:gd name="T59" fmla="*/ 2147483646 h 196"/>
                <a:gd name="T60" fmla="*/ 2147483646 w 377"/>
                <a:gd name="T61" fmla="*/ 2147483646 h 196"/>
                <a:gd name="T62" fmla="*/ 2147483646 w 377"/>
                <a:gd name="T63" fmla="*/ 2147483646 h 196"/>
                <a:gd name="T64" fmla="*/ 2147483646 w 377"/>
                <a:gd name="T65" fmla="*/ 2147483646 h 196"/>
                <a:gd name="T66" fmla="*/ 2147483646 w 377"/>
                <a:gd name="T67" fmla="*/ 2147483646 h 196"/>
                <a:gd name="T68" fmla="*/ 2147483646 w 377"/>
                <a:gd name="T69" fmla="*/ 2147483646 h 196"/>
                <a:gd name="T70" fmla="*/ 2147483646 w 377"/>
                <a:gd name="T71" fmla="*/ 2147483646 h 196"/>
                <a:gd name="T72" fmla="*/ 2147483646 w 377"/>
                <a:gd name="T73" fmla="*/ 2147483646 h 196"/>
                <a:gd name="T74" fmla="*/ 2147483646 w 377"/>
                <a:gd name="T75" fmla="*/ 2147483646 h 196"/>
                <a:gd name="T76" fmla="*/ 2147483646 w 377"/>
                <a:gd name="T77" fmla="*/ 2147483646 h 196"/>
                <a:gd name="T78" fmla="*/ 2147483646 w 377"/>
                <a:gd name="T79" fmla="*/ 2147483646 h 196"/>
                <a:gd name="T80" fmla="*/ 2147483646 w 377"/>
                <a:gd name="T81" fmla="*/ 2147483646 h 196"/>
                <a:gd name="T82" fmla="*/ 2147483646 w 377"/>
                <a:gd name="T83" fmla="*/ 2147483646 h 196"/>
                <a:gd name="T84" fmla="*/ 2147483646 w 377"/>
                <a:gd name="T85" fmla="*/ 2147483646 h 196"/>
                <a:gd name="T86" fmla="*/ 2147483646 w 377"/>
                <a:gd name="T87" fmla="*/ 2147483646 h 196"/>
                <a:gd name="T88" fmla="*/ 2147483646 w 377"/>
                <a:gd name="T89" fmla="*/ 2147483646 h 196"/>
                <a:gd name="T90" fmla="*/ 2147483646 w 377"/>
                <a:gd name="T91" fmla="*/ 2147483646 h 196"/>
                <a:gd name="T92" fmla="*/ 2147483646 w 377"/>
                <a:gd name="T93" fmla="*/ 2147483646 h 196"/>
                <a:gd name="T94" fmla="*/ 2147483646 w 377"/>
                <a:gd name="T95" fmla="*/ 2147483646 h 196"/>
                <a:gd name="T96" fmla="*/ 2147483646 w 377"/>
                <a:gd name="T97" fmla="*/ 2147483646 h 196"/>
                <a:gd name="T98" fmla="*/ 2147483646 w 377"/>
                <a:gd name="T99" fmla="*/ 2147483646 h 196"/>
                <a:gd name="T100" fmla="*/ 2147483646 w 377"/>
                <a:gd name="T101" fmla="*/ 2147483646 h 196"/>
                <a:gd name="T102" fmla="*/ 2147483646 w 377"/>
                <a:gd name="T103" fmla="*/ 2147483646 h 196"/>
                <a:gd name="T104" fmla="*/ 2147483646 w 377"/>
                <a:gd name="T105" fmla="*/ 2147483646 h 196"/>
                <a:gd name="T106" fmla="*/ 2147483646 w 377"/>
                <a:gd name="T107" fmla="*/ 2147483646 h 196"/>
                <a:gd name="T108" fmla="*/ 2147483646 w 377"/>
                <a:gd name="T109" fmla="*/ 2147483646 h 196"/>
                <a:gd name="T110" fmla="*/ 2147483646 w 377"/>
                <a:gd name="T111" fmla="*/ 2147483646 h 196"/>
                <a:gd name="T112" fmla="*/ 2147483646 w 377"/>
                <a:gd name="T113" fmla="*/ 2147483646 h 196"/>
                <a:gd name="T114" fmla="*/ 2147483646 w 377"/>
                <a:gd name="T115" fmla="*/ 2147483646 h 196"/>
                <a:gd name="T116" fmla="*/ 2147483646 w 377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77" h="196" extrusionOk="0">
                  <a:moveTo>
                    <a:pt x="272" y="184"/>
                  </a:moveTo>
                  <a:cubicBezTo>
                    <a:pt x="266" y="187"/>
                    <a:pt x="261" y="189"/>
                    <a:pt x="255" y="190"/>
                  </a:cubicBezTo>
                  <a:cubicBezTo>
                    <a:pt x="236" y="194"/>
                    <a:pt x="217" y="195"/>
                    <a:pt x="193" y="196"/>
                  </a:cubicBezTo>
                  <a:cubicBezTo>
                    <a:pt x="169" y="195"/>
                    <a:pt x="150" y="194"/>
                    <a:pt x="131" y="190"/>
                  </a:cubicBezTo>
                  <a:cubicBezTo>
                    <a:pt x="125" y="189"/>
                    <a:pt x="119" y="187"/>
                    <a:pt x="114" y="184"/>
                  </a:cubicBezTo>
                  <a:cubicBezTo>
                    <a:pt x="98" y="177"/>
                    <a:pt x="98" y="163"/>
                    <a:pt x="107" y="154"/>
                  </a:cubicBezTo>
                  <a:cubicBezTo>
                    <a:pt x="117" y="144"/>
                    <a:pt x="129" y="137"/>
                    <a:pt x="142" y="131"/>
                  </a:cubicBezTo>
                  <a:cubicBezTo>
                    <a:pt x="147" y="129"/>
                    <a:pt x="153" y="127"/>
                    <a:pt x="159" y="124"/>
                  </a:cubicBezTo>
                  <a:cubicBezTo>
                    <a:pt x="170" y="120"/>
                    <a:pt x="173" y="109"/>
                    <a:pt x="165" y="101"/>
                  </a:cubicBezTo>
                  <a:cubicBezTo>
                    <a:pt x="149" y="84"/>
                    <a:pt x="142" y="64"/>
                    <a:pt x="143" y="42"/>
                  </a:cubicBezTo>
                  <a:cubicBezTo>
                    <a:pt x="144" y="19"/>
                    <a:pt x="158" y="7"/>
                    <a:pt x="179" y="1"/>
                  </a:cubicBezTo>
                  <a:cubicBezTo>
                    <a:pt x="184" y="0"/>
                    <a:pt x="188" y="0"/>
                    <a:pt x="193" y="0"/>
                  </a:cubicBezTo>
                  <a:cubicBezTo>
                    <a:pt x="197" y="0"/>
                    <a:pt x="202" y="0"/>
                    <a:pt x="206" y="1"/>
                  </a:cubicBezTo>
                  <a:cubicBezTo>
                    <a:pt x="228" y="7"/>
                    <a:pt x="242" y="19"/>
                    <a:pt x="242" y="42"/>
                  </a:cubicBezTo>
                  <a:cubicBezTo>
                    <a:pt x="243" y="64"/>
                    <a:pt x="237" y="85"/>
                    <a:pt x="221" y="101"/>
                  </a:cubicBezTo>
                  <a:cubicBezTo>
                    <a:pt x="213" y="109"/>
                    <a:pt x="216" y="120"/>
                    <a:pt x="227" y="124"/>
                  </a:cubicBezTo>
                  <a:cubicBezTo>
                    <a:pt x="232" y="127"/>
                    <a:pt x="238" y="129"/>
                    <a:pt x="244" y="131"/>
                  </a:cubicBezTo>
                  <a:cubicBezTo>
                    <a:pt x="257" y="137"/>
                    <a:pt x="269" y="144"/>
                    <a:pt x="279" y="154"/>
                  </a:cubicBezTo>
                  <a:cubicBezTo>
                    <a:pt x="285" y="160"/>
                    <a:pt x="288" y="177"/>
                    <a:pt x="272" y="184"/>
                  </a:cubicBezTo>
                  <a:close/>
                  <a:moveTo>
                    <a:pt x="370" y="167"/>
                  </a:moveTo>
                  <a:cubicBezTo>
                    <a:pt x="363" y="160"/>
                    <a:pt x="355" y="155"/>
                    <a:pt x="346" y="151"/>
                  </a:cubicBezTo>
                  <a:cubicBezTo>
                    <a:pt x="342" y="149"/>
                    <a:pt x="338" y="148"/>
                    <a:pt x="334" y="146"/>
                  </a:cubicBezTo>
                  <a:cubicBezTo>
                    <a:pt x="326" y="143"/>
                    <a:pt x="324" y="135"/>
                    <a:pt x="330" y="130"/>
                  </a:cubicBezTo>
                  <a:cubicBezTo>
                    <a:pt x="341" y="118"/>
                    <a:pt x="346" y="104"/>
                    <a:pt x="345" y="89"/>
                  </a:cubicBezTo>
                  <a:cubicBezTo>
                    <a:pt x="344" y="73"/>
                    <a:pt x="335" y="64"/>
                    <a:pt x="320" y="60"/>
                  </a:cubicBezTo>
                  <a:cubicBezTo>
                    <a:pt x="317" y="60"/>
                    <a:pt x="314" y="59"/>
                    <a:pt x="310" y="59"/>
                  </a:cubicBezTo>
                  <a:cubicBezTo>
                    <a:pt x="307" y="59"/>
                    <a:pt x="304" y="60"/>
                    <a:pt x="301" y="60"/>
                  </a:cubicBezTo>
                  <a:cubicBezTo>
                    <a:pt x="286" y="64"/>
                    <a:pt x="277" y="73"/>
                    <a:pt x="276" y="89"/>
                  </a:cubicBezTo>
                  <a:cubicBezTo>
                    <a:pt x="275" y="104"/>
                    <a:pt x="280" y="118"/>
                    <a:pt x="291" y="130"/>
                  </a:cubicBezTo>
                  <a:cubicBezTo>
                    <a:pt x="297" y="135"/>
                    <a:pt x="295" y="143"/>
                    <a:pt x="287" y="146"/>
                  </a:cubicBezTo>
                  <a:cubicBezTo>
                    <a:pt x="287" y="146"/>
                    <a:pt x="286" y="146"/>
                    <a:pt x="286" y="146"/>
                  </a:cubicBezTo>
                  <a:cubicBezTo>
                    <a:pt x="287" y="147"/>
                    <a:pt x="288" y="148"/>
                    <a:pt x="290" y="150"/>
                  </a:cubicBezTo>
                  <a:cubicBezTo>
                    <a:pt x="295" y="155"/>
                    <a:pt x="297" y="163"/>
                    <a:pt x="296" y="171"/>
                  </a:cubicBezTo>
                  <a:cubicBezTo>
                    <a:pt x="294" y="179"/>
                    <a:pt x="289" y="186"/>
                    <a:pt x="280" y="190"/>
                  </a:cubicBezTo>
                  <a:cubicBezTo>
                    <a:pt x="278" y="191"/>
                    <a:pt x="276" y="192"/>
                    <a:pt x="274" y="193"/>
                  </a:cubicBezTo>
                  <a:cubicBezTo>
                    <a:pt x="285" y="195"/>
                    <a:pt x="296" y="195"/>
                    <a:pt x="310" y="196"/>
                  </a:cubicBezTo>
                  <a:cubicBezTo>
                    <a:pt x="327" y="195"/>
                    <a:pt x="341" y="195"/>
                    <a:pt x="354" y="192"/>
                  </a:cubicBezTo>
                  <a:cubicBezTo>
                    <a:pt x="358" y="191"/>
                    <a:pt x="362" y="189"/>
                    <a:pt x="365" y="188"/>
                  </a:cubicBezTo>
                  <a:cubicBezTo>
                    <a:pt x="377" y="182"/>
                    <a:pt x="375" y="171"/>
                    <a:pt x="370" y="167"/>
                  </a:cubicBezTo>
                  <a:close/>
                  <a:moveTo>
                    <a:pt x="88" y="171"/>
                  </a:moveTo>
                  <a:cubicBezTo>
                    <a:pt x="87" y="164"/>
                    <a:pt x="90" y="156"/>
                    <a:pt x="96" y="150"/>
                  </a:cubicBezTo>
                  <a:cubicBezTo>
                    <a:pt x="99" y="147"/>
                    <a:pt x="101" y="145"/>
                    <a:pt x="104" y="143"/>
                  </a:cubicBezTo>
                  <a:cubicBezTo>
                    <a:pt x="102" y="142"/>
                    <a:pt x="101" y="141"/>
                    <a:pt x="99" y="141"/>
                  </a:cubicBezTo>
                  <a:cubicBezTo>
                    <a:pt x="91" y="137"/>
                    <a:pt x="88" y="129"/>
                    <a:pt x="95" y="123"/>
                  </a:cubicBezTo>
                  <a:cubicBezTo>
                    <a:pt x="107" y="110"/>
                    <a:pt x="112" y="95"/>
                    <a:pt x="111" y="78"/>
                  </a:cubicBezTo>
                  <a:cubicBezTo>
                    <a:pt x="111" y="60"/>
                    <a:pt x="100" y="50"/>
                    <a:pt x="84" y="46"/>
                  </a:cubicBezTo>
                  <a:cubicBezTo>
                    <a:pt x="80" y="45"/>
                    <a:pt x="76" y="45"/>
                    <a:pt x="73" y="45"/>
                  </a:cubicBezTo>
                  <a:cubicBezTo>
                    <a:pt x="70" y="45"/>
                    <a:pt x="66" y="45"/>
                    <a:pt x="63" y="46"/>
                  </a:cubicBezTo>
                  <a:cubicBezTo>
                    <a:pt x="46" y="50"/>
                    <a:pt x="36" y="60"/>
                    <a:pt x="35" y="78"/>
                  </a:cubicBezTo>
                  <a:cubicBezTo>
                    <a:pt x="34" y="95"/>
                    <a:pt x="39" y="110"/>
                    <a:pt x="52" y="123"/>
                  </a:cubicBezTo>
                  <a:cubicBezTo>
                    <a:pt x="58" y="129"/>
                    <a:pt x="55" y="137"/>
                    <a:pt x="47" y="141"/>
                  </a:cubicBezTo>
                  <a:cubicBezTo>
                    <a:pt x="43" y="142"/>
                    <a:pt x="38" y="144"/>
                    <a:pt x="34" y="146"/>
                  </a:cubicBezTo>
                  <a:cubicBezTo>
                    <a:pt x="24" y="151"/>
                    <a:pt x="14" y="156"/>
                    <a:pt x="7" y="164"/>
                  </a:cubicBezTo>
                  <a:cubicBezTo>
                    <a:pt x="0" y="171"/>
                    <a:pt x="0" y="181"/>
                    <a:pt x="12" y="187"/>
                  </a:cubicBezTo>
                  <a:cubicBezTo>
                    <a:pt x="16" y="189"/>
                    <a:pt x="21" y="190"/>
                    <a:pt x="25" y="191"/>
                  </a:cubicBezTo>
                  <a:cubicBezTo>
                    <a:pt x="40" y="195"/>
                    <a:pt x="55" y="195"/>
                    <a:pt x="73" y="196"/>
                  </a:cubicBezTo>
                  <a:cubicBezTo>
                    <a:pt x="88" y="195"/>
                    <a:pt x="100" y="195"/>
                    <a:pt x="112" y="193"/>
                  </a:cubicBezTo>
                  <a:cubicBezTo>
                    <a:pt x="110" y="192"/>
                    <a:pt x="107" y="191"/>
                    <a:pt x="105" y="190"/>
                  </a:cubicBezTo>
                  <a:cubicBezTo>
                    <a:pt x="96" y="186"/>
                    <a:pt x="90" y="179"/>
                    <a:pt x="88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54B4E934-90BB-3E4E-9ED0-EC434D237716}"/>
              </a:ext>
            </a:extLst>
          </p:cNvPr>
          <p:cNvGrpSpPr/>
          <p:nvPr/>
        </p:nvGrpSpPr>
        <p:grpSpPr>
          <a:xfrm>
            <a:off x="1630363" y="1271588"/>
            <a:ext cx="2444750" cy="4240212"/>
            <a:chOff x="1630363" y="1271588"/>
            <a:chExt cx="2444750" cy="4240212"/>
          </a:xfrm>
        </p:grpSpPr>
        <p:sp>
          <p:nvSpPr>
            <p:cNvPr id="77830" name="Google Shape;1135;p40"/>
            <p:cNvSpPr>
              <a:spLocks/>
            </p:cNvSpPr>
            <p:nvPr/>
          </p:nvSpPr>
          <p:spPr bwMode="auto">
            <a:xfrm>
              <a:off x="1630363" y="1271588"/>
              <a:ext cx="2444750" cy="4240212"/>
            </a:xfrm>
            <a:custGeom>
              <a:avLst/>
              <a:gdLst>
                <a:gd name="T0" fmla="*/ 2147483646 w 638"/>
                <a:gd name="T1" fmla="*/ 2147483646 h 1106"/>
                <a:gd name="T2" fmla="*/ 2147483646 w 638"/>
                <a:gd name="T3" fmla="*/ 0 h 1106"/>
                <a:gd name="T4" fmla="*/ 2147483646 w 638"/>
                <a:gd name="T5" fmla="*/ 2147483646 h 1106"/>
                <a:gd name="T6" fmla="*/ 0 w 638"/>
                <a:gd name="T7" fmla="*/ 2147483646 h 1106"/>
                <a:gd name="T8" fmla="*/ 2147483646 w 638"/>
                <a:gd name="T9" fmla="*/ 2147483646 h 1106"/>
                <a:gd name="T10" fmla="*/ 2147483646 w 638"/>
                <a:gd name="T11" fmla="*/ 2147483646 h 1106"/>
                <a:gd name="T12" fmla="*/ 2147483646 w 638"/>
                <a:gd name="T13" fmla="*/ 2147483646 h 1106"/>
                <a:gd name="T14" fmla="*/ 2147483646 w 638"/>
                <a:gd name="T15" fmla="*/ 2147483646 h 1106"/>
                <a:gd name="T16" fmla="*/ 2147483646 w 638"/>
                <a:gd name="T17" fmla="*/ 2147483646 h 11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8" h="1106" extrusionOk="0">
                  <a:moveTo>
                    <a:pt x="478" y="6"/>
                  </a:moveTo>
                  <a:cubicBezTo>
                    <a:pt x="459" y="2"/>
                    <a:pt x="439" y="0"/>
                    <a:pt x="419" y="0"/>
                  </a:cubicBezTo>
                  <a:cubicBezTo>
                    <a:pt x="326" y="0"/>
                    <a:pt x="255" y="46"/>
                    <a:pt x="250" y="49"/>
                  </a:cubicBezTo>
                  <a:cubicBezTo>
                    <a:pt x="91" y="174"/>
                    <a:pt x="0" y="362"/>
                    <a:pt x="0" y="564"/>
                  </a:cubicBezTo>
                  <a:cubicBezTo>
                    <a:pt x="0" y="785"/>
                    <a:pt x="109" y="986"/>
                    <a:pt x="288" y="1106"/>
                  </a:cubicBezTo>
                  <a:cubicBezTo>
                    <a:pt x="266" y="1079"/>
                    <a:pt x="245" y="1045"/>
                    <a:pt x="232" y="1003"/>
                  </a:cubicBezTo>
                  <a:cubicBezTo>
                    <a:pt x="195" y="889"/>
                    <a:pt x="260" y="781"/>
                    <a:pt x="264" y="774"/>
                  </a:cubicBezTo>
                  <a:cubicBezTo>
                    <a:pt x="638" y="127"/>
                    <a:pt x="638" y="127"/>
                    <a:pt x="638" y="127"/>
                  </a:cubicBezTo>
                  <a:cubicBezTo>
                    <a:pt x="623" y="104"/>
                    <a:pt x="568" y="25"/>
                    <a:pt x="478" y="6"/>
                  </a:cubicBezTo>
                  <a:close/>
                </a:path>
              </a:pathLst>
            </a:custGeom>
            <a:solidFill>
              <a:srgbClr val="DC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7844" name="Google Shape;1149;p40"/>
            <p:cNvSpPr>
              <a:spLocks/>
            </p:cNvSpPr>
            <p:nvPr/>
          </p:nvSpPr>
          <p:spPr bwMode="auto">
            <a:xfrm>
              <a:off x="2163763" y="2333625"/>
              <a:ext cx="842962" cy="755650"/>
            </a:xfrm>
            <a:custGeom>
              <a:avLst/>
              <a:gdLst>
                <a:gd name="T0" fmla="*/ 2147483646 w 220"/>
                <a:gd name="T1" fmla="*/ 2147483646 h 197"/>
                <a:gd name="T2" fmla="*/ 2147483646 w 220"/>
                <a:gd name="T3" fmla="*/ 2147483646 h 197"/>
                <a:gd name="T4" fmla="*/ 2147483646 w 220"/>
                <a:gd name="T5" fmla="*/ 2147483646 h 197"/>
                <a:gd name="T6" fmla="*/ 2147483646 w 220"/>
                <a:gd name="T7" fmla="*/ 0 h 197"/>
                <a:gd name="T8" fmla="*/ 2147483646 w 220"/>
                <a:gd name="T9" fmla="*/ 2147483646 h 197"/>
                <a:gd name="T10" fmla="*/ 2147483646 w 220"/>
                <a:gd name="T11" fmla="*/ 2147483646 h 197"/>
                <a:gd name="T12" fmla="*/ 2147483646 w 220"/>
                <a:gd name="T13" fmla="*/ 2147483646 h 197"/>
                <a:gd name="T14" fmla="*/ 2147483646 w 220"/>
                <a:gd name="T15" fmla="*/ 2147483646 h 197"/>
                <a:gd name="T16" fmla="*/ 2147483646 w 220"/>
                <a:gd name="T17" fmla="*/ 2147483646 h 197"/>
                <a:gd name="T18" fmla="*/ 2147483646 w 220"/>
                <a:gd name="T19" fmla="*/ 2147483646 h 197"/>
                <a:gd name="T20" fmla="*/ 2147483646 w 220"/>
                <a:gd name="T21" fmla="*/ 2147483646 h 197"/>
                <a:gd name="T22" fmla="*/ 2147483646 w 220"/>
                <a:gd name="T23" fmla="*/ 2147483646 h 197"/>
                <a:gd name="T24" fmla="*/ 2147483646 w 220"/>
                <a:gd name="T25" fmla="*/ 2147483646 h 197"/>
                <a:gd name="T26" fmla="*/ 2147483646 w 220"/>
                <a:gd name="T27" fmla="*/ 2147483646 h 197"/>
                <a:gd name="T28" fmla="*/ 2147483646 w 220"/>
                <a:gd name="T29" fmla="*/ 2147483646 h 197"/>
                <a:gd name="T30" fmla="*/ 2147483646 w 220"/>
                <a:gd name="T31" fmla="*/ 2147483646 h 197"/>
                <a:gd name="T32" fmla="*/ 0 w 220"/>
                <a:gd name="T33" fmla="*/ 2147483646 h 197"/>
                <a:gd name="T34" fmla="*/ 2147483646 w 220"/>
                <a:gd name="T35" fmla="*/ 2147483646 h 197"/>
                <a:gd name="T36" fmla="*/ 2147483646 w 220"/>
                <a:gd name="T37" fmla="*/ 2147483646 h 197"/>
                <a:gd name="T38" fmla="*/ 2147483646 w 220"/>
                <a:gd name="T39" fmla="*/ 2147483646 h 197"/>
                <a:gd name="T40" fmla="*/ 2147483646 w 220"/>
                <a:gd name="T41" fmla="*/ 2147483646 h 197"/>
                <a:gd name="T42" fmla="*/ 0 w 220"/>
                <a:gd name="T43" fmla="*/ 2147483646 h 197"/>
                <a:gd name="T44" fmla="*/ 2147483646 w 220"/>
                <a:gd name="T45" fmla="*/ 2147483646 h 197"/>
                <a:gd name="T46" fmla="*/ 2147483646 w 220"/>
                <a:gd name="T47" fmla="*/ 2147483646 h 197"/>
                <a:gd name="T48" fmla="*/ 2147483646 w 220"/>
                <a:gd name="T49" fmla="*/ 2147483646 h 197"/>
                <a:gd name="T50" fmla="*/ 2147483646 w 220"/>
                <a:gd name="T51" fmla="*/ 2147483646 h 197"/>
                <a:gd name="T52" fmla="*/ 2147483646 w 220"/>
                <a:gd name="T53" fmla="*/ 2147483646 h 197"/>
                <a:gd name="T54" fmla="*/ 2147483646 w 220"/>
                <a:gd name="T55" fmla="*/ 2147483646 h 197"/>
                <a:gd name="T56" fmla="*/ 2147483646 w 220"/>
                <a:gd name="T57" fmla="*/ 2147483646 h 197"/>
                <a:gd name="T58" fmla="*/ 2147483646 w 220"/>
                <a:gd name="T59" fmla="*/ 2147483646 h 197"/>
                <a:gd name="T60" fmla="*/ 2147483646 w 220"/>
                <a:gd name="T61" fmla="*/ 2147483646 h 197"/>
                <a:gd name="T62" fmla="*/ 2147483646 w 220"/>
                <a:gd name="T63" fmla="*/ 2147483646 h 197"/>
                <a:gd name="T64" fmla="*/ 2147483646 w 220"/>
                <a:gd name="T65" fmla="*/ 2147483646 h 197"/>
                <a:gd name="T66" fmla="*/ 2147483646 w 220"/>
                <a:gd name="T67" fmla="*/ 2147483646 h 197"/>
                <a:gd name="T68" fmla="*/ 2147483646 w 220"/>
                <a:gd name="T69" fmla="*/ 2147483646 h 197"/>
                <a:gd name="T70" fmla="*/ 2147483646 w 220"/>
                <a:gd name="T71" fmla="*/ 2147483646 h 19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0" h="197" extrusionOk="0">
                  <a:moveTo>
                    <a:pt x="149" y="26"/>
                  </a:moveTo>
                  <a:cubicBezTo>
                    <a:pt x="136" y="26"/>
                    <a:pt x="136" y="26"/>
                    <a:pt x="136" y="26"/>
                  </a:cubicBezTo>
                  <a:cubicBezTo>
                    <a:pt x="135" y="18"/>
                    <a:pt x="129" y="12"/>
                    <a:pt x="122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0" y="12"/>
                    <a:pt x="84" y="18"/>
                    <a:pt x="83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11"/>
                    <a:pt x="81" y="0"/>
                    <a:pt x="9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8" y="0"/>
                    <a:pt x="149" y="11"/>
                    <a:pt x="149" y="26"/>
                  </a:cubicBezTo>
                  <a:close/>
                  <a:moveTo>
                    <a:pt x="33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96"/>
                    <a:pt x="93" y="91"/>
                    <a:pt x="99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6" y="91"/>
                    <a:pt x="131" y="96"/>
                    <a:pt x="131" y="102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86" y="110"/>
                    <a:pt x="186" y="110"/>
                    <a:pt x="186" y="110"/>
                  </a:cubicBezTo>
                  <a:cubicBezTo>
                    <a:pt x="203" y="110"/>
                    <a:pt x="217" y="96"/>
                    <a:pt x="220" y="78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45"/>
                    <a:pt x="208" y="32"/>
                    <a:pt x="194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11" y="32"/>
                    <a:pt x="0" y="45"/>
                    <a:pt x="0" y="6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3" y="96"/>
                    <a:pt x="16" y="110"/>
                    <a:pt x="33" y="110"/>
                  </a:cubicBezTo>
                  <a:close/>
                  <a:moveTo>
                    <a:pt x="186" y="119"/>
                  </a:moveTo>
                  <a:cubicBezTo>
                    <a:pt x="131" y="119"/>
                    <a:pt x="131" y="119"/>
                    <a:pt x="131" y="119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33"/>
                    <a:pt x="126" y="137"/>
                    <a:pt x="120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93" y="137"/>
                    <a:pt x="89" y="133"/>
                    <a:pt x="89" y="12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19" y="119"/>
                    <a:pt x="7" y="111"/>
                    <a:pt x="0" y="10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4"/>
                    <a:pt x="11" y="197"/>
                    <a:pt x="2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167" y="197"/>
                    <a:pt x="167" y="197"/>
                    <a:pt x="167" y="197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208" y="197"/>
                    <a:pt x="220" y="184"/>
                    <a:pt x="220" y="168"/>
                  </a:cubicBezTo>
                  <a:cubicBezTo>
                    <a:pt x="220" y="100"/>
                    <a:pt x="220" y="100"/>
                    <a:pt x="220" y="100"/>
                  </a:cubicBezTo>
                  <a:cubicBezTo>
                    <a:pt x="212" y="111"/>
                    <a:pt x="200" y="119"/>
                    <a:pt x="186" y="119"/>
                  </a:cubicBezTo>
                  <a:close/>
                  <a:moveTo>
                    <a:pt x="120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97" y="99"/>
                    <a:pt x="96" y="101"/>
                    <a:pt x="96" y="103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8"/>
                    <a:pt x="97" y="130"/>
                    <a:pt x="99" y="130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22" y="130"/>
                    <a:pt x="124" y="128"/>
                    <a:pt x="124" y="126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4" y="103"/>
                    <a:pt x="124" y="103"/>
                    <a:pt x="124" y="103"/>
                  </a:cubicBezTo>
                  <a:cubicBezTo>
                    <a:pt x="124" y="101"/>
                    <a:pt x="122" y="99"/>
                    <a:pt x="12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F48E4EB8-6195-FE4E-AF6A-5149321E5143}"/>
              </a:ext>
            </a:extLst>
          </p:cNvPr>
          <p:cNvGrpSpPr/>
          <p:nvPr/>
        </p:nvGrpSpPr>
        <p:grpSpPr>
          <a:xfrm>
            <a:off x="3036888" y="922338"/>
            <a:ext cx="3609975" cy="3294062"/>
            <a:chOff x="3036888" y="922338"/>
            <a:chExt cx="3609975" cy="3294062"/>
          </a:xfrm>
        </p:grpSpPr>
        <p:sp>
          <p:nvSpPr>
            <p:cNvPr id="77829" name="Google Shape;1134;p40"/>
            <p:cNvSpPr>
              <a:spLocks/>
            </p:cNvSpPr>
            <p:nvPr/>
          </p:nvSpPr>
          <p:spPr bwMode="auto">
            <a:xfrm>
              <a:off x="3036888" y="922338"/>
              <a:ext cx="3609975" cy="3294062"/>
            </a:xfrm>
            <a:custGeom>
              <a:avLst/>
              <a:gdLst>
                <a:gd name="T0" fmla="*/ 2147483646 w 942"/>
                <a:gd name="T1" fmla="*/ 2147483646 h 859"/>
                <a:gd name="T2" fmla="*/ 2147483646 w 942"/>
                <a:gd name="T3" fmla="*/ 0 h 859"/>
                <a:gd name="T4" fmla="*/ 0 w 942"/>
                <a:gd name="T5" fmla="*/ 2147483646 h 859"/>
                <a:gd name="T6" fmla="*/ 2147483646 w 942"/>
                <a:gd name="T7" fmla="*/ 2147483646 h 859"/>
                <a:gd name="T8" fmla="*/ 2147483646 w 942"/>
                <a:gd name="T9" fmla="*/ 2147483646 h 859"/>
                <a:gd name="T10" fmla="*/ 2147483646 w 942"/>
                <a:gd name="T11" fmla="*/ 2147483646 h 859"/>
                <a:gd name="T12" fmla="*/ 2147483646 w 942"/>
                <a:gd name="T13" fmla="*/ 2147483646 h 859"/>
                <a:gd name="T14" fmla="*/ 2147483646 w 942"/>
                <a:gd name="T15" fmla="*/ 2147483646 h 859"/>
                <a:gd name="T16" fmla="*/ 2147483646 w 942"/>
                <a:gd name="T17" fmla="*/ 2147483646 h 8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2" h="859" extrusionOk="0">
                  <a:moveTo>
                    <a:pt x="935" y="562"/>
                  </a:moveTo>
                  <a:cubicBezTo>
                    <a:pt x="889" y="242"/>
                    <a:pt x="611" y="0"/>
                    <a:pt x="287" y="0"/>
                  </a:cubicBezTo>
                  <a:cubicBezTo>
                    <a:pt x="186" y="0"/>
                    <a:pt x="88" y="23"/>
                    <a:pt x="0" y="66"/>
                  </a:cubicBezTo>
                  <a:cubicBezTo>
                    <a:pt x="16" y="64"/>
                    <a:pt x="34" y="62"/>
                    <a:pt x="52" y="62"/>
                  </a:cubicBezTo>
                  <a:cubicBezTo>
                    <a:pt x="74" y="62"/>
                    <a:pt x="96" y="65"/>
                    <a:pt x="117" y="69"/>
                  </a:cubicBezTo>
                  <a:cubicBezTo>
                    <a:pt x="234" y="95"/>
                    <a:pt x="295" y="204"/>
                    <a:pt x="299" y="211"/>
                  </a:cubicBezTo>
                  <a:cubicBezTo>
                    <a:pt x="673" y="859"/>
                    <a:pt x="673" y="859"/>
                    <a:pt x="673" y="859"/>
                  </a:cubicBezTo>
                  <a:cubicBezTo>
                    <a:pt x="702" y="858"/>
                    <a:pt x="796" y="850"/>
                    <a:pt x="858" y="781"/>
                  </a:cubicBezTo>
                  <a:cubicBezTo>
                    <a:pt x="942" y="688"/>
                    <a:pt x="935" y="568"/>
                    <a:pt x="935" y="562"/>
                  </a:cubicBezTo>
                  <a:close/>
                </a:path>
              </a:pathLst>
            </a:custGeom>
            <a:solidFill>
              <a:srgbClr val="D9C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7845" name="Google Shape;1150;p40"/>
            <p:cNvSpPr>
              <a:spLocks/>
            </p:cNvSpPr>
            <p:nvPr/>
          </p:nvSpPr>
          <p:spPr bwMode="auto">
            <a:xfrm>
              <a:off x="5080000" y="1965325"/>
              <a:ext cx="827088" cy="828675"/>
            </a:xfrm>
            <a:custGeom>
              <a:avLst/>
              <a:gdLst>
                <a:gd name="T0" fmla="*/ 2147483646 w 216"/>
                <a:gd name="T1" fmla="*/ 2147483646 h 216"/>
                <a:gd name="T2" fmla="*/ 2147483646 w 216"/>
                <a:gd name="T3" fmla="*/ 2147483646 h 216"/>
                <a:gd name="T4" fmla="*/ 2147483646 w 216"/>
                <a:gd name="T5" fmla="*/ 2147483646 h 216"/>
                <a:gd name="T6" fmla="*/ 0 w 216"/>
                <a:gd name="T7" fmla="*/ 2147483646 h 216"/>
                <a:gd name="T8" fmla="*/ 2147483646 w 216"/>
                <a:gd name="T9" fmla="*/ 2147483646 h 216"/>
                <a:gd name="T10" fmla="*/ 2147483646 w 216"/>
                <a:gd name="T11" fmla="*/ 2147483646 h 216"/>
                <a:gd name="T12" fmla="*/ 2147483646 w 216"/>
                <a:gd name="T13" fmla="*/ 0 h 216"/>
                <a:gd name="T14" fmla="*/ 2147483646 w 216"/>
                <a:gd name="T15" fmla="*/ 2147483646 h 216"/>
                <a:gd name="T16" fmla="*/ 2147483646 w 216"/>
                <a:gd name="T17" fmla="*/ 2147483646 h 216"/>
                <a:gd name="T18" fmla="*/ 2147483646 w 216"/>
                <a:gd name="T19" fmla="*/ 0 h 2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216" extrusionOk="0">
                  <a:moveTo>
                    <a:pt x="101" y="114"/>
                  </a:moveTo>
                  <a:cubicBezTo>
                    <a:pt x="203" y="114"/>
                    <a:pt x="203" y="114"/>
                    <a:pt x="203" y="114"/>
                  </a:cubicBezTo>
                  <a:cubicBezTo>
                    <a:pt x="203" y="170"/>
                    <a:pt x="158" y="216"/>
                    <a:pt x="101" y="216"/>
                  </a:cubicBezTo>
                  <a:cubicBezTo>
                    <a:pt x="45" y="216"/>
                    <a:pt x="0" y="170"/>
                    <a:pt x="0" y="114"/>
                  </a:cubicBezTo>
                  <a:cubicBezTo>
                    <a:pt x="0" y="58"/>
                    <a:pt x="45" y="12"/>
                    <a:pt x="101" y="12"/>
                  </a:cubicBezTo>
                  <a:lnTo>
                    <a:pt x="101" y="114"/>
                  </a:lnTo>
                  <a:close/>
                  <a:moveTo>
                    <a:pt x="114" y="0"/>
                  </a:moveTo>
                  <a:cubicBezTo>
                    <a:pt x="114" y="101"/>
                    <a:pt x="114" y="101"/>
                    <a:pt x="114" y="101"/>
                  </a:cubicBezTo>
                  <a:cubicBezTo>
                    <a:pt x="216" y="101"/>
                    <a:pt x="216" y="101"/>
                    <a:pt x="216" y="101"/>
                  </a:cubicBezTo>
                  <a:cubicBezTo>
                    <a:pt x="216" y="45"/>
                    <a:pt x="170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6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8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800"/>
                                            <p:tgtEl>
                                              <p:spTgt spid="778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800"/>
                                            <p:tgtEl>
                                              <p:spTgt spid="778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841" grpId="0" animBg="1"/>
          <p:bldP spid="778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8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800"/>
                                            <p:tgtEl>
                                              <p:spTgt spid="778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800"/>
                                            <p:tgtEl>
                                              <p:spTgt spid="778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841" grpId="0" animBg="1"/>
          <p:bldP spid="77842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0" name="Google Shape;1211;p42"/>
          <p:cNvSpPr>
            <a:spLocks/>
          </p:cNvSpPr>
          <p:nvPr/>
        </p:nvSpPr>
        <p:spPr bwMode="auto">
          <a:xfrm>
            <a:off x="795338" y="2776538"/>
            <a:ext cx="1471612" cy="1309687"/>
          </a:xfrm>
          <a:custGeom>
            <a:avLst/>
            <a:gdLst>
              <a:gd name="T0" fmla="*/ 2147483646 w 927"/>
              <a:gd name="T1" fmla="*/ 0 h 825"/>
              <a:gd name="T2" fmla="*/ 0 w 927"/>
              <a:gd name="T3" fmla="*/ 0 h 825"/>
              <a:gd name="T4" fmla="*/ 2147483646 w 927"/>
              <a:gd name="T5" fmla="*/ 2147483646 h 825"/>
              <a:gd name="T6" fmla="*/ 0 w 927"/>
              <a:gd name="T7" fmla="*/ 2147483646 h 825"/>
              <a:gd name="T8" fmla="*/ 2147483646 w 927"/>
              <a:gd name="T9" fmla="*/ 2147483646 h 825"/>
              <a:gd name="T10" fmla="*/ 2147483646 w 927"/>
              <a:gd name="T11" fmla="*/ 2147483646 h 825"/>
              <a:gd name="T12" fmla="*/ 2147483646 w 927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7" h="825" extrusionOk="0">
                <a:moveTo>
                  <a:pt x="769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9" y="825"/>
                </a:lnTo>
                <a:lnTo>
                  <a:pt x="927" y="413"/>
                </a:lnTo>
                <a:lnTo>
                  <a:pt x="769" y="0"/>
                </a:lnTo>
                <a:close/>
              </a:path>
            </a:pathLst>
          </a:custGeom>
          <a:solidFill>
            <a:srgbClr val="FFCA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1" name="Google Shape;1212;p42"/>
          <p:cNvSpPr>
            <a:spLocks/>
          </p:cNvSpPr>
          <p:nvPr/>
        </p:nvSpPr>
        <p:spPr bwMode="auto">
          <a:xfrm>
            <a:off x="2101850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FE9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2" name="Google Shape;1213;p42"/>
          <p:cNvSpPr>
            <a:spLocks/>
          </p:cNvSpPr>
          <p:nvPr/>
        </p:nvSpPr>
        <p:spPr bwMode="auto">
          <a:xfrm>
            <a:off x="3403600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E348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3" name="Google Shape;1214;p42"/>
          <p:cNvSpPr>
            <a:spLocks/>
          </p:cNvSpPr>
          <p:nvPr/>
        </p:nvSpPr>
        <p:spPr bwMode="auto">
          <a:xfrm>
            <a:off x="4703763" y="2776538"/>
            <a:ext cx="1471612" cy="1309687"/>
          </a:xfrm>
          <a:custGeom>
            <a:avLst/>
            <a:gdLst>
              <a:gd name="T0" fmla="*/ 2147483646 w 927"/>
              <a:gd name="T1" fmla="*/ 0 h 825"/>
              <a:gd name="T2" fmla="*/ 0 w 927"/>
              <a:gd name="T3" fmla="*/ 0 h 825"/>
              <a:gd name="T4" fmla="*/ 2147483646 w 927"/>
              <a:gd name="T5" fmla="*/ 2147483646 h 825"/>
              <a:gd name="T6" fmla="*/ 0 w 927"/>
              <a:gd name="T7" fmla="*/ 2147483646 h 825"/>
              <a:gd name="T8" fmla="*/ 2147483646 w 927"/>
              <a:gd name="T9" fmla="*/ 2147483646 h 825"/>
              <a:gd name="T10" fmla="*/ 2147483646 w 927"/>
              <a:gd name="T11" fmla="*/ 2147483646 h 825"/>
              <a:gd name="T12" fmla="*/ 2147483646 w 927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7" h="825" extrusionOk="0">
                <a:moveTo>
                  <a:pt x="769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9" y="825"/>
                </a:lnTo>
                <a:lnTo>
                  <a:pt x="927" y="413"/>
                </a:lnTo>
                <a:lnTo>
                  <a:pt x="769" y="0"/>
                </a:lnTo>
                <a:close/>
              </a:path>
            </a:pathLst>
          </a:custGeom>
          <a:solidFill>
            <a:srgbClr val="8B10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4" name="Google Shape;1215;p42"/>
          <p:cNvSpPr>
            <a:spLocks/>
          </p:cNvSpPr>
          <p:nvPr/>
        </p:nvSpPr>
        <p:spPr bwMode="auto">
          <a:xfrm>
            <a:off x="6010275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64D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5" name="Google Shape;1216;p42"/>
          <p:cNvSpPr>
            <a:spLocks/>
          </p:cNvSpPr>
          <p:nvPr/>
        </p:nvSpPr>
        <p:spPr bwMode="auto">
          <a:xfrm>
            <a:off x="7312025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6" name="Google Shape;1217;p42"/>
          <p:cNvSpPr>
            <a:spLocks/>
          </p:cNvSpPr>
          <p:nvPr/>
        </p:nvSpPr>
        <p:spPr bwMode="auto">
          <a:xfrm>
            <a:off x="8612188" y="2776538"/>
            <a:ext cx="1471612" cy="1309687"/>
          </a:xfrm>
          <a:custGeom>
            <a:avLst/>
            <a:gdLst>
              <a:gd name="T0" fmla="*/ 2147483646 w 927"/>
              <a:gd name="T1" fmla="*/ 0 h 825"/>
              <a:gd name="T2" fmla="*/ 0 w 927"/>
              <a:gd name="T3" fmla="*/ 0 h 825"/>
              <a:gd name="T4" fmla="*/ 2147483646 w 927"/>
              <a:gd name="T5" fmla="*/ 2147483646 h 825"/>
              <a:gd name="T6" fmla="*/ 0 w 927"/>
              <a:gd name="T7" fmla="*/ 2147483646 h 825"/>
              <a:gd name="T8" fmla="*/ 2147483646 w 927"/>
              <a:gd name="T9" fmla="*/ 2147483646 h 825"/>
              <a:gd name="T10" fmla="*/ 2147483646 w 927"/>
              <a:gd name="T11" fmla="*/ 2147483646 h 825"/>
              <a:gd name="T12" fmla="*/ 2147483646 w 927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7" h="825" extrusionOk="0">
                <a:moveTo>
                  <a:pt x="767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7" y="825"/>
                </a:lnTo>
                <a:lnTo>
                  <a:pt x="927" y="413"/>
                </a:lnTo>
                <a:lnTo>
                  <a:pt x="767" y="0"/>
                </a:lnTo>
                <a:close/>
              </a:path>
            </a:pathLst>
          </a:custGeom>
          <a:solidFill>
            <a:srgbClr val="34B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7" name="Google Shape;1218;p42"/>
          <p:cNvSpPr>
            <a:spLocks/>
          </p:cNvSpPr>
          <p:nvPr/>
        </p:nvSpPr>
        <p:spPr bwMode="auto">
          <a:xfrm>
            <a:off x="9918700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57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8" name="Google Shape;1219;p42"/>
          <p:cNvSpPr txBox="1">
            <a:spLocks noChangeArrowheads="1"/>
          </p:cNvSpPr>
          <p:nvPr/>
        </p:nvSpPr>
        <p:spPr bwMode="auto">
          <a:xfrm>
            <a:off x="1462088" y="3065464"/>
            <a:ext cx="365169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 b="1" dirty="0"/>
          </a:p>
        </p:txBody>
      </p:sp>
      <p:sp>
        <p:nvSpPr>
          <p:cNvPr id="81939" name="Google Shape;1220;p42"/>
          <p:cNvSpPr txBox="1">
            <a:spLocks noChangeArrowheads="1"/>
          </p:cNvSpPr>
          <p:nvPr/>
        </p:nvSpPr>
        <p:spPr bwMode="auto">
          <a:xfrm>
            <a:off x="4033838" y="3065464"/>
            <a:ext cx="44052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 b="1"/>
          </a:p>
        </p:txBody>
      </p:sp>
      <p:sp>
        <p:nvSpPr>
          <p:cNvPr id="81940" name="Google Shape;1221;p42"/>
          <p:cNvSpPr txBox="1">
            <a:spLocks noChangeArrowheads="1"/>
          </p:cNvSpPr>
          <p:nvPr/>
        </p:nvSpPr>
        <p:spPr bwMode="auto">
          <a:xfrm>
            <a:off x="6637338" y="3065464"/>
            <a:ext cx="44052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 b="1"/>
          </a:p>
        </p:txBody>
      </p:sp>
      <p:sp>
        <p:nvSpPr>
          <p:cNvPr id="81941" name="Google Shape;1222;p42"/>
          <p:cNvSpPr txBox="1">
            <a:spLocks noChangeArrowheads="1"/>
          </p:cNvSpPr>
          <p:nvPr/>
        </p:nvSpPr>
        <p:spPr bwMode="auto">
          <a:xfrm>
            <a:off x="9255125" y="3065464"/>
            <a:ext cx="43569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 b="1"/>
          </a:p>
        </p:txBody>
      </p:sp>
      <p:sp>
        <p:nvSpPr>
          <p:cNvPr id="81942" name="Google Shape;1223;p42"/>
          <p:cNvSpPr txBox="1">
            <a:spLocks noChangeArrowheads="1"/>
          </p:cNvSpPr>
          <p:nvPr/>
        </p:nvSpPr>
        <p:spPr bwMode="auto">
          <a:xfrm>
            <a:off x="2713038" y="3065464"/>
            <a:ext cx="44535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 b="1" dirty="0"/>
          </a:p>
        </p:txBody>
      </p:sp>
      <p:sp>
        <p:nvSpPr>
          <p:cNvPr id="81943" name="Google Shape;1224;p42"/>
          <p:cNvSpPr txBox="1">
            <a:spLocks noChangeArrowheads="1"/>
          </p:cNvSpPr>
          <p:nvPr/>
        </p:nvSpPr>
        <p:spPr bwMode="auto">
          <a:xfrm>
            <a:off x="5313364" y="3065464"/>
            <a:ext cx="437622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 b="1"/>
          </a:p>
        </p:txBody>
      </p:sp>
      <p:sp>
        <p:nvSpPr>
          <p:cNvPr id="81944" name="Google Shape;1225;p42"/>
          <p:cNvSpPr txBox="1">
            <a:spLocks noChangeArrowheads="1"/>
          </p:cNvSpPr>
          <p:nvPr/>
        </p:nvSpPr>
        <p:spPr bwMode="auto">
          <a:xfrm>
            <a:off x="7908925" y="3065464"/>
            <a:ext cx="456944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 b="1"/>
          </a:p>
        </p:txBody>
      </p:sp>
      <p:sp>
        <p:nvSpPr>
          <p:cNvPr id="81945" name="Google Shape;1226;p42"/>
          <p:cNvSpPr txBox="1">
            <a:spLocks noChangeArrowheads="1"/>
          </p:cNvSpPr>
          <p:nvPr/>
        </p:nvSpPr>
        <p:spPr bwMode="auto">
          <a:xfrm>
            <a:off x="10518776" y="3065464"/>
            <a:ext cx="461774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 b="1"/>
          </a:p>
        </p:txBody>
      </p:sp>
      <p:sp>
        <p:nvSpPr>
          <p:cNvPr id="81923" name="Google Shape;1204;p42"/>
          <p:cNvSpPr txBox="1">
            <a:spLocks noChangeArrowheads="1"/>
          </p:cNvSpPr>
          <p:nvPr/>
        </p:nvSpPr>
        <p:spPr bwMode="auto">
          <a:xfrm>
            <a:off x="4605338" y="1228725"/>
            <a:ext cx="13414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81951" name="Google Shape;1232;p42"/>
          <p:cNvSpPr txBox="1">
            <a:spLocks noChangeArrowheads="1"/>
          </p:cNvSpPr>
          <p:nvPr/>
        </p:nvSpPr>
        <p:spPr bwMode="auto">
          <a:xfrm>
            <a:off x="4868069" y="950080"/>
            <a:ext cx="815975" cy="28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PLAN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54" name="Google Shape;1235;p42"/>
          <p:cNvSpPr>
            <a:spLocks/>
          </p:cNvSpPr>
          <p:nvPr/>
        </p:nvSpPr>
        <p:spPr bwMode="auto">
          <a:xfrm>
            <a:off x="3713163" y="1138238"/>
            <a:ext cx="623887" cy="739775"/>
          </a:xfrm>
          <a:custGeom>
            <a:avLst/>
            <a:gdLst>
              <a:gd name="T0" fmla="*/ 2147483646 w 162"/>
              <a:gd name="T1" fmla="*/ 2147483646 h 192"/>
              <a:gd name="T2" fmla="*/ 2147483646 w 162"/>
              <a:gd name="T3" fmla="*/ 2147483646 h 192"/>
              <a:gd name="T4" fmla="*/ 2147483646 w 162"/>
              <a:gd name="T5" fmla="*/ 2147483646 h 192"/>
              <a:gd name="T6" fmla="*/ 2147483646 w 162"/>
              <a:gd name="T7" fmla="*/ 2147483646 h 192"/>
              <a:gd name="T8" fmla="*/ 2147483646 w 162"/>
              <a:gd name="T9" fmla="*/ 2147483646 h 192"/>
              <a:gd name="T10" fmla="*/ 2147483646 w 162"/>
              <a:gd name="T11" fmla="*/ 2147483646 h 192"/>
              <a:gd name="T12" fmla="*/ 2147483646 w 162"/>
              <a:gd name="T13" fmla="*/ 2147483646 h 192"/>
              <a:gd name="T14" fmla="*/ 2147483646 w 162"/>
              <a:gd name="T15" fmla="*/ 2147483646 h 192"/>
              <a:gd name="T16" fmla="*/ 2147483646 w 162"/>
              <a:gd name="T17" fmla="*/ 2147483646 h 192"/>
              <a:gd name="T18" fmla="*/ 2147483646 w 162"/>
              <a:gd name="T19" fmla="*/ 2147483646 h 192"/>
              <a:gd name="T20" fmla="*/ 2147483646 w 162"/>
              <a:gd name="T21" fmla="*/ 2147483646 h 192"/>
              <a:gd name="T22" fmla="*/ 2147483646 w 162"/>
              <a:gd name="T23" fmla="*/ 2147483646 h 192"/>
              <a:gd name="T24" fmla="*/ 2147483646 w 162"/>
              <a:gd name="T25" fmla="*/ 2147483646 h 192"/>
              <a:gd name="T26" fmla="*/ 2147483646 w 162"/>
              <a:gd name="T27" fmla="*/ 2147483646 h 192"/>
              <a:gd name="T28" fmla="*/ 2147483646 w 162"/>
              <a:gd name="T29" fmla="*/ 2147483646 h 192"/>
              <a:gd name="T30" fmla="*/ 2147483646 w 162"/>
              <a:gd name="T31" fmla="*/ 2147483646 h 192"/>
              <a:gd name="T32" fmla="*/ 2147483646 w 162"/>
              <a:gd name="T33" fmla="*/ 2147483646 h 192"/>
              <a:gd name="T34" fmla="*/ 2147483646 w 162"/>
              <a:gd name="T35" fmla="*/ 2147483646 h 192"/>
              <a:gd name="T36" fmla="*/ 2147483646 w 162"/>
              <a:gd name="T37" fmla="*/ 2147483646 h 192"/>
              <a:gd name="T38" fmla="*/ 2147483646 w 162"/>
              <a:gd name="T39" fmla="*/ 2147483646 h 192"/>
              <a:gd name="T40" fmla="*/ 2147483646 w 162"/>
              <a:gd name="T41" fmla="*/ 2147483646 h 192"/>
              <a:gd name="T42" fmla="*/ 2147483646 w 162"/>
              <a:gd name="T43" fmla="*/ 2147483646 h 192"/>
              <a:gd name="T44" fmla="*/ 2147483646 w 162"/>
              <a:gd name="T45" fmla="*/ 2147483646 h 192"/>
              <a:gd name="T46" fmla="*/ 2147483646 w 162"/>
              <a:gd name="T47" fmla="*/ 2147483646 h 192"/>
              <a:gd name="T48" fmla="*/ 2147483646 w 162"/>
              <a:gd name="T49" fmla="*/ 0 h 192"/>
              <a:gd name="T50" fmla="*/ 2147483646 w 162"/>
              <a:gd name="T51" fmla="*/ 2147483646 h 192"/>
              <a:gd name="T52" fmla="*/ 2147483646 w 162"/>
              <a:gd name="T53" fmla="*/ 2147483646 h 192"/>
              <a:gd name="T54" fmla="*/ 2147483646 w 162"/>
              <a:gd name="T55" fmla="*/ 2147483646 h 192"/>
              <a:gd name="T56" fmla="*/ 2147483646 w 162"/>
              <a:gd name="T57" fmla="*/ 2147483646 h 192"/>
              <a:gd name="T58" fmla="*/ 2147483646 w 162"/>
              <a:gd name="T59" fmla="*/ 2147483646 h 192"/>
              <a:gd name="T60" fmla="*/ 2147483646 w 162"/>
              <a:gd name="T61" fmla="*/ 2147483646 h 192"/>
              <a:gd name="T62" fmla="*/ 2147483646 w 162"/>
              <a:gd name="T63" fmla="*/ 2147483646 h 192"/>
              <a:gd name="T64" fmla="*/ 2147483646 w 162"/>
              <a:gd name="T65" fmla="*/ 2147483646 h 192"/>
              <a:gd name="T66" fmla="*/ 2147483646 w 162"/>
              <a:gd name="T67" fmla="*/ 2147483646 h 192"/>
              <a:gd name="T68" fmla="*/ 2147483646 w 162"/>
              <a:gd name="T69" fmla="*/ 2147483646 h 192"/>
              <a:gd name="T70" fmla="*/ 2147483646 w 162"/>
              <a:gd name="T71" fmla="*/ 2147483646 h 192"/>
              <a:gd name="T72" fmla="*/ 2147483646 w 162"/>
              <a:gd name="T73" fmla="*/ 2147483646 h 192"/>
              <a:gd name="T74" fmla="*/ 2147483646 w 162"/>
              <a:gd name="T75" fmla="*/ 2147483646 h 192"/>
              <a:gd name="T76" fmla="*/ 2147483646 w 162"/>
              <a:gd name="T77" fmla="*/ 2147483646 h 192"/>
              <a:gd name="T78" fmla="*/ 2147483646 w 162"/>
              <a:gd name="T79" fmla="*/ 2147483646 h 192"/>
              <a:gd name="T80" fmla="*/ 2147483646 w 162"/>
              <a:gd name="T81" fmla="*/ 2147483646 h 192"/>
              <a:gd name="T82" fmla="*/ 2147483646 w 162"/>
              <a:gd name="T83" fmla="*/ 2147483646 h 192"/>
              <a:gd name="T84" fmla="*/ 2147483646 w 162"/>
              <a:gd name="T85" fmla="*/ 2147483646 h 192"/>
              <a:gd name="T86" fmla="*/ 2147483646 w 162"/>
              <a:gd name="T87" fmla="*/ 2147483646 h 192"/>
              <a:gd name="T88" fmla="*/ 2147483646 w 162"/>
              <a:gd name="T89" fmla="*/ 2147483646 h 192"/>
              <a:gd name="T90" fmla="*/ 2147483646 w 162"/>
              <a:gd name="T91" fmla="*/ 2147483646 h 192"/>
              <a:gd name="T92" fmla="*/ 2147483646 w 162"/>
              <a:gd name="T93" fmla="*/ 2147483646 h 192"/>
              <a:gd name="T94" fmla="*/ 2147483646 w 162"/>
              <a:gd name="T95" fmla="*/ 2147483646 h 192"/>
              <a:gd name="T96" fmla="*/ 2147483646 w 162"/>
              <a:gd name="T97" fmla="*/ 2147483646 h 192"/>
              <a:gd name="T98" fmla="*/ 2147483646 w 162"/>
              <a:gd name="T99" fmla="*/ 2147483646 h 192"/>
              <a:gd name="T100" fmla="*/ 2147483646 w 162"/>
              <a:gd name="T101" fmla="*/ 2147483646 h 1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2" h="192" extrusionOk="0">
                <a:moveTo>
                  <a:pt x="108" y="185"/>
                </a:moveTo>
                <a:cubicBezTo>
                  <a:pt x="108" y="189"/>
                  <a:pt x="105" y="192"/>
                  <a:pt x="102" y="192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57" y="192"/>
                  <a:pt x="54" y="189"/>
                  <a:pt x="54" y="185"/>
                </a:cubicBezTo>
                <a:cubicBezTo>
                  <a:pt x="54" y="185"/>
                  <a:pt x="54" y="185"/>
                  <a:pt x="54" y="185"/>
                </a:cubicBezTo>
                <a:cubicBezTo>
                  <a:pt x="54" y="182"/>
                  <a:pt x="57" y="179"/>
                  <a:pt x="61" y="179"/>
                </a:cubicBezTo>
                <a:cubicBezTo>
                  <a:pt x="102" y="179"/>
                  <a:pt x="102" y="179"/>
                  <a:pt x="102" y="179"/>
                </a:cubicBezTo>
                <a:cubicBezTo>
                  <a:pt x="105" y="179"/>
                  <a:pt x="108" y="182"/>
                  <a:pt x="108" y="185"/>
                </a:cubicBezTo>
                <a:close/>
                <a:moveTo>
                  <a:pt x="108" y="168"/>
                </a:moveTo>
                <a:cubicBezTo>
                  <a:pt x="108" y="164"/>
                  <a:pt x="105" y="161"/>
                  <a:pt x="102" y="161"/>
                </a:cubicBezTo>
                <a:cubicBezTo>
                  <a:pt x="61" y="161"/>
                  <a:pt x="61" y="161"/>
                  <a:pt x="61" y="161"/>
                </a:cubicBezTo>
                <a:cubicBezTo>
                  <a:pt x="57" y="161"/>
                  <a:pt x="54" y="164"/>
                  <a:pt x="54" y="168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4" y="172"/>
                  <a:pt x="57" y="175"/>
                  <a:pt x="61" y="175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105" y="175"/>
                  <a:pt x="108" y="172"/>
                  <a:pt x="108" y="168"/>
                </a:cubicBezTo>
                <a:close/>
                <a:moveTo>
                  <a:pt x="88" y="94"/>
                </a:moveTo>
                <a:cubicBezTo>
                  <a:pt x="79" y="94"/>
                  <a:pt x="79" y="94"/>
                  <a:pt x="79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75" y="157"/>
                  <a:pt x="75" y="157"/>
                  <a:pt x="75" y="157"/>
                </a:cubicBezTo>
                <a:cubicBezTo>
                  <a:pt x="77" y="157"/>
                  <a:pt x="79" y="157"/>
                  <a:pt x="81" y="157"/>
                </a:cubicBezTo>
                <a:cubicBezTo>
                  <a:pt x="81" y="157"/>
                  <a:pt x="81" y="157"/>
                  <a:pt x="81" y="157"/>
                </a:cubicBezTo>
                <a:cubicBezTo>
                  <a:pt x="81" y="157"/>
                  <a:pt x="81" y="157"/>
                  <a:pt x="81" y="157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84" y="157"/>
                  <a:pt x="86" y="157"/>
                  <a:pt x="88" y="157"/>
                </a:cubicBezTo>
                <a:lnTo>
                  <a:pt x="88" y="94"/>
                </a:lnTo>
                <a:close/>
                <a:moveTo>
                  <a:pt x="59" y="69"/>
                </a:moveTo>
                <a:cubicBezTo>
                  <a:pt x="54" y="69"/>
                  <a:pt x="49" y="73"/>
                  <a:pt x="49" y="79"/>
                </a:cubicBezTo>
                <a:cubicBezTo>
                  <a:pt x="49" y="84"/>
                  <a:pt x="54" y="88"/>
                  <a:pt x="59" y="88"/>
                </a:cubicBezTo>
                <a:cubicBezTo>
                  <a:pt x="69" y="88"/>
                  <a:pt x="69" y="88"/>
                  <a:pt x="69" y="88"/>
                </a:cubicBezTo>
                <a:cubicBezTo>
                  <a:pt x="69" y="79"/>
                  <a:pt x="69" y="79"/>
                  <a:pt x="69" y="79"/>
                </a:cubicBezTo>
                <a:cubicBezTo>
                  <a:pt x="69" y="73"/>
                  <a:pt x="64" y="69"/>
                  <a:pt x="59" y="69"/>
                </a:cubicBezTo>
                <a:close/>
                <a:moveTo>
                  <a:pt x="113" y="79"/>
                </a:moveTo>
                <a:cubicBezTo>
                  <a:pt x="113" y="73"/>
                  <a:pt x="109" y="69"/>
                  <a:pt x="104" y="69"/>
                </a:cubicBezTo>
                <a:cubicBezTo>
                  <a:pt x="98" y="69"/>
                  <a:pt x="94" y="73"/>
                  <a:pt x="94" y="79"/>
                </a:cubicBezTo>
                <a:cubicBezTo>
                  <a:pt x="94" y="88"/>
                  <a:pt x="94" y="88"/>
                  <a:pt x="9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9" y="88"/>
                  <a:pt x="113" y="84"/>
                  <a:pt x="113" y="79"/>
                </a:cubicBezTo>
                <a:close/>
                <a:moveTo>
                  <a:pt x="135" y="61"/>
                </a:moveTo>
                <a:cubicBezTo>
                  <a:pt x="130" y="44"/>
                  <a:pt x="110" y="25"/>
                  <a:pt x="81" y="25"/>
                </a:cubicBezTo>
                <a:cubicBezTo>
                  <a:pt x="53" y="25"/>
                  <a:pt x="32" y="44"/>
                  <a:pt x="28" y="61"/>
                </a:cubicBezTo>
                <a:cubicBezTo>
                  <a:pt x="25" y="74"/>
                  <a:pt x="28" y="86"/>
                  <a:pt x="34" y="98"/>
                </a:cubicBezTo>
                <a:cubicBezTo>
                  <a:pt x="40" y="109"/>
                  <a:pt x="46" y="118"/>
                  <a:pt x="50" y="129"/>
                </a:cubicBezTo>
                <a:cubicBezTo>
                  <a:pt x="53" y="135"/>
                  <a:pt x="54" y="144"/>
                  <a:pt x="56" y="150"/>
                </a:cubicBezTo>
                <a:cubicBezTo>
                  <a:pt x="57" y="155"/>
                  <a:pt x="59" y="157"/>
                  <a:pt x="65" y="157"/>
                </a:cubicBezTo>
                <a:cubicBezTo>
                  <a:pt x="66" y="157"/>
                  <a:pt x="67" y="157"/>
                  <a:pt x="69" y="157"/>
                </a:cubicBezTo>
                <a:cubicBezTo>
                  <a:pt x="69" y="94"/>
                  <a:pt x="69" y="94"/>
                  <a:pt x="6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5" y="94"/>
                  <a:pt x="51" y="93"/>
                  <a:pt x="48" y="90"/>
                </a:cubicBezTo>
                <a:cubicBezTo>
                  <a:pt x="45" y="87"/>
                  <a:pt x="43" y="83"/>
                  <a:pt x="43" y="79"/>
                </a:cubicBezTo>
                <a:cubicBezTo>
                  <a:pt x="43" y="74"/>
                  <a:pt x="45" y="70"/>
                  <a:pt x="48" y="67"/>
                </a:cubicBezTo>
                <a:cubicBezTo>
                  <a:pt x="51" y="64"/>
                  <a:pt x="55" y="63"/>
                  <a:pt x="59" y="63"/>
                </a:cubicBezTo>
                <a:cubicBezTo>
                  <a:pt x="68" y="63"/>
                  <a:pt x="75" y="70"/>
                  <a:pt x="75" y="78"/>
                </a:cubicBezTo>
                <a:cubicBezTo>
                  <a:pt x="75" y="78"/>
                  <a:pt x="75" y="78"/>
                  <a:pt x="75" y="78"/>
                </a:cubicBezTo>
                <a:cubicBezTo>
                  <a:pt x="75" y="88"/>
                  <a:pt x="75" y="88"/>
                  <a:pt x="75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74"/>
                  <a:pt x="90" y="70"/>
                  <a:pt x="92" y="67"/>
                </a:cubicBezTo>
                <a:cubicBezTo>
                  <a:pt x="95" y="64"/>
                  <a:pt x="99" y="63"/>
                  <a:pt x="104" y="63"/>
                </a:cubicBezTo>
                <a:cubicBezTo>
                  <a:pt x="108" y="63"/>
                  <a:pt x="112" y="64"/>
                  <a:pt x="115" y="67"/>
                </a:cubicBezTo>
                <a:cubicBezTo>
                  <a:pt x="118" y="70"/>
                  <a:pt x="120" y="74"/>
                  <a:pt x="120" y="79"/>
                </a:cubicBezTo>
                <a:cubicBezTo>
                  <a:pt x="120" y="83"/>
                  <a:pt x="118" y="87"/>
                  <a:pt x="115" y="90"/>
                </a:cubicBezTo>
                <a:cubicBezTo>
                  <a:pt x="112" y="93"/>
                  <a:pt x="108" y="94"/>
                  <a:pt x="104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4" y="157"/>
                  <a:pt x="94" y="157"/>
                  <a:pt x="94" y="157"/>
                </a:cubicBezTo>
                <a:cubicBezTo>
                  <a:pt x="95" y="157"/>
                  <a:pt x="97" y="157"/>
                  <a:pt x="98" y="157"/>
                </a:cubicBezTo>
                <a:cubicBezTo>
                  <a:pt x="104" y="157"/>
                  <a:pt x="106" y="155"/>
                  <a:pt x="107" y="150"/>
                </a:cubicBezTo>
                <a:cubicBezTo>
                  <a:pt x="109" y="144"/>
                  <a:pt x="110" y="135"/>
                  <a:pt x="112" y="129"/>
                </a:cubicBezTo>
                <a:cubicBezTo>
                  <a:pt x="117" y="118"/>
                  <a:pt x="123" y="109"/>
                  <a:pt x="129" y="98"/>
                </a:cubicBezTo>
                <a:cubicBezTo>
                  <a:pt x="135" y="86"/>
                  <a:pt x="138" y="74"/>
                  <a:pt x="135" y="61"/>
                </a:cubicBezTo>
                <a:close/>
                <a:moveTo>
                  <a:pt x="87" y="6"/>
                </a:moveTo>
                <a:cubicBezTo>
                  <a:pt x="87" y="2"/>
                  <a:pt x="85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6" y="2"/>
                  <a:pt x="76" y="6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20"/>
                  <a:pt x="78" y="22"/>
                  <a:pt x="81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5" y="22"/>
                  <a:pt x="87" y="20"/>
                  <a:pt x="87" y="16"/>
                </a:cubicBezTo>
                <a:lnTo>
                  <a:pt x="87" y="6"/>
                </a:lnTo>
                <a:close/>
                <a:moveTo>
                  <a:pt x="120" y="15"/>
                </a:moveTo>
                <a:cubicBezTo>
                  <a:pt x="121" y="12"/>
                  <a:pt x="120" y="9"/>
                  <a:pt x="117" y="7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6"/>
                  <a:pt x="111" y="7"/>
                  <a:pt x="109" y="10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3" y="22"/>
                  <a:pt x="104" y="25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9" y="29"/>
                  <a:pt x="113" y="27"/>
                  <a:pt x="115" y="25"/>
                </a:cubicBezTo>
                <a:lnTo>
                  <a:pt x="120" y="15"/>
                </a:lnTo>
                <a:close/>
                <a:moveTo>
                  <a:pt x="144" y="34"/>
                </a:moveTo>
                <a:cubicBezTo>
                  <a:pt x="146" y="32"/>
                  <a:pt x="146" y="28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2" y="23"/>
                  <a:pt x="138" y="23"/>
                  <a:pt x="136" y="25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5" y="35"/>
                  <a:pt x="125" y="38"/>
                  <a:pt x="127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9" y="43"/>
                  <a:pt x="133" y="43"/>
                  <a:pt x="136" y="41"/>
                </a:cubicBezTo>
                <a:lnTo>
                  <a:pt x="144" y="34"/>
                </a:lnTo>
                <a:close/>
                <a:moveTo>
                  <a:pt x="156" y="63"/>
                </a:moveTo>
                <a:cubicBezTo>
                  <a:pt x="159" y="62"/>
                  <a:pt x="162" y="59"/>
                  <a:pt x="161" y="56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0" y="53"/>
                  <a:pt x="157" y="51"/>
                  <a:pt x="154" y="51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40" y="54"/>
                  <a:pt x="138" y="57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3"/>
                  <a:pt x="142" y="65"/>
                  <a:pt x="146" y="65"/>
                </a:cubicBezTo>
                <a:lnTo>
                  <a:pt x="156" y="63"/>
                </a:lnTo>
                <a:close/>
                <a:moveTo>
                  <a:pt x="154" y="94"/>
                </a:moveTo>
                <a:cubicBezTo>
                  <a:pt x="157" y="95"/>
                  <a:pt x="160" y="93"/>
                  <a:pt x="161" y="90"/>
                </a:cubicBezTo>
                <a:cubicBezTo>
                  <a:pt x="161" y="90"/>
                  <a:pt x="161" y="90"/>
                  <a:pt x="161" y="90"/>
                </a:cubicBezTo>
                <a:cubicBezTo>
                  <a:pt x="161" y="86"/>
                  <a:pt x="159" y="83"/>
                  <a:pt x="156" y="83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2" y="80"/>
                  <a:pt x="139" y="82"/>
                  <a:pt x="139" y="85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38" y="88"/>
                  <a:pt x="140" y="91"/>
                  <a:pt x="143" y="92"/>
                </a:cubicBezTo>
                <a:lnTo>
                  <a:pt x="154" y="94"/>
                </a:lnTo>
                <a:close/>
                <a:moveTo>
                  <a:pt x="47" y="25"/>
                </a:moveTo>
                <a:cubicBezTo>
                  <a:pt x="49" y="27"/>
                  <a:pt x="53" y="29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8" y="25"/>
                  <a:pt x="59" y="22"/>
                  <a:pt x="58" y="19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7"/>
                  <a:pt x="47" y="6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2" y="9"/>
                  <a:pt x="41" y="12"/>
                  <a:pt x="42" y="15"/>
                </a:cubicBezTo>
                <a:lnTo>
                  <a:pt x="47" y="25"/>
                </a:lnTo>
                <a:close/>
                <a:moveTo>
                  <a:pt x="26" y="41"/>
                </a:moveTo>
                <a:cubicBezTo>
                  <a:pt x="29" y="43"/>
                  <a:pt x="33" y="43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7" y="38"/>
                  <a:pt x="37" y="35"/>
                  <a:pt x="34" y="32"/>
                </a:cubicBezTo>
                <a:cubicBezTo>
                  <a:pt x="26" y="25"/>
                  <a:pt x="26" y="25"/>
                  <a:pt x="26" y="25"/>
                </a:cubicBezTo>
                <a:cubicBezTo>
                  <a:pt x="24" y="23"/>
                  <a:pt x="20" y="23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6" y="28"/>
                  <a:pt x="16" y="32"/>
                  <a:pt x="18" y="34"/>
                </a:cubicBezTo>
                <a:lnTo>
                  <a:pt x="26" y="41"/>
                </a:lnTo>
                <a:close/>
                <a:moveTo>
                  <a:pt x="16" y="65"/>
                </a:moveTo>
                <a:cubicBezTo>
                  <a:pt x="20" y="65"/>
                  <a:pt x="23" y="63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4" y="57"/>
                  <a:pt x="22" y="54"/>
                  <a:pt x="18" y="53"/>
                </a:cubicBezTo>
                <a:cubicBezTo>
                  <a:pt x="8" y="51"/>
                  <a:pt x="8" y="51"/>
                  <a:pt x="8" y="51"/>
                </a:cubicBezTo>
                <a:cubicBezTo>
                  <a:pt x="5" y="51"/>
                  <a:pt x="2" y="53"/>
                  <a:pt x="1" y="56"/>
                </a:cubicBezTo>
                <a:cubicBezTo>
                  <a:pt x="1" y="56"/>
                  <a:pt x="1" y="56"/>
                  <a:pt x="1" y="56"/>
                </a:cubicBezTo>
                <a:cubicBezTo>
                  <a:pt x="0" y="59"/>
                  <a:pt x="3" y="62"/>
                  <a:pt x="6" y="63"/>
                </a:cubicBezTo>
                <a:lnTo>
                  <a:pt x="16" y="65"/>
                </a:lnTo>
                <a:close/>
                <a:moveTo>
                  <a:pt x="19" y="92"/>
                </a:moveTo>
                <a:cubicBezTo>
                  <a:pt x="22" y="91"/>
                  <a:pt x="24" y="88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3" y="82"/>
                  <a:pt x="20" y="80"/>
                  <a:pt x="17" y="80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1" y="86"/>
                  <a:pt x="1" y="90"/>
                </a:cubicBezTo>
                <a:cubicBezTo>
                  <a:pt x="1" y="90"/>
                  <a:pt x="1" y="90"/>
                  <a:pt x="1" y="90"/>
                </a:cubicBezTo>
                <a:cubicBezTo>
                  <a:pt x="2" y="93"/>
                  <a:pt x="5" y="95"/>
                  <a:pt x="8" y="94"/>
                </a:cubicBezTo>
                <a:lnTo>
                  <a:pt x="19" y="92"/>
                </a:lnTo>
                <a:close/>
              </a:path>
            </a:pathLst>
          </a:custGeom>
          <a:solidFill>
            <a:srgbClr val="E348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8" name="Google Shape;1209;p42"/>
          <p:cNvSpPr txBox="1">
            <a:spLocks noChangeArrowheads="1"/>
          </p:cNvSpPr>
          <p:nvPr/>
        </p:nvSpPr>
        <p:spPr bwMode="auto">
          <a:xfrm>
            <a:off x="5977542" y="4797425"/>
            <a:ext cx="1341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81948" name="Google Shape;1229;p42"/>
          <p:cNvSpPr txBox="1">
            <a:spLocks noChangeArrowheads="1"/>
          </p:cNvSpPr>
          <p:nvPr/>
        </p:nvSpPr>
        <p:spPr bwMode="auto">
          <a:xfrm>
            <a:off x="5976211" y="5551488"/>
            <a:ext cx="1344100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55" name="Google Shape;1236;p42"/>
          <p:cNvSpPr>
            <a:spLocks/>
          </p:cNvSpPr>
          <p:nvPr/>
        </p:nvSpPr>
        <p:spPr bwMode="auto">
          <a:xfrm>
            <a:off x="7534275" y="5057775"/>
            <a:ext cx="869950" cy="582613"/>
          </a:xfrm>
          <a:custGeom>
            <a:avLst/>
            <a:gdLst>
              <a:gd name="T0" fmla="*/ 2147483646 w 226"/>
              <a:gd name="T1" fmla="*/ 2147483646 h 151"/>
              <a:gd name="T2" fmla="*/ 2147483646 w 226"/>
              <a:gd name="T3" fmla="*/ 2147483646 h 151"/>
              <a:gd name="T4" fmla="*/ 2147483646 w 226"/>
              <a:gd name="T5" fmla="*/ 2147483646 h 151"/>
              <a:gd name="T6" fmla="*/ 2147483646 w 226"/>
              <a:gd name="T7" fmla="*/ 2147483646 h 151"/>
              <a:gd name="T8" fmla="*/ 2147483646 w 226"/>
              <a:gd name="T9" fmla="*/ 2147483646 h 151"/>
              <a:gd name="T10" fmla="*/ 2147483646 w 226"/>
              <a:gd name="T11" fmla="*/ 2147483646 h 151"/>
              <a:gd name="T12" fmla="*/ 2147483646 w 226"/>
              <a:gd name="T13" fmla="*/ 2147483646 h 151"/>
              <a:gd name="T14" fmla="*/ 2147483646 w 226"/>
              <a:gd name="T15" fmla="*/ 0 h 151"/>
              <a:gd name="T16" fmla="*/ 2147483646 w 226"/>
              <a:gd name="T17" fmla="*/ 2147483646 h 151"/>
              <a:gd name="T18" fmla="*/ 2147483646 w 226"/>
              <a:gd name="T19" fmla="*/ 2147483646 h 151"/>
              <a:gd name="T20" fmla="*/ 2147483646 w 226"/>
              <a:gd name="T21" fmla="*/ 2147483646 h 151"/>
              <a:gd name="T22" fmla="*/ 2147483646 w 226"/>
              <a:gd name="T23" fmla="*/ 2147483646 h 151"/>
              <a:gd name="T24" fmla="*/ 2147483646 w 226"/>
              <a:gd name="T25" fmla="*/ 2147483646 h 151"/>
              <a:gd name="T26" fmla="*/ 2147483646 w 226"/>
              <a:gd name="T27" fmla="*/ 2147483646 h 151"/>
              <a:gd name="T28" fmla="*/ 2147483646 w 226"/>
              <a:gd name="T29" fmla="*/ 2147483646 h 151"/>
              <a:gd name="T30" fmla="*/ 2147483646 w 226"/>
              <a:gd name="T31" fmla="*/ 2147483646 h 151"/>
              <a:gd name="T32" fmla="*/ 2147483646 w 226"/>
              <a:gd name="T33" fmla="*/ 2147483646 h 151"/>
              <a:gd name="T34" fmla="*/ 2147483646 w 226"/>
              <a:gd name="T35" fmla="*/ 2147483646 h 151"/>
              <a:gd name="T36" fmla="*/ 2147483646 w 226"/>
              <a:gd name="T37" fmla="*/ 2147483646 h 151"/>
              <a:gd name="T38" fmla="*/ 2147483646 w 226"/>
              <a:gd name="T39" fmla="*/ 2147483646 h 151"/>
              <a:gd name="T40" fmla="*/ 2147483646 w 226"/>
              <a:gd name="T41" fmla="*/ 2147483646 h 151"/>
              <a:gd name="T42" fmla="*/ 2147483646 w 226"/>
              <a:gd name="T43" fmla="*/ 2147483646 h 151"/>
              <a:gd name="T44" fmla="*/ 2147483646 w 226"/>
              <a:gd name="T45" fmla="*/ 2147483646 h 151"/>
              <a:gd name="T46" fmla="*/ 2147483646 w 226"/>
              <a:gd name="T47" fmla="*/ 2147483646 h 151"/>
              <a:gd name="T48" fmla="*/ 2147483646 w 226"/>
              <a:gd name="T49" fmla="*/ 2147483646 h 151"/>
              <a:gd name="T50" fmla="*/ 2147483646 w 226"/>
              <a:gd name="T51" fmla="*/ 2147483646 h 151"/>
              <a:gd name="T52" fmla="*/ 2147483646 w 226"/>
              <a:gd name="T53" fmla="*/ 2147483646 h 151"/>
              <a:gd name="T54" fmla="*/ 2147483646 w 226"/>
              <a:gd name="T55" fmla="*/ 2147483646 h 151"/>
              <a:gd name="T56" fmla="*/ 2147483646 w 226"/>
              <a:gd name="T57" fmla="*/ 2147483646 h 151"/>
              <a:gd name="T58" fmla="*/ 2147483646 w 226"/>
              <a:gd name="T59" fmla="*/ 2147483646 h 151"/>
              <a:gd name="T60" fmla="*/ 2147483646 w 226"/>
              <a:gd name="T61" fmla="*/ 2147483646 h 151"/>
              <a:gd name="T62" fmla="*/ 2147483646 w 226"/>
              <a:gd name="T63" fmla="*/ 2147483646 h 151"/>
              <a:gd name="T64" fmla="*/ 2147483646 w 226"/>
              <a:gd name="T65" fmla="*/ 2147483646 h 151"/>
              <a:gd name="T66" fmla="*/ 2147483646 w 226"/>
              <a:gd name="T67" fmla="*/ 2147483646 h 151"/>
              <a:gd name="T68" fmla="*/ 2147483646 w 226"/>
              <a:gd name="T69" fmla="*/ 2147483646 h 151"/>
              <a:gd name="T70" fmla="*/ 2147483646 w 226"/>
              <a:gd name="T71" fmla="*/ 2147483646 h 151"/>
              <a:gd name="T72" fmla="*/ 2147483646 w 226"/>
              <a:gd name="T73" fmla="*/ 2147483646 h 151"/>
              <a:gd name="T74" fmla="*/ 2147483646 w 226"/>
              <a:gd name="T75" fmla="*/ 2147483646 h 151"/>
              <a:gd name="T76" fmla="*/ 2147483646 w 226"/>
              <a:gd name="T77" fmla="*/ 2147483646 h 151"/>
              <a:gd name="T78" fmla="*/ 2147483646 w 226"/>
              <a:gd name="T79" fmla="*/ 2147483646 h 151"/>
              <a:gd name="T80" fmla="*/ 2147483646 w 226"/>
              <a:gd name="T81" fmla="*/ 2147483646 h 151"/>
              <a:gd name="T82" fmla="*/ 2147483646 w 226"/>
              <a:gd name="T83" fmla="*/ 2147483646 h 151"/>
              <a:gd name="T84" fmla="*/ 2147483646 w 226"/>
              <a:gd name="T85" fmla="*/ 2147483646 h 151"/>
              <a:gd name="T86" fmla="*/ 2147483646 w 226"/>
              <a:gd name="T87" fmla="*/ 2147483646 h 151"/>
              <a:gd name="T88" fmla="*/ 2147483646 w 226"/>
              <a:gd name="T89" fmla="*/ 2147483646 h 151"/>
              <a:gd name="T90" fmla="*/ 2147483646 w 226"/>
              <a:gd name="T91" fmla="*/ 2147483646 h 15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26" h="151" extrusionOk="0">
                <a:moveTo>
                  <a:pt x="180" y="15"/>
                </a:moveTo>
                <a:cubicBezTo>
                  <a:pt x="200" y="67"/>
                  <a:pt x="200" y="67"/>
                  <a:pt x="200" y="67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1" y="66"/>
                  <a:pt x="118" y="30"/>
                  <a:pt x="115" y="30"/>
                </a:cubicBezTo>
                <a:cubicBezTo>
                  <a:pt x="112" y="30"/>
                  <a:pt x="99" y="34"/>
                  <a:pt x="97" y="35"/>
                </a:cubicBezTo>
                <a:cubicBezTo>
                  <a:pt x="97" y="35"/>
                  <a:pt x="89" y="37"/>
                  <a:pt x="82" y="37"/>
                </a:cubicBezTo>
                <a:cubicBezTo>
                  <a:pt x="79" y="37"/>
                  <a:pt x="76" y="37"/>
                  <a:pt x="75" y="36"/>
                </a:cubicBezTo>
                <a:cubicBezTo>
                  <a:pt x="73" y="34"/>
                  <a:pt x="72" y="33"/>
                  <a:pt x="72" y="32"/>
                </a:cubicBezTo>
                <a:cubicBezTo>
                  <a:pt x="72" y="29"/>
                  <a:pt x="75" y="26"/>
                  <a:pt x="77" y="26"/>
                </a:cubicBezTo>
                <a:cubicBezTo>
                  <a:pt x="88" y="20"/>
                  <a:pt x="118" y="8"/>
                  <a:pt x="121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9" y="8"/>
                  <a:pt x="174" y="14"/>
                  <a:pt x="180" y="15"/>
                </a:cubicBezTo>
                <a:close/>
                <a:moveTo>
                  <a:pt x="198" y="0"/>
                </a:moveTo>
                <a:cubicBezTo>
                  <a:pt x="197" y="0"/>
                  <a:pt x="196" y="1"/>
                  <a:pt x="196" y="1"/>
                </a:cubicBezTo>
                <a:cubicBezTo>
                  <a:pt x="187" y="4"/>
                  <a:pt x="187" y="4"/>
                  <a:pt x="187" y="4"/>
                </a:cubicBezTo>
                <a:cubicBezTo>
                  <a:pt x="186" y="5"/>
                  <a:pt x="185" y="6"/>
                  <a:pt x="184" y="7"/>
                </a:cubicBezTo>
                <a:cubicBezTo>
                  <a:pt x="183" y="9"/>
                  <a:pt x="183" y="10"/>
                  <a:pt x="184" y="12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7" y="69"/>
                  <a:pt x="210" y="71"/>
                  <a:pt x="213" y="7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6"/>
                  <a:pt x="224" y="65"/>
                  <a:pt x="225" y="63"/>
                </a:cubicBezTo>
                <a:cubicBezTo>
                  <a:pt x="226" y="62"/>
                  <a:pt x="226" y="60"/>
                  <a:pt x="225" y="59"/>
                </a:cubicBezTo>
                <a:cubicBezTo>
                  <a:pt x="203" y="4"/>
                  <a:pt x="203" y="4"/>
                  <a:pt x="203" y="4"/>
                </a:cubicBezTo>
                <a:cubicBezTo>
                  <a:pt x="202" y="2"/>
                  <a:pt x="200" y="0"/>
                  <a:pt x="198" y="0"/>
                </a:cubicBezTo>
                <a:close/>
                <a:moveTo>
                  <a:pt x="1" y="75"/>
                </a:moveTo>
                <a:cubicBezTo>
                  <a:pt x="0" y="77"/>
                  <a:pt x="1" y="78"/>
                  <a:pt x="2" y="80"/>
                </a:cubicBezTo>
                <a:cubicBezTo>
                  <a:pt x="3" y="81"/>
                  <a:pt x="4" y="82"/>
                  <a:pt x="6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8" y="83"/>
                  <a:pt x="21" y="80"/>
                  <a:pt x="21" y="77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4"/>
                  <a:pt x="26" y="12"/>
                  <a:pt x="25" y="11"/>
                </a:cubicBezTo>
                <a:cubicBezTo>
                  <a:pt x="24" y="10"/>
                  <a:pt x="22" y="9"/>
                  <a:pt x="2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9"/>
                  <a:pt x="5" y="11"/>
                  <a:pt x="5" y="14"/>
                </a:cubicBezTo>
                <a:lnTo>
                  <a:pt x="1" y="75"/>
                </a:lnTo>
                <a:close/>
                <a:moveTo>
                  <a:pt x="93" y="130"/>
                </a:moveTo>
                <a:cubicBezTo>
                  <a:pt x="93" y="128"/>
                  <a:pt x="91" y="126"/>
                  <a:pt x="89" y="125"/>
                </a:cubicBezTo>
                <a:cubicBezTo>
                  <a:pt x="85" y="122"/>
                  <a:pt x="81" y="122"/>
                  <a:pt x="78" y="126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65" y="143"/>
                  <a:pt x="69" y="147"/>
                  <a:pt x="71" y="149"/>
                </a:cubicBezTo>
                <a:cubicBezTo>
                  <a:pt x="73" y="150"/>
                  <a:pt x="74" y="151"/>
                  <a:pt x="76" y="151"/>
                </a:cubicBezTo>
                <a:cubicBezTo>
                  <a:pt x="78" y="151"/>
                  <a:pt x="80" y="149"/>
                  <a:pt x="82" y="147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3" y="135"/>
                  <a:pt x="93" y="132"/>
                  <a:pt x="93" y="130"/>
                </a:cubicBezTo>
                <a:close/>
                <a:moveTo>
                  <a:pt x="49" y="127"/>
                </a:moveTo>
                <a:cubicBezTo>
                  <a:pt x="46" y="130"/>
                  <a:pt x="47" y="134"/>
                  <a:pt x="52" y="138"/>
                </a:cubicBezTo>
                <a:cubicBezTo>
                  <a:pt x="56" y="141"/>
                  <a:pt x="60" y="140"/>
                  <a:pt x="63" y="136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9" y="117"/>
                  <a:pt x="74" y="113"/>
                  <a:pt x="72" y="111"/>
                </a:cubicBezTo>
                <a:cubicBezTo>
                  <a:pt x="68" y="108"/>
                  <a:pt x="64" y="109"/>
                  <a:pt x="61" y="113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4" y="121"/>
                  <a:pt x="54" y="121"/>
                  <a:pt x="54" y="121"/>
                </a:cubicBezTo>
                <a:lnTo>
                  <a:pt x="49" y="127"/>
                </a:lnTo>
                <a:close/>
                <a:moveTo>
                  <a:pt x="34" y="111"/>
                </a:moveTo>
                <a:cubicBezTo>
                  <a:pt x="32" y="113"/>
                  <a:pt x="31" y="116"/>
                  <a:pt x="32" y="118"/>
                </a:cubicBezTo>
                <a:cubicBezTo>
                  <a:pt x="32" y="120"/>
                  <a:pt x="33" y="122"/>
                  <a:pt x="35" y="123"/>
                </a:cubicBezTo>
                <a:cubicBezTo>
                  <a:pt x="39" y="126"/>
                  <a:pt x="43" y="126"/>
                  <a:pt x="46" y="122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60" y="106"/>
                  <a:pt x="61" y="103"/>
                  <a:pt x="60" y="101"/>
                </a:cubicBezTo>
                <a:cubicBezTo>
                  <a:pt x="60" y="99"/>
                  <a:pt x="59" y="97"/>
                  <a:pt x="57" y="96"/>
                </a:cubicBezTo>
                <a:cubicBezTo>
                  <a:pt x="53" y="92"/>
                  <a:pt x="49" y="93"/>
                  <a:pt x="45" y="97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39" y="105"/>
                  <a:pt x="39" y="105"/>
                  <a:pt x="39" y="105"/>
                </a:cubicBezTo>
                <a:lnTo>
                  <a:pt x="34" y="111"/>
                </a:lnTo>
                <a:close/>
                <a:moveTo>
                  <a:pt x="31" y="106"/>
                </a:moveTo>
                <a:cubicBezTo>
                  <a:pt x="43" y="92"/>
                  <a:pt x="43" y="92"/>
                  <a:pt x="43" y="92"/>
                </a:cubicBezTo>
                <a:cubicBezTo>
                  <a:pt x="48" y="86"/>
                  <a:pt x="43" y="82"/>
                  <a:pt x="41" y="80"/>
                </a:cubicBezTo>
                <a:cubicBezTo>
                  <a:pt x="37" y="77"/>
                  <a:pt x="33" y="78"/>
                  <a:pt x="30" y="82"/>
                </a:cubicBezTo>
                <a:cubicBezTo>
                  <a:pt x="26" y="87"/>
                  <a:pt x="26" y="87"/>
                  <a:pt x="26" y="87"/>
                </a:cubicBezTo>
                <a:cubicBezTo>
                  <a:pt x="26" y="87"/>
                  <a:pt x="26" y="87"/>
                  <a:pt x="26" y="87"/>
                </a:cubicBezTo>
                <a:cubicBezTo>
                  <a:pt x="26" y="87"/>
                  <a:pt x="26" y="87"/>
                  <a:pt x="26" y="87"/>
                </a:cubicBezTo>
                <a:cubicBezTo>
                  <a:pt x="20" y="94"/>
                  <a:pt x="20" y="94"/>
                  <a:pt x="20" y="94"/>
                </a:cubicBezTo>
                <a:cubicBezTo>
                  <a:pt x="18" y="96"/>
                  <a:pt x="17" y="98"/>
                  <a:pt x="17" y="100"/>
                </a:cubicBezTo>
                <a:cubicBezTo>
                  <a:pt x="18" y="103"/>
                  <a:pt x="19" y="104"/>
                  <a:pt x="20" y="105"/>
                </a:cubicBezTo>
                <a:cubicBezTo>
                  <a:pt x="22" y="106"/>
                  <a:pt x="24" y="108"/>
                  <a:pt x="27" y="108"/>
                </a:cubicBezTo>
                <a:cubicBezTo>
                  <a:pt x="28" y="108"/>
                  <a:pt x="30" y="107"/>
                  <a:pt x="31" y="106"/>
                </a:cubicBezTo>
                <a:close/>
                <a:moveTo>
                  <a:pt x="171" y="94"/>
                </a:moveTo>
                <a:cubicBezTo>
                  <a:pt x="173" y="91"/>
                  <a:pt x="175" y="86"/>
                  <a:pt x="170" y="82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44" y="60"/>
                  <a:pt x="120" y="39"/>
                  <a:pt x="114" y="35"/>
                </a:cubicBezTo>
                <a:cubicBezTo>
                  <a:pt x="111" y="36"/>
                  <a:pt x="104" y="38"/>
                  <a:pt x="99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98" y="40"/>
                  <a:pt x="90" y="43"/>
                  <a:pt x="82" y="43"/>
                </a:cubicBezTo>
                <a:cubicBezTo>
                  <a:pt x="78" y="43"/>
                  <a:pt x="74" y="42"/>
                  <a:pt x="72" y="40"/>
                </a:cubicBezTo>
                <a:cubicBezTo>
                  <a:pt x="67" y="37"/>
                  <a:pt x="67" y="34"/>
                  <a:pt x="67" y="32"/>
                </a:cubicBezTo>
                <a:cubicBezTo>
                  <a:pt x="67" y="27"/>
                  <a:pt x="71" y="23"/>
                  <a:pt x="74" y="21"/>
                </a:cubicBezTo>
                <a:cubicBezTo>
                  <a:pt x="31" y="16"/>
                  <a:pt x="31" y="16"/>
                  <a:pt x="31" y="16"/>
                </a:cubicBezTo>
                <a:cubicBezTo>
                  <a:pt x="27" y="77"/>
                  <a:pt x="27" y="77"/>
                  <a:pt x="27" y="77"/>
                </a:cubicBezTo>
                <a:cubicBezTo>
                  <a:pt x="30" y="74"/>
                  <a:pt x="34" y="73"/>
                  <a:pt x="36" y="73"/>
                </a:cubicBezTo>
                <a:cubicBezTo>
                  <a:pt x="39" y="73"/>
                  <a:pt x="42" y="74"/>
                  <a:pt x="45" y="76"/>
                </a:cubicBezTo>
                <a:cubicBezTo>
                  <a:pt x="49" y="80"/>
                  <a:pt x="51" y="84"/>
                  <a:pt x="50" y="88"/>
                </a:cubicBezTo>
                <a:cubicBezTo>
                  <a:pt x="54" y="88"/>
                  <a:pt x="57" y="89"/>
                  <a:pt x="60" y="92"/>
                </a:cubicBezTo>
                <a:cubicBezTo>
                  <a:pt x="64" y="95"/>
                  <a:pt x="66" y="99"/>
                  <a:pt x="66" y="104"/>
                </a:cubicBezTo>
                <a:cubicBezTo>
                  <a:pt x="69" y="103"/>
                  <a:pt x="73" y="105"/>
                  <a:pt x="76" y="107"/>
                </a:cubicBezTo>
                <a:cubicBezTo>
                  <a:pt x="79" y="110"/>
                  <a:pt x="81" y="114"/>
                  <a:pt x="81" y="118"/>
                </a:cubicBezTo>
                <a:cubicBezTo>
                  <a:pt x="85" y="117"/>
                  <a:pt x="89" y="118"/>
                  <a:pt x="93" y="121"/>
                </a:cubicBezTo>
                <a:cubicBezTo>
                  <a:pt x="98" y="125"/>
                  <a:pt x="99" y="130"/>
                  <a:pt x="97" y="136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1" y="139"/>
                  <a:pt x="102" y="139"/>
                  <a:pt x="102" y="139"/>
                </a:cubicBezTo>
                <a:cubicBezTo>
                  <a:pt x="102" y="139"/>
                  <a:pt x="102" y="139"/>
                  <a:pt x="102" y="139"/>
                </a:cubicBezTo>
                <a:cubicBezTo>
                  <a:pt x="104" y="140"/>
                  <a:pt x="105" y="141"/>
                  <a:pt x="107" y="141"/>
                </a:cubicBezTo>
                <a:cubicBezTo>
                  <a:pt x="109" y="141"/>
                  <a:pt x="111" y="139"/>
                  <a:pt x="113" y="138"/>
                </a:cubicBezTo>
                <a:cubicBezTo>
                  <a:pt x="115" y="135"/>
                  <a:pt x="117" y="132"/>
                  <a:pt x="113" y="129"/>
                </a:cubicBezTo>
                <a:cubicBezTo>
                  <a:pt x="113" y="129"/>
                  <a:pt x="113" y="129"/>
                  <a:pt x="113" y="129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3" y="112"/>
                  <a:pt x="93" y="111"/>
                  <a:pt x="93" y="110"/>
                </a:cubicBezTo>
                <a:cubicBezTo>
                  <a:pt x="93" y="110"/>
                  <a:pt x="93" y="109"/>
                  <a:pt x="94" y="108"/>
                </a:cubicBezTo>
                <a:cubicBezTo>
                  <a:pt x="95" y="107"/>
                  <a:pt x="97" y="107"/>
                  <a:pt x="98" y="108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4" y="130"/>
                  <a:pt x="126" y="130"/>
                  <a:pt x="127" y="130"/>
                </a:cubicBezTo>
                <a:cubicBezTo>
                  <a:pt x="130" y="130"/>
                  <a:pt x="132" y="129"/>
                  <a:pt x="134" y="126"/>
                </a:cubicBezTo>
                <a:cubicBezTo>
                  <a:pt x="135" y="125"/>
                  <a:pt x="136" y="122"/>
                  <a:pt x="136" y="120"/>
                </a:cubicBezTo>
                <a:cubicBezTo>
                  <a:pt x="136" y="118"/>
                  <a:pt x="135" y="116"/>
                  <a:pt x="132" y="114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15" y="100"/>
                  <a:pt x="115" y="99"/>
                  <a:pt x="114" y="99"/>
                </a:cubicBezTo>
                <a:cubicBezTo>
                  <a:pt x="114" y="98"/>
                  <a:pt x="115" y="97"/>
                  <a:pt x="115" y="96"/>
                </a:cubicBezTo>
                <a:cubicBezTo>
                  <a:pt x="116" y="95"/>
                  <a:pt x="118" y="95"/>
                  <a:pt x="119" y="96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44" y="116"/>
                  <a:pt x="146" y="117"/>
                  <a:pt x="147" y="117"/>
                </a:cubicBezTo>
                <a:cubicBezTo>
                  <a:pt x="150" y="117"/>
                  <a:pt x="153" y="115"/>
                  <a:pt x="155" y="112"/>
                </a:cubicBezTo>
                <a:cubicBezTo>
                  <a:pt x="157" y="110"/>
                  <a:pt x="157" y="108"/>
                  <a:pt x="157" y="106"/>
                </a:cubicBezTo>
                <a:cubicBezTo>
                  <a:pt x="157" y="104"/>
                  <a:pt x="156" y="102"/>
                  <a:pt x="154" y="100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4" y="84"/>
                  <a:pt x="134" y="82"/>
                  <a:pt x="135" y="81"/>
                </a:cubicBezTo>
                <a:cubicBezTo>
                  <a:pt x="136" y="80"/>
                  <a:pt x="138" y="79"/>
                  <a:pt x="139" y="81"/>
                </a:cubicBezTo>
                <a:cubicBezTo>
                  <a:pt x="158" y="96"/>
                  <a:pt x="158" y="96"/>
                  <a:pt x="158" y="96"/>
                </a:cubicBezTo>
                <a:cubicBezTo>
                  <a:pt x="162" y="100"/>
                  <a:pt x="167" y="99"/>
                  <a:pt x="171" y="94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5" name="Google Shape;1206;p42"/>
          <p:cNvSpPr txBox="1">
            <a:spLocks noChangeArrowheads="1"/>
          </p:cNvSpPr>
          <p:nvPr/>
        </p:nvSpPr>
        <p:spPr bwMode="auto">
          <a:xfrm>
            <a:off x="9842326" y="1228725"/>
            <a:ext cx="13414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53" name="Google Shape;1234;p42"/>
          <p:cNvSpPr txBox="1">
            <a:spLocks noChangeArrowheads="1"/>
          </p:cNvSpPr>
          <p:nvPr/>
        </p:nvSpPr>
        <p:spPr bwMode="auto">
          <a:xfrm>
            <a:off x="9852644" y="958017"/>
            <a:ext cx="1320800" cy="27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STRATEGY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56" name="Google Shape;1237;p42"/>
          <p:cNvSpPr>
            <a:spLocks/>
          </p:cNvSpPr>
          <p:nvPr/>
        </p:nvSpPr>
        <p:spPr bwMode="auto">
          <a:xfrm>
            <a:off x="8916988" y="1289050"/>
            <a:ext cx="747712" cy="628650"/>
          </a:xfrm>
          <a:custGeom>
            <a:avLst/>
            <a:gdLst>
              <a:gd name="T0" fmla="*/ 2147483646 w 194"/>
              <a:gd name="T1" fmla="*/ 2147483646 h 163"/>
              <a:gd name="T2" fmla="*/ 2147483646 w 194"/>
              <a:gd name="T3" fmla="*/ 2147483646 h 163"/>
              <a:gd name="T4" fmla="*/ 2147483646 w 194"/>
              <a:gd name="T5" fmla="*/ 2147483646 h 163"/>
              <a:gd name="T6" fmla="*/ 2147483646 w 194"/>
              <a:gd name="T7" fmla="*/ 2147483646 h 163"/>
              <a:gd name="T8" fmla="*/ 2147483646 w 194"/>
              <a:gd name="T9" fmla="*/ 2147483646 h 163"/>
              <a:gd name="T10" fmla="*/ 2147483646 w 194"/>
              <a:gd name="T11" fmla="*/ 2147483646 h 163"/>
              <a:gd name="T12" fmla="*/ 2147483646 w 194"/>
              <a:gd name="T13" fmla="*/ 2147483646 h 163"/>
              <a:gd name="T14" fmla="*/ 2147483646 w 194"/>
              <a:gd name="T15" fmla="*/ 2147483646 h 163"/>
              <a:gd name="T16" fmla="*/ 2147483646 w 194"/>
              <a:gd name="T17" fmla="*/ 2147483646 h 163"/>
              <a:gd name="T18" fmla="*/ 2147483646 w 194"/>
              <a:gd name="T19" fmla="*/ 2147483646 h 163"/>
              <a:gd name="T20" fmla="*/ 2147483646 w 194"/>
              <a:gd name="T21" fmla="*/ 2147483646 h 163"/>
              <a:gd name="T22" fmla="*/ 2147483646 w 194"/>
              <a:gd name="T23" fmla="*/ 2147483646 h 163"/>
              <a:gd name="T24" fmla="*/ 2147483646 w 194"/>
              <a:gd name="T25" fmla="*/ 2147483646 h 163"/>
              <a:gd name="T26" fmla="*/ 2147483646 w 194"/>
              <a:gd name="T27" fmla="*/ 2147483646 h 163"/>
              <a:gd name="T28" fmla="*/ 2147483646 w 194"/>
              <a:gd name="T29" fmla="*/ 2147483646 h 163"/>
              <a:gd name="T30" fmla="*/ 2147483646 w 194"/>
              <a:gd name="T31" fmla="*/ 2147483646 h 163"/>
              <a:gd name="T32" fmla="*/ 2147483646 w 194"/>
              <a:gd name="T33" fmla="*/ 2147483646 h 163"/>
              <a:gd name="T34" fmla="*/ 2147483646 w 194"/>
              <a:gd name="T35" fmla="*/ 2147483646 h 163"/>
              <a:gd name="T36" fmla="*/ 2147483646 w 194"/>
              <a:gd name="T37" fmla="*/ 2147483646 h 163"/>
              <a:gd name="T38" fmla="*/ 2147483646 w 194"/>
              <a:gd name="T39" fmla="*/ 2147483646 h 163"/>
              <a:gd name="T40" fmla="*/ 2147483646 w 194"/>
              <a:gd name="T41" fmla="*/ 2147483646 h 163"/>
              <a:gd name="T42" fmla="*/ 2147483646 w 194"/>
              <a:gd name="T43" fmla="*/ 2147483646 h 163"/>
              <a:gd name="T44" fmla="*/ 2147483646 w 194"/>
              <a:gd name="T45" fmla="*/ 2147483646 h 163"/>
              <a:gd name="T46" fmla="*/ 2147483646 w 194"/>
              <a:gd name="T47" fmla="*/ 2147483646 h 163"/>
              <a:gd name="T48" fmla="*/ 2147483646 w 194"/>
              <a:gd name="T49" fmla="*/ 2147483646 h 163"/>
              <a:gd name="T50" fmla="*/ 2147483646 w 194"/>
              <a:gd name="T51" fmla="*/ 2147483646 h 163"/>
              <a:gd name="T52" fmla="*/ 2147483646 w 194"/>
              <a:gd name="T53" fmla="*/ 2147483646 h 163"/>
              <a:gd name="T54" fmla="*/ 2147483646 w 194"/>
              <a:gd name="T55" fmla="*/ 2147483646 h 163"/>
              <a:gd name="T56" fmla="*/ 2147483646 w 194"/>
              <a:gd name="T57" fmla="*/ 2147483646 h 163"/>
              <a:gd name="T58" fmla="*/ 2147483646 w 194"/>
              <a:gd name="T59" fmla="*/ 2147483646 h 163"/>
              <a:gd name="T60" fmla="*/ 2147483646 w 194"/>
              <a:gd name="T61" fmla="*/ 2147483646 h 163"/>
              <a:gd name="T62" fmla="*/ 2147483646 w 194"/>
              <a:gd name="T63" fmla="*/ 2147483646 h 163"/>
              <a:gd name="T64" fmla="*/ 2147483646 w 194"/>
              <a:gd name="T65" fmla="*/ 2147483646 h 163"/>
              <a:gd name="T66" fmla="*/ 2147483646 w 194"/>
              <a:gd name="T67" fmla="*/ 2147483646 h 163"/>
              <a:gd name="T68" fmla="*/ 2147483646 w 194"/>
              <a:gd name="T69" fmla="*/ 2147483646 h 163"/>
              <a:gd name="T70" fmla="*/ 2147483646 w 194"/>
              <a:gd name="T71" fmla="*/ 2147483646 h 163"/>
              <a:gd name="T72" fmla="*/ 2147483646 w 194"/>
              <a:gd name="T73" fmla="*/ 2147483646 h 163"/>
              <a:gd name="T74" fmla="*/ 2147483646 w 194"/>
              <a:gd name="T75" fmla="*/ 2147483646 h 163"/>
              <a:gd name="T76" fmla="*/ 2147483646 w 194"/>
              <a:gd name="T77" fmla="*/ 2147483646 h 163"/>
              <a:gd name="T78" fmla="*/ 2147483646 w 194"/>
              <a:gd name="T79" fmla="*/ 2147483646 h 163"/>
              <a:gd name="T80" fmla="*/ 2147483646 w 194"/>
              <a:gd name="T81" fmla="*/ 2147483646 h 163"/>
              <a:gd name="T82" fmla="*/ 2147483646 w 194"/>
              <a:gd name="T83" fmla="*/ 2147483646 h 163"/>
              <a:gd name="T84" fmla="*/ 2147483646 w 194"/>
              <a:gd name="T85" fmla="*/ 2147483646 h 163"/>
              <a:gd name="T86" fmla="*/ 2147483646 w 194"/>
              <a:gd name="T87" fmla="*/ 2147483646 h 163"/>
              <a:gd name="T88" fmla="*/ 2147483646 w 194"/>
              <a:gd name="T89" fmla="*/ 2147483646 h 163"/>
              <a:gd name="T90" fmla="*/ 2147483646 w 194"/>
              <a:gd name="T91" fmla="*/ 2147483646 h 163"/>
              <a:gd name="T92" fmla="*/ 2147483646 w 194"/>
              <a:gd name="T93" fmla="*/ 2147483646 h 163"/>
              <a:gd name="T94" fmla="*/ 2147483646 w 194"/>
              <a:gd name="T95" fmla="*/ 2147483646 h 163"/>
              <a:gd name="T96" fmla="*/ 2147483646 w 194"/>
              <a:gd name="T97" fmla="*/ 2147483646 h 163"/>
              <a:gd name="T98" fmla="*/ 2147483646 w 194"/>
              <a:gd name="T99" fmla="*/ 2147483646 h 163"/>
              <a:gd name="T100" fmla="*/ 2147483646 w 194"/>
              <a:gd name="T101" fmla="*/ 0 h 163"/>
              <a:gd name="T102" fmla="*/ 0 w 194"/>
              <a:gd name="T103" fmla="*/ 2147483646 h 163"/>
              <a:gd name="T104" fmla="*/ 2147483646 w 194"/>
              <a:gd name="T105" fmla="*/ 2147483646 h 163"/>
              <a:gd name="T106" fmla="*/ 2147483646 w 194"/>
              <a:gd name="T107" fmla="*/ 2147483646 h 163"/>
              <a:gd name="T108" fmla="*/ 2147483646 w 194"/>
              <a:gd name="T109" fmla="*/ 2147483646 h 163"/>
              <a:gd name="T110" fmla="*/ 2147483646 w 194"/>
              <a:gd name="T111" fmla="*/ 2147483646 h 163"/>
              <a:gd name="T112" fmla="*/ 2147483646 w 194"/>
              <a:gd name="T113" fmla="*/ 2147483646 h 163"/>
              <a:gd name="T114" fmla="*/ 2147483646 w 194"/>
              <a:gd name="T115" fmla="*/ 2147483646 h 163"/>
              <a:gd name="T116" fmla="*/ 2147483646 w 194"/>
              <a:gd name="T117" fmla="*/ 2147483646 h 1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4" h="163" extrusionOk="0">
                <a:moveTo>
                  <a:pt x="26" y="133"/>
                </a:moveTo>
                <a:cubicBezTo>
                  <a:pt x="26" y="89"/>
                  <a:pt x="26" y="89"/>
                  <a:pt x="26" y="89"/>
                </a:cubicBezTo>
                <a:cubicBezTo>
                  <a:pt x="26" y="85"/>
                  <a:pt x="29" y="82"/>
                  <a:pt x="3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7" y="82"/>
                  <a:pt x="50" y="85"/>
                  <a:pt x="50" y="89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50" y="136"/>
                  <a:pt x="47" y="139"/>
                  <a:pt x="43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9" y="139"/>
                  <a:pt x="26" y="136"/>
                  <a:pt x="26" y="133"/>
                </a:cubicBezTo>
                <a:close/>
                <a:moveTo>
                  <a:pt x="71" y="67"/>
                </a:moveTo>
                <a:cubicBezTo>
                  <a:pt x="68" y="67"/>
                  <a:pt x="65" y="70"/>
                  <a:pt x="65" y="73"/>
                </a:cubicBezTo>
                <a:cubicBezTo>
                  <a:pt x="65" y="133"/>
                  <a:pt x="65" y="133"/>
                  <a:pt x="65" y="133"/>
                </a:cubicBezTo>
                <a:cubicBezTo>
                  <a:pt x="65" y="136"/>
                  <a:pt x="68" y="139"/>
                  <a:pt x="71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6" y="139"/>
                  <a:pt x="88" y="136"/>
                  <a:pt x="88" y="13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0"/>
                  <a:pt x="86" y="67"/>
                  <a:pt x="82" y="67"/>
                </a:cubicBezTo>
                <a:lnTo>
                  <a:pt x="71" y="67"/>
                </a:lnTo>
                <a:close/>
                <a:moveTo>
                  <a:pt x="110" y="53"/>
                </a:moveTo>
                <a:cubicBezTo>
                  <a:pt x="107" y="53"/>
                  <a:pt x="104" y="56"/>
                  <a:pt x="104" y="60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04" y="136"/>
                  <a:pt x="107" y="139"/>
                  <a:pt x="110" y="139"/>
                </a:cubicBezTo>
                <a:cubicBezTo>
                  <a:pt x="121" y="139"/>
                  <a:pt x="121" y="139"/>
                  <a:pt x="121" y="139"/>
                </a:cubicBezTo>
                <a:cubicBezTo>
                  <a:pt x="124" y="139"/>
                  <a:pt x="127" y="136"/>
                  <a:pt x="127" y="133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6"/>
                  <a:pt x="124" y="53"/>
                  <a:pt x="121" y="53"/>
                </a:cubicBezTo>
                <a:lnTo>
                  <a:pt x="110" y="53"/>
                </a:lnTo>
                <a:close/>
                <a:moveTo>
                  <a:pt x="149" y="40"/>
                </a:moveTo>
                <a:cubicBezTo>
                  <a:pt x="146" y="40"/>
                  <a:pt x="143" y="43"/>
                  <a:pt x="143" y="46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143" y="136"/>
                  <a:pt x="146" y="139"/>
                  <a:pt x="149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3" y="139"/>
                  <a:pt x="166" y="136"/>
                  <a:pt x="166" y="133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6" y="43"/>
                  <a:pt x="163" y="40"/>
                  <a:pt x="160" y="40"/>
                </a:cubicBezTo>
                <a:lnTo>
                  <a:pt x="149" y="40"/>
                </a:lnTo>
                <a:close/>
                <a:moveTo>
                  <a:pt x="29" y="65"/>
                </a:moveTo>
                <a:cubicBezTo>
                  <a:pt x="71" y="58"/>
                  <a:pt x="109" y="43"/>
                  <a:pt x="144" y="22"/>
                </a:cubicBezTo>
                <a:cubicBezTo>
                  <a:pt x="148" y="28"/>
                  <a:pt x="148" y="28"/>
                  <a:pt x="148" y="28"/>
                </a:cubicBezTo>
                <a:cubicBezTo>
                  <a:pt x="160" y="9"/>
                  <a:pt x="160" y="9"/>
                  <a:pt x="160" y="9"/>
                </a:cubicBezTo>
                <a:cubicBezTo>
                  <a:pt x="137" y="8"/>
                  <a:pt x="137" y="8"/>
                  <a:pt x="137" y="8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06" y="35"/>
                  <a:pt x="68" y="49"/>
                  <a:pt x="28" y="57"/>
                </a:cubicBezTo>
                <a:lnTo>
                  <a:pt x="29" y="65"/>
                </a:lnTo>
                <a:close/>
                <a:moveTo>
                  <a:pt x="194" y="151"/>
                </a:moveTo>
                <a:cubicBezTo>
                  <a:pt x="175" y="140"/>
                  <a:pt x="175" y="140"/>
                  <a:pt x="175" y="140"/>
                </a:cubicBezTo>
                <a:cubicBezTo>
                  <a:pt x="175" y="147"/>
                  <a:pt x="175" y="147"/>
                  <a:pt x="175" y="147"/>
                </a:cubicBezTo>
                <a:cubicBezTo>
                  <a:pt x="16" y="147"/>
                  <a:pt x="16" y="147"/>
                  <a:pt x="16" y="147"/>
                </a:cubicBezTo>
                <a:cubicBezTo>
                  <a:pt x="16" y="20"/>
                  <a:pt x="16" y="20"/>
                  <a:pt x="16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6"/>
                  <a:pt x="7" y="156"/>
                  <a:pt x="7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163"/>
                  <a:pt x="175" y="163"/>
                  <a:pt x="175" y="163"/>
                </a:cubicBezTo>
                <a:lnTo>
                  <a:pt x="194" y="151"/>
                </a:lnTo>
                <a:close/>
              </a:path>
            </a:pathLst>
          </a:custGeom>
          <a:solidFill>
            <a:srgbClr val="34B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4" name="Google Shape;1205;p42"/>
          <p:cNvSpPr txBox="1">
            <a:spLocks noChangeArrowheads="1"/>
          </p:cNvSpPr>
          <p:nvPr/>
        </p:nvSpPr>
        <p:spPr bwMode="auto">
          <a:xfrm>
            <a:off x="7267575" y="1228725"/>
            <a:ext cx="13414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81952" name="Google Shape;1233;p42"/>
          <p:cNvSpPr txBox="1">
            <a:spLocks noChangeArrowheads="1"/>
          </p:cNvSpPr>
          <p:nvPr/>
        </p:nvSpPr>
        <p:spPr bwMode="auto">
          <a:xfrm>
            <a:off x="7296042" y="950079"/>
            <a:ext cx="1284504" cy="2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57" name="Google Shape;1238;p42"/>
          <p:cNvSpPr>
            <a:spLocks/>
          </p:cNvSpPr>
          <p:nvPr/>
        </p:nvSpPr>
        <p:spPr bwMode="auto">
          <a:xfrm>
            <a:off x="6091238" y="1277938"/>
            <a:ext cx="981075" cy="511175"/>
          </a:xfrm>
          <a:custGeom>
            <a:avLst/>
            <a:gdLst>
              <a:gd name="T0" fmla="*/ 2147483646 w 255"/>
              <a:gd name="T1" fmla="*/ 2147483646 h 133"/>
              <a:gd name="T2" fmla="*/ 2147483646 w 255"/>
              <a:gd name="T3" fmla="*/ 2147483646 h 133"/>
              <a:gd name="T4" fmla="*/ 2147483646 w 255"/>
              <a:gd name="T5" fmla="*/ 2147483646 h 133"/>
              <a:gd name="T6" fmla="*/ 2147483646 w 255"/>
              <a:gd name="T7" fmla="*/ 2147483646 h 133"/>
              <a:gd name="T8" fmla="*/ 2147483646 w 255"/>
              <a:gd name="T9" fmla="*/ 2147483646 h 133"/>
              <a:gd name="T10" fmla="*/ 2147483646 w 255"/>
              <a:gd name="T11" fmla="*/ 2147483646 h 133"/>
              <a:gd name="T12" fmla="*/ 2147483646 w 255"/>
              <a:gd name="T13" fmla="*/ 2147483646 h 133"/>
              <a:gd name="T14" fmla="*/ 2147483646 w 255"/>
              <a:gd name="T15" fmla="*/ 2147483646 h 133"/>
              <a:gd name="T16" fmla="*/ 2147483646 w 255"/>
              <a:gd name="T17" fmla="*/ 2147483646 h 133"/>
              <a:gd name="T18" fmla="*/ 2147483646 w 255"/>
              <a:gd name="T19" fmla="*/ 2147483646 h 133"/>
              <a:gd name="T20" fmla="*/ 2147483646 w 255"/>
              <a:gd name="T21" fmla="*/ 2147483646 h 133"/>
              <a:gd name="T22" fmla="*/ 2147483646 w 255"/>
              <a:gd name="T23" fmla="*/ 0 h 133"/>
              <a:gd name="T24" fmla="*/ 2147483646 w 255"/>
              <a:gd name="T25" fmla="*/ 2147483646 h 133"/>
              <a:gd name="T26" fmla="*/ 2147483646 w 255"/>
              <a:gd name="T27" fmla="*/ 2147483646 h 133"/>
              <a:gd name="T28" fmla="*/ 2147483646 w 255"/>
              <a:gd name="T29" fmla="*/ 2147483646 h 133"/>
              <a:gd name="T30" fmla="*/ 2147483646 w 255"/>
              <a:gd name="T31" fmla="*/ 2147483646 h 133"/>
              <a:gd name="T32" fmla="*/ 2147483646 w 255"/>
              <a:gd name="T33" fmla="*/ 2147483646 h 133"/>
              <a:gd name="T34" fmla="*/ 2147483646 w 255"/>
              <a:gd name="T35" fmla="*/ 2147483646 h 133"/>
              <a:gd name="T36" fmla="*/ 2147483646 w 255"/>
              <a:gd name="T37" fmla="*/ 2147483646 h 133"/>
              <a:gd name="T38" fmla="*/ 2147483646 w 255"/>
              <a:gd name="T39" fmla="*/ 2147483646 h 133"/>
              <a:gd name="T40" fmla="*/ 2147483646 w 255"/>
              <a:gd name="T41" fmla="*/ 2147483646 h 133"/>
              <a:gd name="T42" fmla="*/ 2147483646 w 255"/>
              <a:gd name="T43" fmla="*/ 2147483646 h 133"/>
              <a:gd name="T44" fmla="*/ 2147483646 w 255"/>
              <a:gd name="T45" fmla="*/ 2147483646 h 133"/>
              <a:gd name="T46" fmla="*/ 2147483646 w 255"/>
              <a:gd name="T47" fmla="*/ 2147483646 h 133"/>
              <a:gd name="T48" fmla="*/ 2147483646 w 255"/>
              <a:gd name="T49" fmla="*/ 2147483646 h 133"/>
              <a:gd name="T50" fmla="*/ 2147483646 w 255"/>
              <a:gd name="T51" fmla="*/ 2147483646 h 133"/>
              <a:gd name="T52" fmla="*/ 2147483646 w 255"/>
              <a:gd name="T53" fmla="*/ 2147483646 h 133"/>
              <a:gd name="T54" fmla="*/ 2147483646 w 255"/>
              <a:gd name="T55" fmla="*/ 2147483646 h 133"/>
              <a:gd name="T56" fmla="*/ 2147483646 w 255"/>
              <a:gd name="T57" fmla="*/ 2147483646 h 133"/>
              <a:gd name="T58" fmla="*/ 2147483646 w 255"/>
              <a:gd name="T59" fmla="*/ 2147483646 h 133"/>
              <a:gd name="T60" fmla="*/ 2147483646 w 255"/>
              <a:gd name="T61" fmla="*/ 2147483646 h 133"/>
              <a:gd name="T62" fmla="*/ 2147483646 w 255"/>
              <a:gd name="T63" fmla="*/ 2147483646 h 133"/>
              <a:gd name="T64" fmla="*/ 2147483646 w 255"/>
              <a:gd name="T65" fmla="*/ 2147483646 h 133"/>
              <a:gd name="T66" fmla="*/ 2147483646 w 255"/>
              <a:gd name="T67" fmla="*/ 2147483646 h 133"/>
              <a:gd name="T68" fmla="*/ 2147483646 w 255"/>
              <a:gd name="T69" fmla="*/ 2147483646 h 133"/>
              <a:gd name="T70" fmla="*/ 2147483646 w 255"/>
              <a:gd name="T71" fmla="*/ 2147483646 h 133"/>
              <a:gd name="T72" fmla="*/ 2147483646 w 255"/>
              <a:gd name="T73" fmla="*/ 2147483646 h 133"/>
              <a:gd name="T74" fmla="*/ 2147483646 w 255"/>
              <a:gd name="T75" fmla="*/ 2147483646 h 133"/>
              <a:gd name="T76" fmla="*/ 2147483646 w 255"/>
              <a:gd name="T77" fmla="*/ 2147483646 h 133"/>
              <a:gd name="T78" fmla="*/ 2147483646 w 255"/>
              <a:gd name="T79" fmla="*/ 2147483646 h 133"/>
              <a:gd name="T80" fmla="*/ 2147483646 w 255"/>
              <a:gd name="T81" fmla="*/ 2147483646 h 133"/>
              <a:gd name="T82" fmla="*/ 2147483646 w 255"/>
              <a:gd name="T83" fmla="*/ 2147483646 h 133"/>
              <a:gd name="T84" fmla="*/ 2147483646 w 255"/>
              <a:gd name="T85" fmla="*/ 2147483646 h 133"/>
              <a:gd name="T86" fmla="*/ 2147483646 w 255"/>
              <a:gd name="T87" fmla="*/ 2147483646 h 133"/>
              <a:gd name="T88" fmla="*/ 2147483646 w 255"/>
              <a:gd name="T89" fmla="*/ 2147483646 h 133"/>
              <a:gd name="T90" fmla="*/ 2147483646 w 255"/>
              <a:gd name="T91" fmla="*/ 2147483646 h 133"/>
              <a:gd name="T92" fmla="*/ 2147483646 w 255"/>
              <a:gd name="T93" fmla="*/ 2147483646 h 133"/>
              <a:gd name="T94" fmla="*/ 2147483646 w 255"/>
              <a:gd name="T95" fmla="*/ 2147483646 h 133"/>
              <a:gd name="T96" fmla="*/ 2147483646 w 255"/>
              <a:gd name="T97" fmla="*/ 2147483646 h 133"/>
              <a:gd name="T98" fmla="*/ 2147483646 w 255"/>
              <a:gd name="T99" fmla="*/ 2147483646 h 133"/>
              <a:gd name="T100" fmla="*/ 2147483646 w 255"/>
              <a:gd name="T101" fmla="*/ 2147483646 h 133"/>
              <a:gd name="T102" fmla="*/ 2147483646 w 255"/>
              <a:gd name="T103" fmla="*/ 2147483646 h 133"/>
              <a:gd name="T104" fmla="*/ 2147483646 w 255"/>
              <a:gd name="T105" fmla="*/ 2147483646 h 133"/>
              <a:gd name="T106" fmla="*/ 2147483646 w 255"/>
              <a:gd name="T107" fmla="*/ 2147483646 h 133"/>
              <a:gd name="T108" fmla="*/ 2147483646 w 255"/>
              <a:gd name="T109" fmla="*/ 2147483646 h 133"/>
              <a:gd name="T110" fmla="*/ 2147483646 w 255"/>
              <a:gd name="T111" fmla="*/ 2147483646 h 133"/>
              <a:gd name="T112" fmla="*/ 2147483646 w 255"/>
              <a:gd name="T113" fmla="*/ 2147483646 h 133"/>
              <a:gd name="T114" fmla="*/ 2147483646 w 255"/>
              <a:gd name="T115" fmla="*/ 2147483646 h 133"/>
              <a:gd name="T116" fmla="*/ 2147483646 w 255"/>
              <a:gd name="T117" fmla="*/ 2147483646 h 13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5" h="133" extrusionOk="0">
                <a:moveTo>
                  <a:pt x="184" y="126"/>
                </a:moveTo>
                <a:cubicBezTo>
                  <a:pt x="181" y="127"/>
                  <a:pt x="177" y="129"/>
                  <a:pt x="173" y="129"/>
                </a:cubicBezTo>
                <a:cubicBezTo>
                  <a:pt x="160" y="132"/>
                  <a:pt x="147" y="133"/>
                  <a:pt x="131" y="133"/>
                </a:cubicBezTo>
                <a:cubicBezTo>
                  <a:pt x="114" y="133"/>
                  <a:pt x="101" y="132"/>
                  <a:pt x="89" y="129"/>
                </a:cubicBezTo>
                <a:cubicBezTo>
                  <a:pt x="85" y="129"/>
                  <a:pt x="81" y="127"/>
                  <a:pt x="77" y="126"/>
                </a:cubicBezTo>
                <a:cubicBezTo>
                  <a:pt x="66" y="120"/>
                  <a:pt x="66" y="111"/>
                  <a:pt x="72" y="105"/>
                </a:cubicBezTo>
                <a:cubicBezTo>
                  <a:pt x="79" y="98"/>
                  <a:pt x="87" y="94"/>
                  <a:pt x="96" y="90"/>
                </a:cubicBezTo>
                <a:cubicBezTo>
                  <a:pt x="100" y="88"/>
                  <a:pt x="104" y="86"/>
                  <a:pt x="108" y="85"/>
                </a:cubicBezTo>
                <a:cubicBezTo>
                  <a:pt x="115" y="82"/>
                  <a:pt x="117" y="74"/>
                  <a:pt x="112" y="69"/>
                </a:cubicBezTo>
                <a:cubicBezTo>
                  <a:pt x="101" y="58"/>
                  <a:pt x="96" y="44"/>
                  <a:pt x="97" y="29"/>
                </a:cubicBezTo>
                <a:cubicBezTo>
                  <a:pt x="98" y="13"/>
                  <a:pt x="107" y="5"/>
                  <a:pt x="122" y="1"/>
                </a:cubicBezTo>
                <a:cubicBezTo>
                  <a:pt x="125" y="1"/>
                  <a:pt x="128" y="0"/>
                  <a:pt x="131" y="0"/>
                </a:cubicBezTo>
                <a:cubicBezTo>
                  <a:pt x="134" y="0"/>
                  <a:pt x="137" y="1"/>
                  <a:pt x="140" y="1"/>
                </a:cubicBezTo>
                <a:cubicBezTo>
                  <a:pt x="154" y="5"/>
                  <a:pt x="164" y="13"/>
                  <a:pt x="164" y="29"/>
                </a:cubicBezTo>
                <a:cubicBezTo>
                  <a:pt x="165" y="44"/>
                  <a:pt x="161" y="58"/>
                  <a:pt x="150" y="69"/>
                </a:cubicBezTo>
                <a:cubicBezTo>
                  <a:pt x="144" y="74"/>
                  <a:pt x="146" y="82"/>
                  <a:pt x="154" y="85"/>
                </a:cubicBezTo>
                <a:cubicBezTo>
                  <a:pt x="158" y="86"/>
                  <a:pt x="162" y="88"/>
                  <a:pt x="165" y="90"/>
                </a:cubicBezTo>
                <a:cubicBezTo>
                  <a:pt x="174" y="94"/>
                  <a:pt x="182" y="98"/>
                  <a:pt x="189" y="105"/>
                </a:cubicBezTo>
                <a:cubicBezTo>
                  <a:pt x="193" y="109"/>
                  <a:pt x="195" y="120"/>
                  <a:pt x="184" y="126"/>
                </a:cubicBezTo>
                <a:close/>
                <a:moveTo>
                  <a:pt x="251" y="114"/>
                </a:moveTo>
                <a:cubicBezTo>
                  <a:pt x="246" y="109"/>
                  <a:pt x="241" y="106"/>
                  <a:pt x="235" y="103"/>
                </a:cubicBezTo>
                <a:cubicBezTo>
                  <a:pt x="232" y="102"/>
                  <a:pt x="229" y="101"/>
                  <a:pt x="226" y="100"/>
                </a:cubicBezTo>
                <a:cubicBezTo>
                  <a:pt x="221" y="98"/>
                  <a:pt x="220" y="92"/>
                  <a:pt x="224" y="89"/>
                </a:cubicBezTo>
                <a:cubicBezTo>
                  <a:pt x="231" y="81"/>
                  <a:pt x="234" y="71"/>
                  <a:pt x="234" y="61"/>
                </a:cubicBezTo>
                <a:cubicBezTo>
                  <a:pt x="234" y="50"/>
                  <a:pt x="227" y="44"/>
                  <a:pt x="217" y="42"/>
                </a:cubicBezTo>
                <a:cubicBezTo>
                  <a:pt x="215" y="41"/>
                  <a:pt x="213" y="41"/>
                  <a:pt x="211" y="41"/>
                </a:cubicBezTo>
                <a:cubicBezTo>
                  <a:pt x="208" y="41"/>
                  <a:pt x="206" y="41"/>
                  <a:pt x="204" y="42"/>
                </a:cubicBezTo>
                <a:cubicBezTo>
                  <a:pt x="194" y="44"/>
                  <a:pt x="188" y="50"/>
                  <a:pt x="187" y="61"/>
                </a:cubicBezTo>
                <a:cubicBezTo>
                  <a:pt x="187" y="71"/>
                  <a:pt x="190" y="81"/>
                  <a:pt x="197" y="89"/>
                </a:cubicBezTo>
                <a:cubicBezTo>
                  <a:pt x="201" y="92"/>
                  <a:pt x="200" y="98"/>
                  <a:pt x="195" y="100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95" y="101"/>
                  <a:pt x="196" y="101"/>
                  <a:pt x="196" y="102"/>
                </a:cubicBezTo>
                <a:cubicBezTo>
                  <a:pt x="200" y="106"/>
                  <a:pt x="202" y="111"/>
                  <a:pt x="201" y="117"/>
                </a:cubicBezTo>
                <a:cubicBezTo>
                  <a:pt x="200" y="122"/>
                  <a:pt x="196" y="127"/>
                  <a:pt x="190" y="130"/>
                </a:cubicBezTo>
                <a:cubicBezTo>
                  <a:pt x="189" y="130"/>
                  <a:pt x="187" y="131"/>
                  <a:pt x="186" y="131"/>
                </a:cubicBezTo>
                <a:cubicBezTo>
                  <a:pt x="193" y="133"/>
                  <a:pt x="201" y="133"/>
                  <a:pt x="211" y="133"/>
                </a:cubicBezTo>
                <a:cubicBezTo>
                  <a:pt x="222" y="133"/>
                  <a:pt x="231" y="133"/>
                  <a:pt x="240" y="131"/>
                </a:cubicBezTo>
                <a:cubicBezTo>
                  <a:pt x="243" y="130"/>
                  <a:pt x="245" y="129"/>
                  <a:pt x="248" y="128"/>
                </a:cubicBezTo>
                <a:cubicBezTo>
                  <a:pt x="255" y="124"/>
                  <a:pt x="254" y="117"/>
                  <a:pt x="251" y="114"/>
                </a:cubicBezTo>
                <a:close/>
                <a:moveTo>
                  <a:pt x="60" y="117"/>
                </a:moveTo>
                <a:cubicBezTo>
                  <a:pt x="59" y="112"/>
                  <a:pt x="61" y="106"/>
                  <a:pt x="65" y="102"/>
                </a:cubicBezTo>
                <a:cubicBezTo>
                  <a:pt x="67" y="100"/>
                  <a:pt x="69" y="99"/>
                  <a:pt x="70" y="97"/>
                </a:cubicBezTo>
                <a:cubicBezTo>
                  <a:pt x="69" y="97"/>
                  <a:pt x="68" y="96"/>
                  <a:pt x="67" y="96"/>
                </a:cubicBezTo>
                <a:cubicBezTo>
                  <a:pt x="61" y="94"/>
                  <a:pt x="60" y="88"/>
                  <a:pt x="64" y="84"/>
                </a:cubicBezTo>
                <a:cubicBezTo>
                  <a:pt x="73" y="75"/>
                  <a:pt x="76" y="65"/>
                  <a:pt x="75" y="53"/>
                </a:cubicBezTo>
                <a:cubicBezTo>
                  <a:pt x="75" y="41"/>
                  <a:pt x="68" y="34"/>
                  <a:pt x="57" y="32"/>
                </a:cubicBezTo>
                <a:cubicBezTo>
                  <a:pt x="54" y="31"/>
                  <a:pt x="52" y="31"/>
                  <a:pt x="49" y="31"/>
                </a:cubicBezTo>
                <a:cubicBezTo>
                  <a:pt x="47" y="31"/>
                  <a:pt x="45" y="31"/>
                  <a:pt x="42" y="32"/>
                </a:cubicBezTo>
                <a:cubicBezTo>
                  <a:pt x="31" y="34"/>
                  <a:pt x="24" y="41"/>
                  <a:pt x="24" y="53"/>
                </a:cubicBezTo>
                <a:cubicBezTo>
                  <a:pt x="23" y="65"/>
                  <a:pt x="26" y="75"/>
                  <a:pt x="35" y="84"/>
                </a:cubicBezTo>
                <a:cubicBezTo>
                  <a:pt x="39" y="88"/>
                  <a:pt x="37" y="94"/>
                  <a:pt x="32" y="96"/>
                </a:cubicBezTo>
                <a:cubicBezTo>
                  <a:pt x="29" y="97"/>
                  <a:pt x="26" y="98"/>
                  <a:pt x="23" y="100"/>
                </a:cubicBezTo>
                <a:cubicBezTo>
                  <a:pt x="16" y="103"/>
                  <a:pt x="10" y="106"/>
                  <a:pt x="4" y="112"/>
                </a:cubicBezTo>
                <a:cubicBezTo>
                  <a:pt x="0" y="116"/>
                  <a:pt x="0" y="123"/>
                  <a:pt x="8" y="127"/>
                </a:cubicBezTo>
                <a:cubicBezTo>
                  <a:pt x="11" y="129"/>
                  <a:pt x="14" y="130"/>
                  <a:pt x="17" y="130"/>
                </a:cubicBezTo>
                <a:cubicBezTo>
                  <a:pt x="27" y="133"/>
                  <a:pt x="37" y="133"/>
                  <a:pt x="49" y="133"/>
                </a:cubicBezTo>
                <a:cubicBezTo>
                  <a:pt x="59" y="133"/>
                  <a:pt x="68" y="133"/>
                  <a:pt x="76" y="132"/>
                </a:cubicBezTo>
                <a:cubicBezTo>
                  <a:pt x="74" y="131"/>
                  <a:pt x="73" y="130"/>
                  <a:pt x="71" y="130"/>
                </a:cubicBezTo>
                <a:cubicBezTo>
                  <a:pt x="65" y="127"/>
                  <a:pt x="61" y="122"/>
                  <a:pt x="60" y="117"/>
                </a:cubicBezTo>
                <a:close/>
              </a:path>
            </a:pathLst>
          </a:custGeom>
          <a:solidFill>
            <a:srgbClr val="64D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2" name="Google Shape;1203;p42"/>
          <p:cNvSpPr txBox="1">
            <a:spLocks noChangeArrowheads="1"/>
          </p:cNvSpPr>
          <p:nvPr/>
        </p:nvSpPr>
        <p:spPr bwMode="auto">
          <a:xfrm>
            <a:off x="2049463" y="1228725"/>
            <a:ext cx="13414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50" name="Google Shape;1231;p42"/>
          <p:cNvSpPr txBox="1">
            <a:spLocks noChangeArrowheads="1"/>
          </p:cNvSpPr>
          <p:nvPr/>
        </p:nvSpPr>
        <p:spPr bwMode="auto">
          <a:xfrm>
            <a:off x="2086769" y="950080"/>
            <a:ext cx="1266825" cy="28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ANALYZE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58" name="Google Shape;1239;p42"/>
          <p:cNvSpPr>
            <a:spLocks/>
          </p:cNvSpPr>
          <p:nvPr/>
        </p:nvSpPr>
        <p:spPr bwMode="auto">
          <a:xfrm>
            <a:off x="1100138" y="1176338"/>
            <a:ext cx="669925" cy="601662"/>
          </a:xfrm>
          <a:custGeom>
            <a:avLst/>
            <a:gdLst>
              <a:gd name="T0" fmla="*/ 2147483646 w 174"/>
              <a:gd name="T1" fmla="*/ 2147483646 h 156"/>
              <a:gd name="T2" fmla="*/ 2147483646 w 174"/>
              <a:gd name="T3" fmla="*/ 2147483646 h 156"/>
              <a:gd name="T4" fmla="*/ 2147483646 w 174"/>
              <a:gd name="T5" fmla="*/ 2147483646 h 156"/>
              <a:gd name="T6" fmla="*/ 2147483646 w 174"/>
              <a:gd name="T7" fmla="*/ 0 h 156"/>
              <a:gd name="T8" fmla="*/ 2147483646 w 174"/>
              <a:gd name="T9" fmla="*/ 2147483646 h 156"/>
              <a:gd name="T10" fmla="*/ 2147483646 w 174"/>
              <a:gd name="T11" fmla="*/ 2147483646 h 156"/>
              <a:gd name="T12" fmla="*/ 2147483646 w 174"/>
              <a:gd name="T13" fmla="*/ 2147483646 h 156"/>
              <a:gd name="T14" fmla="*/ 2147483646 w 174"/>
              <a:gd name="T15" fmla="*/ 2147483646 h 156"/>
              <a:gd name="T16" fmla="*/ 2147483646 w 174"/>
              <a:gd name="T17" fmla="*/ 2147483646 h 156"/>
              <a:gd name="T18" fmla="*/ 2147483646 w 174"/>
              <a:gd name="T19" fmla="*/ 2147483646 h 156"/>
              <a:gd name="T20" fmla="*/ 2147483646 w 174"/>
              <a:gd name="T21" fmla="*/ 2147483646 h 156"/>
              <a:gd name="T22" fmla="*/ 2147483646 w 174"/>
              <a:gd name="T23" fmla="*/ 2147483646 h 156"/>
              <a:gd name="T24" fmla="*/ 2147483646 w 174"/>
              <a:gd name="T25" fmla="*/ 2147483646 h 156"/>
              <a:gd name="T26" fmla="*/ 2147483646 w 174"/>
              <a:gd name="T27" fmla="*/ 2147483646 h 156"/>
              <a:gd name="T28" fmla="*/ 2147483646 w 174"/>
              <a:gd name="T29" fmla="*/ 2147483646 h 156"/>
              <a:gd name="T30" fmla="*/ 2147483646 w 174"/>
              <a:gd name="T31" fmla="*/ 2147483646 h 156"/>
              <a:gd name="T32" fmla="*/ 0 w 174"/>
              <a:gd name="T33" fmla="*/ 2147483646 h 156"/>
              <a:gd name="T34" fmla="*/ 2147483646 w 174"/>
              <a:gd name="T35" fmla="*/ 2147483646 h 156"/>
              <a:gd name="T36" fmla="*/ 2147483646 w 174"/>
              <a:gd name="T37" fmla="*/ 2147483646 h 156"/>
              <a:gd name="T38" fmla="*/ 2147483646 w 174"/>
              <a:gd name="T39" fmla="*/ 2147483646 h 156"/>
              <a:gd name="T40" fmla="*/ 2147483646 w 174"/>
              <a:gd name="T41" fmla="*/ 2147483646 h 156"/>
              <a:gd name="T42" fmla="*/ 0 w 174"/>
              <a:gd name="T43" fmla="*/ 2147483646 h 156"/>
              <a:gd name="T44" fmla="*/ 2147483646 w 174"/>
              <a:gd name="T45" fmla="*/ 2147483646 h 156"/>
              <a:gd name="T46" fmla="*/ 2147483646 w 174"/>
              <a:gd name="T47" fmla="*/ 2147483646 h 156"/>
              <a:gd name="T48" fmla="*/ 2147483646 w 174"/>
              <a:gd name="T49" fmla="*/ 2147483646 h 156"/>
              <a:gd name="T50" fmla="*/ 2147483646 w 174"/>
              <a:gd name="T51" fmla="*/ 2147483646 h 156"/>
              <a:gd name="T52" fmla="*/ 2147483646 w 174"/>
              <a:gd name="T53" fmla="*/ 2147483646 h 156"/>
              <a:gd name="T54" fmla="*/ 2147483646 w 174"/>
              <a:gd name="T55" fmla="*/ 2147483646 h 156"/>
              <a:gd name="T56" fmla="*/ 2147483646 w 174"/>
              <a:gd name="T57" fmla="*/ 2147483646 h 156"/>
              <a:gd name="T58" fmla="*/ 2147483646 w 174"/>
              <a:gd name="T59" fmla="*/ 2147483646 h 156"/>
              <a:gd name="T60" fmla="*/ 2147483646 w 174"/>
              <a:gd name="T61" fmla="*/ 2147483646 h 156"/>
              <a:gd name="T62" fmla="*/ 2147483646 w 174"/>
              <a:gd name="T63" fmla="*/ 2147483646 h 156"/>
              <a:gd name="T64" fmla="*/ 2147483646 w 174"/>
              <a:gd name="T65" fmla="*/ 2147483646 h 156"/>
              <a:gd name="T66" fmla="*/ 2147483646 w 174"/>
              <a:gd name="T67" fmla="*/ 2147483646 h 156"/>
              <a:gd name="T68" fmla="*/ 2147483646 w 174"/>
              <a:gd name="T69" fmla="*/ 2147483646 h 156"/>
              <a:gd name="T70" fmla="*/ 2147483646 w 174"/>
              <a:gd name="T71" fmla="*/ 2147483646 h 1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4" h="156" extrusionOk="0">
                <a:moveTo>
                  <a:pt x="118" y="21"/>
                </a:moveTo>
                <a:cubicBezTo>
                  <a:pt x="108" y="21"/>
                  <a:pt x="108" y="21"/>
                  <a:pt x="108" y="21"/>
                </a:cubicBezTo>
                <a:cubicBezTo>
                  <a:pt x="107" y="15"/>
                  <a:pt x="102" y="10"/>
                  <a:pt x="97" y="10"/>
                </a:cubicBezTo>
                <a:cubicBezTo>
                  <a:pt x="77" y="10"/>
                  <a:pt x="77" y="10"/>
                  <a:pt x="77" y="10"/>
                </a:cubicBezTo>
                <a:cubicBezTo>
                  <a:pt x="71" y="10"/>
                  <a:pt x="67" y="15"/>
                  <a:pt x="6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10"/>
                  <a:pt x="64" y="0"/>
                  <a:pt x="7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9" y="0"/>
                  <a:pt x="118" y="10"/>
                  <a:pt x="118" y="21"/>
                </a:cubicBezTo>
                <a:close/>
                <a:moveTo>
                  <a:pt x="26" y="87"/>
                </a:moveTo>
                <a:cubicBezTo>
                  <a:pt x="70" y="87"/>
                  <a:pt x="70" y="87"/>
                  <a:pt x="70" y="87"/>
                </a:cubicBezTo>
                <a:cubicBezTo>
                  <a:pt x="70" y="81"/>
                  <a:pt x="70" y="81"/>
                  <a:pt x="70" y="81"/>
                </a:cubicBezTo>
                <a:cubicBezTo>
                  <a:pt x="70" y="76"/>
                  <a:pt x="74" y="72"/>
                  <a:pt x="78" y="72"/>
                </a:cubicBezTo>
                <a:cubicBezTo>
                  <a:pt x="95" y="72"/>
                  <a:pt x="95" y="72"/>
                  <a:pt x="95" y="72"/>
                </a:cubicBezTo>
                <a:cubicBezTo>
                  <a:pt x="100" y="72"/>
                  <a:pt x="104" y="76"/>
                  <a:pt x="104" y="81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61" y="87"/>
                  <a:pt x="171" y="76"/>
                  <a:pt x="174" y="62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174" y="36"/>
                  <a:pt x="165" y="26"/>
                  <a:pt x="153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9" y="26"/>
                  <a:pt x="139" y="26"/>
                  <a:pt x="139" y="26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9" y="26"/>
                  <a:pt x="0" y="36"/>
                  <a:pt x="0" y="49"/>
                </a:cubicBezTo>
                <a:cubicBezTo>
                  <a:pt x="0" y="62"/>
                  <a:pt x="0" y="62"/>
                  <a:pt x="0" y="62"/>
                </a:cubicBezTo>
                <a:cubicBezTo>
                  <a:pt x="2" y="76"/>
                  <a:pt x="13" y="87"/>
                  <a:pt x="26" y="87"/>
                </a:cubicBezTo>
                <a:close/>
                <a:moveTo>
                  <a:pt x="147" y="94"/>
                </a:moveTo>
                <a:cubicBezTo>
                  <a:pt x="104" y="94"/>
                  <a:pt x="104" y="94"/>
                  <a:pt x="104" y="94"/>
                </a:cubicBezTo>
                <a:cubicBezTo>
                  <a:pt x="104" y="101"/>
                  <a:pt x="104" y="101"/>
                  <a:pt x="104" y="101"/>
                </a:cubicBezTo>
                <a:cubicBezTo>
                  <a:pt x="104" y="105"/>
                  <a:pt x="100" y="109"/>
                  <a:pt x="95" y="109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4" y="109"/>
                  <a:pt x="70" y="105"/>
                  <a:pt x="70" y="101"/>
                </a:cubicBezTo>
                <a:cubicBezTo>
                  <a:pt x="70" y="94"/>
                  <a:pt x="70" y="94"/>
                  <a:pt x="70" y="94"/>
                </a:cubicBezTo>
                <a:cubicBezTo>
                  <a:pt x="26" y="94"/>
                  <a:pt x="26" y="94"/>
                  <a:pt x="26" y="94"/>
                </a:cubicBezTo>
                <a:cubicBezTo>
                  <a:pt x="15" y="94"/>
                  <a:pt x="6" y="88"/>
                  <a:pt x="0" y="79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6"/>
                  <a:pt x="9" y="156"/>
                  <a:pt x="20" y="156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3" y="156"/>
                  <a:pt x="33" y="156"/>
                  <a:pt x="33" y="156"/>
                </a:cubicBezTo>
                <a:cubicBezTo>
                  <a:pt x="41" y="156"/>
                  <a:pt x="41" y="156"/>
                  <a:pt x="41" y="156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153" y="156"/>
                  <a:pt x="153" y="156"/>
                  <a:pt x="153" y="156"/>
                </a:cubicBezTo>
                <a:cubicBezTo>
                  <a:pt x="165" y="156"/>
                  <a:pt x="174" y="146"/>
                  <a:pt x="174" y="133"/>
                </a:cubicBezTo>
                <a:cubicBezTo>
                  <a:pt x="174" y="79"/>
                  <a:pt x="174" y="79"/>
                  <a:pt x="174" y="79"/>
                </a:cubicBezTo>
                <a:cubicBezTo>
                  <a:pt x="168" y="88"/>
                  <a:pt x="158" y="94"/>
                  <a:pt x="147" y="94"/>
                </a:cubicBezTo>
                <a:close/>
                <a:moveTo>
                  <a:pt x="95" y="79"/>
                </a:moveTo>
                <a:cubicBezTo>
                  <a:pt x="79" y="79"/>
                  <a:pt x="79" y="79"/>
                  <a:pt x="79" y="79"/>
                </a:cubicBezTo>
                <a:cubicBezTo>
                  <a:pt x="77" y="79"/>
                  <a:pt x="76" y="80"/>
                  <a:pt x="76" y="82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100"/>
                  <a:pt x="76" y="100"/>
                  <a:pt x="76" y="100"/>
                </a:cubicBezTo>
                <a:cubicBezTo>
                  <a:pt x="76" y="102"/>
                  <a:pt x="77" y="103"/>
                  <a:pt x="79" y="103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97" y="103"/>
                  <a:pt x="98" y="102"/>
                  <a:pt x="98" y="100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94"/>
                  <a:pt x="98" y="94"/>
                  <a:pt x="98" y="94"/>
                </a:cubicBezTo>
                <a:cubicBezTo>
                  <a:pt x="98" y="88"/>
                  <a:pt x="98" y="88"/>
                  <a:pt x="98" y="88"/>
                </a:cubicBezTo>
                <a:cubicBezTo>
                  <a:pt x="98" y="86"/>
                  <a:pt x="98" y="86"/>
                  <a:pt x="98" y="86"/>
                </a:cubicBezTo>
                <a:cubicBezTo>
                  <a:pt x="98" y="82"/>
                  <a:pt x="98" y="82"/>
                  <a:pt x="98" y="82"/>
                </a:cubicBezTo>
                <a:cubicBezTo>
                  <a:pt x="98" y="80"/>
                  <a:pt x="97" y="79"/>
                  <a:pt x="95" y="79"/>
                </a:cubicBezTo>
                <a:close/>
              </a:path>
            </a:pathLst>
          </a:custGeom>
          <a:solidFill>
            <a:srgbClr val="FFCA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7" name="Google Shape;1208;p42"/>
          <p:cNvSpPr txBox="1">
            <a:spLocks noChangeArrowheads="1"/>
          </p:cNvSpPr>
          <p:nvPr/>
        </p:nvSpPr>
        <p:spPr bwMode="auto">
          <a:xfrm>
            <a:off x="3354388" y="4797425"/>
            <a:ext cx="13414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81947" name="Google Shape;1228;p42"/>
          <p:cNvSpPr txBox="1">
            <a:spLocks noChangeArrowheads="1"/>
          </p:cNvSpPr>
          <p:nvPr/>
        </p:nvSpPr>
        <p:spPr bwMode="auto">
          <a:xfrm>
            <a:off x="3433750" y="5551488"/>
            <a:ext cx="1182712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59" name="Google Shape;1240;p42"/>
          <p:cNvSpPr>
            <a:spLocks/>
          </p:cNvSpPr>
          <p:nvPr/>
        </p:nvSpPr>
        <p:spPr bwMode="auto">
          <a:xfrm>
            <a:off x="5035550" y="4984750"/>
            <a:ext cx="608013" cy="609600"/>
          </a:xfrm>
          <a:custGeom>
            <a:avLst/>
            <a:gdLst>
              <a:gd name="T0" fmla="*/ 2147483646 w 158"/>
              <a:gd name="T1" fmla="*/ 2147483646 h 158"/>
              <a:gd name="T2" fmla="*/ 2147483646 w 158"/>
              <a:gd name="T3" fmla="*/ 2147483646 h 158"/>
              <a:gd name="T4" fmla="*/ 2147483646 w 158"/>
              <a:gd name="T5" fmla="*/ 2147483646 h 158"/>
              <a:gd name="T6" fmla="*/ 0 w 158"/>
              <a:gd name="T7" fmla="*/ 2147483646 h 158"/>
              <a:gd name="T8" fmla="*/ 2147483646 w 158"/>
              <a:gd name="T9" fmla="*/ 2147483646 h 158"/>
              <a:gd name="T10" fmla="*/ 2147483646 w 158"/>
              <a:gd name="T11" fmla="*/ 2147483646 h 158"/>
              <a:gd name="T12" fmla="*/ 2147483646 w 158"/>
              <a:gd name="T13" fmla="*/ 0 h 158"/>
              <a:gd name="T14" fmla="*/ 2147483646 w 158"/>
              <a:gd name="T15" fmla="*/ 2147483646 h 158"/>
              <a:gd name="T16" fmla="*/ 2147483646 w 158"/>
              <a:gd name="T17" fmla="*/ 2147483646 h 158"/>
              <a:gd name="T18" fmla="*/ 2147483646 w 158"/>
              <a:gd name="T19" fmla="*/ 0 h 1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" h="158" extrusionOk="0">
                <a:moveTo>
                  <a:pt x="74" y="83"/>
                </a:moveTo>
                <a:cubicBezTo>
                  <a:pt x="149" y="83"/>
                  <a:pt x="149" y="83"/>
                  <a:pt x="149" y="83"/>
                </a:cubicBezTo>
                <a:cubicBezTo>
                  <a:pt x="149" y="125"/>
                  <a:pt x="116" y="158"/>
                  <a:pt x="74" y="158"/>
                </a:cubicBezTo>
                <a:cubicBezTo>
                  <a:pt x="33" y="158"/>
                  <a:pt x="0" y="125"/>
                  <a:pt x="0" y="83"/>
                </a:cubicBezTo>
                <a:cubicBezTo>
                  <a:pt x="0" y="42"/>
                  <a:pt x="33" y="9"/>
                  <a:pt x="74" y="9"/>
                </a:cubicBezTo>
                <a:lnTo>
                  <a:pt x="74" y="83"/>
                </a:lnTo>
                <a:close/>
                <a:moveTo>
                  <a:pt x="84" y="0"/>
                </a:moveTo>
                <a:cubicBezTo>
                  <a:pt x="84" y="74"/>
                  <a:pt x="84" y="74"/>
                  <a:pt x="84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8" y="33"/>
                  <a:pt x="125" y="0"/>
                  <a:pt x="84" y="0"/>
                </a:cubicBezTo>
                <a:close/>
              </a:path>
            </a:pathLst>
          </a:custGeom>
          <a:solidFill>
            <a:srgbClr val="8B10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9" name="Google Shape;1210;p42"/>
          <p:cNvSpPr txBox="1">
            <a:spLocks noChangeArrowheads="1"/>
          </p:cNvSpPr>
          <p:nvPr/>
        </p:nvSpPr>
        <p:spPr bwMode="auto">
          <a:xfrm>
            <a:off x="8649374" y="4797425"/>
            <a:ext cx="13414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81949" name="Google Shape;1230;p42"/>
          <p:cNvSpPr txBox="1">
            <a:spLocks noChangeArrowheads="1"/>
          </p:cNvSpPr>
          <p:nvPr/>
        </p:nvSpPr>
        <p:spPr bwMode="auto">
          <a:xfrm>
            <a:off x="8561354" y="5551488"/>
            <a:ext cx="1517476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60" name="Google Shape;1241;p42"/>
          <p:cNvSpPr>
            <a:spLocks/>
          </p:cNvSpPr>
          <p:nvPr/>
        </p:nvSpPr>
        <p:spPr bwMode="auto">
          <a:xfrm>
            <a:off x="10306050" y="4949825"/>
            <a:ext cx="492125" cy="720725"/>
          </a:xfrm>
          <a:custGeom>
            <a:avLst/>
            <a:gdLst>
              <a:gd name="T0" fmla="*/ 2147483646 w 128"/>
              <a:gd name="T1" fmla="*/ 2147483646 h 187"/>
              <a:gd name="T2" fmla="*/ 2147483646 w 128"/>
              <a:gd name="T3" fmla="*/ 2147483646 h 187"/>
              <a:gd name="T4" fmla="*/ 2147483646 w 128"/>
              <a:gd name="T5" fmla="*/ 2147483646 h 187"/>
              <a:gd name="T6" fmla="*/ 2147483646 w 128"/>
              <a:gd name="T7" fmla="*/ 2147483646 h 187"/>
              <a:gd name="T8" fmla="*/ 2147483646 w 128"/>
              <a:gd name="T9" fmla="*/ 2147483646 h 187"/>
              <a:gd name="T10" fmla="*/ 2147483646 w 128"/>
              <a:gd name="T11" fmla="*/ 2147483646 h 187"/>
              <a:gd name="T12" fmla="*/ 2147483646 w 128"/>
              <a:gd name="T13" fmla="*/ 2147483646 h 187"/>
              <a:gd name="T14" fmla="*/ 2147483646 w 128"/>
              <a:gd name="T15" fmla="*/ 2147483646 h 187"/>
              <a:gd name="T16" fmla="*/ 2147483646 w 128"/>
              <a:gd name="T17" fmla="*/ 2147483646 h 187"/>
              <a:gd name="T18" fmla="*/ 2147483646 w 128"/>
              <a:gd name="T19" fmla="*/ 2147483646 h 187"/>
              <a:gd name="T20" fmla="*/ 2147483646 w 128"/>
              <a:gd name="T21" fmla="*/ 0 h 187"/>
              <a:gd name="T22" fmla="*/ 2147483646 w 128"/>
              <a:gd name="T23" fmla="*/ 0 h 187"/>
              <a:gd name="T24" fmla="*/ 2147483646 w 128"/>
              <a:gd name="T25" fmla="*/ 2147483646 h 187"/>
              <a:gd name="T26" fmla="*/ 2147483646 w 128"/>
              <a:gd name="T27" fmla="*/ 2147483646 h 187"/>
              <a:gd name="T28" fmla="*/ 0 w 128"/>
              <a:gd name="T29" fmla="*/ 2147483646 h 187"/>
              <a:gd name="T30" fmla="*/ 2147483646 w 128"/>
              <a:gd name="T31" fmla="*/ 2147483646 h 187"/>
              <a:gd name="T32" fmla="*/ 2147483646 w 128"/>
              <a:gd name="T33" fmla="*/ 2147483646 h 187"/>
              <a:gd name="T34" fmla="*/ 2147483646 w 128"/>
              <a:gd name="T35" fmla="*/ 2147483646 h 187"/>
              <a:gd name="T36" fmla="*/ 2147483646 w 128"/>
              <a:gd name="T37" fmla="*/ 2147483646 h 187"/>
              <a:gd name="T38" fmla="*/ 2147483646 w 128"/>
              <a:gd name="T39" fmla="*/ 2147483646 h 187"/>
              <a:gd name="T40" fmla="*/ 2147483646 w 128"/>
              <a:gd name="T41" fmla="*/ 2147483646 h 187"/>
              <a:gd name="T42" fmla="*/ 2147483646 w 128"/>
              <a:gd name="T43" fmla="*/ 2147483646 h 187"/>
              <a:gd name="T44" fmla="*/ 2147483646 w 128"/>
              <a:gd name="T45" fmla="*/ 2147483646 h 187"/>
              <a:gd name="T46" fmla="*/ 2147483646 w 128"/>
              <a:gd name="T47" fmla="*/ 2147483646 h 187"/>
              <a:gd name="T48" fmla="*/ 2147483646 w 128"/>
              <a:gd name="T49" fmla="*/ 2147483646 h 187"/>
              <a:gd name="T50" fmla="*/ 2147483646 w 128"/>
              <a:gd name="T51" fmla="*/ 2147483646 h 187"/>
              <a:gd name="T52" fmla="*/ 2147483646 w 128"/>
              <a:gd name="T53" fmla="*/ 2147483646 h 187"/>
              <a:gd name="T54" fmla="*/ 2147483646 w 128"/>
              <a:gd name="T55" fmla="*/ 2147483646 h 187"/>
              <a:gd name="T56" fmla="*/ 2147483646 w 128"/>
              <a:gd name="T57" fmla="*/ 2147483646 h 18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8" h="187" extrusionOk="0">
                <a:moveTo>
                  <a:pt x="128" y="124"/>
                </a:moveTo>
                <a:cubicBezTo>
                  <a:pt x="128" y="105"/>
                  <a:pt x="114" y="89"/>
                  <a:pt x="84" y="82"/>
                </a:cubicBezTo>
                <a:cubicBezTo>
                  <a:pt x="80" y="81"/>
                  <a:pt x="64" y="77"/>
                  <a:pt x="60" y="76"/>
                </a:cubicBezTo>
                <a:cubicBezTo>
                  <a:pt x="37" y="70"/>
                  <a:pt x="31" y="67"/>
                  <a:pt x="31" y="61"/>
                </a:cubicBezTo>
                <a:cubicBezTo>
                  <a:pt x="31" y="54"/>
                  <a:pt x="39" y="46"/>
                  <a:pt x="63" y="46"/>
                </a:cubicBezTo>
                <a:cubicBezTo>
                  <a:pt x="79" y="46"/>
                  <a:pt x="96" y="59"/>
                  <a:pt x="96" y="59"/>
                </a:cubicBezTo>
                <a:cubicBezTo>
                  <a:pt x="102" y="63"/>
                  <a:pt x="106" y="63"/>
                  <a:pt x="112" y="58"/>
                </a:cubicBezTo>
                <a:cubicBezTo>
                  <a:pt x="112" y="58"/>
                  <a:pt x="119" y="52"/>
                  <a:pt x="119" y="46"/>
                </a:cubicBezTo>
                <a:cubicBezTo>
                  <a:pt x="119" y="38"/>
                  <a:pt x="99" y="26"/>
                  <a:pt x="78" y="21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3"/>
                  <a:pt x="74" y="0"/>
                  <a:pt x="6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5" y="0"/>
                  <a:pt x="51" y="3"/>
                  <a:pt x="51" y="6"/>
                </a:cubicBezTo>
                <a:cubicBezTo>
                  <a:pt x="51" y="20"/>
                  <a:pt x="51" y="20"/>
                  <a:pt x="51" y="20"/>
                </a:cubicBezTo>
                <a:cubicBezTo>
                  <a:pt x="18" y="24"/>
                  <a:pt x="0" y="41"/>
                  <a:pt x="0" y="61"/>
                </a:cubicBezTo>
                <a:cubicBezTo>
                  <a:pt x="0" y="86"/>
                  <a:pt x="23" y="95"/>
                  <a:pt x="48" y="102"/>
                </a:cubicBezTo>
                <a:cubicBezTo>
                  <a:pt x="52" y="103"/>
                  <a:pt x="72" y="108"/>
                  <a:pt x="75" y="108"/>
                </a:cubicBezTo>
                <a:cubicBezTo>
                  <a:pt x="94" y="113"/>
                  <a:pt x="98" y="120"/>
                  <a:pt x="98" y="125"/>
                </a:cubicBezTo>
                <a:cubicBezTo>
                  <a:pt x="98" y="133"/>
                  <a:pt x="89" y="140"/>
                  <a:pt x="66" y="140"/>
                </a:cubicBezTo>
                <a:cubicBezTo>
                  <a:pt x="49" y="140"/>
                  <a:pt x="26" y="126"/>
                  <a:pt x="26" y="126"/>
                </a:cubicBezTo>
                <a:cubicBezTo>
                  <a:pt x="20" y="122"/>
                  <a:pt x="14" y="123"/>
                  <a:pt x="9" y="129"/>
                </a:cubicBezTo>
                <a:cubicBezTo>
                  <a:pt x="9" y="129"/>
                  <a:pt x="5" y="134"/>
                  <a:pt x="5" y="140"/>
                </a:cubicBezTo>
                <a:cubicBezTo>
                  <a:pt x="5" y="149"/>
                  <a:pt x="29" y="161"/>
                  <a:pt x="51" y="165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4"/>
                  <a:pt x="55" y="187"/>
                  <a:pt x="59" y="187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4" y="187"/>
                  <a:pt x="78" y="184"/>
                  <a:pt x="78" y="180"/>
                </a:cubicBezTo>
                <a:cubicBezTo>
                  <a:pt x="78" y="166"/>
                  <a:pt x="78" y="166"/>
                  <a:pt x="78" y="166"/>
                </a:cubicBezTo>
                <a:cubicBezTo>
                  <a:pt x="113" y="162"/>
                  <a:pt x="128" y="144"/>
                  <a:pt x="128" y="124"/>
                </a:cubicBez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6" name="Google Shape;1207;p42"/>
          <p:cNvSpPr txBox="1">
            <a:spLocks noChangeArrowheads="1"/>
          </p:cNvSpPr>
          <p:nvPr/>
        </p:nvSpPr>
        <p:spPr bwMode="auto">
          <a:xfrm>
            <a:off x="708025" y="4797425"/>
            <a:ext cx="1341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81946" name="Google Shape;1227;p42"/>
          <p:cNvSpPr txBox="1">
            <a:spLocks noChangeArrowheads="1"/>
          </p:cNvSpPr>
          <p:nvPr/>
        </p:nvSpPr>
        <p:spPr bwMode="auto">
          <a:xfrm>
            <a:off x="837171" y="5551488"/>
            <a:ext cx="1083146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STUDY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81961" name="Google Shape;1242;p42"/>
          <p:cNvSpPr>
            <a:spLocks/>
          </p:cNvSpPr>
          <p:nvPr/>
        </p:nvSpPr>
        <p:spPr bwMode="auto">
          <a:xfrm>
            <a:off x="2417763" y="4984750"/>
            <a:ext cx="635000" cy="636588"/>
          </a:xfrm>
          <a:custGeom>
            <a:avLst/>
            <a:gdLst>
              <a:gd name="T0" fmla="*/ 2147483646 w 165"/>
              <a:gd name="T1" fmla="*/ 2147483646 h 165"/>
              <a:gd name="T2" fmla="*/ 2147483646 w 165"/>
              <a:gd name="T3" fmla="*/ 2147483646 h 165"/>
              <a:gd name="T4" fmla="*/ 2147483646 w 165"/>
              <a:gd name="T5" fmla="*/ 2147483646 h 165"/>
              <a:gd name="T6" fmla="*/ 2147483646 w 165"/>
              <a:gd name="T7" fmla="*/ 2147483646 h 165"/>
              <a:gd name="T8" fmla="*/ 2147483646 w 165"/>
              <a:gd name="T9" fmla="*/ 2147483646 h 165"/>
              <a:gd name="T10" fmla="*/ 2147483646 w 165"/>
              <a:gd name="T11" fmla="*/ 2147483646 h 165"/>
              <a:gd name="T12" fmla="*/ 2147483646 w 165"/>
              <a:gd name="T13" fmla="*/ 2147483646 h 165"/>
              <a:gd name="T14" fmla="*/ 2147483646 w 165"/>
              <a:gd name="T15" fmla="*/ 2147483646 h 165"/>
              <a:gd name="T16" fmla="*/ 2147483646 w 165"/>
              <a:gd name="T17" fmla="*/ 2147483646 h 165"/>
              <a:gd name="T18" fmla="*/ 2147483646 w 165"/>
              <a:gd name="T19" fmla="*/ 2147483646 h 165"/>
              <a:gd name="T20" fmla="*/ 2147483646 w 165"/>
              <a:gd name="T21" fmla="*/ 0 h 165"/>
              <a:gd name="T22" fmla="*/ 2147483646 w 165"/>
              <a:gd name="T23" fmla="*/ 0 h 165"/>
              <a:gd name="T24" fmla="*/ 2147483646 w 165"/>
              <a:gd name="T25" fmla="*/ 2147483646 h 165"/>
              <a:gd name="T26" fmla="*/ 2147483646 w 165"/>
              <a:gd name="T27" fmla="*/ 2147483646 h 165"/>
              <a:gd name="T28" fmla="*/ 2147483646 w 165"/>
              <a:gd name="T29" fmla="*/ 2147483646 h 165"/>
              <a:gd name="T30" fmla="*/ 2147483646 w 165"/>
              <a:gd name="T31" fmla="*/ 2147483646 h 165"/>
              <a:gd name="T32" fmla="*/ 2147483646 w 165"/>
              <a:gd name="T33" fmla="*/ 2147483646 h 165"/>
              <a:gd name="T34" fmla="*/ 2147483646 w 165"/>
              <a:gd name="T35" fmla="*/ 2147483646 h 165"/>
              <a:gd name="T36" fmla="*/ 2147483646 w 165"/>
              <a:gd name="T37" fmla="*/ 2147483646 h 165"/>
              <a:gd name="T38" fmla="*/ 2147483646 w 165"/>
              <a:gd name="T39" fmla="*/ 2147483646 h 165"/>
              <a:gd name="T40" fmla="*/ 2147483646 w 165"/>
              <a:gd name="T41" fmla="*/ 2147483646 h 165"/>
              <a:gd name="T42" fmla="*/ 2147483646 w 165"/>
              <a:gd name="T43" fmla="*/ 2147483646 h 165"/>
              <a:gd name="T44" fmla="*/ 0 w 165"/>
              <a:gd name="T45" fmla="*/ 2147483646 h 165"/>
              <a:gd name="T46" fmla="*/ 0 w 165"/>
              <a:gd name="T47" fmla="*/ 2147483646 h 165"/>
              <a:gd name="T48" fmla="*/ 2147483646 w 165"/>
              <a:gd name="T49" fmla="*/ 2147483646 h 165"/>
              <a:gd name="T50" fmla="*/ 2147483646 w 165"/>
              <a:gd name="T51" fmla="*/ 2147483646 h 165"/>
              <a:gd name="T52" fmla="*/ 2147483646 w 165"/>
              <a:gd name="T53" fmla="*/ 2147483646 h 165"/>
              <a:gd name="T54" fmla="*/ 2147483646 w 165"/>
              <a:gd name="T55" fmla="*/ 2147483646 h 165"/>
              <a:gd name="T56" fmla="*/ 2147483646 w 165"/>
              <a:gd name="T57" fmla="*/ 2147483646 h 165"/>
              <a:gd name="T58" fmla="*/ 2147483646 w 165"/>
              <a:gd name="T59" fmla="*/ 2147483646 h 165"/>
              <a:gd name="T60" fmla="*/ 2147483646 w 165"/>
              <a:gd name="T61" fmla="*/ 2147483646 h 165"/>
              <a:gd name="T62" fmla="*/ 2147483646 w 165"/>
              <a:gd name="T63" fmla="*/ 2147483646 h 165"/>
              <a:gd name="T64" fmla="*/ 2147483646 w 165"/>
              <a:gd name="T65" fmla="*/ 2147483646 h 165"/>
              <a:gd name="T66" fmla="*/ 2147483646 w 165"/>
              <a:gd name="T67" fmla="*/ 2147483646 h 165"/>
              <a:gd name="T68" fmla="*/ 2147483646 w 165"/>
              <a:gd name="T69" fmla="*/ 2147483646 h 165"/>
              <a:gd name="T70" fmla="*/ 2147483646 w 165"/>
              <a:gd name="T71" fmla="*/ 2147483646 h 165"/>
              <a:gd name="T72" fmla="*/ 2147483646 w 165"/>
              <a:gd name="T73" fmla="*/ 2147483646 h 165"/>
              <a:gd name="T74" fmla="*/ 2147483646 w 165"/>
              <a:gd name="T75" fmla="*/ 2147483646 h 165"/>
              <a:gd name="T76" fmla="*/ 2147483646 w 165"/>
              <a:gd name="T77" fmla="*/ 2147483646 h 165"/>
              <a:gd name="T78" fmla="*/ 2147483646 w 165"/>
              <a:gd name="T79" fmla="*/ 2147483646 h 165"/>
              <a:gd name="T80" fmla="*/ 2147483646 w 165"/>
              <a:gd name="T81" fmla="*/ 2147483646 h 165"/>
              <a:gd name="T82" fmla="*/ 2147483646 w 165"/>
              <a:gd name="T83" fmla="*/ 2147483646 h 165"/>
              <a:gd name="T84" fmla="*/ 2147483646 w 165"/>
              <a:gd name="T85" fmla="*/ 2147483646 h 165"/>
              <a:gd name="T86" fmla="*/ 2147483646 w 165"/>
              <a:gd name="T87" fmla="*/ 2147483646 h 165"/>
              <a:gd name="T88" fmla="*/ 2147483646 w 165"/>
              <a:gd name="T89" fmla="*/ 2147483646 h 165"/>
              <a:gd name="T90" fmla="*/ 2147483646 w 165"/>
              <a:gd name="T91" fmla="*/ 2147483646 h 165"/>
              <a:gd name="T92" fmla="*/ 2147483646 w 165"/>
              <a:gd name="T93" fmla="*/ 2147483646 h 165"/>
              <a:gd name="T94" fmla="*/ 2147483646 w 165"/>
              <a:gd name="T95" fmla="*/ 2147483646 h 165"/>
              <a:gd name="T96" fmla="*/ 2147483646 w 165"/>
              <a:gd name="T97" fmla="*/ 2147483646 h 165"/>
              <a:gd name="T98" fmla="*/ 2147483646 w 165"/>
              <a:gd name="T99" fmla="*/ 2147483646 h 165"/>
              <a:gd name="T100" fmla="*/ 2147483646 w 165"/>
              <a:gd name="T101" fmla="*/ 2147483646 h 165"/>
              <a:gd name="T102" fmla="*/ 2147483646 w 165"/>
              <a:gd name="T103" fmla="*/ 2147483646 h 165"/>
              <a:gd name="T104" fmla="*/ 2147483646 w 165"/>
              <a:gd name="T105" fmla="*/ 2147483646 h 165"/>
              <a:gd name="T106" fmla="*/ 2147483646 w 165"/>
              <a:gd name="T107" fmla="*/ 2147483646 h 16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65" h="165" extrusionOk="0">
                <a:moveTo>
                  <a:pt x="162" y="70"/>
                </a:moveTo>
                <a:cubicBezTo>
                  <a:pt x="141" y="67"/>
                  <a:pt x="141" y="67"/>
                  <a:pt x="141" y="67"/>
                </a:cubicBezTo>
                <a:cubicBezTo>
                  <a:pt x="140" y="62"/>
                  <a:pt x="138" y="56"/>
                  <a:pt x="135" y="51"/>
                </a:cubicBezTo>
                <a:cubicBezTo>
                  <a:pt x="147" y="35"/>
                  <a:pt x="147" y="35"/>
                  <a:pt x="147" y="35"/>
                </a:cubicBezTo>
                <a:cubicBezTo>
                  <a:pt x="148" y="33"/>
                  <a:pt x="148" y="31"/>
                  <a:pt x="147" y="30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33" y="17"/>
                  <a:pt x="131" y="17"/>
                  <a:pt x="130" y="18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08" y="27"/>
                  <a:pt x="103" y="25"/>
                  <a:pt x="97" y="2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2" y="0"/>
                  <a:pt x="9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0"/>
                  <a:pt x="71" y="1"/>
                  <a:pt x="70" y="3"/>
                </a:cubicBezTo>
                <a:cubicBezTo>
                  <a:pt x="67" y="23"/>
                  <a:pt x="67" y="23"/>
                  <a:pt x="67" y="23"/>
                </a:cubicBezTo>
                <a:cubicBezTo>
                  <a:pt x="61" y="25"/>
                  <a:pt x="56" y="27"/>
                  <a:pt x="51" y="30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7"/>
                  <a:pt x="31" y="17"/>
                  <a:pt x="30" y="18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1"/>
                  <a:pt x="17" y="33"/>
                  <a:pt x="18" y="35"/>
                </a:cubicBezTo>
                <a:cubicBezTo>
                  <a:pt x="30" y="51"/>
                  <a:pt x="30" y="51"/>
                  <a:pt x="30" y="51"/>
                </a:cubicBezTo>
                <a:cubicBezTo>
                  <a:pt x="27" y="56"/>
                  <a:pt x="25" y="62"/>
                  <a:pt x="23" y="67"/>
                </a:cubicBezTo>
                <a:cubicBezTo>
                  <a:pt x="3" y="70"/>
                  <a:pt x="3" y="70"/>
                  <a:pt x="3" y="70"/>
                </a:cubicBezTo>
                <a:cubicBezTo>
                  <a:pt x="1" y="71"/>
                  <a:pt x="0" y="72"/>
                  <a:pt x="0" y="7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2"/>
                  <a:pt x="1" y="94"/>
                  <a:pt x="3" y="94"/>
                </a:cubicBezTo>
                <a:cubicBezTo>
                  <a:pt x="23" y="97"/>
                  <a:pt x="23" y="97"/>
                  <a:pt x="23" y="97"/>
                </a:cubicBezTo>
                <a:cubicBezTo>
                  <a:pt x="25" y="103"/>
                  <a:pt x="27" y="108"/>
                  <a:pt x="30" y="113"/>
                </a:cubicBezTo>
                <a:cubicBezTo>
                  <a:pt x="18" y="130"/>
                  <a:pt x="18" y="130"/>
                  <a:pt x="18" y="130"/>
                </a:cubicBezTo>
                <a:cubicBezTo>
                  <a:pt x="17" y="131"/>
                  <a:pt x="17" y="134"/>
                  <a:pt x="18" y="135"/>
                </a:cubicBezTo>
                <a:cubicBezTo>
                  <a:pt x="30" y="147"/>
                  <a:pt x="30" y="147"/>
                  <a:pt x="30" y="147"/>
                </a:cubicBezTo>
                <a:cubicBezTo>
                  <a:pt x="31" y="148"/>
                  <a:pt x="33" y="148"/>
                  <a:pt x="34" y="147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6" y="138"/>
                  <a:pt x="61" y="140"/>
                  <a:pt x="67" y="141"/>
                </a:cubicBezTo>
                <a:cubicBezTo>
                  <a:pt x="70" y="162"/>
                  <a:pt x="70" y="162"/>
                  <a:pt x="70" y="162"/>
                </a:cubicBezTo>
                <a:cubicBezTo>
                  <a:pt x="71" y="164"/>
                  <a:pt x="72" y="165"/>
                  <a:pt x="74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2" y="165"/>
                  <a:pt x="94" y="164"/>
                  <a:pt x="94" y="16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3" y="140"/>
                  <a:pt x="108" y="138"/>
                  <a:pt x="113" y="135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1" y="148"/>
                  <a:pt x="133" y="148"/>
                  <a:pt x="135" y="147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8" y="134"/>
                  <a:pt x="148" y="131"/>
                  <a:pt x="147" y="130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38" y="108"/>
                  <a:pt x="140" y="103"/>
                  <a:pt x="141" y="97"/>
                </a:cubicBezTo>
                <a:cubicBezTo>
                  <a:pt x="162" y="94"/>
                  <a:pt x="162" y="94"/>
                  <a:pt x="162" y="94"/>
                </a:cubicBezTo>
                <a:cubicBezTo>
                  <a:pt x="163" y="94"/>
                  <a:pt x="165" y="92"/>
                  <a:pt x="165" y="91"/>
                </a:cubicBezTo>
                <a:cubicBezTo>
                  <a:pt x="165" y="74"/>
                  <a:pt x="165" y="74"/>
                  <a:pt x="165" y="74"/>
                </a:cubicBezTo>
                <a:cubicBezTo>
                  <a:pt x="165" y="72"/>
                  <a:pt x="163" y="71"/>
                  <a:pt x="162" y="70"/>
                </a:cubicBezTo>
                <a:close/>
                <a:moveTo>
                  <a:pt x="82" y="113"/>
                </a:moveTo>
                <a:cubicBezTo>
                  <a:pt x="65" y="113"/>
                  <a:pt x="52" y="99"/>
                  <a:pt x="52" y="82"/>
                </a:cubicBezTo>
                <a:cubicBezTo>
                  <a:pt x="52" y="66"/>
                  <a:pt x="65" y="52"/>
                  <a:pt x="82" y="52"/>
                </a:cubicBezTo>
                <a:cubicBezTo>
                  <a:pt x="99" y="52"/>
                  <a:pt x="113" y="66"/>
                  <a:pt x="113" y="82"/>
                </a:cubicBezTo>
                <a:cubicBezTo>
                  <a:pt x="113" y="99"/>
                  <a:pt x="99" y="113"/>
                  <a:pt x="82" y="113"/>
                </a:cubicBezTo>
                <a:close/>
              </a:path>
            </a:pathLst>
          </a:custGeom>
          <a:solidFill>
            <a:srgbClr val="FE9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5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5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5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5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19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19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819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819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19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819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819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819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grpId="0" nodeType="click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2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3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6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7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0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1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4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5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8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9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2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3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6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7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0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1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4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5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8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9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2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3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6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7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0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1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4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5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8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9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930" grpId="0" animBg="1"/>
          <p:bldP spid="81931" grpId="0" animBg="1"/>
          <p:bldP spid="81932" grpId="0" animBg="1"/>
          <p:bldP spid="81933" grpId="0" animBg="1"/>
          <p:bldP spid="81934" grpId="0" animBg="1"/>
          <p:bldP spid="81935" grpId="0" animBg="1"/>
          <p:bldP spid="81936" grpId="0" animBg="1"/>
          <p:bldP spid="81937" grpId="0" animBg="1"/>
          <p:bldP spid="81938" grpId="0"/>
          <p:bldP spid="81939" grpId="0"/>
          <p:bldP spid="81940" grpId="0"/>
          <p:bldP spid="81941" grpId="0"/>
          <p:bldP spid="81942" grpId="0"/>
          <p:bldP spid="81943" grpId="0"/>
          <p:bldP spid="81944" grpId="0"/>
          <p:bldP spid="81945" grpId="0"/>
          <p:bldP spid="81923" grpId="0"/>
          <p:bldP spid="81951" grpId="0"/>
          <p:bldP spid="81954" grpId="0" animBg="1"/>
          <p:bldP spid="81928" grpId="0"/>
          <p:bldP spid="81948" grpId="0"/>
          <p:bldP spid="81955" grpId="0" animBg="1"/>
          <p:bldP spid="81925" grpId="0"/>
          <p:bldP spid="81953" grpId="0"/>
          <p:bldP spid="81956" grpId="0" animBg="1"/>
          <p:bldP spid="81924" grpId="0"/>
          <p:bldP spid="81952" grpId="0"/>
          <p:bldP spid="81957" grpId="0" animBg="1"/>
          <p:bldP spid="81922" grpId="0"/>
          <p:bldP spid="81950" grpId="0"/>
          <p:bldP spid="81958" grpId="0" animBg="1"/>
          <p:bldP spid="81927" grpId="0"/>
          <p:bldP spid="81947" grpId="0"/>
          <p:bldP spid="81959" grpId="0" animBg="1"/>
          <p:bldP spid="81929" grpId="0"/>
          <p:bldP spid="81949" grpId="0"/>
          <p:bldP spid="81960" grpId="0" animBg="1"/>
          <p:bldP spid="81926" grpId="0"/>
          <p:bldP spid="81946" grpId="0"/>
          <p:bldP spid="819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5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5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5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5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19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19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819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819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19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819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819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819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grpId="0" nodeType="click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930" grpId="0" animBg="1"/>
          <p:bldP spid="81931" grpId="0" animBg="1"/>
          <p:bldP spid="81932" grpId="0" animBg="1"/>
          <p:bldP spid="81933" grpId="0" animBg="1"/>
          <p:bldP spid="81934" grpId="0" animBg="1"/>
          <p:bldP spid="81935" grpId="0" animBg="1"/>
          <p:bldP spid="81936" grpId="0" animBg="1"/>
          <p:bldP spid="81937" grpId="0" animBg="1"/>
          <p:bldP spid="81938" grpId="0"/>
          <p:bldP spid="81939" grpId="0"/>
          <p:bldP spid="81940" grpId="0"/>
          <p:bldP spid="81941" grpId="0"/>
          <p:bldP spid="81942" grpId="0"/>
          <p:bldP spid="81943" grpId="0"/>
          <p:bldP spid="81944" grpId="0"/>
          <p:bldP spid="81945" grpId="0"/>
          <p:bldP spid="81923" grpId="0"/>
          <p:bldP spid="81951" grpId="0"/>
          <p:bldP spid="81954" grpId="0" animBg="1"/>
          <p:bldP spid="81928" grpId="0"/>
          <p:bldP spid="81948" grpId="0"/>
          <p:bldP spid="81955" grpId="0" animBg="1"/>
          <p:bldP spid="81925" grpId="0"/>
          <p:bldP spid="81953" grpId="0"/>
          <p:bldP spid="81956" grpId="0" animBg="1"/>
          <p:bldP spid="81924" grpId="0"/>
          <p:bldP spid="81952" grpId="0"/>
          <p:bldP spid="81957" grpId="0" animBg="1"/>
          <p:bldP spid="81922" grpId="0"/>
          <p:bldP spid="81950" grpId="0"/>
          <p:bldP spid="81958" grpId="0" animBg="1"/>
          <p:bldP spid="81927" grpId="0"/>
          <p:bldP spid="81947" grpId="0"/>
          <p:bldP spid="81959" grpId="0" animBg="1"/>
          <p:bldP spid="81929" grpId="0"/>
          <p:bldP spid="81949" grpId="0"/>
          <p:bldP spid="81960" grpId="0" animBg="1"/>
          <p:bldP spid="81926" grpId="0"/>
          <p:bldP spid="81946" grpId="0"/>
          <p:bldP spid="8196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DE2F127-F299-164F-AB69-86A0A5F6E274}"/>
              </a:ext>
            </a:extLst>
          </p:cNvPr>
          <p:cNvGrpSpPr/>
          <p:nvPr/>
        </p:nvGrpSpPr>
        <p:grpSpPr>
          <a:xfrm>
            <a:off x="4183707" y="770980"/>
            <a:ext cx="1734937" cy="1738352"/>
            <a:chOff x="4183707" y="770980"/>
            <a:chExt cx="1734937" cy="1738352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04F51B5E-3788-004A-8D5A-6E14D83EA160}"/>
                </a:ext>
              </a:extLst>
            </p:cNvPr>
            <p:cNvGrpSpPr/>
            <p:nvPr/>
          </p:nvGrpSpPr>
          <p:grpSpPr>
            <a:xfrm>
              <a:off x="4183707" y="770980"/>
              <a:ext cx="1734937" cy="1738352"/>
              <a:chOff x="4183707" y="770980"/>
              <a:chExt cx="1734937" cy="1738352"/>
            </a:xfrm>
          </p:grpSpPr>
          <p:sp>
            <p:nvSpPr>
              <p:cNvPr id="21" name="Freeform 11">
                <a:extLst>
                  <a:ext uri="{FF2B5EF4-FFF2-40B4-BE49-F238E27FC236}">
                    <a16:creationId xmlns="" xmlns:a16="http://schemas.microsoft.com/office/drawing/2014/main" id="{78D0DB2A-557E-8A4A-8F51-DDCD90EDF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258" y="833178"/>
                <a:ext cx="1579544" cy="157954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="" xmlns:a16="http://schemas.microsoft.com/office/drawing/2014/main" id="{FDF27796-783E-B54B-BDDF-075DD025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893" y="952164"/>
                <a:ext cx="1280711" cy="1280711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="" xmlns:a16="http://schemas.microsoft.com/office/drawing/2014/main" id="{C1285D83-FCF2-2048-ACC0-42F63F283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554" y="830473"/>
                <a:ext cx="1586374" cy="1586374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="" xmlns:a16="http://schemas.microsoft.com/office/drawing/2014/main" id="{C0BE060A-1CE1-5845-B724-C3303922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707" y="770980"/>
                <a:ext cx="1734937" cy="173835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="" xmlns:a16="http://schemas.microsoft.com/office/drawing/2014/main" id="{2D5B675C-52F1-C141-832E-D27F06AFE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412" y="773684"/>
                <a:ext cx="1731522" cy="1731521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1" name="Google Shape;361;p24"/>
            <p:cNvSpPr/>
            <p:nvPr/>
          </p:nvSpPr>
          <p:spPr>
            <a:xfrm>
              <a:off x="4730750" y="1268412"/>
              <a:ext cx="623887" cy="742950"/>
            </a:xfrm>
            <a:custGeom>
              <a:avLst/>
              <a:gdLst/>
              <a:ahLst/>
              <a:cxnLst/>
              <a:rect l="l" t="t" r="r" b="b"/>
              <a:pathLst>
                <a:path w="131" h="156" extrusionOk="0">
                  <a:moveTo>
                    <a:pt x="88" y="151"/>
                  </a:moveTo>
                  <a:cubicBezTo>
                    <a:pt x="88" y="154"/>
                    <a:pt x="85" y="156"/>
                    <a:pt x="82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6" y="156"/>
                    <a:pt x="44" y="154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48"/>
                    <a:pt x="46" y="145"/>
                    <a:pt x="49" y="145"/>
                  </a:cubicBezTo>
                  <a:cubicBezTo>
                    <a:pt x="82" y="145"/>
                    <a:pt x="82" y="145"/>
                    <a:pt x="82" y="145"/>
                  </a:cubicBezTo>
                  <a:cubicBezTo>
                    <a:pt x="85" y="145"/>
                    <a:pt x="88" y="148"/>
                    <a:pt x="88" y="151"/>
                  </a:cubicBezTo>
                  <a:close/>
                  <a:moveTo>
                    <a:pt x="88" y="136"/>
                  </a:moveTo>
                  <a:cubicBezTo>
                    <a:pt x="88" y="133"/>
                    <a:pt x="85" y="131"/>
                    <a:pt x="82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6" y="131"/>
                    <a:pt x="44" y="133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4" y="139"/>
                    <a:pt x="46" y="142"/>
                    <a:pt x="49" y="142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5" y="142"/>
                    <a:pt x="88" y="139"/>
                    <a:pt x="88" y="136"/>
                  </a:cubicBezTo>
                  <a:close/>
                  <a:moveTo>
                    <a:pt x="71" y="77"/>
                  </a:moveTo>
                  <a:cubicBezTo>
                    <a:pt x="64" y="77"/>
                    <a:pt x="64" y="77"/>
                    <a:pt x="64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2" y="128"/>
                    <a:pt x="64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8" y="128"/>
                    <a:pt x="69" y="128"/>
                    <a:pt x="71" y="128"/>
                  </a:cubicBezTo>
                  <a:lnTo>
                    <a:pt x="71" y="77"/>
                  </a:lnTo>
                  <a:close/>
                  <a:moveTo>
                    <a:pt x="48" y="56"/>
                  </a:moveTo>
                  <a:cubicBezTo>
                    <a:pt x="43" y="56"/>
                    <a:pt x="40" y="60"/>
                    <a:pt x="40" y="64"/>
                  </a:cubicBezTo>
                  <a:cubicBezTo>
                    <a:pt x="40" y="68"/>
                    <a:pt x="43" y="72"/>
                    <a:pt x="48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0"/>
                    <a:pt x="52" y="56"/>
                    <a:pt x="48" y="56"/>
                  </a:cubicBezTo>
                  <a:close/>
                  <a:moveTo>
                    <a:pt x="92" y="64"/>
                  </a:moveTo>
                  <a:cubicBezTo>
                    <a:pt x="92" y="60"/>
                    <a:pt x="88" y="56"/>
                    <a:pt x="84" y="56"/>
                  </a:cubicBezTo>
                  <a:cubicBezTo>
                    <a:pt x="80" y="56"/>
                    <a:pt x="76" y="60"/>
                    <a:pt x="76" y="64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8" y="72"/>
                    <a:pt x="92" y="68"/>
                    <a:pt x="92" y="64"/>
                  </a:cubicBezTo>
                  <a:close/>
                  <a:moveTo>
                    <a:pt x="109" y="50"/>
                  </a:moveTo>
                  <a:cubicBezTo>
                    <a:pt x="106" y="36"/>
                    <a:pt x="89" y="21"/>
                    <a:pt x="66" y="21"/>
                  </a:cubicBezTo>
                  <a:cubicBezTo>
                    <a:pt x="43" y="21"/>
                    <a:pt x="26" y="36"/>
                    <a:pt x="23" y="50"/>
                  </a:cubicBezTo>
                  <a:cubicBezTo>
                    <a:pt x="20" y="60"/>
                    <a:pt x="22" y="70"/>
                    <a:pt x="28" y="80"/>
                  </a:cubicBezTo>
                  <a:cubicBezTo>
                    <a:pt x="32" y="89"/>
                    <a:pt x="37" y="96"/>
                    <a:pt x="41" y="105"/>
                  </a:cubicBezTo>
                  <a:cubicBezTo>
                    <a:pt x="43" y="110"/>
                    <a:pt x="44" y="117"/>
                    <a:pt x="45" y="122"/>
                  </a:cubicBezTo>
                  <a:cubicBezTo>
                    <a:pt x="46" y="126"/>
                    <a:pt x="47" y="128"/>
                    <a:pt x="52" y="128"/>
                  </a:cubicBezTo>
                  <a:cubicBezTo>
                    <a:pt x="54" y="128"/>
                    <a:pt x="55" y="128"/>
                    <a:pt x="56" y="128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4" y="77"/>
                    <a:pt x="41" y="76"/>
                    <a:pt x="39" y="73"/>
                  </a:cubicBezTo>
                  <a:cubicBezTo>
                    <a:pt x="36" y="71"/>
                    <a:pt x="35" y="67"/>
                    <a:pt x="35" y="64"/>
                  </a:cubicBezTo>
                  <a:cubicBezTo>
                    <a:pt x="35" y="61"/>
                    <a:pt x="36" y="57"/>
                    <a:pt x="39" y="55"/>
                  </a:cubicBezTo>
                  <a:cubicBezTo>
                    <a:pt x="41" y="52"/>
                    <a:pt x="44" y="51"/>
                    <a:pt x="48" y="51"/>
                  </a:cubicBezTo>
                  <a:cubicBezTo>
                    <a:pt x="55" y="51"/>
                    <a:pt x="61" y="57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0"/>
                    <a:pt x="72" y="57"/>
                    <a:pt x="75" y="55"/>
                  </a:cubicBezTo>
                  <a:cubicBezTo>
                    <a:pt x="77" y="52"/>
                    <a:pt x="81" y="51"/>
                    <a:pt x="84" y="51"/>
                  </a:cubicBezTo>
                  <a:cubicBezTo>
                    <a:pt x="87" y="51"/>
                    <a:pt x="91" y="52"/>
                    <a:pt x="93" y="55"/>
                  </a:cubicBezTo>
                  <a:cubicBezTo>
                    <a:pt x="96" y="57"/>
                    <a:pt x="97" y="61"/>
                    <a:pt x="97" y="64"/>
                  </a:cubicBezTo>
                  <a:cubicBezTo>
                    <a:pt x="97" y="67"/>
                    <a:pt x="96" y="71"/>
                    <a:pt x="93" y="73"/>
                  </a:cubicBezTo>
                  <a:cubicBezTo>
                    <a:pt x="91" y="76"/>
                    <a:pt x="87" y="77"/>
                    <a:pt x="84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7" y="128"/>
                    <a:pt x="78" y="128"/>
                    <a:pt x="79" y="128"/>
                  </a:cubicBezTo>
                  <a:cubicBezTo>
                    <a:pt x="84" y="128"/>
                    <a:pt x="86" y="126"/>
                    <a:pt x="87" y="122"/>
                  </a:cubicBezTo>
                  <a:cubicBezTo>
                    <a:pt x="88" y="117"/>
                    <a:pt x="89" y="110"/>
                    <a:pt x="91" y="105"/>
                  </a:cubicBezTo>
                  <a:cubicBezTo>
                    <a:pt x="95" y="96"/>
                    <a:pt x="100" y="89"/>
                    <a:pt x="104" y="80"/>
                  </a:cubicBezTo>
                  <a:cubicBezTo>
                    <a:pt x="109" y="70"/>
                    <a:pt x="112" y="60"/>
                    <a:pt x="109" y="50"/>
                  </a:cubicBezTo>
                  <a:close/>
                  <a:moveTo>
                    <a:pt x="71" y="5"/>
                  </a:moveTo>
                  <a:cubicBezTo>
                    <a:pt x="71" y="2"/>
                    <a:pt x="6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1" y="2"/>
                    <a:pt x="61" y="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3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9" y="18"/>
                    <a:pt x="71" y="16"/>
                    <a:pt x="71" y="14"/>
                  </a:cubicBezTo>
                  <a:lnTo>
                    <a:pt x="71" y="5"/>
                  </a:lnTo>
                  <a:close/>
                  <a:moveTo>
                    <a:pt x="97" y="13"/>
                  </a:moveTo>
                  <a:cubicBezTo>
                    <a:pt x="98" y="10"/>
                    <a:pt x="97" y="7"/>
                    <a:pt x="95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3" y="5"/>
                    <a:pt x="90" y="6"/>
                    <a:pt x="89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3" y="18"/>
                    <a:pt x="84" y="21"/>
                    <a:pt x="86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9" y="23"/>
                    <a:pt x="92" y="23"/>
                    <a:pt x="93" y="20"/>
                  </a:cubicBezTo>
                  <a:lnTo>
                    <a:pt x="97" y="13"/>
                  </a:lnTo>
                  <a:close/>
                  <a:moveTo>
                    <a:pt x="116" y="28"/>
                  </a:moveTo>
                  <a:cubicBezTo>
                    <a:pt x="118" y="26"/>
                    <a:pt x="118" y="23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19"/>
                    <a:pt x="112" y="19"/>
                    <a:pt x="110" y="21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2" y="28"/>
                    <a:pt x="101" y="31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5" y="35"/>
                    <a:pt x="108" y="35"/>
                    <a:pt x="110" y="34"/>
                  </a:cubicBezTo>
                  <a:lnTo>
                    <a:pt x="116" y="28"/>
                  </a:lnTo>
                  <a:close/>
                  <a:moveTo>
                    <a:pt x="127" y="51"/>
                  </a:moveTo>
                  <a:cubicBezTo>
                    <a:pt x="129" y="51"/>
                    <a:pt x="131" y="48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3"/>
                    <a:pt x="127" y="41"/>
                    <a:pt x="125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4" y="44"/>
                    <a:pt x="112" y="46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2"/>
                    <a:pt x="115" y="53"/>
                    <a:pt x="118" y="53"/>
                  </a:cubicBezTo>
                  <a:lnTo>
                    <a:pt x="127" y="51"/>
                  </a:lnTo>
                  <a:close/>
                  <a:moveTo>
                    <a:pt x="124" y="77"/>
                  </a:moveTo>
                  <a:cubicBezTo>
                    <a:pt x="127" y="77"/>
                    <a:pt x="130" y="75"/>
                    <a:pt x="130" y="73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31" y="70"/>
                    <a:pt x="129" y="68"/>
                    <a:pt x="126" y="67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5" y="65"/>
                    <a:pt x="113" y="67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2"/>
                    <a:pt x="113" y="74"/>
                    <a:pt x="116" y="75"/>
                  </a:cubicBezTo>
                  <a:lnTo>
                    <a:pt x="124" y="77"/>
                  </a:lnTo>
                  <a:close/>
                  <a:moveTo>
                    <a:pt x="38" y="20"/>
                  </a:moveTo>
                  <a:cubicBezTo>
                    <a:pt x="40" y="23"/>
                    <a:pt x="42" y="23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7" y="21"/>
                    <a:pt x="48" y="18"/>
                    <a:pt x="47" y="1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1" y="6"/>
                    <a:pt x="38" y="5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3" y="10"/>
                    <a:pt x="34" y="13"/>
                  </a:cubicBezTo>
                  <a:lnTo>
                    <a:pt x="38" y="20"/>
                  </a:lnTo>
                  <a:close/>
                  <a:moveTo>
                    <a:pt x="21" y="34"/>
                  </a:moveTo>
                  <a:cubicBezTo>
                    <a:pt x="23" y="35"/>
                    <a:pt x="26" y="35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0" y="31"/>
                    <a:pt x="30" y="28"/>
                    <a:pt x="28" y="2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9" y="19"/>
                    <a:pt x="16" y="19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3"/>
                    <a:pt x="13" y="26"/>
                    <a:pt x="15" y="28"/>
                  </a:cubicBezTo>
                  <a:lnTo>
                    <a:pt x="21" y="34"/>
                  </a:lnTo>
                  <a:close/>
                  <a:moveTo>
                    <a:pt x="13" y="53"/>
                  </a:moveTo>
                  <a:cubicBezTo>
                    <a:pt x="16" y="53"/>
                    <a:pt x="18" y="52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6"/>
                    <a:pt x="17" y="44"/>
                    <a:pt x="15" y="4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1"/>
                    <a:pt x="1" y="43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8"/>
                    <a:pt x="2" y="51"/>
                    <a:pt x="5" y="51"/>
                  </a:cubicBezTo>
                  <a:lnTo>
                    <a:pt x="13" y="53"/>
                  </a:lnTo>
                  <a:close/>
                  <a:moveTo>
                    <a:pt x="15" y="75"/>
                  </a:moveTo>
                  <a:cubicBezTo>
                    <a:pt x="18" y="74"/>
                    <a:pt x="19" y="72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8" y="67"/>
                    <a:pt x="16" y="65"/>
                    <a:pt x="13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8"/>
                    <a:pt x="1" y="70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5"/>
                    <a:pt x="4" y="77"/>
                    <a:pt x="7" y="77"/>
                  </a:cubicBezTo>
                  <a:lnTo>
                    <a:pt x="15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942D0D5D-596C-8A49-B704-79049DD12A6B}"/>
              </a:ext>
            </a:extLst>
          </p:cNvPr>
          <p:cNvGrpSpPr/>
          <p:nvPr/>
        </p:nvGrpSpPr>
        <p:grpSpPr>
          <a:xfrm>
            <a:off x="6275105" y="772243"/>
            <a:ext cx="1725382" cy="1725380"/>
            <a:chOff x="6275105" y="772243"/>
            <a:chExt cx="1725382" cy="1725380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084523D8-AD00-6A4E-B3D1-928166581CD1}"/>
                </a:ext>
              </a:extLst>
            </p:cNvPr>
            <p:cNvGrpSpPr/>
            <p:nvPr/>
          </p:nvGrpSpPr>
          <p:grpSpPr>
            <a:xfrm>
              <a:off x="6275105" y="772243"/>
              <a:ext cx="1725382" cy="1725380"/>
              <a:chOff x="6275105" y="772243"/>
              <a:chExt cx="1725382" cy="1725380"/>
            </a:xfrm>
          </p:grpSpPr>
          <p:sp>
            <p:nvSpPr>
              <p:cNvPr id="26" name="Freeform 16">
                <a:extLst>
                  <a:ext uri="{FF2B5EF4-FFF2-40B4-BE49-F238E27FC236}">
                    <a16:creationId xmlns="" xmlns:a16="http://schemas.microsoft.com/office/drawing/2014/main" id="{D03804C2-73E5-2D43-A8C3-A16748310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6845" y="803983"/>
                <a:ext cx="1664604" cy="166460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="" xmlns:a16="http://schemas.microsoft.com/office/drawing/2014/main" id="{6D507224-03CE-E24F-8936-DD04BE69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5105" y="772243"/>
                <a:ext cx="1725382" cy="172538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="" xmlns:a16="http://schemas.microsoft.com/office/drawing/2014/main" id="{E80595FC-8AD4-0D45-8544-51144BE4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389" y="807360"/>
                <a:ext cx="1656164" cy="1657850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="" xmlns:a16="http://schemas.microsoft.com/office/drawing/2014/main" id="{C25B7999-0FA0-4642-BF30-EA60C08FD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502" y="920640"/>
                <a:ext cx="1429940" cy="142993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="" xmlns:a16="http://schemas.microsoft.com/office/drawing/2014/main" id="{EDB6657D-DB88-8649-8D6A-5D25447CB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0125" y="917097"/>
                <a:ext cx="1436692" cy="1438378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2" name="Google Shape;362;p24"/>
            <p:cNvSpPr/>
            <p:nvPr/>
          </p:nvSpPr>
          <p:spPr>
            <a:xfrm>
              <a:off x="6773862" y="1411287"/>
              <a:ext cx="823912" cy="547687"/>
            </a:xfrm>
            <a:custGeom>
              <a:avLst/>
              <a:gdLst/>
              <a:ahLst/>
              <a:cxnLst/>
              <a:rect l="l" t="t" r="r" b="b"/>
              <a:pathLst>
                <a:path w="173" h="115" extrusionOk="0">
                  <a:moveTo>
                    <a:pt x="138" y="11"/>
                  </a:moveTo>
                  <a:cubicBezTo>
                    <a:pt x="154" y="51"/>
                    <a:pt x="154" y="51"/>
                    <a:pt x="154" y="51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3" y="51"/>
                    <a:pt x="91" y="23"/>
                    <a:pt x="88" y="23"/>
                  </a:cubicBezTo>
                  <a:cubicBezTo>
                    <a:pt x="86" y="23"/>
                    <a:pt x="76" y="26"/>
                    <a:pt x="74" y="27"/>
                  </a:cubicBezTo>
                  <a:cubicBezTo>
                    <a:pt x="74" y="27"/>
                    <a:pt x="68" y="28"/>
                    <a:pt x="63" y="28"/>
                  </a:cubicBezTo>
                  <a:cubicBezTo>
                    <a:pt x="60" y="28"/>
                    <a:pt x="59" y="28"/>
                    <a:pt x="57" y="27"/>
                  </a:cubicBezTo>
                  <a:cubicBezTo>
                    <a:pt x="56" y="26"/>
                    <a:pt x="55" y="25"/>
                    <a:pt x="55" y="24"/>
                  </a:cubicBezTo>
                  <a:cubicBezTo>
                    <a:pt x="56" y="22"/>
                    <a:pt x="58" y="20"/>
                    <a:pt x="59" y="19"/>
                  </a:cubicBezTo>
                  <a:cubicBezTo>
                    <a:pt x="68" y="15"/>
                    <a:pt x="90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9" y="6"/>
                    <a:pt x="133" y="11"/>
                    <a:pt x="138" y="11"/>
                  </a:cubicBezTo>
                  <a:close/>
                  <a:moveTo>
                    <a:pt x="152" y="0"/>
                  </a:moveTo>
                  <a:cubicBezTo>
                    <a:pt x="151" y="0"/>
                    <a:pt x="151" y="0"/>
                    <a:pt x="150" y="0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2" y="4"/>
                    <a:pt x="141" y="4"/>
                    <a:pt x="141" y="5"/>
                  </a:cubicBezTo>
                  <a:cubicBezTo>
                    <a:pt x="141" y="7"/>
                    <a:pt x="140" y="8"/>
                    <a:pt x="141" y="9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8" y="53"/>
                    <a:pt x="161" y="54"/>
                    <a:pt x="163" y="5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71" y="50"/>
                    <a:pt x="172" y="49"/>
                    <a:pt x="172" y="48"/>
                  </a:cubicBezTo>
                  <a:cubicBezTo>
                    <a:pt x="173" y="47"/>
                    <a:pt x="173" y="46"/>
                    <a:pt x="172" y="45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1"/>
                    <a:pt x="154" y="0"/>
                    <a:pt x="152" y="0"/>
                  </a:cubicBezTo>
                  <a:close/>
                  <a:moveTo>
                    <a:pt x="1" y="58"/>
                  </a:moveTo>
                  <a:cubicBezTo>
                    <a:pt x="0" y="59"/>
                    <a:pt x="1" y="60"/>
                    <a:pt x="2" y="61"/>
                  </a:cubicBezTo>
                  <a:cubicBezTo>
                    <a:pt x="2" y="62"/>
                    <a:pt x="3" y="62"/>
                    <a:pt x="5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3"/>
                    <a:pt x="16" y="61"/>
                    <a:pt x="17" y="5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9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6"/>
                    <a:pt x="4" y="8"/>
                    <a:pt x="4" y="11"/>
                  </a:cubicBezTo>
                  <a:lnTo>
                    <a:pt x="1" y="58"/>
                  </a:lnTo>
                  <a:close/>
                  <a:moveTo>
                    <a:pt x="71" y="100"/>
                  </a:moveTo>
                  <a:cubicBezTo>
                    <a:pt x="71" y="98"/>
                    <a:pt x="70" y="97"/>
                    <a:pt x="69" y="95"/>
                  </a:cubicBezTo>
                  <a:cubicBezTo>
                    <a:pt x="66" y="93"/>
                    <a:pt x="63" y="93"/>
                    <a:pt x="60" y="9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0" y="109"/>
                    <a:pt x="53" y="113"/>
                    <a:pt x="55" y="114"/>
                  </a:cubicBezTo>
                  <a:cubicBezTo>
                    <a:pt x="56" y="115"/>
                    <a:pt x="57" y="115"/>
                    <a:pt x="58" y="115"/>
                  </a:cubicBezTo>
                  <a:cubicBezTo>
                    <a:pt x="60" y="115"/>
                    <a:pt x="62" y="114"/>
                    <a:pt x="63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70" y="105"/>
                    <a:pt x="70" y="105"/>
                    <a:pt x="70" y="105"/>
                  </a:cubicBezTo>
                  <a:cubicBezTo>
                    <a:pt x="71" y="103"/>
                    <a:pt x="72" y="101"/>
                    <a:pt x="71" y="100"/>
                  </a:cubicBezTo>
                  <a:close/>
                  <a:moveTo>
                    <a:pt x="38" y="97"/>
                  </a:moveTo>
                  <a:cubicBezTo>
                    <a:pt x="35" y="100"/>
                    <a:pt x="36" y="102"/>
                    <a:pt x="40" y="105"/>
                  </a:cubicBezTo>
                  <a:cubicBezTo>
                    <a:pt x="43" y="108"/>
                    <a:pt x="46" y="107"/>
                    <a:pt x="48" y="10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60" y="90"/>
                    <a:pt x="57" y="86"/>
                    <a:pt x="56" y="85"/>
                  </a:cubicBezTo>
                  <a:cubicBezTo>
                    <a:pt x="53" y="83"/>
                    <a:pt x="49" y="83"/>
                    <a:pt x="47" y="86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lnTo>
                    <a:pt x="38" y="97"/>
                  </a:lnTo>
                  <a:close/>
                  <a:moveTo>
                    <a:pt x="26" y="85"/>
                  </a:moveTo>
                  <a:cubicBezTo>
                    <a:pt x="25" y="87"/>
                    <a:pt x="24" y="88"/>
                    <a:pt x="24" y="90"/>
                  </a:cubicBezTo>
                  <a:cubicBezTo>
                    <a:pt x="25" y="92"/>
                    <a:pt x="26" y="93"/>
                    <a:pt x="27" y="94"/>
                  </a:cubicBezTo>
                  <a:cubicBezTo>
                    <a:pt x="30" y="97"/>
                    <a:pt x="33" y="96"/>
                    <a:pt x="36" y="9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6" y="81"/>
                    <a:pt x="47" y="79"/>
                    <a:pt x="46" y="77"/>
                  </a:cubicBezTo>
                  <a:cubicBezTo>
                    <a:pt x="46" y="76"/>
                    <a:pt x="45" y="74"/>
                    <a:pt x="44" y="73"/>
                  </a:cubicBezTo>
                  <a:cubicBezTo>
                    <a:pt x="41" y="71"/>
                    <a:pt x="38" y="71"/>
                    <a:pt x="35" y="74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lnTo>
                    <a:pt x="26" y="85"/>
                  </a:lnTo>
                  <a:close/>
                  <a:moveTo>
                    <a:pt x="24" y="8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7" y="66"/>
                    <a:pt x="33" y="62"/>
                    <a:pt x="32" y="61"/>
                  </a:cubicBezTo>
                  <a:cubicBezTo>
                    <a:pt x="29" y="59"/>
                    <a:pt x="26" y="59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73"/>
                    <a:pt x="13" y="75"/>
                    <a:pt x="14" y="77"/>
                  </a:cubicBezTo>
                  <a:cubicBezTo>
                    <a:pt x="14" y="78"/>
                    <a:pt x="15" y="80"/>
                    <a:pt x="16" y="80"/>
                  </a:cubicBezTo>
                  <a:cubicBezTo>
                    <a:pt x="17" y="81"/>
                    <a:pt x="19" y="83"/>
                    <a:pt x="21" y="83"/>
                  </a:cubicBezTo>
                  <a:cubicBezTo>
                    <a:pt x="22" y="83"/>
                    <a:pt x="23" y="82"/>
                    <a:pt x="24" y="81"/>
                  </a:cubicBezTo>
                  <a:close/>
                  <a:moveTo>
                    <a:pt x="131" y="72"/>
                  </a:moveTo>
                  <a:cubicBezTo>
                    <a:pt x="133" y="70"/>
                    <a:pt x="134" y="66"/>
                    <a:pt x="130" y="63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11" y="46"/>
                    <a:pt x="92" y="30"/>
                    <a:pt x="87" y="27"/>
                  </a:cubicBezTo>
                  <a:cubicBezTo>
                    <a:pt x="85" y="27"/>
                    <a:pt x="80" y="29"/>
                    <a:pt x="76" y="30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5" y="31"/>
                    <a:pt x="69" y="32"/>
                    <a:pt x="63" y="32"/>
                  </a:cubicBezTo>
                  <a:cubicBezTo>
                    <a:pt x="60" y="32"/>
                    <a:pt x="57" y="32"/>
                    <a:pt x="55" y="31"/>
                  </a:cubicBezTo>
                  <a:cubicBezTo>
                    <a:pt x="52" y="28"/>
                    <a:pt x="51" y="26"/>
                    <a:pt x="51" y="24"/>
                  </a:cubicBezTo>
                  <a:cubicBezTo>
                    <a:pt x="51" y="20"/>
                    <a:pt x="55" y="17"/>
                    <a:pt x="57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6"/>
                    <a:pt x="26" y="56"/>
                    <a:pt x="28" y="56"/>
                  </a:cubicBezTo>
                  <a:cubicBezTo>
                    <a:pt x="30" y="56"/>
                    <a:pt x="32" y="57"/>
                    <a:pt x="34" y="58"/>
                  </a:cubicBezTo>
                  <a:cubicBezTo>
                    <a:pt x="37" y="61"/>
                    <a:pt x="39" y="64"/>
                    <a:pt x="38" y="68"/>
                  </a:cubicBezTo>
                  <a:cubicBezTo>
                    <a:pt x="41" y="67"/>
                    <a:pt x="44" y="68"/>
                    <a:pt x="46" y="70"/>
                  </a:cubicBezTo>
                  <a:cubicBezTo>
                    <a:pt x="49" y="73"/>
                    <a:pt x="51" y="76"/>
                    <a:pt x="50" y="80"/>
                  </a:cubicBezTo>
                  <a:cubicBezTo>
                    <a:pt x="53" y="79"/>
                    <a:pt x="56" y="80"/>
                    <a:pt x="58" y="82"/>
                  </a:cubicBezTo>
                  <a:cubicBezTo>
                    <a:pt x="61" y="84"/>
                    <a:pt x="62" y="87"/>
                    <a:pt x="62" y="90"/>
                  </a:cubicBezTo>
                  <a:cubicBezTo>
                    <a:pt x="65" y="89"/>
                    <a:pt x="68" y="90"/>
                    <a:pt x="71" y="92"/>
                  </a:cubicBezTo>
                  <a:cubicBezTo>
                    <a:pt x="75" y="95"/>
                    <a:pt x="76" y="100"/>
                    <a:pt x="75" y="104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78" y="106"/>
                    <a:pt x="78" y="106"/>
                    <a:pt x="78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80" y="107"/>
                    <a:pt x="81" y="108"/>
                    <a:pt x="82" y="108"/>
                  </a:cubicBezTo>
                  <a:cubicBezTo>
                    <a:pt x="84" y="108"/>
                    <a:pt x="85" y="106"/>
                    <a:pt x="86" y="105"/>
                  </a:cubicBezTo>
                  <a:cubicBezTo>
                    <a:pt x="88" y="103"/>
                    <a:pt x="89" y="101"/>
                    <a:pt x="87" y="99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6"/>
                    <a:pt x="71" y="85"/>
                    <a:pt x="71" y="84"/>
                  </a:cubicBezTo>
                  <a:cubicBezTo>
                    <a:pt x="71" y="84"/>
                    <a:pt x="72" y="83"/>
                    <a:pt x="72" y="83"/>
                  </a:cubicBezTo>
                  <a:cubicBezTo>
                    <a:pt x="73" y="82"/>
                    <a:pt x="74" y="82"/>
                    <a:pt x="75" y="82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99"/>
                    <a:pt x="96" y="99"/>
                    <a:pt x="98" y="99"/>
                  </a:cubicBezTo>
                  <a:cubicBezTo>
                    <a:pt x="99" y="99"/>
                    <a:pt x="101" y="98"/>
                    <a:pt x="103" y="97"/>
                  </a:cubicBezTo>
                  <a:cubicBezTo>
                    <a:pt x="104" y="95"/>
                    <a:pt x="104" y="94"/>
                    <a:pt x="104" y="92"/>
                  </a:cubicBezTo>
                  <a:cubicBezTo>
                    <a:pt x="104" y="90"/>
                    <a:pt x="103" y="89"/>
                    <a:pt x="101" y="87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6"/>
                    <a:pt x="88" y="75"/>
                  </a:cubicBezTo>
                  <a:cubicBezTo>
                    <a:pt x="88" y="75"/>
                    <a:pt x="88" y="74"/>
                    <a:pt x="88" y="74"/>
                  </a:cubicBezTo>
                  <a:cubicBezTo>
                    <a:pt x="89" y="73"/>
                    <a:pt x="91" y="73"/>
                    <a:pt x="92" y="73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0" y="89"/>
                    <a:pt x="112" y="89"/>
                    <a:pt x="113" y="89"/>
                  </a:cubicBezTo>
                  <a:cubicBezTo>
                    <a:pt x="115" y="89"/>
                    <a:pt x="117" y="88"/>
                    <a:pt x="119" y="86"/>
                  </a:cubicBezTo>
                  <a:cubicBezTo>
                    <a:pt x="120" y="84"/>
                    <a:pt x="121" y="83"/>
                    <a:pt x="121" y="81"/>
                  </a:cubicBezTo>
                  <a:cubicBezTo>
                    <a:pt x="120" y="80"/>
                    <a:pt x="120" y="78"/>
                    <a:pt x="118" y="77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3" y="64"/>
                    <a:pt x="102" y="63"/>
                    <a:pt x="103" y="62"/>
                  </a:cubicBezTo>
                  <a:cubicBezTo>
                    <a:pt x="104" y="61"/>
                    <a:pt x="106" y="61"/>
                    <a:pt x="107" y="62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5" y="76"/>
                    <a:pt x="128" y="75"/>
                    <a:pt x="13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F513CE79-5CA9-6441-8CDB-053DD76C6E67}"/>
              </a:ext>
            </a:extLst>
          </p:cNvPr>
          <p:cNvGrpSpPr/>
          <p:nvPr/>
        </p:nvGrpSpPr>
        <p:grpSpPr>
          <a:xfrm>
            <a:off x="3120084" y="2550170"/>
            <a:ext cx="1776324" cy="1779798"/>
            <a:chOff x="3120084" y="2550170"/>
            <a:chExt cx="1776324" cy="1779798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8C7187EA-0D3D-0E45-A141-8806924F39FA}"/>
                </a:ext>
              </a:extLst>
            </p:cNvPr>
            <p:cNvGrpSpPr/>
            <p:nvPr/>
          </p:nvGrpSpPr>
          <p:grpSpPr>
            <a:xfrm>
              <a:off x="3120084" y="2550170"/>
              <a:ext cx="1776324" cy="1779798"/>
              <a:chOff x="3120084" y="2550170"/>
              <a:chExt cx="1776324" cy="1779798"/>
            </a:xfrm>
          </p:grpSpPr>
          <p:sp>
            <p:nvSpPr>
              <p:cNvPr id="31" name="Freeform 6">
                <a:extLst>
                  <a:ext uri="{FF2B5EF4-FFF2-40B4-BE49-F238E27FC236}">
                    <a16:creationId xmlns="" xmlns:a16="http://schemas.microsoft.com/office/drawing/2014/main" id="{3D039FB1-7F76-3142-9BA4-378BC44E0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369" y="2583193"/>
                <a:ext cx="1713752" cy="1713752"/>
              </a:xfrm>
              <a:custGeom>
                <a:avLst/>
                <a:gdLst>
                  <a:gd name="T0" fmla="*/ 1352 w 4346"/>
                  <a:gd name="T1" fmla="*/ 4175 h 4346"/>
                  <a:gd name="T2" fmla="*/ 62 w 4346"/>
                  <a:gd name="T3" fmla="*/ 1684 h 4346"/>
                  <a:gd name="T4" fmla="*/ 170 w 4346"/>
                  <a:gd name="T5" fmla="*/ 1352 h 4346"/>
                  <a:gd name="T6" fmla="*/ 2670 w 4346"/>
                  <a:gd name="T7" fmla="*/ 62 h 4346"/>
                  <a:gd name="T8" fmla="*/ 3001 w 4346"/>
                  <a:gd name="T9" fmla="*/ 170 h 4346"/>
                  <a:gd name="T10" fmla="*/ 4282 w 4346"/>
                  <a:gd name="T11" fmla="*/ 2670 h 4346"/>
                  <a:gd name="T12" fmla="*/ 4175 w 4346"/>
                  <a:gd name="T13" fmla="*/ 3001 h 4346"/>
                  <a:gd name="T14" fmla="*/ 1675 w 4346"/>
                  <a:gd name="T15" fmla="*/ 4282 h 4346"/>
                  <a:gd name="T16" fmla="*/ 1352 w 4346"/>
                  <a:gd name="T17" fmla="*/ 4175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352" y="4175"/>
                    </a:moveTo>
                    <a:cubicBezTo>
                      <a:pt x="62" y="1684"/>
                      <a:pt x="62" y="1684"/>
                      <a:pt x="62" y="1684"/>
                    </a:cubicBezTo>
                    <a:cubicBezTo>
                      <a:pt x="0" y="1559"/>
                      <a:pt x="54" y="1415"/>
                      <a:pt x="170" y="1352"/>
                    </a:cubicBez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8" y="53"/>
                      <a:pt x="3001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2" y="4175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="" xmlns:a16="http://schemas.microsoft.com/office/drawing/2014/main" id="{FAECBE86-5275-3B49-8EC0-DD47AA5F5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084" y="2550170"/>
                <a:ext cx="1776324" cy="1779798"/>
              </a:xfrm>
              <a:custGeom>
                <a:avLst/>
                <a:gdLst>
                  <a:gd name="T0" fmla="*/ 90 w 4507"/>
                  <a:gd name="T1" fmla="*/ 2087 h 4516"/>
                  <a:gd name="T2" fmla="*/ 2070 w 4507"/>
                  <a:gd name="T3" fmla="*/ 99 h 4516"/>
                  <a:gd name="T4" fmla="*/ 2419 w 4507"/>
                  <a:gd name="T5" fmla="*/ 99 h 4516"/>
                  <a:gd name="T6" fmla="*/ 4417 w 4507"/>
                  <a:gd name="T7" fmla="*/ 2079 h 4516"/>
                  <a:gd name="T8" fmla="*/ 4417 w 4507"/>
                  <a:gd name="T9" fmla="*/ 2419 h 4516"/>
                  <a:gd name="T10" fmla="*/ 2437 w 4507"/>
                  <a:gd name="T11" fmla="*/ 4417 h 4516"/>
                  <a:gd name="T12" fmla="*/ 2088 w 4507"/>
                  <a:gd name="T13" fmla="*/ 4417 h 4516"/>
                  <a:gd name="T14" fmla="*/ 99 w 4507"/>
                  <a:gd name="T15" fmla="*/ 2437 h 4516"/>
                  <a:gd name="T16" fmla="*/ 90 w 4507"/>
                  <a:gd name="T17" fmla="*/ 2087 h 4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16">
                    <a:moveTo>
                      <a:pt x="90" y="2087"/>
                    </a:move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9"/>
                      <a:pt x="4417" y="2079"/>
                      <a:pt x="4417" y="2079"/>
                    </a:cubicBezTo>
                    <a:cubicBezTo>
                      <a:pt x="4506" y="2168"/>
                      <a:pt x="4506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9" y="4507"/>
                      <a:pt x="2186" y="4515"/>
                      <a:pt x="2088" y="4417"/>
                    </a:cubicBez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8"/>
                      <a:pt x="0" y="2186"/>
                      <a:pt x="90" y="2087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="" xmlns:a16="http://schemas.microsoft.com/office/drawing/2014/main" id="{D6EA2FE7-340C-AC4E-AA6B-392CB06FA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038" y="2584933"/>
                <a:ext cx="1705062" cy="1710274"/>
              </a:xfrm>
              <a:custGeom>
                <a:avLst/>
                <a:gdLst>
                  <a:gd name="T0" fmla="*/ 1657 w 4328"/>
                  <a:gd name="T1" fmla="*/ 63 h 4338"/>
                  <a:gd name="T2" fmla="*/ 4166 w 4328"/>
                  <a:gd name="T3" fmla="*/ 1326 h 4338"/>
                  <a:gd name="T4" fmla="*/ 4273 w 4328"/>
                  <a:gd name="T5" fmla="*/ 1658 h 4338"/>
                  <a:gd name="T6" fmla="*/ 3001 w 4328"/>
                  <a:gd name="T7" fmla="*/ 4167 h 4338"/>
                  <a:gd name="T8" fmla="*/ 2679 w 4328"/>
                  <a:gd name="T9" fmla="*/ 4274 h 4338"/>
                  <a:gd name="T10" fmla="*/ 170 w 4328"/>
                  <a:gd name="T11" fmla="*/ 3002 h 4338"/>
                  <a:gd name="T12" fmla="*/ 63 w 4328"/>
                  <a:gd name="T13" fmla="*/ 2679 h 4338"/>
                  <a:gd name="T14" fmla="*/ 1326 w 4328"/>
                  <a:gd name="T15" fmla="*/ 171 h 4338"/>
                  <a:gd name="T16" fmla="*/ 1657 w 4328"/>
                  <a:gd name="T17" fmla="*/ 63 h 4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38">
                    <a:moveTo>
                      <a:pt x="1657" y="63"/>
                    </a:move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47" y="4283"/>
                      <a:pt x="2795" y="4337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8" y="45"/>
                      <a:pt x="1532" y="0"/>
                      <a:pt x="1657" y="63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="" xmlns:a16="http://schemas.microsoft.com/office/drawing/2014/main" id="{4510FF41-52D9-B645-9687-B22731DA2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89" y="2705053"/>
                <a:ext cx="1472160" cy="1468682"/>
              </a:xfrm>
              <a:custGeom>
                <a:avLst/>
                <a:gdLst>
                  <a:gd name="T0" fmla="*/ 3709 w 3737"/>
                  <a:gd name="T1" fmla="*/ 726 h 3728"/>
                  <a:gd name="T2" fmla="*/ 3288 w 3737"/>
                  <a:gd name="T3" fmla="*/ 3503 h 3728"/>
                  <a:gd name="T4" fmla="*/ 3011 w 3737"/>
                  <a:gd name="T5" fmla="*/ 3709 h 3728"/>
                  <a:gd name="T6" fmla="*/ 233 w 3737"/>
                  <a:gd name="T7" fmla="*/ 3279 h 3728"/>
                  <a:gd name="T8" fmla="*/ 27 w 3737"/>
                  <a:gd name="T9" fmla="*/ 3002 h 3728"/>
                  <a:gd name="T10" fmla="*/ 457 w 3737"/>
                  <a:gd name="T11" fmla="*/ 224 h 3728"/>
                  <a:gd name="T12" fmla="*/ 735 w 3737"/>
                  <a:gd name="T13" fmla="*/ 18 h 3728"/>
                  <a:gd name="T14" fmla="*/ 3512 w 3737"/>
                  <a:gd name="T15" fmla="*/ 448 h 3728"/>
                  <a:gd name="T16" fmla="*/ 3709 w 3737"/>
                  <a:gd name="T17" fmla="*/ 726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28">
                    <a:moveTo>
                      <a:pt x="3709" y="726"/>
                    </a:moveTo>
                    <a:cubicBezTo>
                      <a:pt x="3288" y="3503"/>
                      <a:pt x="3288" y="3503"/>
                      <a:pt x="3288" y="3503"/>
                    </a:cubicBezTo>
                    <a:cubicBezTo>
                      <a:pt x="3261" y="3637"/>
                      <a:pt x="3136" y="3727"/>
                      <a:pt x="3011" y="3709"/>
                    </a:cubicBezTo>
                    <a:cubicBezTo>
                      <a:pt x="233" y="3279"/>
                      <a:pt x="233" y="3279"/>
                      <a:pt x="233" y="3279"/>
                    </a:cubicBezTo>
                    <a:cubicBezTo>
                      <a:pt x="99" y="3252"/>
                      <a:pt x="0" y="3136"/>
                      <a:pt x="27" y="3002"/>
                    </a:cubicBezTo>
                    <a:cubicBezTo>
                      <a:pt x="457" y="224"/>
                      <a:pt x="457" y="224"/>
                      <a:pt x="457" y="224"/>
                    </a:cubicBezTo>
                    <a:cubicBezTo>
                      <a:pt x="475" y="90"/>
                      <a:pt x="601" y="0"/>
                      <a:pt x="735" y="18"/>
                    </a:cubicBezTo>
                    <a:cubicBezTo>
                      <a:pt x="3512" y="448"/>
                      <a:pt x="3512" y="448"/>
                      <a:pt x="3512" y="448"/>
                    </a:cubicBezTo>
                    <a:cubicBezTo>
                      <a:pt x="3647" y="466"/>
                      <a:pt x="3736" y="591"/>
                      <a:pt x="3709" y="726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="" xmlns:a16="http://schemas.microsoft.com/office/drawing/2014/main" id="{4F0D234E-F759-8140-B959-44C839119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820" y="2701577"/>
                <a:ext cx="1480850" cy="1475634"/>
              </a:xfrm>
              <a:custGeom>
                <a:avLst/>
                <a:gdLst>
                  <a:gd name="T0" fmla="*/ 3530 w 3755"/>
                  <a:gd name="T1" fmla="*/ 3270 h 3746"/>
                  <a:gd name="T2" fmla="*/ 753 w 3755"/>
                  <a:gd name="T3" fmla="*/ 3727 h 3746"/>
                  <a:gd name="T4" fmla="*/ 475 w 3755"/>
                  <a:gd name="T5" fmla="*/ 3521 h 3746"/>
                  <a:gd name="T6" fmla="*/ 27 w 3755"/>
                  <a:gd name="T7" fmla="*/ 744 h 3746"/>
                  <a:gd name="T8" fmla="*/ 224 w 3755"/>
                  <a:gd name="T9" fmla="*/ 466 h 3746"/>
                  <a:gd name="T10" fmla="*/ 3002 w 3755"/>
                  <a:gd name="T11" fmla="*/ 18 h 3746"/>
                  <a:gd name="T12" fmla="*/ 3279 w 3755"/>
                  <a:gd name="T13" fmla="*/ 215 h 3746"/>
                  <a:gd name="T14" fmla="*/ 3727 w 3755"/>
                  <a:gd name="T15" fmla="*/ 2993 h 3746"/>
                  <a:gd name="T16" fmla="*/ 3530 w 3755"/>
                  <a:gd name="T17" fmla="*/ 3270 h 3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46">
                    <a:moveTo>
                      <a:pt x="3530" y="3270"/>
                    </a:move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9" y="3745"/>
                      <a:pt x="493" y="3656"/>
                      <a:pt x="475" y="3521"/>
                    </a:cubicBezTo>
                    <a:cubicBezTo>
                      <a:pt x="27" y="744"/>
                      <a:pt x="27" y="744"/>
                      <a:pt x="27" y="744"/>
                    </a:cubicBezTo>
                    <a:cubicBezTo>
                      <a:pt x="0" y="618"/>
                      <a:pt x="90" y="493"/>
                      <a:pt x="224" y="466"/>
                    </a:cubicBezTo>
                    <a:cubicBezTo>
                      <a:pt x="3002" y="18"/>
                      <a:pt x="3002" y="18"/>
                      <a:pt x="3002" y="18"/>
                    </a:cubicBezTo>
                    <a:cubicBezTo>
                      <a:pt x="3136" y="0"/>
                      <a:pt x="3262" y="90"/>
                      <a:pt x="3279" y="215"/>
                    </a:cubicBezTo>
                    <a:cubicBezTo>
                      <a:pt x="3727" y="2993"/>
                      <a:pt x="3727" y="2993"/>
                      <a:pt x="3727" y="2993"/>
                    </a:cubicBezTo>
                    <a:cubicBezTo>
                      <a:pt x="3754" y="3127"/>
                      <a:pt x="3665" y="3252"/>
                      <a:pt x="3530" y="3270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3" name="Google Shape;363;p24"/>
            <p:cNvSpPr/>
            <p:nvPr/>
          </p:nvSpPr>
          <p:spPr>
            <a:xfrm>
              <a:off x="3679825" y="3111500"/>
              <a:ext cx="728662" cy="604837"/>
            </a:xfrm>
            <a:custGeom>
              <a:avLst/>
              <a:gdLst/>
              <a:ahLst/>
              <a:cxnLst/>
              <a:rect l="l" t="t" r="r" b="b"/>
              <a:pathLst>
                <a:path w="153" h="127" extrusionOk="0">
                  <a:moveTo>
                    <a:pt x="21" y="104"/>
                  </a:moveTo>
                  <a:cubicBezTo>
                    <a:pt x="21" y="69"/>
                    <a:pt x="21" y="69"/>
                    <a:pt x="21" y="69"/>
                  </a:cubicBezTo>
                  <a:cubicBezTo>
                    <a:pt x="21" y="66"/>
                    <a:pt x="23" y="64"/>
                    <a:pt x="26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7" y="64"/>
                    <a:pt x="39" y="66"/>
                    <a:pt x="39" y="69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6"/>
                    <a:pt x="37" y="109"/>
                    <a:pt x="34" y="109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3" y="109"/>
                    <a:pt x="21" y="106"/>
                    <a:pt x="21" y="104"/>
                  </a:cubicBezTo>
                  <a:close/>
                  <a:moveTo>
                    <a:pt x="56" y="52"/>
                  </a:moveTo>
                  <a:cubicBezTo>
                    <a:pt x="53" y="52"/>
                    <a:pt x="51" y="54"/>
                    <a:pt x="51" y="5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6"/>
                    <a:pt x="53" y="109"/>
                    <a:pt x="56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7" y="109"/>
                    <a:pt x="69" y="106"/>
                    <a:pt x="69" y="10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4"/>
                    <a:pt x="67" y="52"/>
                    <a:pt x="64" y="52"/>
                  </a:cubicBezTo>
                  <a:lnTo>
                    <a:pt x="56" y="52"/>
                  </a:lnTo>
                  <a:close/>
                  <a:moveTo>
                    <a:pt x="87" y="42"/>
                  </a:moveTo>
                  <a:cubicBezTo>
                    <a:pt x="84" y="42"/>
                    <a:pt x="82" y="44"/>
                    <a:pt x="82" y="47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6"/>
                    <a:pt x="84" y="109"/>
                    <a:pt x="87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8" y="109"/>
                    <a:pt x="100" y="106"/>
                    <a:pt x="100" y="10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4"/>
                    <a:pt x="98" y="42"/>
                    <a:pt x="95" y="42"/>
                  </a:cubicBezTo>
                  <a:lnTo>
                    <a:pt x="87" y="42"/>
                  </a:lnTo>
                  <a:close/>
                  <a:moveTo>
                    <a:pt x="117" y="31"/>
                  </a:moveTo>
                  <a:cubicBezTo>
                    <a:pt x="114" y="31"/>
                    <a:pt x="112" y="33"/>
                    <a:pt x="112" y="3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106"/>
                    <a:pt x="114" y="109"/>
                    <a:pt x="117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8" y="109"/>
                    <a:pt x="130" y="106"/>
                    <a:pt x="130" y="104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3"/>
                    <a:pt x="128" y="31"/>
                    <a:pt x="125" y="31"/>
                  </a:cubicBezTo>
                  <a:lnTo>
                    <a:pt x="117" y="31"/>
                  </a:lnTo>
                  <a:close/>
                  <a:moveTo>
                    <a:pt x="23" y="51"/>
                  </a:moveTo>
                  <a:cubicBezTo>
                    <a:pt x="55" y="45"/>
                    <a:pt x="86" y="33"/>
                    <a:pt x="113" y="17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83" y="27"/>
                    <a:pt x="54" y="38"/>
                    <a:pt x="22" y="44"/>
                  </a:cubicBezTo>
                  <a:lnTo>
                    <a:pt x="23" y="51"/>
                  </a:lnTo>
                  <a:close/>
                  <a:moveTo>
                    <a:pt x="153" y="118"/>
                  </a:moveTo>
                  <a:cubicBezTo>
                    <a:pt x="137" y="109"/>
                    <a:pt x="137" y="109"/>
                    <a:pt x="137" y="109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27"/>
                    <a:pt x="137" y="127"/>
                    <a:pt x="137" y="127"/>
                  </a:cubicBezTo>
                  <a:lnTo>
                    <a:pt x="153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3028536A-ED7A-834C-8D87-5FDA852DCCC2}"/>
              </a:ext>
            </a:extLst>
          </p:cNvPr>
          <p:cNvGrpSpPr/>
          <p:nvPr/>
        </p:nvGrpSpPr>
        <p:grpSpPr>
          <a:xfrm>
            <a:off x="4195240" y="4359519"/>
            <a:ext cx="1742536" cy="1739130"/>
            <a:chOff x="4195240" y="4359519"/>
            <a:chExt cx="1742536" cy="1739130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6DF72AF0-F47F-1447-90FA-260F8CEA3A58}"/>
                </a:ext>
              </a:extLst>
            </p:cNvPr>
            <p:cNvGrpSpPr/>
            <p:nvPr/>
          </p:nvGrpSpPr>
          <p:grpSpPr>
            <a:xfrm>
              <a:off x="4195240" y="4359519"/>
              <a:ext cx="1742536" cy="1739130"/>
              <a:chOff x="4195240" y="4359519"/>
              <a:chExt cx="1742536" cy="1739130"/>
            </a:xfrm>
          </p:grpSpPr>
          <p:sp>
            <p:nvSpPr>
              <p:cNvPr id="36" name="Freeform 36">
                <a:extLst>
                  <a:ext uri="{FF2B5EF4-FFF2-40B4-BE49-F238E27FC236}">
                    <a16:creationId xmlns="" xmlns:a16="http://schemas.microsoft.com/office/drawing/2014/main" id="{F5670860-8F7D-B348-9C00-E4AFC8DD4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145" y="4391232"/>
                <a:ext cx="1674467" cy="1676167"/>
              </a:xfrm>
              <a:custGeom>
                <a:avLst/>
                <a:gdLst>
                  <a:gd name="T0" fmla="*/ 4174 w 4337"/>
                  <a:gd name="T1" fmla="*/ 3000 h 4345"/>
                  <a:gd name="T2" fmla="*/ 1675 w 4337"/>
                  <a:gd name="T3" fmla="*/ 4281 h 4345"/>
                  <a:gd name="T4" fmla="*/ 1343 w 4337"/>
                  <a:gd name="T5" fmla="*/ 4174 h 4345"/>
                  <a:gd name="T6" fmla="*/ 53 w 4337"/>
                  <a:gd name="T7" fmla="*/ 1675 h 4345"/>
                  <a:gd name="T8" fmla="*/ 161 w 4337"/>
                  <a:gd name="T9" fmla="*/ 1353 h 4345"/>
                  <a:gd name="T10" fmla="*/ 2660 w 4337"/>
                  <a:gd name="T11" fmla="*/ 63 h 4345"/>
                  <a:gd name="T12" fmla="*/ 2992 w 4337"/>
                  <a:gd name="T13" fmla="*/ 170 h 4345"/>
                  <a:gd name="T14" fmla="*/ 4273 w 4337"/>
                  <a:gd name="T15" fmla="*/ 2669 h 4345"/>
                  <a:gd name="T16" fmla="*/ 4174 w 4337"/>
                  <a:gd name="T17" fmla="*/ 300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45">
                    <a:moveTo>
                      <a:pt x="4174" y="3000"/>
                    </a:moveTo>
                    <a:cubicBezTo>
                      <a:pt x="1675" y="4281"/>
                      <a:pt x="1675" y="4281"/>
                      <a:pt x="1675" y="4281"/>
                    </a:cubicBezTo>
                    <a:cubicBezTo>
                      <a:pt x="1550" y="4344"/>
                      <a:pt x="1406" y="4299"/>
                      <a:pt x="1343" y="4174"/>
                    </a:cubicBezTo>
                    <a:cubicBezTo>
                      <a:pt x="53" y="1675"/>
                      <a:pt x="53" y="1675"/>
                      <a:pt x="53" y="1675"/>
                    </a:cubicBezTo>
                    <a:cubicBezTo>
                      <a:pt x="0" y="1559"/>
                      <a:pt x="44" y="1416"/>
                      <a:pt x="161" y="1353"/>
                    </a:cubicBezTo>
                    <a:cubicBezTo>
                      <a:pt x="2660" y="63"/>
                      <a:pt x="2660" y="63"/>
                      <a:pt x="2660" y="63"/>
                    </a:cubicBezTo>
                    <a:cubicBezTo>
                      <a:pt x="2777" y="0"/>
                      <a:pt x="2929" y="54"/>
                      <a:pt x="2992" y="170"/>
                    </a:cubicBezTo>
                    <a:cubicBezTo>
                      <a:pt x="4273" y="2669"/>
                      <a:pt x="4273" y="2669"/>
                      <a:pt x="4273" y="2669"/>
                    </a:cubicBezTo>
                    <a:cubicBezTo>
                      <a:pt x="4336" y="2785"/>
                      <a:pt x="4291" y="2937"/>
                      <a:pt x="4174" y="3000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="" xmlns:a16="http://schemas.microsoft.com/office/drawing/2014/main" id="{1B060911-D4D5-BC43-82EF-23485253B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240" y="4359519"/>
                <a:ext cx="1742536" cy="1739130"/>
              </a:xfrm>
              <a:custGeom>
                <a:avLst/>
                <a:gdLst>
                  <a:gd name="T0" fmla="*/ 2097 w 4516"/>
                  <a:gd name="T1" fmla="*/ 4417 h 4508"/>
                  <a:gd name="T2" fmla="*/ 99 w 4516"/>
                  <a:gd name="T3" fmla="*/ 2437 h 4508"/>
                  <a:gd name="T4" fmla="*/ 99 w 4516"/>
                  <a:gd name="T5" fmla="*/ 2088 h 4508"/>
                  <a:gd name="T6" fmla="*/ 2078 w 4516"/>
                  <a:gd name="T7" fmla="*/ 99 h 4508"/>
                  <a:gd name="T8" fmla="*/ 2419 w 4516"/>
                  <a:gd name="T9" fmla="*/ 99 h 4508"/>
                  <a:gd name="T10" fmla="*/ 4417 w 4516"/>
                  <a:gd name="T11" fmla="*/ 2070 h 4508"/>
                  <a:gd name="T12" fmla="*/ 4417 w 4516"/>
                  <a:gd name="T13" fmla="*/ 2419 h 4508"/>
                  <a:gd name="T14" fmla="*/ 2437 w 4516"/>
                  <a:gd name="T15" fmla="*/ 4417 h 4508"/>
                  <a:gd name="T16" fmla="*/ 2097 w 4516"/>
                  <a:gd name="T17" fmla="*/ 4417 h 4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6" h="4508">
                    <a:moveTo>
                      <a:pt x="2097" y="4417"/>
                    </a:move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9"/>
                      <a:pt x="0" y="2186"/>
                      <a:pt x="99" y="2088"/>
                    </a:cubicBezTo>
                    <a:cubicBezTo>
                      <a:pt x="2078" y="99"/>
                      <a:pt x="2078" y="99"/>
                      <a:pt x="2078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0"/>
                      <a:pt x="4417" y="2070"/>
                      <a:pt x="4417" y="2070"/>
                    </a:cubicBezTo>
                    <a:cubicBezTo>
                      <a:pt x="4506" y="2168"/>
                      <a:pt x="4515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8" y="4507"/>
                      <a:pt x="2186" y="4507"/>
                      <a:pt x="2097" y="4417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="" xmlns:a16="http://schemas.microsoft.com/office/drawing/2014/main" id="{08BA41E2-C39F-0B45-B51D-8D3121D33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145" y="4393233"/>
                <a:ext cx="1674467" cy="1669363"/>
              </a:xfrm>
              <a:custGeom>
                <a:avLst/>
                <a:gdLst>
                  <a:gd name="T0" fmla="*/ 62 w 4337"/>
                  <a:gd name="T1" fmla="*/ 2679 h 4328"/>
                  <a:gd name="T2" fmla="*/ 1326 w 4337"/>
                  <a:gd name="T3" fmla="*/ 170 h 4328"/>
                  <a:gd name="T4" fmla="*/ 1657 w 4337"/>
                  <a:gd name="T5" fmla="*/ 63 h 4328"/>
                  <a:gd name="T6" fmla="*/ 4166 w 4337"/>
                  <a:gd name="T7" fmla="*/ 1326 h 4328"/>
                  <a:gd name="T8" fmla="*/ 4273 w 4337"/>
                  <a:gd name="T9" fmla="*/ 1657 h 4328"/>
                  <a:gd name="T10" fmla="*/ 3001 w 4337"/>
                  <a:gd name="T11" fmla="*/ 4166 h 4328"/>
                  <a:gd name="T12" fmla="*/ 2678 w 4337"/>
                  <a:gd name="T13" fmla="*/ 4273 h 4328"/>
                  <a:gd name="T14" fmla="*/ 170 w 4337"/>
                  <a:gd name="T15" fmla="*/ 3001 h 4328"/>
                  <a:gd name="T16" fmla="*/ 62 w 4337"/>
                  <a:gd name="T17" fmla="*/ 2679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28">
                    <a:moveTo>
                      <a:pt x="62" y="2679"/>
                    </a:move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8" y="45"/>
                      <a:pt x="1532" y="0"/>
                      <a:pt x="1657" y="63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36" y="1532"/>
                      <a:pt x="4273" y="1657"/>
                    </a:cubicBezTo>
                    <a:cubicBezTo>
                      <a:pt x="3001" y="4166"/>
                      <a:pt x="3001" y="4166"/>
                      <a:pt x="3001" y="4166"/>
                    </a:cubicBezTo>
                    <a:cubicBezTo>
                      <a:pt x="2947" y="4282"/>
                      <a:pt x="2795" y="4327"/>
                      <a:pt x="2678" y="4273"/>
                    </a:cubicBez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4" y="2947"/>
                      <a:pt x="0" y="2795"/>
                      <a:pt x="62" y="2679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="" xmlns:a16="http://schemas.microsoft.com/office/drawing/2014/main" id="{9423797B-29B2-AE44-BC34-3F58A8877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066" y="4508667"/>
                <a:ext cx="1437933" cy="1437931"/>
              </a:xfrm>
              <a:custGeom>
                <a:avLst/>
                <a:gdLst>
                  <a:gd name="T0" fmla="*/ 726 w 3728"/>
                  <a:gd name="T1" fmla="*/ 18 h 3728"/>
                  <a:gd name="T2" fmla="*/ 3503 w 3728"/>
                  <a:gd name="T3" fmla="*/ 448 h 3728"/>
                  <a:gd name="T4" fmla="*/ 3709 w 3728"/>
                  <a:gd name="T5" fmla="*/ 726 h 3728"/>
                  <a:gd name="T6" fmla="*/ 3279 w 3728"/>
                  <a:gd name="T7" fmla="*/ 3504 h 3728"/>
                  <a:gd name="T8" fmla="*/ 3001 w 3728"/>
                  <a:gd name="T9" fmla="*/ 3709 h 3728"/>
                  <a:gd name="T10" fmla="*/ 224 w 3728"/>
                  <a:gd name="T11" fmla="*/ 3279 h 3728"/>
                  <a:gd name="T12" fmla="*/ 18 w 3728"/>
                  <a:gd name="T13" fmla="*/ 3002 h 3728"/>
                  <a:gd name="T14" fmla="*/ 448 w 3728"/>
                  <a:gd name="T15" fmla="*/ 224 h 3728"/>
                  <a:gd name="T16" fmla="*/ 726 w 3728"/>
                  <a:gd name="T17" fmla="*/ 18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28">
                    <a:moveTo>
                      <a:pt x="726" y="18"/>
                    </a:moveTo>
                    <a:cubicBezTo>
                      <a:pt x="3503" y="448"/>
                      <a:pt x="3503" y="448"/>
                      <a:pt x="3503" y="448"/>
                    </a:cubicBezTo>
                    <a:cubicBezTo>
                      <a:pt x="3638" y="466"/>
                      <a:pt x="3727" y="592"/>
                      <a:pt x="3709" y="726"/>
                    </a:cubicBezTo>
                    <a:cubicBezTo>
                      <a:pt x="3279" y="3504"/>
                      <a:pt x="3279" y="3504"/>
                      <a:pt x="3279" y="3504"/>
                    </a:cubicBezTo>
                    <a:cubicBezTo>
                      <a:pt x="3261" y="3638"/>
                      <a:pt x="3136" y="3727"/>
                      <a:pt x="3001" y="3709"/>
                    </a:cubicBezTo>
                    <a:cubicBezTo>
                      <a:pt x="224" y="3279"/>
                      <a:pt x="224" y="3279"/>
                      <a:pt x="224" y="3279"/>
                    </a:cubicBezTo>
                    <a:cubicBezTo>
                      <a:pt x="90" y="3253"/>
                      <a:pt x="0" y="3127"/>
                      <a:pt x="18" y="3002"/>
                    </a:cubicBez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0"/>
                      <a:pt x="592" y="0"/>
                      <a:pt x="726" y="18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40">
                <a:extLst>
                  <a:ext uri="{FF2B5EF4-FFF2-40B4-BE49-F238E27FC236}">
                    <a16:creationId xmlns="" xmlns:a16="http://schemas.microsoft.com/office/drawing/2014/main" id="{9A558F55-420A-204D-B3C4-C729F4232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711" y="4502121"/>
                <a:ext cx="1444739" cy="1449841"/>
              </a:xfrm>
              <a:custGeom>
                <a:avLst/>
                <a:gdLst>
                  <a:gd name="T0" fmla="*/ 3270 w 3746"/>
                  <a:gd name="T1" fmla="*/ 225 h 3755"/>
                  <a:gd name="T2" fmla="*/ 3727 w 3746"/>
                  <a:gd name="T3" fmla="*/ 3002 h 3755"/>
                  <a:gd name="T4" fmla="*/ 3521 w 3746"/>
                  <a:gd name="T5" fmla="*/ 3280 h 3755"/>
                  <a:gd name="T6" fmla="*/ 753 w 3746"/>
                  <a:gd name="T7" fmla="*/ 3727 h 3755"/>
                  <a:gd name="T8" fmla="*/ 466 w 3746"/>
                  <a:gd name="T9" fmla="*/ 3530 h 3755"/>
                  <a:gd name="T10" fmla="*/ 18 w 3746"/>
                  <a:gd name="T11" fmla="*/ 753 h 3755"/>
                  <a:gd name="T12" fmla="*/ 215 w 3746"/>
                  <a:gd name="T13" fmla="*/ 475 h 3755"/>
                  <a:gd name="T14" fmla="*/ 2993 w 3746"/>
                  <a:gd name="T15" fmla="*/ 27 h 3755"/>
                  <a:gd name="T16" fmla="*/ 3270 w 3746"/>
                  <a:gd name="T17" fmla="*/ 22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46" h="3755">
                    <a:moveTo>
                      <a:pt x="3270" y="225"/>
                    </a:moveTo>
                    <a:cubicBezTo>
                      <a:pt x="3727" y="3002"/>
                      <a:pt x="3727" y="3002"/>
                      <a:pt x="3727" y="3002"/>
                    </a:cubicBezTo>
                    <a:cubicBezTo>
                      <a:pt x="3745" y="3136"/>
                      <a:pt x="3656" y="3262"/>
                      <a:pt x="3521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8" y="3754"/>
                      <a:pt x="493" y="3665"/>
                      <a:pt x="466" y="3530"/>
                    </a:cubicBezTo>
                    <a:cubicBezTo>
                      <a:pt x="18" y="753"/>
                      <a:pt x="18" y="753"/>
                      <a:pt x="18" y="753"/>
                    </a:cubicBezTo>
                    <a:cubicBezTo>
                      <a:pt x="0" y="628"/>
                      <a:pt x="90" y="502"/>
                      <a:pt x="215" y="475"/>
                    </a:cubicBezTo>
                    <a:cubicBezTo>
                      <a:pt x="2993" y="27"/>
                      <a:pt x="2993" y="27"/>
                      <a:pt x="2993" y="27"/>
                    </a:cubicBezTo>
                    <a:cubicBezTo>
                      <a:pt x="3127" y="0"/>
                      <a:pt x="3252" y="90"/>
                      <a:pt x="3270" y="225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4" name="Google Shape;364;p24"/>
            <p:cNvSpPr/>
            <p:nvPr/>
          </p:nvSpPr>
          <p:spPr>
            <a:xfrm>
              <a:off x="4559300" y="4918075"/>
              <a:ext cx="1019175" cy="528637"/>
            </a:xfrm>
            <a:custGeom>
              <a:avLst/>
              <a:gdLst/>
              <a:ahLst/>
              <a:cxnLst/>
              <a:rect l="l" t="t" r="r" b="b"/>
              <a:pathLst>
                <a:path w="214" h="111" extrusionOk="0">
                  <a:moveTo>
                    <a:pt x="154" y="105"/>
                  </a:moveTo>
                  <a:cubicBezTo>
                    <a:pt x="151" y="106"/>
                    <a:pt x="148" y="107"/>
                    <a:pt x="145" y="108"/>
                  </a:cubicBezTo>
                  <a:cubicBezTo>
                    <a:pt x="134" y="111"/>
                    <a:pt x="123" y="111"/>
                    <a:pt x="110" y="111"/>
                  </a:cubicBezTo>
                  <a:cubicBezTo>
                    <a:pt x="96" y="111"/>
                    <a:pt x="85" y="111"/>
                    <a:pt x="75" y="108"/>
                  </a:cubicBezTo>
                  <a:cubicBezTo>
                    <a:pt x="71" y="107"/>
                    <a:pt x="68" y="106"/>
                    <a:pt x="65" y="105"/>
                  </a:cubicBezTo>
                  <a:cubicBezTo>
                    <a:pt x="56" y="101"/>
                    <a:pt x="56" y="93"/>
                    <a:pt x="61" y="88"/>
                  </a:cubicBezTo>
                  <a:cubicBezTo>
                    <a:pt x="67" y="82"/>
                    <a:pt x="73" y="78"/>
                    <a:pt x="81" y="75"/>
                  </a:cubicBezTo>
                  <a:cubicBezTo>
                    <a:pt x="84" y="73"/>
                    <a:pt x="87" y="72"/>
                    <a:pt x="91" y="71"/>
                  </a:cubicBezTo>
                  <a:cubicBezTo>
                    <a:pt x="97" y="69"/>
                    <a:pt x="99" y="62"/>
                    <a:pt x="94" y="58"/>
                  </a:cubicBezTo>
                  <a:cubicBezTo>
                    <a:pt x="85" y="48"/>
                    <a:pt x="81" y="37"/>
                    <a:pt x="82" y="25"/>
                  </a:cubicBezTo>
                  <a:cubicBezTo>
                    <a:pt x="82" y="11"/>
                    <a:pt x="90" y="4"/>
                    <a:pt x="102" y="1"/>
                  </a:cubicBezTo>
                  <a:cubicBezTo>
                    <a:pt x="105" y="1"/>
                    <a:pt x="107" y="0"/>
                    <a:pt x="110" y="0"/>
                  </a:cubicBezTo>
                  <a:cubicBezTo>
                    <a:pt x="112" y="0"/>
                    <a:pt x="115" y="1"/>
                    <a:pt x="117" y="1"/>
                  </a:cubicBezTo>
                  <a:cubicBezTo>
                    <a:pt x="130" y="4"/>
                    <a:pt x="137" y="11"/>
                    <a:pt x="138" y="25"/>
                  </a:cubicBezTo>
                  <a:cubicBezTo>
                    <a:pt x="138" y="37"/>
                    <a:pt x="135" y="48"/>
                    <a:pt x="126" y="58"/>
                  </a:cubicBezTo>
                  <a:cubicBezTo>
                    <a:pt x="121" y="62"/>
                    <a:pt x="123" y="69"/>
                    <a:pt x="129" y="71"/>
                  </a:cubicBezTo>
                  <a:cubicBezTo>
                    <a:pt x="132" y="72"/>
                    <a:pt x="135" y="73"/>
                    <a:pt x="139" y="75"/>
                  </a:cubicBezTo>
                  <a:cubicBezTo>
                    <a:pt x="146" y="78"/>
                    <a:pt x="153" y="82"/>
                    <a:pt x="158" y="88"/>
                  </a:cubicBezTo>
                  <a:cubicBezTo>
                    <a:pt x="162" y="91"/>
                    <a:pt x="164" y="101"/>
                    <a:pt x="154" y="105"/>
                  </a:cubicBezTo>
                  <a:close/>
                  <a:moveTo>
                    <a:pt x="210" y="95"/>
                  </a:moveTo>
                  <a:cubicBezTo>
                    <a:pt x="206" y="91"/>
                    <a:pt x="202" y="88"/>
                    <a:pt x="196" y="86"/>
                  </a:cubicBezTo>
                  <a:cubicBezTo>
                    <a:pt x="194" y="85"/>
                    <a:pt x="192" y="84"/>
                    <a:pt x="190" y="83"/>
                  </a:cubicBezTo>
                  <a:cubicBezTo>
                    <a:pt x="185" y="82"/>
                    <a:pt x="184" y="77"/>
                    <a:pt x="187" y="74"/>
                  </a:cubicBezTo>
                  <a:cubicBezTo>
                    <a:pt x="194" y="68"/>
                    <a:pt x="196" y="60"/>
                    <a:pt x="196" y="51"/>
                  </a:cubicBezTo>
                  <a:cubicBezTo>
                    <a:pt x="196" y="42"/>
                    <a:pt x="190" y="37"/>
                    <a:pt x="182" y="35"/>
                  </a:cubicBezTo>
                  <a:cubicBezTo>
                    <a:pt x="180" y="34"/>
                    <a:pt x="178" y="34"/>
                    <a:pt x="176" y="34"/>
                  </a:cubicBezTo>
                  <a:cubicBezTo>
                    <a:pt x="175" y="34"/>
                    <a:pt x="173" y="34"/>
                    <a:pt x="171" y="35"/>
                  </a:cubicBezTo>
                  <a:cubicBezTo>
                    <a:pt x="163" y="37"/>
                    <a:pt x="157" y="42"/>
                    <a:pt x="157" y="51"/>
                  </a:cubicBezTo>
                  <a:cubicBezTo>
                    <a:pt x="156" y="60"/>
                    <a:pt x="159" y="67"/>
                    <a:pt x="165" y="74"/>
                  </a:cubicBezTo>
                  <a:cubicBezTo>
                    <a:pt x="169" y="77"/>
                    <a:pt x="167" y="82"/>
                    <a:pt x="163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3" y="84"/>
                    <a:pt x="164" y="85"/>
                    <a:pt x="164" y="85"/>
                  </a:cubicBezTo>
                  <a:cubicBezTo>
                    <a:pt x="167" y="88"/>
                    <a:pt x="169" y="93"/>
                    <a:pt x="168" y="97"/>
                  </a:cubicBezTo>
                  <a:cubicBezTo>
                    <a:pt x="167" y="102"/>
                    <a:pt x="164" y="106"/>
                    <a:pt x="159" y="108"/>
                  </a:cubicBezTo>
                  <a:cubicBezTo>
                    <a:pt x="158" y="109"/>
                    <a:pt x="157" y="109"/>
                    <a:pt x="155" y="110"/>
                  </a:cubicBezTo>
                  <a:cubicBezTo>
                    <a:pt x="162" y="111"/>
                    <a:pt x="168" y="111"/>
                    <a:pt x="176" y="111"/>
                  </a:cubicBezTo>
                  <a:cubicBezTo>
                    <a:pt x="186" y="111"/>
                    <a:pt x="193" y="111"/>
                    <a:pt x="201" y="109"/>
                  </a:cubicBezTo>
                  <a:cubicBezTo>
                    <a:pt x="203" y="109"/>
                    <a:pt x="205" y="108"/>
                    <a:pt x="207" y="107"/>
                  </a:cubicBezTo>
                  <a:cubicBezTo>
                    <a:pt x="214" y="104"/>
                    <a:pt x="213" y="98"/>
                    <a:pt x="210" y="95"/>
                  </a:cubicBezTo>
                  <a:close/>
                  <a:moveTo>
                    <a:pt x="51" y="97"/>
                  </a:moveTo>
                  <a:cubicBezTo>
                    <a:pt x="50" y="93"/>
                    <a:pt x="51" y="89"/>
                    <a:pt x="55" y="85"/>
                  </a:cubicBezTo>
                  <a:cubicBezTo>
                    <a:pt x="56" y="84"/>
                    <a:pt x="58" y="83"/>
                    <a:pt x="59" y="81"/>
                  </a:cubicBezTo>
                  <a:cubicBezTo>
                    <a:pt x="58" y="81"/>
                    <a:pt x="58" y="81"/>
                    <a:pt x="57" y="80"/>
                  </a:cubicBezTo>
                  <a:cubicBezTo>
                    <a:pt x="52" y="78"/>
                    <a:pt x="51" y="74"/>
                    <a:pt x="54" y="70"/>
                  </a:cubicBezTo>
                  <a:cubicBezTo>
                    <a:pt x="61" y="63"/>
                    <a:pt x="64" y="54"/>
                    <a:pt x="64" y="44"/>
                  </a:cubicBezTo>
                  <a:cubicBezTo>
                    <a:pt x="63" y="34"/>
                    <a:pt x="57" y="29"/>
                    <a:pt x="48" y="27"/>
                  </a:cubicBezTo>
                  <a:cubicBezTo>
                    <a:pt x="46" y="26"/>
                    <a:pt x="44" y="26"/>
                    <a:pt x="42" y="26"/>
                  </a:cubicBezTo>
                  <a:cubicBezTo>
                    <a:pt x="40" y="26"/>
                    <a:pt x="38" y="26"/>
                    <a:pt x="36" y="27"/>
                  </a:cubicBezTo>
                  <a:cubicBezTo>
                    <a:pt x="27" y="29"/>
                    <a:pt x="21" y="34"/>
                    <a:pt x="20" y="44"/>
                  </a:cubicBezTo>
                  <a:cubicBezTo>
                    <a:pt x="20" y="54"/>
                    <a:pt x="23" y="63"/>
                    <a:pt x="30" y="70"/>
                  </a:cubicBezTo>
                  <a:cubicBezTo>
                    <a:pt x="33" y="74"/>
                    <a:pt x="32" y="78"/>
                    <a:pt x="27" y="80"/>
                  </a:cubicBezTo>
                  <a:cubicBezTo>
                    <a:pt x="25" y="81"/>
                    <a:pt x="22" y="82"/>
                    <a:pt x="20" y="83"/>
                  </a:cubicBezTo>
                  <a:cubicBezTo>
                    <a:pt x="14" y="86"/>
                    <a:pt x="9" y="89"/>
                    <a:pt x="4" y="93"/>
                  </a:cubicBezTo>
                  <a:cubicBezTo>
                    <a:pt x="0" y="97"/>
                    <a:pt x="0" y="103"/>
                    <a:pt x="8" y="106"/>
                  </a:cubicBezTo>
                  <a:cubicBezTo>
                    <a:pt x="10" y="107"/>
                    <a:pt x="12" y="108"/>
                    <a:pt x="15" y="109"/>
                  </a:cubicBezTo>
                  <a:cubicBezTo>
                    <a:pt x="23" y="111"/>
                    <a:pt x="31" y="111"/>
                    <a:pt x="42" y="111"/>
                  </a:cubicBezTo>
                  <a:cubicBezTo>
                    <a:pt x="50" y="111"/>
                    <a:pt x="57" y="111"/>
                    <a:pt x="64" y="110"/>
                  </a:cubicBezTo>
                  <a:cubicBezTo>
                    <a:pt x="63" y="109"/>
                    <a:pt x="61" y="109"/>
                    <a:pt x="60" y="108"/>
                  </a:cubicBezTo>
                  <a:cubicBezTo>
                    <a:pt x="55" y="106"/>
                    <a:pt x="51" y="102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2BC2E7D1-D8F5-B94E-AA4F-D8072D821047}"/>
              </a:ext>
            </a:extLst>
          </p:cNvPr>
          <p:cNvGrpSpPr/>
          <p:nvPr/>
        </p:nvGrpSpPr>
        <p:grpSpPr>
          <a:xfrm>
            <a:off x="7329840" y="2568578"/>
            <a:ext cx="1713952" cy="1713950"/>
            <a:chOff x="7329840" y="2568578"/>
            <a:chExt cx="1713952" cy="1713950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3F868B43-E719-8646-B72B-C4AFD4A2CA31}"/>
                </a:ext>
              </a:extLst>
            </p:cNvPr>
            <p:cNvGrpSpPr/>
            <p:nvPr/>
          </p:nvGrpSpPr>
          <p:grpSpPr>
            <a:xfrm>
              <a:off x="7329840" y="2568578"/>
              <a:ext cx="1713952" cy="1713950"/>
              <a:chOff x="7329840" y="2568578"/>
              <a:chExt cx="1713952" cy="1713950"/>
            </a:xfrm>
          </p:grpSpPr>
          <p:sp>
            <p:nvSpPr>
              <p:cNvPr id="46" name="Freeform 21">
                <a:extLst>
                  <a:ext uri="{FF2B5EF4-FFF2-40B4-BE49-F238E27FC236}">
                    <a16:creationId xmlns="" xmlns:a16="http://schemas.microsoft.com/office/drawing/2014/main" id="{3FDE34DB-2943-2440-8EBE-B2E7102F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6682" y="2647132"/>
                <a:ext cx="1563814" cy="1560437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="" xmlns:a16="http://schemas.microsoft.com/office/drawing/2014/main" id="{B268C560-FF1E-AD4B-9C4D-1E194B966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5773" y="2797576"/>
                <a:ext cx="1268596" cy="1265219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="" xmlns:a16="http://schemas.microsoft.com/office/drawing/2014/main" id="{8F772BD3-C23E-854A-87DB-DFB3BF6AE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3619" y="2645062"/>
                <a:ext cx="1567187" cy="1567185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="" xmlns:a16="http://schemas.microsoft.com/office/drawing/2014/main" id="{62B079AF-2DEA-D74D-9276-AA5D4E656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840" y="2568578"/>
                <a:ext cx="1713952" cy="1713950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="" xmlns:a16="http://schemas.microsoft.com/office/drawing/2014/main" id="{9F1D588D-8B5E-2F47-A431-7DA3FDFC9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840" y="2571643"/>
                <a:ext cx="1713952" cy="1710575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5" name="Google Shape;365;p24"/>
            <p:cNvSpPr/>
            <p:nvPr/>
          </p:nvSpPr>
          <p:spPr>
            <a:xfrm>
              <a:off x="7877175" y="3082925"/>
              <a:ext cx="638175" cy="571500"/>
            </a:xfrm>
            <a:custGeom>
              <a:avLst/>
              <a:gdLst/>
              <a:ahLst/>
              <a:cxnLst/>
              <a:rect l="l" t="t" r="r" b="b"/>
              <a:pathLst>
                <a:path w="134" h="120" extrusionOk="0">
                  <a:moveTo>
                    <a:pt x="91" y="16"/>
                  </a:moveTo>
                  <a:cubicBezTo>
                    <a:pt x="83" y="16"/>
                    <a:pt x="83" y="16"/>
                    <a:pt x="83" y="16"/>
                  </a:cubicBezTo>
                  <a:cubicBezTo>
                    <a:pt x="83" y="11"/>
                    <a:pt x="79" y="7"/>
                    <a:pt x="75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5" y="7"/>
                    <a:pt x="52" y="11"/>
                    <a:pt x="51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7"/>
                    <a:pt x="50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4" y="0"/>
                    <a:pt x="91" y="7"/>
                    <a:pt x="91" y="16"/>
                  </a:cubicBezTo>
                  <a:close/>
                  <a:moveTo>
                    <a:pt x="20" y="67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58"/>
                    <a:pt x="57" y="55"/>
                    <a:pt x="61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8"/>
                    <a:pt x="80" y="62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24" y="67"/>
                    <a:pt x="132" y="58"/>
                    <a:pt x="134" y="48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27"/>
                    <a:pt x="127" y="19"/>
                    <a:pt x="118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7" y="19"/>
                    <a:pt x="0" y="27"/>
                    <a:pt x="0" y="3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58"/>
                    <a:pt x="10" y="67"/>
                    <a:pt x="20" y="67"/>
                  </a:cubicBezTo>
                  <a:close/>
                  <a:moveTo>
                    <a:pt x="114" y="7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7" y="84"/>
                    <a:pt x="54" y="81"/>
                    <a:pt x="54" y="77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2" y="72"/>
                    <a:pt x="5" y="68"/>
                    <a:pt x="0" y="6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27" y="120"/>
                    <a:pt x="134" y="112"/>
                    <a:pt x="134" y="102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9" y="68"/>
                    <a:pt x="122" y="72"/>
                    <a:pt x="114" y="72"/>
                  </a:cubicBezTo>
                  <a:close/>
                  <a:moveTo>
                    <a:pt x="73" y="60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59" y="61"/>
                    <a:pt x="59" y="63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8"/>
                    <a:pt x="60" y="79"/>
                    <a:pt x="61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5" y="78"/>
                    <a:pt x="75" y="76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1"/>
                    <a:pt x="74" y="60"/>
                    <a:pt x="73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4AC9A41C-DEBB-2B4E-AF02-69BEB712BDD0}"/>
              </a:ext>
            </a:extLst>
          </p:cNvPr>
          <p:cNvGrpSpPr/>
          <p:nvPr/>
        </p:nvGrpSpPr>
        <p:grpSpPr>
          <a:xfrm>
            <a:off x="6285740" y="4369259"/>
            <a:ext cx="1718392" cy="1718390"/>
            <a:chOff x="6285740" y="4369259"/>
            <a:chExt cx="1718392" cy="1718390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7F250736-5B26-7647-B69E-548E8D2A4008}"/>
                </a:ext>
              </a:extLst>
            </p:cNvPr>
            <p:cNvGrpSpPr/>
            <p:nvPr/>
          </p:nvGrpSpPr>
          <p:grpSpPr>
            <a:xfrm>
              <a:off x="6285740" y="4369259"/>
              <a:ext cx="1718392" cy="1718390"/>
              <a:chOff x="6285740" y="4369259"/>
              <a:chExt cx="1718392" cy="1718390"/>
            </a:xfrm>
          </p:grpSpPr>
          <p:sp>
            <p:nvSpPr>
              <p:cNvPr id="41" name="Freeform 26">
                <a:extLst>
                  <a:ext uri="{FF2B5EF4-FFF2-40B4-BE49-F238E27FC236}">
                    <a16:creationId xmlns="" xmlns:a16="http://schemas.microsoft.com/office/drawing/2014/main" id="{C8B524DF-7D99-3A48-B94B-1DB9C6D3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768" y="4400464"/>
                <a:ext cx="1657861" cy="1657861"/>
              </a:xfrm>
              <a:custGeom>
                <a:avLst/>
                <a:gdLst>
                  <a:gd name="T0" fmla="*/ 3001 w 4346"/>
                  <a:gd name="T1" fmla="*/ 170 h 4346"/>
                  <a:gd name="T2" fmla="*/ 4282 w 4346"/>
                  <a:gd name="T3" fmla="*/ 2670 h 4346"/>
                  <a:gd name="T4" fmla="*/ 4175 w 4346"/>
                  <a:gd name="T5" fmla="*/ 2992 h 4346"/>
                  <a:gd name="T6" fmla="*/ 1675 w 4346"/>
                  <a:gd name="T7" fmla="*/ 4282 h 4346"/>
                  <a:gd name="T8" fmla="*/ 1353 w 4346"/>
                  <a:gd name="T9" fmla="*/ 4175 h 4346"/>
                  <a:gd name="T10" fmla="*/ 62 w 4346"/>
                  <a:gd name="T11" fmla="*/ 1675 h 4346"/>
                  <a:gd name="T12" fmla="*/ 170 w 4346"/>
                  <a:gd name="T13" fmla="*/ 1353 h 4346"/>
                  <a:gd name="T14" fmla="*/ 2670 w 4346"/>
                  <a:gd name="T15" fmla="*/ 63 h 4346"/>
                  <a:gd name="T16" fmla="*/ 3001 w 4346"/>
                  <a:gd name="T17" fmla="*/ 170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3001" y="170"/>
                    </a:move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2992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3" y="4175"/>
                    </a:cubicBezTo>
                    <a:cubicBezTo>
                      <a:pt x="62" y="1675"/>
                      <a:pt x="62" y="1675"/>
                      <a:pt x="62" y="1675"/>
                    </a:cubicBezTo>
                    <a:cubicBezTo>
                      <a:pt x="0" y="1559"/>
                      <a:pt x="54" y="1406"/>
                      <a:pt x="170" y="1353"/>
                    </a:cubicBezTo>
                    <a:cubicBezTo>
                      <a:pt x="2670" y="63"/>
                      <a:pt x="2670" y="63"/>
                      <a:pt x="2670" y="63"/>
                    </a:cubicBezTo>
                    <a:cubicBezTo>
                      <a:pt x="2786" y="0"/>
                      <a:pt x="2938" y="45"/>
                      <a:pt x="3001" y="170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="" xmlns:a16="http://schemas.microsoft.com/office/drawing/2014/main" id="{0C913035-7A14-1346-8D21-07A3C3A7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5740" y="4369259"/>
                <a:ext cx="1718392" cy="1718390"/>
              </a:xfrm>
              <a:custGeom>
                <a:avLst/>
                <a:gdLst>
                  <a:gd name="T0" fmla="*/ 4417 w 4507"/>
                  <a:gd name="T1" fmla="*/ 2418 h 4507"/>
                  <a:gd name="T2" fmla="*/ 2437 w 4507"/>
                  <a:gd name="T3" fmla="*/ 4407 h 4507"/>
                  <a:gd name="T4" fmla="*/ 2088 w 4507"/>
                  <a:gd name="T5" fmla="*/ 4416 h 4507"/>
                  <a:gd name="T6" fmla="*/ 99 w 4507"/>
                  <a:gd name="T7" fmla="*/ 2436 h 4507"/>
                  <a:gd name="T8" fmla="*/ 99 w 4507"/>
                  <a:gd name="T9" fmla="*/ 2087 h 4507"/>
                  <a:gd name="T10" fmla="*/ 2079 w 4507"/>
                  <a:gd name="T11" fmla="*/ 89 h 4507"/>
                  <a:gd name="T12" fmla="*/ 2419 w 4507"/>
                  <a:gd name="T13" fmla="*/ 89 h 4507"/>
                  <a:gd name="T14" fmla="*/ 4417 w 4507"/>
                  <a:gd name="T15" fmla="*/ 2069 h 4507"/>
                  <a:gd name="T16" fmla="*/ 4417 w 4507"/>
                  <a:gd name="T17" fmla="*/ 2418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07">
                    <a:moveTo>
                      <a:pt x="4417" y="2418"/>
                    </a:moveTo>
                    <a:cubicBezTo>
                      <a:pt x="2437" y="4407"/>
                      <a:pt x="2437" y="4407"/>
                      <a:pt x="2437" y="4407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8"/>
                      <a:pt x="0" y="2185"/>
                      <a:pt x="99" y="2087"/>
                    </a:cubicBezTo>
                    <a:cubicBezTo>
                      <a:pt x="2079" y="89"/>
                      <a:pt x="2079" y="89"/>
                      <a:pt x="2079" y="89"/>
                    </a:cubicBezTo>
                    <a:cubicBezTo>
                      <a:pt x="2168" y="0"/>
                      <a:pt x="2321" y="0"/>
                      <a:pt x="2419" y="89"/>
                    </a:cubicBez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6" y="2167"/>
                      <a:pt x="4506" y="2320"/>
                      <a:pt x="4417" y="2418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="" xmlns:a16="http://schemas.microsoft.com/office/drawing/2014/main" id="{C7516413-191A-7D40-8355-7A11FE70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354" y="4403936"/>
                <a:ext cx="1649454" cy="1649452"/>
              </a:xfrm>
              <a:custGeom>
                <a:avLst/>
                <a:gdLst>
                  <a:gd name="T0" fmla="*/ 2679 w 4328"/>
                  <a:gd name="T1" fmla="*/ 4264 h 4328"/>
                  <a:gd name="T2" fmla="*/ 170 w 4328"/>
                  <a:gd name="T3" fmla="*/ 3001 h 4328"/>
                  <a:gd name="T4" fmla="*/ 63 w 4328"/>
                  <a:gd name="T5" fmla="*/ 2679 h 4328"/>
                  <a:gd name="T6" fmla="*/ 1326 w 4328"/>
                  <a:gd name="T7" fmla="*/ 170 h 4328"/>
                  <a:gd name="T8" fmla="*/ 1657 w 4328"/>
                  <a:gd name="T9" fmla="*/ 54 h 4328"/>
                  <a:gd name="T10" fmla="*/ 4166 w 4328"/>
                  <a:gd name="T11" fmla="*/ 1326 h 4328"/>
                  <a:gd name="T12" fmla="*/ 4273 w 4328"/>
                  <a:gd name="T13" fmla="*/ 1648 h 4328"/>
                  <a:gd name="T14" fmla="*/ 3001 w 4328"/>
                  <a:gd name="T15" fmla="*/ 4157 h 4328"/>
                  <a:gd name="T16" fmla="*/ 2679 w 4328"/>
                  <a:gd name="T17" fmla="*/ 4264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8">
                    <a:moveTo>
                      <a:pt x="2679" y="4264"/>
                    </a:move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5" y="2938"/>
                      <a:pt x="0" y="2795"/>
                      <a:pt x="63" y="2679"/>
                    </a:cubicBez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9" y="45"/>
                      <a:pt x="1532" y="0"/>
                      <a:pt x="1657" y="54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27" y="1532"/>
                      <a:pt x="4273" y="1648"/>
                    </a:cubicBezTo>
                    <a:cubicBezTo>
                      <a:pt x="3001" y="4157"/>
                      <a:pt x="3001" y="4157"/>
                      <a:pt x="3001" y="4157"/>
                    </a:cubicBezTo>
                    <a:cubicBezTo>
                      <a:pt x="2947" y="4282"/>
                      <a:pt x="2795" y="4327"/>
                      <a:pt x="2679" y="4264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 29">
                <a:extLst>
                  <a:ext uri="{FF2B5EF4-FFF2-40B4-BE49-F238E27FC236}">
                    <a16:creationId xmlns="" xmlns:a16="http://schemas.microsoft.com/office/drawing/2014/main" id="{663A7C7D-01FF-EC49-BED4-904A4B00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97" y="4515058"/>
                <a:ext cx="1420782" cy="1424144"/>
              </a:xfrm>
              <a:custGeom>
                <a:avLst/>
                <a:gdLst>
                  <a:gd name="T0" fmla="*/ 18 w 3728"/>
                  <a:gd name="T1" fmla="*/ 3001 h 3736"/>
                  <a:gd name="T2" fmla="*/ 448 w 3728"/>
                  <a:gd name="T3" fmla="*/ 224 h 3736"/>
                  <a:gd name="T4" fmla="*/ 726 w 3728"/>
                  <a:gd name="T5" fmla="*/ 26 h 3736"/>
                  <a:gd name="T6" fmla="*/ 3503 w 3728"/>
                  <a:gd name="T7" fmla="*/ 447 h 3736"/>
                  <a:gd name="T8" fmla="*/ 3709 w 3728"/>
                  <a:gd name="T9" fmla="*/ 734 h 3736"/>
                  <a:gd name="T10" fmla="*/ 3279 w 3728"/>
                  <a:gd name="T11" fmla="*/ 3512 h 3736"/>
                  <a:gd name="T12" fmla="*/ 3002 w 3728"/>
                  <a:gd name="T13" fmla="*/ 3709 h 3736"/>
                  <a:gd name="T14" fmla="*/ 224 w 3728"/>
                  <a:gd name="T15" fmla="*/ 3278 h 3736"/>
                  <a:gd name="T16" fmla="*/ 18 w 3728"/>
                  <a:gd name="T17" fmla="*/ 3001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36">
                    <a:moveTo>
                      <a:pt x="18" y="3001"/>
                    </a:move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8"/>
                      <a:pt x="592" y="0"/>
                      <a:pt x="726" y="26"/>
                    </a:cubicBezTo>
                    <a:cubicBezTo>
                      <a:pt x="3503" y="447"/>
                      <a:pt x="3503" y="447"/>
                      <a:pt x="3503" y="447"/>
                    </a:cubicBezTo>
                    <a:cubicBezTo>
                      <a:pt x="3638" y="474"/>
                      <a:pt x="3727" y="600"/>
                      <a:pt x="3709" y="734"/>
                    </a:cubicBezTo>
                    <a:cubicBezTo>
                      <a:pt x="3279" y="3512"/>
                      <a:pt x="3279" y="3512"/>
                      <a:pt x="3279" y="3512"/>
                    </a:cubicBezTo>
                    <a:cubicBezTo>
                      <a:pt x="3252" y="3637"/>
                      <a:pt x="3127" y="3735"/>
                      <a:pt x="3002" y="3709"/>
                    </a:cubicBezTo>
                    <a:cubicBezTo>
                      <a:pt x="224" y="3278"/>
                      <a:pt x="224" y="3278"/>
                      <a:pt x="224" y="3278"/>
                    </a:cubicBezTo>
                    <a:cubicBezTo>
                      <a:pt x="90" y="3261"/>
                      <a:pt x="0" y="3135"/>
                      <a:pt x="18" y="3001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30">
                <a:extLst>
                  <a:ext uri="{FF2B5EF4-FFF2-40B4-BE49-F238E27FC236}">
                    <a16:creationId xmlns="" xmlns:a16="http://schemas.microsoft.com/office/drawing/2014/main" id="{14E7EC25-6293-2445-BBF7-3C1D5B4C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1955" y="4511587"/>
                <a:ext cx="1432553" cy="1432551"/>
              </a:xfrm>
              <a:custGeom>
                <a:avLst/>
                <a:gdLst>
                  <a:gd name="T0" fmla="*/ 224 w 3755"/>
                  <a:gd name="T1" fmla="*/ 475 h 3755"/>
                  <a:gd name="T2" fmla="*/ 3002 w 3755"/>
                  <a:gd name="T3" fmla="*/ 27 h 3755"/>
                  <a:gd name="T4" fmla="*/ 3279 w 3755"/>
                  <a:gd name="T5" fmla="*/ 225 h 3755"/>
                  <a:gd name="T6" fmla="*/ 3736 w 3755"/>
                  <a:gd name="T7" fmla="*/ 3002 h 3755"/>
                  <a:gd name="T8" fmla="*/ 3530 w 3755"/>
                  <a:gd name="T9" fmla="*/ 3280 h 3755"/>
                  <a:gd name="T10" fmla="*/ 753 w 3755"/>
                  <a:gd name="T11" fmla="*/ 3727 h 3755"/>
                  <a:gd name="T12" fmla="*/ 475 w 3755"/>
                  <a:gd name="T13" fmla="*/ 3530 h 3755"/>
                  <a:gd name="T14" fmla="*/ 27 w 3755"/>
                  <a:gd name="T15" fmla="*/ 753 h 3755"/>
                  <a:gd name="T16" fmla="*/ 224 w 3755"/>
                  <a:gd name="T17" fmla="*/ 47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55">
                    <a:moveTo>
                      <a:pt x="224" y="475"/>
                    </a:moveTo>
                    <a:cubicBezTo>
                      <a:pt x="3002" y="27"/>
                      <a:pt x="3002" y="27"/>
                      <a:pt x="3002" y="27"/>
                    </a:cubicBezTo>
                    <a:cubicBezTo>
                      <a:pt x="3136" y="0"/>
                      <a:pt x="3262" y="90"/>
                      <a:pt x="3279" y="225"/>
                    </a:cubicBezTo>
                    <a:cubicBezTo>
                      <a:pt x="3736" y="3002"/>
                      <a:pt x="3736" y="3002"/>
                      <a:pt x="3736" y="3002"/>
                    </a:cubicBezTo>
                    <a:cubicBezTo>
                      <a:pt x="3754" y="3136"/>
                      <a:pt x="3665" y="3262"/>
                      <a:pt x="3530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27" y="3754"/>
                      <a:pt x="502" y="3665"/>
                      <a:pt x="475" y="3530"/>
                    </a:cubicBez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99" y="493"/>
                      <a:pt x="224" y="475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6" name="Google Shape;366;p24"/>
            <p:cNvSpPr/>
            <p:nvPr/>
          </p:nvSpPr>
          <p:spPr>
            <a:xfrm>
              <a:off x="6907212" y="4899025"/>
              <a:ext cx="461962" cy="676275"/>
            </a:xfrm>
            <a:custGeom>
              <a:avLst/>
              <a:gdLst/>
              <a:ahLst/>
              <a:cxnLst/>
              <a:rect l="l" t="t" r="r" b="b"/>
              <a:pathLst>
                <a:path w="97" h="142" extrusionOk="0">
                  <a:moveTo>
                    <a:pt x="97" y="95"/>
                  </a:moveTo>
                  <a:cubicBezTo>
                    <a:pt x="97" y="80"/>
                    <a:pt x="85" y="68"/>
                    <a:pt x="63" y="63"/>
                  </a:cubicBezTo>
                  <a:cubicBezTo>
                    <a:pt x="60" y="62"/>
                    <a:pt x="48" y="59"/>
                    <a:pt x="45" y="58"/>
                  </a:cubicBezTo>
                  <a:cubicBezTo>
                    <a:pt x="28" y="54"/>
                    <a:pt x="23" y="51"/>
                    <a:pt x="23" y="47"/>
                  </a:cubicBezTo>
                  <a:cubicBezTo>
                    <a:pt x="23" y="42"/>
                    <a:pt x="29" y="36"/>
                    <a:pt x="47" y="36"/>
                  </a:cubicBezTo>
                  <a:cubicBezTo>
                    <a:pt x="59" y="36"/>
                    <a:pt x="72" y="45"/>
                    <a:pt x="72" y="45"/>
                  </a:cubicBezTo>
                  <a:cubicBezTo>
                    <a:pt x="77" y="49"/>
                    <a:pt x="80" y="48"/>
                    <a:pt x="84" y="44"/>
                  </a:cubicBezTo>
                  <a:cubicBezTo>
                    <a:pt x="84" y="44"/>
                    <a:pt x="90" y="40"/>
                    <a:pt x="90" y="36"/>
                  </a:cubicBezTo>
                  <a:cubicBezTo>
                    <a:pt x="90" y="29"/>
                    <a:pt x="74" y="20"/>
                    <a:pt x="58" y="1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3"/>
                    <a:pt x="55" y="0"/>
                    <a:pt x="5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8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13" y="19"/>
                    <a:pt x="0" y="32"/>
                    <a:pt x="0" y="47"/>
                  </a:cubicBezTo>
                  <a:cubicBezTo>
                    <a:pt x="0" y="66"/>
                    <a:pt x="17" y="73"/>
                    <a:pt x="36" y="78"/>
                  </a:cubicBezTo>
                  <a:cubicBezTo>
                    <a:pt x="39" y="78"/>
                    <a:pt x="54" y="82"/>
                    <a:pt x="56" y="83"/>
                  </a:cubicBezTo>
                  <a:cubicBezTo>
                    <a:pt x="70" y="86"/>
                    <a:pt x="74" y="92"/>
                    <a:pt x="74" y="95"/>
                  </a:cubicBezTo>
                  <a:cubicBezTo>
                    <a:pt x="74" y="101"/>
                    <a:pt x="67" y="107"/>
                    <a:pt x="49" y="107"/>
                  </a:cubicBezTo>
                  <a:cubicBezTo>
                    <a:pt x="37" y="107"/>
                    <a:pt x="19" y="96"/>
                    <a:pt x="19" y="96"/>
                  </a:cubicBezTo>
                  <a:cubicBezTo>
                    <a:pt x="15" y="93"/>
                    <a:pt x="10" y="94"/>
                    <a:pt x="6" y="98"/>
                  </a:cubicBezTo>
                  <a:cubicBezTo>
                    <a:pt x="6" y="98"/>
                    <a:pt x="3" y="102"/>
                    <a:pt x="3" y="107"/>
                  </a:cubicBezTo>
                  <a:cubicBezTo>
                    <a:pt x="3" y="114"/>
                    <a:pt x="21" y="122"/>
                    <a:pt x="38" y="126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40"/>
                    <a:pt x="41" y="142"/>
                    <a:pt x="44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5" y="142"/>
                    <a:pt x="58" y="140"/>
                    <a:pt x="58" y="137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85" y="124"/>
                    <a:pt x="97" y="110"/>
                    <a:pt x="97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4"/>
          <p:cNvSpPr txBox="1"/>
          <p:nvPr/>
        </p:nvSpPr>
        <p:spPr>
          <a:xfrm>
            <a:off x="8634412" y="706437"/>
            <a:ext cx="1274762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2517775" y="706437"/>
            <a:ext cx="1265237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9677400" y="2868612"/>
            <a:ext cx="1241425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1489075" y="2868612"/>
            <a:ext cx="1250950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8634412" y="5003800"/>
            <a:ext cx="1227137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F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2522537" y="5003800"/>
            <a:ext cx="1260475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1441450" y="1023937"/>
            <a:ext cx="229393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395287" y="3213100"/>
            <a:ext cx="229393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1441450" y="53625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8543925" y="53625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9580562" y="32924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8543925" y="1096962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0"/>
          <p:bldP spid="368" grpId="0"/>
          <p:bldP spid="369" grpId="0"/>
          <p:bldP spid="370" grpId="0"/>
          <p:bldP spid="371" grpId="0"/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0"/>
          <p:bldP spid="368" grpId="0"/>
          <p:bldP spid="369" grpId="0"/>
          <p:bldP spid="370" grpId="0"/>
          <p:bldP spid="371" grpId="0"/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Google Shape;4125;p89"/>
          <p:cNvSpPr txBox="1">
            <a:spLocks noChangeArrowheads="1"/>
          </p:cNvSpPr>
          <p:nvPr/>
        </p:nvSpPr>
        <p:spPr bwMode="auto">
          <a:xfrm>
            <a:off x="9523413" y="1657350"/>
            <a:ext cx="21780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92515" name="Google Shape;4126;p89"/>
          <p:cNvSpPr txBox="1">
            <a:spLocks noChangeArrowheads="1"/>
          </p:cNvSpPr>
          <p:nvPr/>
        </p:nvSpPr>
        <p:spPr bwMode="auto">
          <a:xfrm>
            <a:off x="4551336" y="2867711"/>
            <a:ext cx="3089328" cy="107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100"/>
              <a:buFont typeface="Open Sans" panose="020B0606030504020204" pitchFamily="34" charset="0"/>
              <a:buNone/>
            </a:pPr>
            <a:r>
              <a:rPr lang="en-US" altLang="en-US" sz="3500" b="1" dirty="0">
                <a:latin typeface="Montserrat" panose="02000505000000020004" pitchFamily="2" charset="77"/>
                <a:cs typeface="Open Sans" panose="020B0606030504020204" pitchFamily="34" charset="0"/>
                <a:sym typeface="Open Sans" panose="020B0606030504020204" pitchFamily="34" charset="0"/>
              </a:rPr>
              <a:t>BUSINESS</a:t>
            </a:r>
            <a:endParaRPr lang="en-US" altLang="en-US" sz="3500" b="1" dirty="0">
              <a:latin typeface="Montserrat" panose="02000505000000020004" pitchFamily="2" charset="77"/>
              <a:cs typeface="Open Sans" panose="020B0606030504020204" pitchFamily="34" charset="0"/>
            </a:endParaRPr>
          </a:p>
          <a:p>
            <a:pPr algn="ctr" eaLnBrk="1" hangingPunct="1">
              <a:buSzPts val="4100"/>
              <a:buFont typeface="Open Sans" panose="020B0606030504020204" pitchFamily="34" charset="0"/>
              <a:buNone/>
            </a:pPr>
            <a:r>
              <a:rPr lang="en-US" altLang="en-US" sz="3500" b="1" dirty="0">
                <a:latin typeface="Montserrat" panose="02000505000000020004" pitchFamily="2" charset="77"/>
                <a:cs typeface="Open Sans" panose="020B0606030504020204" pitchFamily="34" charset="0"/>
                <a:sym typeface="Open Sans" panose="020B0606030504020204" pitchFamily="34" charset="0"/>
              </a:rPr>
              <a:t>CYCLE</a:t>
            </a:r>
            <a:endParaRPr lang="en-US" altLang="en-US" sz="3500" b="1" dirty="0">
              <a:latin typeface="Montserrat" panose="02000505000000020004" pitchFamily="2" charset="77"/>
              <a:cs typeface="Open Sans" panose="020B0606030504020204" pitchFamily="34" charset="0"/>
            </a:endParaRPr>
          </a:p>
        </p:txBody>
      </p:sp>
      <p:sp>
        <p:nvSpPr>
          <p:cNvPr id="192516" name="Google Shape;4127;p89"/>
          <p:cNvSpPr txBox="1">
            <a:spLocks noChangeArrowheads="1"/>
          </p:cNvSpPr>
          <p:nvPr/>
        </p:nvSpPr>
        <p:spPr bwMode="auto">
          <a:xfrm>
            <a:off x="9523413" y="4702175"/>
            <a:ext cx="21780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192517" name="Google Shape;4128;p89"/>
          <p:cNvSpPr txBox="1">
            <a:spLocks noChangeArrowheads="1"/>
          </p:cNvSpPr>
          <p:nvPr/>
        </p:nvSpPr>
        <p:spPr bwMode="auto">
          <a:xfrm>
            <a:off x="527050" y="1619250"/>
            <a:ext cx="2176463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92518" name="Google Shape;4129;p89"/>
          <p:cNvSpPr txBox="1">
            <a:spLocks noChangeArrowheads="1"/>
          </p:cNvSpPr>
          <p:nvPr/>
        </p:nvSpPr>
        <p:spPr bwMode="auto">
          <a:xfrm>
            <a:off x="527050" y="4664075"/>
            <a:ext cx="2176463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013816D-D77D-6843-B1CE-3626D179D487}"/>
              </a:ext>
            </a:extLst>
          </p:cNvPr>
          <p:cNvGrpSpPr/>
          <p:nvPr/>
        </p:nvGrpSpPr>
        <p:grpSpPr>
          <a:xfrm>
            <a:off x="6964363" y="4305300"/>
            <a:ext cx="1284287" cy="1289050"/>
            <a:chOff x="6964363" y="4305300"/>
            <a:chExt cx="1284287" cy="1289050"/>
          </a:xfrm>
        </p:grpSpPr>
        <p:sp>
          <p:nvSpPr>
            <p:cNvPr id="192520" name="Google Shape;4131;p89"/>
            <p:cNvSpPr>
              <a:spLocks noChangeArrowheads="1"/>
            </p:cNvSpPr>
            <p:nvPr/>
          </p:nvSpPr>
          <p:spPr bwMode="auto">
            <a:xfrm>
              <a:off x="6964363" y="4305300"/>
              <a:ext cx="1284287" cy="1289050"/>
            </a:xfrm>
            <a:prstGeom prst="ellipse">
              <a:avLst/>
            </a:prstGeom>
            <a:solidFill>
              <a:srgbClr val="3B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2527" name="Google Shape;4138;p89"/>
            <p:cNvSpPr>
              <a:spLocks/>
            </p:cNvSpPr>
            <p:nvPr/>
          </p:nvSpPr>
          <p:spPr bwMode="auto">
            <a:xfrm>
              <a:off x="7250113" y="4595813"/>
              <a:ext cx="712787" cy="708025"/>
            </a:xfrm>
            <a:custGeom>
              <a:avLst/>
              <a:gdLst>
                <a:gd name="T0" fmla="*/ 2147483646 w 162"/>
                <a:gd name="T1" fmla="*/ 2147483646 h 161"/>
                <a:gd name="T2" fmla="*/ 2147483646 w 162"/>
                <a:gd name="T3" fmla="*/ 2147483646 h 161"/>
                <a:gd name="T4" fmla="*/ 2147483646 w 162"/>
                <a:gd name="T5" fmla="*/ 2147483646 h 161"/>
                <a:gd name="T6" fmla="*/ 2147483646 w 162"/>
                <a:gd name="T7" fmla="*/ 2147483646 h 161"/>
                <a:gd name="T8" fmla="*/ 2147483646 w 162"/>
                <a:gd name="T9" fmla="*/ 2147483646 h 161"/>
                <a:gd name="T10" fmla="*/ 0 w 162"/>
                <a:gd name="T11" fmla="*/ 2147483646 h 161"/>
                <a:gd name="T12" fmla="*/ 2147483646 w 162"/>
                <a:gd name="T13" fmla="*/ 2147483646 h 161"/>
                <a:gd name="T14" fmla="*/ 2147483646 w 162"/>
                <a:gd name="T15" fmla="*/ 2147483646 h 161"/>
                <a:gd name="T16" fmla="*/ 2147483646 w 162"/>
                <a:gd name="T17" fmla="*/ 2147483646 h 161"/>
                <a:gd name="T18" fmla="*/ 2147483646 w 162"/>
                <a:gd name="T19" fmla="*/ 2147483646 h 161"/>
                <a:gd name="T20" fmla="*/ 2147483646 w 162"/>
                <a:gd name="T21" fmla="*/ 0 h 161"/>
                <a:gd name="T22" fmla="*/ 2147483646 w 162"/>
                <a:gd name="T23" fmla="*/ 2147483646 h 161"/>
                <a:gd name="T24" fmla="*/ 2147483646 w 162"/>
                <a:gd name="T25" fmla="*/ 2147483646 h 161"/>
                <a:gd name="T26" fmla="*/ 2147483646 w 162"/>
                <a:gd name="T27" fmla="*/ 2147483646 h 161"/>
                <a:gd name="T28" fmla="*/ 2147483646 w 162"/>
                <a:gd name="T29" fmla="*/ 2147483646 h 161"/>
                <a:gd name="T30" fmla="*/ 2147483646 w 162"/>
                <a:gd name="T31" fmla="*/ 2147483646 h 161"/>
                <a:gd name="T32" fmla="*/ 2147483646 w 162"/>
                <a:gd name="T33" fmla="*/ 2147483646 h 161"/>
                <a:gd name="T34" fmla="*/ 2147483646 w 162"/>
                <a:gd name="T35" fmla="*/ 2147483646 h 161"/>
                <a:gd name="T36" fmla="*/ 2147483646 w 162"/>
                <a:gd name="T37" fmla="*/ 2147483646 h 161"/>
                <a:gd name="T38" fmla="*/ 2147483646 w 162"/>
                <a:gd name="T39" fmla="*/ 2147483646 h 161"/>
                <a:gd name="T40" fmla="*/ 2147483646 w 162"/>
                <a:gd name="T41" fmla="*/ 2147483646 h 161"/>
                <a:gd name="T42" fmla="*/ 2147483646 w 162"/>
                <a:gd name="T43" fmla="*/ 2147483646 h 161"/>
                <a:gd name="T44" fmla="*/ 2147483646 w 162"/>
                <a:gd name="T45" fmla="*/ 2147483646 h 161"/>
                <a:gd name="T46" fmla="*/ 2147483646 w 162"/>
                <a:gd name="T47" fmla="*/ 2147483646 h 161"/>
                <a:gd name="T48" fmla="*/ 2147483646 w 162"/>
                <a:gd name="T49" fmla="*/ 2147483646 h 161"/>
                <a:gd name="T50" fmla="*/ 2147483646 w 162"/>
                <a:gd name="T51" fmla="*/ 2147483646 h 161"/>
                <a:gd name="T52" fmla="*/ 2147483646 w 162"/>
                <a:gd name="T53" fmla="*/ 2147483646 h 161"/>
                <a:gd name="T54" fmla="*/ 2147483646 w 162"/>
                <a:gd name="T55" fmla="*/ 2147483646 h 161"/>
                <a:gd name="T56" fmla="*/ 2147483646 w 162"/>
                <a:gd name="T57" fmla="*/ 2147483646 h 161"/>
                <a:gd name="T58" fmla="*/ 2147483646 w 162"/>
                <a:gd name="T59" fmla="*/ 2147483646 h 161"/>
                <a:gd name="T60" fmla="*/ 2147483646 w 162"/>
                <a:gd name="T61" fmla="*/ 2147483646 h 161"/>
                <a:gd name="T62" fmla="*/ 2147483646 w 162"/>
                <a:gd name="T63" fmla="*/ 2147483646 h 161"/>
                <a:gd name="T64" fmla="*/ 2147483646 w 162"/>
                <a:gd name="T65" fmla="*/ 2147483646 h 161"/>
                <a:gd name="T66" fmla="*/ 2147483646 w 162"/>
                <a:gd name="T67" fmla="*/ 2147483646 h 161"/>
                <a:gd name="T68" fmla="*/ 2147483646 w 162"/>
                <a:gd name="T69" fmla="*/ 2147483646 h 161"/>
                <a:gd name="T70" fmla="*/ 2147483646 w 162"/>
                <a:gd name="T71" fmla="*/ 2147483646 h 161"/>
                <a:gd name="T72" fmla="*/ 2147483646 w 162"/>
                <a:gd name="T73" fmla="*/ 2147483646 h 161"/>
                <a:gd name="T74" fmla="*/ 2147483646 w 162"/>
                <a:gd name="T75" fmla="*/ 2147483646 h 161"/>
                <a:gd name="T76" fmla="*/ 2147483646 w 162"/>
                <a:gd name="T77" fmla="*/ 2147483646 h 161"/>
                <a:gd name="T78" fmla="*/ 2147483646 w 162"/>
                <a:gd name="T79" fmla="*/ 2147483646 h 161"/>
                <a:gd name="T80" fmla="*/ 2147483646 w 162"/>
                <a:gd name="T81" fmla="*/ 2147483646 h 161"/>
                <a:gd name="T82" fmla="*/ 2147483646 w 162"/>
                <a:gd name="T83" fmla="*/ 2147483646 h 161"/>
                <a:gd name="T84" fmla="*/ 2147483646 w 162"/>
                <a:gd name="T85" fmla="*/ 2147483646 h 161"/>
                <a:gd name="T86" fmla="*/ 2147483646 w 162"/>
                <a:gd name="T87" fmla="*/ 2147483646 h 161"/>
                <a:gd name="T88" fmla="*/ 2147483646 w 162"/>
                <a:gd name="T89" fmla="*/ 2147483646 h 161"/>
                <a:gd name="T90" fmla="*/ 2147483646 w 162"/>
                <a:gd name="T91" fmla="*/ 2147483646 h 161"/>
                <a:gd name="T92" fmla="*/ 2147483646 w 162"/>
                <a:gd name="T93" fmla="*/ 2147483646 h 161"/>
                <a:gd name="T94" fmla="*/ 2147483646 w 162"/>
                <a:gd name="T95" fmla="*/ 2147483646 h 161"/>
                <a:gd name="T96" fmla="*/ 2147483646 w 162"/>
                <a:gd name="T97" fmla="*/ 2147483646 h 161"/>
                <a:gd name="T98" fmla="*/ 2147483646 w 162"/>
                <a:gd name="T99" fmla="*/ 2147483646 h 1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62" h="161" extrusionOk="0">
                  <a:moveTo>
                    <a:pt x="89" y="161"/>
                  </a:moveTo>
                  <a:cubicBezTo>
                    <a:pt x="73" y="161"/>
                    <a:pt x="73" y="161"/>
                    <a:pt x="73" y="161"/>
                  </a:cubicBezTo>
                  <a:cubicBezTo>
                    <a:pt x="70" y="161"/>
                    <a:pt x="67" y="158"/>
                    <a:pt x="66" y="155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4" y="139"/>
                    <a:pt x="63" y="138"/>
                    <a:pt x="63" y="138"/>
                  </a:cubicBezTo>
                  <a:cubicBezTo>
                    <a:pt x="59" y="137"/>
                    <a:pt x="56" y="136"/>
                    <a:pt x="53" y="134"/>
                  </a:cubicBezTo>
                  <a:cubicBezTo>
                    <a:pt x="53" y="134"/>
                    <a:pt x="52" y="134"/>
                    <a:pt x="52" y="134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6" y="146"/>
                    <a:pt x="32" y="145"/>
                    <a:pt x="30" y="14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6" y="129"/>
                    <a:pt x="16" y="125"/>
                    <a:pt x="18" y="123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8" y="109"/>
                    <a:pt x="28" y="109"/>
                    <a:pt x="27" y="108"/>
                  </a:cubicBezTo>
                  <a:cubicBezTo>
                    <a:pt x="26" y="105"/>
                    <a:pt x="25" y="102"/>
                    <a:pt x="24" y="99"/>
                  </a:cubicBezTo>
                  <a:cubicBezTo>
                    <a:pt x="23" y="98"/>
                    <a:pt x="23" y="98"/>
                    <a:pt x="22" y="98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3" y="95"/>
                    <a:pt x="0" y="92"/>
                    <a:pt x="0" y="8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9"/>
                    <a:pt x="3" y="66"/>
                    <a:pt x="6" y="66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3" y="63"/>
                    <a:pt x="23" y="63"/>
                    <a:pt x="24" y="62"/>
                  </a:cubicBezTo>
                  <a:cubicBezTo>
                    <a:pt x="25" y="59"/>
                    <a:pt x="26" y="56"/>
                    <a:pt x="27" y="53"/>
                  </a:cubicBezTo>
                  <a:cubicBezTo>
                    <a:pt x="28" y="52"/>
                    <a:pt x="28" y="51"/>
                    <a:pt x="27" y="5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5"/>
                    <a:pt x="16" y="31"/>
                    <a:pt x="18" y="2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6"/>
                    <a:pt x="36" y="15"/>
                    <a:pt x="39" y="1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3" y="27"/>
                    <a:pt x="53" y="27"/>
                  </a:cubicBezTo>
                  <a:cubicBezTo>
                    <a:pt x="56" y="25"/>
                    <a:pt x="59" y="24"/>
                    <a:pt x="63" y="23"/>
                  </a:cubicBezTo>
                  <a:cubicBezTo>
                    <a:pt x="63" y="23"/>
                    <a:pt x="64" y="22"/>
                    <a:pt x="64" y="22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2"/>
                    <a:pt x="70" y="0"/>
                    <a:pt x="73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5" y="2"/>
                    <a:pt x="96" y="6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9" y="23"/>
                    <a:pt x="99" y="23"/>
                  </a:cubicBezTo>
                  <a:cubicBezTo>
                    <a:pt x="103" y="24"/>
                    <a:pt x="106" y="25"/>
                    <a:pt x="109" y="27"/>
                  </a:cubicBezTo>
                  <a:cubicBezTo>
                    <a:pt x="109" y="27"/>
                    <a:pt x="110" y="27"/>
                    <a:pt x="110" y="2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6" y="15"/>
                    <a:pt x="130" y="16"/>
                    <a:pt x="132" y="18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6" y="31"/>
                    <a:pt x="146" y="35"/>
                    <a:pt x="144" y="38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4" y="51"/>
                    <a:pt x="134" y="52"/>
                    <a:pt x="135" y="53"/>
                  </a:cubicBezTo>
                  <a:cubicBezTo>
                    <a:pt x="136" y="56"/>
                    <a:pt x="137" y="59"/>
                    <a:pt x="138" y="62"/>
                  </a:cubicBezTo>
                  <a:cubicBezTo>
                    <a:pt x="139" y="63"/>
                    <a:pt x="139" y="63"/>
                    <a:pt x="140" y="63"/>
                  </a:cubicBezTo>
                  <a:cubicBezTo>
                    <a:pt x="156" y="66"/>
                    <a:pt x="156" y="66"/>
                    <a:pt x="156" y="66"/>
                  </a:cubicBezTo>
                  <a:cubicBezTo>
                    <a:pt x="156" y="66"/>
                    <a:pt x="156" y="66"/>
                    <a:pt x="156" y="66"/>
                  </a:cubicBezTo>
                  <a:cubicBezTo>
                    <a:pt x="159" y="66"/>
                    <a:pt x="162" y="69"/>
                    <a:pt x="162" y="73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62" y="92"/>
                    <a:pt x="159" y="95"/>
                    <a:pt x="156" y="95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39" y="98"/>
                    <a:pt x="139" y="98"/>
                    <a:pt x="138" y="99"/>
                  </a:cubicBezTo>
                  <a:cubicBezTo>
                    <a:pt x="137" y="102"/>
                    <a:pt x="136" y="105"/>
                    <a:pt x="135" y="108"/>
                  </a:cubicBezTo>
                  <a:cubicBezTo>
                    <a:pt x="134" y="109"/>
                    <a:pt x="134" y="109"/>
                    <a:pt x="135" y="110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6" y="126"/>
                    <a:pt x="146" y="129"/>
                    <a:pt x="143" y="132"/>
                  </a:cubicBezTo>
                  <a:cubicBezTo>
                    <a:pt x="132" y="143"/>
                    <a:pt x="132" y="143"/>
                    <a:pt x="132" y="143"/>
                  </a:cubicBezTo>
                  <a:cubicBezTo>
                    <a:pt x="130" y="145"/>
                    <a:pt x="126" y="146"/>
                    <a:pt x="123" y="144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4"/>
                    <a:pt x="109" y="134"/>
                    <a:pt x="109" y="134"/>
                  </a:cubicBezTo>
                  <a:cubicBezTo>
                    <a:pt x="106" y="136"/>
                    <a:pt x="103" y="137"/>
                    <a:pt x="99" y="138"/>
                  </a:cubicBezTo>
                  <a:cubicBezTo>
                    <a:pt x="99" y="138"/>
                    <a:pt x="98" y="139"/>
                    <a:pt x="98" y="139"/>
                  </a:cubicBezTo>
                  <a:cubicBezTo>
                    <a:pt x="96" y="155"/>
                    <a:pt x="96" y="155"/>
                    <a:pt x="96" y="155"/>
                  </a:cubicBezTo>
                  <a:cubicBezTo>
                    <a:pt x="95" y="158"/>
                    <a:pt x="92" y="161"/>
                    <a:pt x="89" y="161"/>
                  </a:cubicBezTo>
                  <a:close/>
                  <a:moveTo>
                    <a:pt x="73" y="154"/>
                  </a:moveTo>
                  <a:cubicBezTo>
                    <a:pt x="89" y="154"/>
                    <a:pt x="89" y="154"/>
                    <a:pt x="89" y="154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5"/>
                    <a:pt x="94" y="132"/>
                    <a:pt x="97" y="131"/>
                  </a:cubicBezTo>
                  <a:cubicBezTo>
                    <a:pt x="100" y="130"/>
                    <a:pt x="103" y="129"/>
                    <a:pt x="105" y="128"/>
                  </a:cubicBezTo>
                  <a:cubicBezTo>
                    <a:pt x="108" y="126"/>
                    <a:pt x="112" y="126"/>
                    <a:pt x="115" y="128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38" y="127"/>
                    <a:pt x="138" y="127"/>
                    <a:pt x="138" y="127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7" y="111"/>
                    <a:pt x="127" y="108"/>
                    <a:pt x="128" y="105"/>
                  </a:cubicBezTo>
                  <a:cubicBezTo>
                    <a:pt x="130" y="102"/>
                    <a:pt x="131" y="99"/>
                    <a:pt x="131" y="97"/>
                  </a:cubicBezTo>
                  <a:cubicBezTo>
                    <a:pt x="133" y="93"/>
                    <a:pt x="135" y="91"/>
                    <a:pt x="139" y="90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39" y="70"/>
                    <a:pt x="139" y="70"/>
                    <a:pt x="139" y="70"/>
                  </a:cubicBezTo>
                  <a:cubicBezTo>
                    <a:pt x="135" y="70"/>
                    <a:pt x="133" y="68"/>
                    <a:pt x="131" y="64"/>
                  </a:cubicBezTo>
                  <a:cubicBezTo>
                    <a:pt x="131" y="61"/>
                    <a:pt x="130" y="59"/>
                    <a:pt x="128" y="56"/>
                  </a:cubicBezTo>
                  <a:cubicBezTo>
                    <a:pt x="127" y="53"/>
                    <a:pt x="127" y="49"/>
                    <a:pt x="129" y="47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2" y="35"/>
                    <a:pt x="108" y="35"/>
                    <a:pt x="105" y="33"/>
                  </a:cubicBezTo>
                  <a:cubicBezTo>
                    <a:pt x="103" y="32"/>
                    <a:pt x="100" y="31"/>
                    <a:pt x="97" y="30"/>
                  </a:cubicBezTo>
                  <a:cubicBezTo>
                    <a:pt x="94" y="29"/>
                    <a:pt x="91" y="26"/>
                    <a:pt x="91" y="23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6"/>
                    <a:pt x="68" y="29"/>
                    <a:pt x="65" y="30"/>
                  </a:cubicBezTo>
                  <a:cubicBezTo>
                    <a:pt x="62" y="31"/>
                    <a:pt x="59" y="32"/>
                    <a:pt x="57" y="33"/>
                  </a:cubicBezTo>
                  <a:cubicBezTo>
                    <a:pt x="54" y="35"/>
                    <a:pt x="50" y="35"/>
                    <a:pt x="47" y="3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49"/>
                    <a:pt x="35" y="53"/>
                    <a:pt x="34" y="56"/>
                  </a:cubicBezTo>
                  <a:cubicBezTo>
                    <a:pt x="33" y="59"/>
                    <a:pt x="31" y="61"/>
                    <a:pt x="31" y="64"/>
                  </a:cubicBezTo>
                  <a:cubicBezTo>
                    <a:pt x="29" y="68"/>
                    <a:pt x="27" y="70"/>
                    <a:pt x="23" y="70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7" y="91"/>
                    <a:pt x="29" y="93"/>
                    <a:pt x="31" y="97"/>
                  </a:cubicBezTo>
                  <a:cubicBezTo>
                    <a:pt x="31" y="99"/>
                    <a:pt x="33" y="102"/>
                    <a:pt x="34" y="105"/>
                  </a:cubicBezTo>
                  <a:cubicBezTo>
                    <a:pt x="35" y="108"/>
                    <a:pt x="35" y="111"/>
                    <a:pt x="33" y="114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50" y="126"/>
                    <a:pt x="54" y="126"/>
                    <a:pt x="57" y="128"/>
                  </a:cubicBezTo>
                  <a:cubicBezTo>
                    <a:pt x="59" y="129"/>
                    <a:pt x="62" y="130"/>
                    <a:pt x="65" y="131"/>
                  </a:cubicBezTo>
                  <a:cubicBezTo>
                    <a:pt x="68" y="132"/>
                    <a:pt x="71" y="135"/>
                    <a:pt x="71" y="138"/>
                  </a:cubicBezTo>
                  <a:lnTo>
                    <a:pt x="73" y="154"/>
                  </a:lnTo>
                  <a:close/>
                  <a:moveTo>
                    <a:pt x="24" y="127"/>
                  </a:moveTo>
                  <a:cubicBezTo>
                    <a:pt x="24" y="127"/>
                    <a:pt x="24" y="127"/>
                    <a:pt x="24" y="127"/>
                  </a:cubicBezTo>
                  <a:cubicBezTo>
                    <a:pt x="24" y="127"/>
                    <a:pt x="24" y="127"/>
                    <a:pt x="24" y="127"/>
                  </a:cubicBezTo>
                  <a:close/>
                  <a:moveTo>
                    <a:pt x="138" y="127"/>
                  </a:moveTo>
                  <a:cubicBezTo>
                    <a:pt x="138" y="127"/>
                    <a:pt x="138" y="127"/>
                    <a:pt x="138" y="127"/>
                  </a:cubicBezTo>
                  <a:close/>
                  <a:moveTo>
                    <a:pt x="154" y="88"/>
                  </a:moveTo>
                  <a:cubicBezTo>
                    <a:pt x="154" y="88"/>
                    <a:pt x="154" y="88"/>
                    <a:pt x="154" y="88"/>
                  </a:cubicBezTo>
                  <a:close/>
                  <a:moveTo>
                    <a:pt x="8" y="88"/>
                  </a:moveTo>
                  <a:cubicBezTo>
                    <a:pt x="8" y="88"/>
                    <a:pt x="8" y="88"/>
                    <a:pt x="8" y="88"/>
                  </a:cubicBezTo>
                  <a:close/>
                  <a:moveTo>
                    <a:pt x="155" y="88"/>
                  </a:moveTo>
                  <a:cubicBezTo>
                    <a:pt x="155" y="88"/>
                    <a:pt x="155" y="88"/>
                    <a:pt x="155" y="88"/>
                  </a:cubicBezTo>
                  <a:close/>
                  <a:moveTo>
                    <a:pt x="7" y="88"/>
                  </a:moveTo>
                  <a:cubicBezTo>
                    <a:pt x="7" y="88"/>
                    <a:pt x="7" y="88"/>
                    <a:pt x="7" y="88"/>
                  </a:cubicBezTo>
                  <a:cubicBezTo>
                    <a:pt x="7" y="88"/>
                    <a:pt x="7" y="88"/>
                    <a:pt x="7" y="88"/>
                  </a:cubicBezTo>
                  <a:close/>
                  <a:moveTo>
                    <a:pt x="128" y="23"/>
                  </a:move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lose/>
                  <a:moveTo>
                    <a:pt x="127" y="23"/>
                  </a:moveTo>
                  <a:cubicBezTo>
                    <a:pt x="127" y="23"/>
                    <a:pt x="127" y="23"/>
                    <a:pt x="127" y="23"/>
                  </a:cubicBezTo>
                  <a:close/>
                  <a:moveTo>
                    <a:pt x="81" y="112"/>
                  </a:moveTo>
                  <a:cubicBezTo>
                    <a:pt x="73" y="112"/>
                    <a:pt x="64" y="109"/>
                    <a:pt x="58" y="103"/>
                  </a:cubicBezTo>
                  <a:cubicBezTo>
                    <a:pt x="51" y="95"/>
                    <a:pt x="47" y="84"/>
                    <a:pt x="50" y="73"/>
                  </a:cubicBezTo>
                  <a:cubicBezTo>
                    <a:pt x="53" y="61"/>
                    <a:pt x="62" y="52"/>
                    <a:pt x="74" y="49"/>
                  </a:cubicBezTo>
                  <a:cubicBezTo>
                    <a:pt x="85" y="47"/>
                    <a:pt x="96" y="50"/>
                    <a:pt x="104" y="58"/>
                  </a:cubicBezTo>
                  <a:cubicBezTo>
                    <a:pt x="111" y="66"/>
                    <a:pt x="115" y="77"/>
                    <a:pt x="112" y="88"/>
                  </a:cubicBezTo>
                  <a:cubicBezTo>
                    <a:pt x="110" y="100"/>
                    <a:pt x="100" y="109"/>
                    <a:pt x="88" y="112"/>
                  </a:cubicBezTo>
                  <a:cubicBezTo>
                    <a:pt x="86" y="112"/>
                    <a:pt x="83" y="112"/>
                    <a:pt x="81" y="112"/>
                  </a:cubicBezTo>
                  <a:close/>
                  <a:moveTo>
                    <a:pt x="81" y="56"/>
                  </a:moveTo>
                  <a:cubicBezTo>
                    <a:pt x="79" y="56"/>
                    <a:pt x="77" y="56"/>
                    <a:pt x="75" y="56"/>
                  </a:cubicBezTo>
                  <a:cubicBezTo>
                    <a:pt x="66" y="58"/>
                    <a:pt x="59" y="66"/>
                    <a:pt x="57" y="75"/>
                  </a:cubicBezTo>
                  <a:cubicBezTo>
                    <a:pt x="55" y="83"/>
                    <a:pt x="58" y="92"/>
                    <a:pt x="64" y="98"/>
                  </a:cubicBezTo>
                  <a:cubicBezTo>
                    <a:pt x="70" y="104"/>
                    <a:pt x="78" y="106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6" y="102"/>
                    <a:pt x="103" y="95"/>
                    <a:pt x="105" y="86"/>
                  </a:cubicBezTo>
                  <a:cubicBezTo>
                    <a:pt x="107" y="78"/>
                    <a:pt x="104" y="69"/>
                    <a:pt x="98" y="63"/>
                  </a:cubicBezTo>
                  <a:cubicBezTo>
                    <a:pt x="94" y="58"/>
                    <a:pt x="87" y="56"/>
                    <a:pt x="8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54EB31B-93FB-DB48-9F5F-FD2E8A9E6785}"/>
              </a:ext>
            </a:extLst>
          </p:cNvPr>
          <p:cNvGrpSpPr/>
          <p:nvPr/>
        </p:nvGrpSpPr>
        <p:grpSpPr>
          <a:xfrm>
            <a:off x="3940175" y="4305300"/>
            <a:ext cx="1284288" cy="1289050"/>
            <a:chOff x="3940175" y="4305300"/>
            <a:chExt cx="1284288" cy="1289050"/>
          </a:xfrm>
        </p:grpSpPr>
        <p:sp>
          <p:nvSpPr>
            <p:cNvPr id="192522" name="Google Shape;4133;p89"/>
            <p:cNvSpPr>
              <a:spLocks noChangeArrowheads="1"/>
            </p:cNvSpPr>
            <p:nvPr/>
          </p:nvSpPr>
          <p:spPr bwMode="auto">
            <a:xfrm>
              <a:off x="3940175" y="4305300"/>
              <a:ext cx="1284288" cy="1289050"/>
            </a:xfrm>
            <a:prstGeom prst="ellipse">
              <a:avLst/>
            </a:prstGeom>
            <a:solidFill>
              <a:srgbClr val="FF5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2528" name="Google Shape;4139;p89"/>
            <p:cNvSpPr>
              <a:spLocks/>
            </p:cNvSpPr>
            <p:nvPr/>
          </p:nvSpPr>
          <p:spPr bwMode="auto">
            <a:xfrm>
              <a:off x="4208463" y="4714875"/>
              <a:ext cx="747712" cy="469900"/>
            </a:xfrm>
            <a:custGeom>
              <a:avLst/>
              <a:gdLst>
                <a:gd name="T0" fmla="*/ 2147483646 w 170"/>
                <a:gd name="T1" fmla="*/ 2147483646 h 107"/>
                <a:gd name="T2" fmla="*/ 2147483646 w 170"/>
                <a:gd name="T3" fmla="*/ 2147483646 h 107"/>
                <a:gd name="T4" fmla="*/ 0 w 170"/>
                <a:gd name="T5" fmla="*/ 2147483646 h 107"/>
                <a:gd name="T6" fmla="*/ 0 w 170"/>
                <a:gd name="T7" fmla="*/ 2147483646 h 107"/>
                <a:gd name="T8" fmla="*/ 2147483646 w 170"/>
                <a:gd name="T9" fmla="*/ 0 h 107"/>
                <a:gd name="T10" fmla="*/ 2147483646 w 170"/>
                <a:gd name="T11" fmla="*/ 0 h 107"/>
                <a:gd name="T12" fmla="*/ 2147483646 w 170"/>
                <a:gd name="T13" fmla="*/ 2147483646 h 107"/>
                <a:gd name="T14" fmla="*/ 2147483646 w 170"/>
                <a:gd name="T15" fmla="*/ 2147483646 h 107"/>
                <a:gd name="T16" fmla="*/ 2147483646 w 170"/>
                <a:gd name="T17" fmla="*/ 2147483646 h 107"/>
                <a:gd name="T18" fmla="*/ 2147483646 w 170"/>
                <a:gd name="T19" fmla="*/ 2147483646 h 107"/>
                <a:gd name="T20" fmla="*/ 2147483646 w 170"/>
                <a:gd name="T21" fmla="*/ 2147483646 h 107"/>
                <a:gd name="T22" fmla="*/ 2147483646 w 170"/>
                <a:gd name="T23" fmla="*/ 2147483646 h 107"/>
                <a:gd name="T24" fmla="*/ 2147483646 w 170"/>
                <a:gd name="T25" fmla="*/ 2147483646 h 107"/>
                <a:gd name="T26" fmla="*/ 2147483646 w 170"/>
                <a:gd name="T27" fmla="*/ 2147483646 h 107"/>
                <a:gd name="T28" fmla="*/ 2147483646 w 170"/>
                <a:gd name="T29" fmla="*/ 2147483646 h 107"/>
                <a:gd name="T30" fmla="*/ 2147483646 w 170"/>
                <a:gd name="T31" fmla="*/ 2147483646 h 107"/>
                <a:gd name="T32" fmla="*/ 2147483646 w 170"/>
                <a:gd name="T33" fmla="*/ 2147483646 h 107"/>
                <a:gd name="T34" fmla="*/ 2147483646 w 170"/>
                <a:gd name="T35" fmla="*/ 2147483646 h 107"/>
                <a:gd name="T36" fmla="*/ 2147483646 w 170"/>
                <a:gd name="T37" fmla="*/ 2147483646 h 107"/>
                <a:gd name="T38" fmla="*/ 2147483646 w 170"/>
                <a:gd name="T39" fmla="*/ 2147483646 h 107"/>
                <a:gd name="T40" fmla="*/ 2147483646 w 170"/>
                <a:gd name="T41" fmla="*/ 2147483646 h 107"/>
                <a:gd name="T42" fmla="*/ 2147483646 w 170"/>
                <a:gd name="T43" fmla="*/ 2147483646 h 107"/>
                <a:gd name="T44" fmla="*/ 2147483646 w 170"/>
                <a:gd name="T45" fmla="*/ 2147483646 h 107"/>
                <a:gd name="T46" fmla="*/ 2147483646 w 170"/>
                <a:gd name="T47" fmla="*/ 2147483646 h 107"/>
                <a:gd name="T48" fmla="*/ 2147483646 w 170"/>
                <a:gd name="T49" fmla="*/ 2147483646 h 107"/>
                <a:gd name="T50" fmla="*/ 2147483646 w 170"/>
                <a:gd name="T51" fmla="*/ 2147483646 h 107"/>
                <a:gd name="T52" fmla="*/ 2147483646 w 170"/>
                <a:gd name="T53" fmla="*/ 2147483646 h 107"/>
                <a:gd name="T54" fmla="*/ 2147483646 w 170"/>
                <a:gd name="T55" fmla="*/ 2147483646 h 107"/>
                <a:gd name="T56" fmla="*/ 2147483646 w 170"/>
                <a:gd name="T57" fmla="*/ 2147483646 h 107"/>
                <a:gd name="T58" fmla="*/ 2147483646 w 170"/>
                <a:gd name="T59" fmla="*/ 2147483646 h 107"/>
                <a:gd name="T60" fmla="*/ 2147483646 w 170"/>
                <a:gd name="T61" fmla="*/ 2147483646 h 107"/>
                <a:gd name="T62" fmla="*/ 2147483646 w 170"/>
                <a:gd name="T63" fmla="*/ 2147483646 h 107"/>
                <a:gd name="T64" fmla="*/ 2147483646 w 170"/>
                <a:gd name="T65" fmla="*/ 2147483646 h 107"/>
                <a:gd name="T66" fmla="*/ 2147483646 w 170"/>
                <a:gd name="T67" fmla="*/ 2147483646 h 107"/>
                <a:gd name="T68" fmla="*/ 2147483646 w 170"/>
                <a:gd name="T69" fmla="*/ 2147483646 h 107"/>
                <a:gd name="T70" fmla="*/ 2147483646 w 170"/>
                <a:gd name="T71" fmla="*/ 2147483646 h 107"/>
                <a:gd name="T72" fmla="*/ 2147483646 w 170"/>
                <a:gd name="T73" fmla="*/ 2147483646 h 107"/>
                <a:gd name="T74" fmla="*/ 2147483646 w 170"/>
                <a:gd name="T75" fmla="*/ 2147483646 h 107"/>
                <a:gd name="T76" fmla="*/ 2147483646 w 170"/>
                <a:gd name="T77" fmla="*/ 2147483646 h 10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0" h="107" extrusionOk="0">
                  <a:moveTo>
                    <a:pt x="149" y="107"/>
                  </a:moveTo>
                  <a:cubicBezTo>
                    <a:pt x="21" y="107"/>
                    <a:pt x="21" y="107"/>
                    <a:pt x="21" y="107"/>
                  </a:cubicBezTo>
                  <a:cubicBezTo>
                    <a:pt x="10" y="107"/>
                    <a:pt x="0" y="97"/>
                    <a:pt x="0" y="8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60" y="0"/>
                    <a:pt x="170" y="10"/>
                    <a:pt x="170" y="21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97"/>
                    <a:pt x="160" y="107"/>
                    <a:pt x="149" y="107"/>
                  </a:cubicBezTo>
                  <a:close/>
                  <a:moveTo>
                    <a:pt x="21" y="7"/>
                  </a:moveTo>
                  <a:cubicBezTo>
                    <a:pt x="13" y="7"/>
                    <a:pt x="7" y="13"/>
                    <a:pt x="7" y="21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7" y="93"/>
                    <a:pt x="13" y="100"/>
                    <a:pt x="21" y="100"/>
                  </a:cubicBezTo>
                  <a:cubicBezTo>
                    <a:pt x="149" y="100"/>
                    <a:pt x="149" y="100"/>
                    <a:pt x="149" y="100"/>
                  </a:cubicBezTo>
                  <a:cubicBezTo>
                    <a:pt x="157" y="100"/>
                    <a:pt x="163" y="93"/>
                    <a:pt x="163" y="85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3" y="13"/>
                    <a:pt x="157" y="7"/>
                    <a:pt x="149" y="7"/>
                  </a:cubicBezTo>
                  <a:lnTo>
                    <a:pt x="21" y="7"/>
                  </a:lnTo>
                  <a:close/>
                  <a:moveTo>
                    <a:pt x="146" y="90"/>
                  </a:moveTo>
                  <a:cubicBezTo>
                    <a:pt x="145" y="90"/>
                    <a:pt x="144" y="90"/>
                    <a:pt x="144" y="89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6" y="74"/>
                    <a:pt x="84" y="74"/>
                    <a:pt x="83" y="73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90"/>
                    <a:pt x="22" y="90"/>
                    <a:pt x="21" y="89"/>
                  </a:cubicBezTo>
                  <a:cubicBezTo>
                    <a:pt x="20" y="87"/>
                    <a:pt x="20" y="85"/>
                    <a:pt x="22" y="8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4"/>
                    <a:pt x="20" y="22"/>
                    <a:pt x="21" y="21"/>
                  </a:cubicBezTo>
                  <a:cubicBezTo>
                    <a:pt x="22" y="20"/>
                    <a:pt x="24" y="19"/>
                    <a:pt x="26" y="2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5" y="19"/>
                    <a:pt x="147" y="20"/>
                    <a:pt x="148" y="21"/>
                  </a:cubicBezTo>
                  <a:cubicBezTo>
                    <a:pt x="150" y="22"/>
                    <a:pt x="149" y="24"/>
                    <a:pt x="148" y="26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9" y="85"/>
                    <a:pt x="149" y="87"/>
                    <a:pt x="148" y="89"/>
                  </a:cubicBezTo>
                  <a:cubicBezTo>
                    <a:pt x="148" y="90"/>
                    <a:pt x="147" y="90"/>
                    <a:pt x="146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9C482F3-963C-9144-AF84-39AC26F2BEC9}"/>
              </a:ext>
            </a:extLst>
          </p:cNvPr>
          <p:cNvGrpSpPr/>
          <p:nvPr/>
        </p:nvGrpSpPr>
        <p:grpSpPr>
          <a:xfrm>
            <a:off x="6964363" y="1279525"/>
            <a:ext cx="1284287" cy="1289050"/>
            <a:chOff x="6964363" y="1279525"/>
            <a:chExt cx="1284287" cy="1289050"/>
          </a:xfrm>
        </p:grpSpPr>
        <p:sp>
          <p:nvSpPr>
            <p:cNvPr id="192519" name="Google Shape;4130;p89"/>
            <p:cNvSpPr>
              <a:spLocks noChangeArrowheads="1"/>
            </p:cNvSpPr>
            <p:nvPr/>
          </p:nvSpPr>
          <p:spPr bwMode="auto">
            <a:xfrm>
              <a:off x="6964363" y="1279525"/>
              <a:ext cx="1284287" cy="1289050"/>
            </a:xfrm>
            <a:prstGeom prst="ellipse">
              <a:avLst/>
            </a:prstGeom>
            <a:solidFill>
              <a:srgbClr val="306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2529" name="Google Shape;4140;p89"/>
            <p:cNvSpPr>
              <a:spLocks/>
            </p:cNvSpPr>
            <p:nvPr/>
          </p:nvSpPr>
          <p:spPr bwMode="auto">
            <a:xfrm>
              <a:off x="7242175" y="1577975"/>
              <a:ext cx="730250" cy="638175"/>
            </a:xfrm>
            <a:custGeom>
              <a:avLst/>
              <a:gdLst>
                <a:gd name="T0" fmla="*/ 2147483646 w 166"/>
                <a:gd name="T1" fmla="*/ 2147483646 h 145"/>
                <a:gd name="T2" fmla="*/ 0 w 166"/>
                <a:gd name="T3" fmla="*/ 2147483646 h 145"/>
                <a:gd name="T4" fmla="*/ 2147483646 w 166"/>
                <a:gd name="T5" fmla="*/ 2147483646 h 145"/>
                <a:gd name="T6" fmla="*/ 2147483646 w 166"/>
                <a:gd name="T7" fmla="*/ 2147483646 h 145"/>
                <a:gd name="T8" fmla="*/ 2147483646 w 166"/>
                <a:gd name="T9" fmla="*/ 2147483646 h 145"/>
                <a:gd name="T10" fmla="*/ 2147483646 w 166"/>
                <a:gd name="T11" fmla="*/ 2147483646 h 145"/>
                <a:gd name="T12" fmla="*/ 2147483646 w 166"/>
                <a:gd name="T13" fmla="*/ 2147483646 h 145"/>
                <a:gd name="T14" fmla="*/ 2147483646 w 166"/>
                <a:gd name="T15" fmla="*/ 2147483646 h 145"/>
                <a:gd name="T16" fmla="*/ 2147483646 w 166"/>
                <a:gd name="T17" fmla="*/ 2147483646 h 145"/>
                <a:gd name="T18" fmla="*/ 2147483646 w 166"/>
                <a:gd name="T19" fmla="*/ 2147483646 h 145"/>
                <a:gd name="T20" fmla="*/ 2147483646 w 166"/>
                <a:gd name="T21" fmla="*/ 2147483646 h 145"/>
                <a:gd name="T22" fmla="*/ 2147483646 w 166"/>
                <a:gd name="T23" fmla="*/ 2147483646 h 145"/>
                <a:gd name="T24" fmla="*/ 2147483646 w 166"/>
                <a:gd name="T25" fmla="*/ 2147483646 h 145"/>
                <a:gd name="T26" fmla="*/ 2147483646 w 166"/>
                <a:gd name="T27" fmla="*/ 2147483646 h 145"/>
                <a:gd name="T28" fmla="*/ 2147483646 w 166"/>
                <a:gd name="T29" fmla="*/ 2147483646 h 145"/>
                <a:gd name="T30" fmla="*/ 2147483646 w 166"/>
                <a:gd name="T31" fmla="*/ 2147483646 h 145"/>
                <a:gd name="T32" fmla="*/ 2147483646 w 166"/>
                <a:gd name="T33" fmla="*/ 2147483646 h 145"/>
                <a:gd name="T34" fmla="*/ 2147483646 w 166"/>
                <a:gd name="T35" fmla="*/ 2147483646 h 145"/>
                <a:gd name="T36" fmla="*/ 2147483646 w 166"/>
                <a:gd name="T37" fmla="*/ 2147483646 h 145"/>
                <a:gd name="T38" fmla="*/ 2147483646 w 166"/>
                <a:gd name="T39" fmla="*/ 2147483646 h 145"/>
                <a:gd name="T40" fmla="*/ 2147483646 w 166"/>
                <a:gd name="T41" fmla="*/ 2147483646 h 145"/>
                <a:gd name="T42" fmla="*/ 2147483646 w 166"/>
                <a:gd name="T43" fmla="*/ 2147483646 h 145"/>
                <a:gd name="T44" fmla="*/ 2147483646 w 166"/>
                <a:gd name="T45" fmla="*/ 2147483646 h 145"/>
                <a:gd name="T46" fmla="*/ 2147483646 w 166"/>
                <a:gd name="T47" fmla="*/ 2147483646 h 145"/>
                <a:gd name="T48" fmla="*/ 0 w 166"/>
                <a:gd name="T49" fmla="*/ 2147483646 h 145"/>
                <a:gd name="T50" fmla="*/ 2147483646 w 166"/>
                <a:gd name="T51" fmla="*/ 2147483646 h 145"/>
                <a:gd name="T52" fmla="*/ 2147483646 w 166"/>
                <a:gd name="T53" fmla="*/ 2147483646 h 145"/>
                <a:gd name="T54" fmla="*/ 2147483646 w 166"/>
                <a:gd name="T55" fmla="*/ 2147483646 h 145"/>
                <a:gd name="T56" fmla="*/ 2147483646 w 166"/>
                <a:gd name="T57" fmla="*/ 2147483646 h 145"/>
                <a:gd name="T58" fmla="*/ 2147483646 w 166"/>
                <a:gd name="T59" fmla="*/ 2147483646 h 145"/>
                <a:gd name="T60" fmla="*/ 2147483646 w 166"/>
                <a:gd name="T61" fmla="*/ 2147483646 h 145"/>
                <a:gd name="T62" fmla="*/ 2147483646 w 166"/>
                <a:gd name="T63" fmla="*/ 2147483646 h 145"/>
                <a:gd name="T64" fmla="*/ 2147483646 w 166"/>
                <a:gd name="T65" fmla="*/ 0 h 145"/>
                <a:gd name="T66" fmla="*/ 2147483646 w 166"/>
                <a:gd name="T67" fmla="*/ 2147483646 h 1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6" h="145" extrusionOk="0">
                  <a:moveTo>
                    <a:pt x="147" y="145"/>
                  </a:moveTo>
                  <a:cubicBezTo>
                    <a:pt x="19" y="145"/>
                    <a:pt x="19" y="145"/>
                    <a:pt x="19" y="145"/>
                  </a:cubicBezTo>
                  <a:cubicBezTo>
                    <a:pt x="9" y="145"/>
                    <a:pt x="0" y="136"/>
                    <a:pt x="0" y="12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2"/>
                    <a:pt x="2" y="90"/>
                    <a:pt x="4" y="90"/>
                  </a:cubicBezTo>
                  <a:cubicBezTo>
                    <a:pt x="6" y="90"/>
                    <a:pt x="7" y="92"/>
                    <a:pt x="7" y="9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32"/>
                    <a:pt x="13" y="137"/>
                    <a:pt x="19" y="137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53" y="137"/>
                    <a:pt x="159" y="132"/>
                    <a:pt x="159" y="125"/>
                  </a:cubicBezTo>
                  <a:cubicBezTo>
                    <a:pt x="159" y="94"/>
                    <a:pt x="159" y="94"/>
                    <a:pt x="159" y="94"/>
                  </a:cubicBezTo>
                  <a:cubicBezTo>
                    <a:pt x="159" y="92"/>
                    <a:pt x="160" y="91"/>
                    <a:pt x="162" y="91"/>
                  </a:cubicBezTo>
                  <a:cubicBezTo>
                    <a:pt x="164" y="91"/>
                    <a:pt x="166" y="92"/>
                    <a:pt x="166" y="9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6" y="136"/>
                    <a:pt x="157" y="145"/>
                    <a:pt x="147" y="145"/>
                  </a:cubicBezTo>
                  <a:close/>
                  <a:moveTo>
                    <a:pt x="90" y="104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71" y="104"/>
                    <a:pt x="67" y="99"/>
                    <a:pt x="67" y="93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2"/>
                    <a:pt x="71" y="67"/>
                    <a:pt x="76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5" y="67"/>
                    <a:pt x="99" y="72"/>
                    <a:pt x="99" y="77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99"/>
                    <a:pt x="95" y="104"/>
                    <a:pt x="90" y="104"/>
                  </a:cubicBezTo>
                  <a:close/>
                  <a:moveTo>
                    <a:pt x="76" y="74"/>
                  </a:moveTo>
                  <a:cubicBezTo>
                    <a:pt x="75" y="74"/>
                    <a:pt x="74" y="76"/>
                    <a:pt x="74" y="7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95"/>
                    <a:pt x="75" y="96"/>
                    <a:pt x="76" y="96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1" y="96"/>
                    <a:pt x="92" y="95"/>
                    <a:pt x="92" y="93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76"/>
                    <a:pt x="91" y="74"/>
                    <a:pt x="90" y="74"/>
                  </a:cubicBezTo>
                  <a:lnTo>
                    <a:pt x="76" y="74"/>
                  </a:lnTo>
                  <a:close/>
                  <a:moveTo>
                    <a:pt x="147" y="89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07" y="89"/>
                    <a:pt x="106" y="87"/>
                    <a:pt x="106" y="85"/>
                  </a:cubicBezTo>
                  <a:cubicBezTo>
                    <a:pt x="106" y="83"/>
                    <a:pt x="107" y="82"/>
                    <a:pt x="109" y="82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153" y="82"/>
                    <a:pt x="159" y="76"/>
                    <a:pt x="159" y="70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9" y="39"/>
                    <a:pt x="153" y="33"/>
                    <a:pt x="14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3" y="33"/>
                    <a:pt x="7" y="39"/>
                    <a:pt x="7" y="45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6"/>
                    <a:pt x="13" y="82"/>
                    <a:pt x="19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9" y="82"/>
                    <a:pt x="61" y="83"/>
                    <a:pt x="61" y="85"/>
                  </a:cubicBezTo>
                  <a:cubicBezTo>
                    <a:pt x="61" y="87"/>
                    <a:pt x="59" y="89"/>
                    <a:pt x="57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9" y="89"/>
                    <a:pt x="0" y="80"/>
                    <a:pt x="0" y="7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5"/>
                    <a:pt x="9" y="26"/>
                    <a:pt x="19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57" y="26"/>
                    <a:pt x="166" y="35"/>
                    <a:pt x="166" y="45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3"/>
                    <a:pt x="166" y="74"/>
                    <a:pt x="166" y="74"/>
                  </a:cubicBezTo>
                  <a:cubicBezTo>
                    <a:pt x="163" y="83"/>
                    <a:pt x="156" y="89"/>
                    <a:pt x="147" y="89"/>
                  </a:cubicBezTo>
                  <a:close/>
                  <a:moveTo>
                    <a:pt x="111" y="20"/>
                  </a:moveTo>
                  <a:cubicBezTo>
                    <a:pt x="109" y="20"/>
                    <a:pt x="107" y="18"/>
                    <a:pt x="107" y="16"/>
                  </a:cubicBezTo>
                  <a:cubicBezTo>
                    <a:pt x="107" y="11"/>
                    <a:pt x="102" y="8"/>
                    <a:pt x="9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4" y="8"/>
                    <a:pt x="59" y="11"/>
                    <a:pt x="59" y="16"/>
                  </a:cubicBezTo>
                  <a:cubicBezTo>
                    <a:pt x="59" y="18"/>
                    <a:pt x="57" y="20"/>
                    <a:pt x="55" y="20"/>
                  </a:cubicBezTo>
                  <a:cubicBezTo>
                    <a:pt x="53" y="20"/>
                    <a:pt x="52" y="18"/>
                    <a:pt x="52" y="16"/>
                  </a:cubicBezTo>
                  <a:cubicBezTo>
                    <a:pt x="52" y="7"/>
                    <a:pt x="60" y="0"/>
                    <a:pt x="6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7"/>
                    <a:pt x="114" y="16"/>
                  </a:cubicBezTo>
                  <a:cubicBezTo>
                    <a:pt x="114" y="18"/>
                    <a:pt x="113" y="20"/>
                    <a:pt x="11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9872749-94F8-C845-89C0-7DF853D562CA}"/>
              </a:ext>
            </a:extLst>
          </p:cNvPr>
          <p:cNvGrpSpPr/>
          <p:nvPr/>
        </p:nvGrpSpPr>
        <p:grpSpPr>
          <a:xfrm>
            <a:off x="3940175" y="1279525"/>
            <a:ext cx="1284288" cy="1289050"/>
            <a:chOff x="3940175" y="1279525"/>
            <a:chExt cx="1284288" cy="1289050"/>
          </a:xfrm>
        </p:grpSpPr>
        <p:sp>
          <p:nvSpPr>
            <p:cNvPr id="192521" name="Google Shape;4132;p89"/>
            <p:cNvSpPr>
              <a:spLocks noChangeArrowheads="1"/>
            </p:cNvSpPr>
            <p:nvPr/>
          </p:nvSpPr>
          <p:spPr bwMode="auto">
            <a:xfrm>
              <a:off x="3940175" y="1279525"/>
              <a:ext cx="1284288" cy="1289050"/>
            </a:xfrm>
            <a:prstGeom prst="ellipse">
              <a:avLst/>
            </a:prstGeom>
            <a:solidFill>
              <a:srgbClr val="B3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2530" name="Google Shape;4141;p89"/>
            <p:cNvSpPr>
              <a:spLocks/>
            </p:cNvSpPr>
            <p:nvPr/>
          </p:nvSpPr>
          <p:spPr bwMode="auto">
            <a:xfrm>
              <a:off x="4235450" y="1516063"/>
              <a:ext cx="698500" cy="814387"/>
            </a:xfrm>
            <a:custGeom>
              <a:avLst/>
              <a:gdLst>
                <a:gd name="T0" fmla="*/ 2147483646 w 159"/>
                <a:gd name="T1" fmla="*/ 2147483646 h 185"/>
                <a:gd name="T2" fmla="*/ 2147483646 w 159"/>
                <a:gd name="T3" fmla="*/ 2147483646 h 185"/>
                <a:gd name="T4" fmla="*/ 2147483646 w 159"/>
                <a:gd name="T5" fmla="*/ 2147483646 h 185"/>
                <a:gd name="T6" fmla="*/ 2147483646 w 159"/>
                <a:gd name="T7" fmla="*/ 2147483646 h 185"/>
                <a:gd name="T8" fmla="*/ 2147483646 w 159"/>
                <a:gd name="T9" fmla="*/ 2147483646 h 185"/>
                <a:gd name="T10" fmla="*/ 2147483646 w 159"/>
                <a:gd name="T11" fmla="*/ 2147483646 h 185"/>
                <a:gd name="T12" fmla="*/ 2147483646 w 159"/>
                <a:gd name="T13" fmla="*/ 2147483646 h 185"/>
                <a:gd name="T14" fmla="*/ 2147483646 w 159"/>
                <a:gd name="T15" fmla="*/ 2147483646 h 185"/>
                <a:gd name="T16" fmla="*/ 2147483646 w 159"/>
                <a:gd name="T17" fmla="*/ 2147483646 h 185"/>
                <a:gd name="T18" fmla="*/ 2147483646 w 159"/>
                <a:gd name="T19" fmla="*/ 2147483646 h 185"/>
                <a:gd name="T20" fmla="*/ 2147483646 w 159"/>
                <a:gd name="T21" fmla="*/ 2147483646 h 185"/>
                <a:gd name="T22" fmla="*/ 2147483646 w 159"/>
                <a:gd name="T23" fmla="*/ 2147483646 h 185"/>
                <a:gd name="T24" fmla="*/ 2147483646 w 159"/>
                <a:gd name="T25" fmla="*/ 2147483646 h 185"/>
                <a:gd name="T26" fmla="*/ 2147483646 w 159"/>
                <a:gd name="T27" fmla="*/ 2147483646 h 185"/>
                <a:gd name="T28" fmla="*/ 2147483646 w 159"/>
                <a:gd name="T29" fmla="*/ 2147483646 h 185"/>
                <a:gd name="T30" fmla="*/ 2147483646 w 159"/>
                <a:gd name="T31" fmla="*/ 2147483646 h 185"/>
                <a:gd name="T32" fmla="*/ 2147483646 w 159"/>
                <a:gd name="T33" fmla="*/ 2147483646 h 185"/>
                <a:gd name="T34" fmla="*/ 2147483646 w 159"/>
                <a:gd name="T35" fmla="*/ 2147483646 h 185"/>
                <a:gd name="T36" fmla="*/ 2147483646 w 159"/>
                <a:gd name="T37" fmla="*/ 2147483646 h 185"/>
                <a:gd name="T38" fmla="*/ 2147483646 w 159"/>
                <a:gd name="T39" fmla="*/ 2147483646 h 185"/>
                <a:gd name="T40" fmla="*/ 2147483646 w 159"/>
                <a:gd name="T41" fmla="*/ 2147483646 h 185"/>
                <a:gd name="T42" fmla="*/ 2147483646 w 159"/>
                <a:gd name="T43" fmla="*/ 2147483646 h 185"/>
                <a:gd name="T44" fmla="*/ 2147483646 w 159"/>
                <a:gd name="T45" fmla="*/ 2147483646 h 185"/>
                <a:gd name="T46" fmla="*/ 0 w 159"/>
                <a:gd name="T47" fmla="*/ 2147483646 h 185"/>
                <a:gd name="T48" fmla="*/ 2147483646 w 159"/>
                <a:gd name="T49" fmla="*/ 2147483646 h 185"/>
                <a:gd name="T50" fmla="*/ 2147483646 w 159"/>
                <a:gd name="T51" fmla="*/ 2147483646 h 185"/>
                <a:gd name="T52" fmla="*/ 2147483646 w 159"/>
                <a:gd name="T53" fmla="*/ 2147483646 h 185"/>
                <a:gd name="T54" fmla="*/ 2147483646 w 159"/>
                <a:gd name="T55" fmla="*/ 2147483646 h 185"/>
                <a:gd name="T56" fmla="*/ 2147483646 w 159"/>
                <a:gd name="T57" fmla="*/ 2147483646 h 185"/>
                <a:gd name="T58" fmla="*/ 2147483646 w 159"/>
                <a:gd name="T59" fmla="*/ 2147483646 h 185"/>
                <a:gd name="T60" fmla="*/ 2147483646 w 159"/>
                <a:gd name="T61" fmla="*/ 2147483646 h 185"/>
                <a:gd name="T62" fmla="*/ 2147483646 w 159"/>
                <a:gd name="T63" fmla="*/ 2147483646 h 185"/>
                <a:gd name="T64" fmla="*/ 2147483646 w 159"/>
                <a:gd name="T65" fmla="*/ 2147483646 h 185"/>
                <a:gd name="T66" fmla="*/ 2147483646 w 159"/>
                <a:gd name="T67" fmla="*/ 2147483646 h 185"/>
                <a:gd name="T68" fmla="*/ 2147483646 w 159"/>
                <a:gd name="T69" fmla="*/ 2147483646 h 185"/>
                <a:gd name="T70" fmla="*/ 2147483646 w 159"/>
                <a:gd name="T71" fmla="*/ 2147483646 h 185"/>
                <a:gd name="T72" fmla="*/ 2147483646 w 159"/>
                <a:gd name="T73" fmla="*/ 2147483646 h 185"/>
                <a:gd name="T74" fmla="*/ 2147483646 w 159"/>
                <a:gd name="T75" fmla="*/ 2147483646 h 185"/>
                <a:gd name="T76" fmla="*/ 2147483646 w 159"/>
                <a:gd name="T77" fmla="*/ 2147483646 h 185"/>
                <a:gd name="T78" fmla="*/ 2147483646 w 159"/>
                <a:gd name="T79" fmla="*/ 2147483646 h 185"/>
                <a:gd name="T80" fmla="*/ 2147483646 w 159"/>
                <a:gd name="T81" fmla="*/ 2147483646 h 185"/>
                <a:gd name="T82" fmla="*/ 2147483646 w 159"/>
                <a:gd name="T83" fmla="*/ 2147483646 h 185"/>
                <a:gd name="T84" fmla="*/ 2147483646 w 159"/>
                <a:gd name="T85" fmla="*/ 2147483646 h 185"/>
                <a:gd name="T86" fmla="*/ 2147483646 w 159"/>
                <a:gd name="T87" fmla="*/ 0 h 185"/>
                <a:gd name="T88" fmla="*/ 2147483646 w 159"/>
                <a:gd name="T89" fmla="*/ 2147483646 h 18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9" h="185" extrusionOk="0">
                  <a:moveTo>
                    <a:pt x="92" y="185"/>
                  </a:moveTo>
                  <a:cubicBezTo>
                    <a:pt x="66" y="185"/>
                    <a:pt x="66" y="185"/>
                    <a:pt x="66" y="185"/>
                  </a:cubicBezTo>
                  <a:cubicBezTo>
                    <a:pt x="64" y="185"/>
                    <a:pt x="62" y="184"/>
                    <a:pt x="62" y="182"/>
                  </a:cubicBezTo>
                  <a:cubicBezTo>
                    <a:pt x="62" y="180"/>
                    <a:pt x="64" y="178"/>
                    <a:pt x="66" y="178"/>
                  </a:cubicBezTo>
                  <a:cubicBezTo>
                    <a:pt x="92" y="178"/>
                    <a:pt x="92" y="178"/>
                    <a:pt x="92" y="178"/>
                  </a:cubicBezTo>
                  <a:cubicBezTo>
                    <a:pt x="93" y="178"/>
                    <a:pt x="95" y="180"/>
                    <a:pt x="95" y="182"/>
                  </a:cubicBezTo>
                  <a:cubicBezTo>
                    <a:pt x="95" y="184"/>
                    <a:pt x="93" y="185"/>
                    <a:pt x="92" y="185"/>
                  </a:cubicBezTo>
                  <a:close/>
                  <a:moveTo>
                    <a:pt x="99" y="173"/>
                  </a:moveTo>
                  <a:cubicBezTo>
                    <a:pt x="59" y="173"/>
                    <a:pt x="59" y="173"/>
                    <a:pt x="59" y="173"/>
                  </a:cubicBezTo>
                  <a:cubicBezTo>
                    <a:pt x="57" y="173"/>
                    <a:pt x="55" y="172"/>
                    <a:pt x="55" y="170"/>
                  </a:cubicBezTo>
                  <a:cubicBezTo>
                    <a:pt x="55" y="168"/>
                    <a:pt x="57" y="166"/>
                    <a:pt x="59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101" y="166"/>
                    <a:pt x="102" y="168"/>
                    <a:pt x="102" y="170"/>
                  </a:cubicBezTo>
                  <a:cubicBezTo>
                    <a:pt x="102" y="172"/>
                    <a:pt x="101" y="173"/>
                    <a:pt x="99" y="173"/>
                  </a:cubicBezTo>
                  <a:close/>
                  <a:moveTo>
                    <a:pt x="78" y="160"/>
                  </a:moveTo>
                  <a:cubicBezTo>
                    <a:pt x="71" y="160"/>
                    <a:pt x="64" y="160"/>
                    <a:pt x="63" y="160"/>
                  </a:cubicBezTo>
                  <a:cubicBezTo>
                    <a:pt x="63" y="160"/>
                    <a:pt x="63" y="160"/>
                    <a:pt x="63" y="160"/>
                  </a:cubicBezTo>
                  <a:cubicBezTo>
                    <a:pt x="56" y="160"/>
                    <a:pt x="53" y="158"/>
                    <a:pt x="51" y="151"/>
                  </a:cubicBezTo>
                  <a:cubicBezTo>
                    <a:pt x="51" y="149"/>
                    <a:pt x="50" y="146"/>
                    <a:pt x="50" y="143"/>
                  </a:cubicBezTo>
                  <a:cubicBezTo>
                    <a:pt x="50" y="140"/>
                    <a:pt x="50" y="136"/>
                    <a:pt x="49" y="134"/>
                  </a:cubicBezTo>
                  <a:cubicBezTo>
                    <a:pt x="43" y="124"/>
                    <a:pt x="40" y="117"/>
                    <a:pt x="34" y="107"/>
                  </a:cubicBezTo>
                  <a:cubicBezTo>
                    <a:pt x="29" y="97"/>
                    <a:pt x="24" y="82"/>
                    <a:pt x="27" y="68"/>
                  </a:cubicBezTo>
                  <a:cubicBezTo>
                    <a:pt x="32" y="51"/>
                    <a:pt x="51" y="33"/>
                    <a:pt x="78" y="33"/>
                  </a:cubicBezTo>
                  <a:cubicBezTo>
                    <a:pt x="106" y="33"/>
                    <a:pt x="124" y="51"/>
                    <a:pt x="129" y="68"/>
                  </a:cubicBezTo>
                  <a:cubicBezTo>
                    <a:pt x="132" y="82"/>
                    <a:pt x="127" y="97"/>
                    <a:pt x="122" y="107"/>
                  </a:cubicBezTo>
                  <a:cubicBezTo>
                    <a:pt x="117" y="117"/>
                    <a:pt x="113" y="124"/>
                    <a:pt x="108" y="134"/>
                  </a:cubicBezTo>
                  <a:cubicBezTo>
                    <a:pt x="106" y="136"/>
                    <a:pt x="106" y="140"/>
                    <a:pt x="106" y="143"/>
                  </a:cubicBezTo>
                  <a:cubicBezTo>
                    <a:pt x="106" y="146"/>
                    <a:pt x="106" y="149"/>
                    <a:pt x="105" y="151"/>
                  </a:cubicBezTo>
                  <a:cubicBezTo>
                    <a:pt x="104" y="158"/>
                    <a:pt x="100" y="160"/>
                    <a:pt x="93" y="160"/>
                  </a:cubicBezTo>
                  <a:cubicBezTo>
                    <a:pt x="93" y="160"/>
                    <a:pt x="86" y="160"/>
                    <a:pt x="78" y="160"/>
                  </a:cubicBezTo>
                  <a:close/>
                  <a:moveTo>
                    <a:pt x="63" y="153"/>
                  </a:moveTo>
                  <a:cubicBezTo>
                    <a:pt x="64" y="153"/>
                    <a:pt x="92" y="153"/>
                    <a:pt x="93" y="153"/>
                  </a:cubicBezTo>
                  <a:cubicBezTo>
                    <a:pt x="98" y="153"/>
                    <a:pt x="98" y="153"/>
                    <a:pt x="98" y="150"/>
                  </a:cubicBezTo>
                  <a:cubicBezTo>
                    <a:pt x="99" y="148"/>
                    <a:pt x="99" y="146"/>
                    <a:pt x="99" y="143"/>
                  </a:cubicBezTo>
                  <a:cubicBezTo>
                    <a:pt x="99" y="139"/>
                    <a:pt x="99" y="134"/>
                    <a:pt x="102" y="130"/>
                  </a:cubicBezTo>
                  <a:cubicBezTo>
                    <a:pt x="107" y="121"/>
                    <a:pt x="111" y="114"/>
                    <a:pt x="116" y="104"/>
                  </a:cubicBezTo>
                  <a:cubicBezTo>
                    <a:pt x="120" y="97"/>
                    <a:pt x="125" y="83"/>
                    <a:pt x="122" y="70"/>
                  </a:cubicBezTo>
                  <a:cubicBezTo>
                    <a:pt x="118" y="55"/>
                    <a:pt x="102" y="40"/>
                    <a:pt x="78" y="40"/>
                  </a:cubicBezTo>
                  <a:cubicBezTo>
                    <a:pt x="55" y="40"/>
                    <a:pt x="38" y="55"/>
                    <a:pt x="34" y="70"/>
                  </a:cubicBezTo>
                  <a:cubicBezTo>
                    <a:pt x="31" y="83"/>
                    <a:pt x="37" y="97"/>
                    <a:pt x="41" y="104"/>
                  </a:cubicBezTo>
                  <a:cubicBezTo>
                    <a:pt x="46" y="114"/>
                    <a:pt x="49" y="121"/>
                    <a:pt x="55" y="130"/>
                  </a:cubicBezTo>
                  <a:cubicBezTo>
                    <a:pt x="57" y="134"/>
                    <a:pt x="57" y="139"/>
                    <a:pt x="57" y="143"/>
                  </a:cubicBezTo>
                  <a:cubicBezTo>
                    <a:pt x="57" y="146"/>
                    <a:pt x="57" y="148"/>
                    <a:pt x="58" y="150"/>
                  </a:cubicBezTo>
                  <a:cubicBezTo>
                    <a:pt x="59" y="153"/>
                    <a:pt x="59" y="153"/>
                    <a:pt x="63" y="153"/>
                  </a:cubicBezTo>
                  <a:cubicBezTo>
                    <a:pt x="63" y="153"/>
                    <a:pt x="63" y="153"/>
                    <a:pt x="63" y="153"/>
                  </a:cubicBezTo>
                  <a:close/>
                  <a:moveTo>
                    <a:pt x="17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2" y="85"/>
                    <a:pt x="0" y="83"/>
                    <a:pt x="0" y="81"/>
                  </a:cubicBezTo>
                  <a:cubicBezTo>
                    <a:pt x="0" y="79"/>
                    <a:pt x="2" y="78"/>
                    <a:pt x="4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9" y="78"/>
                    <a:pt x="21" y="79"/>
                    <a:pt x="21" y="81"/>
                  </a:cubicBezTo>
                  <a:cubicBezTo>
                    <a:pt x="21" y="83"/>
                    <a:pt x="19" y="85"/>
                    <a:pt x="17" y="85"/>
                  </a:cubicBezTo>
                  <a:close/>
                  <a:moveTo>
                    <a:pt x="155" y="82"/>
                  </a:moveTo>
                  <a:cubicBezTo>
                    <a:pt x="139" y="82"/>
                    <a:pt x="139" y="82"/>
                    <a:pt x="139" y="82"/>
                  </a:cubicBezTo>
                  <a:cubicBezTo>
                    <a:pt x="137" y="82"/>
                    <a:pt x="135" y="81"/>
                    <a:pt x="135" y="79"/>
                  </a:cubicBezTo>
                  <a:cubicBezTo>
                    <a:pt x="135" y="77"/>
                    <a:pt x="137" y="75"/>
                    <a:pt x="139" y="75"/>
                  </a:cubicBezTo>
                  <a:cubicBezTo>
                    <a:pt x="155" y="75"/>
                    <a:pt x="155" y="75"/>
                    <a:pt x="155" y="75"/>
                  </a:cubicBezTo>
                  <a:cubicBezTo>
                    <a:pt x="157" y="75"/>
                    <a:pt x="159" y="77"/>
                    <a:pt x="159" y="79"/>
                  </a:cubicBezTo>
                  <a:cubicBezTo>
                    <a:pt x="159" y="81"/>
                    <a:pt x="157" y="82"/>
                    <a:pt x="155" y="82"/>
                  </a:cubicBezTo>
                  <a:close/>
                  <a:moveTo>
                    <a:pt x="47" y="79"/>
                  </a:moveTo>
                  <a:cubicBezTo>
                    <a:pt x="47" y="79"/>
                    <a:pt x="46" y="79"/>
                    <a:pt x="46" y="79"/>
                  </a:cubicBezTo>
                  <a:cubicBezTo>
                    <a:pt x="44" y="79"/>
                    <a:pt x="43" y="77"/>
                    <a:pt x="44" y="75"/>
                  </a:cubicBezTo>
                  <a:cubicBezTo>
                    <a:pt x="47" y="62"/>
                    <a:pt x="60" y="50"/>
                    <a:pt x="80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2" y="50"/>
                    <a:pt x="84" y="51"/>
                    <a:pt x="84" y="53"/>
                  </a:cubicBezTo>
                  <a:cubicBezTo>
                    <a:pt x="84" y="55"/>
                    <a:pt x="82" y="57"/>
                    <a:pt x="80" y="57"/>
                  </a:cubicBezTo>
                  <a:cubicBezTo>
                    <a:pt x="64" y="57"/>
                    <a:pt x="53" y="67"/>
                    <a:pt x="50" y="77"/>
                  </a:cubicBezTo>
                  <a:cubicBezTo>
                    <a:pt x="50" y="78"/>
                    <a:pt x="49" y="79"/>
                    <a:pt x="47" y="79"/>
                  </a:cubicBezTo>
                  <a:close/>
                  <a:moveTo>
                    <a:pt x="122" y="42"/>
                  </a:moveTo>
                  <a:cubicBezTo>
                    <a:pt x="122" y="42"/>
                    <a:pt x="121" y="41"/>
                    <a:pt x="120" y="41"/>
                  </a:cubicBezTo>
                  <a:cubicBezTo>
                    <a:pt x="119" y="39"/>
                    <a:pt x="119" y="37"/>
                    <a:pt x="120" y="36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3" y="23"/>
                    <a:pt x="135" y="23"/>
                    <a:pt x="137" y="24"/>
                  </a:cubicBezTo>
                  <a:cubicBezTo>
                    <a:pt x="138" y="25"/>
                    <a:pt x="138" y="28"/>
                    <a:pt x="137" y="29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3" y="42"/>
                    <a:pt x="122" y="42"/>
                  </a:cubicBezTo>
                  <a:close/>
                  <a:moveTo>
                    <a:pt x="35" y="42"/>
                  </a:moveTo>
                  <a:cubicBezTo>
                    <a:pt x="34" y="42"/>
                    <a:pt x="33" y="41"/>
                    <a:pt x="32" y="4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9" y="28"/>
                    <a:pt x="19" y="25"/>
                    <a:pt x="21" y="24"/>
                  </a:cubicBezTo>
                  <a:cubicBezTo>
                    <a:pt x="22" y="23"/>
                    <a:pt x="24" y="23"/>
                    <a:pt x="26" y="2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7"/>
                    <a:pt x="39" y="39"/>
                    <a:pt x="37" y="41"/>
                  </a:cubicBezTo>
                  <a:cubicBezTo>
                    <a:pt x="37" y="41"/>
                    <a:pt x="36" y="42"/>
                    <a:pt x="35" y="42"/>
                  </a:cubicBezTo>
                  <a:close/>
                  <a:moveTo>
                    <a:pt x="78" y="26"/>
                  </a:moveTo>
                  <a:cubicBezTo>
                    <a:pt x="76" y="26"/>
                    <a:pt x="75" y="25"/>
                    <a:pt x="75" y="2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1"/>
                    <a:pt x="76" y="0"/>
                    <a:pt x="78" y="0"/>
                  </a:cubicBezTo>
                  <a:cubicBezTo>
                    <a:pt x="80" y="0"/>
                    <a:pt x="82" y="1"/>
                    <a:pt x="82" y="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5"/>
                    <a:pt x="80" y="26"/>
                    <a:pt x="7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192531" name="Google Shape;4142;p89"/>
          <p:cNvSpPr txBox="1">
            <a:spLocks noChangeArrowheads="1"/>
          </p:cNvSpPr>
          <p:nvPr/>
        </p:nvSpPr>
        <p:spPr bwMode="auto">
          <a:xfrm>
            <a:off x="712923" y="1227138"/>
            <a:ext cx="1891654" cy="40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B39C85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b="1" dirty="0">
                <a:solidFill>
                  <a:srgbClr val="B39C8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" panose="020B0606030504020204" pitchFamily="34" charset="0"/>
              </a:rPr>
              <a:t>Title A</a:t>
            </a:r>
            <a:endParaRPr lang="en-US" altLang="en-US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92532" name="Google Shape;4143;p89"/>
          <p:cNvSpPr txBox="1">
            <a:spLocks noChangeArrowheads="1"/>
          </p:cNvSpPr>
          <p:nvPr/>
        </p:nvSpPr>
        <p:spPr bwMode="auto">
          <a:xfrm>
            <a:off x="693458" y="4262438"/>
            <a:ext cx="1928582" cy="40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F5335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b="1" dirty="0">
                <a:solidFill>
                  <a:srgbClr val="FF533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" panose="020B0606030504020204" pitchFamily="34" charset="0"/>
              </a:rPr>
              <a:t>Title D</a:t>
            </a:r>
            <a:endParaRPr lang="en-US" altLang="en-US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92533" name="Google Shape;4144;p89"/>
          <p:cNvSpPr txBox="1">
            <a:spLocks noChangeArrowheads="1"/>
          </p:cNvSpPr>
          <p:nvPr/>
        </p:nvSpPr>
        <p:spPr bwMode="auto">
          <a:xfrm>
            <a:off x="9586913" y="1227139"/>
            <a:ext cx="1935100" cy="40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06E73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b="1" dirty="0">
                <a:solidFill>
                  <a:srgbClr val="306E7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" panose="020B0606030504020204" pitchFamily="34" charset="0"/>
              </a:rPr>
              <a:t>Title B</a:t>
            </a:r>
            <a:endParaRPr lang="en-US" altLang="en-US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92534" name="Google Shape;4145;p89"/>
          <p:cNvSpPr txBox="1">
            <a:spLocks noChangeArrowheads="1"/>
          </p:cNvSpPr>
          <p:nvPr/>
        </p:nvSpPr>
        <p:spPr bwMode="auto">
          <a:xfrm>
            <a:off x="9596438" y="4262439"/>
            <a:ext cx="1926552" cy="40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B424D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b="1" dirty="0">
                <a:solidFill>
                  <a:srgbClr val="3B424D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" panose="020B0606030504020204" pitchFamily="34" charset="0"/>
              </a:rPr>
              <a:t>Title C</a:t>
            </a:r>
            <a:endParaRPr lang="en-US" altLang="en-US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F198C68-48F3-BC4F-82FA-DCEA993BB523}"/>
              </a:ext>
            </a:extLst>
          </p:cNvPr>
          <p:cNvGrpSpPr/>
          <p:nvPr/>
        </p:nvGrpSpPr>
        <p:grpSpPr>
          <a:xfrm>
            <a:off x="7910513" y="2598738"/>
            <a:ext cx="315912" cy="1676400"/>
            <a:chOff x="7910513" y="2598738"/>
            <a:chExt cx="315912" cy="1676400"/>
          </a:xfrm>
        </p:grpSpPr>
        <p:sp>
          <p:nvSpPr>
            <p:cNvPr id="192523" name="Google Shape;4134;p89"/>
            <p:cNvSpPr>
              <a:spLocks/>
            </p:cNvSpPr>
            <p:nvPr/>
          </p:nvSpPr>
          <p:spPr bwMode="auto">
            <a:xfrm>
              <a:off x="8015288" y="2598738"/>
              <a:ext cx="171450" cy="1654175"/>
            </a:xfrm>
            <a:custGeom>
              <a:avLst/>
              <a:gdLst>
                <a:gd name="T0" fmla="*/ 0 w 39"/>
                <a:gd name="T1" fmla="*/ 0 h 376"/>
                <a:gd name="T2" fmla="*/ 2147483646 w 39"/>
                <a:gd name="T3" fmla="*/ 2147483646 h 376"/>
                <a:gd name="T4" fmla="*/ 2147483646 w 39"/>
                <a:gd name="T5" fmla="*/ 2147483646 h 3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92535" name="Google Shape;4146;p89"/>
            <p:cNvSpPr>
              <a:spLocks/>
            </p:cNvSpPr>
            <p:nvPr/>
          </p:nvSpPr>
          <p:spPr bwMode="auto">
            <a:xfrm>
              <a:off x="7910513" y="4041775"/>
              <a:ext cx="315912" cy="233363"/>
            </a:xfrm>
            <a:custGeom>
              <a:avLst/>
              <a:gdLst>
                <a:gd name="T0" fmla="*/ 0 w 199"/>
                <a:gd name="T1" fmla="*/ 0 h 147"/>
                <a:gd name="T2" fmla="*/ 2147483646 w 199"/>
                <a:gd name="T3" fmla="*/ 2147483646 h 147"/>
                <a:gd name="T4" fmla="*/ 2147483646 w 199"/>
                <a:gd name="T5" fmla="*/ 2147483646 h 1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B93E4B-8A9A-A64C-A59B-7FC1E83CEE5B}"/>
              </a:ext>
            </a:extLst>
          </p:cNvPr>
          <p:cNvGrpSpPr/>
          <p:nvPr/>
        </p:nvGrpSpPr>
        <p:grpSpPr>
          <a:xfrm>
            <a:off x="5259388" y="5251450"/>
            <a:ext cx="1670050" cy="317500"/>
            <a:chOff x="5259388" y="5251450"/>
            <a:chExt cx="1670050" cy="317500"/>
          </a:xfrm>
        </p:grpSpPr>
        <p:sp>
          <p:nvSpPr>
            <p:cNvPr id="192524" name="Google Shape;4135;p89"/>
            <p:cNvSpPr>
              <a:spLocks/>
            </p:cNvSpPr>
            <p:nvPr/>
          </p:nvSpPr>
          <p:spPr bwMode="auto">
            <a:xfrm>
              <a:off x="5281613" y="5357813"/>
              <a:ext cx="1647825" cy="174625"/>
            </a:xfrm>
            <a:custGeom>
              <a:avLst/>
              <a:gdLst>
                <a:gd name="T0" fmla="*/ 2147483646 w 375"/>
                <a:gd name="T1" fmla="*/ 0 h 40"/>
                <a:gd name="T2" fmla="*/ 2147483646 w 375"/>
                <a:gd name="T3" fmla="*/ 2147483646 h 40"/>
                <a:gd name="T4" fmla="*/ 0 w 375"/>
                <a:gd name="T5" fmla="*/ 2147483646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92536" name="Google Shape;4147;p89"/>
            <p:cNvSpPr>
              <a:spLocks/>
            </p:cNvSpPr>
            <p:nvPr/>
          </p:nvSpPr>
          <p:spPr bwMode="auto">
            <a:xfrm>
              <a:off x="5259388" y="5251450"/>
              <a:ext cx="228600" cy="317500"/>
            </a:xfrm>
            <a:custGeom>
              <a:avLst/>
              <a:gdLst>
                <a:gd name="T0" fmla="*/ 2147483646 w 144"/>
                <a:gd name="T1" fmla="*/ 0 h 200"/>
                <a:gd name="T2" fmla="*/ 0 w 144"/>
                <a:gd name="T3" fmla="*/ 2147483646 h 200"/>
                <a:gd name="T4" fmla="*/ 2147483646 w 144"/>
                <a:gd name="T5" fmla="*/ 214748364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B517EE7-A6B0-CF4E-AC32-9B5005F14C7C}"/>
              </a:ext>
            </a:extLst>
          </p:cNvPr>
          <p:cNvGrpSpPr/>
          <p:nvPr/>
        </p:nvGrpSpPr>
        <p:grpSpPr>
          <a:xfrm>
            <a:off x="3962400" y="2598738"/>
            <a:ext cx="317500" cy="1671637"/>
            <a:chOff x="3962400" y="2598738"/>
            <a:chExt cx="317500" cy="1671637"/>
          </a:xfrm>
        </p:grpSpPr>
        <p:sp>
          <p:nvSpPr>
            <p:cNvPr id="192525" name="Google Shape;4136;p89"/>
            <p:cNvSpPr>
              <a:spLocks/>
            </p:cNvSpPr>
            <p:nvPr/>
          </p:nvSpPr>
          <p:spPr bwMode="auto">
            <a:xfrm>
              <a:off x="4002088" y="2620963"/>
              <a:ext cx="171450" cy="1649412"/>
            </a:xfrm>
            <a:custGeom>
              <a:avLst/>
              <a:gdLst>
                <a:gd name="T0" fmla="*/ 2147483646 w 39"/>
                <a:gd name="T1" fmla="*/ 2147483646 h 375"/>
                <a:gd name="T2" fmla="*/ 0 w 39"/>
                <a:gd name="T3" fmla="*/ 2147483646 h 375"/>
                <a:gd name="T4" fmla="*/ 2147483646 w 39"/>
                <a:gd name="T5" fmla="*/ 0 h 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92537" name="Google Shape;4148;p89"/>
            <p:cNvSpPr>
              <a:spLocks/>
            </p:cNvSpPr>
            <p:nvPr/>
          </p:nvSpPr>
          <p:spPr bwMode="auto">
            <a:xfrm>
              <a:off x="3962400" y="2598738"/>
              <a:ext cx="317500" cy="228600"/>
            </a:xfrm>
            <a:custGeom>
              <a:avLst/>
              <a:gdLst>
                <a:gd name="T0" fmla="*/ 2147483646 w 200"/>
                <a:gd name="T1" fmla="*/ 2147483646 h 144"/>
                <a:gd name="T2" fmla="*/ 2147483646 w 200"/>
                <a:gd name="T3" fmla="*/ 0 h 144"/>
                <a:gd name="T4" fmla="*/ 0 w 200"/>
                <a:gd name="T5" fmla="*/ 214748364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5DA43B9-8F44-BA43-BDB3-3D44C3C64A4E}"/>
              </a:ext>
            </a:extLst>
          </p:cNvPr>
          <p:cNvGrpSpPr/>
          <p:nvPr/>
        </p:nvGrpSpPr>
        <p:grpSpPr>
          <a:xfrm>
            <a:off x="5259388" y="1301750"/>
            <a:ext cx="1670050" cy="315913"/>
            <a:chOff x="5259388" y="1301750"/>
            <a:chExt cx="1670050" cy="315913"/>
          </a:xfrm>
        </p:grpSpPr>
        <p:sp>
          <p:nvSpPr>
            <p:cNvPr id="192526" name="Google Shape;4137;p89"/>
            <p:cNvSpPr>
              <a:spLocks/>
            </p:cNvSpPr>
            <p:nvPr/>
          </p:nvSpPr>
          <p:spPr bwMode="auto">
            <a:xfrm>
              <a:off x="5259388" y="1339850"/>
              <a:ext cx="1647825" cy="173038"/>
            </a:xfrm>
            <a:custGeom>
              <a:avLst/>
              <a:gdLst>
                <a:gd name="T0" fmla="*/ 2147483646 w 375"/>
                <a:gd name="T1" fmla="*/ 2147483646 h 39"/>
                <a:gd name="T2" fmla="*/ 2147483646 w 375"/>
                <a:gd name="T3" fmla="*/ 0 h 39"/>
                <a:gd name="T4" fmla="*/ 0 w 375"/>
                <a:gd name="T5" fmla="*/ 2147483646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92538" name="Google Shape;4149;p89"/>
            <p:cNvSpPr>
              <a:spLocks/>
            </p:cNvSpPr>
            <p:nvPr/>
          </p:nvSpPr>
          <p:spPr bwMode="auto">
            <a:xfrm>
              <a:off x="6700838" y="1301750"/>
              <a:ext cx="228600" cy="315913"/>
            </a:xfrm>
            <a:custGeom>
              <a:avLst/>
              <a:gdLst>
                <a:gd name="T0" fmla="*/ 0 w 144"/>
                <a:gd name="T1" fmla="*/ 2147483646 h 199"/>
                <a:gd name="T2" fmla="*/ 2147483646 w 144"/>
                <a:gd name="T3" fmla="*/ 2147483646 h 199"/>
                <a:gd name="T4" fmla="*/ 2147483646 w 144"/>
                <a:gd name="T5" fmla="*/ 0 h 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30150" cap="rnd" cmpd="sng">
              <a:solidFill>
                <a:srgbClr val="231F2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15" grpId="0"/>
      <p:bldP spid="192516" grpId="0"/>
      <p:bldP spid="192517" grpId="0"/>
      <p:bldP spid="192518" grpId="0"/>
      <p:bldP spid="192531" grpId="0"/>
      <p:bldP spid="192532" grpId="0"/>
      <p:bldP spid="192533" grpId="0"/>
      <p:bldP spid="1925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FFC3694-EBE6-CE42-957F-6407863FBE91}"/>
              </a:ext>
            </a:extLst>
          </p:cNvPr>
          <p:cNvGrpSpPr/>
          <p:nvPr/>
        </p:nvGrpSpPr>
        <p:grpSpPr>
          <a:xfrm>
            <a:off x="4330700" y="2478088"/>
            <a:ext cx="1671638" cy="1911350"/>
            <a:chOff x="4330700" y="2478088"/>
            <a:chExt cx="1671638" cy="1911350"/>
          </a:xfrm>
        </p:grpSpPr>
        <p:sp>
          <p:nvSpPr>
            <p:cNvPr id="167951" name="Google Shape;3678;p77"/>
            <p:cNvSpPr>
              <a:spLocks/>
            </p:cNvSpPr>
            <p:nvPr/>
          </p:nvSpPr>
          <p:spPr bwMode="auto">
            <a:xfrm>
              <a:off x="4330700" y="2478088"/>
              <a:ext cx="1671638" cy="522287"/>
            </a:xfrm>
            <a:custGeom>
              <a:avLst/>
              <a:gdLst>
                <a:gd name="T0" fmla="*/ 2147483646 w 419"/>
                <a:gd name="T1" fmla="*/ 2147483646 h 131"/>
                <a:gd name="T2" fmla="*/ 2147483646 w 419"/>
                <a:gd name="T3" fmla="*/ 2147483646 h 131"/>
                <a:gd name="T4" fmla="*/ 2147483646 w 419"/>
                <a:gd name="T5" fmla="*/ 2147483646 h 131"/>
                <a:gd name="T6" fmla="*/ 2147483646 w 419"/>
                <a:gd name="T7" fmla="*/ 2147483646 h 131"/>
                <a:gd name="T8" fmla="*/ 0 w 419"/>
                <a:gd name="T9" fmla="*/ 2147483646 h 131"/>
                <a:gd name="T10" fmla="*/ 2147483646 w 419"/>
                <a:gd name="T11" fmla="*/ 2147483646 h 131"/>
                <a:gd name="T12" fmla="*/ 2147483646 w 419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1" extrusionOk="0">
                  <a:moveTo>
                    <a:pt x="408" y="11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14" y="0"/>
                    <a:pt x="205" y="0"/>
                    <a:pt x="198" y="4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5" y="115"/>
                    <a:pt x="0" y="123"/>
                    <a:pt x="0" y="131"/>
                  </a:cubicBezTo>
                  <a:cubicBezTo>
                    <a:pt x="419" y="131"/>
                    <a:pt x="419" y="131"/>
                    <a:pt x="419" y="131"/>
                  </a:cubicBezTo>
                  <a:cubicBezTo>
                    <a:pt x="419" y="123"/>
                    <a:pt x="415" y="116"/>
                    <a:pt x="408" y="112"/>
                  </a:cubicBezTo>
                  <a:close/>
                </a:path>
              </a:pathLst>
            </a:custGeom>
            <a:solidFill>
              <a:srgbClr val="FFC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52" name="Google Shape;3679;p77"/>
            <p:cNvSpPr>
              <a:spLocks/>
            </p:cNvSpPr>
            <p:nvPr/>
          </p:nvSpPr>
          <p:spPr bwMode="auto">
            <a:xfrm>
              <a:off x="4330700" y="3000375"/>
              <a:ext cx="1671638" cy="866775"/>
            </a:xfrm>
            <a:custGeom>
              <a:avLst/>
              <a:gdLst>
                <a:gd name="T0" fmla="*/ 2147483646 w 419"/>
                <a:gd name="T1" fmla="*/ 2147483646 h 217"/>
                <a:gd name="T2" fmla="*/ 2147483646 w 419"/>
                <a:gd name="T3" fmla="*/ 0 h 217"/>
                <a:gd name="T4" fmla="*/ 0 w 419"/>
                <a:gd name="T5" fmla="*/ 0 h 217"/>
                <a:gd name="T6" fmla="*/ 0 w 419"/>
                <a:gd name="T7" fmla="*/ 2147483646 h 217"/>
                <a:gd name="T8" fmla="*/ 0 w 419"/>
                <a:gd name="T9" fmla="*/ 2147483646 h 217"/>
                <a:gd name="T10" fmla="*/ 2147483646 w 419"/>
                <a:gd name="T11" fmla="*/ 2147483646 h 217"/>
                <a:gd name="T12" fmla="*/ 2147483646 w 419"/>
                <a:gd name="T13" fmla="*/ 2147483646 h 217"/>
                <a:gd name="T14" fmla="*/ 2147483646 w 419"/>
                <a:gd name="T15" fmla="*/ 2147483646 h 2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9" h="217" extrusionOk="0">
                  <a:moveTo>
                    <a:pt x="419" y="1"/>
                  </a:moveTo>
                  <a:cubicBezTo>
                    <a:pt x="419" y="1"/>
                    <a:pt x="419" y="1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6"/>
                    <a:pt x="0" y="216"/>
                    <a:pt x="0" y="217"/>
                  </a:cubicBezTo>
                  <a:cubicBezTo>
                    <a:pt x="419" y="217"/>
                    <a:pt x="419" y="217"/>
                    <a:pt x="419" y="217"/>
                  </a:cubicBezTo>
                  <a:cubicBezTo>
                    <a:pt x="419" y="216"/>
                    <a:pt x="419" y="216"/>
                    <a:pt x="419" y="216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FA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algn="ctr"/>
              <a:endParaRPr lang="en-US"/>
            </a:p>
          </p:txBody>
        </p:sp>
        <p:sp>
          <p:nvSpPr>
            <p:cNvPr id="167953" name="Google Shape;3680;p77"/>
            <p:cNvSpPr>
              <a:spLocks/>
            </p:cNvSpPr>
            <p:nvPr/>
          </p:nvSpPr>
          <p:spPr bwMode="auto">
            <a:xfrm>
              <a:off x="4330700" y="3867150"/>
              <a:ext cx="1671638" cy="522288"/>
            </a:xfrm>
            <a:custGeom>
              <a:avLst/>
              <a:gdLst>
                <a:gd name="T0" fmla="*/ 2147483646 w 419"/>
                <a:gd name="T1" fmla="*/ 2147483646 h 131"/>
                <a:gd name="T2" fmla="*/ 2147483646 w 419"/>
                <a:gd name="T3" fmla="*/ 2147483646 h 131"/>
                <a:gd name="T4" fmla="*/ 2147483646 w 419"/>
                <a:gd name="T5" fmla="*/ 2147483646 h 131"/>
                <a:gd name="T6" fmla="*/ 2147483646 w 419"/>
                <a:gd name="T7" fmla="*/ 2147483646 h 131"/>
                <a:gd name="T8" fmla="*/ 2147483646 w 419"/>
                <a:gd name="T9" fmla="*/ 0 h 131"/>
                <a:gd name="T10" fmla="*/ 0 w 419"/>
                <a:gd name="T11" fmla="*/ 0 h 131"/>
                <a:gd name="T12" fmla="*/ 2147483646 w 419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1" extrusionOk="0">
                  <a:moveTo>
                    <a:pt x="12" y="19"/>
                  </a:moveTo>
                  <a:cubicBezTo>
                    <a:pt x="198" y="127"/>
                    <a:pt x="198" y="127"/>
                    <a:pt x="198" y="127"/>
                  </a:cubicBezTo>
                  <a:cubicBezTo>
                    <a:pt x="205" y="131"/>
                    <a:pt x="214" y="131"/>
                    <a:pt x="221" y="127"/>
                  </a:cubicBezTo>
                  <a:cubicBezTo>
                    <a:pt x="408" y="19"/>
                    <a:pt x="408" y="19"/>
                    <a:pt x="408" y="19"/>
                  </a:cubicBezTo>
                  <a:cubicBezTo>
                    <a:pt x="415" y="15"/>
                    <a:pt x="419" y="8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5" y="15"/>
                    <a:pt x="12" y="19"/>
                  </a:cubicBezTo>
                  <a:close/>
                </a:path>
              </a:pathLst>
            </a:custGeom>
            <a:solidFill>
              <a:srgbClr val="FA9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26AA91-3201-8444-AA7D-F4654D358ADF}"/>
              </a:ext>
            </a:extLst>
          </p:cNvPr>
          <p:cNvGrpSpPr/>
          <p:nvPr/>
        </p:nvGrpSpPr>
        <p:grpSpPr>
          <a:xfrm>
            <a:off x="8066088" y="2478088"/>
            <a:ext cx="1671637" cy="1911350"/>
            <a:chOff x="8066088" y="2478088"/>
            <a:chExt cx="1671637" cy="1911350"/>
          </a:xfrm>
        </p:grpSpPr>
        <p:sp>
          <p:nvSpPr>
            <p:cNvPr id="167954" name="Google Shape;3681;p77"/>
            <p:cNvSpPr>
              <a:spLocks/>
            </p:cNvSpPr>
            <p:nvPr/>
          </p:nvSpPr>
          <p:spPr bwMode="auto">
            <a:xfrm>
              <a:off x="8066088" y="3867150"/>
              <a:ext cx="1671637" cy="522288"/>
            </a:xfrm>
            <a:custGeom>
              <a:avLst/>
              <a:gdLst>
                <a:gd name="T0" fmla="*/ 2147483646 w 419"/>
                <a:gd name="T1" fmla="*/ 2147483646 h 131"/>
                <a:gd name="T2" fmla="*/ 2147483646 w 419"/>
                <a:gd name="T3" fmla="*/ 2147483646 h 131"/>
                <a:gd name="T4" fmla="*/ 2147483646 w 419"/>
                <a:gd name="T5" fmla="*/ 2147483646 h 131"/>
                <a:gd name="T6" fmla="*/ 2147483646 w 419"/>
                <a:gd name="T7" fmla="*/ 2147483646 h 131"/>
                <a:gd name="T8" fmla="*/ 2147483646 w 419"/>
                <a:gd name="T9" fmla="*/ 0 h 131"/>
                <a:gd name="T10" fmla="*/ 0 w 419"/>
                <a:gd name="T11" fmla="*/ 0 h 131"/>
                <a:gd name="T12" fmla="*/ 2147483646 w 419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1" extrusionOk="0">
                  <a:moveTo>
                    <a:pt x="12" y="19"/>
                  </a:moveTo>
                  <a:cubicBezTo>
                    <a:pt x="198" y="127"/>
                    <a:pt x="198" y="127"/>
                    <a:pt x="198" y="127"/>
                  </a:cubicBezTo>
                  <a:cubicBezTo>
                    <a:pt x="205" y="131"/>
                    <a:pt x="214" y="131"/>
                    <a:pt x="221" y="127"/>
                  </a:cubicBezTo>
                  <a:cubicBezTo>
                    <a:pt x="408" y="19"/>
                    <a:pt x="408" y="19"/>
                    <a:pt x="408" y="19"/>
                  </a:cubicBezTo>
                  <a:cubicBezTo>
                    <a:pt x="415" y="15"/>
                    <a:pt x="419" y="8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5" y="15"/>
                    <a:pt x="12" y="19"/>
                  </a:cubicBezTo>
                  <a:close/>
                </a:path>
              </a:pathLst>
            </a:custGeom>
            <a:solidFill>
              <a:srgbClr val="0A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55" name="Google Shape;3682;p77"/>
            <p:cNvSpPr>
              <a:spLocks/>
            </p:cNvSpPr>
            <p:nvPr/>
          </p:nvSpPr>
          <p:spPr bwMode="auto">
            <a:xfrm>
              <a:off x="8066088" y="3005138"/>
              <a:ext cx="1671637" cy="862012"/>
            </a:xfrm>
            <a:custGeom>
              <a:avLst/>
              <a:gdLst>
                <a:gd name="T0" fmla="*/ 2147483646 w 419"/>
                <a:gd name="T1" fmla="*/ 0 h 216"/>
                <a:gd name="T2" fmla="*/ 2147483646 w 419"/>
                <a:gd name="T3" fmla="*/ 0 h 216"/>
                <a:gd name="T4" fmla="*/ 0 w 419"/>
                <a:gd name="T5" fmla="*/ 0 h 216"/>
                <a:gd name="T6" fmla="*/ 0 w 419"/>
                <a:gd name="T7" fmla="*/ 2147483646 h 216"/>
                <a:gd name="T8" fmla="*/ 0 w 419"/>
                <a:gd name="T9" fmla="*/ 2147483646 h 216"/>
                <a:gd name="T10" fmla="*/ 2147483646 w 419"/>
                <a:gd name="T11" fmla="*/ 2147483646 h 216"/>
                <a:gd name="T12" fmla="*/ 2147483646 w 419"/>
                <a:gd name="T13" fmla="*/ 2147483646 h 216"/>
                <a:gd name="T14" fmla="*/ 2147483646 w 419"/>
                <a:gd name="T15" fmla="*/ 0 h 2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9" h="216" extrusionOk="0">
                  <a:moveTo>
                    <a:pt x="419" y="0"/>
                  </a:moveTo>
                  <a:cubicBezTo>
                    <a:pt x="419" y="0"/>
                    <a:pt x="419" y="0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6"/>
                    <a:pt x="0" y="216"/>
                  </a:cubicBezTo>
                  <a:cubicBezTo>
                    <a:pt x="419" y="216"/>
                    <a:pt x="419" y="216"/>
                    <a:pt x="419" y="216"/>
                  </a:cubicBezTo>
                  <a:cubicBezTo>
                    <a:pt x="419" y="216"/>
                    <a:pt x="419" y="215"/>
                    <a:pt x="419" y="21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algn="ctr"/>
              <a:endParaRPr lang="en-US"/>
            </a:p>
          </p:txBody>
        </p:sp>
        <p:sp>
          <p:nvSpPr>
            <p:cNvPr id="167956" name="Google Shape;3683;p77"/>
            <p:cNvSpPr>
              <a:spLocks/>
            </p:cNvSpPr>
            <p:nvPr/>
          </p:nvSpPr>
          <p:spPr bwMode="auto">
            <a:xfrm>
              <a:off x="8066088" y="2478088"/>
              <a:ext cx="1671637" cy="527050"/>
            </a:xfrm>
            <a:custGeom>
              <a:avLst/>
              <a:gdLst>
                <a:gd name="T0" fmla="*/ 2147483646 w 419"/>
                <a:gd name="T1" fmla="*/ 2147483646 h 132"/>
                <a:gd name="T2" fmla="*/ 2147483646 w 419"/>
                <a:gd name="T3" fmla="*/ 2147483646 h 132"/>
                <a:gd name="T4" fmla="*/ 2147483646 w 419"/>
                <a:gd name="T5" fmla="*/ 2147483646 h 132"/>
                <a:gd name="T6" fmla="*/ 2147483646 w 419"/>
                <a:gd name="T7" fmla="*/ 2147483646 h 132"/>
                <a:gd name="T8" fmla="*/ 0 w 419"/>
                <a:gd name="T9" fmla="*/ 2147483646 h 132"/>
                <a:gd name="T10" fmla="*/ 0 w 419"/>
                <a:gd name="T11" fmla="*/ 2147483646 h 132"/>
                <a:gd name="T12" fmla="*/ 2147483646 w 419"/>
                <a:gd name="T13" fmla="*/ 2147483646 h 132"/>
                <a:gd name="T14" fmla="*/ 2147483646 w 419"/>
                <a:gd name="T15" fmla="*/ 2147483646 h 1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9" h="132" extrusionOk="0">
                  <a:moveTo>
                    <a:pt x="408" y="112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14" y="0"/>
                    <a:pt x="205" y="0"/>
                    <a:pt x="198" y="4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5" y="116"/>
                    <a:pt x="0" y="12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419" y="132"/>
                    <a:pt x="419" y="132"/>
                    <a:pt x="419" y="132"/>
                  </a:cubicBezTo>
                  <a:cubicBezTo>
                    <a:pt x="419" y="124"/>
                    <a:pt x="415" y="116"/>
                    <a:pt x="408" y="112"/>
                  </a:cubicBezTo>
                  <a:close/>
                </a:path>
              </a:pathLst>
            </a:custGeom>
            <a:solidFill>
              <a:srgbClr val="68C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CA657C5-43B7-9248-A8D0-2C25942990E7}"/>
              </a:ext>
            </a:extLst>
          </p:cNvPr>
          <p:cNvGrpSpPr/>
          <p:nvPr/>
        </p:nvGrpSpPr>
        <p:grpSpPr>
          <a:xfrm>
            <a:off x="2467957" y="2473325"/>
            <a:ext cx="1671638" cy="1912938"/>
            <a:chOff x="2467957" y="2473325"/>
            <a:chExt cx="1671638" cy="1912938"/>
          </a:xfrm>
        </p:grpSpPr>
        <p:sp>
          <p:nvSpPr>
            <p:cNvPr id="167957" name="Google Shape;3684;p77"/>
            <p:cNvSpPr>
              <a:spLocks/>
            </p:cNvSpPr>
            <p:nvPr/>
          </p:nvSpPr>
          <p:spPr bwMode="auto">
            <a:xfrm>
              <a:off x="2467957" y="3862388"/>
              <a:ext cx="1671638" cy="523875"/>
            </a:xfrm>
            <a:custGeom>
              <a:avLst/>
              <a:gdLst>
                <a:gd name="T0" fmla="*/ 2147483646 w 419"/>
                <a:gd name="T1" fmla="*/ 2147483646 h 131"/>
                <a:gd name="T2" fmla="*/ 2147483646 w 419"/>
                <a:gd name="T3" fmla="*/ 2147483646 h 131"/>
                <a:gd name="T4" fmla="*/ 2147483646 w 419"/>
                <a:gd name="T5" fmla="*/ 2147483646 h 131"/>
                <a:gd name="T6" fmla="*/ 2147483646 w 419"/>
                <a:gd name="T7" fmla="*/ 2147483646 h 131"/>
                <a:gd name="T8" fmla="*/ 2147483646 w 419"/>
                <a:gd name="T9" fmla="*/ 0 h 131"/>
                <a:gd name="T10" fmla="*/ 0 w 419"/>
                <a:gd name="T11" fmla="*/ 0 h 131"/>
                <a:gd name="T12" fmla="*/ 2147483646 w 419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1" extrusionOk="0">
                  <a:moveTo>
                    <a:pt x="11" y="19"/>
                  </a:moveTo>
                  <a:cubicBezTo>
                    <a:pt x="198" y="127"/>
                    <a:pt x="198" y="127"/>
                    <a:pt x="198" y="127"/>
                  </a:cubicBezTo>
                  <a:cubicBezTo>
                    <a:pt x="205" y="131"/>
                    <a:pt x="214" y="131"/>
                    <a:pt x="221" y="127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414" y="16"/>
                    <a:pt x="419" y="8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4" y="15"/>
                    <a:pt x="11" y="19"/>
                  </a:cubicBez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58" name="Google Shape;3685;p77"/>
            <p:cNvSpPr>
              <a:spLocks/>
            </p:cNvSpPr>
            <p:nvPr/>
          </p:nvSpPr>
          <p:spPr bwMode="auto">
            <a:xfrm>
              <a:off x="2467957" y="2473325"/>
              <a:ext cx="1671638" cy="527050"/>
            </a:xfrm>
            <a:custGeom>
              <a:avLst/>
              <a:gdLst>
                <a:gd name="T0" fmla="*/ 2147483646 w 419"/>
                <a:gd name="T1" fmla="*/ 2147483646 h 132"/>
                <a:gd name="T2" fmla="*/ 2147483646 w 419"/>
                <a:gd name="T3" fmla="*/ 2147483646 h 132"/>
                <a:gd name="T4" fmla="*/ 2147483646 w 419"/>
                <a:gd name="T5" fmla="*/ 2147483646 h 132"/>
                <a:gd name="T6" fmla="*/ 2147483646 w 419"/>
                <a:gd name="T7" fmla="*/ 2147483646 h 132"/>
                <a:gd name="T8" fmla="*/ 0 w 419"/>
                <a:gd name="T9" fmla="*/ 2147483646 h 132"/>
                <a:gd name="T10" fmla="*/ 0 w 419"/>
                <a:gd name="T11" fmla="*/ 2147483646 h 132"/>
                <a:gd name="T12" fmla="*/ 2147483646 w 419"/>
                <a:gd name="T13" fmla="*/ 2147483646 h 132"/>
                <a:gd name="T14" fmla="*/ 2147483646 w 419"/>
                <a:gd name="T15" fmla="*/ 2147483646 h 1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9" h="132" extrusionOk="0">
                  <a:moveTo>
                    <a:pt x="407" y="11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14" y="0"/>
                    <a:pt x="205" y="0"/>
                    <a:pt x="198" y="4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4" y="116"/>
                    <a:pt x="0" y="124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419" y="132"/>
                    <a:pt x="419" y="132"/>
                    <a:pt x="419" y="132"/>
                  </a:cubicBezTo>
                  <a:cubicBezTo>
                    <a:pt x="419" y="124"/>
                    <a:pt x="415" y="116"/>
                    <a:pt x="407" y="112"/>
                  </a:cubicBez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59" name="Google Shape;3686;p77"/>
            <p:cNvSpPr>
              <a:spLocks/>
            </p:cNvSpPr>
            <p:nvPr/>
          </p:nvSpPr>
          <p:spPr bwMode="auto">
            <a:xfrm>
              <a:off x="2467957" y="3000375"/>
              <a:ext cx="1671638" cy="862013"/>
            </a:xfrm>
            <a:custGeom>
              <a:avLst/>
              <a:gdLst>
                <a:gd name="T0" fmla="*/ 2147483646 w 419"/>
                <a:gd name="T1" fmla="*/ 0 h 216"/>
                <a:gd name="T2" fmla="*/ 2147483646 w 419"/>
                <a:gd name="T3" fmla="*/ 0 h 216"/>
                <a:gd name="T4" fmla="*/ 0 w 419"/>
                <a:gd name="T5" fmla="*/ 0 h 216"/>
                <a:gd name="T6" fmla="*/ 0 w 419"/>
                <a:gd name="T7" fmla="*/ 2147483646 h 216"/>
                <a:gd name="T8" fmla="*/ 0 w 419"/>
                <a:gd name="T9" fmla="*/ 2147483646 h 216"/>
                <a:gd name="T10" fmla="*/ 2147483646 w 419"/>
                <a:gd name="T11" fmla="*/ 2147483646 h 216"/>
                <a:gd name="T12" fmla="*/ 2147483646 w 419"/>
                <a:gd name="T13" fmla="*/ 2147483646 h 216"/>
                <a:gd name="T14" fmla="*/ 2147483646 w 419"/>
                <a:gd name="T15" fmla="*/ 0 h 2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9" h="216" extrusionOk="0">
                  <a:moveTo>
                    <a:pt x="419" y="0"/>
                  </a:moveTo>
                  <a:cubicBezTo>
                    <a:pt x="419" y="0"/>
                    <a:pt x="419" y="0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419" y="216"/>
                    <a:pt x="419" y="216"/>
                    <a:pt x="419" y="216"/>
                  </a:cubicBezTo>
                  <a:cubicBezTo>
                    <a:pt x="419" y="216"/>
                    <a:pt x="419" y="216"/>
                    <a:pt x="419" y="216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699B833-0244-914B-B207-14A5E5136FC3}"/>
              </a:ext>
            </a:extLst>
          </p:cNvPr>
          <p:cNvGrpSpPr/>
          <p:nvPr/>
        </p:nvGrpSpPr>
        <p:grpSpPr>
          <a:xfrm>
            <a:off x="592138" y="2478088"/>
            <a:ext cx="1674812" cy="1911350"/>
            <a:chOff x="592138" y="2478088"/>
            <a:chExt cx="1674812" cy="1911350"/>
          </a:xfrm>
        </p:grpSpPr>
        <p:sp>
          <p:nvSpPr>
            <p:cNvPr id="167960" name="Google Shape;3687;p77"/>
            <p:cNvSpPr>
              <a:spLocks/>
            </p:cNvSpPr>
            <p:nvPr/>
          </p:nvSpPr>
          <p:spPr bwMode="auto">
            <a:xfrm>
              <a:off x="592138" y="3005138"/>
              <a:ext cx="1674812" cy="862012"/>
            </a:xfrm>
            <a:custGeom>
              <a:avLst/>
              <a:gdLst>
                <a:gd name="T0" fmla="*/ 2147483646 w 420"/>
                <a:gd name="T1" fmla="*/ 2147483646 h 216"/>
                <a:gd name="T2" fmla="*/ 2147483646 w 420"/>
                <a:gd name="T3" fmla="*/ 0 h 216"/>
                <a:gd name="T4" fmla="*/ 2147483646 w 420"/>
                <a:gd name="T5" fmla="*/ 0 h 216"/>
                <a:gd name="T6" fmla="*/ 2147483646 w 420"/>
                <a:gd name="T7" fmla="*/ 0 h 216"/>
                <a:gd name="T8" fmla="*/ 0 w 420"/>
                <a:gd name="T9" fmla="*/ 2147483646 h 216"/>
                <a:gd name="T10" fmla="*/ 2147483646 w 420"/>
                <a:gd name="T11" fmla="*/ 2147483646 h 216"/>
                <a:gd name="T12" fmla="*/ 2147483646 w 420"/>
                <a:gd name="T13" fmla="*/ 2147483646 h 216"/>
                <a:gd name="T14" fmla="*/ 2147483646 w 420"/>
                <a:gd name="T15" fmla="*/ 2147483646 h 216"/>
                <a:gd name="T16" fmla="*/ 2147483646 w 420"/>
                <a:gd name="T17" fmla="*/ 2147483646 h 2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0" h="216" extrusionOk="0">
                  <a:moveTo>
                    <a:pt x="420" y="1"/>
                  </a:moveTo>
                  <a:cubicBezTo>
                    <a:pt x="420" y="0"/>
                    <a:pt x="420" y="0"/>
                    <a:pt x="42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1" y="216"/>
                    <a:pt x="1" y="216"/>
                  </a:cubicBezTo>
                  <a:cubicBezTo>
                    <a:pt x="420" y="216"/>
                    <a:pt x="420" y="216"/>
                    <a:pt x="420" y="216"/>
                  </a:cubicBezTo>
                  <a:cubicBezTo>
                    <a:pt x="420" y="216"/>
                    <a:pt x="420" y="216"/>
                    <a:pt x="420" y="216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algn="ctr"/>
              <a:endParaRPr lang="en-US"/>
            </a:p>
          </p:txBody>
        </p:sp>
        <p:sp>
          <p:nvSpPr>
            <p:cNvPr id="167961" name="Google Shape;3688;p77"/>
            <p:cNvSpPr>
              <a:spLocks/>
            </p:cNvSpPr>
            <p:nvPr/>
          </p:nvSpPr>
          <p:spPr bwMode="auto">
            <a:xfrm>
              <a:off x="593726" y="2478088"/>
              <a:ext cx="1671637" cy="527050"/>
            </a:xfrm>
            <a:custGeom>
              <a:avLst/>
              <a:gdLst>
                <a:gd name="T0" fmla="*/ 2147483646 w 419"/>
                <a:gd name="T1" fmla="*/ 2147483646 h 132"/>
                <a:gd name="T2" fmla="*/ 2147483646 w 419"/>
                <a:gd name="T3" fmla="*/ 2147483646 h 132"/>
                <a:gd name="T4" fmla="*/ 2147483646 w 419"/>
                <a:gd name="T5" fmla="*/ 2147483646 h 132"/>
                <a:gd name="T6" fmla="*/ 2147483646 w 419"/>
                <a:gd name="T7" fmla="*/ 2147483646 h 132"/>
                <a:gd name="T8" fmla="*/ 0 w 419"/>
                <a:gd name="T9" fmla="*/ 2147483646 h 132"/>
                <a:gd name="T10" fmla="*/ 2147483646 w 419"/>
                <a:gd name="T11" fmla="*/ 2147483646 h 132"/>
                <a:gd name="T12" fmla="*/ 2147483646 w 419"/>
                <a:gd name="T13" fmla="*/ 2147483646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2" extrusionOk="0">
                  <a:moveTo>
                    <a:pt x="407" y="112"/>
                  </a:move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5" y="0"/>
                    <a:pt x="198" y="5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4" y="116"/>
                    <a:pt x="0" y="124"/>
                    <a:pt x="0" y="132"/>
                  </a:cubicBezTo>
                  <a:cubicBezTo>
                    <a:pt x="419" y="132"/>
                    <a:pt x="419" y="132"/>
                    <a:pt x="419" y="132"/>
                  </a:cubicBezTo>
                  <a:cubicBezTo>
                    <a:pt x="419" y="124"/>
                    <a:pt x="414" y="116"/>
                    <a:pt x="407" y="112"/>
                  </a:cubicBez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62" name="Google Shape;3689;p77"/>
            <p:cNvSpPr>
              <a:spLocks/>
            </p:cNvSpPr>
            <p:nvPr/>
          </p:nvSpPr>
          <p:spPr bwMode="auto">
            <a:xfrm>
              <a:off x="593726" y="3867150"/>
              <a:ext cx="1671637" cy="522288"/>
            </a:xfrm>
            <a:custGeom>
              <a:avLst/>
              <a:gdLst>
                <a:gd name="T0" fmla="*/ 2147483646 w 419"/>
                <a:gd name="T1" fmla="*/ 2147483646 h 131"/>
                <a:gd name="T2" fmla="*/ 2147483646 w 419"/>
                <a:gd name="T3" fmla="*/ 2147483646 h 131"/>
                <a:gd name="T4" fmla="*/ 2147483646 w 419"/>
                <a:gd name="T5" fmla="*/ 2147483646 h 131"/>
                <a:gd name="T6" fmla="*/ 2147483646 w 419"/>
                <a:gd name="T7" fmla="*/ 2147483646 h 131"/>
                <a:gd name="T8" fmla="*/ 2147483646 w 419"/>
                <a:gd name="T9" fmla="*/ 0 h 131"/>
                <a:gd name="T10" fmla="*/ 0 w 419"/>
                <a:gd name="T11" fmla="*/ 0 h 131"/>
                <a:gd name="T12" fmla="*/ 2147483646 w 419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1" extrusionOk="0">
                  <a:moveTo>
                    <a:pt x="11" y="20"/>
                  </a:moveTo>
                  <a:cubicBezTo>
                    <a:pt x="197" y="127"/>
                    <a:pt x="197" y="127"/>
                    <a:pt x="197" y="127"/>
                  </a:cubicBezTo>
                  <a:cubicBezTo>
                    <a:pt x="205" y="131"/>
                    <a:pt x="213" y="131"/>
                    <a:pt x="221" y="127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414" y="16"/>
                    <a:pt x="419" y="8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4" y="16"/>
                    <a:pt x="11" y="20"/>
                  </a:cubicBez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BFED2F-2D5E-8C42-9E44-0B9DB616534C}"/>
              </a:ext>
            </a:extLst>
          </p:cNvPr>
          <p:cNvGrpSpPr/>
          <p:nvPr/>
        </p:nvGrpSpPr>
        <p:grpSpPr>
          <a:xfrm>
            <a:off x="6196578" y="2478088"/>
            <a:ext cx="1676400" cy="1911350"/>
            <a:chOff x="6196578" y="2478088"/>
            <a:chExt cx="1676400" cy="1911350"/>
          </a:xfrm>
        </p:grpSpPr>
        <p:sp>
          <p:nvSpPr>
            <p:cNvPr id="167963" name="Google Shape;3690;p77"/>
            <p:cNvSpPr>
              <a:spLocks/>
            </p:cNvSpPr>
            <p:nvPr/>
          </p:nvSpPr>
          <p:spPr bwMode="auto">
            <a:xfrm>
              <a:off x="6198166" y="3867150"/>
              <a:ext cx="1673225" cy="522288"/>
            </a:xfrm>
            <a:custGeom>
              <a:avLst/>
              <a:gdLst>
                <a:gd name="T0" fmla="*/ 2147483646 w 419"/>
                <a:gd name="T1" fmla="*/ 2147483646 h 131"/>
                <a:gd name="T2" fmla="*/ 2147483646 w 419"/>
                <a:gd name="T3" fmla="*/ 2147483646 h 131"/>
                <a:gd name="T4" fmla="*/ 2147483646 w 419"/>
                <a:gd name="T5" fmla="*/ 2147483646 h 131"/>
                <a:gd name="T6" fmla="*/ 2147483646 w 419"/>
                <a:gd name="T7" fmla="*/ 2147483646 h 131"/>
                <a:gd name="T8" fmla="*/ 2147483646 w 419"/>
                <a:gd name="T9" fmla="*/ 0 h 131"/>
                <a:gd name="T10" fmla="*/ 0 w 419"/>
                <a:gd name="T11" fmla="*/ 0 h 131"/>
                <a:gd name="T12" fmla="*/ 2147483646 w 419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1" extrusionOk="0">
                  <a:moveTo>
                    <a:pt x="12" y="19"/>
                  </a:moveTo>
                  <a:cubicBezTo>
                    <a:pt x="198" y="127"/>
                    <a:pt x="198" y="127"/>
                    <a:pt x="198" y="127"/>
                  </a:cubicBezTo>
                  <a:cubicBezTo>
                    <a:pt x="205" y="131"/>
                    <a:pt x="214" y="131"/>
                    <a:pt x="221" y="127"/>
                  </a:cubicBezTo>
                  <a:cubicBezTo>
                    <a:pt x="408" y="19"/>
                    <a:pt x="408" y="19"/>
                    <a:pt x="408" y="19"/>
                  </a:cubicBezTo>
                  <a:cubicBezTo>
                    <a:pt x="415" y="15"/>
                    <a:pt x="419" y="8"/>
                    <a:pt x="4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5" y="15"/>
                    <a:pt x="12" y="19"/>
                  </a:cubicBezTo>
                  <a:close/>
                </a:path>
              </a:pathLst>
            </a:custGeom>
            <a:solidFill>
              <a:srgbClr val="2CC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64" name="Google Shape;3691;p77"/>
            <p:cNvSpPr>
              <a:spLocks/>
            </p:cNvSpPr>
            <p:nvPr/>
          </p:nvSpPr>
          <p:spPr bwMode="auto">
            <a:xfrm>
              <a:off x="6196578" y="3000375"/>
              <a:ext cx="1676400" cy="866775"/>
            </a:xfrm>
            <a:custGeom>
              <a:avLst/>
              <a:gdLst>
                <a:gd name="T0" fmla="*/ 2147483646 w 420"/>
                <a:gd name="T1" fmla="*/ 2147483646 h 217"/>
                <a:gd name="T2" fmla="*/ 2147483646 w 420"/>
                <a:gd name="T3" fmla="*/ 0 h 217"/>
                <a:gd name="T4" fmla="*/ 0 w 420"/>
                <a:gd name="T5" fmla="*/ 0 h 217"/>
                <a:gd name="T6" fmla="*/ 0 w 420"/>
                <a:gd name="T7" fmla="*/ 2147483646 h 217"/>
                <a:gd name="T8" fmla="*/ 0 w 420"/>
                <a:gd name="T9" fmla="*/ 2147483646 h 217"/>
                <a:gd name="T10" fmla="*/ 2147483646 w 420"/>
                <a:gd name="T11" fmla="*/ 2147483646 h 217"/>
                <a:gd name="T12" fmla="*/ 2147483646 w 420"/>
                <a:gd name="T13" fmla="*/ 2147483646 h 217"/>
                <a:gd name="T14" fmla="*/ 2147483646 w 420"/>
                <a:gd name="T15" fmla="*/ 2147483646 h 2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0" h="217" extrusionOk="0">
                  <a:moveTo>
                    <a:pt x="420" y="1"/>
                  </a:moveTo>
                  <a:cubicBezTo>
                    <a:pt x="420" y="1"/>
                    <a:pt x="420" y="1"/>
                    <a:pt x="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6"/>
                    <a:pt x="0" y="216"/>
                    <a:pt x="0" y="217"/>
                  </a:cubicBezTo>
                  <a:cubicBezTo>
                    <a:pt x="419" y="217"/>
                    <a:pt x="419" y="217"/>
                    <a:pt x="419" y="217"/>
                  </a:cubicBezTo>
                  <a:cubicBezTo>
                    <a:pt x="419" y="216"/>
                    <a:pt x="420" y="216"/>
                    <a:pt x="420" y="216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algn="ctr"/>
              <a:endParaRPr lang="en-US"/>
            </a:p>
          </p:txBody>
        </p:sp>
        <p:sp>
          <p:nvSpPr>
            <p:cNvPr id="167965" name="Google Shape;3692;p77"/>
            <p:cNvSpPr>
              <a:spLocks/>
            </p:cNvSpPr>
            <p:nvPr/>
          </p:nvSpPr>
          <p:spPr bwMode="auto">
            <a:xfrm>
              <a:off x="6196578" y="2478088"/>
              <a:ext cx="1676400" cy="522287"/>
            </a:xfrm>
            <a:custGeom>
              <a:avLst/>
              <a:gdLst>
                <a:gd name="T0" fmla="*/ 2147483646 w 420"/>
                <a:gd name="T1" fmla="*/ 2147483646 h 131"/>
                <a:gd name="T2" fmla="*/ 2147483646 w 420"/>
                <a:gd name="T3" fmla="*/ 2147483646 h 131"/>
                <a:gd name="T4" fmla="*/ 2147483646 w 420"/>
                <a:gd name="T5" fmla="*/ 2147483646 h 131"/>
                <a:gd name="T6" fmla="*/ 2147483646 w 420"/>
                <a:gd name="T7" fmla="*/ 2147483646 h 131"/>
                <a:gd name="T8" fmla="*/ 0 w 420"/>
                <a:gd name="T9" fmla="*/ 2147483646 h 131"/>
                <a:gd name="T10" fmla="*/ 2147483646 w 420"/>
                <a:gd name="T11" fmla="*/ 2147483646 h 131"/>
                <a:gd name="T12" fmla="*/ 2147483646 w 420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0" h="131" extrusionOk="0">
                  <a:moveTo>
                    <a:pt x="408" y="112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15" y="0"/>
                    <a:pt x="206" y="0"/>
                    <a:pt x="198" y="4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5" y="115"/>
                    <a:pt x="0" y="123"/>
                    <a:pt x="0" y="131"/>
                  </a:cubicBezTo>
                  <a:cubicBezTo>
                    <a:pt x="420" y="131"/>
                    <a:pt x="420" y="131"/>
                    <a:pt x="420" y="131"/>
                  </a:cubicBezTo>
                  <a:cubicBezTo>
                    <a:pt x="420" y="123"/>
                    <a:pt x="415" y="116"/>
                    <a:pt x="408" y="112"/>
                  </a:cubicBezTo>
                  <a:close/>
                </a:path>
              </a:pathLst>
            </a:custGeom>
            <a:solidFill>
              <a:srgbClr val="91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8EB056-B8B7-A449-8011-6F42A2F1EB34}"/>
              </a:ext>
            </a:extLst>
          </p:cNvPr>
          <p:cNvGrpSpPr/>
          <p:nvPr/>
        </p:nvGrpSpPr>
        <p:grpSpPr>
          <a:xfrm>
            <a:off x="9932988" y="2478088"/>
            <a:ext cx="1676400" cy="1911350"/>
            <a:chOff x="9932988" y="2478088"/>
            <a:chExt cx="1676400" cy="1911350"/>
          </a:xfrm>
        </p:grpSpPr>
        <p:sp>
          <p:nvSpPr>
            <p:cNvPr id="167966" name="Google Shape;3693;p77"/>
            <p:cNvSpPr>
              <a:spLocks/>
            </p:cNvSpPr>
            <p:nvPr/>
          </p:nvSpPr>
          <p:spPr bwMode="auto">
            <a:xfrm>
              <a:off x="9935369" y="2478088"/>
              <a:ext cx="1671638" cy="527050"/>
            </a:xfrm>
            <a:custGeom>
              <a:avLst/>
              <a:gdLst>
                <a:gd name="T0" fmla="*/ 2147483646 w 419"/>
                <a:gd name="T1" fmla="*/ 2147483646 h 132"/>
                <a:gd name="T2" fmla="*/ 2147483646 w 419"/>
                <a:gd name="T3" fmla="*/ 2147483646 h 132"/>
                <a:gd name="T4" fmla="*/ 2147483646 w 419"/>
                <a:gd name="T5" fmla="*/ 2147483646 h 132"/>
                <a:gd name="T6" fmla="*/ 2147483646 w 419"/>
                <a:gd name="T7" fmla="*/ 2147483646 h 132"/>
                <a:gd name="T8" fmla="*/ 0 w 419"/>
                <a:gd name="T9" fmla="*/ 2147483646 h 132"/>
                <a:gd name="T10" fmla="*/ 2147483646 w 419"/>
                <a:gd name="T11" fmla="*/ 2147483646 h 132"/>
                <a:gd name="T12" fmla="*/ 2147483646 w 419"/>
                <a:gd name="T13" fmla="*/ 2147483646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132" extrusionOk="0">
                  <a:moveTo>
                    <a:pt x="407" y="112"/>
                  </a:move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5" y="0"/>
                    <a:pt x="198" y="5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4" y="116"/>
                    <a:pt x="0" y="124"/>
                    <a:pt x="0" y="132"/>
                  </a:cubicBezTo>
                  <a:cubicBezTo>
                    <a:pt x="419" y="132"/>
                    <a:pt x="419" y="132"/>
                    <a:pt x="419" y="132"/>
                  </a:cubicBezTo>
                  <a:cubicBezTo>
                    <a:pt x="418" y="124"/>
                    <a:pt x="414" y="116"/>
                    <a:pt x="407" y="112"/>
                  </a:cubicBezTo>
                  <a:close/>
                </a:path>
              </a:pathLst>
            </a:custGeom>
            <a:solidFill>
              <a:srgbClr val="207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67" name="Google Shape;3694;p77"/>
            <p:cNvSpPr>
              <a:spLocks/>
            </p:cNvSpPr>
            <p:nvPr/>
          </p:nvSpPr>
          <p:spPr bwMode="auto">
            <a:xfrm>
              <a:off x="9932988" y="3867150"/>
              <a:ext cx="1676400" cy="522288"/>
            </a:xfrm>
            <a:custGeom>
              <a:avLst/>
              <a:gdLst>
                <a:gd name="T0" fmla="*/ 2147483646 w 420"/>
                <a:gd name="T1" fmla="*/ 2147483646 h 131"/>
                <a:gd name="T2" fmla="*/ 2147483646 w 420"/>
                <a:gd name="T3" fmla="*/ 2147483646 h 131"/>
                <a:gd name="T4" fmla="*/ 2147483646 w 420"/>
                <a:gd name="T5" fmla="*/ 2147483646 h 131"/>
                <a:gd name="T6" fmla="*/ 2147483646 w 420"/>
                <a:gd name="T7" fmla="*/ 2147483646 h 131"/>
                <a:gd name="T8" fmla="*/ 2147483646 w 420"/>
                <a:gd name="T9" fmla="*/ 0 h 131"/>
                <a:gd name="T10" fmla="*/ 0 w 420"/>
                <a:gd name="T11" fmla="*/ 0 h 131"/>
                <a:gd name="T12" fmla="*/ 2147483646 w 420"/>
                <a:gd name="T13" fmla="*/ 2147483646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0" h="131" extrusionOk="0">
                  <a:moveTo>
                    <a:pt x="12" y="20"/>
                  </a:moveTo>
                  <a:cubicBezTo>
                    <a:pt x="198" y="127"/>
                    <a:pt x="198" y="127"/>
                    <a:pt x="198" y="127"/>
                  </a:cubicBezTo>
                  <a:cubicBezTo>
                    <a:pt x="205" y="131"/>
                    <a:pt x="214" y="131"/>
                    <a:pt x="222" y="127"/>
                  </a:cubicBezTo>
                  <a:cubicBezTo>
                    <a:pt x="408" y="20"/>
                    <a:pt x="408" y="20"/>
                    <a:pt x="408" y="20"/>
                  </a:cubicBezTo>
                  <a:cubicBezTo>
                    <a:pt x="415" y="16"/>
                    <a:pt x="419" y="8"/>
                    <a:pt x="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5" y="15"/>
                    <a:pt x="12" y="20"/>
                  </a:cubicBez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67968" name="Google Shape;3695;p77"/>
            <p:cNvSpPr>
              <a:spLocks/>
            </p:cNvSpPr>
            <p:nvPr/>
          </p:nvSpPr>
          <p:spPr bwMode="auto">
            <a:xfrm>
              <a:off x="9932988" y="3005138"/>
              <a:ext cx="1676400" cy="862012"/>
            </a:xfrm>
            <a:custGeom>
              <a:avLst/>
              <a:gdLst>
                <a:gd name="T0" fmla="*/ 2147483646 w 420"/>
                <a:gd name="T1" fmla="*/ 0 h 216"/>
                <a:gd name="T2" fmla="*/ 2147483646 w 420"/>
                <a:gd name="T3" fmla="*/ 0 h 216"/>
                <a:gd name="T4" fmla="*/ 2147483646 w 420"/>
                <a:gd name="T5" fmla="*/ 0 h 216"/>
                <a:gd name="T6" fmla="*/ 0 w 420"/>
                <a:gd name="T7" fmla="*/ 0 h 216"/>
                <a:gd name="T8" fmla="*/ 0 w 420"/>
                <a:gd name="T9" fmla="*/ 2147483646 h 216"/>
                <a:gd name="T10" fmla="*/ 0 w 420"/>
                <a:gd name="T11" fmla="*/ 2147483646 h 216"/>
                <a:gd name="T12" fmla="*/ 2147483646 w 420"/>
                <a:gd name="T13" fmla="*/ 2147483646 h 216"/>
                <a:gd name="T14" fmla="*/ 2147483646 w 420"/>
                <a:gd name="T15" fmla="*/ 2147483646 h 216"/>
                <a:gd name="T16" fmla="*/ 2147483646 w 420"/>
                <a:gd name="T17" fmla="*/ 0 h 2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0" h="216" extrusionOk="0">
                  <a:moveTo>
                    <a:pt x="420" y="0"/>
                  </a:moveTo>
                  <a:cubicBezTo>
                    <a:pt x="420" y="0"/>
                    <a:pt x="420" y="0"/>
                    <a:pt x="42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420" y="216"/>
                    <a:pt x="420" y="216"/>
                    <a:pt x="420" y="216"/>
                  </a:cubicBezTo>
                  <a:cubicBezTo>
                    <a:pt x="420" y="216"/>
                    <a:pt x="420" y="216"/>
                    <a:pt x="420" y="216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4AE5A48-712B-AD42-A9DC-D8014AFABA5C}"/>
              </a:ext>
            </a:extLst>
          </p:cNvPr>
          <p:cNvGrpSpPr/>
          <p:nvPr/>
        </p:nvGrpSpPr>
        <p:grpSpPr>
          <a:xfrm>
            <a:off x="874243" y="3049435"/>
            <a:ext cx="1110602" cy="802386"/>
            <a:chOff x="874243" y="3056692"/>
            <a:chExt cx="1110602" cy="802386"/>
          </a:xfrm>
        </p:grpSpPr>
        <p:sp>
          <p:nvSpPr>
            <p:cNvPr id="167969" name="Google Shape;3696;p77"/>
            <p:cNvSpPr txBox="1">
              <a:spLocks noChangeArrowheads="1"/>
            </p:cNvSpPr>
            <p:nvPr/>
          </p:nvSpPr>
          <p:spPr bwMode="auto">
            <a:xfrm>
              <a:off x="874243" y="3056692"/>
              <a:ext cx="1110602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900"/>
                <a:buFont typeface="Montserrat" panose="02000505000000020004" pitchFamily="2" charset="0"/>
                <a:buNone/>
              </a:pPr>
              <a:r>
                <a:rPr lang="en-US" altLang="en-US" sz="19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STEP</a:t>
              </a:r>
              <a:endParaRPr lang="en-US" altLang="en-US" dirty="0"/>
            </a:p>
          </p:txBody>
        </p:sp>
        <p:sp>
          <p:nvSpPr>
            <p:cNvPr id="167970" name="Google Shape;3697;p77"/>
            <p:cNvSpPr txBox="1">
              <a:spLocks noChangeArrowheads="1"/>
            </p:cNvSpPr>
            <p:nvPr/>
          </p:nvSpPr>
          <p:spPr bwMode="auto">
            <a:xfrm>
              <a:off x="1009011" y="3294897"/>
              <a:ext cx="841066" cy="56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900"/>
                <a:buFont typeface="Montserrat" panose="02000505000000020004" pitchFamily="2" charset="0"/>
                <a:buNone/>
              </a:pPr>
              <a:r>
                <a:rPr lang="en-US" altLang="en-US" sz="39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8362549-B01F-4B48-BE96-6820864E411D}"/>
              </a:ext>
            </a:extLst>
          </p:cNvPr>
          <p:cNvGrpSpPr/>
          <p:nvPr/>
        </p:nvGrpSpPr>
        <p:grpSpPr>
          <a:xfrm>
            <a:off x="2748474" y="3049435"/>
            <a:ext cx="1110604" cy="802386"/>
            <a:chOff x="2748474" y="3056692"/>
            <a:chExt cx="1110604" cy="802386"/>
          </a:xfrm>
        </p:grpSpPr>
        <p:sp>
          <p:nvSpPr>
            <p:cNvPr id="167971" name="Google Shape;3698;p77"/>
            <p:cNvSpPr txBox="1">
              <a:spLocks noChangeArrowheads="1"/>
            </p:cNvSpPr>
            <p:nvPr/>
          </p:nvSpPr>
          <p:spPr bwMode="auto">
            <a:xfrm>
              <a:off x="2748474" y="3056692"/>
              <a:ext cx="1110604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900"/>
                <a:buFont typeface="Montserrat" panose="02000505000000020004" pitchFamily="2" charset="0"/>
                <a:buNone/>
              </a:pPr>
              <a:r>
                <a:rPr lang="en-US" altLang="en-US" sz="19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STEP</a:t>
              </a:r>
              <a:endParaRPr lang="en-US" altLang="en-US" dirty="0"/>
            </a:p>
          </p:txBody>
        </p:sp>
        <p:sp>
          <p:nvSpPr>
            <p:cNvPr id="167972" name="Google Shape;3699;p77"/>
            <p:cNvSpPr txBox="1">
              <a:spLocks noChangeArrowheads="1"/>
            </p:cNvSpPr>
            <p:nvPr/>
          </p:nvSpPr>
          <p:spPr bwMode="auto">
            <a:xfrm>
              <a:off x="2829349" y="3294897"/>
              <a:ext cx="948854" cy="56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900"/>
                <a:buFont typeface="Montserrat" panose="02000505000000020004" pitchFamily="2" charset="0"/>
                <a:buNone/>
              </a:pPr>
              <a:r>
                <a:rPr lang="en-US" altLang="en-US" sz="39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8F32FA-A41D-E14D-BD33-76E4D6D14A84}"/>
              </a:ext>
            </a:extLst>
          </p:cNvPr>
          <p:cNvGrpSpPr/>
          <p:nvPr/>
        </p:nvGrpSpPr>
        <p:grpSpPr>
          <a:xfrm>
            <a:off x="4611218" y="3049435"/>
            <a:ext cx="1110602" cy="802386"/>
            <a:chOff x="4611218" y="3056692"/>
            <a:chExt cx="1110602" cy="802386"/>
          </a:xfrm>
        </p:grpSpPr>
        <p:sp>
          <p:nvSpPr>
            <p:cNvPr id="167973" name="Google Shape;3700;p77"/>
            <p:cNvSpPr txBox="1">
              <a:spLocks noChangeArrowheads="1"/>
            </p:cNvSpPr>
            <p:nvPr/>
          </p:nvSpPr>
          <p:spPr bwMode="auto">
            <a:xfrm>
              <a:off x="4611218" y="3056692"/>
              <a:ext cx="1110602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900"/>
                <a:buFont typeface="Montserrat" panose="02000505000000020004" pitchFamily="2" charset="0"/>
                <a:buNone/>
              </a:pPr>
              <a:r>
                <a:rPr lang="en-US" altLang="en-US" sz="1900" b="1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STEP</a:t>
              </a:r>
              <a:endParaRPr lang="en-US" altLang="en-US"/>
            </a:p>
          </p:txBody>
        </p:sp>
        <p:sp>
          <p:nvSpPr>
            <p:cNvPr id="167974" name="Google Shape;3701;p77"/>
            <p:cNvSpPr txBox="1">
              <a:spLocks noChangeArrowheads="1"/>
            </p:cNvSpPr>
            <p:nvPr/>
          </p:nvSpPr>
          <p:spPr bwMode="auto">
            <a:xfrm>
              <a:off x="4694542" y="3294897"/>
              <a:ext cx="943955" cy="56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900"/>
                <a:buFont typeface="Montserrat" panose="02000505000000020004" pitchFamily="2" charset="0"/>
                <a:buNone/>
              </a:pPr>
              <a:r>
                <a:rPr lang="en-US" altLang="en-US" sz="39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244201C-5987-9F4B-ABB4-DA4D0E16A790}"/>
              </a:ext>
            </a:extLst>
          </p:cNvPr>
          <p:cNvGrpSpPr/>
          <p:nvPr/>
        </p:nvGrpSpPr>
        <p:grpSpPr>
          <a:xfrm>
            <a:off x="6479476" y="3049435"/>
            <a:ext cx="1110604" cy="802386"/>
            <a:chOff x="6479476" y="3056692"/>
            <a:chExt cx="1110604" cy="802386"/>
          </a:xfrm>
        </p:grpSpPr>
        <p:sp>
          <p:nvSpPr>
            <p:cNvPr id="167975" name="Google Shape;3702;p77"/>
            <p:cNvSpPr txBox="1">
              <a:spLocks noChangeArrowheads="1"/>
            </p:cNvSpPr>
            <p:nvPr/>
          </p:nvSpPr>
          <p:spPr bwMode="auto">
            <a:xfrm>
              <a:off x="6479476" y="3056692"/>
              <a:ext cx="1110604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900"/>
                <a:buFont typeface="Montserrat" panose="02000505000000020004" pitchFamily="2" charset="0"/>
                <a:buNone/>
              </a:pPr>
              <a:r>
                <a:rPr lang="en-US" altLang="en-US" sz="19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STEP</a:t>
              </a:r>
              <a:endParaRPr lang="en-US" altLang="en-US" dirty="0"/>
            </a:p>
          </p:txBody>
        </p:sp>
        <p:sp>
          <p:nvSpPr>
            <p:cNvPr id="167976" name="Google Shape;3703;p77"/>
            <p:cNvSpPr txBox="1">
              <a:spLocks noChangeArrowheads="1"/>
            </p:cNvSpPr>
            <p:nvPr/>
          </p:nvSpPr>
          <p:spPr bwMode="auto">
            <a:xfrm>
              <a:off x="6564434" y="3294897"/>
              <a:ext cx="940688" cy="56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900"/>
                <a:buFont typeface="Montserrat" panose="02000505000000020004" pitchFamily="2" charset="0"/>
                <a:buNone/>
              </a:pPr>
              <a:r>
                <a:rPr lang="en-US" altLang="en-US" sz="39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ABF6AE1-8B98-854F-9B3D-ABC81A08A3A6}"/>
              </a:ext>
            </a:extLst>
          </p:cNvPr>
          <p:cNvGrpSpPr/>
          <p:nvPr/>
        </p:nvGrpSpPr>
        <p:grpSpPr>
          <a:xfrm>
            <a:off x="8346604" y="3049435"/>
            <a:ext cx="1110604" cy="802386"/>
            <a:chOff x="8346604" y="3056692"/>
            <a:chExt cx="1110604" cy="802386"/>
          </a:xfrm>
        </p:grpSpPr>
        <p:sp>
          <p:nvSpPr>
            <p:cNvPr id="167977" name="Google Shape;3704;p77"/>
            <p:cNvSpPr txBox="1">
              <a:spLocks noChangeArrowheads="1"/>
            </p:cNvSpPr>
            <p:nvPr/>
          </p:nvSpPr>
          <p:spPr bwMode="auto">
            <a:xfrm>
              <a:off x="8346604" y="3056692"/>
              <a:ext cx="1110604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900"/>
                <a:buFont typeface="Montserrat" panose="02000505000000020004" pitchFamily="2" charset="0"/>
                <a:buNone/>
              </a:pPr>
              <a:r>
                <a:rPr lang="en-US" altLang="en-US" sz="19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STEP</a:t>
              </a:r>
              <a:endParaRPr lang="en-US" altLang="en-US" dirty="0"/>
            </a:p>
          </p:txBody>
        </p:sp>
        <p:sp>
          <p:nvSpPr>
            <p:cNvPr id="167978" name="Google Shape;3705;p77"/>
            <p:cNvSpPr txBox="1">
              <a:spLocks noChangeArrowheads="1"/>
            </p:cNvSpPr>
            <p:nvPr/>
          </p:nvSpPr>
          <p:spPr bwMode="auto">
            <a:xfrm>
              <a:off x="8429929" y="3294897"/>
              <a:ext cx="943955" cy="56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900"/>
                <a:buFont typeface="Montserrat" panose="02000505000000020004" pitchFamily="2" charset="0"/>
                <a:buNone/>
              </a:pPr>
              <a:r>
                <a:rPr lang="en-US" altLang="en-US" sz="39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05</a:t>
              </a:r>
              <a:endParaRPr lang="en-US" alt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13345EB-9C2C-D348-B918-14C9EA6BF52A}"/>
              </a:ext>
            </a:extLst>
          </p:cNvPr>
          <p:cNvGrpSpPr/>
          <p:nvPr/>
        </p:nvGrpSpPr>
        <p:grpSpPr>
          <a:xfrm>
            <a:off x="10215887" y="3049435"/>
            <a:ext cx="1110602" cy="802386"/>
            <a:chOff x="10215887" y="3056692"/>
            <a:chExt cx="1110602" cy="802386"/>
          </a:xfrm>
        </p:grpSpPr>
        <p:sp>
          <p:nvSpPr>
            <p:cNvPr id="167979" name="Google Shape;3706;p77"/>
            <p:cNvSpPr txBox="1">
              <a:spLocks noChangeArrowheads="1"/>
            </p:cNvSpPr>
            <p:nvPr/>
          </p:nvSpPr>
          <p:spPr bwMode="auto">
            <a:xfrm>
              <a:off x="10215887" y="3056692"/>
              <a:ext cx="1110602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900"/>
                <a:buFont typeface="Montserrat" panose="02000505000000020004" pitchFamily="2" charset="0"/>
                <a:buNone/>
              </a:pPr>
              <a:r>
                <a:rPr lang="en-US" altLang="en-US" sz="1900" b="1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STEP</a:t>
              </a:r>
              <a:endParaRPr lang="en-US" altLang="en-US" dirty="0"/>
            </a:p>
          </p:txBody>
        </p:sp>
        <p:sp>
          <p:nvSpPr>
            <p:cNvPr id="167980" name="Google Shape;3707;p77"/>
            <p:cNvSpPr txBox="1">
              <a:spLocks noChangeArrowheads="1"/>
            </p:cNvSpPr>
            <p:nvPr/>
          </p:nvSpPr>
          <p:spPr bwMode="auto">
            <a:xfrm>
              <a:off x="10288595" y="3294897"/>
              <a:ext cx="965186" cy="56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900"/>
                <a:buFont typeface="Montserrat" panose="02000505000000020004" pitchFamily="2" charset="0"/>
                <a:buNone/>
              </a:pPr>
              <a:r>
                <a:rPr lang="en-US" altLang="en-US" sz="39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06</a:t>
              </a:r>
              <a:endParaRPr lang="en-US" altLang="en-US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B1405F32-B78D-454F-88BC-2392523D18C0}"/>
              </a:ext>
            </a:extLst>
          </p:cNvPr>
          <p:cNvGrpSpPr/>
          <p:nvPr/>
        </p:nvGrpSpPr>
        <p:grpSpPr>
          <a:xfrm>
            <a:off x="761207" y="905669"/>
            <a:ext cx="1336675" cy="1089025"/>
            <a:chOff x="761207" y="905669"/>
            <a:chExt cx="1336675" cy="1089025"/>
          </a:xfrm>
        </p:grpSpPr>
        <p:sp>
          <p:nvSpPr>
            <p:cNvPr id="167938" name="Google Shape;3665;p77"/>
            <p:cNvSpPr txBox="1">
              <a:spLocks noChangeArrowheads="1"/>
            </p:cNvSpPr>
            <p:nvPr/>
          </p:nvSpPr>
          <p:spPr bwMode="auto">
            <a:xfrm>
              <a:off x="761207" y="1164431"/>
              <a:ext cx="133667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167939" name="Google Shape;3666;p77"/>
            <p:cNvSpPr txBox="1">
              <a:spLocks noChangeArrowheads="1"/>
            </p:cNvSpPr>
            <p:nvPr/>
          </p:nvSpPr>
          <p:spPr bwMode="auto">
            <a:xfrm>
              <a:off x="922338" y="905669"/>
              <a:ext cx="1014413" cy="31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8C103D"/>
                </a:buClr>
                <a:buSzPts val="2000"/>
                <a:buFont typeface="Open Sans Semibold" panose="020B0706030804020204" pitchFamily="34" charset="0"/>
                <a:buNone/>
              </a:pPr>
              <a:r>
                <a:rPr lang="en-US" altLang="en-US" sz="2000" b="1" dirty="0">
                  <a:solidFill>
                    <a:srgbClr val="8C103D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LEARN</a:t>
              </a:r>
              <a:endParaRPr lang="en-US" altLang="en-US" dirty="0">
                <a:cs typeface="Open Sans Semibold" panose="020B0706030804020204" pitchFamily="34" charset="0"/>
              </a:endParaRPr>
            </a:p>
          </p:txBody>
        </p:sp>
      </p:grpSp>
      <p:sp>
        <p:nvSpPr>
          <p:cNvPr id="167945" name="Google Shape;3672;p77"/>
          <p:cNvSpPr>
            <a:spLocks/>
          </p:cNvSpPr>
          <p:nvPr/>
        </p:nvSpPr>
        <p:spPr bwMode="auto">
          <a:xfrm>
            <a:off x="4849813" y="4893469"/>
            <a:ext cx="633412" cy="758825"/>
          </a:xfrm>
          <a:custGeom>
            <a:avLst/>
            <a:gdLst>
              <a:gd name="T0" fmla="*/ 2147483646 w 159"/>
              <a:gd name="T1" fmla="*/ 2147483646 h 190"/>
              <a:gd name="T2" fmla="*/ 2147483646 w 159"/>
              <a:gd name="T3" fmla="*/ 2147483646 h 190"/>
              <a:gd name="T4" fmla="*/ 2147483646 w 159"/>
              <a:gd name="T5" fmla="*/ 2147483646 h 190"/>
              <a:gd name="T6" fmla="*/ 2147483646 w 159"/>
              <a:gd name="T7" fmla="*/ 2147483646 h 190"/>
              <a:gd name="T8" fmla="*/ 2147483646 w 159"/>
              <a:gd name="T9" fmla="*/ 2147483646 h 190"/>
              <a:gd name="T10" fmla="*/ 2147483646 w 159"/>
              <a:gd name="T11" fmla="*/ 2147483646 h 190"/>
              <a:gd name="T12" fmla="*/ 2147483646 w 159"/>
              <a:gd name="T13" fmla="*/ 2147483646 h 190"/>
              <a:gd name="T14" fmla="*/ 2147483646 w 159"/>
              <a:gd name="T15" fmla="*/ 2147483646 h 190"/>
              <a:gd name="T16" fmla="*/ 2147483646 w 159"/>
              <a:gd name="T17" fmla="*/ 2147483646 h 190"/>
              <a:gd name="T18" fmla="*/ 2147483646 w 159"/>
              <a:gd name="T19" fmla="*/ 2147483646 h 190"/>
              <a:gd name="T20" fmla="*/ 2147483646 w 159"/>
              <a:gd name="T21" fmla="*/ 2147483646 h 190"/>
              <a:gd name="T22" fmla="*/ 2147483646 w 159"/>
              <a:gd name="T23" fmla="*/ 2147483646 h 190"/>
              <a:gd name="T24" fmla="*/ 2147483646 w 159"/>
              <a:gd name="T25" fmla="*/ 2147483646 h 190"/>
              <a:gd name="T26" fmla="*/ 2147483646 w 159"/>
              <a:gd name="T27" fmla="*/ 2147483646 h 190"/>
              <a:gd name="T28" fmla="*/ 2147483646 w 159"/>
              <a:gd name="T29" fmla="*/ 2147483646 h 190"/>
              <a:gd name="T30" fmla="*/ 2147483646 w 159"/>
              <a:gd name="T31" fmla="*/ 2147483646 h 190"/>
              <a:gd name="T32" fmla="*/ 2147483646 w 159"/>
              <a:gd name="T33" fmla="*/ 2147483646 h 190"/>
              <a:gd name="T34" fmla="*/ 2147483646 w 159"/>
              <a:gd name="T35" fmla="*/ 2147483646 h 190"/>
              <a:gd name="T36" fmla="*/ 2147483646 w 159"/>
              <a:gd name="T37" fmla="*/ 2147483646 h 190"/>
              <a:gd name="T38" fmla="*/ 2147483646 w 159"/>
              <a:gd name="T39" fmla="*/ 2147483646 h 190"/>
              <a:gd name="T40" fmla="*/ 2147483646 w 159"/>
              <a:gd name="T41" fmla="*/ 2147483646 h 190"/>
              <a:gd name="T42" fmla="*/ 2147483646 w 159"/>
              <a:gd name="T43" fmla="*/ 2147483646 h 190"/>
              <a:gd name="T44" fmla="*/ 2147483646 w 159"/>
              <a:gd name="T45" fmla="*/ 2147483646 h 190"/>
              <a:gd name="T46" fmla="*/ 2147483646 w 159"/>
              <a:gd name="T47" fmla="*/ 2147483646 h 190"/>
              <a:gd name="T48" fmla="*/ 2147483646 w 159"/>
              <a:gd name="T49" fmla="*/ 0 h 190"/>
              <a:gd name="T50" fmla="*/ 2147483646 w 159"/>
              <a:gd name="T51" fmla="*/ 2147483646 h 190"/>
              <a:gd name="T52" fmla="*/ 2147483646 w 159"/>
              <a:gd name="T53" fmla="*/ 2147483646 h 190"/>
              <a:gd name="T54" fmla="*/ 2147483646 w 159"/>
              <a:gd name="T55" fmla="*/ 2147483646 h 190"/>
              <a:gd name="T56" fmla="*/ 2147483646 w 159"/>
              <a:gd name="T57" fmla="*/ 2147483646 h 190"/>
              <a:gd name="T58" fmla="*/ 2147483646 w 159"/>
              <a:gd name="T59" fmla="*/ 2147483646 h 190"/>
              <a:gd name="T60" fmla="*/ 2147483646 w 159"/>
              <a:gd name="T61" fmla="*/ 2147483646 h 190"/>
              <a:gd name="T62" fmla="*/ 2147483646 w 159"/>
              <a:gd name="T63" fmla="*/ 2147483646 h 190"/>
              <a:gd name="T64" fmla="*/ 2147483646 w 159"/>
              <a:gd name="T65" fmla="*/ 2147483646 h 190"/>
              <a:gd name="T66" fmla="*/ 2147483646 w 159"/>
              <a:gd name="T67" fmla="*/ 2147483646 h 190"/>
              <a:gd name="T68" fmla="*/ 2147483646 w 159"/>
              <a:gd name="T69" fmla="*/ 2147483646 h 190"/>
              <a:gd name="T70" fmla="*/ 2147483646 w 159"/>
              <a:gd name="T71" fmla="*/ 2147483646 h 190"/>
              <a:gd name="T72" fmla="*/ 2147483646 w 159"/>
              <a:gd name="T73" fmla="*/ 2147483646 h 190"/>
              <a:gd name="T74" fmla="*/ 2147483646 w 159"/>
              <a:gd name="T75" fmla="*/ 2147483646 h 190"/>
              <a:gd name="T76" fmla="*/ 2147483646 w 159"/>
              <a:gd name="T77" fmla="*/ 2147483646 h 190"/>
              <a:gd name="T78" fmla="*/ 2147483646 w 159"/>
              <a:gd name="T79" fmla="*/ 2147483646 h 190"/>
              <a:gd name="T80" fmla="*/ 2147483646 w 159"/>
              <a:gd name="T81" fmla="*/ 2147483646 h 190"/>
              <a:gd name="T82" fmla="*/ 2147483646 w 159"/>
              <a:gd name="T83" fmla="*/ 2147483646 h 190"/>
              <a:gd name="T84" fmla="*/ 2147483646 w 159"/>
              <a:gd name="T85" fmla="*/ 2147483646 h 190"/>
              <a:gd name="T86" fmla="*/ 2147483646 w 159"/>
              <a:gd name="T87" fmla="*/ 2147483646 h 190"/>
              <a:gd name="T88" fmla="*/ 2147483646 w 159"/>
              <a:gd name="T89" fmla="*/ 2147483646 h 190"/>
              <a:gd name="T90" fmla="*/ 2147483646 w 159"/>
              <a:gd name="T91" fmla="*/ 2147483646 h 190"/>
              <a:gd name="T92" fmla="*/ 2147483646 w 159"/>
              <a:gd name="T93" fmla="*/ 2147483646 h 190"/>
              <a:gd name="T94" fmla="*/ 2147483646 w 159"/>
              <a:gd name="T95" fmla="*/ 2147483646 h 190"/>
              <a:gd name="T96" fmla="*/ 2147483646 w 159"/>
              <a:gd name="T97" fmla="*/ 2147483646 h 190"/>
              <a:gd name="T98" fmla="*/ 2147483646 w 159"/>
              <a:gd name="T99" fmla="*/ 2147483646 h 190"/>
              <a:gd name="T100" fmla="*/ 2147483646 w 159"/>
              <a:gd name="T101" fmla="*/ 2147483646 h 19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59" h="190" extrusionOk="0">
                <a:moveTo>
                  <a:pt x="107" y="183"/>
                </a:moveTo>
                <a:cubicBezTo>
                  <a:pt x="107" y="187"/>
                  <a:pt x="104" y="190"/>
                  <a:pt x="100" y="190"/>
                </a:cubicBezTo>
                <a:cubicBezTo>
                  <a:pt x="60" y="190"/>
                  <a:pt x="60" y="190"/>
                  <a:pt x="60" y="190"/>
                </a:cubicBezTo>
                <a:cubicBezTo>
                  <a:pt x="57" y="190"/>
                  <a:pt x="54" y="187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54" y="180"/>
                  <a:pt x="57" y="177"/>
                  <a:pt x="60" y="177"/>
                </a:cubicBezTo>
                <a:cubicBezTo>
                  <a:pt x="100" y="177"/>
                  <a:pt x="100" y="177"/>
                  <a:pt x="100" y="177"/>
                </a:cubicBezTo>
                <a:cubicBezTo>
                  <a:pt x="104" y="177"/>
                  <a:pt x="107" y="180"/>
                  <a:pt x="107" y="183"/>
                </a:cubicBezTo>
                <a:close/>
                <a:moveTo>
                  <a:pt x="107" y="166"/>
                </a:moveTo>
                <a:cubicBezTo>
                  <a:pt x="107" y="162"/>
                  <a:pt x="104" y="159"/>
                  <a:pt x="100" y="159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7" y="159"/>
                  <a:pt x="54" y="162"/>
                  <a:pt x="54" y="166"/>
                </a:cubicBezTo>
                <a:cubicBezTo>
                  <a:pt x="54" y="166"/>
                  <a:pt x="54" y="166"/>
                  <a:pt x="54" y="166"/>
                </a:cubicBezTo>
                <a:cubicBezTo>
                  <a:pt x="54" y="170"/>
                  <a:pt x="57" y="173"/>
                  <a:pt x="60" y="173"/>
                </a:cubicBezTo>
                <a:cubicBezTo>
                  <a:pt x="100" y="173"/>
                  <a:pt x="100" y="173"/>
                  <a:pt x="100" y="173"/>
                </a:cubicBezTo>
                <a:cubicBezTo>
                  <a:pt x="104" y="173"/>
                  <a:pt x="107" y="170"/>
                  <a:pt x="107" y="166"/>
                </a:cubicBezTo>
                <a:close/>
                <a:moveTo>
                  <a:pt x="86" y="94"/>
                </a:moveTo>
                <a:cubicBezTo>
                  <a:pt x="78" y="94"/>
                  <a:pt x="78" y="94"/>
                  <a:pt x="78" y="94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6" y="156"/>
                  <a:pt x="78" y="156"/>
                  <a:pt x="80" y="156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82" y="156"/>
                  <a:pt x="84" y="156"/>
                  <a:pt x="86" y="156"/>
                </a:cubicBezTo>
                <a:lnTo>
                  <a:pt x="86" y="94"/>
                </a:lnTo>
                <a:close/>
                <a:moveTo>
                  <a:pt x="58" y="69"/>
                </a:moveTo>
                <a:cubicBezTo>
                  <a:pt x="53" y="69"/>
                  <a:pt x="49" y="73"/>
                  <a:pt x="49" y="78"/>
                </a:cubicBezTo>
                <a:cubicBezTo>
                  <a:pt x="49" y="83"/>
                  <a:pt x="53" y="88"/>
                  <a:pt x="58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3"/>
                  <a:pt x="63" y="69"/>
                  <a:pt x="58" y="69"/>
                </a:cubicBezTo>
                <a:close/>
                <a:moveTo>
                  <a:pt x="112" y="78"/>
                </a:moveTo>
                <a:cubicBezTo>
                  <a:pt x="112" y="73"/>
                  <a:pt x="107" y="69"/>
                  <a:pt x="102" y="69"/>
                </a:cubicBezTo>
                <a:cubicBezTo>
                  <a:pt x="97" y="69"/>
                  <a:pt x="93" y="73"/>
                  <a:pt x="93" y="78"/>
                </a:cubicBezTo>
                <a:cubicBezTo>
                  <a:pt x="93" y="88"/>
                  <a:pt x="93" y="88"/>
                  <a:pt x="93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7" y="88"/>
                  <a:pt x="112" y="83"/>
                  <a:pt x="112" y="78"/>
                </a:cubicBezTo>
                <a:close/>
                <a:moveTo>
                  <a:pt x="133" y="61"/>
                </a:moveTo>
                <a:cubicBezTo>
                  <a:pt x="128" y="44"/>
                  <a:pt x="108" y="26"/>
                  <a:pt x="80" y="26"/>
                </a:cubicBezTo>
                <a:cubicBezTo>
                  <a:pt x="52" y="26"/>
                  <a:pt x="32" y="44"/>
                  <a:pt x="28" y="61"/>
                </a:cubicBezTo>
                <a:cubicBezTo>
                  <a:pt x="24" y="74"/>
                  <a:pt x="27" y="86"/>
                  <a:pt x="34" y="98"/>
                </a:cubicBezTo>
                <a:cubicBezTo>
                  <a:pt x="39" y="108"/>
                  <a:pt x="45" y="117"/>
                  <a:pt x="50" y="128"/>
                </a:cubicBezTo>
                <a:cubicBezTo>
                  <a:pt x="52" y="134"/>
                  <a:pt x="53" y="142"/>
                  <a:pt x="55" y="149"/>
                </a:cubicBezTo>
                <a:cubicBezTo>
                  <a:pt x="56" y="154"/>
                  <a:pt x="58" y="156"/>
                  <a:pt x="64" y="156"/>
                </a:cubicBezTo>
                <a:cubicBezTo>
                  <a:pt x="65" y="156"/>
                  <a:pt x="66" y="156"/>
                  <a:pt x="68" y="156"/>
                </a:cubicBezTo>
                <a:cubicBezTo>
                  <a:pt x="68" y="94"/>
                  <a:pt x="68" y="94"/>
                  <a:pt x="68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54" y="94"/>
                  <a:pt x="50" y="92"/>
                  <a:pt x="47" y="89"/>
                </a:cubicBezTo>
                <a:cubicBezTo>
                  <a:pt x="44" y="86"/>
                  <a:pt x="42" y="82"/>
                  <a:pt x="42" y="78"/>
                </a:cubicBezTo>
                <a:cubicBezTo>
                  <a:pt x="42" y="74"/>
                  <a:pt x="44" y="70"/>
                  <a:pt x="47" y="67"/>
                </a:cubicBezTo>
                <a:cubicBezTo>
                  <a:pt x="50" y="64"/>
                  <a:pt x="54" y="62"/>
                  <a:pt x="58" y="62"/>
                </a:cubicBezTo>
                <a:cubicBezTo>
                  <a:pt x="67" y="62"/>
                  <a:pt x="74" y="69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88"/>
                  <a:pt x="74" y="88"/>
                  <a:pt x="74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78"/>
                  <a:pt x="86" y="78"/>
                  <a:pt x="86" y="78"/>
                </a:cubicBezTo>
                <a:cubicBezTo>
                  <a:pt x="86" y="78"/>
                  <a:pt x="86" y="78"/>
                  <a:pt x="86" y="78"/>
                </a:cubicBezTo>
                <a:cubicBezTo>
                  <a:pt x="86" y="74"/>
                  <a:pt x="88" y="70"/>
                  <a:pt x="91" y="67"/>
                </a:cubicBezTo>
                <a:cubicBezTo>
                  <a:pt x="94" y="64"/>
                  <a:pt x="98" y="62"/>
                  <a:pt x="102" y="62"/>
                </a:cubicBezTo>
                <a:cubicBezTo>
                  <a:pt x="106" y="62"/>
                  <a:pt x="110" y="64"/>
                  <a:pt x="113" y="67"/>
                </a:cubicBezTo>
                <a:cubicBezTo>
                  <a:pt x="116" y="70"/>
                  <a:pt x="118" y="74"/>
                  <a:pt x="118" y="78"/>
                </a:cubicBezTo>
                <a:cubicBezTo>
                  <a:pt x="118" y="82"/>
                  <a:pt x="116" y="86"/>
                  <a:pt x="113" y="89"/>
                </a:cubicBezTo>
                <a:cubicBezTo>
                  <a:pt x="110" y="92"/>
                  <a:pt x="106" y="94"/>
                  <a:pt x="102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94" y="156"/>
                  <a:pt x="95" y="156"/>
                  <a:pt x="96" y="156"/>
                </a:cubicBezTo>
                <a:cubicBezTo>
                  <a:pt x="103" y="156"/>
                  <a:pt x="104" y="154"/>
                  <a:pt x="106" y="149"/>
                </a:cubicBezTo>
                <a:cubicBezTo>
                  <a:pt x="107" y="142"/>
                  <a:pt x="108" y="134"/>
                  <a:pt x="111" y="128"/>
                </a:cubicBezTo>
                <a:cubicBezTo>
                  <a:pt x="115" y="117"/>
                  <a:pt x="121" y="108"/>
                  <a:pt x="127" y="98"/>
                </a:cubicBezTo>
                <a:cubicBezTo>
                  <a:pt x="133" y="86"/>
                  <a:pt x="136" y="74"/>
                  <a:pt x="133" y="61"/>
                </a:cubicBezTo>
                <a:close/>
                <a:moveTo>
                  <a:pt x="86" y="6"/>
                </a:moveTo>
                <a:cubicBezTo>
                  <a:pt x="86" y="3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3"/>
                  <a:pt x="74" y="6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20"/>
                  <a:pt x="77" y="23"/>
                  <a:pt x="80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3" y="23"/>
                  <a:pt x="86" y="20"/>
                  <a:pt x="86" y="17"/>
                </a:cubicBezTo>
                <a:lnTo>
                  <a:pt x="86" y="6"/>
                </a:lnTo>
                <a:close/>
                <a:moveTo>
                  <a:pt x="118" y="16"/>
                </a:moveTo>
                <a:cubicBezTo>
                  <a:pt x="119" y="13"/>
                  <a:pt x="118" y="9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3" y="6"/>
                  <a:pt x="109" y="7"/>
                  <a:pt x="108" y="1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1" y="22"/>
                  <a:pt x="102" y="26"/>
                  <a:pt x="105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8" y="29"/>
                  <a:pt x="111" y="28"/>
                  <a:pt x="113" y="25"/>
                </a:cubicBezTo>
                <a:lnTo>
                  <a:pt x="118" y="16"/>
                </a:lnTo>
                <a:close/>
                <a:moveTo>
                  <a:pt x="141" y="34"/>
                </a:moveTo>
                <a:cubicBezTo>
                  <a:pt x="144" y="32"/>
                  <a:pt x="144" y="29"/>
                  <a:pt x="142" y="2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40" y="24"/>
                  <a:pt x="136" y="24"/>
                  <a:pt x="134" y="26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3" y="35"/>
                  <a:pt x="123" y="38"/>
                  <a:pt x="125" y="41"/>
                </a:cubicBezTo>
                <a:cubicBezTo>
                  <a:pt x="125" y="41"/>
                  <a:pt x="125" y="41"/>
                  <a:pt x="125" y="41"/>
                </a:cubicBezTo>
                <a:cubicBezTo>
                  <a:pt x="127" y="43"/>
                  <a:pt x="131" y="43"/>
                  <a:pt x="133" y="41"/>
                </a:cubicBezTo>
                <a:lnTo>
                  <a:pt x="141" y="34"/>
                </a:lnTo>
                <a:close/>
                <a:moveTo>
                  <a:pt x="154" y="63"/>
                </a:moveTo>
                <a:cubicBezTo>
                  <a:pt x="157" y="62"/>
                  <a:pt x="159" y="59"/>
                  <a:pt x="159" y="56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58" y="53"/>
                  <a:pt x="155" y="51"/>
                  <a:pt x="152" y="51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8" y="54"/>
                  <a:pt x="136" y="57"/>
                  <a:pt x="137" y="60"/>
                </a:cubicBezTo>
                <a:cubicBezTo>
                  <a:pt x="137" y="60"/>
                  <a:pt x="137" y="60"/>
                  <a:pt x="137" y="60"/>
                </a:cubicBezTo>
                <a:cubicBezTo>
                  <a:pt x="137" y="63"/>
                  <a:pt x="140" y="65"/>
                  <a:pt x="143" y="64"/>
                </a:cubicBezTo>
                <a:lnTo>
                  <a:pt x="154" y="63"/>
                </a:lnTo>
                <a:close/>
                <a:moveTo>
                  <a:pt x="151" y="93"/>
                </a:moveTo>
                <a:cubicBezTo>
                  <a:pt x="154" y="94"/>
                  <a:pt x="157" y="92"/>
                  <a:pt x="158" y="89"/>
                </a:cubicBezTo>
                <a:cubicBezTo>
                  <a:pt x="158" y="89"/>
                  <a:pt x="158" y="89"/>
                  <a:pt x="158" y="89"/>
                </a:cubicBezTo>
                <a:cubicBezTo>
                  <a:pt x="159" y="86"/>
                  <a:pt x="157" y="83"/>
                  <a:pt x="154" y="82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0" y="79"/>
                  <a:pt x="137" y="81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36" y="88"/>
                  <a:pt x="138" y="91"/>
                  <a:pt x="141" y="91"/>
                </a:cubicBezTo>
                <a:lnTo>
                  <a:pt x="151" y="93"/>
                </a:lnTo>
                <a:close/>
                <a:moveTo>
                  <a:pt x="47" y="25"/>
                </a:moveTo>
                <a:cubicBezTo>
                  <a:pt x="48" y="28"/>
                  <a:pt x="52" y="29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7" y="26"/>
                  <a:pt x="58" y="22"/>
                  <a:pt x="57" y="20"/>
                </a:cubicBezTo>
                <a:cubicBezTo>
                  <a:pt x="52" y="10"/>
                  <a:pt x="52" y="10"/>
                  <a:pt x="52" y="10"/>
                </a:cubicBezTo>
                <a:cubicBezTo>
                  <a:pt x="50" y="7"/>
                  <a:pt x="47" y="6"/>
                  <a:pt x="44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1" y="9"/>
                  <a:pt x="40" y="13"/>
                  <a:pt x="42" y="16"/>
                </a:cubicBezTo>
                <a:lnTo>
                  <a:pt x="47" y="25"/>
                </a:lnTo>
                <a:close/>
                <a:moveTo>
                  <a:pt x="26" y="41"/>
                </a:moveTo>
                <a:cubicBezTo>
                  <a:pt x="28" y="43"/>
                  <a:pt x="32" y="43"/>
                  <a:pt x="3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6" y="38"/>
                  <a:pt x="36" y="35"/>
                  <a:pt x="34" y="33"/>
                </a:cubicBezTo>
                <a:cubicBezTo>
                  <a:pt x="26" y="26"/>
                  <a:pt x="26" y="26"/>
                  <a:pt x="26" y="26"/>
                </a:cubicBezTo>
                <a:cubicBezTo>
                  <a:pt x="23" y="24"/>
                  <a:pt x="20" y="24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5" y="29"/>
                  <a:pt x="16" y="32"/>
                  <a:pt x="18" y="34"/>
                </a:cubicBezTo>
                <a:lnTo>
                  <a:pt x="26" y="41"/>
                </a:lnTo>
                <a:close/>
                <a:moveTo>
                  <a:pt x="16" y="64"/>
                </a:moveTo>
                <a:cubicBezTo>
                  <a:pt x="19" y="65"/>
                  <a:pt x="22" y="63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7"/>
                  <a:pt x="21" y="54"/>
                  <a:pt x="18" y="53"/>
                </a:cubicBezTo>
                <a:cubicBezTo>
                  <a:pt x="8" y="51"/>
                  <a:pt x="8" y="51"/>
                  <a:pt x="8" y="51"/>
                </a:cubicBezTo>
                <a:cubicBezTo>
                  <a:pt x="5" y="51"/>
                  <a:pt x="2" y="53"/>
                  <a:pt x="1" y="56"/>
                </a:cubicBezTo>
                <a:cubicBezTo>
                  <a:pt x="1" y="56"/>
                  <a:pt x="1" y="56"/>
                  <a:pt x="1" y="56"/>
                </a:cubicBezTo>
                <a:cubicBezTo>
                  <a:pt x="0" y="59"/>
                  <a:pt x="3" y="62"/>
                  <a:pt x="6" y="63"/>
                </a:cubicBezTo>
                <a:lnTo>
                  <a:pt x="16" y="64"/>
                </a:lnTo>
                <a:close/>
                <a:moveTo>
                  <a:pt x="19" y="91"/>
                </a:moveTo>
                <a:cubicBezTo>
                  <a:pt x="22" y="91"/>
                  <a:pt x="24" y="88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2" y="81"/>
                  <a:pt x="19" y="79"/>
                  <a:pt x="16" y="80"/>
                </a:cubicBezTo>
                <a:cubicBezTo>
                  <a:pt x="6" y="82"/>
                  <a:pt x="6" y="82"/>
                  <a:pt x="6" y="82"/>
                </a:cubicBezTo>
                <a:cubicBezTo>
                  <a:pt x="3" y="83"/>
                  <a:pt x="1" y="86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2" y="92"/>
                  <a:pt x="5" y="94"/>
                  <a:pt x="8" y="93"/>
                </a:cubicBezTo>
                <a:lnTo>
                  <a:pt x="19" y="91"/>
                </a:lnTo>
                <a:close/>
              </a:path>
            </a:pathLst>
          </a:cu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7946" name="Google Shape;3673;p77"/>
          <p:cNvSpPr>
            <a:spLocks/>
          </p:cNvSpPr>
          <p:nvPr/>
        </p:nvSpPr>
        <p:spPr bwMode="auto">
          <a:xfrm>
            <a:off x="8461375" y="4934744"/>
            <a:ext cx="881063" cy="590550"/>
          </a:xfrm>
          <a:custGeom>
            <a:avLst/>
            <a:gdLst>
              <a:gd name="T0" fmla="*/ 2147483646 w 221"/>
              <a:gd name="T1" fmla="*/ 2147483646 h 148"/>
              <a:gd name="T2" fmla="*/ 2147483646 w 221"/>
              <a:gd name="T3" fmla="*/ 2147483646 h 148"/>
              <a:gd name="T4" fmla="*/ 2147483646 w 221"/>
              <a:gd name="T5" fmla="*/ 2147483646 h 148"/>
              <a:gd name="T6" fmla="*/ 2147483646 w 221"/>
              <a:gd name="T7" fmla="*/ 2147483646 h 148"/>
              <a:gd name="T8" fmla="*/ 2147483646 w 221"/>
              <a:gd name="T9" fmla="*/ 2147483646 h 148"/>
              <a:gd name="T10" fmla="*/ 2147483646 w 221"/>
              <a:gd name="T11" fmla="*/ 2147483646 h 148"/>
              <a:gd name="T12" fmla="*/ 2147483646 w 221"/>
              <a:gd name="T13" fmla="*/ 2147483646 h 148"/>
              <a:gd name="T14" fmla="*/ 2147483646 w 221"/>
              <a:gd name="T15" fmla="*/ 0 h 148"/>
              <a:gd name="T16" fmla="*/ 2147483646 w 221"/>
              <a:gd name="T17" fmla="*/ 2147483646 h 148"/>
              <a:gd name="T18" fmla="*/ 2147483646 w 221"/>
              <a:gd name="T19" fmla="*/ 2147483646 h 148"/>
              <a:gd name="T20" fmla="*/ 2147483646 w 221"/>
              <a:gd name="T21" fmla="*/ 2147483646 h 148"/>
              <a:gd name="T22" fmla="*/ 0 w 221"/>
              <a:gd name="T23" fmla="*/ 2147483646 h 148"/>
              <a:gd name="T24" fmla="*/ 2147483646 w 221"/>
              <a:gd name="T25" fmla="*/ 2147483646 h 148"/>
              <a:gd name="T26" fmla="*/ 2147483646 w 221"/>
              <a:gd name="T27" fmla="*/ 2147483646 h 148"/>
              <a:gd name="T28" fmla="*/ 2147483646 w 221"/>
              <a:gd name="T29" fmla="*/ 2147483646 h 148"/>
              <a:gd name="T30" fmla="*/ 2147483646 w 221"/>
              <a:gd name="T31" fmla="*/ 2147483646 h 148"/>
              <a:gd name="T32" fmla="*/ 2147483646 w 221"/>
              <a:gd name="T33" fmla="*/ 2147483646 h 148"/>
              <a:gd name="T34" fmla="*/ 2147483646 w 221"/>
              <a:gd name="T35" fmla="*/ 2147483646 h 148"/>
              <a:gd name="T36" fmla="*/ 2147483646 w 221"/>
              <a:gd name="T37" fmla="*/ 2147483646 h 148"/>
              <a:gd name="T38" fmla="*/ 2147483646 w 221"/>
              <a:gd name="T39" fmla="*/ 2147483646 h 148"/>
              <a:gd name="T40" fmla="*/ 2147483646 w 221"/>
              <a:gd name="T41" fmla="*/ 2147483646 h 148"/>
              <a:gd name="T42" fmla="*/ 2147483646 w 221"/>
              <a:gd name="T43" fmla="*/ 2147483646 h 148"/>
              <a:gd name="T44" fmla="*/ 2147483646 w 221"/>
              <a:gd name="T45" fmla="*/ 2147483646 h 148"/>
              <a:gd name="T46" fmla="*/ 2147483646 w 221"/>
              <a:gd name="T47" fmla="*/ 2147483646 h 148"/>
              <a:gd name="T48" fmla="*/ 2147483646 w 221"/>
              <a:gd name="T49" fmla="*/ 2147483646 h 148"/>
              <a:gd name="T50" fmla="*/ 2147483646 w 221"/>
              <a:gd name="T51" fmla="*/ 2147483646 h 148"/>
              <a:gd name="T52" fmla="*/ 2147483646 w 221"/>
              <a:gd name="T53" fmla="*/ 2147483646 h 148"/>
              <a:gd name="T54" fmla="*/ 2147483646 w 221"/>
              <a:gd name="T55" fmla="*/ 2147483646 h 148"/>
              <a:gd name="T56" fmla="*/ 2147483646 w 221"/>
              <a:gd name="T57" fmla="*/ 2147483646 h 148"/>
              <a:gd name="T58" fmla="*/ 2147483646 w 221"/>
              <a:gd name="T59" fmla="*/ 2147483646 h 148"/>
              <a:gd name="T60" fmla="*/ 2147483646 w 221"/>
              <a:gd name="T61" fmla="*/ 2147483646 h 148"/>
              <a:gd name="T62" fmla="*/ 2147483646 w 221"/>
              <a:gd name="T63" fmla="*/ 2147483646 h 148"/>
              <a:gd name="T64" fmla="*/ 2147483646 w 221"/>
              <a:gd name="T65" fmla="*/ 2147483646 h 148"/>
              <a:gd name="T66" fmla="*/ 2147483646 w 221"/>
              <a:gd name="T67" fmla="*/ 2147483646 h 148"/>
              <a:gd name="T68" fmla="*/ 2147483646 w 221"/>
              <a:gd name="T69" fmla="*/ 2147483646 h 148"/>
              <a:gd name="T70" fmla="*/ 2147483646 w 221"/>
              <a:gd name="T71" fmla="*/ 2147483646 h 148"/>
              <a:gd name="T72" fmla="*/ 2147483646 w 221"/>
              <a:gd name="T73" fmla="*/ 2147483646 h 148"/>
              <a:gd name="T74" fmla="*/ 2147483646 w 221"/>
              <a:gd name="T75" fmla="*/ 2147483646 h 148"/>
              <a:gd name="T76" fmla="*/ 2147483646 w 221"/>
              <a:gd name="T77" fmla="*/ 2147483646 h 148"/>
              <a:gd name="T78" fmla="*/ 2147483646 w 221"/>
              <a:gd name="T79" fmla="*/ 2147483646 h 148"/>
              <a:gd name="T80" fmla="*/ 2147483646 w 221"/>
              <a:gd name="T81" fmla="*/ 2147483646 h 148"/>
              <a:gd name="T82" fmla="*/ 2147483646 w 221"/>
              <a:gd name="T83" fmla="*/ 2147483646 h 148"/>
              <a:gd name="T84" fmla="*/ 2147483646 w 221"/>
              <a:gd name="T85" fmla="*/ 2147483646 h 148"/>
              <a:gd name="T86" fmla="*/ 2147483646 w 221"/>
              <a:gd name="T87" fmla="*/ 2147483646 h 148"/>
              <a:gd name="T88" fmla="*/ 2147483646 w 221"/>
              <a:gd name="T89" fmla="*/ 2147483646 h 148"/>
              <a:gd name="T90" fmla="*/ 2147483646 w 221"/>
              <a:gd name="T91" fmla="*/ 2147483646 h 14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21" h="148" extrusionOk="0">
                <a:moveTo>
                  <a:pt x="176" y="14"/>
                </a:moveTo>
                <a:cubicBezTo>
                  <a:pt x="197" y="65"/>
                  <a:pt x="197" y="65"/>
                  <a:pt x="197" y="65"/>
                </a:cubicBezTo>
                <a:cubicBezTo>
                  <a:pt x="171" y="76"/>
                  <a:pt x="171" y="76"/>
                  <a:pt x="171" y="76"/>
                </a:cubicBezTo>
                <a:cubicBezTo>
                  <a:pt x="157" y="65"/>
                  <a:pt x="116" y="29"/>
                  <a:pt x="112" y="29"/>
                </a:cubicBezTo>
                <a:cubicBezTo>
                  <a:pt x="109" y="29"/>
                  <a:pt x="96" y="33"/>
                  <a:pt x="95" y="34"/>
                </a:cubicBezTo>
                <a:cubicBezTo>
                  <a:pt x="95" y="34"/>
                  <a:pt x="87" y="36"/>
                  <a:pt x="80" y="36"/>
                </a:cubicBezTo>
                <a:cubicBezTo>
                  <a:pt x="77" y="36"/>
                  <a:pt x="75" y="35"/>
                  <a:pt x="73" y="34"/>
                </a:cubicBezTo>
                <a:cubicBezTo>
                  <a:pt x="71" y="33"/>
                  <a:pt x="70" y="32"/>
                  <a:pt x="70" y="31"/>
                </a:cubicBezTo>
                <a:cubicBezTo>
                  <a:pt x="71" y="28"/>
                  <a:pt x="74" y="25"/>
                  <a:pt x="75" y="24"/>
                </a:cubicBezTo>
                <a:cubicBezTo>
                  <a:pt x="86" y="19"/>
                  <a:pt x="115" y="8"/>
                  <a:pt x="118" y="7"/>
                </a:cubicBezTo>
                <a:cubicBezTo>
                  <a:pt x="118" y="7"/>
                  <a:pt x="119" y="7"/>
                  <a:pt x="119" y="7"/>
                </a:cubicBezTo>
                <a:cubicBezTo>
                  <a:pt x="126" y="7"/>
                  <a:pt x="171" y="13"/>
                  <a:pt x="176" y="14"/>
                </a:cubicBezTo>
                <a:close/>
                <a:moveTo>
                  <a:pt x="194" y="0"/>
                </a:moveTo>
                <a:cubicBezTo>
                  <a:pt x="194" y="0"/>
                  <a:pt x="193" y="0"/>
                  <a:pt x="192" y="0"/>
                </a:cubicBezTo>
                <a:cubicBezTo>
                  <a:pt x="184" y="3"/>
                  <a:pt x="184" y="3"/>
                  <a:pt x="184" y="3"/>
                </a:cubicBezTo>
                <a:cubicBezTo>
                  <a:pt x="182" y="4"/>
                  <a:pt x="181" y="5"/>
                  <a:pt x="180" y="6"/>
                </a:cubicBezTo>
                <a:cubicBezTo>
                  <a:pt x="180" y="8"/>
                  <a:pt x="180" y="9"/>
                  <a:pt x="180" y="11"/>
                </a:cubicBezTo>
                <a:cubicBezTo>
                  <a:pt x="202" y="65"/>
                  <a:pt x="202" y="65"/>
                  <a:pt x="202" y="65"/>
                </a:cubicBezTo>
                <a:cubicBezTo>
                  <a:pt x="203" y="68"/>
                  <a:pt x="206" y="69"/>
                  <a:pt x="209" y="68"/>
                </a:cubicBezTo>
                <a:cubicBezTo>
                  <a:pt x="218" y="65"/>
                  <a:pt x="218" y="65"/>
                  <a:pt x="218" y="65"/>
                </a:cubicBezTo>
                <a:cubicBezTo>
                  <a:pt x="219" y="64"/>
                  <a:pt x="220" y="63"/>
                  <a:pt x="221" y="62"/>
                </a:cubicBezTo>
                <a:cubicBezTo>
                  <a:pt x="221" y="60"/>
                  <a:pt x="221" y="59"/>
                  <a:pt x="221" y="57"/>
                </a:cubicBezTo>
                <a:cubicBezTo>
                  <a:pt x="200" y="3"/>
                  <a:pt x="200" y="3"/>
                  <a:pt x="200" y="3"/>
                </a:cubicBezTo>
                <a:cubicBezTo>
                  <a:pt x="199" y="1"/>
                  <a:pt x="197" y="0"/>
                  <a:pt x="194" y="0"/>
                </a:cubicBezTo>
                <a:close/>
                <a:moveTo>
                  <a:pt x="0" y="74"/>
                </a:moveTo>
                <a:cubicBezTo>
                  <a:pt x="0" y="75"/>
                  <a:pt x="0" y="77"/>
                  <a:pt x="1" y="78"/>
                </a:cubicBezTo>
                <a:cubicBezTo>
                  <a:pt x="2" y="79"/>
                  <a:pt x="4" y="80"/>
                  <a:pt x="5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1"/>
                  <a:pt x="20" y="78"/>
                  <a:pt x="20" y="7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3"/>
                  <a:pt x="25" y="12"/>
                  <a:pt x="24" y="10"/>
                </a:cubicBezTo>
                <a:cubicBezTo>
                  <a:pt x="23" y="9"/>
                  <a:pt x="21" y="9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7" y="8"/>
                  <a:pt x="5" y="10"/>
                  <a:pt x="4" y="13"/>
                </a:cubicBezTo>
                <a:lnTo>
                  <a:pt x="0" y="74"/>
                </a:lnTo>
                <a:close/>
                <a:moveTo>
                  <a:pt x="91" y="127"/>
                </a:moveTo>
                <a:cubicBezTo>
                  <a:pt x="91" y="126"/>
                  <a:pt x="89" y="124"/>
                  <a:pt x="87" y="122"/>
                </a:cubicBezTo>
                <a:cubicBezTo>
                  <a:pt x="84" y="119"/>
                  <a:pt x="80" y="119"/>
                  <a:pt x="76" y="124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63" y="140"/>
                  <a:pt x="68" y="144"/>
                  <a:pt x="69" y="146"/>
                </a:cubicBezTo>
                <a:cubicBezTo>
                  <a:pt x="71" y="147"/>
                  <a:pt x="73" y="148"/>
                  <a:pt x="74" y="148"/>
                </a:cubicBezTo>
                <a:cubicBezTo>
                  <a:pt x="77" y="148"/>
                  <a:pt x="79" y="146"/>
                  <a:pt x="81" y="14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91" y="132"/>
                  <a:pt x="91" y="130"/>
                  <a:pt x="91" y="127"/>
                </a:cubicBezTo>
                <a:close/>
                <a:moveTo>
                  <a:pt x="48" y="124"/>
                </a:moveTo>
                <a:cubicBezTo>
                  <a:pt x="45" y="128"/>
                  <a:pt x="46" y="131"/>
                  <a:pt x="50" y="135"/>
                </a:cubicBezTo>
                <a:cubicBezTo>
                  <a:pt x="54" y="138"/>
                  <a:pt x="58" y="137"/>
                  <a:pt x="62" y="133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7" y="115"/>
                  <a:pt x="72" y="110"/>
                  <a:pt x="71" y="109"/>
                </a:cubicBezTo>
                <a:cubicBezTo>
                  <a:pt x="67" y="106"/>
                  <a:pt x="63" y="106"/>
                  <a:pt x="59" y="110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3" y="118"/>
                  <a:pt x="53" y="118"/>
                  <a:pt x="53" y="118"/>
                </a:cubicBezTo>
                <a:lnTo>
                  <a:pt x="48" y="124"/>
                </a:lnTo>
                <a:close/>
                <a:moveTo>
                  <a:pt x="32" y="109"/>
                </a:moveTo>
                <a:cubicBezTo>
                  <a:pt x="31" y="111"/>
                  <a:pt x="30" y="113"/>
                  <a:pt x="30" y="115"/>
                </a:cubicBezTo>
                <a:cubicBezTo>
                  <a:pt x="31" y="117"/>
                  <a:pt x="32" y="119"/>
                  <a:pt x="34" y="121"/>
                </a:cubicBezTo>
                <a:cubicBezTo>
                  <a:pt x="38" y="124"/>
                  <a:pt x="42" y="123"/>
                  <a:pt x="45" y="119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9" y="103"/>
                  <a:pt x="59" y="101"/>
                  <a:pt x="59" y="99"/>
                </a:cubicBezTo>
                <a:cubicBezTo>
                  <a:pt x="58" y="97"/>
                  <a:pt x="57" y="95"/>
                  <a:pt x="55" y="94"/>
                </a:cubicBezTo>
                <a:cubicBezTo>
                  <a:pt x="51" y="90"/>
                  <a:pt x="48" y="91"/>
                  <a:pt x="44" y="95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3"/>
                  <a:pt x="38" y="103"/>
                  <a:pt x="38" y="103"/>
                </a:cubicBezTo>
                <a:lnTo>
                  <a:pt x="32" y="109"/>
                </a:lnTo>
                <a:close/>
                <a:moveTo>
                  <a:pt x="30" y="104"/>
                </a:moveTo>
                <a:cubicBezTo>
                  <a:pt x="41" y="90"/>
                  <a:pt x="41" y="90"/>
                  <a:pt x="41" y="90"/>
                </a:cubicBezTo>
                <a:cubicBezTo>
                  <a:pt x="46" y="84"/>
                  <a:pt x="42" y="80"/>
                  <a:pt x="40" y="78"/>
                </a:cubicBezTo>
                <a:cubicBezTo>
                  <a:pt x="36" y="75"/>
                  <a:pt x="32" y="76"/>
                  <a:pt x="29" y="80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19" y="91"/>
                  <a:pt x="19" y="91"/>
                  <a:pt x="19" y="91"/>
                </a:cubicBezTo>
                <a:cubicBezTo>
                  <a:pt x="17" y="94"/>
                  <a:pt x="16" y="96"/>
                  <a:pt x="17" y="98"/>
                </a:cubicBezTo>
                <a:cubicBezTo>
                  <a:pt x="17" y="100"/>
                  <a:pt x="18" y="102"/>
                  <a:pt x="19" y="102"/>
                </a:cubicBezTo>
                <a:cubicBezTo>
                  <a:pt x="21" y="104"/>
                  <a:pt x="23" y="106"/>
                  <a:pt x="26" y="106"/>
                </a:cubicBezTo>
                <a:cubicBezTo>
                  <a:pt x="27" y="106"/>
                  <a:pt x="29" y="105"/>
                  <a:pt x="30" y="104"/>
                </a:cubicBezTo>
                <a:close/>
                <a:moveTo>
                  <a:pt x="168" y="92"/>
                </a:moveTo>
                <a:cubicBezTo>
                  <a:pt x="170" y="89"/>
                  <a:pt x="172" y="84"/>
                  <a:pt x="167" y="80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42" y="58"/>
                  <a:pt x="117" y="37"/>
                  <a:pt x="112" y="34"/>
                </a:cubicBezTo>
                <a:cubicBezTo>
                  <a:pt x="109" y="35"/>
                  <a:pt x="102" y="37"/>
                  <a:pt x="97" y="39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39"/>
                  <a:pt x="88" y="41"/>
                  <a:pt x="80" y="41"/>
                </a:cubicBezTo>
                <a:cubicBezTo>
                  <a:pt x="76" y="41"/>
                  <a:pt x="73" y="40"/>
                  <a:pt x="70" y="39"/>
                </a:cubicBezTo>
                <a:cubicBezTo>
                  <a:pt x="66" y="36"/>
                  <a:pt x="65" y="32"/>
                  <a:pt x="65" y="30"/>
                </a:cubicBezTo>
                <a:cubicBezTo>
                  <a:pt x="65" y="26"/>
                  <a:pt x="69" y="22"/>
                  <a:pt x="72" y="20"/>
                </a:cubicBezTo>
                <a:cubicBezTo>
                  <a:pt x="30" y="15"/>
                  <a:pt x="30" y="15"/>
                  <a:pt x="30" y="15"/>
                </a:cubicBezTo>
                <a:cubicBezTo>
                  <a:pt x="26" y="75"/>
                  <a:pt x="26" y="75"/>
                  <a:pt x="26" y="75"/>
                </a:cubicBezTo>
                <a:cubicBezTo>
                  <a:pt x="29" y="72"/>
                  <a:pt x="33" y="71"/>
                  <a:pt x="35" y="71"/>
                </a:cubicBezTo>
                <a:cubicBezTo>
                  <a:pt x="38" y="71"/>
                  <a:pt x="41" y="72"/>
                  <a:pt x="43" y="74"/>
                </a:cubicBezTo>
                <a:cubicBezTo>
                  <a:pt x="47" y="78"/>
                  <a:pt x="49" y="82"/>
                  <a:pt x="49" y="86"/>
                </a:cubicBezTo>
                <a:cubicBezTo>
                  <a:pt x="52" y="86"/>
                  <a:pt x="56" y="87"/>
                  <a:pt x="59" y="90"/>
                </a:cubicBezTo>
                <a:cubicBezTo>
                  <a:pt x="63" y="93"/>
                  <a:pt x="65" y="97"/>
                  <a:pt x="64" y="102"/>
                </a:cubicBezTo>
                <a:cubicBezTo>
                  <a:pt x="67" y="101"/>
                  <a:pt x="71" y="102"/>
                  <a:pt x="74" y="105"/>
                </a:cubicBezTo>
                <a:cubicBezTo>
                  <a:pt x="77" y="108"/>
                  <a:pt x="79" y="111"/>
                  <a:pt x="79" y="115"/>
                </a:cubicBezTo>
                <a:cubicBezTo>
                  <a:pt x="83" y="114"/>
                  <a:pt x="87" y="115"/>
                  <a:pt x="91" y="118"/>
                </a:cubicBezTo>
                <a:cubicBezTo>
                  <a:pt x="96" y="122"/>
                  <a:pt x="97" y="128"/>
                  <a:pt x="95" y="133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136"/>
                  <a:pt x="100" y="136"/>
                  <a:pt x="100" y="13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2" y="138"/>
                  <a:pt x="103" y="138"/>
                  <a:pt x="104" y="138"/>
                </a:cubicBezTo>
                <a:cubicBezTo>
                  <a:pt x="107" y="138"/>
                  <a:pt x="109" y="136"/>
                  <a:pt x="110" y="135"/>
                </a:cubicBezTo>
                <a:cubicBezTo>
                  <a:pt x="113" y="132"/>
                  <a:pt x="114" y="129"/>
                  <a:pt x="111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1" y="109"/>
                  <a:pt x="91" y="109"/>
                  <a:pt x="91" y="108"/>
                </a:cubicBezTo>
                <a:cubicBezTo>
                  <a:pt x="91" y="107"/>
                  <a:pt x="91" y="106"/>
                  <a:pt x="92" y="106"/>
                </a:cubicBezTo>
                <a:cubicBezTo>
                  <a:pt x="93" y="104"/>
                  <a:pt x="95" y="104"/>
                  <a:pt x="96" y="105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22" y="127"/>
                  <a:pt x="123" y="127"/>
                  <a:pt x="125" y="127"/>
                </a:cubicBezTo>
                <a:cubicBezTo>
                  <a:pt x="127" y="127"/>
                  <a:pt x="129" y="126"/>
                  <a:pt x="131" y="124"/>
                </a:cubicBezTo>
                <a:cubicBezTo>
                  <a:pt x="133" y="122"/>
                  <a:pt x="133" y="120"/>
                  <a:pt x="133" y="118"/>
                </a:cubicBezTo>
                <a:cubicBezTo>
                  <a:pt x="133" y="116"/>
                  <a:pt x="132" y="114"/>
                  <a:pt x="130" y="112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13" y="98"/>
                  <a:pt x="112" y="97"/>
                  <a:pt x="112" y="96"/>
                </a:cubicBezTo>
                <a:cubicBezTo>
                  <a:pt x="112" y="96"/>
                  <a:pt x="112" y="95"/>
                  <a:pt x="113" y="94"/>
                </a:cubicBezTo>
                <a:cubicBezTo>
                  <a:pt x="114" y="93"/>
                  <a:pt x="116" y="93"/>
                  <a:pt x="117" y="94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41" y="113"/>
                  <a:pt x="143" y="114"/>
                  <a:pt x="145" y="114"/>
                </a:cubicBezTo>
                <a:cubicBezTo>
                  <a:pt x="147" y="114"/>
                  <a:pt x="150" y="113"/>
                  <a:pt x="152" y="110"/>
                </a:cubicBezTo>
                <a:cubicBezTo>
                  <a:pt x="154" y="108"/>
                  <a:pt x="154" y="106"/>
                  <a:pt x="154" y="104"/>
                </a:cubicBezTo>
                <a:cubicBezTo>
                  <a:pt x="154" y="102"/>
                  <a:pt x="153" y="100"/>
                  <a:pt x="151" y="98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1" y="82"/>
                  <a:pt x="131" y="80"/>
                  <a:pt x="132" y="79"/>
                </a:cubicBezTo>
                <a:cubicBezTo>
                  <a:pt x="133" y="78"/>
                  <a:pt x="135" y="78"/>
                  <a:pt x="136" y="79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9" y="97"/>
                  <a:pt x="164" y="96"/>
                  <a:pt x="168" y="92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7947" name="Google Shape;3674;p77"/>
          <p:cNvSpPr>
            <a:spLocks/>
          </p:cNvSpPr>
          <p:nvPr/>
        </p:nvSpPr>
        <p:spPr bwMode="auto">
          <a:xfrm>
            <a:off x="869157" y="4929981"/>
            <a:ext cx="1120775" cy="582613"/>
          </a:xfrm>
          <a:custGeom>
            <a:avLst/>
            <a:gdLst>
              <a:gd name="T0" fmla="*/ 2147483646 w 281"/>
              <a:gd name="T1" fmla="*/ 2147483646 h 146"/>
              <a:gd name="T2" fmla="*/ 2147483646 w 281"/>
              <a:gd name="T3" fmla="*/ 2147483646 h 146"/>
              <a:gd name="T4" fmla="*/ 2147483646 w 281"/>
              <a:gd name="T5" fmla="*/ 2147483646 h 146"/>
              <a:gd name="T6" fmla="*/ 2147483646 w 281"/>
              <a:gd name="T7" fmla="*/ 2147483646 h 146"/>
              <a:gd name="T8" fmla="*/ 2147483646 w 281"/>
              <a:gd name="T9" fmla="*/ 2147483646 h 146"/>
              <a:gd name="T10" fmla="*/ 2147483646 w 281"/>
              <a:gd name="T11" fmla="*/ 2147483646 h 146"/>
              <a:gd name="T12" fmla="*/ 2147483646 w 281"/>
              <a:gd name="T13" fmla="*/ 2147483646 h 146"/>
              <a:gd name="T14" fmla="*/ 2147483646 w 281"/>
              <a:gd name="T15" fmla="*/ 2147483646 h 146"/>
              <a:gd name="T16" fmla="*/ 2147483646 w 281"/>
              <a:gd name="T17" fmla="*/ 2147483646 h 146"/>
              <a:gd name="T18" fmla="*/ 2147483646 w 281"/>
              <a:gd name="T19" fmla="*/ 2147483646 h 146"/>
              <a:gd name="T20" fmla="*/ 2147483646 w 281"/>
              <a:gd name="T21" fmla="*/ 2147483646 h 146"/>
              <a:gd name="T22" fmla="*/ 2147483646 w 281"/>
              <a:gd name="T23" fmla="*/ 0 h 146"/>
              <a:gd name="T24" fmla="*/ 2147483646 w 281"/>
              <a:gd name="T25" fmla="*/ 2147483646 h 146"/>
              <a:gd name="T26" fmla="*/ 2147483646 w 281"/>
              <a:gd name="T27" fmla="*/ 2147483646 h 146"/>
              <a:gd name="T28" fmla="*/ 2147483646 w 281"/>
              <a:gd name="T29" fmla="*/ 2147483646 h 146"/>
              <a:gd name="T30" fmla="*/ 2147483646 w 281"/>
              <a:gd name="T31" fmla="*/ 2147483646 h 146"/>
              <a:gd name="T32" fmla="*/ 2147483646 w 281"/>
              <a:gd name="T33" fmla="*/ 2147483646 h 146"/>
              <a:gd name="T34" fmla="*/ 2147483646 w 281"/>
              <a:gd name="T35" fmla="*/ 2147483646 h 146"/>
              <a:gd name="T36" fmla="*/ 2147483646 w 281"/>
              <a:gd name="T37" fmla="*/ 2147483646 h 146"/>
              <a:gd name="T38" fmla="*/ 2147483646 w 281"/>
              <a:gd name="T39" fmla="*/ 2147483646 h 146"/>
              <a:gd name="T40" fmla="*/ 2147483646 w 281"/>
              <a:gd name="T41" fmla="*/ 2147483646 h 146"/>
              <a:gd name="T42" fmla="*/ 2147483646 w 281"/>
              <a:gd name="T43" fmla="*/ 2147483646 h 146"/>
              <a:gd name="T44" fmla="*/ 2147483646 w 281"/>
              <a:gd name="T45" fmla="*/ 2147483646 h 146"/>
              <a:gd name="T46" fmla="*/ 2147483646 w 281"/>
              <a:gd name="T47" fmla="*/ 2147483646 h 146"/>
              <a:gd name="T48" fmla="*/ 2147483646 w 281"/>
              <a:gd name="T49" fmla="*/ 2147483646 h 146"/>
              <a:gd name="T50" fmla="*/ 2147483646 w 281"/>
              <a:gd name="T51" fmla="*/ 2147483646 h 146"/>
              <a:gd name="T52" fmla="*/ 2147483646 w 281"/>
              <a:gd name="T53" fmla="*/ 2147483646 h 146"/>
              <a:gd name="T54" fmla="*/ 2147483646 w 281"/>
              <a:gd name="T55" fmla="*/ 2147483646 h 146"/>
              <a:gd name="T56" fmla="*/ 2147483646 w 281"/>
              <a:gd name="T57" fmla="*/ 2147483646 h 146"/>
              <a:gd name="T58" fmla="*/ 2147483646 w 281"/>
              <a:gd name="T59" fmla="*/ 2147483646 h 146"/>
              <a:gd name="T60" fmla="*/ 2147483646 w 281"/>
              <a:gd name="T61" fmla="*/ 2147483646 h 146"/>
              <a:gd name="T62" fmla="*/ 2147483646 w 281"/>
              <a:gd name="T63" fmla="*/ 2147483646 h 146"/>
              <a:gd name="T64" fmla="*/ 2147483646 w 281"/>
              <a:gd name="T65" fmla="*/ 2147483646 h 146"/>
              <a:gd name="T66" fmla="*/ 2147483646 w 281"/>
              <a:gd name="T67" fmla="*/ 2147483646 h 146"/>
              <a:gd name="T68" fmla="*/ 2147483646 w 281"/>
              <a:gd name="T69" fmla="*/ 2147483646 h 146"/>
              <a:gd name="T70" fmla="*/ 2147483646 w 281"/>
              <a:gd name="T71" fmla="*/ 2147483646 h 146"/>
              <a:gd name="T72" fmla="*/ 2147483646 w 281"/>
              <a:gd name="T73" fmla="*/ 2147483646 h 146"/>
              <a:gd name="T74" fmla="*/ 2147483646 w 281"/>
              <a:gd name="T75" fmla="*/ 2147483646 h 146"/>
              <a:gd name="T76" fmla="*/ 2147483646 w 281"/>
              <a:gd name="T77" fmla="*/ 2147483646 h 146"/>
              <a:gd name="T78" fmla="*/ 2147483646 w 281"/>
              <a:gd name="T79" fmla="*/ 2147483646 h 146"/>
              <a:gd name="T80" fmla="*/ 2147483646 w 281"/>
              <a:gd name="T81" fmla="*/ 2147483646 h 146"/>
              <a:gd name="T82" fmla="*/ 2147483646 w 281"/>
              <a:gd name="T83" fmla="*/ 2147483646 h 146"/>
              <a:gd name="T84" fmla="*/ 2147483646 w 281"/>
              <a:gd name="T85" fmla="*/ 2147483646 h 146"/>
              <a:gd name="T86" fmla="*/ 2147483646 w 281"/>
              <a:gd name="T87" fmla="*/ 2147483646 h 146"/>
              <a:gd name="T88" fmla="*/ 2147483646 w 281"/>
              <a:gd name="T89" fmla="*/ 2147483646 h 146"/>
              <a:gd name="T90" fmla="*/ 2147483646 w 281"/>
              <a:gd name="T91" fmla="*/ 2147483646 h 146"/>
              <a:gd name="T92" fmla="*/ 2147483646 w 281"/>
              <a:gd name="T93" fmla="*/ 2147483646 h 146"/>
              <a:gd name="T94" fmla="*/ 2147483646 w 281"/>
              <a:gd name="T95" fmla="*/ 2147483646 h 146"/>
              <a:gd name="T96" fmla="*/ 2147483646 w 281"/>
              <a:gd name="T97" fmla="*/ 2147483646 h 146"/>
              <a:gd name="T98" fmla="*/ 2147483646 w 281"/>
              <a:gd name="T99" fmla="*/ 2147483646 h 146"/>
              <a:gd name="T100" fmla="*/ 2147483646 w 281"/>
              <a:gd name="T101" fmla="*/ 2147483646 h 146"/>
              <a:gd name="T102" fmla="*/ 2147483646 w 281"/>
              <a:gd name="T103" fmla="*/ 2147483646 h 146"/>
              <a:gd name="T104" fmla="*/ 2147483646 w 281"/>
              <a:gd name="T105" fmla="*/ 2147483646 h 146"/>
              <a:gd name="T106" fmla="*/ 2147483646 w 281"/>
              <a:gd name="T107" fmla="*/ 2147483646 h 146"/>
              <a:gd name="T108" fmla="*/ 2147483646 w 281"/>
              <a:gd name="T109" fmla="*/ 2147483646 h 146"/>
              <a:gd name="T110" fmla="*/ 2147483646 w 281"/>
              <a:gd name="T111" fmla="*/ 2147483646 h 146"/>
              <a:gd name="T112" fmla="*/ 2147483646 w 281"/>
              <a:gd name="T113" fmla="*/ 2147483646 h 146"/>
              <a:gd name="T114" fmla="*/ 2147483646 w 281"/>
              <a:gd name="T115" fmla="*/ 2147483646 h 146"/>
              <a:gd name="T116" fmla="*/ 2147483646 w 281"/>
              <a:gd name="T117" fmla="*/ 2147483646 h 14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1" h="146" extrusionOk="0">
                <a:moveTo>
                  <a:pt x="203" y="137"/>
                </a:moveTo>
                <a:cubicBezTo>
                  <a:pt x="199" y="139"/>
                  <a:pt x="194" y="141"/>
                  <a:pt x="190" y="142"/>
                </a:cubicBezTo>
                <a:cubicBezTo>
                  <a:pt x="176" y="145"/>
                  <a:pt x="162" y="146"/>
                  <a:pt x="144" y="146"/>
                </a:cubicBezTo>
                <a:cubicBezTo>
                  <a:pt x="126" y="146"/>
                  <a:pt x="112" y="145"/>
                  <a:pt x="98" y="142"/>
                </a:cubicBezTo>
                <a:cubicBezTo>
                  <a:pt x="93" y="141"/>
                  <a:pt x="89" y="139"/>
                  <a:pt x="85" y="137"/>
                </a:cubicBezTo>
                <a:cubicBezTo>
                  <a:pt x="73" y="132"/>
                  <a:pt x="73" y="122"/>
                  <a:pt x="79" y="115"/>
                </a:cubicBezTo>
                <a:cubicBezTo>
                  <a:pt x="87" y="108"/>
                  <a:pt x="96" y="102"/>
                  <a:pt x="106" y="98"/>
                </a:cubicBezTo>
                <a:cubicBezTo>
                  <a:pt x="110" y="96"/>
                  <a:pt x="114" y="94"/>
                  <a:pt x="119" y="93"/>
                </a:cubicBezTo>
                <a:cubicBezTo>
                  <a:pt x="127" y="89"/>
                  <a:pt x="129" y="81"/>
                  <a:pt x="123" y="75"/>
                </a:cubicBezTo>
                <a:cubicBezTo>
                  <a:pt x="111" y="63"/>
                  <a:pt x="106" y="48"/>
                  <a:pt x="107" y="31"/>
                </a:cubicBezTo>
                <a:cubicBezTo>
                  <a:pt x="107" y="14"/>
                  <a:pt x="118" y="5"/>
                  <a:pt x="134" y="1"/>
                </a:cubicBezTo>
                <a:cubicBezTo>
                  <a:pt x="137" y="0"/>
                  <a:pt x="140" y="0"/>
                  <a:pt x="144" y="0"/>
                </a:cubicBezTo>
                <a:cubicBezTo>
                  <a:pt x="147" y="0"/>
                  <a:pt x="150" y="0"/>
                  <a:pt x="154" y="1"/>
                </a:cubicBezTo>
                <a:cubicBezTo>
                  <a:pt x="170" y="5"/>
                  <a:pt x="180" y="14"/>
                  <a:pt x="181" y="31"/>
                </a:cubicBezTo>
                <a:cubicBezTo>
                  <a:pt x="181" y="48"/>
                  <a:pt x="177" y="63"/>
                  <a:pt x="165" y="75"/>
                </a:cubicBezTo>
                <a:cubicBezTo>
                  <a:pt x="158" y="81"/>
                  <a:pt x="161" y="89"/>
                  <a:pt x="169" y="93"/>
                </a:cubicBezTo>
                <a:cubicBezTo>
                  <a:pt x="173" y="94"/>
                  <a:pt x="178" y="96"/>
                  <a:pt x="182" y="98"/>
                </a:cubicBezTo>
                <a:cubicBezTo>
                  <a:pt x="192" y="102"/>
                  <a:pt x="201" y="108"/>
                  <a:pt x="208" y="115"/>
                </a:cubicBezTo>
                <a:cubicBezTo>
                  <a:pt x="213" y="120"/>
                  <a:pt x="215" y="132"/>
                  <a:pt x="203" y="137"/>
                </a:cubicBezTo>
                <a:close/>
                <a:moveTo>
                  <a:pt x="276" y="124"/>
                </a:moveTo>
                <a:cubicBezTo>
                  <a:pt x="271" y="119"/>
                  <a:pt x="265" y="116"/>
                  <a:pt x="258" y="113"/>
                </a:cubicBezTo>
                <a:cubicBezTo>
                  <a:pt x="255" y="111"/>
                  <a:pt x="252" y="110"/>
                  <a:pt x="249" y="109"/>
                </a:cubicBezTo>
                <a:cubicBezTo>
                  <a:pt x="243" y="107"/>
                  <a:pt x="242" y="101"/>
                  <a:pt x="246" y="97"/>
                </a:cubicBezTo>
                <a:cubicBezTo>
                  <a:pt x="255" y="88"/>
                  <a:pt x="258" y="78"/>
                  <a:pt x="257" y="66"/>
                </a:cubicBezTo>
                <a:cubicBezTo>
                  <a:pt x="257" y="54"/>
                  <a:pt x="250" y="48"/>
                  <a:pt x="239" y="45"/>
                </a:cubicBezTo>
                <a:cubicBezTo>
                  <a:pt x="236" y="44"/>
                  <a:pt x="234" y="44"/>
                  <a:pt x="232" y="44"/>
                </a:cubicBezTo>
                <a:cubicBezTo>
                  <a:pt x="229" y="44"/>
                  <a:pt x="227" y="44"/>
                  <a:pt x="225" y="45"/>
                </a:cubicBezTo>
                <a:cubicBezTo>
                  <a:pt x="213" y="48"/>
                  <a:pt x="206" y="54"/>
                  <a:pt x="206" y="66"/>
                </a:cubicBezTo>
                <a:cubicBezTo>
                  <a:pt x="205" y="78"/>
                  <a:pt x="209" y="88"/>
                  <a:pt x="217" y="97"/>
                </a:cubicBezTo>
                <a:cubicBezTo>
                  <a:pt x="221" y="101"/>
                  <a:pt x="220" y="107"/>
                  <a:pt x="214" y="109"/>
                </a:cubicBezTo>
                <a:cubicBezTo>
                  <a:pt x="214" y="109"/>
                  <a:pt x="214" y="109"/>
                  <a:pt x="213" y="109"/>
                </a:cubicBezTo>
                <a:cubicBezTo>
                  <a:pt x="214" y="110"/>
                  <a:pt x="215" y="111"/>
                  <a:pt x="216" y="112"/>
                </a:cubicBezTo>
                <a:cubicBezTo>
                  <a:pt x="220" y="115"/>
                  <a:pt x="222" y="122"/>
                  <a:pt x="221" y="128"/>
                </a:cubicBezTo>
                <a:cubicBezTo>
                  <a:pt x="220" y="134"/>
                  <a:pt x="216" y="139"/>
                  <a:pt x="209" y="142"/>
                </a:cubicBezTo>
                <a:cubicBezTo>
                  <a:pt x="208" y="143"/>
                  <a:pt x="206" y="143"/>
                  <a:pt x="204" y="144"/>
                </a:cubicBezTo>
                <a:cubicBezTo>
                  <a:pt x="212" y="145"/>
                  <a:pt x="221" y="146"/>
                  <a:pt x="232" y="146"/>
                </a:cubicBezTo>
                <a:cubicBezTo>
                  <a:pt x="244" y="146"/>
                  <a:pt x="254" y="145"/>
                  <a:pt x="264" y="143"/>
                </a:cubicBezTo>
                <a:cubicBezTo>
                  <a:pt x="267" y="142"/>
                  <a:pt x="270" y="141"/>
                  <a:pt x="273" y="140"/>
                </a:cubicBezTo>
                <a:cubicBezTo>
                  <a:pt x="281" y="136"/>
                  <a:pt x="280" y="128"/>
                  <a:pt x="276" y="124"/>
                </a:cubicBezTo>
                <a:close/>
                <a:moveTo>
                  <a:pt x="66" y="128"/>
                </a:moveTo>
                <a:cubicBezTo>
                  <a:pt x="65" y="122"/>
                  <a:pt x="67" y="116"/>
                  <a:pt x="72" y="112"/>
                </a:cubicBezTo>
                <a:cubicBezTo>
                  <a:pt x="73" y="110"/>
                  <a:pt x="75" y="108"/>
                  <a:pt x="77" y="106"/>
                </a:cubicBezTo>
                <a:cubicBezTo>
                  <a:pt x="76" y="106"/>
                  <a:pt x="75" y="105"/>
                  <a:pt x="74" y="105"/>
                </a:cubicBezTo>
                <a:cubicBezTo>
                  <a:pt x="68" y="102"/>
                  <a:pt x="66" y="96"/>
                  <a:pt x="70" y="91"/>
                </a:cubicBezTo>
                <a:cubicBezTo>
                  <a:pt x="80" y="82"/>
                  <a:pt x="83" y="71"/>
                  <a:pt x="83" y="58"/>
                </a:cubicBezTo>
                <a:cubicBezTo>
                  <a:pt x="82" y="44"/>
                  <a:pt x="75" y="37"/>
                  <a:pt x="62" y="34"/>
                </a:cubicBezTo>
                <a:cubicBezTo>
                  <a:pt x="59" y="34"/>
                  <a:pt x="57" y="33"/>
                  <a:pt x="54" y="33"/>
                </a:cubicBezTo>
                <a:cubicBezTo>
                  <a:pt x="52" y="33"/>
                  <a:pt x="49" y="34"/>
                  <a:pt x="47" y="34"/>
                </a:cubicBezTo>
                <a:cubicBezTo>
                  <a:pt x="34" y="37"/>
                  <a:pt x="26" y="44"/>
                  <a:pt x="26" y="58"/>
                </a:cubicBezTo>
                <a:cubicBezTo>
                  <a:pt x="25" y="71"/>
                  <a:pt x="29" y="82"/>
                  <a:pt x="38" y="91"/>
                </a:cubicBezTo>
                <a:cubicBezTo>
                  <a:pt x="43" y="96"/>
                  <a:pt x="41" y="102"/>
                  <a:pt x="35" y="105"/>
                </a:cubicBezTo>
                <a:cubicBezTo>
                  <a:pt x="32" y="106"/>
                  <a:pt x="28" y="107"/>
                  <a:pt x="25" y="109"/>
                </a:cubicBezTo>
                <a:cubicBezTo>
                  <a:pt x="18" y="112"/>
                  <a:pt x="11" y="116"/>
                  <a:pt x="5" y="122"/>
                </a:cubicBezTo>
                <a:cubicBezTo>
                  <a:pt x="0" y="127"/>
                  <a:pt x="0" y="135"/>
                  <a:pt x="9" y="139"/>
                </a:cubicBezTo>
                <a:cubicBezTo>
                  <a:pt x="12" y="141"/>
                  <a:pt x="15" y="142"/>
                  <a:pt x="19" y="143"/>
                </a:cubicBezTo>
                <a:cubicBezTo>
                  <a:pt x="30" y="145"/>
                  <a:pt x="41" y="146"/>
                  <a:pt x="54" y="146"/>
                </a:cubicBezTo>
                <a:cubicBezTo>
                  <a:pt x="65" y="146"/>
                  <a:pt x="75" y="145"/>
                  <a:pt x="83" y="144"/>
                </a:cubicBezTo>
                <a:cubicBezTo>
                  <a:pt x="82" y="143"/>
                  <a:pt x="80" y="143"/>
                  <a:pt x="78" y="142"/>
                </a:cubicBezTo>
                <a:cubicBezTo>
                  <a:pt x="71" y="139"/>
                  <a:pt x="67" y="133"/>
                  <a:pt x="66" y="128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7948" name="Google Shape;3675;p77"/>
          <p:cNvSpPr>
            <a:spLocks/>
          </p:cNvSpPr>
          <p:nvPr/>
        </p:nvSpPr>
        <p:spPr bwMode="auto">
          <a:xfrm>
            <a:off x="2922776" y="1356519"/>
            <a:ext cx="762000" cy="638175"/>
          </a:xfrm>
          <a:custGeom>
            <a:avLst/>
            <a:gdLst>
              <a:gd name="T0" fmla="*/ 2147483646 w 191"/>
              <a:gd name="T1" fmla="*/ 2147483646 h 160"/>
              <a:gd name="T2" fmla="*/ 2147483646 w 191"/>
              <a:gd name="T3" fmla="*/ 2147483646 h 160"/>
              <a:gd name="T4" fmla="*/ 2147483646 w 191"/>
              <a:gd name="T5" fmla="*/ 2147483646 h 160"/>
              <a:gd name="T6" fmla="*/ 2147483646 w 191"/>
              <a:gd name="T7" fmla="*/ 2147483646 h 160"/>
              <a:gd name="T8" fmla="*/ 2147483646 w 191"/>
              <a:gd name="T9" fmla="*/ 2147483646 h 160"/>
              <a:gd name="T10" fmla="*/ 2147483646 w 191"/>
              <a:gd name="T11" fmla="*/ 2147483646 h 160"/>
              <a:gd name="T12" fmla="*/ 2147483646 w 191"/>
              <a:gd name="T13" fmla="*/ 2147483646 h 160"/>
              <a:gd name="T14" fmla="*/ 2147483646 w 191"/>
              <a:gd name="T15" fmla="*/ 2147483646 h 160"/>
              <a:gd name="T16" fmla="*/ 2147483646 w 191"/>
              <a:gd name="T17" fmla="*/ 2147483646 h 160"/>
              <a:gd name="T18" fmla="*/ 2147483646 w 191"/>
              <a:gd name="T19" fmla="*/ 2147483646 h 160"/>
              <a:gd name="T20" fmla="*/ 2147483646 w 191"/>
              <a:gd name="T21" fmla="*/ 2147483646 h 160"/>
              <a:gd name="T22" fmla="*/ 2147483646 w 191"/>
              <a:gd name="T23" fmla="*/ 2147483646 h 160"/>
              <a:gd name="T24" fmla="*/ 2147483646 w 191"/>
              <a:gd name="T25" fmla="*/ 2147483646 h 160"/>
              <a:gd name="T26" fmla="*/ 2147483646 w 191"/>
              <a:gd name="T27" fmla="*/ 2147483646 h 160"/>
              <a:gd name="T28" fmla="*/ 2147483646 w 191"/>
              <a:gd name="T29" fmla="*/ 2147483646 h 160"/>
              <a:gd name="T30" fmla="*/ 2147483646 w 191"/>
              <a:gd name="T31" fmla="*/ 2147483646 h 160"/>
              <a:gd name="T32" fmla="*/ 2147483646 w 191"/>
              <a:gd name="T33" fmla="*/ 2147483646 h 160"/>
              <a:gd name="T34" fmla="*/ 2147483646 w 191"/>
              <a:gd name="T35" fmla="*/ 2147483646 h 160"/>
              <a:gd name="T36" fmla="*/ 2147483646 w 191"/>
              <a:gd name="T37" fmla="*/ 2147483646 h 160"/>
              <a:gd name="T38" fmla="*/ 2147483646 w 191"/>
              <a:gd name="T39" fmla="*/ 2147483646 h 160"/>
              <a:gd name="T40" fmla="*/ 2147483646 w 191"/>
              <a:gd name="T41" fmla="*/ 2147483646 h 160"/>
              <a:gd name="T42" fmla="*/ 2147483646 w 191"/>
              <a:gd name="T43" fmla="*/ 2147483646 h 160"/>
              <a:gd name="T44" fmla="*/ 2147483646 w 191"/>
              <a:gd name="T45" fmla="*/ 2147483646 h 160"/>
              <a:gd name="T46" fmla="*/ 2147483646 w 191"/>
              <a:gd name="T47" fmla="*/ 2147483646 h 160"/>
              <a:gd name="T48" fmla="*/ 2147483646 w 191"/>
              <a:gd name="T49" fmla="*/ 2147483646 h 160"/>
              <a:gd name="T50" fmla="*/ 2147483646 w 191"/>
              <a:gd name="T51" fmla="*/ 2147483646 h 160"/>
              <a:gd name="T52" fmla="*/ 2147483646 w 191"/>
              <a:gd name="T53" fmla="*/ 2147483646 h 160"/>
              <a:gd name="T54" fmla="*/ 2147483646 w 191"/>
              <a:gd name="T55" fmla="*/ 2147483646 h 160"/>
              <a:gd name="T56" fmla="*/ 2147483646 w 191"/>
              <a:gd name="T57" fmla="*/ 2147483646 h 160"/>
              <a:gd name="T58" fmla="*/ 2147483646 w 191"/>
              <a:gd name="T59" fmla="*/ 2147483646 h 160"/>
              <a:gd name="T60" fmla="*/ 2147483646 w 191"/>
              <a:gd name="T61" fmla="*/ 2147483646 h 160"/>
              <a:gd name="T62" fmla="*/ 2147483646 w 191"/>
              <a:gd name="T63" fmla="*/ 2147483646 h 160"/>
              <a:gd name="T64" fmla="*/ 2147483646 w 191"/>
              <a:gd name="T65" fmla="*/ 2147483646 h 160"/>
              <a:gd name="T66" fmla="*/ 2147483646 w 191"/>
              <a:gd name="T67" fmla="*/ 2147483646 h 160"/>
              <a:gd name="T68" fmla="*/ 2147483646 w 191"/>
              <a:gd name="T69" fmla="*/ 2147483646 h 160"/>
              <a:gd name="T70" fmla="*/ 2147483646 w 191"/>
              <a:gd name="T71" fmla="*/ 2147483646 h 160"/>
              <a:gd name="T72" fmla="*/ 2147483646 w 191"/>
              <a:gd name="T73" fmla="*/ 2147483646 h 160"/>
              <a:gd name="T74" fmla="*/ 2147483646 w 191"/>
              <a:gd name="T75" fmla="*/ 2147483646 h 160"/>
              <a:gd name="T76" fmla="*/ 2147483646 w 191"/>
              <a:gd name="T77" fmla="*/ 2147483646 h 160"/>
              <a:gd name="T78" fmla="*/ 2147483646 w 191"/>
              <a:gd name="T79" fmla="*/ 2147483646 h 160"/>
              <a:gd name="T80" fmla="*/ 2147483646 w 191"/>
              <a:gd name="T81" fmla="*/ 2147483646 h 160"/>
              <a:gd name="T82" fmla="*/ 2147483646 w 191"/>
              <a:gd name="T83" fmla="*/ 2147483646 h 160"/>
              <a:gd name="T84" fmla="*/ 2147483646 w 191"/>
              <a:gd name="T85" fmla="*/ 2147483646 h 160"/>
              <a:gd name="T86" fmla="*/ 2147483646 w 191"/>
              <a:gd name="T87" fmla="*/ 2147483646 h 160"/>
              <a:gd name="T88" fmla="*/ 2147483646 w 191"/>
              <a:gd name="T89" fmla="*/ 2147483646 h 160"/>
              <a:gd name="T90" fmla="*/ 2147483646 w 191"/>
              <a:gd name="T91" fmla="*/ 2147483646 h 160"/>
              <a:gd name="T92" fmla="*/ 2147483646 w 191"/>
              <a:gd name="T93" fmla="*/ 2147483646 h 160"/>
              <a:gd name="T94" fmla="*/ 2147483646 w 191"/>
              <a:gd name="T95" fmla="*/ 2147483646 h 160"/>
              <a:gd name="T96" fmla="*/ 2147483646 w 191"/>
              <a:gd name="T97" fmla="*/ 2147483646 h 160"/>
              <a:gd name="T98" fmla="*/ 2147483646 w 191"/>
              <a:gd name="T99" fmla="*/ 2147483646 h 160"/>
              <a:gd name="T100" fmla="*/ 2147483646 w 191"/>
              <a:gd name="T101" fmla="*/ 0 h 160"/>
              <a:gd name="T102" fmla="*/ 0 w 191"/>
              <a:gd name="T103" fmla="*/ 2147483646 h 160"/>
              <a:gd name="T104" fmla="*/ 2147483646 w 191"/>
              <a:gd name="T105" fmla="*/ 2147483646 h 160"/>
              <a:gd name="T106" fmla="*/ 2147483646 w 191"/>
              <a:gd name="T107" fmla="*/ 2147483646 h 160"/>
              <a:gd name="T108" fmla="*/ 2147483646 w 191"/>
              <a:gd name="T109" fmla="*/ 2147483646 h 160"/>
              <a:gd name="T110" fmla="*/ 2147483646 w 191"/>
              <a:gd name="T111" fmla="*/ 2147483646 h 160"/>
              <a:gd name="T112" fmla="*/ 2147483646 w 191"/>
              <a:gd name="T113" fmla="*/ 2147483646 h 160"/>
              <a:gd name="T114" fmla="*/ 2147483646 w 191"/>
              <a:gd name="T115" fmla="*/ 2147483646 h 160"/>
              <a:gd name="T116" fmla="*/ 2147483646 w 191"/>
              <a:gd name="T117" fmla="*/ 2147483646 h 1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1" h="160" extrusionOk="0">
                <a:moveTo>
                  <a:pt x="25" y="130"/>
                </a:moveTo>
                <a:cubicBezTo>
                  <a:pt x="25" y="87"/>
                  <a:pt x="25" y="87"/>
                  <a:pt x="25" y="87"/>
                </a:cubicBezTo>
                <a:cubicBezTo>
                  <a:pt x="25" y="84"/>
                  <a:pt x="28" y="81"/>
                  <a:pt x="32" y="81"/>
                </a:cubicBezTo>
                <a:cubicBezTo>
                  <a:pt x="42" y="81"/>
                  <a:pt x="42" y="81"/>
                  <a:pt x="42" y="81"/>
                </a:cubicBezTo>
                <a:cubicBezTo>
                  <a:pt x="46" y="81"/>
                  <a:pt x="49" y="84"/>
                  <a:pt x="49" y="87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34"/>
                  <a:pt x="46" y="137"/>
                  <a:pt x="4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8" y="137"/>
                  <a:pt x="25" y="134"/>
                  <a:pt x="25" y="130"/>
                </a:cubicBezTo>
                <a:close/>
                <a:moveTo>
                  <a:pt x="70" y="65"/>
                </a:moveTo>
                <a:cubicBezTo>
                  <a:pt x="67" y="65"/>
                  <a:pt x="64" y="68"/>
                  <a:pt x="64" y="72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4"/>
                  <a:pt x="67" y="137"/>
                  <a:pt x="70" y="137"/>
                </a:cubicBezTo>
                <a:cubicBezTo>
                  <a:pt x="81" y="137"/>
                  <a:pt x="81" y="137"/>
                  <a:pt x="81" y="137"/>
                </a:cubicBezTo>
                <a:cubicBezTo>
                  <a:pt x="84" y="137"/>
                  <a:pt x="87" y="134"/>
                  <a:pt x="87" y="130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8"/>
                  <a:pt x="84" y="65"/>
                  <a:pt x="81" y="65"/>
                </a:cubicBezTo>
                <a:lnTo>
                  <a:pt x="70" y="65"/>
                </a:lnTo>
                <a:close/>
                <a:moveTo>
                  <a:pt x="108" y="52"/>
                </a:moveTo>
                <a:cubicBezTo>
                  <a:pt x="105" y="52"/>
                  <a:pt x="102" y="55"/>
                  <a:pt x="102" y="59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02" y="134"/>
                  <a:pt x="105" y="137"/>
                  <a:pt x="108" y="137"/>
                </a:cubicBezTo>
                <a:cubicBezTo>
                  <a:pt x="119" y="137"/>
                  <a:pt x="119" y="137"/>
                  <a:pt x="119" y="137"/>
                </a:cubicBezTo>
                <a:cubicBezTo>
                  <a:pt x="122" y="137"/>
                  <a:pt x="125" y="134"/>
                  <a:pt x="125" y="130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5" y="55"/>
                  <a:pt x="122" y="52"/>
                  <a:pt x="119" y="52"/>
                </a:cubicBezTo>
                <a:lnTo>
                  <a:pt x="108" y="52"/>
                </a:lnTo>
                <a:close/>
                <a:moveTo>
                  <a:pt x="147" y="39"/>
                </a:moveTo>
                <a:cubicBezTo>
                  <a:pt x="143" y="39"/>
                  <a:pt x="140" y="41"/>
                  <a:pt x="140" y="45"/>
                </a:cubicBezTo>
                <a:cubicBezTo>
                  <a:pt x="140" y="130"/>
                  <a:pt x="140" y="130"/>
                  <a:pt x="140" y="130"/>
                </a:cubicBezTo>
                <a:cubicBezTo>
                  <a:pt x="140" y="134"/>
                  <a:pt x="143" y="137"/>
                  <a:pt x="14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61" y="137"/>
                  <a:pt x="163" y="134"/>
                  <a:pt x="163" y="130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41"/>
                  <a:pt x="161" y="39"/>
                  <a:pt x="157" y="39"/>
                </a:cubicBezTo>
                <a:lnTo>
                  <a:pt x="147" y="39"/>
                </a:lnTo>
                <a:close/>
                <a:moveTo>
                  <a:pt x="28" y="64"/>
                </a:moveTo>
                <a:cubicBezTo>
                  <a:pt x="69" y="56"/>
                  <a:pt x="108" y="42"/>
                  <a:pt x="142" y="21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57" y="8"/>
                  <a:pt x="157" y="8"/>
                  <a:pt x="157" y="8"/>
                </a:cubicBezTo>
                <a:cubicBezTo>
                  <a:pt x="135" y="7"/>
                  <a:pt x="135" y="7"/>
                  <a:pt x="135" y="7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04" y="34"/>
                  <a:pt x="67" y="48"/>
                  <a:pt x="27" y="56"/>
                </a:cubicBezTo>
                <a:lnTo>
                  <a:pt x="28" y="64"/>
                </a:lnTo>
                <a:close/>
                <a:moveTo>
                  <a:pt x="191" y="149"/>
                </a:moveTo>
                <a:cubicBezTo>
                  <a:pt x="172" y="137"/>
                  <a:pt x="172" y="137"/>
                  <a:pt x="172" y="137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5" y="144"/>
                  <a:pt x="15" y="144"/>
                  <a:pt x="15" y="144"/>
                </a:cubicBezTo>
                <a:cubicBezTo>
                  <a:pt x="15" y="19"/>
                  <a:pt x="15" y="19"/>
                  <a:pt x="15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44"/>
                  <a:pt x="7" y="144"/>
                  <a:pt x="7" y="144"/>
                </a:cubicBezTo>
                <a:cubicBezTo>
                  <a:pt x="7" y="149"/>
                  <a:pt x="7" y="149"/>
                  <a:pt x="7" y="149"/>
                </a:cubicBezTo>
                <a:cubicBezTo>
                  <a:pt x="7" y="153"/>
                  <a:pt x="7" y="153"/>
                  <a:pt x="7" y="153"/>
                </a:cubicBezTo>
                <a:cubicBezTo>
                  <a:pt x="172" y="153"/>
                  <a:pt x="172" y="153"/>
                  <a:pt x="172" y="153"/>
                </a:cubicBezTo>
                <a:cubicBezTo>
                  <a:pt x="172" y="160"/>
                  <a:pt x="172" y="160"/>
                  <a:pt x="172" y="160"/>
                </a:cubicBezTo>
                <a:lnTo>
                  <a:pt x="191" y="149"/>
                </a:ln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7949" name="Google Shape;3676;p77"/>
          <p:cNvSpPr>
            <a:spLocks/>
          </p:cNvSpPr>
          <p:nvPr/>
        </p:nvSpPr>
        <p:spPr bwMode="auto">
          <a:xfrm>
            <a:off x="6695847" y="1356519"/>
            <a:ext cx="677862" cy="611187"/>
          </a:xfrm>
          <a:custGeom>
            <a:avLst/>
            <a:gdLst>
              <a:gd name="T0" fmla="*/ 2147483646 w 170"/>
              <a:gd name="T1" fmla="*/ 2147483646 h 153"/>
              <a:gd name="T2" fmla="*/ 2147483646 w 170"/>
              <a:gd name="T3" fmla="*/ 2147483646 h 153"/>
              <a:gd name="T4" fmla="*/ 2147483646 w 170"/>
              <a:gd name="T5" fmla="*/ 2147483646 h 153"/>
              <a:gd name="T6" fmla="*/ 2147483646 w 170"/>
              <a:gd name="T7" fmla="*/ 0 h 153"/>
              <a:gd name="T8" fmla="*/ 2147483646 w 170"/>
              <a:gd name="T9" fmla="*/ 2147483646 h 153"/>
              <a:gd name="T10" fmla="*/ 2147483646 w 170"/>
              <a:gd name="T11" fmla="*/ 2147483646 h 153"/>
              <a:gd name="T12" fmla="*/ 2147483646 w 170"/>
              <a:gd name="T13" fmla="*/ 2147483646 h 153"/>
              <a:gd name="T14" fmla="*/ 2147483646 w 170"/>
              <a:gd name="T15" fmla="*/ 2147483646 h 153"/>
              <a:gd name="T16" fmla="*/ 2147483646 w 170"/>
              <a:gd name="T17" fmla="*/ 2147483646 h 153"/>
              <a:gd name="T18" fmla="*/ 2147483646 w 170"/>
              <a:gd name="T19" fmla="*/ 2147483646 h 153"/>
              <a:gd name="T20" fmla="*/ 2147483646 w 170"/>
              <a:gd name="T21" fmla="*/ 2147483646 h 153"/>
              <a:gd name="T22" fmla="*/ 2147483646 w 170"/>
              <a:gd name="T23" fmla="*/ 2147483646 h 153"/>
              <a:gd name="T24" fmla="*/ 2147483646 w 170"/>
              <a:gd name="T25" fmla="*/ 2147483646 h 153"/>
              <a:gd name="T26" fmla="*/ 2147483646 w 170"/>
              <a:gd name="T27" fmla="*/ 2147483646 h 153"/>
              <a:gd name="T28" fmla="*/ 2147483646 w 170"/>
              <a:gd name="T29" fmla="*/ 2147483646 h 153"/>
              <a:gd name="T30" fmla="*/ 2147483646 w 170"/>
              <a:gd name="T31" fmla="*/ 2147483646 h 153"/>
              <a:gd name="T32" fmla="*/ 0 w 170"/>
              <a:gd name="T33" fmla="*/ 2147483646 h 153"/>
              <a:gd name="T34" fmla="*/ 2147483646 w 170"/>
              <a:gd name="T35" fmla="*/ 2147483646 h 153"/>
              <a:gd name="T36" fmla="*/ 2147483646 w 170"/>
              <a:gd name="T37" fmla="*/ 2147483646 h 153"/>
              <a:gd name="T38" fmla="*/ 2147483646 w 170"/>
              <a:gd name="T39" fmla="*/ 2147483646 h 153"/>
              <a:gd name="T40" fmla="*/ 2147483646 w 170"/>
              <a:gd name="T41" fmla="*/ 2147483646 h 153"/>
              <a:gd name="T42" fmla="*/ 0 w 170"/>
              <a:gd name="T43" fmla="*/ 2147483646 h 153"/>
              <a:gd name="T44" fmla="*/ 2147483646 w 170"/>
              <a:gd name="T45" fmla="*/ 2147483646 h 153"/>
              <a:gd name="T46" fmla="*/ 2147483646 w 170"/>
              <a:gd name="T47" fmla="*/ 2147483646 h 153"/>
              <a:gd name="T48" fmla="*/ 2147483646 w 170"/>
              <a:gd name="T49" fmla="*/ 2147483646 h 153"/>
              <a:gd name="T50" fmla="*/ 2147483646 w 170"/>
              <a:gd name="T51" fmla="*/ 2147483646 h 153"/>
              <a:gd name="T52" fmla="*/ 2147483646 w 170"/>
              <a:gd name="T53" fmla="*/ 2147483646 h 153"/>
              <a:gd name="T54" fmla="*/ 2147483646 w 170"/>
              <a:gd name="T55" fmla="*/ 2147483646 h 153"/>
              <a:gd name="T56" fmla="*/ 2147483646 w 170"/>
              <a:gd name="T57" fmla="*/ 2147483646 h 153"/>
              <a:gd name="T58" fmla="*/ 2147483646 w 170"/>
              <a:gd name="T59" fmla="*/ 2147483646 h 153"/>
              <a:gd name="T60" fmla="*/ 2147483646 w 170"/>
              <a:gd name="T61" fmla="*/ 2147483646 h 153"/>
              <a:gd name="T62" fmla="*/ 2147483646 w 170"/>
              <a:gd name="T63" fmla="*/ 2147483646 h 153"/>
              <a:gd name="T64" fmla="*/ 2147483646 w 170"/>
              <a:gd name="T65" fmla="*/ 2147483646 h 153"/>
              <a:gd name="T66" fmla="*/ 2147483646 w 170"/>
              <a:gd name="T67" fmla="*/ 2147483646 h 153"/>
              <a:gd name="T68" fmla="*/ 2147483646 w 170"/>
              <a:gd name="T69" fmla="*/ 2147483646 h 153"/>
              <a:gd name="T70" fmla="*/ 2147483646 w 170"/>
              <a:gd name="T71" fmla="*/ 2147483646 h 1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0" h="153" extrusionOk="0">
                <a:moveTo>
                  <a:pt x="116" y="20"/>
                </a:moveTo>
                <a:cubicBezTo>
                  <a:pt x="106" y="20"/>
                  <a:pt x="106" y="20"/>
                  <a:pt x="106" y="20"/>
                </a:cubicBezTo>
                <a:cubicBezTo>
                  <a:pt x="105" y="14"/>
                  <a:pt x="100" y="9"/>
                  <a:pt x="9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0" y="9"/>
                  <a:pt x="65" y="14"/>
                  <a:pt x="6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5" y="9"/>
                  <a:pt x="63" y="0"/>
                  <a:pt x="73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7" y="0"/>
                  <a:pt x="115" y="9"/>
                  <a:pt x="116" y="20"/>
                </a:cubicBezTo>
                <a:close/>
                <a:moveTo>
                  <a:pt x="26" y="85"/>
                </a:moveTo>
                <a:cubicBezTo>
                  <a:pt x="69" y="85"/>
                  <a:pt x="69" y="85"/>
                  <a:pt x="69" y="85"/>
                </a:cubicBezTo>
                <a:cubicBezTo>
                  <a:pt x="69" y="79"/>
                  <a:pt x="69" y="79"/>
                  <a:pt x="69" y="79"/>
                </a:cubicBezTo>
                <a:cubicBezTo>
                  <a:pt x="69" y="74"/>
                  <a:pt x="72" y="71"/>
                  <a:pt x="77" y="71"/>
                </a:cubicBezTo>
                <a:cubicBezTo>
                  <a:pt x="93" y="71"/>
                  <a:pt x="93" y="71"/>
                  <a:pt x="93" y="71"/>
                </a:cubicBezTo>
                <a:cubicBezTo>
                  <a:pt x="98" y="71"/>
                  <a:pt x="102" y="74"/>
                  <a:pt x="102" y="79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45" y="85"/>
                  <a:pt x="145" y="85"/>
                  <a:pt x="145" y="85"/>
                </a:cubicBezTo>
                <a:cubicBezTo>
                  <a:pt x="158" y="85"/>
                  <a:pt x="168" y="75"/>
                  <a:pt x="170" y="61"/>
                </a:cubicBezTo>
                <a:cubicBezTo>
                  <a:pt x="170" y="47"/>
                  <a:pt x="170" y="47"/>
                  <a:pt x="170" y="47"/>
                </a:cubicBezTo>
                <a:cubicBezTo>
                  <a:pt x="170" y="35"/>
                  <a:pt x="162" y="25"/>
                  <a:pt x="151" y="25"/>
                </a:cubicBezTo>
                <a:cubicBezTo>
                  <a:pt x="141" y="25"/>
                  <a:pt x="141" y="25"/>
                  <a:pt x="141" y="25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22" y="25"/>
                  <a:pt x="122" y="25"/>
                  <a:pt x="122" y="25"/>
                </a:cubicBezTo>
                <a:cubicBezTo>
                  <a:pt x="117" y="25"/>
                  <a:pt x="117" y="25"/>
                  <a:pt x="117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9" y="25"/>
                  <a:pt x="0" y="35"/>
                  <a:pt x="0" y="47"/>
                </a:cubicBezTo>
                <a:cubicBezTo>
                  <a:pt x="0" y="61"/>
                  <a:pt x="0" y="61"/>
                  <a:pt x="0" y="61"/>
                </a:cubicBezTo>
                <a:cubicBezTo>
                  <a:pt x="2" y="75"/>
                  <a:pt x="13" y="85"/>
                  <a:pt x="26" y="85"/>
                </a:cubicBezTo>
                <a:close/>
                <a:moveTo>
                  <a:pt x="145" y="92"/>
                </a:moveTo>
                <a:cubicBezTo>
                  <a:pt x="102" y="92"/>
                  <a:pt x="102" y="92"/>
                  <a:pt x="102" y="92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2" y="103"/>
                  <a:pt x="98" y="107"/>
                  <a:pt x="93" y="107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2" y="107"/>
                  <a:pt x="69" y="103"/>
                  <a:pt x="69" y="98"/>
                </a:cubicBezTo>
                <a:cubicBezTo>
                  <a:pt x="69" y="92"/>
                  <a:pt x="69" y="92"/>
                  <a:pt x="69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15" y="92"/>
                  <a:pt x="5" y="86"/>
                  <a:pt x="0" y="77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43"/>
                  <a:pt x="9" y="153"/>
                  <a:pt x="20" y="153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32" y="153"/>
                  <a:pt x="32" y="153"/>
                  <a:pt x="32" y="153"/>
                </a:cubicBezTo>
                <a:cubicBezTo>
                  <a:pt x="40" y="153"/>
                  <a:pt x="40" y="153"/>
                  <a:pt x="40" y="153"/>
                </a:cubicBezTo>
                <a:cubicBezTo>
                  <a:pt x="129" y="153"/>
                  <a:pt x="129" y="153"/>
                  <a:pt x="129" y="153"/>
                </a:cubicBezTo>
                <a:cubicBezTo>
                  <a:pt x="137" y="153"/>
                  <a:pt x="137" y="153"/>
                  <a:pt x="137" y="153"/>
                </a:cubicBezTo>
                <a:cubicBezTo>
                  <a:pt x="141" y="153"/>
                  <a:pt x="141" y="153"/>
                  <a:pt x="141" y="153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62" y="153"/>
                  <a:pt x="170" y="143"/>
                  <a:pt x="170" y="131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65" y="86"/>
                  <a:pt x="155" y="92"/>
                  <a:pt x="145" y="92"/>
                </a:cubicBezTo>
                <a:close/>
                <a:moveTo>
                  <a:pt x="93" y="77"/>
                </a:moveTo>
                <a:cubicBezTo>
                  <a:pt x="77" y="77"/>
                  <a:pt x="77" y="77"/>
                  <a:pt x="77" y="77"/>
                </a:cubicBezTo>
                <a:cubicBezTo>
                  <a:pt x="76" y="77"/>
                  <a:pt x="74" y="78"/>
                  <a:pt x="74" y="80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6"/>
                  <a:pt x="74" y="86"/>
                  <a:pt x="74" y="86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99"/>
                  <a:pt x="76" y="101"/>
                  <a:pt x="77" y="101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95" y="101"/>
                  <a:pt x="96" y="99"/>
                  <a:pt x="96" y="98"/>
                </a:cubicBezTo>
                <a:cubicBezTo>
                  <a:pt x="96" y="94"/>
                  <a:pt x="96" y="94"/>
                  <a:pt x="96" y="94"/>
                </a:cubicBezTo>
                <a:cubicBezTo>
                  <a:pt x="96" y="92"/>
                  <a:pt x="96" y="92"/>
                  <a:pt x="96" y="92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0"/>
                  <a:pt x="96" y="80"/>
                  <a:pt x="96" y="80"/>
                </a:cubicBezTo>
                <a:cubicBezTo>
                  <a:pt x="96" y="78"/>
                  <a:pt x="95" y="77"/>
                  <a:pt x="93" y="77"/>
                </a:cubicBez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7950" name="Google Shape;3677;p77"/>
          <p:cNvSpPr>
            <a:spLocks/>
          </p:cNvSpPr>
          <p:nvPr/>
        </p:nvSpPr>
        <p:spPr bwMode="auto">
          <a:xfrm>
            <a:off x="10519569" y="1235869"/>
            <a:ext cx="503238" cy="735012"/>
          </a:xfrm>
          <a:custGeom>
            <a:avLst/>
            <a:gdLst>
              <a:gd name="T0" fmla="*/ 2147483646 w 126"/>
              <a:gd name="T1" fmla="*/ 2147483646 h 184"/>
              <a:gd name="T2" fmla="*/ 2147483646 w 126"/>
              <a:gd name="T3" fmla="*/ 2147483646 h 184"/>
              <a:gd name="T4" fmla="*/ 2147483646 w 126"/>
              <a:gd name="T5" fmla="*/ 2147483646 h 184"/>
              <a:gd name="T6" fmla="*/ 2147483646 w 126"/>
              <a:gd name="T7" fmla="*/ 2147483646 h 184"/>
              <a:gd name="T8" fmla="*/ 2147483646 w 126"/>
              <a:gd name="T9" fmla="*/ 2147483646 h 184"/>
              <a:gd name="T10" fmla="*/ 2147483646 w 126"/>
              <a:gd name="T11" fmla="*/ 2147483646 h 184"/>
              <a:gd name="T12" fmla="*/ 2147483646 w 126"/>
              <a:gd name="T13" fmla="*/ 2147483646 h 184"/>
              <a:gd name="T14" fmla="*/ 2147483646 w 126"/>
              <a:gd name="T15" fmla="*/ 2147483646 h 184"/>
              <a:gd name="T16" fmla="*/ 2147483646 w 126"/>
              <a:gd name="T17" fmla="*/ 2147483646 h 184"/>
              <a:gd name="T18" fmla="*/ 2147483646 w 126"/>
              <a:gd name="T19" fmla="*/ 2147483646 h 184"/>
              <a:gd name="T20" fmla="*/ 2147483646 w 126"/>
              <a:gd name="T21" fmla="*/ 0 h 184"/>
              <a:gd name="T22" fmla="*/ 2147483646 w 126"/>
              <a:gd name="T23" fmla="*/ 0 h 184"/>
              <a:gd name="T24" fmla="*/ 2147483646 w 126"/>
              <a:gd name="T25" fmla="*/ 2147483646 h 184"/>
              <a:gd name="T26" fmla="*/ 2147483646 w 126"/>
              <a:gd name="T27" fmla="*/ 2147483646 h 184"/>
              <a:gd name="T28" fmla="*/ 0 w 126"/>
              <a:gd name="T29" fmla="*/ 2147483646 h 184"/>
              <a:gd name="T30" fmla="*/ 2147483646 w 126"/>
              <a:gd name="T31" fmla="*/ 2147483646 h 184"/>
              <a:gd name="T32" fmla="*/ 2147483646 w 126"/>
              <a:gd name="T33" fmla="*/ 2147483646 h 184"/>
              <a:gd name="T34" fmla="*/ 2147483646 w 126"/>
              <a:gd name="T35" fmla="*/ 2147483646 h 184"/>
              <a:gd name="T36" fmla="*/ 2147483646 w 126"/>
              <a:gd name="T37" fmla="*/ 2147483646 h 184"/>
              <a:gd name="T38" fmla="*/ 2147483646 w 126"/>
              <a:gd name="T39" fmla="*/ 2147483646 h 184"/>
              <a:gd name="T40" fmla="*/ 2147483646 w 126"/>
              <a:gd name="T41" fmla="*/ 2147483646 h 184"/>
              <a:gd name="T42" fmla="*/ 2147483646 w 126"/>
              <a:gd name="T43" fmla="*/ 2147483646 h 184"/>
              <a:gd name="T44" fmla="*/ 2147483646 w 126"/>
              <a:gd name="T45" fmla="*/ 2147483646 h 184"/>
              <a:gd name="T46" fmla="*/ 2147483646 w 126"/>
              <a:gd name="T47" fmla="*/ 2147483646 h 184"/>
              <a:gd name="T48" fmla="*/ 2147483646 w 126"/>
              <a:gd name="T49" fmla="*/ 2147483646 h 184"/>
              <a:gd name="T50" fmla="*/ 2147483646 w 126"/>
              <a:gd name="T51" fmla="*/ 2147483646 h 184"/>
              <a:gd name="T52" fmla="*/ 2147483646 w 126"/>
              <a:gd name="T53" fmla="*/ 2147483646 h 184"/>
              <a:gd name="T54" fmla="*/ 2147483646 w 126"/>
              <a:gd name="T55" fmla="*/ 2147483646 h 184"/>
              <a:gd name="T56" fmla="*/ 2147483646 w 126"/>
              <a:gd name="T57" fmla="*/ 2147483646 h 1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6" h="184" extrusionOk="0">
                <a:moveTo>
                  <a:pt x="126" y="122"/>
                </a:moveTo>
                <a:cubicBezTo>
                  <a:pt x="126" y="103"/>
                  <a:pt x="111" y="88"/>
                  <a:pt x="82" y="81"/>
                </a:cubicBezTo>
                <a:cubicBezTo>
                  <a:pt x="79" y="80"/>
                  <a:pt x="62" y="76"/>
                  <a:pt x="59" y="75"/>
                </a:cubicBezTo>
                <a:cubicBezTo>
                  <a:pt x="36" y="69"/>
                  <a:pt x="30" y="66"/>
                  <a:pt x="30" y="60"/>
                </a:cubicBezTo>
                <a:cubicBezTo>
                  <a:pt x="30" y="53"/>
                  <a:pt x="38" y="46"/>
                  <a:pt x="61" y="46"/>
                </a:cubicBezTo>
                <a:cubicBezTo>
                  <a:pt x="78" y="46"/>
                  <a:pt x="94" y="58"/>
                  <a:pt x="94" y="58"/>
                </a:cubicBezTo>
                <a:cubicBezTo>
                  <a:pt x="100" y="62"/>
                  <a:pt x="104" y="62"/>
                  <a:pt x="110" y="57"/>
                </a:cubicBezTo>
                <a:cubicBezTo>
                  <a:pt x="110" y="57"/>
                  <a:pt x="117" y="51"/>
                  <a:pt x="117" y="46"/>
                </a:cubicBezTo>
                <a:cubicBezTo>
                  <a:pt x="117" y="37"/>
                  <a:pt x="97" y="25"/>
                  <a:pt x="76" y="21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3"/>
                  <a:pt x="72" y="0"/>
                  <a:pt x="6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3" y="0"/>
                  <a:pt x="50" y="3"/>
                  <a:pt x="50" y="7"/>
                </a:cubicBezTo>
                <a:cubicBezTo>
                  <a:pt x="50" y="20"/>
                  <a:pt x="50" y="20"/>
                  <a:pt x="50" y="20"/>
                </a:cubicBezTo>
                <a:cubicBezTo>
                  <a:pt x="17" y="23"/>
                  <a:pt x="0" y="40"/>
                  <a:pt x="0" y="61"/>
                </a:cubicBezTo>
                <a:cubicBezTo>
                  <a:pt x="0" y="84"/>
                  <a:pt x="22" y="94"/>
                  <a:pt x="47" y="100"/>
                </a:cubicBezTo>
                <a:cubicBezTo>
                  <a:pt x="51" y="101"/>
                  <a:pt x="70" y="106"/>
                  <a:pt x="73" y="107"/>
                </a:cubicBezTo>
                <a:cubicBezTo>
                  <a:pt x="92" y="111"/>
                  <a:pt x="96" y="118"/>
                  <a:pt x="96" y="123"/>
                </a:cubicBezTo>
                <a:cubicBezTo>
                  <a:pt x="96" y="131"/>
                  <a:pt x="88" y="138"/>
                  <a:pt x="64" y="138"/>
                </a:cubicBezTo>
                <a:cubicBezTo>
                  <a:pt x="48" y="138"/>
                  <a:pt x="26" y="124"/>
                  <a:pt x="26" y="124"/>
                </a:cubicBezTo>
                <a:cubicBezTo>
                  <a:pt x="19" y="120"/>
                  <a:pt x="14" y="121"/>
                  <a:pt x="9" y="127"/>
                </a:cubicBezTo>
                <a:cubicBezTo>
                  <a:pt x="9" y="127"/>
                  <a:pt x="4" y="132"/>
                  <a:pt x="4" y="138"/>
                </a:cubicBezTo>
                <a:cubicBezTo>
                  <a:pt x="4" y="147"/>
                  <a:pt x="28" y="158"/>
                  <a:pt x="50" y="163"/>
                </a:cubicBezTo>
                <a:cubicBezTo>
                  <a:pt x="50" y="177"/>
                  <a:pt x="50" y="177"/>
                  <a:pt x="50" y="177"/>
                </a:cubicBezTo>
                <a:cubicBezTo>
                  <a:pt x="50" y="181"/>
                  <a:pt x="53" y="184"/>
                  <a:pt x="58" y="184"/>
                </a:cubicBezTo>
                <a:cubicBezTo>
                  <a:pt x="68" y="184"/>
                  <a:pt x="68" y="184"/>
                  <a:pt x="68" y="184"/>
                </a:cubicBezTo>
                <a:cubicBezTo>
                  <a:pt x="72" y="184"/>
                  <a:pt x="76" y="181"/>
                  <a:pt x="76" y="177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111" y="160"/>
                  <a:pt x="126" y="142"/>
                  <a:pt x="126" y="122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0F10E287-70E1-AD4D-9653-73E84A184C15}"/>
              </a:ext>
            </a:extLst>
          </p:cNvPr>
          <p:cNvGrpSpPr/>
          <p:nvPr/>
        </p:nvGrpSpPr>
        <p:grpSpPr>
          <a:xfrm>
            <a:off x="4497388" y="905669"/>
            <a:ext cx="1338263" cy="1089025"/>
            <a:chOff x="4497388" y="905669"/>
            <a:chExt cx="1338263" cy="1089025"/>
          </a:xfrm>
        </p:grpSpPr>
        <p:sp>
          <p:nvSpPr>
            <p:cNvPr id="167940" name="Google Shape;3667;p77"/>
            <p:cNvSpPr txBox="1">
              <a:spLocks noChangeArrowheads="1"/>
            </p:cNvSpPr>
            <p:nvPr/>
          </p:nvSpPr>
          <p:spPr bwMode="auto">
            <a:xfrm>
              <a:off x="4783138" y="905669"/>
              <a:ext cx="766762" cy="31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912B"/>
                </a:buClr>
                <a:buSzPts val="2000"/>
                <a:buFont typeface="Open Sans Semibold" panose="020B0706030804020204" pitchFamily="34" charset="0"/>
                <a:buNone/>
              </a:pPr>
              <a:r>
                <a:rPr lang="en-US" altLang="en-US" sz="2000" b="1">
                  <a:solidFill>
                    <a:srgbClr val="FF912B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IDEA</a:t>
              </a:r>
              <a:endParaRPr lang="en-US" altLang="en-US">
                <a:cs typeface="Open Sans Semibold" panose="020B0706030804020204" pitchFamily="34" charset="0"/>
              </a:endParaRPr>
            </a:p>
          </p:txBody>
        </p:sp>
        <p:sp>
          <p:nvSpPr>
            <p:cNvPr id="167981" name="Google Shape;3708;p77"/>
            <p:cNvSpPr txBox="1">
              <a:spLocks noChangeArrowheads="1"/>
            </p:cNvSpPr>
            <p:nvPr/>
          </p:nvSpPr>
          <p:spPr bwMode="auto">
            <a:xfrm>
              <a:off x="4497388" y="1164431"/>
              <a:ext cx="133826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B681BDA4-E62B-2E40-AEBF-2E840CD42B78}"/>
              </a:ext>
            </a:extLst>
          </p:cNvPr>
          <p:cNvGrpSpPr/>
          <p:nvPr/>
        </p:nvGrpSpPr>
        <p:grpSpPr>
          <a:xfrm>
            <a:off x="8233569" y="905669"/>
            <a:ext cx="1336675" cy="1089025"/>
            <a:chOff x="8233569" y="905669"/>
            <a:chExt cx="1336675" cy="1089025"/>
          </a:xfrm>
        </p:grpSpPr>
        <p:sp>
          <p:nvSpPr>
            <p:cNvPr id="167941" name="Google Shape;3668;p77"/>
            <p:cNvSpPr txBox="1">
              <a:spLocks noChangeArrowheads="1"/>
            </p:cNvSpPr>
            <p:nvPr/>
          </p:nvSpPr>
          <p:spPr bwMode="auto">
            <a:xfrm>
              <a:off x="8271669" y="905669"/>
              <a:ext cx="1260475" cy="31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4B2E3"/>
                </a:buClr>
                <a:buSzPts val="2000"/>
                <a:buFont typeface="Open Sans Semibold" panose="020B0706030804020204" pitchFamily="34" charset="0"/>
                <a:buNone/>
              </a:pPr>
              <a:r>
                <a:rPr lang="en-US" altLang="en-US" sz="2000" b="1">
                  <a:solidFill>
                    <a:srgbClr val="34B2E3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PROJECT</a:t>
              </a:r>
              <a:endParaRPr lang="en-US" altLang="en-US">
                <a:cs typeface="Open Sans Semibold" panose="020B0706030804020204" pitchFamily="34" charset="0"/>
              </a:endParaRPr>
            </a:p>
          </p:txBody>
        </p:sp>
        <p:sp>
          <p:nvSpPr>
            <p:cNvPr id="167982" name="Google Shape;3709;p77"/>
            <p:cNvSpPr txBox="1">
              <a:spLocks noChangeArrowheads="1"/>
            </p:cNvSpPr>
            <p:nvPr/>
          </p:nvSpPr>
          <p:spPr bwMode="auto">
            <a:xfrm>
              <a:off x="8233569" y="1164431"/>
              <a:ext cx="133667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75FA230C-1020-974D-9563-14A7B95D6597}"/>
              </a:ext>
            </a:extLst>
          </p:cNvPr>
          <p:cNvGrpSpPr/>
          <p:nvPr/>
        </p:nvGrpSpPr>
        <p:grpSpPr>
          <a:xfrm>
            <a:off x="2553683" y="4838149"/>
            <a:ext cx="1500187" cy="1114183"/>
            <a:chOff x="2553683" y="4838149"/>
            <a:chExt cx="1500187" cy="1114183"/>
          </a:xfrm>
        </p:grpSpPr>
        <p:sp>
          <p:nvSpPr>
            <p:cNvPr id="167942" name="Google Shape;3669;p77"/>
            <p:cNvSpPr txBox="1">
              <a:spLocks noChangeArrowheads="1"/>
            </p:cNvSpPr>
            <p:nvPr/>
          </p:nvSpPr>
          <p:spPr bwMode="auto">
            <a:xfrm>
              <a:off x="2553683" y="5640644"/>
              <a:ext cx="1500187" cy="3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E24956"/>
                </a:buClr>
                <a:buSzPts val="2000"/>
                <a:buFont typeface="Open Sans Semibold" panose="020B0706030804020204" pitchFamily="34" charset="0"/>
                <a:buNone/>
              </a:pPr>
              <a:r>
                <a:rPr lang="en-US" altLang="en-US" sz="2000" b="1" dirty="0">
                  <a:solidFill>
                    <a:srgbClr val="E24956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RESEARCH</a:t>
              </a:r>
              <a:endParaRPr lang="en-US" altLang="en-US" dirty="0">
                <a:cs typeface="Open Sans Semibold" panose="020B0706030804020204" pitchFamily="34" charset="0"/>
              </a:endParaRPr>
            </a:p>
          </p:txBody>
        </p:sp>
        <p:sp>
          <p:nvSpPr>
            <p:cNvPr id="167983" name="Google Shape;3710;p77"/>
            <p:cNvSpPr txBox="1">
              <a:spLocks noChangeArrowheads="1"/>
            </p:cNvSpPr>
            <p:nvPr/>
          </p:nvSpPr>
          <p:spPr bwMode="auto">
            <a:xfrm>
              <a:off x="2635439" y="4838149"/>
              <a:ext cx="1336675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2F87CBF0-28A4-EA46-B139-B30D85E6A732}"/>
              </a:ext>
            </a:extLst>
          </p:cNvPr>
          <p:cNvGrpSpPr/>
          <p:nvPr/>
        </p:nvGrpSpPr>
        <p:grpSpPr>
          <a:xfrm>
            <a:off x="6258491" y="4838149"/>
            <a:ext cx="1552575" cy="1114183"/>
            <a:chOff x="6258491" y="4838149"/>
            <a:chExt cx="1552575" cy="1114183"/>
          </a:xfrm>
        </p:grpSpPr>
        <p:sp>
          <p:nvSpPr>
            <p:cNvPr id="167943" name="Google Shape;3670;p77"/>
            <p:cNvSpPr txBox="1">
              <a:spLocks noChangeArrowheads="1"/>
            </p:cNvSpPr>
            <p:nvPr/>
          </p:nvSpPr>
          <p:spPr bwMode="auto">
            <a:xfrm>
              <a:off x="6258491" y="5640644"/>
              <a:ext cx="1552575" cy="3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64D1DA"/>
                </a:buClr>
                <a:buSzPts val="2000"/>
                <a:buFont typeface="Open Sans Semibold" panose="020B0706030804020204" pitchFamily="34" charset="0"/>
                <a:buNone/>
              </a:pPr>
              <a:r>
                <a:rPr lang="en-US" altLang="en-US" sz="2000" b="1">
                  <a:solidFill>
                    <a:srgbClr val="64D1DA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PLANNING</a:t>
              </a:r>
              <a:endParaRPr lang="en-US" altLang="en-US">
                <a:cs typeface="Open Sans Semibold" panose="020B0706030804020204" pitchFamily="34" charset="0"/>
              </a:endParaRPr>
            </a:p>
          </p:txBody>
        </p:sp>
        <p:sp>
          <p:nvSpPr>
            <p:cNvPr id="167984" name="Google Shape;3711;p77"/>
            <p:cNvSpPr txBox="1">
              <a:spLocks noChangeArrowheads="1"/>
            </p:cNvSpPr>
            <p:nvPr/>
          </p:nvSpPr>
          <p:spPr bwMode="auto">
            <a:xfrm>
              <a:off x="6365647" y="4838149"/>
              <a:ext cx="1338262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257C4870-3E61-344F-8F89-C886ED3FBBDA}"/>
              </a:ext>
            </a:extLst>
          </p:cNvPr>
          <p:cNvGrpSpPr/>
          <p:nvPr/>
        </p:nvGrpSpPr>
        <p:grpSpPr>
          <a:xfrm>
            <a:off x="10102851" y="4838149"/>
            <a:ext cx="1336675" cy="1114183"/>
            <a:chOff x="10102851" y="4838149"/>
            <a:chExt cx="1336675" cy="1114183"/>
          </a:xfrm>
        </p:grpSpPr>
        <p:sp>
          <p:nvSpPr>
            <p:cNvPr id="167944" name="Google Shape;3671;p77"/>
            <p:cNvSpPr txBox="1">
              <a:spLocks noChangeArrowheads="1"/>
            </p:cNvSpPr>
            <p:nvPr/>
          </p:nvSpPr>
          <p:spPr bwMode="auto">
            <a:xfrm>
              <a:off x="10108407" y="5640644"/>
              <a:ext cx="1325563" cy="3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65280"/>
                </a:buClr>
                <a:buSzPts val="2000"/>
                <a:buFont typeface="Open Sans Semibold" panose="020B0706030804020204" pitchFamily="34" charset="0"/>
                <a:buNone/>
              </a:pPr>
              <a:r>
                <a:rPr lang="en-US" altLang="en-US" sz="2000" b="1">
                  <a:solidFill>
                    <a:srgbClr val="065280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STARTUP</a:t>
              </a:r>
              <a:endParaRPr lang="en-US" altLang="en-US">
                <a:cs typeface="Open Sans Semibold" panose="020B0706030804020204" pitchFamily="34" charset="0"/>
              </a:endParaRPr>
            </a:p>
          </p:txBody>
        </p:sp>
        <p:sp>
          <p:nvSpPr>
            <p:cNvPr id="167985" name="Google Shape;3712;p77"/>
            <p:cNvSpPr txBox="1">
              <a:spLocks noChangeArrowheads="1"/>
            </p:cNvSpPr>
            <p:nvPr/>
          </p:nvSpPr>
          <p:spPr bwMode="auto">
            <a:xfrm>
              <a:off x="10102851" y="4838149"/>
              <a:ext cx="1336675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62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1679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1679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167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167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1679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1679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750" fill="hold"/>
                                            <p:tgtEl>
                                              <p:spTgt spid="1679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750" fill="hold"/>
                                            <p:tgtEl>
                                              <p:spTgt spid="1679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750" fill="hold"/>
                                            <p:tgtEl>
                                              <p:spTgt spid="167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167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0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167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167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945" grpId="0" animBg="1"/>
          <p:bldP spid="167946" grpId="0" animBg="1"/>
          <p:bldP spid="167947" grpId="0" animBg="1"/>
          <p:bldP spid="167948" grpId="0" animBg="1"/>
          <p:bldP spid="167949" grpId="0" animBg="1"/>
          <p:bldP spid="1679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679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679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67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67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1679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679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1679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1679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67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167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0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67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167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945" grpId="0" animBg="1"/>
          <p:bldP spid="167946" grpId="0" animBg="1"/>
          <p:bldP spid="167947" grpId="0" animBg="1"/>
          <p:bldP spid="167948" grpId="0" animBg="1"/>
          <p:bldP spid="167949" grpId="0" animBg="1"/>
          <p:bldP spid="167950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Google Shape;3771;p79"/>
          <p:cNvSpPr txBox="1">
            <a:spLocks noChangeArrowheads="1"/>
          </p:cNvSpPr>
          <p:nvPr/>
        </p:nvSpPr>
        <p:spPr bwMode="auto">
          <a:xfrm>
            <a:off x="9398000" y="2260600"/>
            <a:ext cx="18938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E0EDE3E0-4AC3-AE4E-A23E-9DDFB123B488}"/>
              </a:ext>
            </a:extLst>
          </p:cNvPr>
          <p:cNvGrpSpPr/>
          <p:nvPr/>
        </p:nvGrpSpPr>
        <p:grpSpPr>
          <a:xfrm>
            <a:off x="3494995" y="696913"/>
            <a:ext cx="2915330" cy="1717675"/>
            <a:chOff x="3494995" y="696913"/>
            <a:chExt cx="2915330" cy="1717675"/>
          </a:xfrm>
        </p:grpSpPr>
        <p:sp>
          <p:nvSpPr>
            <p:cNvPr id="172039" name="Google Shape;3776;p79"/>
            <p:cNvSpPr>
              <a:spLocks/>
            </p:cNvSpPr>
            <p:nvPr/>
          </p:nvSpPr>
          <p:spPr bwMode="auto">
            <a:xfrm>
              <a:off x="3494995" y="106203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CB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4" name="Google Shape;3781;p79"/>
            <p:cNvSpPr>
              <a:spLocks/>
            </p:cNvSpPr>
            <p:nvPr/>
          </p:nvSpPr>
          <p:spPr bwMode="auto">
            <a:xfrm>
              <a:off x="4859338" y="696913"/>
              <a:ext cx="1550987" cy="860425"/>
            </a:xfrm>
            <a:custGeom>
              <a:avLst/>
              <a:gdLst>
                <a:gd name="T0" fmla="*/ 2147483646 w 977"/>
                <a:gd name="T1" fmla="*/ 2147483646 h 542"/>
                <a:gd name="T2" fmla="*/ 2147483646 w 977"/>
                <a:gd name="T3" fmla="*/ 0 h 542"/>
                <a:gd name="T4" fmla="*/ 0 w 977"/>
                <a:gd name="T5" fmla="*/ 0 h 542"/>
                <a:gd name="T6" fmla="*/ 2147483646 w 977"/>
                <a:gd name="T7" fmla="*/ 2147483646 h 542"/>
                <a:gd name="T8" fmla="*/ 2147483646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977" y="542"/>
                  </a:moveTo>
                  <a:lnTo>
                    <a:pt x="539" y="0"/>
                  </a:lnTo>
                  <a:lnTo>
                    <a:pt x="0" y="0"/>
                  </a:lnTo>
                  <a:lnTo>
                    <a:pt x="438" y="542"/>
                  </a:lnTo>
                  <a:lnTo>
                    <a:pt x="977" y="542"/>
                  </a:lnTo>
                  <a:close/>
                </a:path>
              </a:pathLst>
            </a:custGeom>
            <a:solidFill>
              <a:srgbClr val="8C7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5" name="Google Shape;3782;p79"/>
            <p:cNvSpPr>
              <a:spLocks/>
            </p:cNvSpPr>
            <p:nvPr/>
          </p:nvSpPr>
          <p:spPr bwMode="auto">
            <a:xfrm>
              <a:off x="4859338" y="1557338"/>
              <a:ext cx="1550987" cy="857250"/>
            </a:xfrm>
            <a:custGeom>
              <a:avLst/>
              <a:gdLst>
                <a:gd name="T0" fmla="*/ 2147483646 w 977"/>
                <a:gd name="T1" fmla="*/ 2147483646 h 540"/>
                <a:gd name="T2" fmla="*/ 2147483646 w 977"/>
                <a:gd name="T3" fmla="*/ 0 h 540"/>
                <a:gd name="T4" fmla="*/ 2147483646 w 977"/>
                <a:gd name="T5" fmla="*/ 0 h 540"/>
                <a:gd name="T6" fmla="*/ 0 w 977"/>
                <a:gd name="T7" fmla="*/ 2147483646 h 540"/>
                <a:gd name="T8" fmla="*/ 2147483646 w 977"/>
                <a:gd name="T9" fmla="*/ 2147483646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540"/>
                  </a:moveTo>
                  <a:lnTo>
                    <a:pt x="977" y="0"/>
                  </a:lnTo>
                  <a:lnTo>
                    <a:pt x="438" y="0"/>
                  </a:lnTo>
                  <a:lnTo>
                    <a:pt x="0" y="540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rgbClr val="786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0" name="Google Shape;3787;p79"/>
            <p:cNvSpPr txBox="1">
              <a:spLocks noChangeArrowheads="1"/>
            </p:cNvSpPr>
            <p:nvPr/>
          </p:nvSpPr>
          <p:spPr bwMode="auto">
            <a:xfrm>
              <a:off x="4103688" y="1109663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746F6D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8B1F4C1E-BBEA-0646-A08C-9A1BCB6730A5}"/>
              </a:ext>
            </a:extLst>
          </p:cNvPr>
          <p:cNvGrpSpPr/>
          <p:nvPr/>
        </p:nvGrpSpPr>
        <p:grpSpPr>
          <a:xfrm>
            <a:off x="3494995" y="2568575"/>
            <a:ext cx="2915330" cy="1717675"/>
            <a:chOff x="3494995" y="2568575"/>
            <a:chExt cx="2915330" cy="1717675"/>
          </a:xfrm>
        </p:grpSpPr>
        <p:sp>
          <p:nvSpPr>
            <p:cNvPr id="172038" name="Google Shape;3775;p79"/>
            <p:cNvSpPr>
              <a:spLocks/>
            </p:cNvSpPr>
            <p:nvPr/>
          </p:nvSpPr>
          <p:spPr bwMode="auto">
            <a:xfrm>
              <a:off x="3494995" y="2933700"/>
              <a:ext cx="2066925" cy="995363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0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EE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2" name="Google Shape;3779;p79"/>
            <p:cNvSpPr>
              <a:spLocks/>
            </p:cNvSpPr>
            <p:nvPr/>
          </p:nvSpPr>
          <p:spPr bwMode="auto">
            <a:xfrm>
              <a:off x="4859338" y="3425825"/>
              <a:ext cx="1550987" cy="860425"/>
            </a:xfrm>
            <a:custGeom>
              <a:avLst/>
              <a:gdLst>
                <a:gd name="T0" fmla="*/ 0 w 977"/>
                <a:gd name="T1" fmla="*/ 2147483646 h 542"/>
                <a:gd name="T2" fmla="*/ 2147483646 w 977"/>
                <a:gd name="T3" fmla="*/ 2147483646 h 542"/>
                <a:gd name="T4" fmla="*/ 2147483646 w 977"/>
                <a:gd name="T5" fmla="*/ 0 h 542"/>
                <a:gd name="T6" fmla="*/ 2147483646 w 977"/>
                <a:gd name="T7" fmla="*/ 0 h 542"/>
                <a:gd name="T8" fmla="*/ 0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0" y="542"/>
                  </a:moveTo>
                  <a:lnTo>
                    <a:pt x="539" y="542"/>
                  </a:lnTo>
                  <a:lnTo>
                    <a:pt x="977" y="0"/>
                  </a:lnTo>
                  <a:lnTo>
                    <a:pt x="438" y="0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CFD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3" name="Google Shape;3780;p79"/>
            <p:cNvSpPr>
              <a:spLocks/>
            </p:cNvSpPr>
            <p:nvPr/>
          </p:nvSpPr>
          <p:spPr bwMode="auto">
            <a:xfrm>
              <a:off x="4859338" y="2568575"/>
              <a:ext cx="1550987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2E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1" name="Google Shape;3788;p79"/>
            <p:cNvSpPr txBox="1">
              <a:spLocks noChangeArrowheads="1"/>
            </p:cNvSpPr>
            <p:nvPr/>
          </p:nvSpPr>
          <p:spPr bwMode="auto">
            <a:xfrm>
              <a:off x="4056063" y="297180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88987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>
                  <a:solidFill>
                    <a:srgbClr val="888987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32F5A4F5-684B-DC49-B1C3-0C184D6719AB}"/>
              </a:ext>
            </a:extLst>
          </p:cNvPr>
          <p:cNvGrpSpPr/>
          <p:nvPr/>
        </p:nvGrpSpPr>
        <p:grpSpPr>
          <a:xfrm>
            <a:off x="3494995" y="4440238"/>
            <a:ext cx="2915330" cy="1714500"/>
            <a:chOff x="3494995" y="4440238"/>
            <a:chExt cx="2915330" cy="1714500"/>
          </a:xfrm>
        </p:grpSpPr>
        <p:sp>
          <p:nvSpPr>
            <p:cNvPr id="172037" name="Google Shape;3774;p79"/>
            <p:cNvSpPr>
              <a:spLocks/>
            </p:cNvSpPr>
            <p:nvPr/>
          </p:nvSpPr>
          <p:spPr bwMode="auto">
            <a:xfrm>
              <a:off x="3494995" y="480218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5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7"/>
                  </a:lnTo>
                  <a:lnTo>
                    <a:pt x="5" y="627"/>
                  </a:lnTo>
                  <a:lnTo>
                    <a:pt x="1048" y="625"/>
                  </a:lnTo>
                  <a:close/>
                </a:path>
              </a:pathLst>
            </a:custGeom>
            <a:solidFill>
              <a:srgbClr val="F9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8" name="Google Shape;3785;p79"/>
            <p:cNvSpPr>
              <a:spLocks/>
            </p:cNvSpPr>
            <p:nvPr/>
          </p:nvSpPr>
          <p:spPr bwMode="auto">
            <a:xfrm>
              <a:off x="4859338" y="5302250"/>
              <a:ext cx="1550987" cy="852488"/>
            </a:xfrm>
            <a:custGeom>
              <a:avLst/>
              <a:gdLst>
                <a:gd name="T0" fmla="*/ 0 w 977"/>
                <a:gd name="T1" fmla="*/ 2147483646 h 537"/>
                <a:gd name="T2" fmla="*/ 2147483646 w 977"/>
                <a:gd name="T3" fmla="*/ 2147483646 h 537"/>
                <a:gd name="T4" fmla="*/ 2147483646 w 977"/>
                <a:gd name="T5" fmla="*/ 0 h 537"/>
                <a:gd name="T6" fmla="*/ 2147483646 w 977"/>
                <a:gd name="T7" fmla="*/ 0 h 537"/>
                <a:gd name="T8" fmla="*/ 0 w 977"/>
                <a:gd name="T9" fmla="*/ 2147483646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7" extrusionOk="0">
                  <a:moveTo>
                    <a:pt x="0" y="537"/>
                  </a:moveTo>
                  <a:lnTo>
                    <a:pt x="539" y="537"/>
                  </a:lnTo>
                  <a:lnTo>
                    <a:pt x="977" y="0"/>
                  </a:lnTo>
                  <a:lnTo>
                    <a:pt x="435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EC5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9" name="Google Shape;3786;p79"/>
            <p:cNvSpPr>
              <a:spLocks/>
            </p:cNvSpPr>
            <p:nvPr/>
          </p:nvSpPr>
          <p:spPr bwMode="auto">
            <a:xfrm>
              <a:off x="4859338" y="4440238"/>
              <a:ext cx="1550987" cy="862012"/>
            </a:xfrm>
            <a:custGeom>
              <a:avLst/>
              <a:gdLst>
                <a:gd name="T0" fmla="*/ 2147483646 w 977"/>
                <a:gd name="T1" fmla="*/ 0 h 543"/>
                <a:gd name="T2" fmla="*/ 0 w 977"/>
                <a:gd name="T3" fmla="*/ 0 h 543"/>
                <a:gd name="T4" fmla="*/ 2147483646 w 977"/>
                <a:gd name="T5" fmla="*/ 2147483646 h 543"/>
                <a:gd name="T6" fmla="*/ 2147483646 w 977"/>
                <a:gd name="T7" fmla="*/ 2147483646 h 543"/>
                <a:gd name="T8" fmla="*/ 2147483646 w 977"/>
                <a:gd name="T9" fmla="*/ 2147483646 h 543"/>
                <a:gd name="T10" fmla="*/ 2147483646 w 977"/>
                <a:gd name="T11" fmla="*/ 2147483646 h 543"/>
                <a:gd name="T12" fmla="*/ 2147483646 w 977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7" h="543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435" y="543"/>
                  </a:lnTo>
                  <a:lnTo>
                    <a:pt x="977" y="543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6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2" name="Google Shape;3789;p79"/>
            <p:cNvSpPr txBox="1">
              <a:spLocks noChangeArrowheads="1"/>
            </p:cNvSpPr>
            <p:nvPr/>
          </p:nvSpPr>
          <p:spPr bwMode="auto">
            <a:xfrm>
              <a:off x="4056063" y="4865688"/>
              <a:ext cx="962025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D6D60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8D6D60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05</a:t>
              </a:r>
              <a:endParaRPr lang="en-US" altLang="en-US"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DBCD292D-9C48-FC47-9A37-52C1618BD79A}"/>
              </a:ext>
            </a:extLst>
          </p:cNvPr>
          <p:cNvGrpSpPr/>
          <p:nvPr/>
        </p:nvGrpSpPr>
        <p:grpSpPr>
          <a:xfrm>
            <a:off x="5857875" y="3502025"/>
            <a:ext cx="2915331" cy="1712913"/>
            <a:chOff x="5857875" y="3502025"/>
            <a:chExt cx="2915331" cy="1712913"/>
          </a:xfrm>
        </p:grpSpPr>
        <p:sp>
          <p:nvSpPr>
            <p:cNvPr id="172036" name="Google Shape;3773;p79"/>
            <p:cNvSpPr>
              <a:spLocks/>
            </p:cNvSpPr>
            <p:nvPr/>
          </p:nvSpPr>
          <p:spPr bwMode="auto">
            <a:xfrm>
              <a:off x="6707868" y="3854450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5"/>
                  </a:moveTo>
                  <a:lnTo>
                    <a:pt x="0" y="317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6" name="Google Shape;3783;p79"/>
            <p:cNvSpPr>
              <a:spLocks/>
            </p:cNvSpPr>
            <p:nvPr/>
          </p:nvSpPr>
          <p:spPr bwMode="auto">
            <a:xfrm>
              <a:off x="5857875" y="3502025"/>
              <a:ext cx="1550988" cy="855663"/>
            </a:xfrm>
            <a:custGeom>
              <a:avLst/>
              <a:gdLst>
                <a:gd name="T0" fmla="*/ 2147483646 w 977"/>
                <a:gd name="T1" fmla="*/ 0 h 539"/>
                <a:gd name="T2" fmla="*/ 2147483646 w 977"/>
                <a:gd name="T3" fmla="*/ 0 h 539"/>
                <a:gd name="T4" fmla="*/ 0 w 977"/>
                <a:gd name="T5" fmla="*/ 2147483646 h 539"/>
                <a:gd name="T6" fmla="*/ 2147483646 w 977"/>
                <a:gd name="T7" fmla="*/ 2147483646 h 539"/>
                <a:gd name="T8" fmla="*/ 2147483646 w 977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9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39"/>
                  </a:lnTo>
                  <a:lnTo>
                    <a:pt x="540" y="5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7" name="Google Shape;3784;p79"/>
            <p:cNvSpPr>
              <a:spLocks/>
            </p:cNvSpPr>
            <p:nvPr/>
          </p:nvSpPr>
          <p:spPr bwMode="auto">
            <a:xfrm>
              <a:off x="5857875" y="4357688"/>
              <a:ext cx="1550988" cy="857250"/>
            </a:xfrm>
            <a:custGeom>
              <a:avLst/>
              <a:gdLst>
                <a:gd name="T0" fmla="*/ 0 w 977"/>
                <a:gd name="T1" fmla="*/ 0 h 540"/>
                <a:gd name="T2" fmla="*/ 2147483646 w 977"/>
                <a:gd name="T3" fmla="*/ 2147483646 h 540"/>
                <a:gd name="T4" fmla="*/ 2147483646 w 977"/>
                <a:gd name="T5" fmla="*/ 2147483646 h 540"/>
                <a:gd name="T6" fmla="*/ 2147483646 w 977"/>
                <a:gd name="T7" fmla="*/ 0 h 540"/>
                <a:gd name="T8" fmla="*/ 0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0" y="0"/>
                  </a:move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3" name="Google Shape;3790;p79"/>
            <p:cNvSpPr txBox="1">
              <a:spLocks noChangeArrowheads="1"/>
            </p:cNvSpPr>
            <p:nvPr/>
          </p:nvSpPr>
          <p:spPr bwMode="auto">
            <a:xfrm>
              <a:off x="7304088" y="391795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E6E6E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6E6E6E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8432FAF7-600D-154B-9ED9-62F945374D84}"/>
              </a:ext>
            </a:extLst>
          </p:cNvPr>
          <p:cNvGrpSpPr/>
          <p:nvPr/>
        </p:nvGrpSpPr>
        <p:grpSpPr>
          <a:xfrm>
            <a:off x="5857875" y="1628775"/>
            <a:ext cx="2915331" cy="1714500"/>
            <a:chOff x="5857875" y="1628775"/>
            <a:chExt cx="2915331" cy="1714500"/>
          </a:xfrm>
        </p:grpSpPr>
        <p:sp>
          <p:nvSpPr>
            <p:cNvPr id="172035" name="Google Shape;3772;p79"/>
            <p:cNvSpPr>
              <a:spLocks/>
            </p:cNvSpPr>
            <p:nvPr/>
          </p:nvSpPr>
          <p:spPr bwMode="auto">
            <a:xfrm>
              <a:off x="6707868" y="1985963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3"/>
                  </a:moveTo>
                  <a:lnTo>
                    <a:pt x="0" y="315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3"/>
                  </a:lnTo>
                  <a:close/>
                </a:path>
              </a:pathLst>
            </a:custGeom>
            <a:solidFill>
              <a:srgbClr val="B0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0" name="Google Shape;3777;p79"/>
            <p:cNvSpPr>
              <a:spLocks/>
            </p:cNvSpPr>
            <p:nvPr/>
          </p:nvSpPr>
          <p:spPr bwMode="auto">
            <a:xfrm>
              <a:off x="5857875" y="248602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40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34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1" name="Google Shape;3778;p79"/>
            <p:cNvSpPr>
              <a:spLocks/>
            </p:cNvSpPr>
            <p:nvPr/>
          </p:nvSpPr>
          <p:spPr bwMode="auto">
            <a:xfrm>
              <a:off x="5857875" y="162877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2147483646 w 977"/>
                <a:gd name="T3" fmla="*/ 0 h 540"/>
                <a:gd name="T4" fmla="*/ 0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40"/>
                  </a:lnTo>
                  <a:lnTo>
                    <a:pt x="540" y="54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38D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4" name="Google Shape;3791;p79"/>
            <p:cNvSpPr txBox="1">
              <a:spLocks noChangeArrowheads="1"/>
            </p:cNvSpPr>
            <p:nvPr/>
          </p:nvSpPr>
          <p:spPr bwMode="auto">
            <a:xfrm>
              <a:off x="7304088" y="2035175"/>
              <a:ext cx="96837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5858A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>
                  <a:solidFill>
                    <a:srgbClr val="65858A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/>
            </a:p>
          </p:txBody>
        </p:sp>
      </p:grpSp>
      <p:sp>
        <p:nvSpPr>
          <p:cNvPr id="172055" name="Google Shape;3792;p79"/>
          <p:cNvSpPr txBox="1">
            <a:spLocks noChangeArrowheads="1"/>
          </p:cNvSpPr>
          <p:nvPr/>
        </p:nvSpPr>
        <p:spPr bwMode="auto">
          <a:xfrm>
            <a:off x="1753488" y="1023938"/>
            <a:ext cx="10112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231F2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LEARN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172056" name="Google Shape;3793;p79"/>
          <p:cNvSpPr txBox="1">
            <a:spLocks noChangeArrowheads="1"/>
          </p:cNvSpPr>
          <p:nvPr/>
        </p:nvSpPr>
        <p:spPr bwMode="auto">
          <a:xfrm>
            <a:off x="1453450" y="2890838"/>
            <a:ext cx="1319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231F2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72057" name="Google Shape;3794;p79"/>
          <p:cNvSpPr txBox="1">
            <a:spLocks noChangeArrowheads="1"/>
          </p:cNvSpPr>
          <p:nvPr/>
        </p:nvSpPr>
        <p:spPr bwMode="auto">
          <a:xfrm>
            <a:off x="9490075" y="1947863"/>
            <a:ext cx="7635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231F2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72058" name="Google Shape;3795;p79"/>
          <p:cNvSpPr txBox="1">
            <a:spLocks noChangeArrowheads="1"/>
          </p:cNvSpPr>
          <p:nvPr/>
        </p:nvSpPr>
        <p:spPr bwMode="auto">
          <a:xfrm>
            <a:off x="9490075" y="3816350"/>
            <a:ext cx="14541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231F2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STRATEGY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72059" name="Google Shape;3796;p79"/>
          <p:cNvSpPr txBox="1">
            <a:spLocks noChangeArrowheads="1"/>
          </p:cNvSpPr>
          <p:nvPr/>
        </p:nvSpPr>
        <p:spPr bwMode="auto">
          <a:xfrm>
            <a:off x="1359788" y="4756150"/>
            <a:ext cx="14128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231F2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72060" name="Google Shape;3797;p79"/>
          <p:cNvSpPr txBox="1">
            <a:spLocks noChangeArrowheads="1"/>
          </p:cNvSpPr>
          <p:nvPr/>
        </p:nvSpPr>
        <p:spPr bwMode="auto">
          <a:xfrm>
            <a:off x="9380538" y="4129088"/>
            <a:ext cx="18954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72061" name="Google Shape;3798;p79"/>
          <p:cNvSpPr txBox="1">
            <a:spLocks noChangeArrowheads="1"/>
          </p:cNvSpPr>
          <p:nvPr/>
        </p:nvSpPr>
        <p:spPr bwMode="auto">
          <a:xfrm>
            <a:off x="1084263" y="1338263"/>
            <a:ext cx="17970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72062" name="Google Shape;3799;p79"/>
          <p:cNvSpPr txBox="1">
            <a:spLocks noChangeArrowheads="1"/>
          </p:cNvSpPr>
          <p:nvPr/>
        </p:nvSpPr>
        <p:spPr bwMode="auto">
          <a:xfrm>
            <a:off x="1054100" y="3190875"/>
            <a:ext cx="17986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72063" name="Google Shape;3800;p79"/>
          <p:cNvSpPr txBox="1">
            <a:spLocks noChangeArrowheads="1"/>
          </p:cNvSpPr>
          <p:nvPr/>
        </p:nvSpPr>
        <p:spPr bwMode="auto">
          <a:xfrm>
            <a:off x="1054100" y="5059363"/>
            <a:ext cx="17986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55" grpId="0"/>
      <p:bldP spid="172056" grpId="0"/>
      <p:bldP spid="172057" grpId="0"/>
      <p:bldP spid="172058" grpId="0"/>
      <p:bldP spid="172059" grpId="0"/>
      <p:bldP spid="172060" grpId="0"/>
      <p:bldP spid="172061" grpId="0"/>
      <p:bldP spid="172062" grpId="0"/>
      <p:bldP spid="1720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Google Shape;4314;p96"/>
          <p:cNvSpPr txBox="1">
            <a:spLocks noChangeArrowheads="1"/>
          </p:cNvSpPr>
          <p:nvPr/>
        </p:nvSpPr>
        <p:spPr bwMode="auto">
          <a:xfrm>
            <a:off x="1014413" y="1729219"/>
            <a:ext cx="1866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06851" name="Google Shape;4315;p96"/>
          <p:cNvSpPr txBox="1">
            <a:spLocks noChangeArrowheads="1"/>
          </p:cNvSpPr>
          <p:nvPr/>
        </p:nvSpPr>
        <p:spPr bwMode="auto">
          <a:xfrm>
            <a:off x="1292226" y="2515408"/>
            <a:ext cx="1311275" cy="5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3500" b="1" dirty="0">
                <a:solidFill>
                  <a:srgbClr val="262626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20%</a:t>
            </a:r>
            <a:endParaRPr lang="en-US" altLang="en-US" sz="3500" b="1" dirty="0"/>
          </a:p>
        </p:txBody>
      </p:sp>
      <p:sp>
        <p:nvSpPr>
          <p:cNvPr id="206852" name="Google Shape;4316;p96"/>
          <p:cNvSpPr txBox="1">
            <a:spLocks noChangeArrowheads="1"/>
          </p:cNvSpPr>
          <p:nvPr/>
        </p:nvSpPr>
        <p:spPr bwMode="auto">
          <a:xfrm>
            <a:off x="4073149" y="2515408"/>
            <a:ext cx="1273175" cy="5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3500" b="1">
                <a:solidFill>
                  <a:srgbClr val="262626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40%</a:t>
            </a:r>
            <a:endParaRPr lang="en-US" altLang="en-US" sz="3500" b="1"/>
          </a:p>
        </p:txBody>
      </p:sp>
      <p:sp>
        <p:nvSpPr>
          <p:cNvPr id="206853" name="Google Shape;4317;p96"/>
          <p:cNvSpPr txBox="1">
            <a:spLocks noChangeArrowheads="1"/>
          </p:cNvSpPr>
          <p:nvPr/>
        </p:nvSpPr>
        <p:spPr bwMode="auto">
          <a:xfrm>
            <a:off x="6856036" y="2515408"/>
            <a:ext cx="1203325" cy="5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3500" b="1">
                <a:solidFill>
                  <a:srgbClr val="262626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60%</a:t>
            </a:r>
            <a:endParaRPr lang="en-US" altLang="en-US" sz="3500" b="1"/>
          </a:p>
        </p:txBody>
      </p:sp>
      <p:sp>
        <p:nvSpPr>
          <p:cNvPr id="206854" name="Google Shape;4318;p96"/>
          <p:cNvSpPr txBox="1">
            <a:spLocks noChangeArrowheads="1"/>
          </p:cNvSpPr>
          <p:nvPr/>
        </p:nvSpPr>
        <p:spPr bwMode="auto">
          <a:xfrm>
            <a:off x="9600407" y="2515408"/>
            <a:ext cx="1306513" cy="5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3500" b="1">
                <a:solidFill>
                  <a:srgbClr val="262626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80%</a:t>
            </a:r>
            <a:endParaRPr lang="en-US" altLang="en-US" sz="3500" b="1"/>
          </a:p>
        </p:txBody>
      </p:sp>
      <p:sp>
        <p:nvSpPr>
          <p:cNvPr id="206855" name="Google Shape;4319;p96"/>
          <p:cNvSpPr txBox="1">
            <a:spLocks noChangeArrowheads="1"/>
          </p:cNvSpPr>
          <p:nvPr/>
        </p:nvSpPr>
        <p:spPr bwMode="auto">
          <a:xfrm>
            <a:off x="1420679" y="557456"/>
            <a:ext cx="9350644" cy="6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5600"/>
              <a:buFont typeface="Montserrat" panose="02000505000000020004" pitchFamily="2" charset="0"/>
              <a:buNone/>
            </a:pPr>
            <a:r>
              <a:rPr lang="en-US" altLang="en-US" sz="3500" b="1" dirty="0">
                <a:latin typeface="Montserrat" panose="02000505000000020004" pitchFamily="2" charset="0"/>
                <a:sym typeface="Montserrat" panose="02000505000000020004" pitchFamily="2" charset="0"/>
              </a:rPr>
              <a:t>YOUR AWESOME TITLE HERE</a:t>
            </a:r>
            <a:endParaRPr lang="en-US" altLang="en-US" sz="3500" b="1" dirty="0"/>
          </a:p>
        </p:txBody>
      </p:sp>
      <p:sp>
        <p:nvSpPr>
          <p:cNvPr id="206856" name="Google Shape;4320;p96"/>
          <p:cNvSpPr txBox="1">
            <a:spLocks noChangeArrowheads="1"/>
          </p:cNvSpPr>
          <p:nvPr/>
        </p:nvSpPr>
        <p:spPr bwMode="auto">
          <a:xfrm>
            <a:off x="3776286" y="1759381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06857" name="Google Shape;4321;p96"/>
          <p:cNvSpPr txBox="1">
            <a:spLocks noChangeArrowheads="1"/>
          </p:cNvSpPr>
          <p:nvPr/>
        </p:nvSpPr>
        <p:spPr bwMode="auto">
          <a:xfrm>
            <a:off x="6524248" y="1759381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06858" name="Google Shape;4322;p96"/>
          <p:cNvSpPr txBox="1">
            <a:spLocks noChangeArrowheads="1"/>
          </p:cNvSpPr>
          <p:nvPr/>
        </p:nvSpPr>
        <p:spPr bwMode="auto">
          <a:xfrm>
            <a:off x="9320213" y="1760969"/>
            <a:ext cx="1866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grpSp>
        <p:nvGrpSpPr>
          <p:cNvPr id="206859" name="Google Shape;4323;p96"/>
          <p:cNvGrpSpPr>
            <a:grpSpLocks/>
          </p:cNvGrpSpPr>
          <p:nvPr/>
        </p:nvGrpSpPr>
        <p:grpSpPr bwMode="auto">
          <a:xfrm>
            <a:off x="9543257" y="3506788"/>
            <a:ext cx="1420812" cy="2909887"/>
            <a:chOff x="9542463" y="3506788"/>
            <a:chExt cx="1420813" cy="2909887"/>
          </a:xfrm>
        </p:grpSpPr>
        <p:sp>
          <p:nvSpPr>
            <p:cNvPr id="207013" name="Google Shape;4324;p96"/>
            <p:cNvSpPr>
              <a:spLocks/>
            </p:cNvSpPr>
            <p:nvPr/>
          </p:nvSpPr>
          <p:spPr bwMode="auto">
            <a:xfrm>
              <a:off x="9542463" y="3506788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4" name="Google Shape;4325;p96"/>
            <p:cNvSpPr>
              <a:spLocks/>
            </p:cNvSpPr>
            <p:nvPr/>
          </p:nvSpPr>
          <p:spPr bwMode="auto">
            <a:xfrm>
              <a:off x="9842500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5" name="Google Shape;4326;p96"/>
            <p:cNvSpPr>
              <a:spLocks/>
            </p:cNvSpPr>
            <p:nvPr/>
          </p:nvSpPr>
          <p:spPr bwMode="auto">
            <a:xfrm>
              <a:off x="10139363" y="3506788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6" name="Google Shape;4327;p96"/>
            <p:cNvSpPr>
              <a:spLocks/>
            </p:cNvSpPr>
            <p:nvPr/>
          </p:nvSpPr>
          <p:spPr bwMode="auto">
            <a:xfrm>
              <a:off x="10440988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7" name="Google Shape;4328;p96"/>
            <p:cNvSpPr>
              <a:spLocks/>
            </p:cNvSpPr>
            <p:nvPr/>
          </p:nvSpPr>
          <p:spPr bwMode="auto">
            <a:xfrm>
              <a:off x="10736263" y="3506788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8" name="Google Shape;4329;p96"/>
            <p:cNvSpPr>
              <a:spLocks/>
            </p:cNvSpPr>
            <p:nvPr/>
          </p:nvSpPr>
          <p:spPr bwMode="auto">
            <a:xfrm>
              <a:off x="9542463" y="38036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9" name="Google Shape;4330;p96"/>
            <p:cNvSpPr>
              <a:spLocks/>
            </p:cNvSpPr>
            <p:nvPr/>
          </p:nvSpPr>
          <p:spPr bwMode="auto">
            <a:xfrm>
              <a:off x="9842500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0" name="Google Shape;4331;p96"/>
            <p:cNvSpPr>
              <a:spLocks/>
            </p:cNvSpPr>
            <p:nvPr/>
          </p:nvSpPr>
          <p:spPr bwMode="auto">
            <a:xfrm>
              <a:off x="10139363" y="38036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1" name="Google Shape;4332;p96"/>
            <p:cNvSpPr>
              <a:spLocks/>
            </p:cNvSpPr>
            <p:nvPr/>
          </p:nvSpPr>
          <p:spPr bwMode="auto">
            <a:xfrm>
              <a:off x="10440988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2" name="Google Shape;4333;p96"/>
            <p:cNvSpPr>
              <a:spLocks/>
            </p:cNvSpPr>
            <p:nvPr/>
          </p:nvSpPr>
          <p:spPr bwMode="auto">
            <a:xfrm>
              <a:off x="10736263" y="38036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3" name="Google Shape;4334;p96"/>
            <p:cNvSpPr>
              <a:spLocks/>
            </p:cNvSpPr>
            <p:nvPr/>
          </p:nvSpPr>
          <p:spPr bwMode="auto">
            <a:xfrm>
              <a:off x="9542463" y="410368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4" name="Google Shape;4335;p96"/>
            <p:cNvSpPr>
              <a:spLocks/>
            </p:cNvSpPr>
            <p:nvPr/>
          </p:nvSpPr>
          <p:spPr bwMode="auto">
            <a:xfrm>
              <a:off x="9842500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5" name="Google Shape;4336;p96"/>
            <p:cNvSpPr>
              <a:spLocks/>
            </p:cNvSpPr>
            <p:nvPr/>
          </p:nvSpPr>
          <p:spPr bwMode="auto">
            <a:xfrm>
              <a:off x="10139363" y="410368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6" name="Google Shape;4337;p96"/>
            <p:cNvSpPr>
              <a:spLocks/>
            </p:cNvSpPr>
            <p:nvPr/>
          </p:nvSpPr>
          <p:spPr bwMode="auto">
            <a:xfrm>
              <a:off x="10440988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7" name="Google Shape;4338;p96"/>
            <p:cNvSpPr>
              <a:spLocks/>
            </p:cNvSpPr>
            <p:nvPr/>
          </p:nvSpPr>
          <p:spPr bwMode="auto">
            <a:xfrm>
              <a:off x="10736263" y="410368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8" name="Google Shape;4339;p96"/>
            <p:cNvSpPr>
              <a:spLocks/>
            </p:cNvSpPr>
            <p:nvPr/>
          </p:nvSpPr>
          <p:spPr bwMode="auto">
            <a:xfrm>
              <a:off x="9542463" y="44005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29" name="Google Shape;4340;p96"/>
            <p:cNvSpPr>
              <a:spLocks/>
            </p:cNvSpPr>
            <p:nvPr/>
          </p:nvSpPr>
          <p:spPr bwMode="auto">
            <a:xfrm>
              <a:off x="9842500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0" name="Google Shape;4341;p96"/>
            <p:cNvSpPr>
              <a:spLocks/>
            </p:cNvSpPr>
            <p:nvPr/>
          </p:nvSpPr>
          <p:spPr bwMode="auto">
            <a:xfrm>
              <a:off x="10139363" y="44005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1" name="Google Shape;4342;p96"/>
            <p:cNvSpPr>
              <a:spLocks/>
            </p:cNvSpPr>
            <p:nvPr/>
          </p:nvSpPr>
          <p:spPr bwMode="auto">
            <a:xfrm>
              <a:off x="10440988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2" name="Google Shape;4343;p96"/>
            <p:cNvSpPr>
              <a:spLocks/>
            </p:cNvSpPr>
            <p:nvPr/>
          </p:nvSpPr>
          <p:spPr bwMode="auto">
            <a:xfrm>
              <a:off x="10736263" y="44005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3" name="Google Shape;4344;p96"/>
            <p:cNvSpPr>
              <a:spLocks/>
            </p:cNvSpPr>
            <p:nvPr/>
          </p:nvSpPr>
          <p:spPr bwMode="auto">
            <a:xfrm>
              <a:off x="9542463" y="470217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4" name="Google Shape;4345;p96"/>
            <p:cNvSpPr>
              <a:spLocks/>
            </p:cNvSpPr>
            <p:nvPr/>
          </p:nvSpPr>
          <p:spPr bwMode="auto">
            <a:xfrm>
              <a:off x="9842500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5" name="Google Shape;4346;p96"/>
            <p:cNvSpPr>
              <a:spLocks/>
            </p:cNvSpPr>
            <p:nvPr/>
          </p:nvSpPr>
          <p:spPr bwMode="auto">
            <a:xfrm>
              <a:off x="10139363" y="470217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6" name="Google Shape;4347;p96"/>
            <p:cNvSpPr>
              <a:spLocks/>
            </p:cNvSpPr>
            <p:nvPr/>
          </p:nvSpPr>
          <p:spPr bwMode="auto">
            <a:xfrm>
              <a:off x="10440988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7" name="Google Shape;4348;p96"/>
            <p:cNvSpPr>
              <a:spLocks/>
            </p:cNvSpPr>
            <p:nvPr/>
          </p:nvSpPr>
          <p:spPr bwMode="auto">
            <a:xfrm>
              <a:off x="10736263" y="470217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8" name="Google Shape;4349;p96"/>
            <p:cNvSpPr>
              <a:spLocks/>
            </p:cNvSpPr>
            <p:nvPr/>
          </p:nvSpPr>
          <p:spPr bwMode="auto">
            <a:xfrm>
              <a:off x="9542463" y="4999038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39" name="Google Shape;4350;p96"/>
            <p:cNvSpPr>
              <a:spLocks/>
            </p:cNvSpPr>
            <p:nvPr/>
          </p:nvSpPr>
          <p:spPr bwMode="auto">
            <a:xfrm>
              <a:off x="9842500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0" name="Google Shape;4351;p96"/>
            <p:cNvSpPr>
              <a:spLocks/>
            </p:cNvSpPr>
            <p:nvPr/>
          </p:nvSpPr>
          <p:spPr bwMode="auto">
            <a:xfrm>
              <a:off x="10139363" y="4999038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1" name="Google Shape;4352;p96"/>
            <p:cNvSpPr>
              <a:spLocks/>
            </p:cNvSpPr>
            <p:nvPr/>
          </p:nvSpPr>
          <p:spPr bwMode="auto">
            <a:xfrm>
              <a:off x="10440988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2" name="Google Shape;4353;p96"/>
            <p:cNvSpPr>
              <a:spLocks/>
            </p:cNvSpPr>
            <p:nvPr/>
          </p:nvSpPr>
          <p:spPr bwMode="auto">
            <a:xfrm>
              <a:off x="10736263" y="4999038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3" name="Google Shape;4354;p96"/>
            <p:cNvSpPr>
              <a:spLocks/>
            </p:cNvSpPr>
            <p:nvPr/>
          </p:nvSpPr>
          <p:spPr bwMode="auto">
            <a:xfrm>
              <a:off x="9542463" y="5299075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4" name="Google Shape;4355;p96"/>
            <p:cNvSpPr>
              <a:spLocks/>
            </p:cNvSpPr>
            <p:nvPr/>
          </p:nvSpPr>
          <p:spPr bwMode="auto">
            <a:xfrm>
              <a:off x="9842500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5" name="Google Shape;4356;p96"/>
            <p:cNvSpPr>
              <a:spLocks/>
            </p:cNvSpPr>
            <p:nvPr/>
          </p:nvSpPr>
          <p:spPr bwMode="auto">
            <a:xfrm>
              <a:off x="10139363" y="5299075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6" name="Google Shape;4357;p96"/>
            <p:cNvSpPr>
              <a:spLocks/>
            </p:cNvSpPr>
            <p:nvPr/>
          </p:nvSpPr>
          <p:spPr bwMode="auto">
            <a:xfrm>
              <a:off x="10440988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7" name="Google Shape;4358;p96"/>
            <p:cNvSpPr>
              <a:spLocks/>
            </p:cNvSpPr>
            <p:nvPr/>
          </p:nvSpPr>
          <p:spPr bwMode="auto">
            <a:xfrm>
              <a:off x="10736263" y="5299075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8" name="Google Shape;4359;p96"/>
            <p:cNvSpPr>
              <a:spLocks/>
            </p:cNvSpPr>
            <p:nvPr/>
          </p:nvSpPr>
          <p:spPr bwMode="auto">
            <a:xfrm>
              <a:off x="9542463" y="559593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49" name="Google Shape;4360;p96"/>
            <p:cNvSpPr>
              <a:spLocks/>
            </p:cNvSpPr>
            <p:nvPr/>
          </p:nvSpPr>
          <p:spPr bwMode="auto">
            <a:xfrm>
              <a:off x="9842500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0" name="Google Shape;4361;p96"/>
            <p:cNvSpPr>
              <a:spLocks/>
            </p:cNvSpPr>
            <p:nvPr/>
          </p:nvSpPr>
          <p:spPr bwMode="auto">
            <a:xfrm>
              <a:off x="10139363" y="559593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1" name="Google Shape;4362;p96"/>
            <p:cNvSpPr>
              <a:spLocks/>
            </p:cNvSpPr>
            <p:nvPr/>
          </p:nvSpPr>
          <p:spPr bwMode="auto">
            <a:xfrm>
              <a:off x="10440988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2" name="Google Shape;4363;p96"/>
            <p:cNvSpPr>
              <a:spLocks/>
            </p:cNvSpPr>
            <p:nvPr/>
          </p:nvSpPr>
          <p:spPr bwMode="auto">
            <a:xfrm>
              <a:off x="10736263" y="559593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3" name="Google Shape;4364;p96"/>
            <p:cNvSpPr>
              <a:spLocks/>
            </p:cNvSpPr>
            <p:nvPr/>
          </p:nvSpPr>
          <p:spPr bwMode="auto">
            <a:xfrm>
              <a:off x="9542463" y="5897563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4" name="Google Shape;4365;p96"/>
            <p:cNvSpPr>
              <a:spLocks/>
            </p:cNvSpPr>
            <p:nvPr/>
          </p:nvSpPr>
          <p:spPr bwMode="auto">
            <a:xfrm>
              <a:off x="9842500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5" name="Google Shape;4366;p96"/>
            <p:cNvSpPr>
              <a:spLocks/>
            </p:cNvSpPr>
            <p:nvPr/>
          </p:nvSpPr>
          <p:spPr bwMode="auto">
            <a:xfrm>
              <a:off x="10139363" y="5897563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6" name="Google Shape;4367;p96"/>
            <p:cNvSpPr>
              <a:spLocks/>
            </p:cNvSpPr>
            <p:nvPr/>
          </p:nvSpPr>
          <p:spPr bwMode="auto">
            <a:xfrm>
              <a:off x="10440988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7" name="Google Shape;4368;p96"/>
            <p:cNvSpPr>
              <a:spLocks/>
            </p:cNvSpPr>
            <p:nvPr/>
          </p:nvSpPr>
          <p:spPr bwMode="auto">
            <a:xfrm>
              <a:off x="10736263" y="5897563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8" name="Google Shape;4369;p96"/>
            <p:cNvSpPr>
              <a:spLocks/>
            </p:cNvSpPr>
            <p:nvPr/>
          </p:nvSpPr>
          <p:spPr bwMode="auto">
            <a:xfrm>
              <a:off x="9542463" y="619442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59" name="Google Shape;4370;p96"/>
            <p:cNvSpPr>
              <a:spLocks/>
            </p:cNvSpPr>
            <p:nvPr/>
          </p:nvSpPr>
          <p:spPr bwMode="auto">
            <a:xfrm>
              <a:off x="9842500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60" name="Google Shape;4371;p96"/>
            <p:cNvSpPr>
              <a:spLocks/>
            </p:cNvSpPr>
            <p:nvPr/>
          </p:nvSpPr>
          <p:spPr bwMode="auto">
            <a:xfrm>
              <a:off x="10139363" y="619442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61" name="Google Shape;4372;p96"/>
            <p:cNvSpPr>
              <a:spLocks/>
            </p:cNvSpPr>
            <p:nvPr/>
          </p:nvSpPr>
          <p:spPr bwMode="auto">
            <a:xfrm>
              <a:off x="10440988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62" name="Google Shape;4373;p96"/>
            <p:cNvSpPr>
              <a:spLocks/>
            </p:cNvSpPr>
            <p:nvPr/>
          </p:nvSpPr>
          <p:spPr bwMode="auto">
            <a:xfrm>
              <a:off x="10736263" y="619442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6CC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06860" name="Google Shape;4374;p96"/>
          <p:cNvGrpSpPr>
            <a:grpSpLocks/>
          </p:cNvGrpSpPr>
          <p:nvPr/>
        </p:nvGrpSpPr>
        <p:grpSpPr bwMode="auto">
          <a:xfrm>
            <a:off x="6749673" y="3506788"/>
            <a:ext cx="1416050" cy="2909887"/>
            <a:chOff x="6775450" y="3506788"/>
            <a:chExt cx="1416050" cy="2909887"/>
          </a:xfrm>
        </p:grpSpPr>
        <p:sp>
          <p:nvSpPr>
            <p:cNvPr id="206963" name="Google Shape;4375;p96"/>
            <p:cNvSpPr>
              <a:spLocks/>
            </p:cNvSpPr>
            <p:nvPr/>
          </p:nvSpPr>
          <p:spPr bwMode="auto">
            <a:xfrm>
              <a:off x="6775450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4" name="Google Shape;4376;p96"/>
            <p:cNvSpPr>
              <a:spLocks/>
            </p:cNvSpPr>
            <p:nvPr/>
          </p:nvSpPr>
          <p:spPr bwMode="auto">
            <a:xfrm>
              <a:off x="7072313" y="3506788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5" name="Google Shape;4377;p96"/>
            <p:cNvSpPr>
              <a:spLocks/>
            </p:cNvSpPr>
            <p:nvPr/>
          </p:nvSpPr>
          <p:spPr bwMode="auto">
            <a:xfrm>
              <a:off x="7372350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6" name="Google Shape;4378;p96"/>
            <p:cNvSpPr>
              <a:spLocks/>
            </p:cNvSpPr>
            <p:nvPr/>
          </p:nvSpPr>
          <p:spPr bwMode="auto">
            <a:xfrm>
              <a:off x="7669213" y="3506788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7" name="Google Shape;4379;p96"/>
            <p:cNvSpPr>
              <a:spLocks/>
            </p:cNvSpPr>
            <p:nvPr/>
          </p:nvSpPr>
          <p:spPr bwMode="auto">
            <a:xfrm>
              <a:off x="7969250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8" name="Google Shape;4380;p96"/>
            <p:cNvSpPr>
              <a:spLocks/>
            </p:cNvSpPr>
            <p:nvPr/>
          </p:nvSpPr>
          <p:spPr bwMode="auto">
            <a:xfrm>
              <a:off x="6775450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9" name="Google Shape;4381;p96"/>
            <p:cNvSpPr>
              <a:spLocks/>
            </p:cNvSpPr>
            <p:nvPr/>
          </p:nvSpPr>
          <p:spPr bwMode="auto">
            <a:xfrm>
              <a:off x="7072313" y="3803650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0" name="Google Shape;4382;p96"/>
            <p:cNvSpPr>
              <a:spLocks/>
            </p:cNvSpPr>
            <p:nvPr/>
          </p:nvSpPr>
          <p:spPr bwMode="auto">
            <a:xfrm>
              <a:off x="7372350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1" name="Google Shape;4383;p96"/>
            <p:cNvSpPr>
              <a:spLocks/>
            </p:cNvSpPr>
            <p:nvPr/>
          </p:nvSpPr>
          <p:spPr bwMode="auto">
            <a:xfrm>
              <a:off x="7669213" y="3803650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2" name="Google Shape;4384;p96"/>
            <p:cNvSpPr>
              <a:spLocks/>
            </p:cNvSpPr>
            <p:nvPr/>
          </p:nvSpPr>
          <p:spPr bwMode="auto">
            <a:xfrm>
              <a:off x="7969250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3" name="Google Shape;4385;p96"/>
            <p:cNvSpPr>
              <a:spLocks/>
            </p:cNvSpPr>
            <p:nvPr/>
          </p:nvSpPr>
          <p:spPr bwMode="auto">
            <a:xfrm>
              <a:off x="6775450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4" name="Google Shape;4386;p96"/>
            <p:cNvSpPr>
              <a:spLocks/>
            </p:cNvSpPr>
            <p:nvPr/>
          </p:nvSpPr>
          <p:spPr bwMode="auto">
            <a:xfrm>
              <a:off x="7072313" y="4103688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5" name="Google Shape;4387;p96"/>
            <p:cNvSpPr>
              <a:spLocks/>
            </p:cNvSpPr>
            <p:nvPr/>
          </p:nvSpPr>
          <p:spPr bwMode="auto">
            <a:xfrm>
              <a:off x="7372350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6" name="Google Shape;4388;p96"/>
            <p:cNvSpPr>
              <a:spLocks/>
            </p:cNvSpPr>
            <p:nvPr/>
          </p:nvSpPr>
          <p:spPr bwMode="auto">
            <a:xfrm>
              <a:off x="7669213" y="4103688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7" name="Google Shape;4389;p96"/>
            <p:cNvSpPr>
              <a:spLocks/>
            </p:cNvSpPr>
            <p:nvPr/>
          </p:nvSpPr>
          <p:spPr bwMode="auto">
            <a:xfrm>
              <a:off x="7969250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8" name="Google Shape;4390;p96"/>
            <p:cNvSpPr>
              <a:spLocks/>
            </p:cNvSpPr>
            <p:nvPr/>
          </p:nvSpPr>
          <p:spPr bwMode="auto">
            <a:xfrm>
              <a:off x="6775450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79" name="Google Shape;4391;p96"/>
            <p:cNvSpPr>
              <a:spLocks/>
            </p:cNvSpPr>
            <p:nvPr/>
          </p:nvSpPr>
          <p:spPr bwMode="auto">
            <a:xfrm>
              <a:off x="7072313" y="4400550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0" name="Google Shape;4392;p96"/>
            <p:cNvSpPr>
              <a:spLocks/>
            </p:cNvSpPr>
            <p:nvPr/>
          </p:nvSpPr>
          <p:spPr bwMode="auto">
            <a:xfrm>
              <a:off x="7372350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1" name="Google Shape;4393;p96"/>
            <p:cNvSpPr>
              <a:spLocks/>
            </p:cNvSpPr>
            <p:nvPr/>
          </p:nvSpPr>
          <p:spPr bwMode="auto">
            <a:xfrm>
              <a:off x="7669213" y="4400550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2" name="Google Shape;4394;p96"/>
            <p:cNvSpPr>
              <a:spLocks/>
            </p:cNvSpPr>
            <p:nvPr/>
          </p:nvSpPr>
          <p:spPr bwMode="auto">
            <a:xfrm>
              <a:off x="7969250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DAE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3" name="Google Shape;4395;p96"/>
            <p:cNvSpPr>
              <a:spLocks/>
            </p:cNvSpPr>
            <p:nvPr/>
          </p:nvSpPr>
          <p:spPr bwMode="auto">
            <a:xfrm>
              <a:off x="6775450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4" name="Google Shape;4396;p96"/>
            <p:cNvSpPr>
              <a:spLocks/>
            </p:cNvSpPr>
            <p:nvPr/>
          </p:nvSpPr>
          <p:spPr bwMode="auto">
            <a:xfrm>
              <a:off x="7072313" y="4702175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5" name="Google Shape;4397;p96"/>
            <p:cNvSpPr>
              <a:spLocks/>
            </p:cNvSpPr>
            <p:nvPr/>
          </p:nvSpPr>
          <p:spPr bwMode="auto">
            <a:xfrm>
              <a:off x="7372350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6" name="Google Shape;4398;p96"/>
            <p:cNvSpPr>
              <a:spLocks/>
            </p:cNvSpPr>
            <p:nvPr/>
          </p:nvSpPr>
          <p:spPr bwMode="auto">
            <a:xfrm>
              <a:off x="7669213" y="4702175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7" name="Google Shape;4399;p96"/>
            <p:cNvSpPr>
              <a:spLocks/>
            </p:cNvSpPr>
            <p:nvPr/>
          </p:nvSpPr>
          <p:spPr bwMode="auto">
            <a:xfrm>
              <a:off x="7969250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8" name="Google Shape;4400;p96"/>
            <p:cNvSpPr>
              <a:spLocks/>
            </p:cNvSpPr>
            <p:nvPr/>
          </p:nvSpPr>
          <p:spPr bwMode="auto">
            <a:xfrm>
              <a:off x="6775450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89" name="Google Shape;4401;p96"/>
            <p:cNvSpPr>
              <a:spLocks/>
            </p:cNvSpPr>
            <p:nvPr/>
          </p:nvSpPr>
          <p:spPr bwMode="auto">
            <a:xfrm>
              <a:off x="7072313" y="4999038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0" name="Google Shape;4402;p96"/>
            <p:cNvSpPr>
              <a:spLocks/>
            </p:cNvSpPr>
            <p:nvPr/>
          </p:nvSpPr>
          <p:spPr bwMode="auto">
            <a:xfrm>
              <a:off x="7372350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1" name="Google Shape;4403;p96"/>
            <p:cNvSpPr>
              <a:spLocks/>
            </p:cNvSpPr>
            <p:nvPr/>
          </p:nvSpPr>
          <p:spPr bwMode="auto">
            <a:xfrm>
              <a:off x="7669213" y="4999038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2" name="Google Shape;4404;p96"/>
            <p:cNvSpPr>
              <a:spLocks/>
            </p:cNvSpPr>
            <p:nvPr/>
          </p:nvSpPr>
          <p:spPr bwMode="auto">
            <a:xfrm>
              <a:off x="7969250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3" name="Google Shape;4405;p96"/>
            <p:cNvSpPr>
              <a:spLocks/>
            </p:cNvSpPr>
            <p:nvPr/>
          </p:nvSpPr>
          <p:spPr bwMode="auto">
            <a:xfrm>
              <a:off x="6775450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4" name="Google Shape;4406;p96"/>
            <p:cNvSpPr>
              <a:spLocks/>
            </p:cNvSpPr>
            <p:nvPr/>
          </p:nvSpPr>
          <p:spPr bwMode="auto">
            <a:xfrm>
              <a:off x="7072313" y="5299075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5" name="Google Shape;4407;p96"/>
            <p:cNvSpPr>
              <a:spLocks/>
            </p:cNvSpPr>
            <p:nvPr/>
          </p:nvSpPr>
          <p:spPr bwMode="auto">
            <a:xfrm>
              <a:off x="7372350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6" name="Google Shape;4408;p96"/>
            <p:cNvSpPr>
              <a:spLocks/>
            </p:cNvSpPr>
            <p:nvPr/>
          </p:nvSpPr>
          <p:spPr bwMode="auto">
            <a:xfrm>
              <a:off x="7669213" y="5299075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7" name="Google Shape;4409;p96"/>
            <p:cNvSpPr>
              <a:spLocks/>
            </p:cNvSpPr>
            <p:nvPr/>
          </p:nvSpPr>
          <p:spPr bwMode="auto">
            <a:xfrm>
              <a:off x="7969250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8" name="Google Shape;4410;p96"/>
            <p:cNvSpPr>
              <a:spLocks/>
            </p:cNvSpPr>
            <p:nvPr/>
          </p:nvSpPr>
          <p:spPr bwMode="auto">
            <a:xfrm>
              <a:off x="6775450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99" name="Google Shape;4411;p96"/>
            <p:cNvSpPr>
              <a:spLocks/>
            </p:cNvSpPr>
            <p:nvPr/>
          </p:nvSpPr>
          <p:spPr bwMode="auto">
            <a:xfrm>
              <a:off x="7072313" y="5595938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0" name="Google Shape;4412;p96"/>
            <p:cNvSpPr>
              <a:spLocks/>
            </p:cNvSpPr>
            <p:nvPr/>
          </p:nvSpPr>
          <p:spPr bwMode="auto">
            <a:xfrm>
              <a:off x="7372350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1" name="Google Shape;4413;p96"/>
            <p:cNvSpPr>
              <a:spLocks/>
            </p:cNvSpPr>
            <p:nvPr/>
          </p:nvSpPr>
          <p:spPr bwMode="auto">
            <a:xfrm>
              <a:off x="7669213" y="5595938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2" name="Google Shape;4414;p96"/>
            <p:cNvSpPr>
              <a:spLocks/>
            </p:cNvSpPr>
            <p:nvPr/>
          </p:nvSpPr>
          <p:spPr bwMode="auto">
            <a:xfrm>
              <a:off x="7969250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3" name="Google Shape;4415;p96"/>
            <p:cNvSpPr>
              <a:spLocks/>
            </p:cNvSpPr>
            <p:nvPr/>
          </p:nvSpPr>
          <p:spPr bwMode="auto">
            <a:xfrm>
              <a:off x="6775450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4" name="Google Shape;4416;p96"/>
            <p:cNvSpPr>
              <a:spLocks/>
            </p:cNvSpPr>
            <p:nvPr/>
          </p:nvSpPr>
          <p:spPr bwMode="auto">
            <a:xfrm>
              <a:off x="7072313" y="5897563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5" name="Google Shape;4417;p96"/>
            <p:cNvSpPr>
              <a:spLocks/>
            </p:cNvSpPr>
            <p:nvPr/>
          </p:nvSpPr>
          <p:spPr bwMode="auto">
            <a:xfrm>
              <a:off x="7372350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6" name="Google Shape;4418;p96"/>
            <p:cNvSpPr>
              <a:spLocks/>
            </p:cNvSpPr>
            <p:nvPr/>
          </p:nvSpPr>
          <p:spPr bwMode="auto">
            <a:xfrm>
              <a:off x="7669213" y="5897563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7" name="Google Shape;4419;p96"/>
            <p:cNvSpPr>
              <a:spLocks/>
            </p:cNvSpPr>
            <p:nvPr/>
          </p:nvSpPr>
          <p:spPr bwMode="auto">
            <a:xfrm>
              <a:off x="7969250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8" name="Google Shape;4420;p96"/>
            <p:cNvSpPr>
              <a:spLocks/>
            </p:cNvSpPr>
            <p:nvPr/>
          </p:nvSpPr>
          <p:spPr bwMode="auto">
            <a:xfrm>
              <a:off x="6775450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09" name="Google Shape;4421;p96"/>
            <p:cNvSpPr>
              <a:spLocks/>
            </p:cNvSpPr>
            <p:nvPr/>
          </p:nvSpPr>
          <p:spPr bwMode="auto">
            <a:xfrm>
              <a:off x="7072313" y="6194425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0" name="Google Shape;4422;p96"/>
            <p:cNvSpPr>
              <a:spLocks/>
            </p:cNvSpPr>
            <p:nvPr/>
          </p:nvSpPr>
          <p:spPr bwMode="auto">
            <a:xfrm>
              <a:off x="7372350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1" name="Google Shape;4423;p96"/>
            <p:cNvSpPr>
              <a:spLocks/>
            </p:cNvSpPr>
            <p:nvPr/>
          </p:nvSpPr>
          <p:spPr bwMode="auto">
            <a:xfrm>
              <a:off x="7669213" y="6194425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7012" name="Google Shape;4424;p96"/>
            <p:cNvSpPr>
              <a:spLocks/>
            </p:cNvSpPr>
            <p:nvPr/>
          </p:nvSpPr>
          <p:spPr bwMode="auto">
            <a:xfrm>
              <a:off x="7969250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126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06861" name="Google Shape;4425;p96"/>
          <p:cNvGrpSpPr>
            <a:grpSpLocks/>
          </p:cNvGrpSpPr>
          <p:nvPr/>
        </p:nvGrpSpPr>
        <p:grpSpPr bwMode="auto">
          <a:xfrm>
            <a:off x="4000917" y="3506788"/>
            <a:ext cx="1417638" cy="2909887"/>
            <a:chOff x="4006850" y="3506788"/>
            <a:chExt cx="1417638" cy="2909887"/>
          </a:xfrm>
        </p:grpSpPr>
        <p:sp>
          <p:nvSpPr>
            <p:cNvPr id="206913" name="Google Shape;4426;p96"/>
            <p:cNvSpPr>
              <a:spLocks/>
            </p:cNvSpPr>
            <p:nvPr/>
          </p:nvSpPr>
          <p:spPr bwMode="auto">
            <a:xfrm>
              <a:off x="4006850" y="3506788"/>
              <a:ext cx="223838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4" name="Google Shape;4427;p96"/>
            <p:cNvSpPr>
              <a:spLocks/>
            </p:cNvSpPr>
            <p:nvPr/>
          </p:nvSpPr>
          <p:spPr bwMode="auto">
            <a:xfrm>
              <a:off x="4303713" y="3506788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5" name="Google Shape;4428;p96"/>
            <p:cNvSpPr>
              <a:spLocks/>
            </p:cNvSpPr>
            <p:nvPr/>
          </p:nvSpPr>
          <p:spPr bwMode="auto">
            <a:xfrm>
              <a:off x="4605338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6" name="Google Shape;4429;p96"/>
            <p:cNvSpPr>
              <a:spLocks/>
            </p:cNvSpPr>
            <p:nvPr/>
          </p:nvSpPr>
          <p:spPr bwMode="auto">
            <a:xfrm>
              <a:off x="4902200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7" name="Google Shape;4430;p96"/>
            <p:cNvSpPr>
              <a:spLocks/>
            </p:cNvSpPr>
            <p:nvPr/>
          </p:nvSpPr>
          <p:spPr bwMode="auto">
            <a:xfrm>
              <a:off x="5202238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8" name="Google Shape;4431;p96"/>
            <p:cNvSpPr>
              <a:spLocks/>
            </p:cNvSpPr>
            <p:nvPr/>
          </p:nvSpPr>
          <p:spPr bwMode="auto">
            <a:xfrm>
              <a:off x="4006850" y="3803650"/>
              <a:ext cx="223838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9" name="Google Shape;4432;p96"/>
            <p:cNvSpPr>
              <a:spLocks/>
            </p:cNvSpPr>
            <p:nvPr/>
          </p:nvSpPr>
          <p:spPr bwMode="auto">
            <a:xfrm>
              <a:off x="4303713" y="38036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0" name="Google Shape;4433;p96"/>
            <p:cNvSpPr>
              <a:spLocks/>
            </p:cNvSpPr>
            <p:nvPr/>
          </p:nvSpPr>
          <p:spPr bwMode="auto">
            <a:xfrm>
              <a:off x="4605338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1" name="Google Shape;4434;p96"/>
            <p:cNvSpPr>
              <a:spLocks/>
            </p:cNvSpPr>
            <p:nvPr/>
          </p:nvSpPr>
          <p:spPr bwMode="auto">
            <a:xfrm>
              <a:off x="4902200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2" name="Google Shape;4435;p96"/>
            <p:cNvSpPr>
              <a:spLocks/>
            </p:cNvSpPr>
            <p:nvPr/>
          </p:nvSpPr>
          <p:spPr bwMode="auto">
            <a:xfrm>
              <a:off x="5202238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3" name="Google Shape;4436;p96"/>
            <p:cNvSpPr>
              <a:spLocks/>
            </p:cNvSpPr>
            <p:nvPr/>
          </p:nvSpPr>
          <p:spPr bwMode="auto">
            <a:xfrm>
              <a:off x="4006850" y="4103688"/>
              <a:ext cx="223838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4" name="Google Shape;4437;p96"/>
            <p:cNvSpPr>
              <a:spLocks/>
            </p:cNvSpPr>
            <p:nvPr/>
          </p:nvSpPr>
          <p:spPr bwMode="auto">
            <a:xfrm>
              <a:off x="4303713" y="410368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5" name="Google Shape;4438;p96"/>
            <p:cNvSpPr>
              <a:spLocks/>
            </p:cNvSpPr>
            <p:nvPr/>
          </p:nvSpPr>
          <p:spPr bwMode="auto">
            <a:xfrm>
              <a:off x="4605338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6" name="Google Shape;4439;p96"/>
            <p:cNvSpPr>
              <a:spLocks/>
            </p:cNvSpPr>
            <p:nvPr/>
          </p:nvSpPr>
          <p:spPr bwMode="auto">
            <a:xfrm>
              <a:off x="4902200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7" name="Google Shape;4440;p96"/>
            <p:cNvSpPr>
              <a:spLocks/>
            </p:cNvSpPr>
            <p:nvPr/>
          </p:nvSpPr>
          <p:spPr bwMode="auto">
            <a:xfrm>
              <a:off x="5202238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8" name="Google Shape;4441;p96"/>
            <p:cNvSpPr>
              <a:spLocks/>
            </p:cNvSpPr>
            <p:nvPr/>
          </p:nvSpPr>
          <p:spPr bwMode="auto">
            <a:xfrm>
              <a:off x="4006850" y="4400550"/>
              <a:ext cx="223838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29" name="Google Shape;4442;p96"/>
            <p:cNvSpPr>
              <a:spLocks/>
            </p:cNvSpPr>
            <p:nvPr/>
          </p:nvSpPr>
          <p:spPr bwMode="auto">
            <a:xfrm>
              <a:off x="4303713" y="44005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0" name="Google Shape;4443;p96"/>
            <p:cNvSpPr>
              <a:spLocks/>
            </p:cNvSpPr>
            <p:nvPr/>
          </p:nvSpPr>
          <p:spPr bwMode="auto">
            <a:xfrm>
              <a:off x="4605338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1" name="Google Shape;4444;p96"/>
            <p:cNvSpPr>
              <a:spLocks/>
            </p:cNvSpPr>
            <p:nvPr/>
          </p:nvSpPr>
          <p:spPr bwMode="auto">
            <a:xfrm>
              <a:off x="4902200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2" name="Google Shape;4445;p96"/>
            <p:cNvSpPr>
              <a:spLocks/>
            </p:cNvSpPr>
            <p:nvPr/>
          </p:nvSpPr>
          <p:spPr bwMode="auto">
            <a:xfrm>
              <a:off x="5202238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3" name="Google Shape;4446;p96"/>
            <p:cNvSpPr>
              <a:spLocks/>
            </p:cNvSpPr>
            <p:nvPr/>
          </p:nvSpPr>
          <p:spPr bwMode="auto">
            <a:xfrm>
              <a:off x="4006850" y="4702175"/>
              <a:ext cx="223838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4" name="Google Shape;4447;p96"/>
            <p:cNvSpPr>
              <a:spLocks/>
            </p:cNvSpPr>
            <p:nvPr/>
          </p:nvSpPr>
          <p:spPr bwMode="auto">
            <a:xfrm>
              <a:off x="4303713" y="470217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5" name="Google Shape;4448;p96"/>
            <p:cNvSpPr>
              <a:spLocks/>
            </p:cNvSpPr>
            <p:nvPr/>
          </p:nvSpPr>
          <p:spPr bwMode="auto">
            <a:xfrm>
              <a:off x="4605338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6" name="Google Shape;4449;p96"/>
            <p:cNvSpPr>
              <a:spLocks/>
            </p:cNvSpPr>
            <p:nvPr/>
          </p:nvSpPr>
          <p:spPr bwMode="auto">
            <a:xfrm>
              <a:off x="4902200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7" name="Google Shape;4450;p96"/>
            <p:cNvSpPr>
              <a:spLocks/>
            </p:cNvSpPr>
            <p:nvPr/>
          </p:nvSpPr>
          <p:spPr bwMode="auto">
            <a:xfrm>
              <a:off x="5202238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8" name="Google Shape;4451;p96"/>
            <p:cNvSpPr>
              <a:spLocks/>
            </p:cNvSpPr>
            <p:nvPr/>
          </p:nvSpPr>
          <p:spPr bwMode="auto">
            <a:xfrm>
              <a:off x="4006850" y="4999038"/>
              <a:ext cx="223838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39" name="Google Shape;4452;p96"/>
            <p:cNvSpPr>
              <a:spLocks/>
            </p:cNvSpPr>
            <p:nvPr/>
          </p:nvSpPr>
          <p:spPr bwMode="auto">
            <a:xfrm>
              <a:off x="4303713" y="4999038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0" name="Google Shape;4453;p96"/>
            <p:cNvSpPr>
              <a:spLocks/>
            </p:cNvSpPr>
            <p:nvPr/>
          </p:nvSpPr>
          <p:spPr bwMode="auto">
            <a:xfrm>
              <a:off x="4605338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1" name="Google Shape;4454;p96"/>
            <p:cNvSpPr>
              <a:spLocks/>
            </p:cNvSpPr>
            <p:nvPr/>
          </p:nvSpPr>
          <p:spPr bwMode="auto">
            <a:xfrm>
              <a:off x="4902200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2" name="Google Shape;4455;p96"/>
            <p:cNvSpPr>
              <a:spLocks/>
            </p:cNvSpPr>
            <p:nvPr/>
          </p:nvSpPr>
          <p:spPr bwMode="auto">
            <a:xfrm>
              <a:off x="5202238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8"/>
                    <a:pt x="51" y="58"/>
                  </a:cubicBezTo>
                  <a:close/>
                </a:path>
              </a:pathLst>
            </a:custGeom>
            <a:solidFill>
              <a:srgbClr val="FFE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3" name="Google Shape;4456;p96"/>
            <p:cNvSpPr>
              <a:spLocks/>
            </p:cNvSpPr>
            <p:nvPr/>
          </p:nvSpPr>
          <p:spPr bwMode="auto">
            <a:xfrm>
              <a:off x="4006850" y="5299075"/>
              <a:ext cx="223838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4" name="Google Shape;4457;p96"/>
            <p:cNvSpPr>
              <a:spLocks/>
            </p:cNvSpPr>
            <p:nvPr/>
          </p:nvSpPr>
          <p:spPr bwMode="auto">
            <a:xfrm>
              <a:off x="4303713" y="5299075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5" name="Google Shape;4458;p96"/>
            <p:cNvSpPr>
              <a:spLocks/>
            </p:cNvSpPr>
            <p:nvPr/>
          </p:nvSpPr>
          <p:spPr bwMode="auto">
            <a:xfrm>
              <a:off x="4605338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6" name="Google Shape;4459;p96"/>
            <p:cNvSpPr>
              <a:spLocks/>
            </p:cNvSpPr>
            <p:nvPr/>
          </p:nvSpPr>
          <p:spPr bwMode="auto">
            <a:xfrm>
              <a:off x="4902200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7" name="Google Shape;4460;p96"/>
            <p:cNvSpPr>
              <a:spLocks/>
            </p:cNvSpPr>
            <p:nvPr/>
          </p:nvSpPr>
          <p:spPr bwMode="auto">
            <a:xfrm>
              <a:off x="5202238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8" name="Google Shape;4461;p96"/>
            <p:cNvSpPr>
              <a:spLocks/>
            </p:cNvSpPr>
            <p:nvPr/>
          </p:nvSpPr>
          <p:spPr bwMode="auto">
            <a:xfrm>
              <a:off x="4006850" y="5595938"/>
              <a:ext cx="223838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49" name="Google Shape;4462;p96"/>
            <p:cNvSpPr>
              <a:spLocks/>
            </p:cNvSpPr>
            <p:nvPr/>
          </p:nvSpPr>
          <p:spPr bwMode="auto">
            <a:xfrm>
              <a:off x="4303713" y="559593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0" name="Google Shape;4463;p96"/>
            <p:cNvSpPr>
              <a:spLocks/>
            </p:cNvSpPr>
            <p:nvPr/>
          </p:nvSpPr>
          <p:spPr bwMode="auto">
            <a:xfrm>
              <a:off x="4605338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1" name="Google Shape;4464;p96"/>
            <p:cNvSpPr>
              <a:spLocks/>
            </p:cNvSpPr>
            <p:nvPr/>
          </p:nvSpPr>
          <p:spPr bwMode="auto">
            <a:xfrm>
              <a:off x="4902200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2" name="Google Shape;4465;p96"/>
            <p:cNvSpPr>
              <a:spLocks/>
            </p:cNvSpPr>
            <p:nvPr/>
          </p:nvSpPr>
          <p:spPr bwMode="auto">
            <a:xfrm>
              <a:off x="5202238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3" name="Google Shape;4466;p96"/>
            <p:cNvSpPr>
              <a:spLocks/>
            </p:cNvSpPr>
            <p:nvPr/>
          </p:nvSpPr>
          <p:spPr bwMode="auto">
            <a:xfrm>
              <a:off x="4006850" y="5897563"/>
              <a:ext cx="223838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4" name="Google Shape;4467;p96"/>
            <p:cNvSpPr>
              <a:spLocks/>
            </p:cNvSpPr>
            <p:nvPr/>
          </p:nvSpPr>
          <p:spPr bwMode="auto">
            <a:xfrm>
              <a:off x="4303713" y="5897563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5" name="Google Shape;4468;p96"/>
            <p:cNvSpPr>
              <a:spLocks/>
            </p:cNvSpPr>
            <p:nvPr/>
          </p:nvSpPr>
          <p:spPr bwMode="auto">
            <a:xfrm>
              <a:off x="4605338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6" name="Google Shape;4469;p96"/>
            <p:cNvSpPr>
              <a:spLocks/>
            </p:cNvSpPr>
            <p:nvPr/>
          </p:nvSpPr>
          <p:spPr bwMode="auto">
            <a:xfrm>
              <a:off x="4902200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7" name="Google Shape;4470;p96"/>
            <p:cNvSpPr>
              <a:spLocks/>
            </p:cNvSpPr>
            <p:nvPr/>
          </p:nvSpPr>
          <p:spPr bwMode="auto">
            <a:xfrm>
              <a:off x="5202238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8" name="Google Shape;4471;p96"/>
            <p:cNvSpPr>
              <a:spLocks/>
            </p:cNvSpPr>
            <p:nvPr/>
          </p:nvSpPr>
          <p:spPr bwMode="auto">
            <a:xfrm>
              <a:off x="4006850" y="6194425"/>
              <a:ext cx="223838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59" name="Google Shape;4472;p96"/>
            <p:cNvSpPr>
              <a:spLocks/>
            </p:cNvSpPr>
            <p:nvPr/>
          </p:nvSpPr>
          <p:spPr bwMode="auto">
            <a:xfrm>
              <a:off x="4303713" y="619442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0" name="Google Shape;4473;p96"/>
            <p:cNvSpPr>
              <a:spLocks/>
            </p:cNvSpPr>
            <p:nvPr/>
          </p:nvSpPr>
          <p:spPr bwMode="auto">
            <a:xfrm>
              <a:off x="4605338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1" name="Google Shape;4474;p96"/>
            <p:cNvSpPr>
              <a:spLocks/>
            </p:cNvSpPr>
            <p:nvPr/>
          </p:nvSpPr>
          <p:spPr bwMode="auto">
            <a:xfrm>
              <a:off x="4902200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62" name="Google Shape;4475;p96"/>
            <p:cNvSpPr>
              <a:spLocks/>
            </p:cNvSpPr>
            <p:nvPr/>
          </p:nvSpPr>
          <p:spPr bwMode="auto">
            <a:xfrm>
              <a:off x="5202238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4" y="57"/>
                    <a:pt x="51" y="57"/>
                  </a:cubicBezTo>
                  <a:close/>
                </a:path>
              </a:pathLst>
            </a:custGeom>
            <a:solidFill>
              <a:srgbClr val="FFA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06862" name="Google Shape;4476;p96"/>
          <p:cNvGrpSpPr>
            <a:grpSpLocks/>
          </p:cNvGrpSpPr>
          <p:nvPr/>
        </p:nvGrpSpPr>
        <p:grpSpPr bwMode="auto">
          <a:xfrm>
            <a:off x="1237457" y="3506788"/>
            <a:ext cx="1420814" cy="2909887"/>
            <a:chOff x="1236662" y="3506788"/>
            <a:chExt cx="1420814" cy="2909887"/>
          </a:xfrm>
        </p:grpSpPr>
        <p:sp>
          <p:nvSpPr>
            <p:cNvPr id="206863" name="Google Shape;4477;p96"/>
            <p:cNvSpPr>
              <a:spLocks/>
            </p:cNvSpPr>
            <p:nvPr/>
          </p:nvSpPr>
          <p:spPr bwMode="auto">
            <a:xfrm>
              <a:off x="1236662" y="3506788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64" name="Google Shape;4478;p96"/>
            <p:cNvSpPr>
              <a:spLocks/>
            </p:cNvSpPr>
            <p:nvPr/>
          </p:nvSpPr>
          <p:spPr bwMode="auto">
            <a:xfrm>
              <a:off x="1536699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65" name="Google Shape;4479;p96"/>
            <p:cNvSpPr>
              <a:spLocks/>
            </p:cNvSpPr>
            <p:nvPr/>
          </p:nvSpPr>
          <p:spPr bwMode="auto">
            <a:xfrm>
              <a:off x="1833562" y="3506788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66" name="Google Shape;4480;p96"/>
            <p:cNvSpPr>
              <a:spLocks/>
            </p:cNvSpPr>
            <p:nvPr/>
          </p:nvSpPr>
          <p:spPr bwMode="auto">
            <a:xfrm>
              <a:off x="2133598" y="3506788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67" name="Google Shape;4481;p96"/>
            <p:cNvSpPr>
              <a:spLocks/>
            </p:cNvSpPr>
            <p:nvPr/>
          </p:nvSpPr>
          <p:spPr bwMode="auto">
            <a:xfrm>
              <a:off x="2430461" y="3506788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68" name="Google Shape;4482;p96"/>
            <p:cNvSpPr>
              <a:spLocks/>
            </p:cNvSpPr>
            <p:nvPr/>
          </p:nvSpPr>
          <p:spPr bwMode="auto">
            <a:xfrm>
              <a:off x="1236662" y="3803650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69" name="Google Shape;4483;p96"/>
            <p:cNvSpPr>
              <a:spLocks/>
            </p:cNvSpPr>
            <p:nvPr/>
          </p:nvSpPr>
          <p:spPr bwMode="auto">
            <a:xfrm>
              <a:off x="1536699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0" name="Google Shape;4484;p96"/>
            <p:cNvSpPr>
              <a:spLocks/>
            </p:cNvSpPr>
            <p:nvPr/>
          </p:nvSpPr>
          <p:spPr bwMode="auto">
            <a:xfrm>
              <a:off x="1833562" y="38036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1" name="Google Shape;4485;p96"/>
            <p:cNvSpPr>
              <a:spLocks/>
            </p:cNvSpPr>
            <p:nvPr/>
          </p:nvSpPr>
          <p:spPr bwMode="auto">
            <a:xfrm>
              <a:off x="2133598" y="38036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2" name="Google Shape;4486;p96"/>
            <p:cNvSpPr>
              <a:spLocks/>
            </p:cNvSpPr>
            <p:nvPr/>
          </p:nvSpPr>
          <p:spPr bwMode="auto">
            <a:xfrm>
              <a:off x="2430461" y="38036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3" name="Google Shape;4487;p96"/>
            <p:cNvSpPr>
              <a:spLocks/>
            </p:cNvSpPr>
            <p:nvPr/>
          </p:nvSpPr>
          <p:spPr bwMode="auto">
            <a:xfrm>
              <a:off x="1236662" y="4103688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4" name="Google Shape;4488;p96"/>
            <p:cNvSpPr>
              <a:spLocks/>
            </p:cNvSpPr>
            <p:nvPr/>
          </p:nvSpPr>
          <p:spPr bwMode="auto">
            <a:xfrm>
              <a:off x="1536699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5" name="Google Shape;4489;p96"/>
            <p:cNvSpPr>
              <a:spLocks/>
            </p:cNvSpPr>
            <p:nvPr/>
          </p:nvSpPr>
          <p:spPr bwMode="auto">
            <a:xfrm>
              <a:off x="1833562" y="410368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6" name="Google Shape;4490;p96"/>
            <p:cNvSpPr>
              <a:spLocks/>
            </p:cNvSpPr>
            <p:nvPr/>
          </p:nvSpPr>
          <p:spPr bwMode="auto">
            <a:xfrm>
              <a:off x="2133598" y="410368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7" name="Google Shape;4491;p96"/>
            <p:cNvSpPr>
              <a:spLocks/>
            </p:cNvSpPr>
            <p:nvPr/>
          </p:nvSpPr>
          <p:spPr bwMode="auto">
            <a:xfrm>
              <a:off x="2430461" y="410368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8" name="Google Shape;4492;p96"/>
            <p:cNvSpPr>
              <a:spLocks/>
            </p:cNvSpPr>
            <p:nvPr/>
          </p:nvSpPr>
          <p:spPr bwMode="auto">
            <a:xfrm>
              <a:off x="1236662" y="4400550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79" name="Google Shape;4493;p96"/>
            <p:cNvSpPr>
              <a:spLocks/>
            </p:cNvSpPr>
            <p:nvPr/>
          </p:nvSpPr>
          <p:spPr bwMode="auto">
            <a:xfrm>
              <a:off x="1536699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0" name="Google Shape;4494;p96"/>
            <p:cNvSpPr>
              <a:spLocks/>
            </p:cNvSpPr>
            <p:nvPr/>
          </p:nvSpPr>
          <p:spPr bwMode="auto">
            <a:xfrm>
              <a:off x="1833562" y="44005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1" name="Google Shape;4495;p96"/>
            <p:cNvSpPr>
              <a:spLocks/>
            </p:cNvSpPr>
            <p:nvPr/>
          </p:nvSpPr>
          <p:spPr bwMode="auto">
            <a:xfrm>
              <a:off x="2133598" y="4400550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2" name="Google Shape;4496;p96"/>
            <p:cNvSpPr>
              <a:spLocks/>
            </p:cNvSpPr>
            <p:nvPr/>
          </p:nvSpPr>
          <p:spPr bwMode="auto">
            <a:xfrm>
              <a:off x="2430461" y="4400550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3" name="Google Shape;4497;p96"/>
            <p:cNvSpPr>
              <a:spLocks/>
            </p:cNvSpPr>
            <p:nvPr/>
          </p:nvSpPr>
          <p:spPr bwMode="auto">
            <a:xfrm>
              <a:off x="1236662" y="4702175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4" name="Google Shape;4498;p96"/>
            <p:cNvSpPr>
              <a:spLocks/>
            </p:cNvSpPr>
            <p:nvPr/>
          </p:nvSpPr>
          <p:spPr bwMode="auto">
            <a:xfrm>
              <a:off x="1536699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5" name="Google Shape;4499;p96"/>
            <p:cNvSpPr>
              <a:spLocks/>
            </p:cNvSpPr>
            <p:nvPr/>
          </p:nvSpPr>
          <p:spPr bwMode="auto">
            <a:xfrm>
              <a:off x="1833562" y="470217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6" name="Google Shape;4500;p96"/>
            <p:cNvSpPr>
              <a:spLocks/>
            </p:cNvSpPr>
            <p:nvPr/>
          </p:nvSpPr>
          <p:spPr bwMode="auto">
            <a:xfrm>
              <a:off x="2133598" y="470217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7" name="Google Shape;4501;p96"/>
            <p:cNvSpPr>
              <a:spLocks/>
            </p:cNvSpPr>
            <p:nvPr/>
          </p:nvSpPr>
          <p:spPr bwMode="auto">
            <a:xfrm>
              <a:off x="2430461" y="470217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8" name="Google Shape;4502;p96"/>
            <p:cNvSpPr>
              <a:spLocks/>
            </p:cNvSpPr>
            <p:nvPr/>
          </p:nvSpPr>
          <p:spPr bwMode="auto">
            <a:xfrm>
              <a:off x="1236662" y="4999038"/>
              <a:ext cx="225425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89" name="Google Shape;4503;p96"/>
            <p:cNvSpPr>
              <a:spLocks/>
            </p:cNvSpPr>
            <p:nvPr/>
          </p:nvSpPr>
          <p:spPr bwMode="auto">
            <a:xfrm>
              <a:off x="1536699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0" name="Google Shape;4504;p96"/>
            <p:cNvSpPr>
              <a:spLocks/>
            </p:cNvSpPr>
            <p:nvPr/>
          </p:nvSpPr>
          <p:spPr bwMode="auto">
            <a:xfrm>
              <a:off x="1833562" y="4999038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1" name="Google Shape;4505;p96"/>
            <p:cNvSpPr>
              <a:spLocks/>
            </p:cNvSpPr>
            <p:nvPr/>
          </p:nvSpPr>
          <p:spPr bwMode="auto">
            <a:xfrm>
              <a:off x="2133598" y="4999038"/>
              <a:ext cx="222250" cy="227013"/>
            </a:xfrm>
            <a:custGeom>
              <a:avLst/>
              <a:gdLst>
                <a:gd name="T0" fmla="*/ 2147483646 w 57"/>
                <a:gd name="T1" fmla="*/ 2147483646 h 58"/>
                <a:gd name="T2" fmla="*/ 2147483646 w 57"/>
                <a:gd name="T3" fmla="*/ 2147483646 h 58"/>
                <a:gd name="T4" fmla="*/ 0 w 57"/>
                <a:gd name="T5" fmla="*/ 2147483646 h 58"/>
                <a:gd name="T6" fmla="*/ 0 w 57"/>
                <a:gd name="T7" fmla="*/ 2147483646 h 58"/>
                <a:gd name="T8" fmla="*/ 2147483646 w 57"/>
                <a:gd name="T9" fmla="*/ 0 h 58"/>
                <a:gd name="T10" fmla="*/ 2147483646 w 57"/>
                <a:gd name="T11" fmla="*/ 0 h 58"/>
                <a:gd name="T12" fmla="*/ 2147483646 w 57"/>
                <a:gd name="T13" fmla="*/ 2147483646 h 58"/>
                <a:gd name="T14" fmla="*/ 2147483646 w 57"/>
                <a:gd name="T15" fmla="*/ 2147483646 h 58"/>
                <a:gd name="T16" fmla="*/ 2147483646 w 57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8" extrusionOk="0">
                  <a:moveTo>
                    <a:pt x="51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2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8"/>
                    <a:pt x="51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2" name="Google Shape;4506;p96"/>
            <p:cNvSpPr>
              <a:spLocks/>
            </p:cNvSpPr>
            <p:nvPr/>
          </p:nvSpPr>
          <p:spPr bwMode="auto">
            <a:xfrm>
              <a:off x="2430461" y="4999038"/>
              <a:ext cx="227013" cy="227013"/>
            </a:xfrm>
            <a:custGeom>
              <a:avLst/>
              <a:gdLst>
                <a:gd name="T0" fmla="*/ 2147483646 w 58"/>
                <a:gd name="T1" fmla="*/ 2147483646 h 58"/>
                <a:gd name="T2" fmla="*/ 2147483646 w 58"/>
                <a:gd name="T3" fmla="*/ 2147483646 h 58"/>
                <a:gd name="T4" fmla="*/ 0 w 58"/>
                <a:gd name="T5" fmla="*/ 2147483646 h 58"/>
                <a:gd name="T6" fmla="*/ 0 w 58"/>
                <a:gd name="T7" fmla="*/ 2147483646 h 58"/>
                <a:gd name="T8" fmla="*/ 2147483646 w 58"/>
                <a:gd name="T9" fmla="*/ 0 h 58"/>
                <a:gd name="T10" fmla="*/ 2147483646 w 58"/>
                <a:gd name="T11" fmla="*/ 0 h 58"/>
                <a:gd name="T12" fmla="*/ 2147483646 w 58"/>
                <a:gd name="T13" fmla="*/ 2147483646 h 58"/>
                <a:gd name="T14" fmla="*/ 2147483646 w 58"/>
                <a:gd name="T15" fmla="*/ 2147483646 h 58"/>
                <a:gd name="T16" fmla="*/ 2147483646 w 58"/>
                <a:gd name="T17" fmla="*/ 2147483646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8" extrusionOk="0">
                  <a:moveTo>
                    <a:pt x="52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3" name="Google Shape;4507;p96"/>
            <p:cNvSpPr>
              <a:spLocks/>
            </p:cNvSpPr>
            <p:nvPr/>
          </p:nvSpPr>
          <p:spPr bwMode="auto">
            <a:xfrm>
              <a:off x="1236662" y="5299075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4" name="Google Shape;4508;p96"/>
            <p:cNvSpPr>
              <a:spLocks/>
            </p:cNvSpPr>
            <p:nvPr/>
          </p:nvSpPr>
          <p:spPr bwMode="auto">
            <a:xfrm>
              <a:off x="1536699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5" name="Google Shape;4509;p96"/>
            <p:cNvSpPr>
              <a:spLocks/>
            </p:cNvSpPr>
            <p:nvPr/>
          </p:nvSpPr>
          <p:spPr bwMode="auto">
            <a:xfrm>
              <a:off x="1833562" y="5299075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6" name="Google Shape;4510;p96"/>
            <p:cNvSpPr>
              <a:spLocks/>
            </p:cNvSpPr>
            <p:nvPr/>
          </p:nvSpPr>
          <p:spPr bwMode="auto">
            <a:xfrm>
              <a:off x="2133598" y="5299075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6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7" name="Google Shape;4511;p96"/>
            <p:cNvSpPr>
              <a:spLocks/>
            </p:cNvSpPr>
            <p:nvPr/>
          </p:nvSpPr>
          <p:spPr bwMode="auto">
            <a:xfrm>
              <a:off x="2430461" y="5299075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6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8" name="Google Shape;4512;p96"/>
            <p:cNvSpPr>
              <a:spLocks/>
            </p:cNvSpPr>
            <p:nvPr/>
          </p:nvSpPr>
          <p:spPr bwMode="auto">
            <a:xfrm>
              <a:off x="1236662" y="5595938"/>
              <a:ext cx="225425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899" name="Google Shape;4513;p96"/>
            <p:cNvSpPr>
              <a:spLocks/>
            </p:cNvSpPr>
            <p:nvPr/>
          </p:nvSpPr>
          <p:spPr bwMode="auto">
            <a:xfrm>
              <a:off x="1536699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0" name="Google Shape;4514;p96"/>
            <p:cNvSpPr>
              <a:spLocks/>
            </p:cNvSpPr>
            <p:nvPr/>
          </p:nvSpPr>
          <p:spPr bwMode="auto">
            <a:xfrm>
              <a:off x="1833562" y="559593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1" name="Google Shape;4515;p96"/>
            <p:cNvSpPr>
              <a:spLocks/>
            </p:cNvSpPr>
            <p:nvPr/>
          </p:nvSpPr>
          <p:spPr bwMode="auto">
            <a:xfrm>
              <a:off x="2133598" y="5595938"/>
              <a:ext cx="222250" cy="223838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2" name="Google Shape;4516;p96"/>
            <p:cNvSpPr>
              <a:spLocks/>
            </p:cNvSpPr>
            <p:nvPr/>
          </p:nvSpPr>
          <p:spPr bwMode="auto">
            <a:xfrm>
              <a:off x="2430461" y="5595938"/>
              <a:ext cx="227013" cy="223838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EE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3" name="Google Shape;4517;p96"/>
            <p:cNvSpPr>
              <a:spLocks/>
            </p:cNvSpPr>
            <p:nvPr/>
          </p:nvSpPr>
          <p:spPr bwMode="auto">
            <a:xfrm>
              <a:off x="1236662" y="5897563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4" name="Google Shape;4518;p96"/>
            <p:cNvSpPr>
              <a:spLocks/>
            </p:cNvSpPr>
            <p:nvPr/>
          </p:nvSpPr>
          <p:spPr bwMode="auto">
            <a:xfrm>
              <a:off x="1536699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5" name="Google Shape;4519;p96"/>
            <p:cNvSpPr>
              <a:spLocks/>
            </p:cNvSpPr>
            <p:nvPr/>
          </p:nvSpPr>
          <p:spPr bwMode="auto">
            <a:xfrm>
              <a:off x="1833562" y="5897563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6" name="Google Shape;4520;p96"/>
            <p:cNvSpPr>
              <a:spLocks/>
            </p:cNvSpPr>
            <p:nvPr/>
          </p:nvSpPr>
          <p:spPr bwMode="auto">
            <a:xfrm>
              <a:off x="2133598" y="5897563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2"/>
                    <a:pt x="57" y="5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4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7" name="Google Shape;4521;p96"/>
            <p:cNvSpPr>
              <a:spLocks/>
            </p:cNvSpPr>
            <p:nvPr/>
          </p:nvSpPr>
          <p:spPr bwMode="auto">
            <a:xfrm>
              <a:off x="2430461" y="5897563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2"/>
                    <a:pt x="58" y="5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4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8" name="Google Shape;4522;p96"/>
            <p:cNvSpPr>
              <a:spLocks/>
            </p:cNvSpPr>
            <p:nvPr/>
          </p:nvSpPr>
          <p:spPr bwMode="auto">
            <a:xfrm>
              <a:off x="1236662" y="6194425"/>
              <a:ext cx="225425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09" name="Google Shape;4523;p96"/>
            <p:cNvSpPr>
              <a:spLocks/>
            </p:cNvSpPr>
            <p:nvPr/>
          </p:nvSpPr>
          <p:spPr bwMode="auto">
            <a:xfrm>
              <a:off x="1536699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0" name="Google Shape;4524;p96"/>
            <p:cNvSpPr>
              <a:spLocks/>
            </p:cNvSpPr>
            <p:nvPr/>
          </p:nvSpPr>
          <p:spPr bwMode="auto">
            <a:xfrm>
              <a:off x="1833562" y="619442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1" name="Google Shape;4525;p96"/>
            <p:cNvSpPr>
              <a:spLocks/>
            </p:cNvSpPr>
            <p:nvPr/>
          </p:nvSpPr>
          <p:spPr bwMode="auto">
            <a:xfrm>
              <a:off x="2133598" y="6194425"/>
              <a:ext cx="222250" cy="2222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0 w 57"/>
                <a:gd name="T5" fmla="*/ 2147483646 h 57"/>
                <a:gd name="T6" fmla="*/ 0 w 57"/>
                <a:gd name="T7" fmla="*/ 2147483646 h 57"/>
                <a:gd name="T8" fmla="*/ 2147483646 w 57"/>
                <a:gd name="T9" fmla="*/ 0 h 57"/>
                <a:gd name="T10" fmla="*/ 2147483646 w 57"/>
                <a:gd name="T11" fmla="*/ 0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57" extrusionOk="0">
                  <a:moveTo>
                    <a:pt x="51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5" y="57"/>
                    <a:pt x="51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6912" name="Google Shape;4526;p96"/>
            <p:cNvSpPr>
              <a:spLocks/>
            </p:cNvSpPr>
            <p:nvPr/>
          </p:nvSpPr>
          <p:spPr bwMode="auto">
            <a:xfrm>
              <a:off x="2430463" y="6194425"/>
              <a:ext cx="227013" cy="222250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0 w 58"/>
                <a:gd name="T5" fmla="*/ 2147483646 h 57"/>
                <a:gd name="T6" fmla="*/ 0 w 58"/>
                <a:gd name="T7" fmla="*/ 2147483646 h 57"/>
                <a:gd name="T8" fmla="*/ 2147483646 w 58"/>
                <a:gd name="T9" fmla="*/ 0 h 57"/>
                <a:gd name="T10" fmla="*/ 2147483646 w 58"/>
                <a:gd name="T11" fmla="*/ 0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" h="57" extrusionOk="0">
                  <a:moveTo>
                    <a:pt x="52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5"/>
                    <a:pt x="55" y="57"/>
                    <a:pt x="52" y="57"/>
                  </a:cubicBezTo>
                  <a:close/>
                </a:path>
              </a:pathLst>
            </a:custGeom>
            <a:solidFill>
              <a:srgbClr val="B02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9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600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50"/>
                            </p:stCondLst>
                            <p:childTnLst>
                              <p:par>
                                <p:cTn id="36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50"/>
                            </p:stCondLst>
                            <p:childTnLst>
                              <p:par>
                                <p:cTn id="4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00" fill="hold"/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00" fill="hold"/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1" grpId="0"/>
      <p:bldP spid="206852" grpId="0"/>
      <p:bldP spid="206853" grpId="0"/>
      <p:bldP spid="206854" grpId="0"/>
      <p:bldP spid="206855" grpId="0"/>
      <p:bldP spid="206856" grpId="0"/>
      <p:bldP spid="206857" grpId="0"/>
      <p:bldP spid="2068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4" name="Google Shape;4537;p97"/>
          <p:cNvSpPr txBox="1">
            <a:spLocks noChangeArrowheads="1"/>
          </p:cNvSpPr>
          <p:nvPr/>
        </p:nvSpPr>
        <p:spPr bwMode="auto">
          <a:xfrm>
            <a:off x="2210594" y="5714200"/>
            <a:ext cx="1319212" cy="3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" panose="020B0606030504020204" pitchFamily="34" charset="0"/>
                <a:sym typeface="Open Sans" panose="020B0606030504020204" pitchFamily="34" charset="0"/>
              </a:rPr>
              <a:t>Title A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  <a:cs typeface="Open Sans" panose="020B0606030504020204" pitchFamily="34" charset="0"/>
            </a:endParaRPr>
          </a:p>
        </p:txBody>
      </p:sp>
      <p:sp>
        <p:nvSpPr>
          <p:cNvPr id="208905" name="Google Shape;4538;p97"/>
          <p:cNvSpPr txBox="1">
            <a:spLocks noChangeArrowheads="1"/>
          </p:cNvSpPr>
          <p:nvPr/>
        </p:nvSpPr>
        <p:spPr bwMode="auto">
          <a:xfrm>
            <a:off x="3826669" y="5714200"/>
            <a:ext cx="1319212" cy="3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" panose="020B0606030504020204" pitchFamily="34" charset="0"/>
                <a:sym typeface="Open Sans" panose="020B0606030504020204" pitchFamily="34" charset="0"/>
              </a:rPr>
              <a:t>Title B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  <a:cs typeface="Open Sans" panose="020B0606030504020204" pitchFamily="34" charset="0"/>
            </a:endParaRPr>
          </a:p>
        </p:txBody>
      </p:sp>
      <p:sp>
        <p:nvSpPr>
          <p:cNvPr id="208906" name="Google Shape;4539;p97"/>
          <p:cNvSpPr txBox="1">
            <a:spLocks noChangeArrowheads="1"/>
          </p:cNvSpPr>
          <p:nvPr/>
        </p:nvSpPr>
        <p:spPr bwMode="auto">
          <a:xfrm>
            <a:off x="5436394" y="5714200"/>
            <a:ext cx="1319212" cy="3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" panose="020B0606030504020204" pitchFamily="34" charset="0"/>
                <a:sym typeface="Open Sans" panose="020B0606030504020204" pitchFamily="34" charset="0"/>
              </a:rPr>
              <a:t>Title C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  <a:cs typeface="Open Sans" panose="020B0606030504020204" pitchFamily="34" charset="0"/>
            </a:endParaRPr>
          </a:p>
        </p:txBody>
      </p:sp>
      <p:sp>
        <p:nvSpPr>
          <p:cNvPr id="208907" name="Google Shape;4540;p97"/>
          <p:cNvSpPr txBox="1">
            <a:spLocks noChangeArrowheads="1"/>
          </p:cNvSpPr>
          <p:nvPr/>
        </p:nvSpPr>
        <p:spPr bwMode="auto">
          <a:xfrm>
            <a:off x="7047706" y="5714200"/>
            <a:ext cx="1319213" cy="3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" panose="020B0606030504020204" pitchFamily="34" charset="0"/>
                <a:sym typeface="Open Sans" panose="020B0606030504020204" pitchFamily="34" charset="0"/>
              </a:rPr>
              <a:t>Title D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  <a:cs typeface="Open Sans" panose="020B0606030504020204" pitchFamily="34" charset="0"/>
            </a:endParaRPr>
          </a:p>
        </p:txBody>
      </p:sp>
      <p:sp>
        <p:nvSpPr>
          <p:cNvPr id="208908" name="Google Shape;4541;p97"/>
          <p:cNvSpPr txBox="1">
            <a:spLocks noChangeArrowheads="1"/>
          </p:cNvSpPr>
          <p:nvPr/>
        </p:nvSpPr>
        <p:spPr bwMode="auto">
          <a:xfrm>
            <a:off x="8662194" y="5714200"/>
            <a:ext cx="1319212" cy="3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" panose="020B0606030504020204" pitchFamily="34" charset="0"/>
                <a:sym typeface="Open Sans" panose="020B0606030504020204" pitchFamily="34" charset="0"/>
              </a:rPr>
              <a:t>Title E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  <a:cs typeface="Open Sans" panose="020B0606030504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B1FF1F1A-2151-BA4C-AF9A-7E338099E0AE}"/>
              </a:ext>
            </a:extLst>
          </p:cNvPr>
          <p:cNvGrpSpPr/>
          <p:nvPr/>
        </p:nvGrpSpPr>
        <p:grpSpPr>
          <a:xfrm>
            <a:off x="1224983" y="4231282"/>
            <a:ext cx="8851332" cy="329292"/>
            <a:chOff x="1224983" y="4231282"/>
            <a:chExt cx="8851332" cy="329292"/>
          </a:xfrm>
        </p:grpSpPr>
        <p:cxnSp>
          <p:nvCxnSpPr>
            <p:cNvPr id="208898" name="Google Shape;4531;p97"/>
            <p:cNvCxnSpPr>
              <a:cxnSpLocks noChangeShapeType="1"/>
            </p:cNvCxnSpPr>
            <p:nvPr/>
          </p:nvCxnSpPr>
          <p:spPr bwMode="auto">
            <a:xfrm>
              <a:off x="2068287" y="4387083"/>
              <a:ext cx="8008028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909" name="Google Shape;4542;p97"/>
            <p:cNvSpPr txBox="1">
              <a:spLocks noChangeArrowheads="1"/>
            </p:cNvSpPr>
            <p:nvPr/>
          </p:nvSpPr>
          <p:spPr bwMode="auto">
            <a:xfrm>
              <a:off x="1224983" y="4231282"/>
              <a:ext cx="780796" cy="32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20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100</a:t>
              </a:r>
              <a:endParaRPr lang="en-US" altLang="en-US" sz="20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56CB2122-57B2-8E44-A013-3E9DC098769C}"/>
              </a:ext>
            </a:extLst>
          </p:cNvPr>
          <p:cNvGrpSpPr/>
          <p:nvPr/>
        </p:nvGrpSpPr>
        <p:grpSpPr>
          <a:xfrm>
            <a:off x="1224983" y="3258143"/>
            <a:ext cx="8851332" cy="329293"/>
            <a:chOff x="1224983" y="3258143"/>
            <a:chExt cx="8851332" cy="329293"/>
          </a:xfrm>
        </p:grpSpPr>
        <p:cxnSp>
          <p:nvCxnSpPr>
            <p:cNvPr id="208899" name="Google Shape;4532;p97"/>
            <p:cNvCxnSpPr>
              <a:cxnSpLocks noChangeShapeType="1"/>
            </p:cNvCxnSpPr>
            <p:nvPr/>
          </p:nvCxnSpPr>
          <p:spPr bwMode="auto">
            <a:xfrm>
              <a:off x="2068287" y="3413946"/>
              <a:ext cx="8008028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910" name="Google Shape;4543;p97"/>
            <p:cNvSpPr txBox="1">
              <a:spLocks noChangeArrowheads="1"/>
            </p:cNvSpPr>
            <p:nvPr/>
          </p:nvSpPr>
          <p:spPr bwMode="auto">
            <a:xfrm>
              <a:off x="1224983" y="3258143"/>
              <a:ext cx="780796" cy="329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20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200</a:t>
              </a:r>
              <a:endParaRPr lang="en-US" altLang="en-US" sz="20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408F9035-AEF0-3544-9339-C16D6721E2A3}"/>
              </a:ext>
            </a:extLst>
          </p:cNvPr>
          <p:cNvGrpSpPr/>
          <p:nvPr/>
        </p:nvGrpSpPr>
        <p:grpSpPr>
          <a:xfrm>
            <a:off x="1224983" y="2267543"/>
            <a:ext cx="8851332" cy="329293"/>
            <a:chOff x="1224983" y="2267543"/>
            <a:chExt cx="8851332" cy="329293"/>
          </a:xfrm>
        </p:grpSpPr>
        <p:cxnSp>
          <p:nvCxnSpPr>
            <p:cNvPr id="208900" name="Google Shape;4533;p97"/>
            <p:cNvCxnSpPr>
              <a:cxnSpLocks noChangeShapeType="1"/>
            </p:cNvCxnSpPr>
            <p:nvPr/>
          </p:nvCxnSpPr>
          <p:spPr bwMode="auto">
            <a:xfrm>
              <a:off x="2068287" y="2440808"/>
              <a:ext cx="8008028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911" name="Google Shape;4544;p97"/>
            <p:cNvSpPr txBox="1">
              <a:spLocks noChangeArrowheads="1"/>
            </p:cNvSpPr>
            <p:nvPr/>
          </p:nvSpPr>
          <p:spPr bwMode="auto">
            <a:xfrm>
              <a:off x="1224983" y="2267543"/>
              <a:ext cx="780796" cy="329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20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300</a:t>
              </a:r>
              <a:endParaRPr lang="en-US" altLang="en-US" sz="20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sp>
        <p:nvSpPr>
          <p:cNvPr id="208912" name="Google Shape;4545;p97"/>
          <p:cNvSpPr txBox="1">
            <a:spLocks noChangeArrowheads="1"/>
          </p:cNvSpPr>
          <p:nvPr/>
        </p:nvSpPr>
        <p:spPr bwMode="auto">
          <a:xfrm>
            <a:off x="2441688" y="1462908"/>
            <a:ext cx="788987" cy="3897313"/>
          </a:xfrm>
          <a:prstGeom prst="rect">
            <a:avLst/>
          </a:prstGeom>
          <a:solidFill>
            <a:srgbClr val="FFF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13" name="Google Shape;4546;p97"/>
          <p:cNvSpPr txBox="1">
            <a:spLocks noChangeArrowheads="1"/>
          </p:cNvSpPr>
          <p:nvPr/>
        </p:nvSpPr>
        <p:spPr bwMode="auto">
          <a:xfrm>
            <a:off x="2441688" y="3132958"/>
            <a:ext cx="788987" cy="2227263"/>
          </a:xfrm>
          <a:prstGeom prst="rect">
            <a:avLst/>
          </a:prstGeom>
          <a:solidFill>
            <a:srgbClr val="FFCA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14" name="Google Shape;4547;p97"/>
          <p:cNvSpPr txBox="1">
            <a:spLocks noChangeArrowheads="1"/>
          </p:cNvSpPr>
          <p:nvPr/>
        </p:nvSpPr>
        <p:spPr bwMode="auto">
          <a:xfrm>
            <a:off x="4056175" y="1462908"/>
            <a:ext cx="788988" cy="3897313"/>
          </a:xfrm>
          <a:prstGeom prst="rect">
            <a:avLst/>
          </a:prstGeom>
          <a:solidFill>
            <a:srgbClr val="FEE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15" name="Google Shape;4548;p97"/>
          <p:cNvSpPr txBox="1">
            <a:spLocks noChangeArrowheads="1"/>
          </p:cNvSpPr>
          <p:nvPr/>
        </p:nvSpPr>
        <p:spPr bwMode="auto">
          <a:xfrm>
            <a:off x="5669075" y="1462908"/>
            <a:ext cx="793750" cy="3897313"/>
          </a:xfrm>
          <a:prstGeom prst="rect">
            <a:avLst/>
          </a:prstGeom>
          <a:solidFill>
            <a:srgbClr val="F8D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16" name="Google Shape;4549;p97"/>
          <p:cNvSpPr txBox="1">
            <a:spLocks noChangeArrowheads="1"/>
          </p:cNvSpPr>
          <p:nvPr/>
        </p:nvSpPr>
        <p:spPr bwMode="auto">
          <a:xfrm>
            <a:off x="7286738" y="1462908"/>
            <a:ext cx="790575" cy="3897313"/>
          </a:xfrm>
          <a:prstGeom prst="rect">
            <a:avLst/>
          </a:prstGeom>
          <a:solidFill>
            <a:srgbClr val="ECD6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17" name="Google Shape;4550;p97"/>
          <p:cNvSpPr txBox="1">
            <a:spLocks noChangeArrowheads="1"/>
          </p:cNvSpPr>
          <p:nvPr/>
        </p:nvSpPr>
        <p:spPr bwMode="auto">
          <a:xfrm>
            <a:off x="8901225" y="1462908"/>
            <a:ext cx="788988" cy="3897313"/>
          </a:xfrm>
          <a:prstGeom prst="rect">
            <a:avLst/>
          </a:prstGeom>
          <a:solidFill>
            <a:srgbClr val="E5D7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18" name="Google Shape;4551;p97"/>
          <p:cNvSpPr txBox="1">
            <a:spLocks noChangeArrowheads="1"/>
          </p:cNvSpPr>
          <p:nvPr/>
        </p:nvSpPr>
        <p:spPr bwMode="auto">
          <a:xfrm>
            <a:off x="4056175" y="3725096"/>
            <a:ext cx="788988" cy="1635125"/>
          </a:xfrm>
          <a:prstGeom prst="rect">
            <a:avLst/>
          </a:pr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19" name="Google Shape;4552;p97"/>
          <p:cNvSpPr txBox="1">
            <a:spLocks noChangeArrowheads="1"/>
          </p:cNvSpPr>
          <p:nvPr/>
        </p:nvSpPr>
        <p:spPr bwMode="auto">
          <a:xfrm>
            <a:off x="5669075" y="2512246"/>
            <a:ext cx="793750" cy="2847975"/>
          </a:xfrm>
          <a:prstGeom prst="rect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20" name="Google Shape;4553;p97"/>
          <p:cNvSpPr txBox="1">
            <a:spLocks noChangeArrowheads="1"/>
          </p:cNvSpPr>
          <p:nvPr/>
        </p:nvSpPr>
        <p:spPr bwMode="auto">
          <a:xfrm>
            <a:off x="7286738" y="3063108"/>
            <a:ext cx="790575" cy="2297113"/>
          </a:xfrm>
          <a:prstGeom prst="rect">
            <a:avLst/>
          </a:prstGeom>
          <a:solidFill>
            <a:srgbClr val="A632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21" name="Google Shape;4554;p97"/>
          <p:cNvSpPr txBox="1">
            <a:spLocks noChangeArrowheads="1"/>
          </p:cNvSpPr>
          <p:nvPr/>
        </p:nvSpPr>
        <p:spPr bwMode="auto">
          <a:xfrm>
            <a:off x="8901225" y="2237608"/>
            <a:ext cx="788988" cy="3122613"/>
          </a:xfrm>
          <a:prstGeom prst="rect">
            <a:avLst/>
          </a:prstGeom>
          <a:solidFill>
            <a:srgbClr val="7D38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922" name="Google Shape;4555;p97"/>
          <p:cNvSpPr txBox="1">
            <a:spLocks noChangeArrowheads="1"/>
          </p:cNvSpPr>
          <p:nvPr/>
        </p:nvSpPr>
        <p:spPr bwMode="auto">
          <a:xfrm>
            <a:off x="2268538" y="768754"/>
            <a:ext cx="1187450" cy="52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CA59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227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08923" name="Google Shape;4556;p97"/>
          <p:cNvSpPr txBox="1">
            <a:spLocks noChangeArrowheads="1"/>
          </p:cNvSpPr>
          <p:nvPr/>
        </p:nvSpPr>
        <p:spPr bwMode="auto">
          <a:xfrm>
            <a:off x="3873501" y="768754"/>
            <a:ext cx="1208087" cy="52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912B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171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08924" name="Google Shape;4557;p97"/>
          <p:cNvSpPr txBox="1">
            <a:spLocks noChangeArrowheads="1"/>
          </p:cNvSpPr>
          <p:nvPr/>
        </p:nvSpPr>
        <p:spPr bwMode="auto">
          <a:xfrm>
            <a:off x="5495926" y="768754"/>
            <a:ext cx="1187450" cy="52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E24956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290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08925" name="Google Shape;4558;p97"/>
          <p:cNvSpPr txBox="1">
            <a:spLocks noChangeArrowheads="1"/>
          </p:cNvSpPr>
          <p:nvPr/>
        </p:nvSpPr>
        <p:spPr bwMode="auto">
          <a:xfrm>
            <a:off x="7097713" y="768754"/>
            <a:ext cx="1208088" cy="52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6325C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233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08926" name="Google Shape;4559;p97"/>
          <p:cNvSpPr txBox="1">
            <a:spLocks noChangeArrowheads="1"/>
          </p:cNvSpPr>
          <p:nvPr/>
        </p:nvSpPr>
        <p:spPr bwMode="auto">
          <a:xfrm>
            <a:off x="8712201" y="768754"/>
            <a:ext cx="1211262" cy="52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7D387A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319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0"/>
                            </p:stCondLst>
                            <p:childTnLst>
                              <p:par>
                                <p:cTn id="36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350"/>
                            </p:stCondLst>
                            <p:childTnLst>
                              <p:par>
                                <p:cTn id="5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/>
      <p:bldP spid="208905" grpId="0"/>
      <p:bldP spid="208906" grpId="0"/>
      <p:bldP spid="208907" grpId="0"/>
      <p:bldP spid="208908" grpId="0"/>
      <p:bldP spid="208912" grpId="0" animBg="1"/>
      <p:bldP spid="208913" grpId="0" animBg="1"/>
      <p:bldP spid="208914" grpId="0" animBg="1"/>
      <p:bldP spid="208915" grpId="0" animBg="1"/>
      <p:bldP spid="208916" grpId="0" animBg="1"/>
      <p:bldP spid="208917" grpId="0" animBg="1"/>
      <p:bldP spid="208918" grpId="0" animBg="1"/>
      <p:bldP spid="208919" grpId="0" animBg="1"/>
      <p:bldP spid="208920" grpId="0" animBg="1"/>
      <p:bldP spid="208921" grpId="0" animBg="1"/>
      <p:bldP spid="208922" grpId="0"/>
      <p:bldP spid="208923" grpId="0"/>
      <p:bldP spid="208924" grpId="0"/>
      <p:bldP spid="208925" grpId="0"/>
      <p:bldP spid="2089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8587C4F1-FFF2-074B-A8F0-498F0CFA4A25}"/>
              </a:ext>
            </a:extLst>
          </p:cNvPr>
          <p:cNvGrpSpPr/>
          <p:nvPr/>
        </p:nvGrpSpPr>
        <p:grpSpPr>
          <a:xfrm>
            <a:off x="558800" y="4497389"/>
            <a:ext cx="10577513" cy="207961"/>
            <a:chOff x="558800" y="4497389"/>
            <a:chExt cx="10577513" cy="207961"/>
          </a:xfrm>
        </p:grpSpPr>
        <p:cxnSp>
          <p:nvCxnSpPr>
            <p:cNvPr id="45" name="Google Shape;4532;p97">
              <a:extLst>
                <a:ext uri="{FF2B5EF4-FFF2-40B4-BE49-F238E27FC236}">
                  <a16:creationId xmlns="" xmlns:a16="http://schemas.microsoft.com/office/drawing/2014/main" id="{8EDCC418-2606-314D-824D-370CC3C9D7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4100" y="4592638"/>
              <a:ext cx="10082213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Google Shape;4542;p97">
              <a:extLst>
                <a:ext uri="{FF2B5EF4-FFF2-40B4-BE49-F238E27FC236}">
                  <a16:creationId xmlns="" xmlns:a16="http://schemas.microsoft.com/office/drawing/2014/main" id="{38969BD7-378E-BA4D-A0B8-DAC339F65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" y="4497389"/>
              <a:ext cx="439709" cy="207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100</a:t>
              </a:r>
              <a:endParaRPr lang="en-US" altLang="en-US" sz="12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DE6EA0BC-0010-F043-82D1-E6C6F0818DA7}"/>
              </a:ext>
            </a:extLst>
          </p:cNvPr>
          <p:cNvGrpSpPr/>
          <p:nvPr/>
        </p:nvGrpSpPr>
        <p:grpSpPr>
          <a:xfrm>
            <a:off x="558800" y="3532189"/>
            <a:ext cx="10577513" cy="207961"/>
            <a:chOff x="558800" y="3532189"/>
            <a:chExt cx="10577513" cy="207961"/>
          </a:xfrm>
        </p:grpSpPr>
        <p:cxnSp>
          <p:nvCxnSpPr>
            <p:cNvPr id="46" name="Google Shape;4533;p97">
              <a:extLst>
                <a:ext uri="{FF2B5EF4-FFF2-40B4-BE49-F238E27FC236}">
                  <a16:creationId xmlns="" xmlns:a16="http://schemas.microsoft.com/office/drawing/2014/main" id="{8F467B1B-CFB5-F643-9A01-B3B20FB4D4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8838" y="3619500"/>
              <a:ext cx="10097475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Google Shape;4542;p97">
              <a:extLst>
                <a:ext uri="{FF2B5EF4-FFF2-40B4-BE49-F238E27FC236}">
                  <a16:creationId xmlns="" xmlns:a16="http://schemas.microsoft.com/office/drawing/2014/main" id="{A08CD4AE-F84C-5348-924C-6B29328C3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" y="3532189"/>
              <a:ext cx="439709" cy="207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200</a:t>
              </a:r>
              <a:endParaRPr lang="en-US" altLang="en-US" sz="12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03176ECB-21E2-914B-9B3E-A5EB74FE0EFE}"/>
              </a:ext>
            </a:extLst>
          </p:cNvPr>
          <p:cNvGrpSpPr/>
          <p:nvPr/>
        </p:nvGrpSpPr>
        <p:grpSpPr>
          <a:xfrm>
            <a:off x="558800" y="2554289"/>
            <a:ext cx="10577513" cy="207961"/>
            <a:chOff x="558800" y="2554289"/>
            <a:chExt cx="10577513" cy="207961"/>
          </a:xfrm>
        </p:grpSpPr>
        <p:cxnSp>
          <p:nvCxnSpPr>
            <p:cNvPr id="61" name="Google Shape;4532;p97">
              <a:extLst>
                <a:ext uri="{FF2B5EF4-FFF2-40B4-BE49-F238E27FC236}">
                  <a16:creationId xmlns="" xmlns:a16="http://schemas.microsoft.com/office/drawing/2014/main" id="{93F8B6A7-5232-1A4A-A850-94ADED5CD5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4100" y="2643188"/>
              <a:ext cx="10082213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Google Shape;4542;p97">
              <a:extLst>
                <a:ext uri="{FF2B5EF4-FFF2-40B4-BE49-F238E27FC236}">
                  <a16:creationId xmlns="" xmlns:a16="http://schemas.microsoft.com/office/drawing/2014/main" id="{73C1C690-4B24-FE42-8497-52C41CC96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" y="2554289"/>
              <a:ext cx="439709" cy="207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300</a:t>
              </a:r>
              <a:endParaRPr lang="en-US" altLang="en-US" sz="12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sp>
        <p:nvSpPr>
          <p:cNvPr id="210946" name="Google Shape;4564;p98"/>
          <p:cNvSpPr txBox="1">
            <a:spLocks noChangeArrowheads="1"/>
          </p:cNvSpPr>
          <p:nvPr/>
        </p:nvSpPr>
        <p:spPr bwMode="auto">
          <a:xfrm>
            <a:off x="1696610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A</a:t>
            </a:r>
            <a:endParaRPr lang="en-US" altLang="en-US" sz="1700" b="1" dirty="0"/>
          </a:p>
        </p:txBody>
      </p:sp>
      <p:sp>
        <p:nvSpPr>
          <p:cNvPr id="210948" name="Google Shape;4566;p98"/>
          <p:cNvSpPr txBox="1">
            <a:spLocks noChangeArrowheads="1"/>
          </p:cNvSpPr>
          <p:nvPr/>
        </p:nvSpPr>
        <p:spPr bwMode="auto">
          <a:xfrm>
            <a:off x="2798335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B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0" name="Google Shape;4568;p98"/>
          <p:cNvSpPr txBox="1">
            <a:spLocks noChangeArrowheads="1"/>
          </p:cNvSpPr>
          <p:nvPr/>
        </p:nvSpPr>
        <p:spPr bwMode="auto">
          <a:xfrm>
            <a:off x="3904821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C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2" name="Google Shape;4570;p98"/>
          <p:cNvSpPr txBox="1">
            <a:spLocks noChangeArrowheads="1"/>
          </p:cNvSpPr>
          <p:nvPr/>
        </p:nvSpPr>
        <p:spPr bwMode="auto">
          <a:xfrm>
            <a:off x="5006546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D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4" name="Google Shape;4572;p98"/>
          <p:cNvSpPr txBox="1">
            <a:spLocks noChangeArrowheads="1"/>
          </p:cNvSpPr>
          <p:nvPr/>
        </p:nvSpPr>
        <p:spPr bwMode="auto">
          <a:xfrm>
            <a:off x="6113035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E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6" name="Google Shape;4574;p98"/>
          <p:cNvSpPr txBox="1">
            <a:spLocks noChangeArrowheads="1"/>
          </p:cNvSpPr>
          <p:nvPr/>
        </p:nvSpPr>
        <p:spPr bwMode="auto">
          <a:xfrm>
            <a:off x="7209996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F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8" name="Google Shape;4576;p98"/>
          <p:cNvSpPr txBox="1">
            <a:spLocks noChangeArrowheads="1"/>
          </p:cNvSpPr>
          <p:nvPr/>
        </p:nvSpPr>
        <p:spPr bwMode="auto">
          <a:xfrm>
            <a:off x="8316485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G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60" name="Google Shape;4578;p98"/>
          <p:cNvSpPr txBox="1">
            <a:spLocks noChangeArrowheads="1"/>
          </p:cNvSpPr>
          <p:nvPr/>
        </p:nvSpPr>
        <p:spPr bwMode="auto">
          <a:xfrm>
            <a:off x="9422971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H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62" name="Google Shape;4580;p98"/>
          <p:cNvSpPr txBox="1">
            <a:spLocks noChangeArrowheads="1"/>
          </p:cNvSpPr>
          <p:nvPr/>
        </p:nvSpPr>
        <p:spPr bwMode="auto">
          <a:xfrm>
            <a:off x="9609799" y="1526395"/>
            <a:ext cx="703477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377</a:t>
            </a:r>
            <a:endParaRPr lang="en-US" altLang="en-US" sz="1800" b="1" dirty="0"/>
          </a:p>
        </p:txBody>
      </p:sp>
      <p:sp>
        <p:nvSpPr>
          <p:cNvPr id="210963" name="Google Shape;4581;p98"/>
          <p:cNvSpPr txBox="1">
            <a:spLocks noChangeArrowheads="1"/>
          </p:cNvSpPr>
          <p:nvPr/>
        </p:nvSpPr>
        <p:spPr bwMode="auto">
          <a:xfrm>
            <a:off x="8534626" y="3031022"/>
            <a:ext cx="640849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221</a:t>
            </a:r>
            <a:endParaRPr lang="en-US" altLang="en-US" sz="1800" b="1" dirty="0"/>
          </a:p>
        </p:txBody>
      </p:sp>
      <p:sp>
        <p:nvSpPr>
          <p:cNvPr id="210964" name="Google Shape;4582;p98"/>
          <p:cNvSpPr txBox="1">
            <a:spLocks noChangeArrowheads="1"/>
          </p:cNvSpPr>
          <p:nvPr/>
        </p:nvSpPr>
        <p:spPr bwMode="auto">
          <a:xfrm>
            <a:off x="7419976" y="2492859"/>
            <a:ext cx="686000" cy="28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288</a:t>
            </a:r>
            <a:endParaRPr lang="en-US" altLang="en-US" sz="1800" b="1" dirty="0"/>
          </a:p>
        </p:txBody>
      </p:sp>
      <p:sp>
        <p:nvSpPr>
          <p:cNvPr id="210965" name="Google Shape;4583;p98"/>
          <p:cNvSpPr txBox="1">
            <a:spLocks noChangeArrowheads="1"/>
          </p:cNvSpPr>
          <p:nvPr/>
        </p:nvSpPr>
        <p:spPr bwMode="auto">
          <a:xfrm>
            <a:off x="6313488" y="2992922"/>
            <a:ext cx="696195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230</a:t>
            </a:r>
            <a:endParaRPr lang="en-US" altLang="en-US" sz="1800" b="1" dirty="0"/>
          </a:p>
        </p:txBody>
      </p:sp>
      <p:sp>
        <p:nvSpPr>
          <p:cNvPr id="210966" name="Google Shape;4584;p98"/>
          <p:cNvSpPr txBox="1">
            <a:spLocks noChangeArrowheads="1"/>
          </p:cNvSpPr>
          <p:nvPr/>
        </p:nvSpPr>
        <p:spPr bwMode="auto">
          <a:xfrm>
            <a:off x="5210175" y="1884847"/>
            <a:ext cx="707847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339</a:t>
            </a:r>
            <a:endParaRPr lang="en-US" altLang="en-US" sz="1800" b="1" dirty="0"/>
          </a:p>
        </p:txBody>
      </p:sp>
      <p:sp>
        <p:nvSpPr>
          <p:cNvPr id="210967" name="Google Shape;4585;p98"/>
          <p:cNvSpPr txBox="1">
            <a:spLocks noChangeArrowheads="1"/>
          </p:cNvSpPr>
          <p:nvPr/>
        </p:nvSpPr>
        <p:spPr bwMode="auto">
          <a:xfrm>
            <a:off x="4111626" y="2561122"/>
            <a:ext cx="674348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273</a:t>
            </a:r>
            <a:endParaRPr lang="en-US" altLang="en-US" sz="1800" b="1" dirty="0"/>
          </a:p>
        </p:txBody>
      </p:sp>
      <p:sp>
        <p:nvSpPr>
          <p:cNvPr id="210968" name="Google Shape;4586;p98"/>
          <p:cNvSpPr txBox="1">
            <a:spLocks noChangeArrowheads="1"/>
          </p:cNvSpPr>
          <p:nvPr/>
        </p:nvSpPr>
        <p:spPr bwMode="auto">
          <a:xfrm>
            <a:off x="3000375" y="1745147"/>
            <a:ext cx="700565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355</a:t>
            </a:r>
            <a:endParaRPr lang="en-US" altLang="en-US" sz="1800" b="1" dirty="0"/>
          </a:p>
        </p:txBody>
      </p:sp>
      <p:sp>
        <p:nvSpPr>
          <p:cNvPr id="210969" name="Google Shape;4587;p98"/>
          <p:cNvSpPr txBox="1">
            <a:spLocks noChangeArrowheads="1"/>
          </p:cNvSpPr>
          <p:nvPr/>
        </p:nvSpPr>
        <p:spPr bwMode="auto">
          <a:xfrm>
            <a:off x="1890713" y="2142022"/>
            <a:ext cx="693282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320</a:t>
            </a:r>
            <a:endParaRPr lang="en-US" altLang="en-US" sz="1800" b="1" dirty="0"/>
          </a:p>
        </p:txBody>
      </p:sp>
      <p:sp>
        <p:nvSpPr>
          <p:cNvPr id="210970" name="Google Shape;4588;p98"/>
          <p:cNvSpPr txBox="1">
            <a:spLocks noChangeArrowheads="1"/>
          </p:cNvSpPr>
          <p:nvPr/>
        </p:nvSpPr>
        <p:spPr bwMode="auto">
          <a:xfrm>
            <a:off x="2258219" y="450743"/>
            <a:ext cx="7675562" cy="57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500"/>
              <a:buFont typeface="Montserrat" panose="02000505000000020004" pitchFamily="2" charset="0"/>
              <a:buNone/>
            </a:pPr>
            <a:r>
              <a:rPr lang="en-US" altLang="en-US" sz="35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DATA ANALYTICS CHART</a:t>
            </a:r>
            <a:endParaRPr lang="en-US" altLang="en-US" sz="3500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  <p:sp>
        <p:nvSpPr>
          <p:cNvPr id="210972" name="Freeform 47"/>
          <p:cNvSpPr>
            <a:spLocks/>
          </p:cNvSpPr>
          <p:nvPr/>
        </p:nvSpPr>
        <p:spPr bwMode="auto">
          <a:xfrm>
            <a:off x="1122363" y="2459038"/>
            <a:ext cx="2211387" cy="3108325"/>
          </a:xfrm>
          <a:custGeom>
            <a:avLst/>
            <a:gdLst>
              <a:gd name="T0" fmla="*/ 2147483646 w 568"/>
              <a:gd name="T1" fmla="*/ 2147483646 h 798"/>
              <a:gd name="T2" fmla="*/ 2147483646 w 568"/>
              <a:gd name="T3" fmla="*/ 0 h 798"/>
              <a:gd name="T4" fmla="*/ 1652186406 w 568"/>
              <a:gd name="T5" fmla="*/ 2147483646 h 798"/>
              <a:gd name="T6" fmla="*/ 0 w 568"/>
              <a:gd name="T7" fmla="*/ 2147483646 h 798"/>
              <a:gd name="T8" fmla="*/ 2147483646 w 568"/>
              <a:gd name="T9" fmla="*/ 2147483646 h 798"/>
              <a:gd name="T10" fmla="*/ 2147483646 w 568"/>
              <a:gd name="T11" fmla="*/ 2147483646 h 798"/>
              <a:gd name="T12" fmla="*/ 2147483646 w 568"/>
              <a:gd name="T13" fmla="*/ 2147483646 h 7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798">
                <a:moveTo>
                  <a:pt x="459" y="447"/>
                </a:moveTo>
                <a:cubicBezTo>
                  <a:pt x="432" y="276"/>
                  <a:pt x="450" y="0"/>
                  <a:pt x="284" y="0"/>
                </a:cubicBezTo>
                <a:cubicBezTo>
                  <a:pt x="118" y="0"/>
                  <a:pt x="136" y="276"/>
                  <a:pt x="109" y="447"/>
                </a:cubicBezTo>
                <a:cubicBezTo>
                  <a:pt x="71" y="688"/>
                  <a:pt x="0" y="798"/>
                  <a:pt x="0" y="798"/>
                </a:cubicBezTo>
                <a:cubicBezTo>
                  <a:pt x="284" y="798"/>
                  <a:pt x="284" y="798"/>
                  <a:pt x="284" y="798"/>
                </a:cubicBezTo>
                <a:cubicBezTo>
                  <a:pt x="568" y="798"/>
                  <a:pt x="568" y="798"/>
                  <a:pt x="568" y="798"/>
                </a:cubicBezTo>
                <a:cubicBezTo>
                  <a:pt x="568" y="798"/>
                  <a:pt x="497" y="688"/>
                  <a:pt x="459" y="447"/>
                </a:cubicBezTo>
                <a:close/>
              </a:path>
            </a:pathLst>
          </a:custGeom>
          <a:solidFill>
            <a:srgbClr val="FFCA5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3" name="Freeform 48"/>
          <p:cNvSpPr>
            <a:spLocks/>
          </p:cNvSpPr>
          <p:nvPr/>
        </p:nvSpPr>
        <p:spPr bwMode="auto">
          <a:xfrm>
            <a:off x="4435475" y="2235199"/>
            <a:ext cx="2209800" cy="3332163"/>
          </a:xfrm>
          <a:custGeom>
            <a:avLst/>
            <a:gdLst>
              <a:gd name="T0" fmla="*/ 2147483646 w 568"/>
              <a:gd name="T1" fmla="*/ 2147483646 h 866"/>
              <a:gd name="T2" fmla="*/ 2147483646 w 568"/>
              <a:gd name="T3" fmla="*/ 0 h 866"/>
              <a:gd name="T4" fmla="*/ 1649818006 w 568"/>
              <a:gd name="T5" fmla="*/ 2147483646 h 866"/>
              <a:gd name="T6" fmla="*/ 0 w 568"/>
              <a:gd name="T7" fmla="*/ 2147483646 h 866"/>
              <a:gd name="T8" fmla="*/ 2147483646 w 568"/>
              <a:gd name="T9" fmla="*/ 2147483646 h 866"/>
              <a:gd name="T10" fmla="*/ 2147483646 w 568"/>
              <a:gd name="T11" fmla="*/ 2147483646 h 866"/>
              <a:gd name="T12" fmla="*/ 2147483646 w 568"/>
              <a:gd name="T13" fmla="*/ 2147483646 h 8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866">
                <a:moveTo>
                  <a:pt x="459" y="485"/>
                </a:moveTo>
                <a:cubicBezTo>
                  <a:pt x="432" y="299"/>
                  <a:pt x="450" y="0"/>
                  <a:pt x="284" y="0"/>
                </a:cubicBezTo>
                <a:cubicBezTo>
                  <a:pt x="118" y="0"/>
                  <a:pt x="136" y="299"/>
                  <a:pt x="109" y="485"/>
                </a:cubicBezTo>
                <a:cubicBezTo>
                  <a:pt x="71" y="746"/>
                  <a:pt x="0" y="866"/>
                  <a:pt x="0" y="866"/>
                </a:cubicBezTo>
                <a:cubicBezTo>
                  <a:pt x="284" y="866"/>
                  <a:pt x="284" y="866"/>
                  <a:pt x="284" y="866"/>
                </a:cubicBezTo>
                <a:cubicBezTo>
                  <a:pt x="568" y="866"/>
                  <a:pt x="568" y="866"/>
                  <a:pt x="568" y="866"/>
                </a:cubicBezTo>
                <a:cubicBezTo>
                  <a:pt x="568" y="866"/>
                  <a:pt x="497" y="746"/>
                  <a:pt x="459" y="485"/>
                </a:cubicBezTo>
                <a:close/>
              </a:path>
            </a:pathLst>
          </a:custGeom>
          <a:solidFill>
            <a:srgbClr val="8C103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4" name="Freeform 49"/>
          <p:cNvSpPr>
            <a:spLocks/>
          </p:cNvSpPr>
          <p:nvPr/>
        </p:nvSpPr>
        <p:spPr bwMode="auto">
          <a:xfrm>
            <a:off x="5540375" y="3333750"/>
            <a:ext cx="2209800" cy="2233613"/>
          </a:xfrm>
          <a:custGeom>
            <a:avLst/>
            <a:gdLst>
              <a:gd name="T0" fmla="*/ 2147483646 w 568"/>
              <a:gd name="T1" fmla="*/ 2147483646 h 798"/>
              <a:gd name="T2" fmla="*/ 2147483646 w 568"/>
              <a:gd name="T3" fmla="*/ 0 h 798"/>
              <a:gd name="T4" fmla="*/ 1649818006 w 568"/>
              <a:gd name="T5" fmla="*/ 2147483646 h 798"/>
              <a:gd name="T6" fmla="*/ 0 w 568"/>
              <a:gd name="T7" fmla="*/ 2147483646 h 798"/>
              <a:gd name="T8" fmla="*/ 2147483646 w 568"/>
              <a:gd name="T9" fmla="*/ 2147483646 h 798"/>
              <a:gd name="T10" fmla="*/ 2147483646 w 568"/>
              <a:gd name="T11" fmla="*/ 2147483646 h 798"/>
              <a:gd name="T12" fmla="*/ 2147483646 w 568"/>
              <a:gd name="T13" fmla="*/ 2147483646 h 7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798">
                <a:moveTo>
                  <a:pt x="459" y="447"/>
                </a:moveTo>
                <a:cubicBezTo>
                  <a:pt x="432" y="276"/>
                  <a:pt x="450" y="0"/>
                  <a:pt x="284" y="0"/>
                </a:cubicBezTo>
                <a:cubicBezTo>
                  <a:pt x="118" y="0"/>
                  <a:pt x="136" y="276"/>
                  <a:pt x="109" y="447"/>
                </a:cubicBezTo>
                <a:cubicBezTo>
                  <a:pt x="71" y="688"/>
                  <a:pt x="0" y="798"/>
                  <a:pt x="0" y="798"/>
                </a:cubicBezTo>
                <a:cubicBezTo>
                  <a:pt x="284" y="798"/>
                  <a:pt x="284" y="798"/>
                  <a:pt x="284" y="798"/>
                </a:cubicBezTo>
                <a:cubicBezTo>
                  <a:pt x="568" y="798"/>
                  <a:pt x="568" y="798"/>
                  <a:pt x="568" y="798"/>
                </a:cubicBezTo>
                <a:cubicBezTo>
                  <a:pt x="568" y="798"/>
                  <a:pt x="497" y="688"/>
                  <a:pt x="459" y="447"/>
                </a:cubicBezTo>
                <a:close/>
              </a:path>
            </a:pathLst>
          </a:custGeom>
          <a:solidFill>
            <a:srgbClr val="6BDAB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5" name="Freeform 50"/>
          <p:cNvSpPr>
            <a:spLocks/>
          </p:cNvSpPr>
          <p:nvPr/>
        </p:nvSpPr>
        <p:spPr bwMode="auto">
          <a:xfrm>
            <a:off x="6645276" y="2806701"/>
            <a:ext cx="2206625" cy="2760662"/>
          </a:xfrm>
          <a:custGeom>
            <a:avLst/>
            <a:gdLst>
              <a:gd name="T0" fmla="*/ 2147483646 w 567"/>
              <a:gd name="T1" fmla="*/ 2147483646 h 677"/>
              <a:gd name="T2" fmla="*/ 2147483646 w 567"/>
              <a:gd name="T3" fmla="*/ 0 h 677"/>
              <a:gd name="T4" fmla="*/ 1650886299 w 567"/>
              <a:gd name="T5" fmla="*/ 2147483646 h 677"/>
              <a:gd name="T6" fmla="*/ 0 w 567"/>
              <a:gd name="T7" fmla="*/ 2147483646 h 677"/>
              <a:gd name="T8" fmla="*/ 2147483646 w 567"/>
              <a:gd name="T9" fmla="*/ 2147483646 h 677"/>
              <a:gd name="T10" fmla="*/ 2147483646 w 567"/>
              <a:gd name="T11" fmla="*/ 2147483646 h 677"/>
              <a:gd name="T12" fmla="*/ 2147483646 w 567"/>
              <a:gd name="T13" fmla="*/ 2147483646 h 6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677">
                <a:moveTo>
                  <a:pt x="458" y="379"/>
                </a:moveTo>
                <a:cubicBezTo>
                  <a:pt x="431" y="234"/>
                  <a:pt x="449" y="0"/>
                  <a:pt x="284" y="0"/>
                </a:cubicBezTo>
                <a:cubicBezTo>
                  <a:pt x="118" y="0"/>
                  <a:pt x="136" y="234"/>
                  <a:pt x="109" y="379"/>
                </a:cubicBezTo>
                <a:cubicBezTo>
                  <a:pt x="71" y="583"/>
                  <a:pt x="0" y="677"/>
                  <a:pt x="0" y="677"/>
                </a:cubicBezTo>
                <a:cubicBezTo>
                  <a:pt x="284" y="677"/>
                  <a:pt x="284" y="677"/>
                  <a:pt x="284" y="677"/>
                </a:cubicBezTo>
                <a:cubicBezTo>
                  <a:pt x="567" y="677"/>
                  <a:pt x="567" y="677"/>
                  <a:pt x="567" y="677"/>
                </a:cubicBezTo>
                <a:cubicBezTo>
                  <a:pt x="567" y="677"/>
                  <a:pt x="496" y="583"/>
                  <a:pt x="458" y="379"/>
                </a:cubicBezTo>
                <a:close/>
              </a:path>
            </a:pathLst>
          </a:custGeom>
          <a:solidFill>
            <a:srgbClr val="64D1D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6" name="Freeform 51"/>
          <p:cNvSpPr>
            <a:spLocks/>
          </p:cNvSpPr>
          <p:nvPr/>
        </p:nvSpPr>
        <p:spPr bwMode="auto">
          <a:xfrm>
            <a:off x="7750176" y="3403600"/>
            <a:ext cx="2208212" cy="2163763"/>
          </a:xfrm>
          <a:custGeom>
            <a:avLst/>
            <a:gdLst>
              <a:gd name="T0" fmla="*/ 2147483646 w 567"/>
              <a:gd name="T1" fmla="*/ 2147483646 h 798"/>
              <a:gd name="T2" fmla="*/ 2147483646 w 567"/>
              <a:gd name="T3" fmla="*/ 0 h 798"/>
              <a:gd name="T4" fmla="*/ 1653261452 w 567"/>
              <a:gd name="T5" fmla="*/ 2147483646 h 798"/>
              <a:gd name="T6" fmla="*/ 0 w 567"/>
              <a:gd name="T7" fmla="*/ 2147483646 h 798"/>
              <a:gd name="T8" fmla="*/ 2147483646 w 567"/>
              <a:gd name="T9" fmla="*/ 2147483646 h 798"/>
              <a:gd name="T10" fmla="*/ 2147483646 w 567"/>
              <a:gd name="T11" fmla="*/ 2147483646 h 798"/>
              <a:gd name="T12" fmla="*/ 2147483646 w 567"/>
              <a:gd name="T13" fmla="*/ 2147483646 h 7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798">
                <a:moveTo>
                  <a:pt x="458" y="447"/>
                </a:moveTo>
                <a:cubicBezTo>
                  <a:pt x="431" y="276"/>
                  <a:pt x="449" y="0"/>
                  <a:pt x="283" y="0"/>
                </a:cubicBezTo>
                <a:cubicBezTo>
                  <a:pt x="118" y="0"/>
                  <a:pt x="135" y="276"/>
                  <a:pt x="109" y="447"/>
                </a:cubicBezTo>
                <a:cubicBezTo>
                  <a:pt x="71" y="688"/>
                  <a:pt x="0" y="798"/>
                  <a:pt x="0" y="798"/>
                </a:cubicBezTo>
                <a:cubicBezTo>
                  <a:pt x="283" y="798"/>
                  <a:pt x="283" y="798"/>
                  <a:pt x="283" y="798"/>
                </a:cubicBezTo>
                <a:cubicBezTo>
                  <a:pt x="567" y="798"/>
                  <a:pt x="567" y="798"/>
                  <a:pt x="567" y="798"/>
                </a:cubicBezTo>
                <a:cubicBezTo>
                  <a:pt x="567" y="798"/>
                  <a:pt x="496" y="688"/>
                  <a:pt x="458" y="447"/>
                </a:cubicBezTo>
                <a:close/>
              </a:path>
            </a:pathLst>
          </a:custGeom>
          <a:solidFill>
            <a:srgbClr val="34B2E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7" name="Freeform 52"/>
          <p:cNvSpPr>
            <a:spLocks/>
          </p:cNvSpPr>
          <p:nvPr/>
        </p:nvSpPr>
        <p:spPr bwMode="auto">
          <a:xfrm>
            <a:off x="8851901" y="1890793"/>
            <a:ext cx="2211387" cy="3676570"/>
          </a:xfrm>
          <a:custGeom>
            <a:avLst/>
            <a:gdLst>
              <a:gd name="T0" fmla="*/ 2147483646 w 568"/>
              <a:gd name="T1" fmla="*/ 2147483646 h 900"/>
              <a:gd name="T2" fmla="*/ 2147483646 w 568"/>
              <a:gd name="T3" fmla="*/ 0 h 900"/>
              <a:gd name="T4" fmla="*/ 1652186406 w 568"/>
              <a:gd name="T5" fmla="*/ 2147483646 h 900"/>
              <a:gd name="T6" fmla="*/ 0 w 568"/>
              <a:gd name="T7" fmla="*/ 2147483646 h 900"/>
              <a:gd name="T8" fmla="*/ 2147483646 w 568"/>
              <a:gd name="T9" fmla="*/ 2147483646 h 900"/>
              <a:gd name="T10" fmla="*/ 2147483646 w 568"/>
              <a:gd name="T11" fmla="*/ 2147483646 h 900"/>
              <a:gd name="T12" fmla="*/ 2147483646 w 568"/>
              <a:gd name="T13" fmla="*/ 2147483646 h 9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900">
                <a:moveTo>
                  <a:pt x="459" y="504"/>
                </a:moveTo>
                <a:cubicBezTo>
                  <a:pt x="432" y="311"/>
                  <a:pt x="450" y="0"/>
                  <a:pt x="284" y="0"/>
                </a:cubicBezTo>
                <a:cubicBezTo>
                  <a:pt x="118" y="0"/>
                  <a:pt x="136" y="311"/>
                  <a:pt x="109" y="504"/>
                </a:cubicBezTo>
                <a:cubicBezTo>
                  <a:pt x="71" y="776"/>
                  <a:pt x="0" y="900"/>
                  <a:pt x="0" y="900"/>
                </a:cubicBezTo>
                <a:cubicBezTo>
                  <a:pt x="284" y="900"/>
                  <a:pt x="284" y="900"/>
                  <a:pt x="284" y="900"/>
                </a:cubicBezTo>
                <a:cubicBezTo>
                  <a:pt x="568" y="900"/>
                  <a:pt x="568" y="900"/>
                  <a:pt x="568" y="900"/>
                </a:cubicBezTo>
                <a:cubicBezTo>
                  <a:pt x="568" y="900"/>
                  <a:pt x="497" y="776"/>
                  <a:pt x="459" y="504"/>
                </a:cubicBezTo>
                <a:close/>
              </a:path>
            </a:pathLst>
          </a:custGeom>
          <a:solidFill>
            <a:srgbClr val="0652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8" name="Freeform 53"/>
          <p:cNvSpPr>
            <a:spLocks/>
          </p:cNvSpPr>
          <p:nvPr/>
        </p:nvSpPr>
        <p:spPr bwMode="auto">
          <a:xfrm>
            <a:off x="2227263" y="2062163"/>
            <a:ext cx="2208212" cy="3505200"/>
          </a:xfrm>
          <a:custGeom>
            <a:avLst/>
            <a:gdLst>
              <a:gd name="T0" fmla="*/ 2147483646 w 567"/>
              <a:gd name="T1" fmla="*/ 2147483646 h 900"/>
              <a:gd name="T2" fmla="*/ 2147483646 w 567"/>
              <a:gd name="T3" fmla="*/ 0 h 900"/>
              <a:gd name="T4" fmla="*/ 1653261452 w 567"/>
              <a:gd name="T5" fmla="*/ 2147483646 h 900"/>
              <a:gd name="T6" fmla="*/ 0 w 567"/>
              <a:gd name="T7" fmla="*/ 2147483646 h 900"/>
              <a:gd name="T8" fmla="*/ 2147483646 w 567"/>
              <a:gd name="T9" fmla="*/ 2147483646 h 900"/>
              <a:gd name="T10" fmla="*/ 2147483646 w 567"/>
              <a:gd name="T11" fmla="*/ 2147483646 h 900"/>
              <a:gd name="T12" fmla="*/ 2147483646 w 567"/>
              <a:gd name="T13" fmla="*/ 2147483646 h 9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900">
                <a:moveTo>
                  <a:pt x="458" y="504"/>
                </a:moveTo>
                <a:cubicBezTo>
                  <a:pt x="432" y="311"/>
                  <a:pt x="449" y="0"/>
                  <a:pt x="284" y="0"/>
                </a:cubicBezTo>
                <a:cubicBezTo>
                  <a:pt x="118" y="0"/>
                  <a:pt x="136" y="311"/>
                  <a:pt x="109" y="504"/>
                </a:cubicBezTo>
                <a:cubicBezTo>
                  <a:pt x="71" y="776"/>
                  <a:pt x="0" y="900"/>
                  <a:pt x="0" y="900"/>
                </a:cubicBezTo>
                <a:cubicBezTo>
                  <a:pt x="284" y="900"/>
                  <a:pt x="284" y="900"/>
                  <a:pt x="284" y="900"/>
                </a:cubicBezTo>
                <a:cubicBezTo>
                  <a:pt x="567" y="900"/>
                  <a:pt x="567" y="900"/>
                  <a:pt x="567" y="900"/>
                </a:cubicBezTo>
                <a:cubicBezTo>
                  <a:pt x="567" y="900"/>
                  <a:pt x="496" y="776"/>
                  <a:pt x="458" y="504"/>
                </a:cubicBezTo>
                <a:close/>
              </a:path>
            </a:pathLst>
          </a:custGeom>
          <a:solidFill>
            <a:srgbClr val="FF912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9" name="Freeform 54"/>
          <p:cNvSpPr>
            <a:spLocks/>
          </p:cNvSpPr>
          <p:nvPr/>
        </p:nvSpPr>
        <p:spPr bwMode="auto">
          <a:xfrm>
            <a:off x="3333750" y="2895600"/>
            <a:ext cx="2206625" cy="2671762"/>
          </a:xfrm>
          <a:custGeom>
            <a:avLst/>
            <a:gdLst>
              <a:gd name="T0" fmla="*/ 2147483646 w 567"/>
              <a:gd name="T1" fmla="*/ 2147483646 h 740"/>
              <a:gd name="T2" fmla="*/ 2147483646 w 567"/>
              <a:gd name="T3" fmla="*/ 0 h 740"/>
              <a:gd name="T4" fmla="*/ 1650886299 w 567"/>
              <a:gd name="T5" fmla="*/ 2147483646 h 740"/>
              <a:gd name="T6" fmla="*/ 0 w 567"/>
              <a:gd name="T7" fmla="*/ 2147483646 h 740"/>
              <a:gd name="T8" fmla="*/ 2147483646 w 567"/>
              <a:gd name="T9" fmla="*/ 2147483646 h 740"/>
              <a:gd name="T10" fmla="*/ 2147483646 w 567"/>
              <a:gd name="T11" fmla="*/ 2147483646 h 740"/>
              <a:gd name="T12" fmla="*/ 2147483646 w 567"/>
              <a:gd name="T13" fmla="*/ 2147483646 h 7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740">
                <a:moveTo>
                  <a:pt x="458" y="414"/>
                </a:moveTo>
                <a:cubicBezTo>
                  <a:pt x="431" y="256"/>
                  <a:pt x="449" y="0"/>
                  <a:pt x="283" y="0"/>
                </a:cubicBezTo>
                <a:cubicBezTo>
                  <a:pt x="118" y="0"/>
                  <a:pt x="136" y="256"/>
                  <a:pt x="109" y="414"/>
                </a:cubicBezTo>
                <a:cubicBezTo>
                  <a:pt x="71" y="638"/>
                  <a:pt x="0" y="740"/>
                  <a:pt x="0" y="740"/>
                </a:cubicBezTo>
                <a:cubicBezTo>
                  <a:pt x="283" y="740"/>
                  <a:pt x="283" y="740"/>
                  <a:pt x="283" y="740"/>
                </a:cubicBezTo>
                <a:cubicBezTo>
                  <a:pt x="567" y="740"/>
                  <a:pt x="567" y="740"/>
                  <a:pt x="567" y="740"/>
                </a:cubicBezTo>
                <a:cubicBezTo>
                  <a:pt x="567" y="740"/>
                  <a:pt x="496" y="638"/>
                  <a:pt x="458" y="414"/>
                </a:cubicBezTo>
                <a:close/>
              </a:path>
            </a:pathLst>
          </a:custGeom>
          <a:solidFill>
            <a:srgbClr val="E2495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09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09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09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65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109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09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9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109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10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3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4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109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12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7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8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2109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0946" grpId="0"/>
          <p:bldP spid="210948" grpId="0"/>
          <p:bldP spid="210950" grpId="0"/>
          <p:bldP spid="210952" grpId="0"/>
          <p:bldP spid="210954" grpId="0"/>
          <p:bldP spid="210956" grpId="0"/>
          <p:bldP spid="210958" grpId="0"/>
          <p:bldP spid="210960" grpId="0"/>
          <p:bldP spid="210962" grpId="0"/>
          <p:bldP spid="210963" grpId="0"/>
          <p:bldP spid="210964" grpId="0"/>
          <p:bldP spid="210965" grpId="0"/>
          <p:bldP spid="210966" grpId="0"/>
          <p:bldP spid="210967" grpId="0"/>
          <p:bldP spid="210968" grpId="0"/>
          <p:bldP spid="210969" grpId="0"/>
          <p:bldP spid="210970" grpId="0"/>
          <p:bldP spid="210972" grpId="0" animBg="1"/>
          <p:bldP spid="210973" grpId="0" animBg="1"/>
          <p:bldP spid="210974" grpId="0" animBg="1"/>
          <p:bldP spid="210975" grpId="0" animBg="1"/>
          <p:bldP spid="210976" grpId="0" animBg="1"/>
          <p:bldP spid="210977" grpId="0" animBg="1"/>
          <p:bldP spid="210978" grpId="0" animBg="1"/>
          <p:bldP spid="21097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09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09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09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65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109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09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9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109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10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109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12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2109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0946" grpId="0"/>
          <p:bldP spid="210948" grpId="0"/>
          <p:bldP spid="210950" grpId="0"/>
          <p:bldP spid="210952" grpId="0"/>
          <p:bldP spid="210954" grpId="0"/>
          <p:bldP spid="210956" grpId="0"/>
          <p:bldP spid="210958" grpId="0"/>
          <p:bldP spid="210960" grpId="0"/>
          <p:bldP spid="210962" grpId="0"/>
          <p:bldP spid="210963" grpId="0"/>
          <p:bldP spid="210964" grpId="0"/>
          <p:bldP spid="210965" grpId="0"/>
          <p:bldP spid="210966" grpId="0"/>
          <p:bldP spid="210967" grpId="0"/>
          <p:bldP spid="210968" grpId="0"/>
          <p:bldP spid="210969" grpId="0"/>
          <p:bldP spid="210970" grpId="0"/>
          <p:bldP spid="210972" grpId="0" animBg="1"/>
          <p:bldP spid="210973" grpId="0" animBg="1"/>
          <p:bldP spid="210974" grpId="0" animBg="1"/>
          <p:bldP spid="210975" grpId="0" animBg="1"/>
          <p:bldP spid="210976" grpId="0" animBg="1"/>
          <p:bldP spid="210977" grpId="0" animBg="1"/>
          <p:bldP spid="210978" grpId="0" animBg="1"/>
          <p:bldP spid="210979" grpId="0" animBg="1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Google Shape;5412;p123"/>
          <p:cNvSpPr txBox="1">
            <a:spLocks noChangeArrowheads="1"/>
          </p:cNvSpPr>
          <p:nvPr/>
        </p:nvSpPr>
        <p:spPr bwMode="auto">
          <a:xfrm>
            <a:off x="741363" y="3205163"/>
            <a:ext cx="1712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62147" name="Google Shape;5413;p123"/>
          <p:cNvSpPr txBox="1">
            <a:spLocks noChangeArrowheads="1"/>
          </p:cNvSpPr>
          <p:nvPr/>
        </p:nvSpPr>
        <p:spPr bwMode="auto">
          <a:xfrm>
            <a:off x="9029700" y="4987925"/>
            <a:ext cx="1350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65280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06528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F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62148" name="Google Shape;5414;p123"/>
          <p:cNvSpPr txBox="1">
            <a:spLocks noChangeArrowheads="1"/>
          </p:cNvSpPr>
          <p:nvPr/>
        </p:nvSpPr>
        <p:spPr bwMode="auto">
          <a:xfrm>
            <a:off x="9855200" y="2897188"/>
            <a:ext cx="1208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4B2E3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34B2E3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62149" name="Google Shape;5415;p123"/>
          <p:cNvSpPr txBox="1">
            <a:spLocks noChangeArrowheads="1"/>
          </p:cNvSpPr>
          <p:nvPr/>
        </p:nvSpPr>
        <p:spPr bwMode="auto">
          <a:xfrm>
            <a:off x="9029700" y="808038"/>
            <a:ext cx="1346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4D1DA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64D1D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62150" name="Google Shape;5416;p123"/>
          <p:cNvSpPr txBox="1">
            <a:spLocks noChangeArrowheads="1"/>
          </p:cNvSpPr>
          <p:nvPr/>
        </p:nvSpPr>
        <p:spPr bwMode="auto">
          <a:xfrm>
            <a:off x="1877152" y="4987925"/>
            <a:ext cx="1350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E2495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E24956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62151" name="Google Shape;5417;p123"/>
          <p:cNvSpPr txBox="1">
            <a:spLocks noChangeArrowheads="1"/>
          </p:cNvSpPr>
          <p:nvPr/>
        </p:nvSpPr>
        <p:spPr bwMode="auto">
          <a:xfrm>
            <a:off x="1164714" y="2897188"/>
            <a:ext cx="1208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F912B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solidFill>
                  <a:srgbClr val="FF912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62152" name="Google Shape;5418;p123"/>
          <p:cNvSpPr txBox="1">
            <a:spLocks noChangeArrowheads="1"/>
          </p:cNvSpPr>
          <p:nvPr/>
        </p:nvSpPr>
        <p:spPr bwMode="auto">
          <a:xfrm>
            <a:off x="1996564" y="787400"/>
            <a:ext cx="1208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FC854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solidFill>
                  <a:srgbClr val="FFC85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62153" name="Google Shape;5419;p123"/>
          <p:cNvSpPr txBox="1">
            <a:spLocks noChangeArrowheads="1"/>
          </p:cNvSpPr>
          <p:nvPr/>
        </p:nvSpPr>
        <p:spPr bwMode="auto">
          <a:xfrm>
            <a:off x="1595438" y="1081088"/>
            <a:ext cx="1712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62154" name="Google Shape;5420;p123"/>
          <p:cNvSpPr txBox="1">
            <a:spLocks noChangeArrowheads="1"/>
          </p:cNvSpPr>
          <p:nvPr/>
        </p:nvSpPr>
        <p:spPr bwMode="auto">
          <a:xfrm>
            <a:off x="1579563" y="5297488"/>
            <a:ext cx="171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62155" name="Google Shape;5421;p123"/>
          <p:cNvSpPr txBox="1">
            <a:spLocks noChangeArrowheads="1"/>
          </p:cNvSpPr>
          <p:nvPr/>
        </p:nvSpPr>
        <p:spPr bwMode="auto">
          <a:xfrm>
            <a:off x="8924925" y="5297488"/>
            <a:ext cx="1712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62156" name="Google Shape;5422;p123"/>
          <p:cNvSpPr txBox="1">
            <a:spLocks noChangeArrowheads="1"/>
          </p:cNvSpPr>
          <p:nvPr/>
        </p:nvSpPr>
        <p:spPr bwMode="auto">
          <a:xfrm>
            <a:off x="9782175" y="3205163"/>
            <a:ext cx="1712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62157" name="Google Shape;5423;p123"/>
          <p:cNvSpPr txBox="1">
            <a:spLocks noChangeArrowheads="1"/>
          </p:cNvSpPr>
          <p:nvPr/>
        </p:nvSpPr>
        <p:spPr bwMode="auto">
          <a:xfrm>
            <a:off x="8924925" y="1098550"/>
            <a:ext cx="1712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2D9A4AB-9E26-6C43-AB57-AF7E9DA987E4}"/>
              </a:ext>
            </a:extLst>
          </p:cNvPr>
          <p:cNvGrpSpPr/>
          <p:nvPr/>
        </p:nvGrpSpPr>
        <p:grpSpPr>
          <a:xfrm>
            <a:off x="7335838" y="2630488"/>
            <a:ext cx="1546225" cy="1598612"/>
            <a:chOff x="7335838" y="2630488"/>
            <a:chExt cx="1546225" cy="1598612"/>
          </a:xfrm>
        </p:grpSpPr>
        <p:sp>
          <p:nvSpPr>
            <p:cNvPr id="262158" name="Google Shape;5424;p123"/>
            <p:cNvSpPr>
              <a:spLocks/>
            </p:cNvSpPr>
            <p:nvPr/>
          </p:nvSpPr>
          <p:spPr bwMode="auto">
            <a:xfrm>
              <a:off x="7335838" y="2630488"/>
              <a:ext cx="1546225" cy="1555750"/>
            </a:xfrm>
            <a:custGeom>
              <a:avLst/>
              <a:gdLst>
                <a:gd name="T0" fmla="*/ 2147483646 w 325"/>
                <a:gd name="T1" fmla="*/ 2147483646 h 327"/>
                <a:gd name="T2" fmla="*/ 2147483646 w 325"/>
                <a:gd name="T3" fmla="*/ 2147483646 h 327"/>
                <a:gd name="T4" fmla="*/ 2147483646 w 325"/>
                <a:gd name="T5" fmla="*/ 2147483646 h 327"/>
                <a:gd name="T6" fmla="*/ 2147483646 w 325"/>
                <a:gd name="T7" fmla="*/ 2147483646 h 327"/>
                <a:gd name="T8" fmla="*/ 2147483646 w 325"/>
                <a:gd name="T9" fmla="*/ 2147483646 h 327"/>
                <a:gd name="T10" fmla="*/ 2147483646 w 325"/>
                <a:gd name="T11" fmla="*/ 2147483646 h 327"/>
                <a:gd name="T12" fmla="*/ 2147483646 w 325"/>
                <a:gd name="T13" fmla="*/ 2147483646 h 327"/>
                <a:gd name="T14" fmla="*/ 2147483646 w 325"/>
                <a:gd name="T15" fmla="*/ 2147483646 h 327"/>
                <a:gd name="T16" fmla="*/ 2147483646 w 325"/>
                <a:gd name="T17" fmla="*/ 2147483646 h 327"/>
                <a:gd name="T18" fmla="*/ 2147483646 w 325"/>
                <a:gd name="T19" fmla="*/ 2147483646 h 327"/>
                <a:gd name="T20" fmla="*/ 2147483646 w 325"/>
                <a:gd name="T21" fmla="*/ 2147483646 h 327"/>
                <a:gd name="T22" fmla="*/ 2147483646 w 325"/>
                <a:gd name="T23" fmla="*/ 2147483646 h 3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5" h="327" extrusionOk="0">
                  <a:moveTo>
                    <a:pt x="60" y="327"/>
                  </a:moveTo>
                  <a:cubicBezTo>
                    <a:pt x="62" y="326"/>
                    <a:pt x="65" y="325"/>
                    <a:pt x="67" y="324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299" y="202"/>
                    <a:pt x="299" y="202"/>
                    <a:pt x="299" y="202"/>
                  </a:cubicBezTo>
                  <a:cubicBezTo>
                    <a:pt x="325" y="188"/>
                    <a:pt x="325" y="153"/>
                    <a:pt x="299" y="139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36" y="0"/>
                    <a:pt x="0" y="27"/>
                    <a:pt x="10" y="58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43" y="161"/>
                    <a:pt x="44" y="162"/>
                    <a:pt x="44" y="163"/>
                  </a:cubicBezTo>
                  <a:cubicBezTo>
                    <a:pt x="81" y="284"/>
                    <a:pt x="81" y="284"/>
                    <a:pt x="81" y="284"/>
                  </a:cubicBezTo>
                  <a:cubicBezTo>
                    <a:pt x="87" y="303"/>
                    <a:pt x="76" y="320"/>
                    <a:pt x="60" y="327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2159" name="Google Shape;5425;p123"/>
            <p:cNvSpPr>
              <a:spLocks/>
            </p:cNvSpPr>
            <p:nvPr/>
          </p:nvSpPr>
          <p:spPr bwMode="auto">
            <a:xfrm>
              <a:off x="7343587" y="3405188"/>
              <a:ext cx="414337" cy="823912"/>
            </a:xfrm>
            <a:custGeom>
              <a:avLst/>
              <a:gdLst>
                <a:gd name="T0" fmla="*/ 2147483646 w 87"/>
                <a:gd name="T1" fmla="*/ 2147483646 h 173"/>
                <a:gd name="T2" fmla="*/ 2147483646 w 87"/>
                <a:gd name="T3" fmla="*/ 0 h 173"/>
                <a:gd name="T4" fmla="*/ 2147483646 w 87"/>
                <a:gd name="T5" fmla="*/ 2147483646 h 173"/>
                <a:gd name="T6" fmla="*/ 2147483646 w 87"/>
                <a:gd name="T7" fmla="*/ 2147483646 h 173"/>
                <a:gd name="T8" fmla="*/ 2147483646 w 87"/>
                <a:gd name="T9" fmla="*/ 2147483646 h 173"/>
                <a:gd name="T10" fmla="*/ 2147483646 w 87"/>
                <a:gd name="T11" fmla="*/ 214748364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" h="173" extrusionOk="0">
                  <a:moveTo>
                    <a:pt x="81" y="12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5" y="6"/>
                    <a:pt x="45" y="12"/>
                    <a:pt x="43" y="18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0" y="148"/>
                    <a:pt x="31" y="173"/>
                    <a:pt x="60" y="164"/>
                  </a:cubicBezTo>
                  <a:cubicBezTo>
                    <a:pt x="76" y="157"/>
                    <a:pt x="87" y="140"/>
                    <a:pt x="81" y="121"/>
                  </a:cubicBezTo>
                  <a:close/>
                </a:path>
              </a:pathLst>
            </a:custGeom>
            <a:solidFill>
              <a:srgbClr val="2A90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D58DAAD-340D-214B-9F8C-CF0E4E873A4C}"/>
              </a:ext>
            </a:extLst>
          </p:cNvPr>
          <p:cNvGrpSpPr/>
          <p:nvPr/>
        </p:nvGrpSpPr>
        <p:grpSpPr>
          <a:xfrm>
            <a:off x="6106924" y="4171950"/>
            <a:ext cx="1447989" cy="1724025"/>
            <a:chOff x="6106924" y="4171950"/>
            <a:chExt cx="1447989" cy="1724025"/>
          </a:xfrm>
        </p:grpSpPr>
        <p:sp>
          <p:nvSpPr>
            <p:cNvPr id="262160" name="Google Shape;5426;p123"/>
            <p:cNvSpPr>
              <a:spLocks/>
            </p:cNvSpPr>
            <p:nvPr/>
          </p:nvSpPr>
          <p:spPr bwMode="auto">
            <a:xfrm>
              <a:off x="6203950" y="4171950"/>
              <a:ext cx="1350963" cy="1724025"/>
            </a:xfrm>
            <a:custGeom>
              <a:avLst/>
              <a:gdLst>
                <a:gd name="T0" fmla="*/ 0 w 284"/>
                <a:gd name="T1" fmla="*/ 2147483646 h 362"/>
                <a:gd name="T2" fmla="*/ 2147483646 w 284"/>
                <a:gd name="T3" fmla="*/ 2147483646 h 362"/>
                <a:gd name="T4" fmla="*/ 2147483646 w 284"/>
                <a:gd name="T5" fmla="*/ 2147483646 h 362"/>
                <a:gd name="T6" fmla="*/ 2147483646 w 284"/>
                <a:gd name="T7" fmla="*/ 2147483646 h 362"/>
                <a:gd name="T8" fmla="*/ 2147483646 w 284"/>
                <a:gd name="T9" fmla="*/ 2147483646 h 362"/>
                <a:gd name="T10" fmla="*/ 2147483646 w 284"/>
                <a:gd name="T11" fmla="*/ 2147483646 h 362"/>
                <a:gd name="T12" fmla="*/ 2147483646 w 284"/>
                <a:gd name="T13" fmla="*/ 2147483646 h 362"/>
                <a:gd name="T14" fmla="*/ 2147483646 w 284"/>
                <a:gd name="T15" fmla="*/ 2147483646 h 362"/>
                <a:gd name="T16" fmla="*/ 2147483646 w 284"/>
                <a:gd name="T17" fmla="*/ 2147483646 h 362"/>
                <a:gd name="T18" fmla="*/ 2147483646 w 284"/>
                <a:gd name="T19" fmla="*/ 2147483646 h 362"/>
                <a:gd name="T20" fmla="*/ 2147483646 w 284"/>
                <a:gd name="T21" fmla="*/ 2147483646 h 362"/>
                <a:gd name="T22" fmla="*/ 0 w 284"/>
                <a:gd name="T23" fmla="*/ 2147483646 h 3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4" h="362" extrusionOk="0">
                  <a:moveTo>
                    <a:pt x="0" y="203"/>
                  </a:moveTo>
                  <a:cubicBezTo>
                    <a:pt x="2" y="204"/>
                    <a:pt x="4" y="206"/>
                    <a:pt x="7" y="208"/>
                  </a:cubicBezTo>
                  <a:cubicBezTo>
                    <a:pt x="105" y="269"/>
                    <a:pt x="105" y="269"/>
                    <a:pt x="105" y="269"/>
                  </a:cubicBezTo>
                  <a:cubicBezTo>
                    <a:pt x="228" y="347"/>
                    <a:pt x="228" y="347"/>
                    <a:pt x="228" y="347"/>
                  </a:cubicBezTo>
                  <a:cubicBezTo>
                    <a:pt x="254" y="362"/>
                    <a:pt x="284" y="345"/>
                    <a:pt x="283" y="315"/>
                  </a:cubicBezTo>
                  <a:cubicBezTo>
                    <a:pt x="278" y="169"/>
                    <a:pt x="278" y="169"/>
                    <a:pt x="278" y="169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2" y="19"/>
                    <a:pt x="230" y="0"/>
                    <a:pt x="208" y="25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6" y="105"/>
                    <a:pt x="135" y="106"/>
                    <a:pt x="134" y="107"/>
                  </a:cubicBezTo>
                  <a:cubicBezTo>
                    <a:pt x="48" y="200"/>
                    <a:pt x="48" y="200"/>
                    <a:pt x="48" y="200"/>
                  </a:cubicBezTo>
                  <a:cubicBezTo>
                    <a:pt x="35" y="214"/>
                    <a:pt x="15" y="213"/>
                    <a:pt x="0" y="203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2161" name="Google Shape;5427;p123"/>
            <p:cNvSpPr>
              <a:spLocks/>
            </p:cNvSpPr>
            <p:nvPr/>
          </p:nvSpPr>
          <p:spPr bwMode="auto">
            <a:xfrm>
              <a:off x="6106924" y="4681538"/>
              <a:ext cx="741363" cy="509587"/>
            </a:xfrm>
            <a:custGeom>
              <a:avLst/>
              <a:gdLst>
                <a:gd name="T0" fmla="*/ 2147483646 w 156"/>
                <a:gd name="T1" fmla="*/ 2147483646 h 107"/>
                <a:gd name="T2" fmla="*/ 2147483646 w 156"/>
                <a:gd name="T3" fmla="*/ 0 h 107"/>
                <a:gd name="T4" fmla="*/ 2147483646 w 156"/>
                <a:gd name="T5" fmla="*/ 2147483646 h 107"/>
                <a:gd name="T6" fmla="*/ 2147483646 w 156"/>
                <a:gd name="T7" fmla="*/ 2147483646 h 107"/>
                <a:gd name="T8" fmla="*/ 2147483646 w 156"/>
                <a:gd name="T9" fmla="*/ 2147483646 h 107"/>
                <a:gd name="T10" fmla="*/ 2147483646 w 156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6" h="107" extrusionOk="0">
                  <a:moveTo>
                    <a:pt x="70" y="93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2" y="4"/>
                    <a:pt x="147" y="6"/>
                    <a:pt x="141" y="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" y="36"/>
                    <a:pt x="0" y="75"/>
                    <a:pt x="22" y="96"/>
                  </a:cubicBezTo>
                  <a:cubicBezTo>
                    <a:pt x="37" y="106"/>
                    <a:pt x="57" y="107"/>
                    <a:pt x="70" y="93"/>
                  </a:cubicBezTo>
                  <a:close/>
                </a:path>
              </a:pathLst>
            </a:custGeom>
            <a:solidFill>
              <a:srgbClr val="043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1BB867B-2950-604A-9C45-CE42E039DF84}"/>
              </a:ext>
            </a:extLst>
          </p:cNvPr>
          <p:cNvGrpSpPr/>
          <p:nvPr/>
        </p:nvGrpSpPr>
        <p:grpSpPr>
          <a:xfrm>
            <a:off x="4619625" y="4176713"/>
            <a:ext cx="1460500" cy="1714500"/>
            <a:chOff x="4619625" y="4176713"/>
            <a:chExt cx="1460500" cy="1714500"/>
          </a:xfrm>
        </p:grpSpPr>
        <p:sp>
          <p:nvSpPr>
            <p:cNvPr id="262162" name="Google Shape;5428;p123"/>
            <p:cNvSpPr>
              <a:spLocks/>
            </p:cNvSpPr>
            <p:nvPr/>
          </p:nvSpPr>
          <p:spPr bwMode="auto">
            <a:xfrm>
              <a:off x="4619625" y="4386263"/>
              <a:ext cx="1460500" cy="1504950"/>
            </a:xfrm>
            <a:custGeom>
              <a:avLst/>
              <a:gdLst>
                <a:gd name="T0" fmla="*/ 2147483646 w 307"/>
                <a:gd name="T1" fmla="*/ 0 h 316"/>
                <a:gd name="T2" fmla="*/ 2147483646 w 307"/>
                <a:gd name="T3" fmla="*/ 2147483646 h 316"/>
                <a:gd name="T4" fmla="*/ 2147483646 w 307"/>
                <a:gd name="T5" fmla="*/ 2147483646 h 316"/>
                <a:gd name="T6" fmla="*/ 2147483646 w 307"/>
                <a:gd name="T7" fmla="*/ 2147483646 h 316"/>
                <a:gd name="T8" fmla="*/ 2147483646 w 307"/>
                <a:gd name="T9" fmla="*/ 2147483646 h 316"/>
                <a:gd name="T10" fmla="*/ 2147483646 w 307"/>
                <a:gd name="T11" fmla="*/ 2147483646 h 316"/>
                <a:gd name="T12" fmla="*/ 2147483646 w 307"/>
                <a:gd name="T13" fmla="*/ 2147483646 h 316"/>
                <a:gd name="T14" fmla="*/ 2147483646 w 307"/>
                <a:gd name="T15" fmla="*/ 2147483646 h 316"/>
                <a:gd name="T16" fmla="*/ 2147483646 w 307"/>
                <a:gd name="T17" fmla="*/ 2147483646 h 316"/>
                <a:gd name="T18" fmla="*/ 2147483646 w 307"/>
                <a:gd name="T19" fmla="*/ 2147483646 h 316"/>
                <a:gd name="T20" fmla="*/ 2147483646 w 307"/>
                <a:gd name="T21" fmla="*/ 2147483646 h 316"/>
                <a:gd name="T22" fmla="*/ 2147483646 w 307"/>
                <a:gd name="T23" fmla="*/ 0 h 3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7" h="316" extrusionOk="0">
                  <a:moveTo>
                    <a:pt x="12" y="0"/>
                  </a:moveTo>
                  <a:cubicBezTo>
                    <a:pt x="11" y="2"/>
                    <a:pt x="11" y="5"/>
                    <a:pt x="11" y="8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0" y="299"/>
                    <a:pt x="30" y="316"/>
                    <a:pt x="56" y="301"/>
                  </a:cubicBezTo>
                  <a:cubicBezTo>
                    <a:pt x="179" y="223"/>
                    <a:pt x="179" y="223"/>
                    <a:pt x="179" y="223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307" y="143"/>
                    <a:pt x="302" y="98"/>
                    <a:pt x="270" y="91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4" y="68"/>
                    <a:pt x="163" y="68"/>
                    <a:pt x="162" y="6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0" y="35"/>
                    <a:pt x="10" y="18"/>
                    <a:pt x="12" y="0"/>
                  </a:cubicBez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2163" name="Google Shape;5429;p123"/>
            <p:cNvSpPr>
              <a:spLocks/>
            </p:cNvSpPr>
            <p:nvPr/>
          </p:nvSpPr>
          <p:spPr bwMode="auto">
            <a:xfrm>
              <a:off x="4667250" y="4176713"/>
              <a:ext cx="723900" cy="533400"/>
            </a:xfrm>
            <a:custGeom>
              <a:avLst/>
              <a:gdLst>
                <a:gd name="T0" fmla="*/ 2147483646 w 152"/>
                <a:gd name="T1" fmla="*/ 2147483646 h 112"/>
                <a:gd name="T2" fmla="*/ 2147483646 w 152"/>
                <a:gd name="T3" fmla="*/ 2147483646 h 112"/>
                <a:gd name="T4" fmla="*/ 2147483646 w 152"/>
                <a:gd name="T5" fmla="*/ 2147483646 h 112"/>
                <a:gd name="T6" fmla="*/ 2147483646 w 152"/>
                <a:gd name="T7" fmla="*/ 2147483646 h 112"/>
                <a:gd name="T8" fmla="*/ 2147483646 w 152"/>
                <a:gd name="T9" fmla="*/ 2147483646 h 112"/>
                <a:gd name="T10" fmla="*/ 2147483646 w 152"/>
                <a:gd name="T11" fmla="*/ 2147483646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112" extrusionOk="0">
                  <a:moveTo>
                    <a:pt x="28" y="84"/>
                  </a:moveTo>
                  <a:cubicBezTo>
                    <a:pt x="152" y="112"/>
                    <a:pt x="152" y="112"/>
                    <a:pt x="152" y="112"/>
                  </a:cubicBezTo>
                  <a:cubicBezTo>
                    <a:pt x="146" y="110"/>
                    <a:pt x="141" y="107"/>
                    <a:pt x="137" y="102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45" y="0"/>
                    <a:pt x="8" y="14"/>
                    <a:pt x="2" y="44"/>
                  </a:cubicBezTo>
                  <a:cubicBezTo>
                    <a:pt x="0" y="62"/>
                    <a:pt x="10" y="79"/>
                    <a:pt x="28" y="84"/>
                  </a:cubicBezTo>
                  <a:close/>
                </a:path>
              </a:pathLst>
            </a:custGeom>
            <a:solidFill>
              <a:srgbClr val="C93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931EBCB-82FD-9644-B7D8-13BEE873B058}"/>
              </a:ext>
            </a:extLst>
          </p:cNvPr>
          <p:cNvGrpSpPr/>
          <p:nvPr/>
        </p:nvGrpSpPr>
        <p:grpSpPr>
          <a:xfrm>
            <a:off x="3302000" y="2640013"/>
            <a:ext cx="1546225" cy="1603375"/>
            <a:chOff x="3302000" y="2640013"/>
            <a:chExt cx="1546225" cy="1603375"/>
          </a:xfrm>
        </p:grpSpPr>
        <p:sp>
          <p:nvSpPr>
            <p:cNvPr id="262164" name="Google Shape;5430;p123"/>
            <p:cNvSpPr>
              <a:spLocks/>
            </p:cNvSpPr>
            <p:nvPr/>
          </p:nvSpPr>
          <p:spPr bwMode="auto">
            <a:xfrm>
              <a:off x="3302000" y="2682875"/>
              <a:ext cx="1546225" cy="1560513"/>
            </a:xfrm>
            <a:custGeom>
              <a:avLst/>
              <a:gdLst>
                <a:gd name="T0" fmla="*/ 2147483646 w 325"/>
                <a:gd name="T1" fmla="*/ 0 h 328"/>
                <a:gd name="T2" fmla="*/ 2147483646 w 325"/>
                <a:gd name="T3" fmla="*/ 2147483646 h 328"/>
                <a:gd name="T4" fmla="*/ 2147483646 w 325"/>
                <a:gd name="T5" fmla="*/ 2147483646 h 328"/>
                <a:gd name="T6" fmla="*/ 2147483646 w 325"/>
                <a:gd name="T7" fmla="*/ 2147483646 h 328"/>
                <a:gd name="T8" fmla="*/ 2147483646 w 325"/>
                <a:gd name="T9" fmla="*/ 2147483646 h 328"/>
                <a:gd name="T10" fmla="*/ 2147483646 w 325"/>
                <a:gd name="T11" fmla="*/ 2147483646 h 328"/>
                <a:gd name="T12" fmla="*/ 2147483646 w 325"/>
                <a:gd name="T13" fmla="*/ 2147483646 h 328"/>
                <a:gd name="T14" fmla="*/ 2147483646 w 325"/>
                <a:gd name="T15" fmla="*/ 2147483646 h 328"/>
                <a:gd name="T16" fmla="*/ 2147483646 w 325"/>
                <a:gd name="T17" fmla="*/ 2147483646 h 328"/>
                <a:gd name="T18" fmla="*/ 2147483646 w 325"/>
                <a:gd name="T19" fmla="*/ 2147483646 h 328"/>
                <a:gd name="T20" fmla="*/ 2147483646 w 325"/>
                <a:gd name="T21" fmla="*/ 2147483646 h 328"/>
                <a:gd name="T22" fmla="*/ 2147483646 w 325"/>
                <a:gd name="T23" fmla="*/ 0 h 3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5" h="328" extrusionOk="0">
                  <a:moveTo>
                    <a:pt x="265" y="0"/>
                  </a:moveTo>
                  <a:cubicBezTo>
                    <a:pt x="262" y="1"/>
                    <a:pt x="260" y="2"/>
                    <a:pt x="257" y="3"/>
                  </a:cubicBezTo>
                  <a:cubicBezTo>
                    <a:pt x="155" y="58"/>
                    <a:pt x="155" y="58"/>
                    <a:pt x="155" y="58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0" y="140"/>
                    <a:pt x="0" y="175"/>
                    <a:pt x="26" y="189"/>
                  </a:cubicBezTo>
                  <a:cubicBezTo>
                    <a:pt x="155" y="257"/>
                    <a:pt x="155" y="257"/>
                    <a:pt x="155" y="257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88" y="328"/>
                    <a:pt x="325" y="301"/>
                    <a:pt x="315" y="269"/>
                  </a:cubicBezTo>
                  <a:cubicBezTo>
                    <a:pt x="282" y="168"/>
                    <a:pt x="282" y="168"/>
                    <a:pt x="282" y="168"/>
                  </a:cubicBezTo>
                  <a:cubicBezTo>
                    <a:pt x="281" y="167"/>
                    <a:pt x="281" y="166"/>
                    <a:pt x="281" y="164"/>
                  </a:cubicBezTo>
                  <a:cubicBezTo>
                    <a:pt x="243" y="43"/>
                    <a:pt x="243" y="43"/>
                    <a:pt x="243" y="43"/>
                  </a:cubicBezTo>
                  <a:cubicBezTo>
                    <a:pt x="238" y="25"/>
                    <a:pt x="248" y="7"/>
                    <a:pt x="265" y="0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2165" name="Google Shape;5431;p123"/>
            <p:cNvSpPr>
              <a:spLocks/>
            </p:cNvSpPr>
            <p:nvPr/>
          </p:nvSpPr>
          <p:spPr bwMode="auto">
            <a:xfrm>
              <a:off x="4433888" y="2640013"/>
              <a:ext cx="409575" cy="822325"/>
            </a:xfrm>
            <a:custGeom>
              <a:avLst/>
              <a:gdLst>
                <a:gd name="T0" fmla="*/ 2147483646 w 86"/>
                <a:gd name="T1" fmla="*/ 2147483646 h 173"/>
                <a:gd name="T2" fmla="*/ 2147483646 w 86"/>
                <a:gd name="T3" fmla="*/ 2147483646 h 173"/>
                <a:gd name="T4" fmla="*/ 2147483646 w 86"/>
                <a:gd name="T5" fmla="*/ 2147483646 h 173"/>
                <a:gd name="T6" fmla="*/ 2147483646 w 86"/>
                <a:gd name="T7" fmla="*/ 2147483646 h 173"/>
                <a:gd name="T8" fmla="*/ 2147483646 w 86"/>
                <a:gd name="T9" fmla="*/ 2147483646 h 173"/>
                <a:gd name="T10" fmla="*/ 2147483646 w 86"/>
                <a:gd name="T11" fmla="*/ 214748364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" h="173" extrusionOk="0">
                  <a:moveTo>
                    <a:pt x="5" y="52"/>
                  </a:moveTo>
                  <a:cubicBezTo>
                    <a:pt x="43" y="173"/>
                    <a:pt x="43" y="173"/>
                    <a:pt x="43" y="173"/>
                  </a:cubicBezTo>
                  <a:cubicBezTo>
                    <a:pt x="42" y="168"/>
                    <a:pt x="42" y="162"/>
                    <a:pt x="44" y="156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6" y="25"/>
                    <a:pt x="56" y="0"/>
                    <a:pt x="27" y="9"/>
                  </a:cubicBezTo>
                  <a:cubicBezTo>
                    <a:pt x="10" y="16"/>
                    <a:pt x="0" y="34"/>
                    <a:pt x="5" y="52"/>
                  </a:cubicBezTo>
                  <a:close/>
                </a:path>
              </a:pathLst>
            </a:custGeom>
            <a:solidFill>
              <a:srgbClr val="EB76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B04F3F2-FBD2-A843-A97B-A31DE800536B}"/>
              </a:ext>
            </a:extLst>
          </p:cNvPr>
          <p:cNvGrpSpPr/>
          <p:nvPr/>
        </p:nvGrpSpPr>
        <p:grpSpPr>
          <a:xfrm>
            <a:off x="4629150" y="973138"/>
            <a:ext cx="1455738" cy="1724025"/>
            <a:chOff x="4629150" y="973138"/>
            <a:chExt cx="1455738" cy="1724025"/>
          </a:xfrm>
        </p:grpSpPr>
        <p:sp>
          <p:nvSpPr>
            <p:cNvPr id="262166" name="Google Shape;5432;p123"/>
            <p:cNvSpPr>
              <a:spLocks/>
            </p:cNvSpPr>
            <p:nvPr/>
          </p:nvSpPr>
          <p:spPr bwMode="auto">
            <a:xfrm>
              <a:off x="4629150" y="973138"/>
              <a:ext cx="1346200" cy="1724025"/>
            </a:xfrm>
            <a:custGeom>
              <a:avLst/>
              <a:gdLst>
                <a:gd name="T0" fmla="*/ 2147483646 w 283"/>
                <a:gd name="T1" fmla="*/ 2147483646 h 362"/>
                <a:gd name="T2" fmla="*/ 2147483646 w 283"/>
                <a:gd name="T3" fmla="*/ 2147483646 h 362"/>
                <a:gd name="T4" fmla="*/ 2147483646 w 283"/>
                <a:gd name="T5" fmla="*/ 2147483646 h 362"/>
                <a:gd name="T6" fmla="*/ 2147483646 w 283"/>
                <a:gd name="T7" fmla="*/ 2147483646 h 362"/>
                <a:gd name="T8" fmla="*/ 2147483646 w 283"/>
                <a:gd name="T9" fmla="*/ 2147483646 h 362"/>
                <a:gd name="T10" fmla="*/ 2147483646 w 283"/>
                <a:gd name="T11" fmla="*/ 2147483646 h 362"/>
                <a:gd name="T12" fmla="*/ 2147483646 w 283"/>
                <a:gd name="T13" fmla="*/ 2147483646 h 362"/>
                <a:gd name="T14" fmla="*/ 2147483646 w 283"/>
                <a:gd name="T15" fmla="*/ 2147483646 h 362"/>
                <a:gd name="T16" fmla="*/ 2147483646 w 283"/>
                <a:gd name="T17" fmla="*/ 2147483646 h 362"/>
                <a:gd name="T18" fmla="*/ 2147483646 w 283"/>
                <a:gd name="T19" fmla="*/ 2147483646 h 362"/>
                <a:gd name="T20" fmla="*/ 2147483646 w 283"/>
                <a:gd name="T21" fmla="*/ 2147483646 h 362"/>
                <a:gd name="T22" fmla="*/ 2147483646 w 283"/>
                <a:gd name="T23" fmla="*/ 2147483646 h 3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3" h="362" extrusionOk="0">
                  <a:moveTo>
                    <a:pt x="283" y="160"/>
                  </a:moveTo>
                  <a:cubicBezTo>
                    <a:pt x="281" y="158"/>
                    <a:pt x="279" y="156"/>
                    <a:pt x="277" y="155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0" y="0"/>
                    <a:pt x="0" y="18"/>
                    <a:pt x="1" y="47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10" y="309"/>
                    <a:pt x="10" y="309"/>
                    <a:pt x="10" y="309"/>
                  </a:cubicBezTo>
                  <a:cubicBezTo>
                    <a:pt x="12" y="344"/>
                    <a:pt x="53" y="362"/>
                    <a:pt x="75" y="338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7"/>
                    <a:pt x="148" y="257"/>
                    <a:pt x="149" y="256"/>
                  </a:cubicBezTo>
                  <a:cubicBezTo>
                    <a:pt x="236" y="163"/>
                    <a:pt x="236" y="163"/>
                    <a:pt x="236" y="163"/>
                  </a:cubicBezTo>
                  <a:cubicBezTo>
                    <a:pt x="249" y="149"/>
                    <a:pt x="269" y="149"/>
                    <a:pt x="283" y="160"/>
                  </a:cubicBezTo>
                  <a:close/>
                </a:path>
              </a:pathLst>
            </a:custGeom>
            <a:solidFill>
              <a:srgbClr val="FFC8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2167" name="Google Shape;5433;p123"/>
            <p:cNvSpPr>
              <a:spLocks/>
            </p:cNvSpPr>
            <p:nvPr/>
          </p:nvSpPr>
          <p:spPr bwMode="auto">
            <a:xfrm>
              <a:off x="5338763" y="1682750"/>
              <a:ext cx="746125" cy="509588"/>
            </a:xfrm>
            <a:custGeom>
              <a:avLst/>
              <a:gdLst>
                <a:gd name="T0" fmla="*/ 2147483646 w 157"/>
                <a:gd name="T1" fmla="*/ 2147483646 h 107"/>
                <a:gd name="T2" fmla="*/ 0 w 157"/>
                <a:gd name="T3" fmla="*/ 2147483646 h 107"/>
                <a:gd name="T4" fmla="*/ 2147483646 w 157"/>
                <a:gd name="T5" fmla="*/ 2147483646 h 107"/>
                <a:gd name="T6" fmla="*/ 2147483646 w 157"/>
                <a:gd name="T7" fmla="*/ 2147483646 h 107"/>
                <a:gd name="T8" fmla="*/ 2147483646 w 157"/>
                <a:gd name="T9" fmla="*/ 2147483646 h 107"/>
                <a:gd name="T10" fmla="*/ 2147483646 w 157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" h="107" extrusionOk="0">
                  <a:moveTo>
                    <a:pt x="87" y="14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5" y="103"/>
                    <a:pt x="10" y="100"/>
                    <a:pt x="16" y="9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50" y="70"/>
                    <a:pt x="157" y="31"/>
                    <a:pt x="134" y="11"/>
                  </a:cubicBezTo>
                  <a:cubicBezTo>
                    <a:pt x="120" y="0"/>
                    <a:pt x="100" y="0"/>
                    <a:pt x="87" y="14"/>
                  </a:cubicBezTo>
                  <a:close/>
                </a:path>
              </a:pathLst>
            </a:custGeom>
            <a:solidFill>
              <a:srgbClr val="E8A1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23CEFBE-AB07-084C-B51C-5195D8456231}"/>
              </a:ext>
            </a:extLst>
          </p:cNvPr>
          <p:cNvGrpSpPr/>
          <p:nvPr/>
        </p:nvGrpSpPr>
        <p:grpSpPr>
          <a:xfrm>
            <a:off x="6103938" y="977900"/>
            <a:ext cx="1460500" cy="1714500"/>
            <a:chOff x="6103938" y="977900"/>
            <a:chExt cx="1460500" cy="1714500"/>
          </a:xfrm>
        </p:grpSpPr>
        <p:sp>
          <p:nvSpPr>
            <p:cNvPr id="262168" name="Google Shape;5434;p123"/>
            <p:cNvSpPr>
              <a:spLocks/>
            </p:cNvSpPr>
            <p:nvPr/>
          </p:nvSpPr>
          <p:spPr bwMode="auto">
            <a:xfrm>
              <a:off x="6103938" y="977900"/>
              <a:ext cx="1460500" cy="1509713"/>
            </a:xfrm>
            <a:custGeom>
              <a:avLst/>
              <a:gdLst>
                <a:gd name="T0" fmla="*/ 2147483646 w 307"/>
                <a:gd name="T1" fmla="*/ 2147483646 h 317"/>
                <a:gd name="T2" fmla="*/ 2147483646 w 307"/>
                <a:gd name="T3" fmla="*/ 2147483646 h 317"/>
                <a:gd name="T4" fmla="*/ 2147483646 w 307"/>
                <a:gd name="T5" fmla="*/ 2147483646 h 317"/>
                <a:gd name="T6" fmla="*/ 2147483646 w 307"/>
                <a:gd name="T7" fmla="*/ 2147483646 h 317"/>
                <a:gd name="T8" fmla="*/ 2147483646 w 307"/>
                <a:gd name="T9" fmla="*/ 2147483646 h 317"/>
                <a:gd name="T10" fmla="*/ 2147483646 w 307"/>
                <a:gd name="T11" fmla="*/ 2147483646 h 317"/>
                <a:gd name="T12" fmla="*/ 2147483646 w 307"/>
                <a:gd name="T13" fmla="*/ 2147483646 h 317"/>
                <a:gd name="T14" fmla="*/ 2147483646 w 307"/>
                <a:gd name="T15" fmla="*/ 2147483646 h 317"/>
                <a:gd name="T16" fmla="*/ 2147483646 w 307"/>
                <a:gd name="T17" fmla="*/ 2147483646 h 317"/>
                <a:gd name="T18" fmla="*/ 2147483646 w 307"/>
                <a:gd name="T19" fmla="*/ 2147483646 h 317"/>
                <a:gd name="T20" fmla="*/ 2147483646 w 307"/>
                <a:gd name="T21" fmla="*/ 2147483646 h 317"/>
                <a:gd name="T22" fmla="*/ 2147483646 w 307"/>
                <a:gd name="T23" fmla="*/ 2147483646 h 3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7" h="317" extrusionOk="0">
                  <a:moveTo>
                    <a:pt x="295" y="317"/>
                  </a:moveTo>
                  <a:cubicBezTo>
                    <a:pt x="296" y="314"/>
                    <a:pt x="296" y="312"/>
                    <a:pt x="296" y="309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07" y="17"/>
                    <a:pt x="276" y="0"/>
                    <a:pt x="251" y="16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0" y="173"/>
                    <a:pt x="4" y="219"/>
                    <a:pt x="37" y="226"/>
                  </a:cubicBezTo>
                  <a:cubicBezTo>
                    <a:pt x="141" y="248"/>
                    <a:pt x="141" y="248"/>
                    <a:pt x="141" y="248"/>
                  </a:cubicBezTo>
                  <a:cubicBezTo>
                    <a:pt x="143" y="248"/>
                    <a:pt x="144" y="248"/>
                    <a:pt x="145" y="249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87" y="281"/>
                    <a:pt x="297" y="299"/>
                    <a:pt x="295" y="317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2169" name="Google Shape;5435;p123"/>
            <p:cNvSpPr>
              <a:spLocks/>
            </p:cNvSpPr>
            <p:nvPr/>
          </p:nvSpPr>
          <p:spPr bwMode="auto">
            <a:xfrm>
              <a:off x="6792913" y="2163763"/>
              <a:ext cx="723900" cy="528637"/>
            </a:xfrm>
            <a:custGeom>
              <a:avLst/>
              <a:gdLst>
                <a:gd name="T0" fmla="*/ 2147483646 w 152"/>
                <a:gd name="T1" fmla="*/ 2147483646 h 111"/>
                <a:gd name="T2" fmla="*/ 0 w 152"/>
                <a:gd name="T3" fmla="*/ 0 h 111"/>
                <a:gd name="T4" fmla="*/ 2147483646 w 152"/>
                <a:gd name="T5" fmla="*/ 2147483646 h 111"/>
                <a:gd name="T6" fmla="*/ 2147483646 w 152"/>
                <a:gd name="T7" fmla="*/ 2147483646 h 111"/>
                <a:gd name="T8" fmla="*/ 2147483646 w 152"/>
                <a:gd name="T9" fmla="*/ 2147483646 h 111"/>
                <a:gd name="T10" fmla="*/ 2147483646 w 152"/>
                <a:gd name="T11" fmla="*/ 2147483646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111" extrusionOk="0">
                  <a:moveTo>
                    <a:pt x="124" y="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5"/>
                    <a:pt x="14" y="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106" y="111"/>
                    <a:pt x="143" y="97"/>
                    <a:pt x="150" y="68"/>
                  </a:cubicBezTo>
                  <a:cubicBezTo>
                    <a:pt x="152" y="50"/>
                    <a:pt x="142" y="32"/>
                    <a:pt x="124" y="28"/>
                  </a:cubicBezTo>
                  <a:close/>
                </a:path>
              </a:pathLst>
            </a:custGeom>
            <a:solidFill>
              <a:srgbClr val="50A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62170" name="Google Shape;5436;p123"/>
          <p:cNvSpPr>
            <a:spLocks/>
          </p:cNvSpPr>
          <p:nvPr/>
        </p:nvSpPr>
        <p:spPr bwMode="auto">
          <a:xfrm>
            <a:off x="4895850" y="4872038"/>
            <a:ext cx="490538" cy="490537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0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0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2147483646 w 103"/>
              <a:gd name="T77" fmla="*/ 2147483646 h 103"/>
              <a:gd name="T78" fmla="*/ 2147483646 w 103"/>
              <a:gd name="T79" fmla="*/ 2147483646 h 103"/>
              <a:gd name="T80" fmla="*/ 2147483646 w 103"/>
              <a:gd name="T81" fmla="*/ 2147483646 h 103"/>
              <a:gd name="T82" fmla="*/ 2147483646 w 103"/>
              <a:gd name="T83" fmla="*/ 2147483646 h 103"/>
              <a:gd name="T84" fmla="*/ 2147483646 w 103"/>
              <a:gd name="T85" fmla="*/ 2147483646 h 103"/>
              <a:gd name="T86" fmla="*/ 2147483646 w 103"/>
              <a:gd name="T87" fmla="*/ 2147483646 h 103"/>
              <a:gd name="T88" fmla="*/ 2147483646 w 103"/>
              <a:gd name="T89" fmla="*/ 2147483646 h 103"/>
              <a:gd name="T90" fmla="*/ 2147483646 w 103"/>
              <a:gd name="T91" fmla="*/ 2147483646 h 103"/>
              <a:gd name="T92" fmla="*/ 2147483646 w 103"/>
              <a:gd name="T93" fmla="*/ 2147483646 h 103"/>
              <a:gd name="T94" fmla="*/ 2147483646 w 103"/>
              <a:gd name="T95" fmla="*/ 2147483646 h 103"/>
              <a:gd name="T96" fmla="*/ 2147483646 w 103"/>
              <a:gd name="T97" fmla="*/ 2147483646 h 103"/>
              <a:gd name="T98" fmla="*/ 2147483646 w 103"/>
              <a:gd name="T99" fmla="*/ 2147483646 h 10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3" h="103" extrusionOk="0">
                <a:moveTo>
                  <a:pt x="57" y="103"/>
                </a:moveTo>
                <a:cubicBezTo>
                  <a:pt x="47" y="103"/>
                  <a:pt x="47" y="103"/>
                  <a:pt x="47" y="103"/>
                </a:cubicBezTo>
                <a:cubicBezTo>
                  <a:pt x="45" y="103"/>
                  <a:pt x="43" y="101"/>
                  <a:pt x="42" y="99"/>
                </a:cubicBezTo>
                <a:cubicBezTo>
                  <a:pt x="41" y="89"/>
                  <a:pt x="41" y="89"/>
                  <a:pt x="41" y="89"/>
                </a:cubicBezTo>
                <a:cubicBezTo>
                  <a:pt x="41" y="88"/>
                  <a:pt x="40" y="88"/>
                  <a:pt x="40" y="88"/>
                </a:cubicBezTo>
                <a:cubicBezTo>
                  <a:pt x="38" y="87"/>
                  <a:pt x="36" y="87"/>
                  <a:pt x="34" y="86"/>
                </a:cubicBezTo>
                <a:cubicBezTo>
                  <a:pt x="34" y="85"/>
                  <a:pt x="33" y="85"/>
                  <a:pt x="33" y="86"/>
                </a:cubicBezTo>
                <a:cubicBezTo>
                  <a:pt x="25" y="92"/>
                  <a:pt x="25" y="92"/>
                  <a:pt x="25" y="92"/>
                </a:cubicBezTo>
                <a:cubicBezTo>
                  <a:pt x="23" y="93"/>
                  <a:pt x="20" y="93"/>
                  <a:pt x="19" y="91"/>
                </a:cubicBezTo>
                <a:cubicBezTo>
                  <a:pt x="12" y="84"/>
                  <a:pt x="12" y="84"/>
                  <a:pt x="12" y="84"/>
                </a:cubicBezTo>
                <a:cubicBezTo>
                  <a:pt x="10" y="83"/>
                  <a:pt x="10" y="80"/>
                  <a:pt x="11" y="78"/>
                </a:cubicBezTo>
                <a:cubicBezTo>
                  <a:pt x="17" y="70"/>
                  <a:pt x="17" y="70"/>
                  <a:pt x="17" y="70"/>
                </a:cubicBezTo>
                <a:cubicBezTo>
                  <a:pt x="18" y="70"/>
                  <a:pt x="18" y="69"/>
                  <a:pt x="17" y="69"/>
                </a:cubicBezTo>
                <a:cubicBezTo>
                  <a:pt x="16" y="67"/>
                  <a:pt x="16" y="65"/>
                  <a:pt x="15" y="63"/>
                </a:cubicBezTo>
                <a:cubicBezTo>
                  <a:pt x="15" y="63"/>
                  <a:pt x="14" y="62"/>
                  <a:pt x="14" y="62"/>
                </a:cubicBezTo>
                <a:cubicBezTo>
                  <a:pt x="4" y="61"/>
                  <a:pt x="4" y="61"/>
                  <a:pt x="4" y="61"/>
                </a:cubicBezTo>
                <a:cubicBezTo>
                  <a:pt x="2" y="60"/>
                  <a:pt x="0" y="58"/>
                  <a:pt x="0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2"/>
                  <a:pt x="4" y="42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5" y="40"/>
                  <a:pt x="15" y="39"/>
                </a:cubicBezTo>
                <a:cubicBezTo>
                  <a:pt x="16" y="37"/>
                  <a:pt x="16" y="35"/>
                  <a:pt x="17" y="34"/>
                </a:cubicBezTo>
                <a:cubicBezTo>
                  <a:pt x="18" y="33"/>
                  <a:pt x="18" y="33"/>
                  <a:pt x="17" y="32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2"/>
                  <a:pt x="10" y="20"/>
                  <a:pt x="12" y="18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10"/>
                  <a:pt x="23" y="9"/>
                  <a:pt x="25" y="11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4" y="17"/>
                  <a:pt x="34" y="17"/>
                </a:cubicBezTo>
                <a:cubicBezTo>
                  <a:pt x="36" y="16"/>
                  <a:pt x="38" y="15"/>
                  <a:pt x="40" y="14"/>
                </a:cubicBezTo>
                <a:cubicBezTo>
                  <a:pt x="40" y="14"/>
                  <a:pt x="41" y="14"/>
                  <a:pt x="41" y="14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1"/>
                  <a:pt x="45" y="0"/>
                  <a:pt x="4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4"/>
                  <a:pt x="63" y="14"/>
                  <a:pt x="64" y="14"/>
                </a:cubicBezTo>
                <a:cubicBezTo>
                  <a:pt x="66" y="15"/>
                  <a:pt x="68" y="16"/>
                  <a:pt x="69" y="17"/>
                </a:cubicBezTo>
                <a:cubicBezTo>
                  <a:pt x="70" y="17"/>
                  <a:pt x="70" y="17"/>
                  <a:pt x="71" y="17"/>
                </a:cubicBezTo>
                <a:cubicBezTo>
                  <a:pt x="79" y="11"/>
                  <a:pt x="79" y="11"/>
                  <a:pt x="79" y="11"/>
                </a:cubicBezTo>
                <a:cubicBezTo>
                  <a:pt x="81" y="9"/>
                  <a:pt x="83" y="10"/>
                  <a:pt x="85" y="11"/>
                </a:cubicBezTo>
                <a:cubicBezTo>
                  <a:pt x="92" y="18"/>
                  <a:pt x="92" y="18"/>
                  <a:pt x="92" y="18"/>
                </a:cubicBezTo>
                <a:cubicBezTo>
                  <a:pt x="93" y="20"/>
                  <a:pt x="94" y="22"/>
                  <a:pt x="92" y="24"/>
                </a:cubicBezTo>
                <a:cubicBezTo>
                  <a:pt x="86" y="32"/>
                  <a:pt x="86" y="32"/>
                  <a:pt x="86" y="32"/>
                </a:cubicBezTo>
                <a:cubicBezTo>
                  <a:pt x="86" y="33"/>
                  <a:pt x="86" y="33"/>
                  <a:pt x="86" y="34"/>
                </a:cubicBezTo>
                <a:cubicBezTo>
                  <a:pt x="87" y="35"/>
                  <a:pt x="88" y="37"/>
                  <a:pt x="89" y="39"/>
                </a:cubicBezTo>
                <a:cubicBezTo>
                  <a:pt x="89" y="40"/>
                  <a:pt x="89" y="40"/>
                  <a:pt x="89" y="40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102" y="42"/>
                  <a:pt x="103" y="44"/>
                  <a:pt x="103" y="46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3" y="58"/>
                  <a:pt x="102" y="60"/>
                  <a:pt x="100" y="61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5"/>
                  <a:pt x="87" y="67"/>
                  <a:pt x="86" y="69"/>
                </a:cubicBezTo>
                <a:cubicBezTo>
                  <a:pt x="86" y="69"/>
                  <a:pt x="86" y="70"/>
                  <a:pt x="86" y="7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80"/>
                  <a:pt x="93" y="83"/>
                  <a:pt x="92" y="84"/>
                </a:cubicBezTo>
                <a:cubicBezTo>
                  <a:pt x="85" y="91"/>
                  <a:pt x="85" y="91"/>
                  <a:pt x="85" y="91"/>
                </a:cubicBezTo>
                <a:cubicBezTo>
                  <a:pt x="83" y="93"/>
                  <a:pt x="81" y="93"/>
                  <a:pt x="79" y="92"/>
                </a:cubicBezTo>
                <a:cubicBezTo>
                  <a:pt x="71" y="86"/>
                  <a:pt x="71" y="86"/>
                  <a:pt x="71" y="86"/>
                </a:cubicBezTo>
                <a:cubicBezTo>
                  <a:pt x="70" y="85"/>
                  <a:pt x="70" y="85"/>
                  <a:pt x="69" y="86"/>
                </a:cubicBezTo>
                <a:cubicBezTo>
                  <a:pt x="68" y="87"/>
                  <a:pt x="66" y="87"/>
                  <a:pt x="64" y="88"/>
                </a:cubicBezTo>
                <a:cubicBezTo>
                  <a:pt x="63" y="88"/>
                  <a:pt x="63" y="89"/>
                  <a:pt x="63" y="89"/>
                </a:cubicBezTo>
                <a:cubicBezTo>
                  <a:pt x="61" y="99"/>
                  <a:pt x="61" y="99"/>
                  <a:pt x="61" y="99"/>
                </a:cubicBezTo>
                <a:cubicBezTo>
                  <a:pt x="61" y="101"/>
                  <a:pt x="59" y="103"/>
                  <a:pt x="57" y="103"/>
                </a:cubicBezTo>
                <a:close/>
                <a:moveTo>
                  <a:pt x="47" y="98"/>
                </a:moveTo>
                <a:cubicBezTo>
                  <a:pt x="57" y="98"/>
                  <a:pt x="57" y="98"/>
                  <a:pt x="57" y="98"/>
                </a:cubicBezTo>
                <a:cubicBezTo>
                  <a:pt x="58" y="88"/>
                  <a:pt x="58" y="88"/>
                  <a:pt x="58" y="88"/>
                </a:cubicBezTo>
                <a:cubicBezTo>
                  <a:pt x="58" y="86"/>
                  <a:pt x="60" y="84"/>
                  <a:pt x="62" y="84"/>
                </a:cubicBezTo>
                <a:cubicBezTo>
                  <a:pt x="64" y="83"/>
                  <a:pt x="66" y="82"/>
                  <a:pt x="67" y="81"/>
                </a:cubicBezTo>
                <a:cubicBezTo>
                  <a:pt x="69" y="80"/>
                  <a:pt x="72" y="81"/>
                  <a:pt x="73" y="82"/>
                </a:cubicBezTo>
                <a:cubicBezTo>
                  <a:pt x="82" y="88"/>
                  <a:pt x="82" y="88"/>
                  <a:pt x="82" y="88"/>
                </a:cubicBezTo>
                <a:cubicBezTo>
                  <a:pt x="88" y="81"/>
                  <a:pt x="88" y="81"/>
                  <a:pt x="88" y="81"/>
                </a:cubicBezTo>
                <a:cubicBezTo>
                  <a:pt x="82" y="73"/>
                  <a:pt x="82" y="73"/>
                  <a:pt x="82" y="73"/>
                </a:cubicBezTo>
                <a:cubicBezTo>
                  <a:pt x="81" y="71"/>
                  <a:pt x="81" y="69"/>
                  <a:pt x="82" y="67"/>
                </a:cubicBezTo>
                <a:cubicBezTo>
                  <a:pt x="83" y="65"/>
                  <a:pt x="84" y="63"/>
                  <a:pt x="84" y="62"/>
                </a:cubicBezTo>
                <a:cubicBezTo>
                  <a:pt x="85" y="60"/>
                  <a:pt x="87" y="58"/>
                  <a:pt x="89" y="58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46"/>
                  <a:pt x="99" y="46"/>
                  <a:pt x="99" y="46"/>
                </a:cubicBezTo>
                <a:cubicBezTo>
                  <a:pt x="89" y="45"/>
                  <a:pt x="89" y="45"/>
                  <a:pt x="89" y="45"/>
                </a:cubicBezTo>
                <a:cubicBezTo>
                  <a:pt x="87" y="45"/>
                  <a:pt x="85" y="43"/>
                  <a:pt x="84" y="41"/>
                </a:cubicBezTo>
                <a:cubicBezTo>
                  <a:pt x="84" y="39"/>
                  <a:pt x="83" y="37"/>
                  <a:pt x="82" y="36"/>
                </a:cubicBezTo>
                <a:cubicBezTo>
                  <a:pt x="81" y="34"/>
                  <a:pt x="81" y="31"/>
                  <a:pt x="82" y="30"/>
                </a:cubicBezTo>
                <a:cubicBezTo>
                  <a:pt x="88" y="22"/>
                  <a:pt x="88" y="22"/>
                  <a:pt x="88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73" y="21"/>
                  <a:pt x="73" y="21"/>
                  <a:pt x="73" y="21"/>
                </a:cubicBezTo>
                <a:cubicBezTo>
                  <a:pt x="72" y="22"/>
                  <a:pt x="69" y="22"/>
                  <a:pt x="67" y="21"/>
                </a:cubicBezTo>
                <a:cubicBezTo>
                  <a:pt x="66" y="20"/>
                  <a:pt x="64" y="19"/>
                  <a:pt x="62" y="19"/>
                </a:cubicBezTo>
                <a:cubicBezTo>
                  <a:pt x="60" y="18"/>
                  <a:pt x="58" y="16"/>
                  <a:pt x="58" y="14"/>
                </a:cubicBezTo>
                <a:cubicBezTo>
                  <a:pt x="57" y="4"/>
                  <a:pt x="57" y="4"/>
                  <a:pt x="57" y="4"/>
                </a:cubicBezTo>
                <a:cubicBezTo>
                  <a:pt x="47" y="4"/>
                  <a:pt x="47" y="4"/>
                  <a:pt x="47" y="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6"/>
                  <a:pt x="44" y="18"/>
                  <a:pt x="41" y="19"/>
                </a:cubicBezTo>
                <a:cubicBezTo>
                  <a:pt x="40" y="19"/>
                  <a:pt x="38" y="20"/>
                  <a:pt x="36" y="21"/>
                </a:cubicBezTo>
                <a:cubicBezTo>
                  <a:pt x="34" y="22"/>
                  <a:pt x="32" y="22"/>
                  <a:pt x="30" y="21"/>
                </a:cubicBezTo>
                <a:cubicBezTo>
                  <a:pt x="22" y="15"/>
                  <a:pt x="22" y="15"/>
                  <a:pt x="22" y="15"/>
                </a:cubicBezTo>
                <a:cubicBezTo>
                  <a:pt x="15" y="21"/>
                  <a:pt x="15" y="21"/>
                  <a:pt x="15" y="21"/>
                </a:cubicBezTo>
                <a:cubicBezTo>
                  <a:pt x="21" y="30"/>
                  <a:pt x="21" y="30"/>
                  <a:pt x="21" y="30"/>
                </a:cubicBezTo>
                <a:cubicBezTo>
                  <a:pt x="22" y="31"/>
                  <a:pt x="23" y="34"/>
                  <a:pt x="22" y="36"/>
                </a:cubicBezTo>
                <a:cubicBezTo>
                  <a:pt x="21" y="37"/>
                  <a:pt x="20" y="39"/>
                  <a:pt x="19" y="41"/>
                </a:cubicBezTo>
                <a:cubicBezTo>
                  <a:pt x="19" y="43"/>
                  <a:pt x="17" y="45"/>
                  <a:pt x="15" y="45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56"/>
                  <a:pt x="5" y="56"/>
                  <a:pt x="5" y="56"/>
                </a:cubicBezTo>
                <a:cubicBezTo>
                  <a:pt x="15" y="58"/>
                  <a:pt x="15" y="58"/>
                  <a:pt x="15" y="58"/>
                </a:cubicBezTo>
                <a:cubicBezTo>
                  <a:pt x="17" y="58"/>
                  <a:pt x="19" y="60"/>
                  <a:pt x="19" y="62"/>
                </a:cubicBezTo>
                <a:cubicBezTo>
                  <a:pt x="20" y="63"/>
                  <a:pt x="21" y="65"/>
                  <a:pt x="22" y="67"/>
                </a:cubicBezTo>
                <a:cubicBezTo>
                  <a:pt x="23" y="69"/>
                  <a:pt x="22" y="71"/>
                  <a:pt x="21" y="73"/>
                </a:cubicBezTo>
                <a:cubicBezTo>
                  <a:pt x="15" y="81"/>
                  <a:pt x="15" y="81"/>
                  <a:pt x="15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30" y="82"/>
                  <a:pt x="30" y="82"/>
                  <a:pt x="30" y="82"/>
                </a:cubicBezTo>
                <a:cubicBezTo>
                  <a:pt x="32" y="81"/>
                  <a:pt x="34" y="80"/>
                  <a:pt x="36" y="81"/>
                </a:cubicBezTo>
                <a:cubicBezTo>
                  <a:pt x="38" y="82"/>
                  <a:pt x="40" y="83"/>
                  <a:pt x="41" y="84"/>
                </a:cubicBezTo>
                <a:cubicBezTo>
                  <a:pt x="44" y="84"/>
                  <a:pt x="45" y="86"/>
                  <a:pt x="45" y="88"/>
                </a:cubicBezTo>
                <a:lnTo>
                  <a:pt x="47" y="98"/>
                </a:lnTo>
                <a:close/>
                <a:moveTo>
                  <a:pt x="15" y="81"/>
                </a:moveTo>
                <a:cubicBezTo>
                  <a:pt x="15" y="81"/>
                  <a:pt x="15" y="81"/>
                  <a:pt x="15" y="81"/>
                </a:cubicBezTo>
                <a:close/>
                <a:moveTo>
                  <a:pt x="88" y="81"/>
                </a:moveTo>
                <a:cubicBezTo>
                  <a:pt x="88" y="81"/>
                  <a:pt x="88" y="81"/>
                  <a:pt x="88" y="81"/>
                </a:cubicBezTo>
                <a:close/>
                <a:moveTo>
                  <a:pt x="99" y="56"/>
                </a:moveTo>
                <a:cubicBezTo>
                  <a:pt x="99" y="56"/>
                  <a:pt x="99" y="56"/>
                  <a:pt x="99" y="56"/>
                </a:cubicBezTo>
                <a:close/>
                <a:moveTo>
                  <a:pt x="5" y="56"/>
                </a:moveTo>
                <a:cubicBezTo>
                  <a:pt x="5" y="56"/>
                  <a:pt x="5" y="56"/>
                  <a:pt x="5" y="56"/>
                </a:cubicBezTo>
                <a:close/>
                <a:moveTo>
                  <a:pt x="99" y="56"/>
                </a:moveTo>
                <a:cubicBezTo>
                  <a:pt x="99" y="56"/>
                  <a:pt x="99" y="56"/>
                  <a:pt x="99" y="56"/>
                </a:cubicBezTo>
                <a:close/>
                <a:moveTo>
                  <a:pt x="5" y="56"/>
                </a:moveTo>
                <a:cubicBezTo>
                  <a:pt x="5" y="56"/>
                  <a:pt x="5" y="56"/>
                  <a:pt x="5" y="56"/>
                </a:cubicBezTo>
                <a:cubicBezTo>
                  <a:pt x="5" y="56"/>
                  <a:pt x="5" y="56"/>
                  <a:pt x="5" y="56"/>
                </a:cubicBezTo>
                <a:close/>
                <a:moveTo>
                  <a:pt x="82" y="15"/>
                </a:moveTo>
                <a:cubicBezTo>
                  <a:pt x="82" y="15"/>
                  <a:pt x="82" y="15"/>
                  <a:pt x="82" y="15"/>
                </a:cubicBezTo>
                <a:cubicBezTo>
                  <a:pt x="82" y="15"/>
                  <a:pt x="82" y="15"/>
                  <a:pt x="82" y="15"/>
                </a:cubicBezTo>
                <a:close/>
                <a:moveTo>
                  <a:pt x="81" y="15"/>
                </a:moveTo>
                <a:cubicBezTo>
                  <a:pt x="81" y="15"/>
                  <a:pt x="81" y="15"/>
                  <a:pt x="81" y="15"/>
                </a:cubicBezTo>
                <a:close/>
                <a:moveTo>
                  <a:pt x="52" y="72"/>
                </a:moveTo>
                <a:cubicBezTo>
                  <a:pt x="46" y="72"/>
                  <a:pt x="41" y="70"/>
                  <a:pt x="37" y="66"/>
                </a:cubicBezTo>
                <a:cubicBezTo>
                  <a:pt x="32" y="61"/>
                  <a:pt x="30" y="54"/>
                  <a:pt x="32" y="46"/>
                </a:cubicBezTo>
                <a:cubicBezTo>
                  <a:pt x="34" y="39"/>
                  <a:pt x="40" y="33"/>
                  <a:pt x="47" y="31"/>
                </a:cubicBezTo>
                <a:cubicBezTo>
                  <a:pt x="54" y="30"/>
                  <a:pt x="61" y="32"/>
                  <a:pt x="66" y="37"/>
                </a:cubicBezTo>
                <a:cubicBezTo>
                  <a:pt x="71" y="42"/>
                  <a:pt x="73" y="49"/>
                  <a:pt x="72" y="56"/>
                </a:cubicBezTo>
                <a:cubicBezTo>
                  <a:pt x="70" y="63"/>
                  <a:pt x="64" y="70"/>
                  <a:pt x="56" y="71"/>
                </a:cubicBezTo>
                <a:cubicBezTo>
                  <a:pt x="55" y="72"/>
                  <a:pt x="53" y="72"/>
                  <a:pt x="52" y="72"/>
                </a:cubicBezTo>
                <a:close/>
                <a:moveTo>
                  <a:pt x="52" y="35"/>
                </a:moveTo>
                <a:cubicBezTo>
                  <a:pt x="51" y="35"/>
                  <a:pt x="49" y="36"/>
                  <a:pt x="48" y="36"/>
                </a:cubicBezTo>
                <a:cubicBezTo>
                  <a:pt x="42" y="37"/>
                  <a:pt x="38" y="42"/>
                  <a:pt x="36" y="48"/>
                </a:cubicBezTo>
                <a:cubicBezTo>
                  <a:pt x="35" y="53"/>
                  <a:pt x="37" y="59"/>
                  <a:pt x="41" y="62"/>
                </a:cubicBezTo>
                <a:cubicBezTo>
                  <a:pt x="44" y="66"/>
                  <a:pt x="50" y="68"/>
                  <a:pt x="5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61" y="65"/>
                  <a:pt x="66" y="61"/>
                  <a:pt x="67" y="55"/>
                </a:cubicBezTo>
                <a:cubicBezTo>
                  <a:pt x="68" y="49"/>
                  <a:pt x="67" y="44"/>
                  <a:pt x="63" y="40"/>
                </a:cubicBezTo>
                <a:cubicBezTo>
                  <a:pt x="60" y="37"/>
                  <a:pt x="56" y="35"/>
                  <a:pt x="5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62171" name="Google Shape;5437;p123"/>
          <p:cNvSpPr>
            <a:spLocks/>
          </p:cNvSpPr>
          <p:nvPr/>
        </p:nvSpPr>
        <p:spPr bwMode="auto">
          <a:xfrm>
            <a:off x="3830638" y="3286125"/>
            <a:ext cx="574675" cy="361950"/>
          </a:xfrm>
          <a:custGeom>
            <a:avLst/>
            <a:gdLst>
              <a:gd name="T0" fmla="*/ 2147483646 w 121"/>
              <a:gd name="T1" fmla="*/ 2147483646 h 76"/>
              <a:gd name="T2" fmla="*/ 2147483646 w 121"/>
              <a:gd name="T3" fmla="*/ 2147483646 h 76"/>
              <a:gd name="T4" fmla="*/ 0 w 121"/>
              <a:gd name="T5" fmla="*/ 2147483646 h 76"/>
              <a:gd name="T6" fmla="*/ 0 w 121"/>
              <a:gd name="T7" fmla="*/ 2147483646 h 76"/>
              <a:gd name="T8" fmla="*/ 2147483646 w 121"/>
              <a:gd name="T9" fmla="*/ 0 h 76"/>
              <a:gd name="T10" fmla="*/ 2147483646 w 121"/>
              <a:gd name="T11" fmla="*/ 0 h 76"/>
              <a:gd name="T12" fmla="*/ 2147483646 w 121"/>
              <a:gd name="T13" fmla="*/ 2147483646 h 76"/>
              <a:gd name="T14" fmla="*/ 2147483646 w 121"/>
              <a:gd name="T15" fmla="*/ 2147483646 h 76"/>
              <a:gd name="T16" fmla="*/ 2147483646 w 121"/>
              <a:gd name="T17" fmla="*/ 2147483646 h 76"/>
              <a:gd name="T18" fmla="*/ 2147483646 w 121"/>
              <a:gd name="T19" fmla="*/ 2147483646 h 76"/>
              <a:gd name="T20" fmla="*/ 2147483646 w 121"/>
              <a:gd name="T21" fmla="*/ 2147483646 h 76"/>
              <a:gd name="T22" fmla="*/ 2147483646 w 121"/>
              <a:gd name="T23" fmla="*/ 2147483646 h 76"/>
              <a:gd name="T24" fmla="*/ 2147483646 w 121"/>
              <a:gd name="T25" fmla="*/ 2147483646 h 76"/>
              <a:gd name="T26" fmla="*/ 2147483646 w 121"/>
              <a:gd name="T27" fmla="*/ 2147483646 h 76"/>
              <a:gd name="T28" fmla="*/ 2147483646 w 121"/>
              <a:gd name="T29" fmla="*/ 2147483646 h 76"/>
              <a:gd name="T30" fmla="*/ 2147483646 w 121"/>
              <a:gd name="T31" fmla="*/ 2147483646 h 76"/>
              <a:gd name="T32" fmla="*/ 2147483646 w 121"/>
              <a:gd name="T33" fmla="*/ 2147483646 h 76"/>
              <a:gd name="T34" fmla="*/ 2147483646 w 121"/>
              <a:gd name="T35" fmla="*/ 2147483646 h 76"/>
              <a:gd name="T36" fmla="*/ 2147483646 w 121"/>
              <a:gd name="T37" fmla="*/ 2147483646 h 76"/>
              <a:gd name="T38" fmla="*/ 2147483646 w 121"/>
              <a:gd name="T39" fmla="*/ 2147483646 h 76"/>
              <a:gd name="T40" fmla="*/ 2147483646 w 121"/>
              <a:gd name="T41" fmla="*/ 2147483646 h 76"/>
              <a:gd name="T42" fmla="*/ 2147483646 w 121"/>
              <a:gd name="T43" fmla="*/ 2147483646 h 76"/>
              <a:gd name="T44" fmla="*/ 2147483646 w 121"/>
              <a:gd name="T45" fmla="*/ 2147483646 h 76"/>
              <a:gd name="T46" fmla="*/ 2147483646 w 121"/>
              <a:gd name="T47" fmla="*/ 2147483646 h 76"/>
              <a:gd name="T48" fmla="*/ 2147483646 w 121"/>
              <a:gd name="T49" fmla="*/ 2147483646 h 76"/>
              <a:gd name="T50" fmla="*/ 2147483646 w 121"/>
              <a:gd name="T51" fmla="*/ 2147483646 h 76"/>
              <a:gd name="T52" fmla="*/ 2147483646 w 121"/>
              <a:gd name="T53" fmla="*/ 2147483646 h 76"/>
              <a:gd name="T54" fmla="*/ 2147483646 w 121"/>
              <a:gd name="T55" fmla="*/ 2147483646 h 76"/>
              <a:gd name="T56" fmla="*/ 2147483646 w 121"/>
              <a:gd name="T57" fmla="*/ 2147483646 h 76"/>
              <a:gd name="T58" fmla="*/ 2147483646 w 121"/>
              <a:gd name="T59" fmla="*/ 2147483646 h 76"/>
              <a:gd name="T60" fmla="*/ 2147483646 w 121"/>
              <a:gd name="T61" fmla="*/ 2147483646 h 76"/>
              <a:gd name="T62" fmla="*/ 2147483646 w 121"/>
              <a:gd name="T63" fmla="*/ 2147483646 h 76"/>
              <a:gd name="T64" fmla="*/ 2147483646 w 121"/>
              <a:gd name="T65" fmla="*/ 2147483646 h 76"/>
              <a:gd name="T66" fmla="*/ 2147483646 w 121"/>
              <a:gd name="T67" fmla="*/ 2147483646 h 76"/>
              <a:gd name="T68" fmla="*/ 2147483646 w 121"/>
              <a:gd name="T69" fmla="*/ 2147483646 h 76"/>
              <a:gd name="T70" fmla="*/ 2147483646 w 121"/>
              <a:gd name="T71" fmla="*/ 2147483646 h 76"/>
              <a:gd name="T72" fmla="*/ 2147483646 w 121"/>
              <a:gd name="T73" fmla="*/ 2147483646 h 76"/>
              <a:gd name="T74" fmla="*/ 2147483646 w 121"/>
              <a:gd name="T75" fmla="*/ 2147483646 h 76"/>
              <a:gd name="T76" fmla="*/ 2147483646 w 121"/>
              <a:gd name="T77" fmla="*/ 2147483646 h 7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1" h="76" extrusionOk="0">
                <a:moveTo>
                  <a:pt x="106" y="76"/>
                </a:moveTo>
                <a:cubicBezTo>
                  <a:pt x="15" y="76"/>
                  <a:pt x="15" y="76"/>
                  <a:pt x="15" y="76"/>
                </a:cubicBezTo>
                <a:cubicBezTo>
                  <a:pt x="7" y="76"/>
                  <a:pt x="0" y="69"/>
                  <a:pt x="0" y="6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1" y="7"/>
                  <a:pt x="121" y="15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1" y="69"/>
                  <a:pt x="114" y="76"/>
                  <a:pt x="106" y="76"/>
                </a:cubicBezTo>
                <a:close/>
                <a:moveTo>
                  <a:pt x="15" y="5"/>
                </a:moveTo>
                <a:cubicBezTo>
                  <a:pt x="9" y="5"/>
                  <a:pt x="5" y="9"/>
                  <a:pt x="5" y="15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6"/>
                  <a:pt x="9" y="71"/>
                  <a:pt x="15" y="71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111" y="71"/>
                  <a:pt x="116" y="66"/>
                  <a:pt x="116" y="60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9"/>
                  <a:pt x="111" y="5"/>
                  <a:pt x="106" y="5"/>
                </a:cubicBezTo>
                <a:lnTo>
                  <a:pt x="15" y="5"/>
                </a:lnTo>
                <a:close/>
                <a:moveTo>
                  <a:pt x="104" y="64"/>
                </a:moveTo>
                <a:cubicBezTo>
                  <a:pt x="103" y="64"/>
                  <a:pt x="102" y="64"/>
                  <a:pt x="102" y="63"/>
                </a:cubicBezTo>
                <a:cubicBezTo>
                  <a:pt x="76" y="41"/>
                  <a:pt x="76" y="41"/>
                  <a:pt x="76" y="41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9" y="52"/>
                </a:cubicBezTo>
                <a:cubicBezTo>
                  <a:pt x="45" y="41"/>
                  <a:pt x="45" y="41"/>
                  <a:pt x="45" y="41"/>
                </a:cubicBezTo>
                <a:cubicBezTo>
                  <a:pt x="18" y="63"/>
                  <a:pt x="18" y="63"/>
                  <a:pt x="18" y="63"/>
                </a:cubicBezTo>
                <a:cubicBezTo>
                  <a:pt x="17" y="64"/>
                  <a:pt x="16" y="64"/>
                  <a:pt x="15" y="63"/>
                </a:cubicBezTo>
                <a:cubicBezTo>
                  <a:pt x="14" y="62"/>
                  <a:pt x="14" y="60"/>
                  <a:pt x="15" y="60"/>
                </a:cubicBezTo>
                <a:cubicBezTo>
                  <a:pt x="41" y="38"/>
                  <a:pt x="41" y="38"/>
                  <a:pt x="41" y="38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7" y="13"/>
                  <a:pt x="18" y="14"/>
                </a:cubicBezTo>
                <a:cubicBezTo>
                  <a:pt x="60" y="47"/>
                  <a:pt x="60" y="47"/>
                  <a:pt x="60" y="47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3" y="13"/>
                  <a:pt x="105" y="14"/>
                  <a:pt x="105" y="15"/>
                </a:cubicBezTo>
                <a:cubicBezTo>
                  <a:pt x="106" y="16"/>
                  <a:pt x="106" y="17"/>
                  <a:pt x="105" y="18"/>
                </a:cubicBezTo>
                <a:cubicBezTo>
                  <a:pt x="79" y="38"/>
                  <a:pt x="79" y="38"/>
                  <a:pt x="79" y="38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0"/>
                  <a:pt x="106" y="62"/>
                  <a:pt x="105" y="63"/>
                </a:cubicBezTo>
                <a:cubicBezTo>
                  <a:pt x="105" y="63"/>
                  <a:pt x="104" y="64"/>
                  <a:pt x="104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62172" name="Google Shape;5438;p123"/>
          <p:cNvSpPr>
            <a:spLocks/>
          </p:cNvSpPr>
          <p:nvPr/>
        </p:nvSpPr>
        <p:spPr bwMode="auto">
          <a:xfrm>
            <a:off x="7721600" y="3176588"/>
            <a:ext cx="812800" cy="409575"/>
          </a:xfrm>
          <a:custGeom>
            <a:avLst/>
            <a:gdLst>
              <a:gd name="T0" fmla="*/ 2147483646 w 171"/>
              <a:gd name="T1" fmla="*/ 2147483646 h 86"/>
              <a:gd name="T2" fmla="*/ 2147483646 w 171"/>
              <a:gd name="T3" fmla="*/ 2147483646 h 86"/>
              <a:gd name="T4" fmla="*/ 2147483646 w 171"/>
              <a:gd name="T5" fmla="*/ 2147483646 h 86"/>
              <a:gd name="T6" fmla="*/ 2147483646 w 171"/>
              <a:gd name="T7" fmla="*/ 2147483646 h 86"/>
              <a:gd name="T8" fmla="*/ 2147483646 w 171"/>
              <a:gd name="T9" fmla="*/ 2147483646 h 86"/>
              <a:gd name="T10" fmla="*/ 2147483646 w 171"/>
              <a:gd name="T11" fmla="*/ 2147483646 h 86"/>
              <a:gd name="T12" fmla="*/ 2147483646 w 171"/>
              <a:gd name="T13" fmla="*/ 2147483646 h 86"/>
              <a:gd name="T14" fmla="*/ 2147483646 w 171"/>
              <a:gd name="T15" fmla="*/ 2147483646 h 86"/>
              <a:gd name="T16" fmla="*/ 2147483646 w 171"/>
              <a:gd name="T17" fmla="*/ 2147483646 h 86"/>
              <a:gd name="T18" fmla="*/ 2147483646 w 171"/>
              <a:gd name="T19" fmla="*/ 2147483646 h 86"/>
              <a:gd name="T20" fmla="*/ 2147483646 w 171"/>
              <a:gd name="T21" fmla="*/ 2147483646 h 86"/>
              <a:gd name="T22" fmla="*/ 2147483646 w 171"/>
              <a:gd name="T23" fmla="*/ 2147483646 h 86"/>
              <a:gd name="T24" fmla="*/ 2147483646 w 171"/>
              <a:gd name="T25" fmla="*/ 2147483646 h 86"/>
              <a:gd name="T26" fmla="*/ 2147483646 w 171"/>
              <a:gd name="T27" fmla="*/ 2147483646 h 86"/>
              <a:gd name="T28" fmla="*/ 2147483646 w 171"/>
              <a:gd name="T29" fmla="*/ 2147483646 h 86"/>
              <a:gd name="T30" fmla="*/ 2147483646 w 171"/>
              <a:gd name="T31" fmla="*/ 2147483646 h 86"/>
              <a:gd name="T32" fmla="*/ 2147483646 w 171"/>
              <a:gd name="T33" fmla="*/ 2147483646 h 86"/>
              <a:gd name="T34" fmla="*/ 2147483646 w 171"/>
              <a:gd name="T35" fmla="*/ 2147483646 h 86"/>
              <a:gd name="T36" fmla="*/ 2147483646 w 171"/>
              <a:gd name="T37" fmla="*/ 2147483646 h 86"/>
              <a:gd name="T38" fmla="*/ 2147483646 w 171"/>
              <a:gd name="T39" fmla="*/ 2147483646 h 86"/>
              <a:gd name="T40" fmla="*/ 2147483646 w 171"/>
              <a:gd name="T41" fmla="*/ 2147483646 h 86"/>
              <a:gd name="T42" fmla="*/ 2147483646 w 171"/>
              <a:gd name="T43" fmla="*/ 2147483646 h 86"/>
              <a:gd name="T44" fmla="*/ 2147483646 w 171"/>
              <a:gd name="T45" fmla="*/ 2147483646 h 86"/>
              <a:gd name="T46" fmla="*/ 2147483646 w 171"/>
              <a:gd name="T47" fmla="*/ 2147483646 h 86"/>
              <a:gd name="T48" fmla="*/ 2147483646 w 171"/>
              <a:gd name="T49" fmla="*/ 2147483646 h 86"/>
              <a:gd name="T50" fmla="*/ 2147483646 w 171"/>
              <a:gd name="T51" fmla="*/ 2147483646 h 86"/>
              <a:gd name="T52" fmla="*/ 2147483646 w 171"/>
              <a:gd name="T53" fmla="*/ 2147483646 h 86"/>
              <a:gd name="T54" fmla="*/ 2147483646 w 171"/>
              <a:gd name="T55" fmla="*/ 2147483646 h 86"/>
              <a:gd name="T56" fmla="*/ 2147483646 w 171"/>
              <a:gd name="T57" fmla="*/ 2147483646 h 86"/>
              <a:gd name="T58" fmla="*/ 2147483646 w 171"/>
              <a:gd name="T59" fmla="*/ 2147483646 h 86"/>
              <a:gd name="T60" fmla="*/ 2147483646 w 171"/>
              <a:gd name="T61" fmla="*/ 2147483646 h 86"/>
              <a:gd name="T62" fmla="*/ 2147483646 w 171"/>
              <a:gd name="T63" fmla="*/ 2147483646 h 86"/>
              <a:gd name="T64" fmla="*/ 2147483646 w 171"/>
              <a:gd name="T65" fmla="*/ 2147483646 h 86"/>
              <a:gd name="T66" fmla="*/ 2147483646 w 171"/>
              <a:gd name="T67" fmla="*/ 2147483646 h 86"/>
              <a:gd name="T68" fmla="*/ 2147483646 w 171"/>
              <a:gd name="T69" fmla="*/ 2147483646 h 86"/>
              <a:gd name="T70" fmla="*/ 2147483646 w 171"/>
              <a:gd name="T71" fmla="*/ 2147483646 h 86"/>
              <a:gd name="T72" fmla="*/ 2147483646 w 171"/>
              <a:gd name="T73" fmla="*/ 2147483646 h 86"/>
              <a:gd name="T74" fmla="*/ 2147483646 w 171"/>
              <a:gd name="T75" fmla="*/ 2147483646 h 86"/>
              <a:gd name="T76" fmla="*/ 2147483646 w 171"/>
              <a:gd name="T77" fmla="*/ 2147483646 h 86"/>
              <a:gd name="T78" fmla="*/ 2147483646 w 171"/>
              <a:gd name="T79" fmla="*/ 2147483646 h 86"/>
              <a:gd name="T80" fmla="*/ 2147483646 w 171"/>
              <a:gd name="T81" fmla="*/ 2147483646 h 86"/>
              <a:gd name="T82" fmla="*/ 2147483646 w 171"/>
              <a:gd name="T83" fmla="*/ 2147483646 h 86"/>
              <a:gd name="T84" fmla="*/ 2147483646 w 171"/>
              <a:gd name="T85" fmla="*/ 2147483646 h 86"/>
              <a:gd name="T86" fmla="*/ 2147483646 w 171"/>
              <a:gd name="T87" fmla="*/ 2147483646 h 86"/>
              <a:gd name="T88" fmla="*/ 2147483646 w 171"/>
              <a:gd name="T89" fmla="*/ 2147483646 h 86"/>
              <a:gd name="T90" fmla="*/ 2147483646 w 171"/>
              <a:gd name="T91" fmla="*/ 2147483646 h 86"/>
              <a:gd name="T92" fmla="*/ 2147483646 w 171"/>
              <a:gd name="T93" fmla="*/ 2147483646 h 8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71" h="86" extrusionOk="0">
                <a:moveTo>
                  <a:pt x="88" y="86"/>
                </a:moveTo>
                <a:cubicBezTo>
                  <a:pt x="78" y="86"/>
                  <a:pt x="69" y="86"/>
                  <a:pt x="61" y="84"/>
                </a:cubicBezTo>
                <a:cubicBezTo>
                  <a:pt x="58" y="83"/>
                  <a:pt x="56" y="82"/>
                  <a:pt x="54" y="81"/>
                </a:cubicBezTo>
                <a:cubicBezTo>
                  <a:pt x="49" y="79"/>
                  <a:pt x="47" y="76"/>
                  <a:pt x="47" y="73"/>
                </a:cubicBezTo>
                <a:cubicBezTo>
                  <a:pt x="46" y="71"/>
                  <a:pt x="48" y="67"/>
                  <a:pt x="50" y="65"/>
                </a:cubicBezTo>
                <a:cubicBezTo>
                  <a:pt x="54" y="61"/>
                  <a:pt x="59" y="58"/>
                  <a:pt x="65" y="55"/>
                </a:cubicBezTo>
                <a:cubicBezTo>
                  <a:pt x="67" y="54"/>
                  <a:pt x="69" y="53"/>
                  <a:pt x="71" y="53"/>
                </a:cubicBezTo>
                <a:cubicBezTo>
                  <a:pt x="73" y="52"/>
                  <a:pt x="73" y="52"/>
                  <a:pt x="73" y="52"/>
                </a:cubicBezTo>
                <a:cubicBezTo>
                  <a:pt x="74" y="51"/>
                  <a:pt x="75" y="50"/>
                  <a:pt x="75" y="49"/>
                </a:cubicBezTo>
                <a:cubicBezTo>
                  <a:pt x="76" y="48"/>
                  <a:pt x="75" y="47"/>
                  <a:pt x="74" y="46"/>
                </a:cubicBezTo>
                <a:cubicBezTo>
                  <a:pt x="67" y="39"/>
                  <a:pt x="64" y="30"/>
                  <a:pt x="65" y="20"/>
                </a:cubicBezTo>
                <a:cubicBezTo>
                  <a:pt x="65" y="10"/>
                  <a:pt x="71" y="3"/>
                  <a:pt x="81" y="1"/>
                </a:cubicBezTo>
                <a:cubicBezTo>
                  <a:pt x="83" y="0"/>
                  <a:pt x="85" y="0"/>
                  <a:pt x="87" y="0"/>
                </a:cubicBezTo>
                <a:cubicBezTo>
                  <a:pt x="90" y="0"/>
                  <a:pt x="92" y="0"/>
                  <a:pt x="94" y="1"/>
                </a:cubicBezTo>
                <a:cubicBezTo>
                  <a:pt x="104" y="3"/>
                  <a:pt x="110" y="10"/>
                  <a:pt x="111" y="20"/>
                </a:cubicBezTo>
                <a:cubicBezTo>
                  <a:pt x="111" y="30"/>
                  <a:pt x="108" y="39"/>
                  <a:pt x="101" y="46"/>
                </a:cubicBezTo>
                <a:cubicBezTo>
                  <a:pt x="100" y="47"/>
                  <a:pt x="99" y="48"/>
                  <a:pt x="100" y="49"/>
                </a:cubicBezTo>
                <a:cubicBezTo>
                  <a:pt x="100" y="50"/>
                  <a:pt x="101" y="51"/>
                  <a:pt x="102" y="52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6" y="53"/>
                  <a:pt x="108" y="54"/>
                  <a:pt x="110" y="55"/>
                </a:cubicBezTo>
                <a:cubicBezTo>
                  <a:pt x="117" y="58"/>
                  <a:pt x="121" y="61"/>
                  <a:pt x="125" y="65"/>
                </a:cubicBezTo>
                <a:cubicBezTo>
                  <a:pt x="127" y="67"/>
                  <a:pt x="128" y="70"/>
                  <a:pt x="128" y="74"/>
                </a:cubicBezTo>
                <a:cubicBezTo>
                  <a:pt x="127" y="77"/>
                  <a:pt x="125" y="80"/>
                  <a:pt x="121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19" y="82"/>
                  <a:pt x="117" y="83"/>
                  <a:pt x="114" y="84"/>
                </a:cubicBezTo>
                <a:cubicBezTo>
                  <a:pt x="106" y="86"/>
                  <a:pt x="97" y="86"/>
                  <a:pt x="88" y="86"/>
                </a:cubicBezTo>
                <a:close/>
                <a:moveTo>
                  <a:pt x="87" y="5"/>
                </a:moveTo>
                <a:cubicBezTo>
                  <a:pt x="86" y="5"/>
                  <a:pt x="84" y="5"/>
                  <a:pt x="82" y="5"/>
                </a:cubicBezTo>
                <a:cubicBezTo>
                  <a:pt x="74" y="7"/>
                  <a:pt x="70" y="12"/>
                  <a:pt x="69" y="20"/>
                </a:cubicBezTo>
                <a:cubicBezTo>
                  <a:pt x="69" y="29"/>
                  <a:pt x="72" y="37"/>
                  <a:pt x="78" y="43"/>
                </a:cubicBezTo>
                <a:cubicBezTo>
                  <a:pt x="80" y="45"/>
                  <a:pt x="81" y="48"/>
                  <a:pt x="80" y="50"/>
                </a:cubicBezTo>
                <a:cubicBezTo>
                  <a:pt x="79" y="53"/>
                  <a:pt x="77" y="55"/>
                  <a:pt x="74" y="56"/>
                </a:cubicBezTo>
                <a:cubicBezTo>
                  <a:pt x="73" y="57"/>
                  <a:pt x="73" y="57"/>
                  <a:pt x="73" y="57"/>
                </a:cubicBezTo>
                <a:cubicBezTo>
                  <a:pt x="71" y="58"/>
                  <a:pt x="69" y="58"/>
                  <a:pt x="67" y="59"/>
                </a:cubicBezTo>
                <a:cubicBezTo>
                  <a:pt x="61" y="62"/>
                  <a:pt x="57" y="65"/>
                  <a:pt x="53" y="68"/>
                </a:cubicBezTo>
                <a:cubicBezTo>
                  <a:pt x="52" y="70"/>
                  <a:pt x="51" y="71"/>
                  <a:pt x="52" y="73"/>
                </a:cubicBezTo>
                <a:cubicBezTo>
                  <a:pt x="52" y="74"/>
                  <a:pt x="53" y="76"/>
                  <a:pt x="56" y="77"/>
                </a:cubicBezTo>
                <a:cubicBezTo>
                  <a:pt x="58" y="78"/>
                  <a:pt x="60" y="79"/>
                  <a:pt x="62" y="79"/>
                </a:cubicBezTo>
                <a:cubicBezTo>
                  <a:pt x="70" y="81"/>
                  <a:pt x="78" y="81"/>
                  <a:pt x="88" y="82"/>
                </a:cubicBezTo>
                <a:cubicBezTo>
                  <a:pt x="97" y="81"/>
                  <a:pt x="105" y="81"/>
                  <a:pt x="113" y="79"/>
                </a:cubicBezTo>
                <a:cubicBezTo>
                  <a:pt x="115" y="79"/>
                  <a:pt x="117" y="78"/>
                  <a:pt x="119" y="77"/>
                </a:cubicBezTo>
                <a:cubicBezTo>
                  <a:pt x="121" y="76"/>
                  <a:pt x="123" y="75"/>
                  <a:pt x="123" y="73"/>
                </a:cubicBezTo>
                <a:cubicBezTo>
                  <a:pt x="123" y="71"/>
                  <a:pt x="123" y="69"/>
                  <a:pt x="122" y="68"/>
                </a:cubicBezTo>
                <a:cubicBezTo>
                  <a:pt x="118" y="65"/>
                  <a:pt x="114" y="62"/>
                  <a:pt x="108" y="59"/>
                </a:cubicBezTo>
                <a:cubicBezTo>
                  <a:pt x="106" y="58"/>
                  <a:pt x="104" y="58"/>
                  <a:pt x="102" y="57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98" y="55"/>
                  <a:pt x="96" y="53"/>
                  <a:pt x="95" y="50"/>
                </a:cubicBezTo>
                <a:cubicBezTo>
                  <a:pt x="94" y="47"/>
                  <a:pt x="95" y="45"/>
                  <a:pt x="97" y="43"/>
                </a:cubicBezTo>
                <a:cubicBezTo>
                  <a:pt x="103" y="37"/>
                  <a:pt x="106" y="29"/>
                  <a:pt x="106" y="20"/>
                </a:cubicBezTo>
                <a:cubicBezTo>
                  <a:pt x="106" y="12"/>
                  <a:pt x="101" y="7"/>
                  <a:pt x="93" y="5"/>
                </a:cubicBezTo>
                <a:cubicBezTo>
                  <a:pt x="91" y="5"/>
                  <a:pt x="89" y="5"/>
                  <a:pt x="87" y="5"/>
                </a:cubicBezTo>
                <a:close/>
                <a:moveTo>
                  <a:pt x="120" y="79"/>
                </a:moveTo>
                <a:cubicBezTo>
                  <a:pt x="120" y="79"/>
                  <a:pt x="120" y="79"/>
                  <a:pt x="120" y="79"/>
                </a:cubicBezTo>
                <a:close/>
                <a:moveTo>
                  <a:pt x="142" y="86"/>
                </a:moveTo>
                <a:cubicBezTo>
                  <a:pt x="141" y="86"/>
                  <a:pt x="141" y="86"/>
                  <a:pt x="141" y="86"/>
                </a:cubicBezTo>
                <a:cubicBezTo>
                  <a:pt x="136" y="86"/>
                  <a:pt x="135" y="86"/>
                  <a:pt x="130" y="86"/>
                </a:cubicBezTo>
                <a:cubicBezTo>
                  <a:pt x="128" y="85"/>
                  <a:pt x="127" y="84"/>
                  <a:pt x="128" y="83"/>
                </a:cubicBezTo>
                <a:cubicBezTo>
                  <a:pt x="128" y="82"/>
                  <a:pt x="129" y="81"/>
                  <a:pt x="130" y="81"/>
                </a:cubicBezTo>
                <a:cubicBezTo>
                  <a:pt x="135" y="81"/>
                  <a:pt x="136" y="81"/>
                  <a:pt x="141" y="81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9" y="81"/>
                  <a:pt x="154" y="81"/>
                  <a:pt x="160" y="80"/>
                </a:cubicBezTo>
                <a:cubicBezTo>
                  <a:pt x="161" y="80"/>
                  <a:pt x="163" y="79"/>
                  <a:pt x="164" y="78"/>
                </a:cubicBezTo>
                <a:cubicBezTo>
                  <a:pt x="165" y="78"/>
                  <a:pt x="166" y="77"/>
                  <a:pt x="166" y="76"/>
                </a:cubicBezTo>
                <a:cubicBezTo>
                  <a:pt x="166" y="75"/>
                  <a:pt x="166" y="74"/>
                  <a:pt x="165" y="74"/>
                </a:cubicBezTo>
                <a:cubicBezTo>
                  <a:pt x="163" y="71"/>
                  <a:pt x="160" y="69"/>
                  <a:pt x="156" y="67"/>
                </a:cubicBezTo>
                <a:cubicBezTo>
                  <a:pt x="155" y="67"/>
                  <a:pt x="153" y="66"/>
                  <a:pt x="152" y="66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49" y="64"/>
                  <a:pt x="147" y="63"/>
                  <a:pt x="147" y="60"/>
                </a:cubicBezTo>
                <a:cubicBezTo>
                  <a:pt x="146" y="58"/>
                  <a:pt x="147" y="56"/>
                  <a:pt x="149" y="55"/>
                </a:cubicBezTo>
                <a:cubicBezTo>
                  <a:pt x="153" y="51"/>
                  <a:pt x="154" y="46"/>
                  <a:pt x="154" y="40"/>
                </a:cubicBezTo>
                <a:cubicBezTo>
                  <a:pt x="154" y="34"/>
                  <a:pt x="151" y="31"/>
                  <a:pt x="146" y="30"/>
                </a:cubicBezTo>
                <a:cubicBezTo>
                  <a:pt x="144" y="30"/>
                  <a:pt x="143" y="29"/>
                  <a:pt x="142" y="29"/>
                </a:cubicBezTo>
                <a:cubicBezTo>
                  <a:pt x="141" y="29"/>
                  <a:pt x="140" y="30"/>
                  <a:pt x="139" y="30"/>
                </a:cubicBezTo>
                <a:cubicBezTo>
                  <a:pt x="133" y="31"/>
                  <a:pt x="130" y="34"/>
                  <a:pt x="130" y="40"/>
                </a:cubicBezTo>
                <a:cubicBezTo>
                  <a:pt x="130" y="46"/>
                  <a:pt x="132" y="51"/>
                  <a:pt x="136" y="55"/>
                </a:cubicBezTo>
                <a:cubicBezTo>
                  <a:pt x="138" y="57"/>
                  <a:pt x="138" y="59"/>
                  <a:pt x="138" y="61"/>
                </a:cubicBezTo>
                <a:cubicBezTo>
                  <a:pt x="138" y="63"/>
                  <a:pt x="136" y="64"/>
                  <a:pt x="134" y="65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32" y="66"/>
                  <a:pt x="131" y="65"/>
                  <a:pt x="131" y="64"/>
                </a:cubicBezTo>
                <a:cubicBezTo>
                  <a:pt x="130" y="63"/>
                  <a:pt x="131" y="61"/>
                  <a:pt x="132" y="61"/>
                </a:cubicBezTo>
                <a:cubicBezTo>
                  <a:pt x="132" y="61"/>
                  <a:pt x="132" y="61"/>
                  <a:pt x="132" y="61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3" y="59"/>
                  <a:pt x="133" y="59"/>
                  <a:pt x="132" y="58"/>
                </a:cubicBezTo>
                <a:cubicBezTo>
                  <a:pt x="128" y="53"/>
                  <a:pt x="125" y="47"/>
                  <a:pt x="125" y="39"/>
                </a:cubicBezTo>
                <a:cubicBezTo>
                  <a:pt x="126" y="34"/>
                  <a:pt x="128" y="28"/>
                  <a:pt x="138" y="25"/>
                </a:cubicBezTo>
                <a:cubicBezTo>
                  <a:pt x="139" y="25"/>
                  <a:pt x="141" y="25"/>
                  <a:pt x="142" y="25"/>
                </a:cubicBezTo>
                <a:cubicBezTo>
                  <a:pt x="144" y="25"/>
                  <a:pt x="145" y="25"/>
                  <a:pt x="147" y="25"/>
                </a:cubicBezTo>
                <a:cubicBezTo>
                  <a:pt x="156" y="28"/>
                  <a:pt x="159" y="34"/>
                  <a:pt x="159" y="39"/>
                </a:cubicBezTo>
                <a:cubicBezTo>
                  <a:pt x="159" y="47"/>
                  <a:pt x="157" y="53"/>
                  <a:pt x="152" y="58"/>
                </a:cubicBezTo>
                <a:cubicBezTo>
                  <a:pt x="152" y="58"/>
                  <a:pt x="151" y="59"/>
                  <a:pt x="151" y="60"/>
                </a:cubicBezTo>
                <a:cubicBezTo>
                  <a:pt x="151" y="60"/>
                  <a:pt x="152" y="61"/>
                  <a:pt x="153" y="61"/>
                </a:cubicBezTo>
                <a:cubicBezTo>
                  <a:pt x="154" y="61"/>
                  <a:pt x="154" y="61"/>
                  <a:pt x="154" y="61"/>
                </a:cubicBezTo>
                <a:cubicBezTo>
                  <a:pt x="155" y="62"/>
                  <a:pt x="157" y="62"/>
                  <a:pt x="158" y="63"/>
                </a:cubicBezTo>
                <a:cubicBezTo>
                  <a:pt x="163" y="65"/>
                  <a:pt x="166" y="67"/>
                  <a:pt x="169" y="70"/>
                </a:cubicBezTo>
                <a:cubicBezTo>
                  <a:pt x="170" y="72"/>
                  <a:pt x="171" y="74"/>
                  <a:pt x="171" y="77"/>
                </a:cubicBezTo>
                <a:cubicBezTo>
                  <a:pt x="170" y="79"/>
                  <a:pt x="169" y="81"/>
                  <a:pt x="166" y="83"/>
                </a:cubicBezTo>
                <a:cubicBezTo>
                  <a:pt x="164" y="83"/>
                  <a:pt x="163" y="84"/>
                  <a:pt x="161" y="84"/>
                </a:cubicBezTo>
                <a:cubicBezTo>
                  <a:pt x="155" y="86"/>
                  <a:pt x="149" y="86"/>
                  <a:pt x="142" y="86"/>
                </a:cubicBezTo>
                <a:close/>
                <a:moveTo>
                  <a:pt x="33" y="86"/>
                </a:moveTo>
                <a:cubicBezTo>
                  <a:pt x="25" y="86"/>
                  <a:pt x="19" y="86"/>
                  <a:pt x="12" y="84"/>
                </a:cubicBezTo>
                <a:cubicBezTo>
                  <a:pt x="10" y="84"/>
                  <a:pt x="8" y="83"/>
                  <a:pt x="6" y="82"/>
                </a:cubicBezTo>
                <a:cubicBezTo>
                  <a:pt x="3" y="81"/>
                  <a:pt x="1" y="79"/>
                  <a:pt x="1" y="76"/>
                </a:cubicBezTo>
                <a:cubicBezTo>
                  <a:pt x="0" y="74"/>
                  <a:pt x="1" y="71"/>
                  <a:pt x="3" y="69"/>
                </a:cubicBezTo>
                <a:cubicBezTo>
                  <a:pt x="6" y="66"/>
                  <a:pt x="10" y="64"/>
                  <a:pt x="15" y="61"/>
                </a:cubicBezTo>
                <a:cubicBezTo>
                  <a:pt x="17" y="60"/>
                  <a:pt x="18" y="60"/>
                  <a:pt x="20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2" y="58"/>
                  <a:pt x="23" y="58"/>
                  <a:pt x="23" y="57"/>
                </a:cubicBezTo>
                <a:cubicBezTo>
                  <a:pt x="23" y="56"/>
                  <a:pt x="22" y="56"/>
                  <a:pt x="22" y="55"/>
                </a:cubicBezTo>
                <a:cubicBezTo>
                  <a:pt x="17" y="50"/>
                  <a:pt x="14" y="43"/>
                  <a:pt x="14" y="35"/>
                </a:cubicBezTo>
                <a:cubicBezTo>
                  <a:pt x="15" y="29"/>
                  <a:pt x="17" y="22"/>
                  <a:pt x="28" y="19"/>
                </a:cubicBezTo>
                <a:cubicBezTo>
                  <a:pt x="29" y="19"/>
                  <a:pt x="31" y="19"/>
                  <a:pt x="33" y="19"/>
                </a:cubicBezTo>
                <a:cubicBezTo>
                  <a:pt x="34" y="19"/>
                  <a:pt x="36" y="19"/>
                  <a:pt x="37" y="19"/>
                </a:cubicBezTo>
                <a:cubicBezTo>
                  <a:pt x="48" y="22"/>
                  <a:pt x="51" y="29"/>
                  <a:pt x="51" y="35"/>
                </a:cubicBezTo>
                <a:cubicBezTo>
                  <a:pt x="51" y="43"/>
                  <a:pt x="49" y="50"/>
                  <a:pt x="43" y="55"/>
                </a:cubicBezTo>
                <a:cubicBezTo>
                  <a:pt x="43" y="56"/>
                  <a:pt x="42" y="56"/>
                  <a:pt x="42" y="57"/>
                </a:cubicBezTo>
                <a:cubicBezTo>
                  <a:pt x="43" y="58"/>
                  <a:pt x="43" y="58"/>
                  <a:pt x="44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47" y="60"/>
                  <a:pt x="47" y="61"/>
                  <a:pt x="47" y="62"/>
                </a:cubicBezTo>
                <a:cubicBezTo>
                  <a:pt x="46" y="63"/>
                  <a:pt x="45" y="64"/>
                  <a:pt x="44" y="64"/>
                </a:cubicBezTo>
                <a:cubicBezTo>
                  <a:pt x="43" y="63"/>
                  <a:pt x="43" y="63"/>
                  <a:pt x="43" y="63"/>
                </a:cubicBezTo>
                <a:cubicBezTo>
                  <a:pt x="40" y="62"/>
                  <a:pt x="38" y="60"/>
                  <a:pt x="38" y="58"/>
                </a:cubicBezTo>
                <a:cubicBezTo>
                  <a:pt x="37" y="56"/>
                  <a:pt x="38" y="53"/>
                  <a:pt x="40" y="52"/>
                </a:cubicBezTo>
                <a:cubicBezTo>
                  <a:pt x="44" y="47"/>
                  <a:pt x="46" y="42"/>
                  <a:pt x="46" y="35"/>
                </a:cubicBezTo>
                <a:cubicBezTo>
                  <a:pt x="46" y="29"/>
                  <a:pt x="43" y="25"/>
                  <a:pt x="36" y="24"/>
                </a:cubicBezTo>
                <a:cubicBezTo>
                  <a:pt x="35" y="24"/>
                  <a:pt x="34" y="23"/>
                  <a:pt x="33" y="23"/>
                </a:cubicBezTo>
                <a:cubicBezTo>
                  <a:pt x="31" y="23"/>
                  <a:pt x="30" y="24"/>
                  <a:pt x="29" y="24"/>
                </a:cubicBezTo>
                <a:cubicBezTo>
                  <a:pt x="22" y="25"/>
                  <a:pt x="19" y="29"/>
                  <a:pt x="19" y="35"/>
                </a:cubicBezTo>
                <a:cubicBezTo>
                  <a:pt x="19" y="42"/>
                  <a:pt x="21" y="47"/>
                  <a:pt x="25" y="52"/>
                </a:cubicBezTo>
                <a:cubicBezTo>
                  <a:pt x="27" y="54"/>
                  <a:pt x="28" y="56"/>
                  <a:pt x="27" y="58"/>
                </a:cubicBezTo>
                <a:cubicBezTo>
                  <a:pt x="27" y="60"/>
                  <a:pt x="25" y="62"/>
                  <a:pt x="23" y="63"/>
                </a:cubicBezTo>
                <a:cubicBezTo>
                  <a:pt x="21" y="64"/>
                  <a:pt x="21" y="64"/>
                  <a:pt x="21" y="64"/>
                </a:cubicBezTo>
                <a:cubicBezTo>
                  <a:pt x="20" y="64"/>
                  <a:pt x="19" y="65"/>
                  <a:pt x="17" y="65"/>
                </a:cubicBezTo>
                <a:cubicBezTo>
                  <a:pt x="12" y="68"/>
                  <a:pt x="9" y="70"/>
                  <a:pt x="7" y="72"/>
                </a:cubicBezTo>
                <a:cubicBezTo>
                  <a:pt x="6" y="73"/>
                  <a:pt x="5" y="74"/>
                  <a:pt x="5" y="75"/>
                </a:cubicBezTo>
                <a:cubicBezTo>
                  <a:pt x="6" y="76"/>
                  <a:pt x="7" y="77"/>
                  <a:pt x="8" y="78"/>
                </a:cubicBezTo>
                <a:cubicBezTo>
                  <a:pt x="10" y="79"/>
                  <a:pt x="11" y="79"/>
                  <a:pt x="13" y="80"/>
                </a:cubicBezTo>
                <a:cubicBezTo>
                  <a:pt x="19" y="81"/>
                  <a:pt x="25" y="81"/>
                  <a:pt x="33" y="82"/>
                </a:cubicBezTo>
                <a:cubicBezTo>
                  <a:pt x="37" y="81"/>
                  <a:pt x="41" y="81"/>
                  <a:pt x="44" y="81"/>
                </a:cubicBezTo>
                <a:cubicBezTo>
                  <a:pt x="45" y="81"/>
                  <a:pt x="46" y="82"/>
                  <a:pt x="47" y="83"/>
                </a:cubicBezTo>
                <a:cubicBezTo>
                  <a:pt x="47" y="84"/>
                  <a:pt x="46" y="86"/>
                  <a:pt x="44" y="86"/>
                </a:cubicBezTo>
                <a:cubicBezTo>
                  <a:pt x="41" y="86"/>
                  <a:pt x="37" y="86"/>
                  <a:pt x="33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62173" name="Google Shape;5439;p123"/>
          <p:cNvSpPr>
            <a:spLocks/>
          </p:cNvSpPr>
          <p:nvPr/>
        </p:nvSpPr>
        <p:spPr bwMode="auto">
          <a:xfrm>
            <a:off x="6835775" y="4857750"/>
            <a:ext cx="514350" cy="442913"/>
          </a:xfrm>
          <a:custGeom>
            <a:avLst/>
            <a:gdLst>
              <a:gd name="T0" fmla="*/ 2147483646 w 108"/>
              <a:gd name="T1" fmla="*/ 2147483646 h 93"/>
              <a:gd name="T2" fmla="*/ 0 w 108"/>
              <a:gd name="T3" fmla="*/ 2147483646 h 93"/>
              <a:gd name="T4" fmla="*/ 2147483646 w 108"/>
              <a:gd name="T5" fmla="*/ 2147483646 h 93"/>
              <a:gd name="T6" fmla="*/ 2147483646 w 108"/>
              <a:gd name="T7" fmla="*/ 2147483646 h 93"/>
              <a:gd name="T8" fmla="*/ 2147483646 w 108"/>
              <a:gd name="T9" fmla="*/ 2147483646 h 93"/>
              <a:gd name="T10" fmla="*/ 2147483646 w 108"/>
              <a:gd name="T11" fmla="*/ 2147483646 h 93"/>
              <a:gd name="T12" fmla="*/ 2147483646 w 108"/>
              <a:gd name="T13" fmla="*/ 2147483646 h 93"/>
              <a:gd name="T14" fmla="*/ 2147483646 w 108"/>
              <a:gd name="T15" fmla="*/ 2147483646 h 93"/>
              <a:gd name="T16" fmla="*/ 2147483646 w 108"/>
              <a:gd name="T17" fmla="*/ 2147483646 h 93"/>
              <a:gd name="T18" fmla="*/ 2147483646 w 108"/>
              <a:gd name="T19" fmla="*/ 2147483646 h 93"/>
              <a:gd name="T20" fmla="*/ 2147483646 w 108"/>
              <a:gd name="T21" fmla="*/ 2147483646 h 93"/>
              <a:gd name="T22" fmla="*/ 2147483646 w 108"/>
              <a:gd name="T23" fmla="*/ 2147483646 h 93"/>
              <a:gd name="T24" fmla="*/ 2147483646 w 108"/>
              <a:gd name="T25" fmla="*/ 2147483646 h 93"/>
              <a:gd name="T26" fmla="*/ 2147483646 w 108"/>
              <a:gd name="T27" fmla="*/ 2147483646 h 93"/>
              <a:gd name="T28" fmla="*/ 2147483646 w 108"/>
              <a:gd name="T29" fmla="*/ 2147483646 h 93"/>
              <a:gd name="T30" fmla="*/ 2147483646 w 108"/>
              <a:gd name="T31" fmla="*/ 2147483646 h 93"/>
              <a:gd name="T32" fmla="*/ 2147483646 w 108"/>
              <a:gd name="T33" fmla="*/ 2147483646 h 93"/>
              <a:gd name="T34" fmla="*/ 2147483646 w 108"/>
              <a:gd name="T35" fmla="*/ 2147483646 h 93"/>
              <a:gd name="T36" fmla="*/ 2147483646 w 108"/>
              <a:gd name="T37" fmla="*/ 2147483646 h 93"/>
              <a:gd name="T38" fmla="*/ 2147483646 w 108"/>
              <a:gd name="T39" fmla="*/ 2147483646 h 93"/>
              <a:gd name="T40" fmla="*/ 2147483646 w 108"/>
              <a:gd name="T41" fmla="*/ 2147483646 h 93"/>
              <a:gd name="T42" fmla="*/ 2147483646 w 108"/>
              <a:gd name="T43" fmla="*/ 2147483646 h 93"/>
              <a:gd name="T44" fmla="*/ 2147483646 w 108"/>
              <a:gd name="T45" fmla="*/ 2147483646 h 93"/>
              <a:gd name="T46" fmla="*/ 2147483646 w 108"/>
              <a:gd name="T47" fmla="*/ 2147483646 h 93"/>
              <a:gd name="T48" fmla="*/ 0 w 108"/>
              <a:gd name="T49" fmla="*/ 2147483646 h 93"/>
              <a:gd name="T50" fmla="*/ 2147483646 w 108"/>
              <a:gd name="T51" fmla="*/ 2147483646 h 93"/>
              <a:gd name="T52" fmla="*/ 2147483646 w 108"/>
              <a:gd name="T53" fmla="*/ 2147483646 h 93"/>
              <a:gd name="T54" fmla="*/ 2147483646 w 108"/>
              <a:gd name="T55" fmla="*/ 2147483646 h 93"/>
              <a:gd name="T56" fmla="*/ 2147483646 w 108"/>
              <a:gd name="T57" fmla="*/ 2147483646 h 93"/>
              <a:gd name="T58" fmla="*/ 2147483646 w 108"/>
              <a:gd name="T59" fmla="*/ 2147483646 h 93"/>
              <a:gd name="T60" fmla="*/ 2147483646 w 108"/>
              <a:gd name="T61" fmla="*/ 2147483646 h 93"/>
              <a:gd name="T62" fmla="*/ 2147483646 w 108"/>
              <a:gd name="T63" fmla="*/ 2147483646 h 93"/>
              <a:gd name="T64" fmla="*/ 2147483646 w 108"/>
              <a:gd name="T65" fmla="*/ 0 h 93"/>
              <a:gd name="T66" fmla="*/ 2147483646 w 108"/>
              <a:gd name="T67" fmla="*/ 2147483646 h 9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8" h="93" extrusionOk="0">
                <a:moveTo>
                  <a:pt x="95" y="93"/>
                </a:moveTo>
                <a:cubicBezTo>
                  <a:pt x="12" y="93"/>
                  <a:pt x="12" y="93"/>
                  <a:pt x="12" y="93"/>
                </a:cubicBezTo>
                <a:cubicBezTo>
                  <a:pt x="6" y="93"/>
                  <a:pt x="0" y="88"/>
                  <a:pt x="0" y="8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1" y="58"/>
                  <a:pt x="2" y="58"/>
                </a:cubicBezTo>
                <a:cubicBezTo>
                  <a:pt x="4" y="58"/>
                  <a:pt x="5" y="59"/>
                  <a:pt x="5" y="60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5"/>
                  <a:pt x="8" y="89"/>
                  <a:pt x="12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100" y="89"/>
                  <a:pt x="103" y="85"/>
                  <a:pt x="103" y="8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3" y="59"/>
                  <a:pt x="104" y="58"/>
                  <a:pt x="106" y="58"/>
                </a:cubicBezTo>
                <a:cubicBezTo>
                  <a:pt x="107" y="58"/>
                  <a:pt x="108" y="59"/>
                  <a:pt x="108" y="61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88"/>
                  <a:pt x="102" y="93"/>
                  <a:pt x="95" y="93"/>
                </a:cubicBezTo>
                <a:close/>
                <a:moveTo>
                  <a:pt x="58" y="67"/>
                </a:moveTo>
                <a:cubicBezTo>
                  <a:pt x="50" y="67"/>
                  <a:pt x="50" y="67"/>
                  <a:pt x="50" y="67"/>
                </a:cubicBezTo>
                <a:cubicBezTo>
                  <a:pt x="46" y="67"/>
                  <a:pt x="43" y="64"/>
                  <a:pt x="43" y="60"/>
                </a:cubicBezTo>
                <a:cubicBezTo>
                  <a:pt x="43" y="50"/>
                  <a:pt x="43" y="50"/>
                  <a:pt x="43" y="50"/>
                </a:cubicBezTo>
                <a:cubicBezTo>
                  <a:pt x="43" y="46"/>
                  <a:pt x="46" y="43"/>
                  <a:pt x="50" y="43"/>
                </a:cubicBezTo>
                <a:cubicBezTo>
                  <a:pt x="58" y="43"/>
                  <a:pt x="58" y="43"/>
                  <a:pt x="58" y="43"/>
                </a:cubicBezTo>
                <a:cubicBezTo>
                  <a:pt x="62" y="43"/>
                  <a:pt x="64" y="46"/>
                  <a:pt x="64" y="50"/>
                </a:cubicBezTo>
                <a:cubicBezTo>
                  <a:pt x="64" y="60"/>
                  <a:pt x="64" y="60"/>
                  <a:pt x="64" y="60"/>
                </a:cubicBezTo>
                <a:cubicBezTo>
                  <a:pt x="64" y="64"/>
                  <a:pt x="62" y="67"/>
                  <a:pt x="58" y="67"/>
                </a:cubicBezTo>
                <a:close/>
                <a:moveTo>
                  <a:pt x="50" y="48"/>
                </a:moveTo>
                <a:cubicBezTo>
                  <a:pt x="49" y="48"/>
                  <a:pt x="48" y="48"/>
                  <a:pt x="48" y="5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1"/>
                  <a:pt x="49" y="62"/>
                  <a:pt x="50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60" y="61"/>
                  <a:pt x="60" y="60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48"/>
                  <a:pt x="59" y="48"/>
                  <a:pt x="58" y="48"/>
                </a:cubicBezTo>
                <a:lnTo>
                  <a:pt x="50" y="48"/>
                </a:lnTo>
                <a:close/>
                <a:moveTo>
                  <a:pt x="95" y="57"/>
                </a:moveTo>
                <a:cubicBezTo>
                  <a:pt x="71" y="57"/>
                  <a:pt x="71" y="57"/>
                  <a:pt x="71" y="57"/>
                </a:cubicBezTo>
                <a:cubicBezTo>
                  <a:pt x="70" y="57"/>
                  <a:pt x="69" y="56"/>
                  <a:pt x="69" y="55"/>
                </a:cubicBezTo>
                <a:cubicBezTo>
                  <a:pt x="69" y="53"/>
                  <a:pt x="70" y="52"/>
                  <a:pt x="71" y="52"/>
                </a:cubicBezTo>
                <a:cubicBezTo>
                  <a:pt x="95" y="52"/>
                  <a:pt x="95" y="52"/>
                  <a:pt x="95" y="52"/>
                </a:cubicBezTo>
                <a:cubicBezTo>
                  <a:pt x="100" y="52"/>
                  <a:pt x="103" y="49"/>
                  <a:pt x="103" y="4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24"/>
                  <a:pt x="100" y="21"/>
                  <a:pt x="95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8" y="21"/>
                  <a:pt x="5" y="24"/>
                  <a:pt x="5" y="29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9"/>
                  <a:pt x="8" y="52"/>
                  <a:pt x="12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3"/>
                  <a:pt x="39" y="55"/>
                </a:cubicBezTo>
                <a:cubicBezTo>
                  <a:pt x="39" y="56"/>
                  <a:pt x="38" y="57"/>
                  <a:pt x="37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6" y="57"/>
                  <a:pt x="0" y="52"/>
                  <a:pt x="0" y="4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2"/>
                  <a:pt x="6" y="16"/>
                  <a:pt x="12" y="16"/>
                </a:cubicBezTo>
                <a:cubicBezTo>
                  <a:pt x="95" y="16"/>
                  <a:pt x="95" y="16"/>
                  <a:pt x="95" y="16"/>
                </a:cubicBezTo>
                <a:cubicBezTo>
                  <a:pt x="102" y="16"/>
                  <a:pt x="108" y="22"/>
                  <a:pt x="108" y="29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7"/>
                  <a:pt x="108" y="47"/>
                  <a:pt x="108" y="48"/>
                </a:cubicBezTo>
                <a:cubicBezTo>
                  <a:pt x="106" y="53"/>
                  <a:pt x="101" y="57"/>
                  <a:pt x="95" y="57"/>
                </a:cubicBezTo>
                <a:close/>
                <a:moveTo>
                  <a:pt x="72" y="12"/>
                </a:moveTo>
                <a:cubicBezTo>
                  <a:pt x="71" y="12"/>
                  <a:pt x="69" y="11"/>
                  <a:pt x="69" y="10"/>
                </a:cubicBezTo>
                <a:cubicBezTo>
                  <a:pt x="69" y="7"/>
                  <a:pt x="67" y="4"/>
                  <a:pt x="63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1" y="4"/>
                  <a:pt x="38" y="7"/>
                  <a:pt x="38" y="10"/>
                </a:cubicBezTo>
                <a:cubicBezTo>
                  <a:pt x="38" y="11"/>
                  <a:pt x="37" y="12"/>
                  <a:pt x="36" y="12"/>
                </a:cubicBezTo>
                <a:cubicBezTo>
                  <a:pt x="35" y="12"/>
                  <a:pt x="34" y="11"/>
                  <a:pt x="34" y="10"/>
                </a:cubicBezTo>
                <a:cubicBezTo>
                  <a:pt x="34" y="4"/>
                  <a:pt x="39" y="0"/>
                  <a:pt x="4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9" y="0"/>
                  <a:pt x="74" y="4"/>
                  <a:pt x="74" y="10"/>
                </a:cubicBezTo>
                <a:cubicBezTo>
                  <a:pt x="74" y="11"/>
                  <a:pt x="73" y="12"/>
                  <a:pt x="7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62174" name="Google Shape;5440;p123"/>
          <p:cNvSpPr>
            <a:spLocks/>
          </p:cNvSpPr>
          <p:nvPr/>
        </p:nvSpPr>
        <p:spPr bwMode="auto">
          <a:xfrm>
            <a:off x="6778625" y="1530350"/>
            <a:ext cx="523875" cy="466725"/>
          </a:xfrm>
          <a:custGeom>
            <a:avLst/>
            <a:gdLst>
              <a:gd name="T0" fmla="*/ 2147483646 w 110"/>
              <a:gd name="T1" fmla="*/ 2147483646 h 98"/>
              <a:gd name="T2" fmla="*/ 2147483646 w 110"/>
              <a:gd name="T3" fmla="*/ 2147483646 h 98"/>
              <a:gd name="T4" fmla="*/ 2147483646 w 110"/>
              <a:gd name="T5" fmla="*/ 2147483646 h 98"/>
              <a:gd name="T6" fmla="*/ 2147483646 w 110"/>
              <a:gd name="T7" fmla="*/ 2147483646 h 98"/>
              <a:gd name="T8" fmla="*/ 2147483646 w 110"/>
              <a:gd name="T9" fmla="*/ 2147483646 h 98"/>
              <a:gd name="T10" fmla="*/ 2147483646 w 110"/>
              <a:gd name="T11" fmla="*/ 2147483646 h 98"/>
              <a:gd name="T12" fmla="*/ 2147483646 w 110"/>
              <a:gd name="T13" fmla="*/ 2147483646 h 98"/>
              <a:gd name="T14" fmla="*/ 2147483646 w 110"/>
              <a:gd name="T15" fmla="*/ 2147483646 h 98"/>
              <a:gd name="T16" fmla="*/ 2147483646 w 110"/>
              <a:gd name="T17" fmla="*/ 2147483646 h 98"/>
              <a:gd name="T18" fmla="*/ 2147483646 w 110"/>
              <a:gd name="T19" fmla="*/ 2147483646 h 98"/>
              <a:gd name="T20" fmla="*/ 2147483646 w 110"/>
              <a:gd name="T21" fmla="*/ 2147483646 h 98"/>
              <a:gd name="T22" fmla="*/ 2147483646 w 110"/>
              <a:gd name="T23" fmla="*/ 2147483646 h 98"/>
              <a:gd name="T24" fmla="*/ 2147483646 w 110"/>
              <a:gd name="T25" fmla="*/ 2147483646 h 98"/>
              <a:gd name="T26" fmla="*/ 2147483646 w 110"/>
              <a:gd name="T27" fmla="*/ 2147483646 h 98"/>
              <a:gd name="T28" fmla="*/ 2147483646 w 110"/>
              <a:gd name="T29" fmla="*/ 2147483646 h 98"/>
              <a:gd name="T30" fmla="*/ 2147483646 w 110"/>
              <a:gd name="T31" fmla="*/ 2147483646 h 98"/>
              <a:gd name="T32" fmla="*/ 2147483646 w 110"/>
              <a:gd name="T33" fmla="*/ 2147483646 h 98"/>
              <a:gd name="T34" fmla="*/ 2147483646 w 110"/>
              <a:gd name="T35" fmla="*/ 2147483646 h 98"/>
              <a:gd name="T36" fmla="*/ 2147483646 w 110"/>
              <a:gd name="T37" fmla="*/ 2147483646 h 98"/>
              <a:gd name="T38" fmla="*/ 2147483646 w 110"/>
              <a:gd name="T39" fmla="*/ 2147483646 h 98"/>
              <a:gd name="T40" fmla="*/ 2147483646 w 110"/>
              <a:gd name="T41" fmla="*/ 2147483646 h 98"/>
              <a:gd name="T42" fmla="*/ 2147483646 w 110"/>
              <a:gd name="T43" fmla="*/ 2147483646 h 98"/>
              <a:gd name="T44" fmla="*/ 2147483646 w 110"/>
              <a:gd name="T45" fmla="*/ 2147483646 h 98"/>
              <a:gd name="T46" fmla="*/ 2147483646 w 110"/>
              <a:gd name="T47" fmla="*/ 2147483646 h 98"/>
              <a:gd name="T48" fmla="*/ 2147483646 w 110"/>
              <a:gd name="T49" fmla="*/ 2147483646 h 98"/>
              <a:gd name="T50" fmla="*/ 2147483646 w 110"/>
              <a:gd name="T51" fmla="*/ 2147483646 h 98"/>
              <a:gd name="T52" fmla="*/ 2147483646 w 110"/>
              <a:gd name="T53" fmla="*/ 2147483646 h 98"/>
              <a:gd name="T54" fmla="*/ 2147483646 w 110"/>
              <a:gd name="T55" fmla="*/ 2147483646 h 98"/>
              <a:gd name="T56" fmla="*/ 2147483646 w 110"/>
              <a:gd name="T57" fmla="*/ 2147483646 h 98"/>
              <a:gd name="T58" fmla="*/ 2147483646 w 110"/>
              <a:gd name="T59" fmla="*/ 2147483646 h 98"/>
              <a:gd name="T60" fmla="*/ 2147483646 w 110"/>
              <a:gd name="T61" fmla="*/ 2147483646 h 98"/>
              <a:gd name="T62" fmla="*/ 2147483646 w 110"/>
              <a:gd name="T63" fmla="*/ 2147483646 h 98"/>
              <a:gd name="T64" fmla="*/ 2147483646 w 110"/>
              <a:gd name="T65" fmla="*/ 2147483646 h 98"/>
              <a:gd name="T66" fmla="*/ 2147483646 w 110"/>
              <a:gd name="T67" fmla="*/ 2147483646 h 98"/>
              <a:gd name="T68" fmla="*/ 2147483646 w 110"/>
              <a:gd name="T69" fmla="*/ 2147483646 h 98"/>
              <a:gd name="T70" fmla="*/ 2147483646 w 110"/>
              <a:gd name="T71" fmla="*/ 2147483646 h 98"/>
              <a:gd name="T72" fmla="*/ 2147483646 w 110"/>
              <a:gd name="T73" fmla="*/ 2147483646 h 98"/>
              <a:gd name="T74" fmla="*/ 2147483646 w 110"/>
              <a:gd name="T75" fmla="*/ 2147483646 h 98"/>
              <a:gd name="T76" fmla="*/ 2147483646 w 110"/>
              <a:gd name="T77" fmla="*/ 2147483646 h 98"/>
              <a:gd name="T78" fmla="*/ 2147483646 w 110"/>
              <a:gd name="T79" fmla="*/ 2147483646 h 98"/>
              <a:gd name="T80" fmla="*/ 2147483646 w 110"/>
              <a:gd name="T81" fmla="*/ 2147483646 h 98"/>
              <a:gd name="T82" fmla="*/ 2147483646 w 110"/>
              <a:gd name="T83" fmla="*/ 2147483646 h 98"/>
              <a:gd name="T84" fmla="*/ 2147483646 w 110"/>
              <a:gd name="T85" fmla="*/ 2147483646 h 98"/>
              <a:gd name="T86" fmla="*/ 2147483646 w 110"/>
              <a:gd name="T87" fmla="*/ 2147483646 h 98"/>
              <a:gd name="T88" fmla="*/ 2147483646 w 110"/>
              <a:gd name="T89" fmla="*/ 2147483646 h 98"/>
              <a:gd name="T90" fmla="*/ 2147483646 w 110"/>
              <a:gd name="T91" fmla="*/ 2147483646 h 98"/>
              <a:gd name="T92" fmla="*/ 0 w 110"/>
              <a:gd name="T93" fmla="*/ 2147483646 h 98"/>
              <a:gd name="T94" fmla="*/ 2147483646 w 110"/>
              <a:gd name="T95" fmla="*/ 2147483646 h 98"/>
              <a:gd name="T96" fmla="*/ 2147483646 w 110"/>
              <a:gd name="T97" fmla="*/ 2147483646 h 98"/>
              <a:gd name="T98" fmla="*/ 2147483646 w 110"/>
              <a:gd name="T99" fmla="*/ 2147483646 h 98"/>
              <a:gd name="T100" fmla="*/ 2147483646 w 110"/>
              <a:gd name="T101" fmla="*/ 2147483646 h 98"/>
              <a:gd name="T102" fmla="*/ 2147483646 w 110"/>
              <a:gd name="T103" fmla="*/ 2147483646 h 9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10" h="98" extrusionOk="0">
                <a:moveTo>
                  <a:pt x="24" y="44"/>
                </a:moveTo>
                <a:cubicBezTo>
                  <a:pt x="21" y="44"/>
                  <a:pt x="18" y="47"/>
                  <a:pt x="18" y="50"/>
                </a:cubicBezTo>
                <a:cubicBezTo>
                  <a:pt x="18" y="76"/>
                  <a:pt x="18" y="76"/>
                  <a:pt x="18" y="76"/>
                </a:cubicBezTo>
                <a:cubicBezTo>
                  <a:pt x="18" y="79"/>
                  <a:pt x="21" y="82"/>
                  <a:pt x="24" y="82"/>
                </a:cubicBezTo>
                <a:cubicBezTo>
                  <a:pt x="30" y="82"/>
                  <a:pt x="30" y="82"/>
                  <a:pt x="30" y="82"/>
                </a:cubicBezTo>
                <a:cubicBezTo>
                  <a:pt x="33" y="82"/>
                  <a:pt x="36" y="79"/>
                  <a:pt x="36" y="76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47"/>
                  <a:pt x="33" y="44"/>
                  <a:pt x="30" y="44"/>
                </a:cubicBezTo>
                <a:lnTo>
                  <a:pt x="24" y="44"/>
                </a:lnTo>
                <a:close/>
                <a:moveTo>
                  <a:pt x="31" y="50"/>
                </a:move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7"/>
                  <a:pt x="30" y="77"/>
                </a:cubicBezTo>
                <a:cubicBezTo>
                  <a:pt x="24" y="77"/>
                  <a:pt x="24" y="77"/>
                  <a:pt x="24" y="77"/>
                </a:cubicBezTo>
                <a:cubicBezTo>
                  <a:pt x="23" y="77"/>
                  <a:pt x="23" y="76"/>
                  <a:pt x="23" y="76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49"/>
                  <a:pt x="24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1" y="49"/>
                  <a:pt x="31" y="50"/>
                  <a:pt x="31" y="50"/>
                </a:cubicBezTo>
                <a:close/>
                <a:moveTo>
                  <a:pt x="46" y="35"/>
                </a:moveTo>
                <a:cubicBezTo>
                  <a:pt x="43" y="35"/>
                  <a:pt x="40" y="38"/>
                  <a:pt x="40" y="41"/>
                </a:cubicBezTo>
                <a:cubicBezTo>
                  <a:pt x="40" y="76"/>
                  <a:pt x="40" y="76"/>
                  <a:pt x="40" y="76"/>
                </a:cubicBezTo>
                <a:cubicBezTo>
                  <a:pt x="40" y="79"/>
                  <a:pt x="43" y="82"/>
                  <a:pt x="46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6" y="82"/>
                  <a:pt x="58" y="79"/>
                  <a:pt x="58" y="76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38"/>
                  <a:pt x="56" y="35"/>
                  <a:pt x="52" y="35"/>
                </a:cubicBezTo>
                <a:lnTo>
                  <a:pt x="46" y="35"/>
                </a:lnTo>
                <a:close/>
                <a:moveTo>
                  <a:pt x="54" y="41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6"/>
                  <a:pt x="53" y="77"/>
                  <a:pt x="52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46" y="77"/>
                  <a:pt x="45" y="76"/>
                  <a:pt x="45" y="7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6" y="40"/>
                  <a:pt x="46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3" y="40"/>
                  <a:pt x="54" y="41"/>
                  <a:pt x="54" y="41"/>
                </a:cubicBezTo>
                <a:close/>
                <a:moveTo>
                  <a:pt x="69" y="28"/>
                </a:moveTo>
                <a:cubicBezTo>
                  <a:pt x="65" y="28"/>
                  <a:pt x="63" y="30"/>
                  <a:pt x="63" y="34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79"/>
                  <a:pt x="65" y="82"/>
                  <a:pt x="69" y="82"/>
                </a:cubicBezTo>
                <a:cubicBezTo>
                  <a:pt x="75" y="82"/>
                  <a:pt x="75" y="82"/>
                  <a:pt x="75" y="82"/>
                </a:cubicBezTo>
                <a:cubicBezTo>
                  <a:pt x="78" y="82"/>
                  <a:pt x="81" y="79"/>
                  <a:pt x="81" y="76"/>
                </a:cubicBezTo>
                <a:cubicBezTo>
                  <a:pt x="81" y="34"/>
                  <a:pt x="81" y="34"/>
                  <a:pt x="81" y="34"/>
                </a:cubicBezTo>
                <a:cubicBezTo>
                  <a:pt x="81" y="30"/>
                  <a:pt x="78" y="28"/>
                  <a:pt x="75" y="28"/>
                </a:cubicBezTo>
                <a:lnTo>
                  <a:pt x="69" y="28"/>
                </a:lnTo>
                <a:close/>
                <a:moveTo>
                  <a:pt x="76" y="34"/>
                </a:moveTo>
                <a:cubicBezTo>
                  <a:pt x="76" y="76"/>
                  <a:pt x="76" y="76"/>
                  <a:pt x="76" y="76"/>
                </a:cubicBezTo>
                <a:cubicBezTo>
                  <a:pt x="76" y="76"/>
                  <a:pt x="76" y="77"/>
                  <a:pt x="75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68" y="77"/>
                  <a:pt x="67" y="76"/>
                  <a:pt x="67" y="7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3"/>
                  <a:pt x="68" y="32"/>
                  <a:pt x="69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2"/>
                  <a:pt x="76" y="33"/>
                  <a:pt x="76" y="34"/>
                </a:cubicBezTo>
                <a:close/>
                <a:moveTo>
                  <a:pt x="85" y="26"/>
                </a:moveTo>
                <a:cubicBezTo>
                  <a:pt x="85" y="76"/>
                  <a:pt x="85" y="76"/>
                  <a:pt x="85" y="76"/>
                </a:cubicBezTo>
                <a:cubicBezTo>
                  <a:pt x="85" y="79"/>
                  <a:pt x="88" y="82"/>
                  <a:pt x="91" y="82"/>
                </a:cubicBezTo>
                <a:cubicBezTo>
                  <a:pt x="97" y="82"/>
                  <a:pt x="97" y="82"/>
                  <a:pt x="97" y="82"/>
                </a:cubicBezTo>
                <a:cubicBezTo>
                  <a:pt x="101" y="82"/>
                  <a:pt x="103" y="79"/>
                  <a:pt x="103" y="76"/>
                </a:cubicBezTo>
                <a:cubicBezTo>
                  <a:pt x="103" y="26"/>
                  <a:pt x="103" y="26"/>
                  <a:pt x="103" y="26"/>
                </a:cubicBezTo>
                <a:cubicBezTo>
                  <a:pt x="103" y="23"/>
                  <a:pt x="101" y="20"/>
                  <a:pt x="97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88" y="20"/>
                  <a:pt x="85" y="23"/>
                  <a:pt x="85" y="26"/>
                </a:cubicBezTo>
                <a:close/>
                <a:moveTo>
                  <a:pt x="99" y="26"/>
                </a:moveTo>
                <a:cubicBezTo>
                  <a:pt x="99" y="76"/>
                  <a:pt x="99" y="76"/>
                  <a:pt x="99" y="76"/>
                </a:cubicBezTo>
                <a:cubicBezTo>
                  <a:pt x="99" y="76"/>
                  <a:pt x="98" y="77"/>
                  <a:pt x="97" y="77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7"/>
                  <a:pt x="90" y="76"/>
                  <a:pt x="90" y="7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5"/>
                  <a:pt x="90" y="25"/>
                  <a:pt x="91" y="25"/>
                </a:cubicBezTo>
                <a:cubicBezTo>
                  <a:pt x="97" y="25"/>
                  <a:pt x="97" y="25"/>
                  <a:pt x="97" y="25"/>
                </a:cubicBezTo>
                <a:cubicBezTo>
                  <a:pt x="98" y="25"/>
                  <a:pt x="99" y="25"/>
                  <a:pt x="99" y="26"/>
                </a:cubicBezTo>
                <a:close/>
                <a:moveTo>
                  <a:pt x="57" y="19"/>
                </a:moveTo>
                <a:cubicBezTo>
                  <a:pt x="72" y="14"/>
                  <a:pt x="86" y="5"/>
                  <a:pt x="86" y="5"/>
                </a:cubicBezTo>
                <a:cubicBezTo>
                  <a:pt x="84" y="0"/>
                  <a:pt x="84" y="0"/>
                  <a:pt x="84" y="0"/>
                </a:cubicBezTo>
                <a:cubicBezTo>
                  <a:pt x="89" y="2"/>
                  <a:pt x="89" y="2"/>
                  <a:pt x="89" y="2"/>
                </a:cubicBezTo>
                <a:cubicBezTo>
                  <a:pt x="94" y="4"/>
                  <a:pt x="94" y="4"/>
                  <a:pt x="94" y="4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14"/>
                  <a:pt x="91" y="14"/>
                  <a:pt x="91" y="14"/>
                </a:cubicBezTo>
                <a:cubicBezTo>
                  <a:pt x="88" y="9"/>
                  <a:pt x="88" y="9"/>
                  <a:pt x="88" y="9"/>
                </a:cubicBezTo>
                <a:cubicBezTo>
                  <a:pt x="86" y="10"/>
                  <a:pt x="73" y="18"/>
                  <a:pt x="59" y="24"/>
                </a:cubicBezTo>
                <a:cubicBezTo>
                  <a:pt x="42" y="30"/>
                  <a:pt x="22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0" y="34"/>
                  <a:pt x="19" y="33"/>
                  <a:pt x="19" y="32"/>
                </a:cubicBezTo>
                <a:cubicBezTo>
                  <a:pt x="18" y="31"/>
                  <a:pt x="19" y="30"/>
                  <a:pt x="20" y="29"/>
                </a:cubicBezTo>
                <a:cubicBezTo>
                  <a:pt x="21" y="29"/>
                  <a:pt x="41" y="25"/>
                  <a:pt x="57" y="19"/>
                </a:cubicBezTo>
                <a:close/>
                <a:moveTo>
                  <a:pt x="110" y="90"/>
                </a:moveTo>
                <a:cubicBezTo>
                  <a:pt x="106" y="94"/>
                  <a:pt x="106" y="94"/>
                  <a:pt x="106" y="94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8" y="93"/>
                  <a:pt x="7" y="91"/>
                  <a:pt x="7" y="90"/>
                </a:cubicBezTo>
                <a:cubicBezTo>
                  <a:pt x="7" y="15"/>
                  <a:pt x="7" y="15"/>
                  <a:pt x="7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9" y="7"/>
                  <a:pt x="9" y="7"/>
                  <a:pt x="9" y="7"/>
                </a:cubicBezTo>
                <a:cubicBezTo>
                  <a:pt x="14" y="11"/>
                  <a:pt x="14" y="11"/>
                  <a:pt x="14" y="11"/>
                </a:cubicBezTo>
                <a:cubicBezTo>
                  <a:pt x="19" y="15"/>
                  <a:pt x="19" y="15"/>
                  <a:pt x="19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88"/>
                  <a:pt x="12" y="88"/>
                  <a:pt x="12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106" y="86"/>
                  <a:pt x="106" y="86"/>
                  <a:pt x="106" y="86"/>
                </a:cubicBezTo>
                <a:lnTo>
                  <a:pt x="110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62175" name="Google Shape;5441;p123"/>
          <p:cNvSpPr>
            <a:spLocks/>
          </p:cNvSpPr>
          <p:nvPr/>
        </p:nvSpPr>
        <p:spPr bwMode="auto">
          <a:xfrm>
            <a:off x="4857750" y="1454150"/>
            <a:ext cx="509588" cy="600075"/>
          </a:xfrm>
          <a:custGeom>
            <a:avLst/>
            <a:gdLst>
              <a:gd name="T0" fmla="*/ 2147483646 w 107"/>
              <a:gd name="T1" fmla="*/ 2147483646 h 126"/>
              <a:gd name="T2" fmla="*/ 2147483646 w 107"/>
              <a:gd name="T3" fmla="*/ 2147483646 h 126"/>
              <a:gd name="T4" fmla="*/ 2147483646 w 107"/>
              <a:gd name="T5" fmla="*/ 2147483646 h 126"/>
              <a:gd name="T6" fmla="*/ 2147483646 w 107"/>
              <a:gd name="T7" fmla="*/ 2147483646 h 126"/>
              <a:gd name="T8" fmla="*/ 2147483646 w 107"/>
              <a:gd name="T9" fmla="*/ 2147483646 h 126"/>
              <a:gd name="T10" fmla="*/ 2147483646 w 107"/>
              <a:gd name="T11" fmla="*/ 2147483646 h 126"/>
              <a:gd name="T12" fmla="*/ 2147483646 w 107"/>
              <a:gd name="T13" fmla="*/ 2147483646 h 126"/>
              <a:gd name="T14" fmla="*/ 2147483646 w 107"/>
              <a:gd name="T15" fmla="*/ 2147483646 h 126"/>
              <a:gd name="T16" fmla="*/ 2147483646 w 107"/>
              <a:gd name="T17" fmla="*/ 2147483646 h 126"/>
              <a:gd name="T18" fmla="*/ 2147483646 w 107"/>
              <a:gd name="T19" fmla="*/ 2147483646 h 126"/>
              <a:gd name="T20" fmla="*/ 2147483646 w 107"/>
              <a:gd name="T21" fmla="*/ 2147483646 h 126"/>
              <a:gd name="T22" fmla="*/ 2147483646 w 107"/>
              <a:gd name="T23" fmla="*/ 2147483646 h 126"/>
              <a:gd name="T24" fmla="*/ 2147483646 w 107"/>
              <a:gd name="T25" fmla="*/ 2147483646 h 126"/>
              <a:gd name="T26" fmla="*/ 2147483646 w 107"/>
              <a:gd name="T27" fmla="*/ 2147483646 h 126"/>
              <a:gd name="T28" fmla="*/ 2147483646 w 107"/>
              <a:gd name="T29" fmla="*/ 2147483646 h 126"/>
              <a:gd name="T30" fmla="*/ 2147483646 w 107"/>
              <a:gd name="T31" fmla="*/ 2147483646 h 126"/>
              <a:gd name="T32" fmla="*/ 2147483646 w 107"/>
              <a:gd name="T33" fmla="*/ 2147483646 h 126"/>
              <a:gd name="T34" fmla="*/ 2147483646 w 107"/>
              <a:gd name="T35" fmla="*/ 2147483646 h 126"/>
              <a:gd name="T36" fmla="*/ 2147483646 w 107"/>
              <a:gd name="T37" fmla="*/ 2147483646 h 126"/>
              <a:gd name="T38" fmla="*/ 2147483646 w 107"/>
              <a:gd name="T39" fmla="*/ 2147483646 h 126"/>
              <a:gd name="T40" fmla="*/ 2147483646 w 107"/>
              <a:gd name="T41" fmla="*/ 2147483646 h 126"/>
              <a:gd name="T42" fmla="*/ 2147483646 w 107"/>
              <a:gd name="T43" fmla="*/ 2147483646 h 126"/>
              <a:gd name="T44" fmla="*/ 2147483646 w 107"/>
              <a:gd name="T45" fmla="*/ 2147483646 h 126"/>
              <a:gd name="T46" fmla="*/ 0 w 107"/>
              <a:gd name="T47" fmla="*/ 2147483646 h 126"/>
              <a:gd name="T48" fmla="*/ 2147483646 w 107"/>
              <a:gd name="T49" fmla="*/ 2147483646 h 126"/>
              <a:gd name="T50" fmla="*/ 2147483646 w 107"/>
              <a:gd name="T51" fmla="*/ 2147483646 h 126"/>
              <a:gd name="T52" fmla="*/ 2147483646 w 107"/>
              <a:gd name="T53" fmla="*/ 2147483646 h 126"/>
              <a:gd name="T54" fmla="*/ 2147483646 w 107"/>
              <a:gd name="T55" fmla="*/ 2147483646 h 126"/>
              <a:gd name="T56" fmla="*/ 2147483646 w 107"/>
              <a:gd name="T57" fmla="*/ 2147483646 h 126"/>
              <a:gd name="T58" fmla="*/ 2147483646 w 107"/>
              <a:gd name="T59" fmla="*/ 2147483646 h 126"/>
              <a:gd name="T60" fmla="*/ 2147483646 w 107"/>
              <a:gd name="T61" fmla="*/ 2147483646 h 126"/>
              <a:gd name="T62" fmla="*/ 2147483646 w 107"/>
              <a:gd name="T63" fmla="*/ 2147483646 h 126"/>
              <a:gd name="T64" fmla="*/ 2147483646 w 107"/>
              <a:gd name="T65" fmla="*/ 2147483646 h 126"/>
              <a:gd name="T66" fmla="*/ 2147483646 w 107"/>
              <a:gd name="T67" fmla="*/ 2147483646 h 126"/>
              <a:gd name="T68" fmla="*/ 2147483646 w 107"/>
              <a:gd name="T69" fmla="*/ 2147483646 h 126"/>
              <a:gd name="T70" fmla="*/ 2147483646 w 107"/>
              <a:gd name="T71" fmla="*/ 2147483646 h 126"/>
              <a:gd name="T72" fmla="*/ 2147483646 w 107"/>
              <a:gd name="T73" fmla="*/ 2147483646 h 126"/>
              <a:gd name="T74" fmla="*/ 2147483646 w 107"/>
              <a:gd name="T75" fmla="*/ 2147483646 h 126"/>
              <a:gd name="T76" fmla="*/ 2147483646 w 107"/>
              <a:gd name="T77" fmla="*/ 2147483646 h 126"/>
              <a:gd name="T78" fmla="*/ 2147483646 w 107"/>
              <a:gd name="T79" fmla="*/ 2147483646 h 126"/>
              <a:gd name="T80" fmla="*/ 2147483646 w 107"/>
              <a:gd name="T81" fmla="*/ 2147483646 h 126"/>
              <a:gd name="T82" fmla="*/ 2147483646 w 107"/>
              <a:gd name="T83" fmla="*/ 2147483646 h 126"/>
              <a:gd name="T84" fmla="*/ 2147483646 w 107"/>
              <a:gd name="T85" fmla="*/ 2147483646 h 126"/>
              <a:gd name="T86" fmla="*/ 2147483646 w 107"/>
              <a:gd name="T87" fmla="*/ 0 h 126"/>
              <a:gd name="T88" fmla="*/ 2147483646 w 107"/>
              <a:gd name="T89" fmla="*/ 2147483646 h 12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126" extrusionOk="0">
                <a:moveTo>
                  <a:pt x="62" y="126"/>
                </a:moveTo>
                <a:cubicBezTo>
                  <a:pt x="44" y="126"/>
                  <a:pt x="44" y="126"/>
                  <a:pt x="44" y="126"/>
                </a:cubicBezTo>
                <a:cubicBezTo>
                  <a:pt x="43" y="126"/>
                  <a:pt x="42" y="125"/>
                  <a:pt x="42" y="123"/>
                </a:cubicBezTo>
                <a:cubicBezTo>
                  <a:pt x="42" y="122"/>
                  <a:pt x="43" y="121"/>
                  <a:pt x="44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3" y="121"/>
                  <a:pt x="64" y="122"/>
                  <a:pt x="64" y="123"/>
                </a:cubicBezTo>
                <a:cubicBezTo>
                  <a:pt x="64" y="125"/>
                  <a:pt x="63" y="126"/>
                  <a:pt x="62" y="126"/>
                </a:cubicBezTo>
                <a:close/>
                <a:moveTo>
                  <a:pt x="67" y="118"/>
                </a:moveTo>
                <a:cubicBezTo>
                  <a:pt x="39" y="118"/>
                  <a:pt x="39" y="118"/>
                  <a:pt x="39" y="118"/>
                </a:cubicBezTo>
                <a:cubicBezTo>
                  <a:pt x="38" y="118"/>
                  <a:pt x="37" y="117"/>
                  <a:pt x="37" y="115"/>
                </a:cubicBezTo>
                <a:cubicBezTo>
                  <a:pt x="37" y="114"/>
                  <a:pt x="38" y="113"/>
                  <a:pt x="39" y="113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8" y="113"/>
                  <a:pt x="69" y="114"/>
                  <a:pt x="69" y="115"/>
                </a:cubicBezTo>
                <a:cubicBezTo>
                  <a:pt x="69" y="117"/>
                  <a:pt x="68" y="118"/>
                  <a:pt x="67" y="118"/>
                </a:cubicBezTo>
                <a:close/>
                <a:moveTo>
                  <a:pt x="53" y="109"/>
                </a:moveTo>
                <a:cubicBezTo>
                  <a:pt x="48" y="109"/>
                  <a:pt x="43" y="109"/>
                  <a:pt x="42" y="109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38" y="109"/>
                  <a:pt x="35" y="107"/>
                  <a:pt x="34" y="103"/>
                </a:cubicBezTo>
                <a:cubicBezTo>
                  <a:pt x="34" y="101"/>
                  <a:pt x="34" y="99"/>
                  <a:pt x="34" y="97"/>
                </a:cubicBezTo>
                <a:cubicBezTo>
                  <a:pt x="34" y="95"/>
                  <a:pt x="34" y="93"/>
                  <a:pt x="33" y="91"/>
                </a:cubicBezTo>
                <a:cubicBezTo>
                  <a:pt x="29" y="84"/>
                  <a:pt x="27" y="80"/>
                  <a:pt x="23" y="73"/>
                </a:cubicBezTo>
                <a:cubicBezTo>
                  <a:pt x="19" y="66"/>
                  <a:pt x="16" y="56"/>
                  <a:pt x="18" y="46"/>
                </a:cubicBezTo>
                <a:cubicBezTo>
                  <a:pt x="21" y="34"/>
                  <a:pt x="34" y="22"/>
                  <a:pt x="53" y="22"/>
                </a:cubicBezTo>
                <a:cubicBezTo>
                  <a:pt x="71" y="22"/>
                  <a:pt x="84" y="34"/>
                  <a:pt x="87" y="46"/>
                </a:cubicBezTo>
                <a:cubicBezTo>
                  <a:pt x="90" y="56"/>
                  <a:pt x="86" y="66"/>
                  <a:pt x="82" y="73"/>
                </a:cubicBezTo>
                <a:cubicBezTo>
                  <a:pt x="79" y="80"/>
                  <a:pt x="76" y="84"/>
                  <a:pt x="73" y="91"/>
                </a:cubicBezTo>
                <a:cubicBezTo>
                  <a:pt x="72" y="93"/>
                  <a:pt x="72" y="95"/>
                  <a:pt x="72" y="97"/>
                </a:cubicBezTo>
                <a:cubicBezTo>
                  <a:pt x="71" y="99"/>
                  <a:pt x="71" y="101"/>
                  <a:pt x="71" y="103"/>
                </a:cubicBezTo>
                <a:cubicBezTo>
                  <a:pt x="70" y="107"/>
                  <a:pt x="68" y="109"/>
                  <a:pt x="63" y="109"/>
                </a:cubicBezTo>
                <a:cubicBezTo>
                  <a:pt x="63" y="109"/>
                  <a:pt x="58" y="109"/>
                  <a:pt x="53" y="109"/>
                </a:cubicBezTo>
                <a:close/>
                <a:moveTo>
                  <a:pt x="42" y="104"/>
                </a:moveTo>
                <a:cubicBezTo>
                  <a:pt x="43" y="104"/>
                  <a:pt x="62" y="104"/>
                  <a:pt x="63" y="104"/>
                </a:cubicBezTo>
                <a:cubicBezTo>
                  <a:pt x="66" y="104"/>
                  <a:pt x="66" y="104"/>
                  <a:pt x="66" y="102"/>
                </a:cubicBezTo>
                <a:cubicBezTo>
                  <a:pt x="67" y="100"/>
                  <a:pt x="67" y="99"/>
                  <a:pt x="67" y="97"/>
                </a:cubicBezTo>
                <a:cubicBezTo>
                  <a:pt x="67" y="94"/>
                  <a:pt x="67" y="91"/>
                  <a:pt x="69" y="89"/>
                </a:cubicBezTo>
                <a:cubicBezTo>
                  <a:pt x="72" y="82"/>
                  <a:pt x="75" y="77"/>
                  <a:pt x="78" y="71"/>
                </a:cubicBezTo>
                <a:cubicBezTo>
                  <a:pt x="81" y="66"/>
                  <a:pt x="85" y="56"/>
                  <a:pt x="83" y="48"/>
                </a:cubicBezTo>
                <a:cubicBezTo>
                  <a:pt x="80" y="38"/>
                  <a:pt x="69" y="27"/>
                  <a:pt x="53" y="27"/>
                </a:cubicBezTo>
                <a:cubicBezTo>
                  <a:pt x="37" y="27"/>
                  <a:pt x="25" y="38"/>
                  <a:pt x="23" y="48"/>
                </a:cubicBezTo>
                <a:cubicBezTo>
                  <a:pt x="21" y="56"/>
                  <a:pt x="25" y="66"/>
                  <a:pt x="27" y="71"/>
                </a:cubicBezTo>
                <a:cubicBezTo>
                  <a:pt x="31" y="77"/>
                  <a:pt x="33" y="82"/>
                  <a:pt x="37" y="89"/>
                </a:cubicBezTo>
                <a:cubicBezTo>
                  <a:pt x="38" y="91"/>
                  <a:pt x="38" y="94"/>
                  <a:pt x="39" y="97"/>
                </a:cubicBezTo>
                <a:cubicBezTo>
                  <a:pt x="39" y="99"/>
                  <a:pt x="39" y="100"/>
                  <a:pt x="39" y="102"/>
                </a:cubicBezTo>
                <a:cubicBezTo>
                  <a:pt x="39" y="104"/>
                  <a:pt x="39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lose/>
                <a:moveTo>
                  <a:pt x="11" y="58"/>
                </a:moveTo>
                <a:cubicBezTo>
                  <a:pt x="2" y="58"/>
                  <a:pt x="2" y="58"/>
                  <a:pt x="2" y="58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54"/>
                  <a:pt x="1" y="53"/>
                  <a:pt x="2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3" y="53"/>
                  <a:pt x="14" y="54"/>
                  <a:pt x="14" y="55"/>
                </a:cubicBezTo>
                <a:cubicBezTo>
                  <a:pt x="14" y="57"/>
                  <a:pt x="13" y="58"/>
                  <a:pt x="11" y="58"/>
                </a:cubicBezTo>
                <a:close/>
                <a:moveTo>
                  <a:pt x="105" y="56"/>
                </a:moveTo>
                <a:cubicBezTo>
                  <a:pt x="94" y="56"/>
                  <a:pt x="94" y="56"/>
                  <a:pt x="94" y="56"/>
                </a:cubicBezTo>
                <a:cubicBezTo>
                  <a:pt x="93" y="56"/>
                  <a:pt x="92" y="55"/>
                  <a:pt x="92" y="54"/>
                </a:cubicBezTo>
                <a:cubicBezTo>
                  <a:pt x="92" y="52"/>
                  <a:pt x="93" y="51"/>
                  <a:pt x="9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6" y="51"/>
                  <a:pt x="107" y="52"/>
                  <a:pt x="107" y="54"/>
                </a:cubicBezTo>
                <a:cubicBezTo>
                  <a:pt x="107" y="55"/>
                  <a:pt x="106" y="56"/>
                  <a:pt x="105" y="56"/>
                </a:cubicBezTo>
                <a:close/>
                <a:moveTo>
                  <a:pt x="32" y="54"/>
                </a:move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29" y="52"/>
                  <a:pt x="29" y="51"/>
                </a:cubicBezTo>
                <a:cubicBezTo>
                  <a:pt x="31" y="42"/>
                  <a:pt x="41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5" y="34"/>
                  <a:pt x="56" y="35"/>
                  <a:pt x="56" y="36"/>
                </a:cubicBezTo>
                <a:cubicBezTo>
                  <a:pt x="56" y="37"/>
                  <a:pt x="55" y="38"/>
                  <a:pt x="54" y="38"/>
                </a:cubicBezTo>
                <a:cubicBezTo>
                  <a:pt x="43" y="38"/>
                  <a:pt x="36" y="46"/>
                  <a:pt x="34" y="52"/>
                </a:cubicBezTo>
                <a:cubicBezTo>
                  <a:pt x="34" y="53"/>
                  <a:pt x="33" y="54"/>
                  <a:pt x="32" y="54"/>
                </a:cubicBezTo>
                <a:close/>
                <a:moveTo>
                  <a:pt x="83" y="28"/>
                </a:moveTo>
                <a:cubicBezTo>
                  <a:pt x="82" y="28"/>
                  <a:pt x="81" y="28"/>
                  <a:pt x="81" y="28"/>
                </a:cubicBezTo>
                <a:cubicBezTo>
                  <a:pt x="80" y="27"/>
                  <a:pt x="80" y="25"/>
                  <a:pt x="81" y="24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5"/>
                  <a:pt x="91" y="15"/>
                  <a:pt x="92" y="16"/>
                </a:cubicBezTo>
                <a:cubicBezTo>
                  <a:pt x="93" y="17"/>
                  <a:pt x="93" y="19"/>
                  <a:pt x="92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84" y="28"/>
                  <a:pt x="83" y="28"/>
                  <a:pt x="83" y="28"/>
                </a:cubicBezTo>
                <a:close/>
                <a:moveTo>
                  <a:pt x="23" y="28"/>
                </a:moveTo>
                <a:cubicBezTo>
                  <a:pt x="23" y="28"/>
                  <a:pt x="22" y="28"/>
                  <a:pt x="22" y="28"/>
                </a:cubicBezTo>
                <a:cubicBezTo>
                  <a:pt x="14" y="20"/>
                  <a:pt x="14" y="20"/>
                  <a:pt x="14" y="20"/>
                </a:cubicBezTo>
                <a:cubicBezTo>
                  <a:pt x="13" y="19"/>
                  <a:pt x="13" y="17"/>
                  <a:pt x="14" y="16"/>
                </a:cubicBezTo>
                <a:cubicBezTo>
                  <a:pt x="15" y="15"/>
                  <a:pt x="16" y="15"/>
                  <a:pt x="17" y="16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5"/>
                  <a:pt x="26" y="27"/>
                  <a:pt x="25" y="28"/>
                </a:cubicBezTo>
                <a:cubicBezTo>
                  <a:pt x="24" y="28"/>
                  <a:pt x="24" y="28"/>
                  <a:pt x="23" y="28"/>
                </a:cubicBezTo>
                <a:close/>
                <a:moveTo>
                  <a:pt x="53" y="18"/>
                </a:moveTo>
                <a:cubicBezTo>
                  <a:pt x="51" y="18"/>
                  <a:pt x="50" y="17"/>
                  <a:pt x="50" y="15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1"/>
                  <a:pt x="51" y="0"/>
                  <a:pt x="53" y="0"/>
                </a:cubicBezTo>
                <a:cubicBezTo>
                  <a:pt x="54" y="0"/>
                  <a:pt x="55" y="1"/>
                  <a:pt x="55" y="2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7"/>
                  <a:pt x="54" y="18"/>
                  <a:pt x="5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6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"/>
                            </p:stCondLst>
                            <p:childTnLst>
                              <p:par>
                                <p:cTn id="50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6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50"/>
                            </p:stCondLst>
                            <p:childTnLst>
                              <p:par>
                                <p:cTn id="64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26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800"/>
                            </p:stCondLst>
                            <p:childTnLst>
                              <p:par>
                                <p:cTn id="78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6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650"/>
                            </p:stCondLst>
                            <p:childTnLst>
                              <p:par>
                                <p:cTn id="92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26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6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/>
      <p:bldP spid="262147" grpId="0"/>
      <p:bldP spid="262148" grpId="0"/>
      <p:bldP spid="262149" grpId="0"/>
      <p:bldP spid="262150" grpId="0"/>
      <p:bldP spid="262151" grpId="0"/>
      <p:bldP spid="262152" grpId="0"/>
      <p:bldP spid="262153" grpId="0"/>
      <p:bldP spid="262154" grpId="0"/>
      <p:bldP spid="262155" grpId="0"/>
      <p:bldP spid="262156" grpId="0"/>
      <p:bldP spid="262157" grpId="0"/>
      <p:bldP spid="262170" grpId="0" animBg="1"/>
      <p:bldP spid="262171" grpId="0" animBg="1"/>
      <p:bldP spid="262172" grpId="0" animBg="1"/>
      <p:bldP spid="262173" grpId="0" animBg="1"/>
      <p:bldP spid="262174" grpId="0" animBg="1"/>
      <p:bldP spid="2621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/>
        </p:nvSpPr>
        <p:spPr>
          <a:xfrm>
            <a:off x="9434512" y="663575"/>
            <a:ext cx="1192212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9434512" y="2176462"/>
            <a:ext cx="11811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F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9434512" y="3689350"/>
            <a:ext cx="12160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G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9434512" y="5202237"/>
            <a:ext cx="1220787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1792287" y="663575"/>
            <a:ext cx="12160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1808162" y="2176462"/>
            <a:ext cx="120015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1795462" y="3689350"/>
            <a:ext cx="121285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1782762" y="5202237"/>
            <a:ext cx="1223962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>
              <a:solidFill>
                <a:schemeClr val="bg1"/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52F57F1C-FE44-9E48-B3A0-0B28B84344C4}"/>
              </a:ext>
            </a:extLst>
          </p:cNvPr>
          <p:cNvGrpSpPr/>
          <p:nvPr/>
        </p:nvGrpSpPr>
        <p:grpSpPr>
          <a:xfrm>
            <a:off x="4553226" y="714613"/>
            <a:ext cx="1373758" cy="1376462"/>
            <a:chOff x="4553226" y="714613"/>
            <a:chExt cx="1373758" cy="1376462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39B8479E-8B3C-A54E-9180-E88EEAA4B408}"/>
                </a:ext>
              </a:extLst>
            </p:cNvPr>
            <p:cNvGrpSpPr/>
            <p:nvPr/>
          </p:nvGrpSpPr>
          <p:grpSpPr>
            <a:xfrm>
              <a:off x="4553226" y="714613"/>
              <a:ext cx="1373758" cy="1376462"/>
              <a:chOff x="4553226" y="714613"/>
              <a:chExt cx="1373758" cy="1376462"/>
            </a:xfrm>
          </p:grpSpPr>
          <p:sp>
            <p:nvSpPr>
              <p:cNvPr id="39" name="Freeform 11">
                <a:extLst>
                  <a:ext uri="{FF2B5EF4-FFF2-40B4-BE49-F238E27FC236}">
                    <a16:creationId xmlns="" xmlns:a16="http://schemas.microsoft.com/office/drawing/2014/main" id="{7EE5C613-A370-504D-A69F-DB54F346A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776" y="776811"/>
                <a:ext cx="1250714" cy="125071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="" xmlns:a16="http://schemas.microsoft.com/office/drawing/2014/main" id="{DE786434-FF4E-EC45-9C35-71C60BCDC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411" y="895797"/>
                <a:ext cx="1014093" cy="1014093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="" xmlns:a16="http://schemas.microsoft.com/office/drawing/2014/main" id="{122D1E1B-9530-AC49-B0D2-9170A6E3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072" y="774106"/>
                <a:ext cx="1256123" cy="1256123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="" xmlns:a16="http://schemas.microsoft.com/office/drawing/2014/main" id="{569DC4B0-78EC-274C-89D0-F2681C9F8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226" y="714613"/>
                <a:ext cx="1373758" cy="137646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="" xmlns:a16="http://schemas.microsoft.com/office/drawing/2014/main" id="{4C4B0A82-F69F-1B4E-AD58-3CFC6FCB7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930" y="717317"/>
                <a:ext cx="1371054" cy="1371053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9" name="Google Shape;409;p26"/>
            <p:cNvSpPr/>
            <p:nvPr/>
          </p:nvSpPr>
          <p:spPr>
            <a:xfrm>
              <a:off x="4948237" y="1038225"/>
              <a:ext cx="584200" cy="698500"/>
            </a:xfrm>
            <a:custGeom>
              <a:avLst/>
              <a:gdLst/>
              <a:ahLst/>
              <a:cxnLst/>
              <a:rect l="l" t="t" r="r" b="b"/>
              <a:pathLst>
                <a:path w="145" h="173" extrusionOk="0">
                  <a:moveTo>
                    <a:pt x="97" y="167"/>
                  </a:moveTo>
                  <a:cubicBezTo>
                    <a:pt x="97" y="170"/>
                    <a:pt x="95" y="173"/>
                    <a:pt x="91" y="173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2" y="173"/>
                    <a:pt x="49" y="170"/>
                    <a:pt x="49" y="167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49" y="164"/>
                    <a:pt x="52" y="161"/>
                    <a:pt x="55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5" y="161"/>
                    <a:pt x="97" y="164"/>
                    <a:pt x="97" y="167"/>
                  </a:cubicBezTo>
                  <a:close/>
                  <a:moveTo>
                    <a:pt x="97" y="151"/>
                  </a:moveTo>
                  <a:cubicBezTo>
                    <a:pt x="97" y="148"/>
                    <a:pt x="95" y="145"/>
                    <a:pt x="91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2" y="145"/>
                    <a:pt x="49" y="148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49" y="155"/>
                    <a:pt x="52" y="157"/>
                    <a:pt x="55" y="157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95" y="157"/>
                    <a:pt x="97" y="155"/>
                    <a:pt x="97" y="151"/>
                  </a:cubicBezTo>
                  <a:close/>
                  <a:moveTo>
                    <a:pt x="79" y="85"/>
                  </a:moveTo>
                  <a:cubicBezTo>
                    <a:pt x="71" y="85"/>
                    <a:pt x="71" y="85"/>
                    <a:pt x="71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9" y="142"/>
                    <a:pt x="71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5" y="142"/>
                    <a:pt x="77" y="142"/>
                    <a:pt x="79" y="142"/>
                  </a:cubicBezTo>
                  <a:lnTo>
                    <a:pt x="79" y="85"/>
                  </a:lnTo>
                  <a:close/>
                  <a:moveTo>
                    <a:pt x="53" y="62"/>
                  </a:moveTo>
                  <a:cubicBezTo>
                    <a:pt x="48" y="62"/>
                    <a:pt x="44" y="66"/>
                    <a:pt x="44" y="71"/>
                  </a:cubicBezTo>
                  <a:cubicBezTo>
                    <a:pt x="44" y="76"/>
                    <a:pt x="48" y="80"/>
                    <a:pt x="53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6"/>
                    <a:pt x="58" y="62"/>
                    <a:pt x="53" y="62"/>
                  </a:cubicBezTo>
                  <a:close/>
                  <a:moveTo>
                    <a:pt x="102" y="71"/>
                  </a:moveTo>
                  <a:cubicBezTo>
                    <a:pt x="102" y="66"/>
                    <a:pt x="98" y="62"/>
                    <a:pt x="93" y="62"/>
                  </a:cubicBezTo>
                  <a:cubicBezTo>
                    <a:pt x="88" y="62"/>
                    <a:pt x="85" y="66"/>
                    <a:pt x="85" y="71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8" y="80"/>
                    <a:pt x="102" y="76"/>
                    <a:pt x="102" y="71"/>
                  </a:cubicBezTo>
                  <a:close/>
                  <a:moveTo>
                    <a:pt x="121" y="55"/>
                  </a:moveTo>
                  <a:cubicBezTo>
                    <a:pt x="117" y="40"/>
                    <a:pt x="99" y="23"/>
                    <a:pt x="73" y="23"/>
                  </a:cubicBezTo>
                  <a:cubicBezTo>
                    <a:pt x="48" y="23"/>
                    <a:pt x="29" y="40"/>
                    <a:pt x="25" y="55"/>
                  </a:cubicBezTo>
                  <a:cubicBezTo>
                    <a:pt x="22" y="67"/>
                    <a:pt x="25" y="78"/>
                    <a:pt x="31" y="89"/>
                  </a:cubicBezTo>
                  <a:cubicBezTo>
                    <a:pt x="36" y="99"/>
                    <a:pt x="41" y="107"/>
                    <a:pt x="45" y="117"/>
                  </a:cubicBezTo>
                  <a:cubicBezTo>
                    <a:pt x="48" y="122"/>
                    <a:pt x="49" y="130"/>
                    <a:pt x="50" y="136"/>
                  </a:cubicBezTo>
                  <a:cubicBezTo>
                    <a:pt x="51" y="140"/>
                    <a:pt x="53" y="142"/>
                    <a:pt x="58" y="142"/>
                  </a:cubicBezTo>
                  <a:cubicBezTo>
                    <a:pt x="59" y="142"/>
                    <a:pt x="61" y="142"/>
                    <a:pt x="62" y="142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9" y="85"/>
                    <a:pt x="46" y="84"/>
                    <a:pt x="43" y="81"/>
                  </a:cubicBezTo>
                  <a:cubicBezTo>
                    <a:pt x="40" y="79"/>
                    <a:pt x="39" y="75"/>
                    <a:pt x="39" y="71"/>
                  </a:cubicBezTo>
                  <a:cubicBezTo>
                    <a:pt x="39" y="67"/>
                    <a:pt x="40" y="64"/>
                    <a:pt x="43" y="61"/>
                  </a:cubicBezTo>
                  <a:cubicBezTo>
                    <a:pt x="46" y="58"/>
                    <a:pt x="49" y="57"/>
                    <a:pt x="53" y="57"/>
                  </a:cubicBezTo>
                  <a:cubicBezTo>
                    <a:pt x="61" y="57"/>
                    <a:pt x="67" y="63"/>
                    <a:pt x="67" y="71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67"/>
                    <a:pt x="80" y="64"/>
                    <a:pt x="83" y="61"/>
                  </a:cubicBezTo>
                  <a:cubicBezTo>
                    <a:pt x="86" y="58"/>
                    <a:pt x="89" y="57"/>
                    <a:pt x="93" y="57"/>
                  </a:cubicBezTo>
                  <a:cubicBezTo>
                    <a:pt x="97" y="57"/>
                    <a:pt x="101" y="58"/>
                    <a:pt x="103" y="61"/>
                  </a:cubicBezTo>
                  <a:cubicBezTo>
                    <a:pt x="106" y="64"/>
                    <a:pt x="108" y="67"/>
                    <a:pt x="108" y="71"/>
                  </a:cubicBezTo>
                  <a:cubicBezTo>
                    <a:pt x="108" y="75"/>
                    <a:pt x="106" y="79"/>
                    <a:pt x="103" y="81"/>
                  </a:cubicBezTo>
                  <a:cubicBezTo>
                    <a:pt x="101" y="84"/>
                    <a:pt x="97" y="85"/>
                    <a:pt x="9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2"/>
                    <a:pt x="87" y="142"/>
                    <a:pt x="88" y="142"/>
                  </a:cubicBezTo>
                  <a:cubicBezTo>
                    <a:pt x="94" y="142"/>
                    <a:pt x="95" y="140"/>
                    <a:pt x="96" y="136"/>
                  </a:cubicBezTo>
                  <a:cubicBezTo>
                    <a:pt x="98" y="130"/>
                    <a:pt x="99" y="122"/>
                    <a:pt x="101" y="117"/>
                  </a:cubicBezTo>
                  <a:cubicBezTo>
                    <a:pt x="105" y="107"/>
                    <a:pt x="111" y="99"/>
                    <a:pt x="116" y="89"/>
                  </a:cubicBezTo>
                  <a:cubicBezTo>
                    <a:pt x="121" y="78"/>
                    <a:pt x="124" y="67"/>
                    <a:pt x="121" y="55"/>
                  </a:cubicBezTo>
                  <a:close/>
                  <a:moveTo>
                    <a:pt x="78" y="6"/>
                  </a:moveTo>
                  <a:cubicBezTo>
                    <a:pt x="78" y="3"/>
                    <a:pt x="76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8" y="6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8"/>
                    <a:pt x="70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6" y="20"/>
                    <a:pt x="78" y="18"/>
                    <a:pt x="78" y="15"/>
                  </a:cubicBezTo>
                  <a:lnTo>
                    <a:pt x="78" y="6"/>
                  </a:lnTo>
                  <a:close/>
                  <a:moveTo>
                    <a:pt x="108" y="14"/>
                  </a:moveTo>
                  <a:cubicBezTo>
                    <a:pt x="109" y="12"/>
                    <a:pt x="108" y="8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6"/>
                    <a:pt x="100" y="7"/>
                    <a:pt x="98" y="9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2" y="20"/>
                    <a:pt x="93" y="23"/>
                    <a:pt x="96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8" y="26"/>
                    <a:pt x="102" y="25"/>
                    <a:pt x="103" y="23"/>
                  </a:cubicBezTo>
                  <a:lnTo>
                    <a:pt x="108" y="14"/>
                  </a:lnTo>
                  <a:close/>
                  <a:moveTo>
                    <a:pt x="129" y="31"/>
                  </a:moveTo>
                  <a:cubicBezTo>
                    <a:pt x="131" y="29"/>
                    <a:pt x="132" y="26"/>
                    <a:pt x="130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8" y="21"/>
                    <a:pt x="124" y="21"/>
                    <a:pt x="122" y="23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3" y="32"/>
                    <a:pt x="113" y="35"/>
                    <a:pt x="114" y="37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6" y="39"/>
                    <a:pt x="120" y="39"/>
                    <a:pt x="122" y="38"/>
                  </a:cubicBezTo>
                  <a:lnTo>
                    <a:pt x="129" y="31"/>
                  </a:lnTo>
                  <a:close/>
                  <a:moveTo>
                    <a:pt x="141" y="57"/>
                  </a:moveTo>
                  <a:cubicBezTo>
                    <a:pt x="143" y="56"/>
                    <a:pt x="145" y="54"/>
                    <a:pt x="145" y="51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4" y="48"/>
                    <a:pt x="141" y="46"/>
                    <a:pt x="13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6" y="49"/>
                    <a:pt x="124" y="52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7"/>
                    <a:pt x="128" y="59"/>
                    <a:pt x="131" y="59"/>
                  </a:cubicBezTo>
                  <a:lnTo>
                    <a:pt x="141" y="57"/>
                  </a:lnTo>
                  <a:close/>
                  <a:moveTo>
                    <a:pt x="138" y="85"/>
                  </a:moveTo>
                  <a:cubicBezTo>
                    <a:pt x="141" y="86"/>
                    <a:pt x="144" y="84"/>
                    <a:pt x="144" y="81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5" y="78"/>
                    <a:pt x="143" y="75"/>
                    <a:pt x="140" y="75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28" y="72"/>
                    <a:pt x="125" y="74"/>
                    <a:pt x="125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4" y="80"/>
                    <a:pt x="126" y="83"/>
                    <a:pt x="129" y="83"/>
                  </a:cubicBezTo>
                  <a:lnTo>
                    <a:pt x="138" y="85"/>
                  </a:lnTo>
                  <a:close/>
                  <a:moveTo>
                    <a:pt x="43" y="23"/>
                  </a:moveTo>
                  <a:cubicBezTo>
                    <a:pt x="44" y="25"/>
                    <a:pt x="47" y="26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3"/>
                    <a:pt x="53" y="20"/>
                    <a:pt x="52" y="18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7"/>
                    <a:pt x="43" y="6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8" y="8"/>
                    <a:pt x="37" y="12"/>
                    <a:pt x="38" y="14"/>
                  </a:cubicBezTo>
                  <a:lnTo>
                    <a:pt x="43" y="23"/>
                  </a:lnTo>
                  <a:close/>
                  <a:moveTo>
                    <a:pt x="24" y="38"/>
                  </a:moveTo>
                  <a:cubicBezTo>
                    <a:pt x="26" y="39"/>
                    <a:pt x="29" y="39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5"/>
                    <a:pt x="33" y="32"/>
                    <a:pt x="31" y="3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1" y="21"/>
                    <a:pt x="18" y="21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9"/>
                    <a:pt x="17" y="31"/>
                  </a:cubicBezTo>
                  <a:lnTo>
                    <a:pt x="24" y="38"/>
                  </a:lnTo>
                  <a:close/>
                  <a:moveTo>
                    <a:pt x="15" y="59"/>
                  </a:moveTo>
                  <a:cubicBezTo>
                    <a:pt x="18" y="59"/>
                    <a:pt x="20" y="57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2"/>
                    <a:pt x="20" y="49"/>
                    <a:pt x="1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4" y="46"/>
                    <a:pt x="1" y="4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4"/>
                    <a:pt x="2" y="56"/>
                    <a:pt x="5" y="57"/>
                  </a:cubicBezTo>
                  <a:lnTo>
                    <a:pt x="15" y="59"/>
                  </a:lnTo>
                  <a:close/>
                  <a:moveTo>
                    <a:pt x="17" y="83"/>
                  </a:moveTo>
                  <a:cubicBezTo>
                    <a:pt x="20" y="83"/>
                    <a:pt x="22" y="80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4"/>
                    <a:pt x="18" y="72"/>
                    <a:pt x="15" y="73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2" y="84"/>
                    <a:pt x="5" y="86"/>
                    <a:pt x="8" y="85"/>
                  </a:cubicBezTo>
                  <a:lnTo>
                    <a:pt x="1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7CB1ABCB-0723-FC4A-AC6C-5C4BAD65C09B}"/>
              </a:ext>
            </a:extLst>
          </p:cNvPr>
          <p:cNvGrpSpPr/>
          <p:nvPr/>
        </p:nvGrpSpPr>
        <p:grpSpPr>
          <a:xfrm>
            <a:off x="6233917" y="699740"/>
            <a:ext cx="1381871" cy="1381870"/>
            <a:chOff x="6233917" y="699740"/>
            <a:chExt cx="1381871" cy="1381870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71739E5C-9215-2948-91AB-67A0C19C3EB2}"/>
                </a:ext>
              </a:extLst>
            </p:cNvPr>
            <p:cNvGrpSpPr/>
            <p:nvPr/>
          </p:nvGrpSpPr>
          <p:grpSpPr>
            <a:xfrm>
              <a:off x="6233917" y="699740"/>
              <a:ext cx="1381871" cy="1381870"/>
              <a:chOff x="6233917" y="699740"/>
              <a:chExt cx="1381871" cy="1381870"/>
            </a:xfrm>
          </p:grpSpPr>
          <p:sp>
            <p:nvSpPr>
              <p:cNvPr id="44" name="Freeform 16">
                <a:extLst>
                  <a:ext uri="{FF2B5EF4-FFF2-40B4-BE49-F238E27FC236}">
                    <a16:creationId xmlns="" xmlns:a16="http://schemas.microsoft.com/office/drawing/2014/main" id="{2C743EAA-5E95-2848-A8FA-93B8752AF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="" xmlns:a16="http://schemas.microsoft.com/office/drawing/2014/main" id="{E711FB42-7C19-1C40-B3E2-24B0D8167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="" xmlns:a16="http://schemas.microsoft.com/office/drawing/2014/main" id="{0541D125-5D2F-3044-B793-E7C63171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="" xmlns:a16="http://schemas.microsoft.com/office/drawing/2014/main" id="{17F73EFD-9792-D441-BAE2-21007227B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="" xmlns:a16="http://schemas.microsoft.com/office/drawing/2014/main" id="{D02F1C27-B674-B64D-8DBA-E375F841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0" name="Google Shape;410;p26"/>
            <p:cNvSpPr/>
            <p:nvPr/>
          </p:nvSpPr>
          <p:spPr>
            <a:xfrm>
              <a:off x="6584950" y="1179512"/>
              <a:ext cx="733425" cy="492125"/>
            </a:xfrm>
            <a:custGeom>
              <a:avLst/>
              <a:gdLst/>
              <a:ahLst/>
              <a:cxnLst/>
              <a:rect l="l" t="t" r="r" b="b"/>
              <a:pathLst>
                <a:path w="182" h="122" extrusionOk="0">
                  <a:moveTo>
                    <a:pt x="145" y="12"/>
                  </a:moveTo>
                  <a:cubicBezTo>
                    <a:pt x="162" y="54"/>
                    <a:pt x="162" y="54"/>
                    <a:pt x="162" y="54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30" y="54"/>
                    <a:pt x="95" y="24"/>
                    <a:pt x="93" y="24"/>
                  </a:cubicBezTo>
                  <a:cubicBezTo>
                    <a:pt x="90" y="24"/>
                    <a:pt x="79" y="28"/>
                    <a:pt x="78" y="28"/>
                  </a:cubicBezTo>
                  <a:cubicBezTo>
                    <a:pt x="78" y="28"/>
                    <a:pt x="72" y="30"/>
                    <a:pt x="66" y="30"/>
                  </a:cubicBezTo>
                  <a:cubicBezTo>
                    <a:pt x="64" y="30"/>
                    <a:pt x="62" y="30"/>
                    <a:pt x="60" y="29"/>
                  </a:cubicBezTo>
                  <a:cubicBezTo>
                    <a:pt x="59" y="28"/>
                    <a:pt x="58" y="27"/>
                    <a:pt x="58" y="26"/>
                  </a:cubicBezTo>
                  <a:cubicBezTo>
                    <a:pt x="58" y="24"/>
                    <a:pt x="61" y="21"/>
                    <a:pt x="62" y="21"/>
                  </a:cubicBezTo>
                  <a:cubicBezTo>
                    <a:pt x="71" y="16"/>
                    <a:pt x="95" y="7"/>
                    <a:pt x="98" y="7"/>
                  </a:cubicBezTo>
                  <a:cubicBezTo>
                    <a:pt x="98" y="7"/>
                    <a:pt x="98" y="6"/>
                    <a:pt x="98" y="6"/>
                  </a:cubicBezTo>
                  <a:cubicBezTo>
                    <a:pt x="104" y="6"/>
                    <a:pt x="140" y="12"/>
                    <a:pt x="145" y="12"/>
                  </a:cubicBezTo>
                  <a:close/>
                  <a:moveTo>
                    <a:pt x="160" y="0"/>
                  </a:moveTo>
                  <a:cubicBezTo>
                    <a:pt x="159" y="0"/>
                    <a:pt x="159" y="0"/>
                    <a:pt x="158" y="1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0" y="4"/>
                    <a:pt x="149" y="5"/>
                    <a:pt x="148" y="6"/>
                  </a:cubicBezTo>
                  <a:cubicBezTo>
                    <a:pt x="148" y="7"/>
                    <a:pt x="148" y="8"/>
                    <a:pt x="148" y="10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6"/>
                    <a:pt x="170" y="57"/>
                    <a:pt x="172" y="5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1" y="52"/>
                    <a:pt x="182" y="51"/>
                  </a:cubicBezTo>
                  <a:cubicBezTo>
                    <a:pt x="182" y="50"/>
                    <a:pt x="182" y="49"/>
                    <a:pt x="182" y="47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1"/>
                    <a:pt x="162" y="0"/>
                    <a:pt x="160" y="0"/>
                  </a:cubicBezTo>
                  <a:close/>
                  <a:moveTo>
                    <a:pt x="0" y="61"/>
                  </a:moveTo>
                  <a:cubicBezTo>
                    <a:pt x="0" y="62"/>
                    <a:pt x="1" y="63"/>
                    <a:pt x="2" y="64"/>
                  </a:cubicBezTo>
                  <a:cubicBezTo>
                    <a:pt x="2" y="65"/>
                    <a:pt x="3" y="66"/>
                    <a:pt x="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5" y="67"/>
                    <a:pt x="17" y="65"/>
                    <a:pt x="17" y="6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1" y="10"/>
                    <a:pt x="20" y="9"/>
                  </a:cubicBezTo>
                  <a:cubicBezTo>
                    <a:pt x="19" y="8"/>
                    <a:pt x="18" y="8"/>
                    <a:pt x="17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4" y="9"/>
                    <a:pt x="4" y="11"/>
                  </a:cubicBezTo>
                  <a:lnTo>
                    <a:pt x="0" y="61"/>
                  </a:lnTo>
                  <a:close/>
                  <a:moveTo>
                    <a:pt x="75" y="105"/>
                  </a:moveTo>
                  <a:cubicBezTo>
                    <a:pt x="75" y="103"/>
                    <a:pt x="74" y="102"/>
                    <a:pt x="72" y="101"/>
                  </a:cubicBezTo>
                  <a:cubicBezTo>
                    <a:pt x="69" y="98"/>
                    <a:pt x="66" y="99"/>
                    <a:pt x="63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2" y="115"/>
                    <a:pt x="56" y="119"/>
                    <a:pt x="57" y="120"/>
                  </a:cubicBezTo>
                  <a:cubicBezTo>
                    <a:pt x="59" y="121"/>
                    <a:pt x="60" y="122"/>
                    <a:pt x="61" y="122"/>
                  </a:cubicBezTo>
                  <a:cubicBezTo>
                    <a:pt x="63" y="122"/>
                    <a:pt x="65" y="121"/>
                    <a:pt x="67" y="119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5" y="109"/>
                    <a:pt x="75" y="107"/>
                    <a:pt x="75" y="105"/>
                  </a:cubicBezTo>
                  <a:close/>
                  <a:moveTo>
                    <a:pt x="40" y="102"/>
                  </a:moveTo>
                  <a:cubicBezTo>
                    <a:pt x="37" y="105"/>
                    <a:pt x="38" y="108"/>
                    <a:pt x="42" y="111"/>
                  </a:cubicBezTo>
                  <a:cubicBezTo>
                    <a:pt x="45" y="114"/>
                    <a:pt x="48" y="113"/>
                    <a:pt x="51" y="11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95"/>
                    <a:pt x="60" y="91"/>
                    <a:pt x="58" y="90"/>
                  </a:cubicBezTo>
                  <a:cubicBezTo>
                    <a:pt x="55" y="87"/>
                    <a:pt x="52" y="88"/>
                    <a:pt x="49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4" y="97"/>
                    <a:pt x="44" y="97"/>
                    <a:pt x="44" y="97"/>
                  </a:cubicBezTo>
                  <a:lnTo>
                    <a:pt x="40" y="102"/>
                  </a:lnTo>
                  <a:close/>
                  <a:moveTo>
                    <a:pt x="27" y="90"/>
                  </a:moveTo>
                  <a:cubicBezTo>
                    <a:pt x="26" y="91"/>
                    <a:pt x="25" y="93"/>
                    <a:pt x="25" y="95"/>
                  </a:cubicBezTo>
                  <a:cubicBezTo>
                    <a:pt x="26" y="97"/>
                    <a:pt x="27" y="98"/>
                    <a:pt x="28" y="99"/>
                  </a:cubicBezTo>
                  <a:cubicBezTo>
                    <a:pt x="31" y="102"/>
                    <a:pt x="35" y="102"/>
                    <a:pt x="38" y="9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85"/>
                    <a:pt x="49" y="83"/>
                    <a:pt x="49" y="82"/>
                  </a:cubicBezTo>
                  <a:cubicBezTo>
                    <a:pt x="48" y="80"/>
                    <a:pt x="47" y="79"/>
                    <a:pt x="46" y="77"/>
                  </a:cubicBezTo>
                  <a:cubicBezTo>
                    <a:pt x="43" y="75"/>
                    <a:pt x="39" y="75"/>
                    <a:pt x="37" y="79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1" y="85"/>
                    <a:pt x="31" y="85"/>
                    <a:pt x="31" y="85"/>
                  </a:cubicBezTo>
                  <a:lnTo>
                    <a:pt x="27" y="90"/>
                  </a:lnTo>
                  <a:close/>
                  <a:moveTo>
                    <a:pt x="25" y="86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9" y="70"/>
                    <a:pt x="35" y="66"/>
                    <a:pt x="33" y="65"/>
                  </a:cubicBezTo>
                  <a:cubicBezTo>
                    <a:pt x="30" y="62"/>
                    <a:pt x="27" y="63"/>
                    <a:pt x="24" y="66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" y="77"/>
                    <a:pt x="14" y="79"/>
                    <a:pt x="14" y="81"/>
                  </a:cubicBezTo>
                  <a:cubicBezTo>
                    <a:pt x="14" y="83"/>
                    <a:pt x="15" y="84"/>
                    <a:pt x="16" y="85"/>
                  </a:cubicBezTo>
                  <a:cubicBezTo>
                    <a:pt x="18" y="86"/>
                    <a:pt x="20" y="87"/>
                    <a:pt x="22" y="87"/>
                  </a:cubicBezTo>
                  <a:cubicBezTo>
                    <a:pt x="23" y="87"/>
                    <a:pt x="24" y="87"/>
                    <a:pt x="25" y="86"/>
                  </a:cubicBezTo>
                  <a:close/>
                  <a:moveTo>
                    <a:pt x="138" y="76"/>
                  </a:moveTo>
                  <a:cubicBezTo>
                    <a:pt x="140" y="73"/>
                    <a:pt x="141" y="70"/>
                    <a:pt x="137" y="66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17" y="48"/>
                    <a:pt x="96" y="31"/>
                    <a:pt x="92" y="28"/>
                  </a:cubicBezTo>
                  <a:cubicBezTo>
                    <a:pt x="90" y="29"/>
                    <a:pt x="84" y="31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9" y="32"/>
                    <a:pt x="72" y="34"/>
                    <a:pt x="66" y="34"/>
                  </a:cubicBezTo>
                  <a:cubicBezTo>
                    <a:pt x="63" y="34"/>
                    <a:pt x="60" y="34"/>
                    <a:pt x="58" y="32"/>
                  </a:cubicBezTo>
                  <a:cubicBezTo>
                    <a:pt x="54" y="30"/>
                    <a:pt x="54" y="27"/>
                    <a:pt x="54" y="26"/>
                  </a:cubicBezTo>
                  <a:cubicBezTo>
                    <a:pt x="54" y="22"/>
                    <a:pt x="57" y="18"/>
                    <a:pt x="60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2" y="59"/>
                    <a:pt x="34" y="60"/>
                    <a:pt x="36" y="61"/>
                  </a:cubicBezTo>
                  <a:cubicBezTo>
                    <a:pt x="39" y="64"/>
                    <a:pt x="41" y="68"/>
                    <a:pt x="40" y="71"/>
                  </a:cubicBezTo>
                  <a:cubicBezTo>
                    <a:pt x="43" y="71"/>
                    <a:pt x="46" y="72"/>
                    <a:pt x="49" y="74"/>
                  </a:cubicBezTo>
                  <a:cubicBezTo>
                    <a:pt x="52" y="77"/>
                    <a:pt x="53" y="80"/>
                    <a:pt x="53" y="84"/>
                  </a:cubicBezTo>
                  <a:cubicBezTo>
                    <a:pt x="56" y="83"/>
                    <a:pt x="59" y="84"/>
                    <a:pt x="61" y="86"/>
                  </a:cubicBezTo>
                  <a:cubicBezTo>
                    <a:pt x="64" y="89"/>
                    <a:pt x="65" y="92"/>
                    <a:pt x="65" y="95"/>
                  </a:cubicBezTo>
                  <a:cubicBezTo>
                    <a:pt x="69" y="94"/>
                    <a:pt x="72" y="95"/>
                    <a:pt x="75" y="97"/>
                  </a:cubicBezTo>
                  <a:cubicBezTo>
                    <a:pt x="79" y="101"/>
                    <a:pt x="80" y="105"/>
                    <a:pt x="79" y="110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4" y="113"/>
                    <a:pt x="85" y="114"/>
                    <a:pt x="86" y="114"/>
                  </a:cubicBezTo>
                  <a:cubicBezTo>
                    <a:pt x="88" y="114"/>
                    <a:pt x="90" y="112"/>
                    <a:pt x="91" y="111"/>
                  </a:cubicBezTo>
                  <a:cubicBezTo>
                    <a:pt x="93" y="109"/>
                    <a:pt x="94" y="107"/>
                    <a:pt x="92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5" y="90"/>
                    <a:pt x="75" y="90"/>
                    <a:pt x="75" y="89"/>
                  </a:cubicBezTo>
                  <a:cubicBezTo>
                    <a:pt x="75" y="88"/>
                    <a:pt x="75" y="88"/>
                    <a:pt x="76" y="87"/>
                  </a:cubicBezTo>
                  <a:cubicBezTo>
                    <a:pt x="77" y="86"/>
                    <a:pt x="78" y="86"/>
                    <a:pt x="79" y="87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0" y="105"/>
                    <a:pt x="101" y="105"/>
                    <a:pt x="103" y="105"/>
                  </a:cubicBezTo>
                  <a:cubicBezTo>
                    <a:pt x="105" y="105"/>
                    <a:pt x="107" y="104"/>
                    <a:pt x="108" y="102"/>
                  </a:cubicBezTo>
                  <a:cubicBezTo>
                    <a:pt x="109" y="101"/>
                    <a:pt x="110" y="99"/>
                    <a:pt x="110" y="97"/>
                  </a:cubicBezTo>
                  <a:cubicBezTo>
                    <a:pt x="110" y="95"/>
                    <a:pt x="109" y="94"/>
                    <a:pt x="107" y="92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3" y="81"/>
                    <a:pt x="92" y="80"/>
                    <a:pt x="92" y="80"/>
                  </a:cubicBezTo>
                  <a:cubicBezTo>
                    <a:pt x="92" y="79"/>
                    <a:pt x="92" y="78"/>
                    <a:pt x="93" y="78"/>
                  </a:cubicBezTo>
                  <a:cubicBezTo>
                    <a:pt x="94" y="77"/>
                    <a:pt x="95" y="77"/>
                    <a:pt x="96" y="77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4"/>
                    <a:pt x="118" y="94"/>
                    <a:pt x="119" y="94"/>
                  </a:cubicBezTo>
                  <a:cubicBezTo>
                    <a:pt x="121" y="94"/>
                    <a:pt x="123" y="93"/>
                    <a:pt x="125" y="91"/>
                  </a:cubicBezTo>
                  <a:cubicBezTo>
                    <a:pt x="126" y="89"/>
                    <a:pt x="127" y="87"/>
                    <a:pt x="127" y="86"/>
                  </a:cubicBezTo>
                  <a:cubicBezTo>
                    <a:pt x="127" y="84"/>
                    <a:pt x="126" y="82"/>
                    <a:pt x="124" y="81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8"/>
                    <a:pt x="108" y="66"/>
                    <a:pt x="109" y="65"/>
                  </a:cubicBezTo>
                  <a:cubicBezTo>
                    <a:pt x="110" y="64"/>
                    <a:pt x="111" y="64"/>
                    <a:pt x="112" y="65"/>
                  </a:cubicBezTo>
                  <a:cubicBezTo>
                    <a:pt x="128" y="78"/>
                    <a:pt x="128" y="78"/>
                    <a:pt x="128" y="78"/>
                  </a:cubicBezTo>
                  <a:cubicBezTo>
                    <a:pt x="131" y="80"/>
                    <a:pt x="135" y="80"/>
                    <a:pt x="13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185EE492-27FA-F444-A37D-143A14110C3F}"/>
              </a:ext>
            </a:extLst>
          </p:cNvPr>
          <p:cNvGrpSpPr/>
          <p:nvPr/>
        </p:nvGrpSpPr>
        <p:grpSpPr>
          <a:xfrm>
            <a:off x="3367414" y="1908538"/>
            <a:ext cx="1381871" cy="1384574"/>
            <a:chOff x="3367414" y="1908538"/>
            <a:chExt cx="1381871" cy="1384574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4C8E8F45-D371-2C46-A47C-C59E14143260}"/>
                </a:ext>
              </a:extLst>
            </p:cNvPr>
            <p:cNvGrpSpPr/>
            <p:nvPr/>
          </p:nvGrpSpPr>
          <p:grpSpPr>
            <a:xfrm>
              <a:off x="3367414" y="1908538"/>
              <a:ext cx="1381871" cy="1384574"/>
              <a:chOff x="3367414" y="1908538"/>
              <a:chExt cx="1381871" cy="1384574"/>
            </a:xfrm>
          </p:grpSpPr>
          <p:sp>
            <p:nvSpPr>
              <p:cNvPr id="34" name="Freeform 6">
                <a:extLst>
                  <a:ext uri="{FF2B5EF4-FFF2-40B4-BE49-F238E27FC236}">
                    <a16:creationId xmlns="" xmlns:a16="http://schemas.microsoft.com/office/drawing/2014/main" id="{75831FBE-E0EE-AE42-AF1D-46A4CAC27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752" y="1934228"/>
                <a:ext cx="1333194" cy="1333194"/>
              </a:xfrm>
              <a:custGeom>
                <a:avLst/>
                <a:gdLst>
                  <a:gd name="T0" fmla="*/ 1352 w 4346"/>
                  <a:gd name="T1" fmla="*/ 4175 h 4346"/>
                  <a:gd name="T2" fmla="*/ 62 w 4346"/>
                  <a:gd name="T3" fmla="*/ 1684 h 4346"/>
                  <a:gd name="T4" fmla="*/ 170 w 4346"/>
                  <a:gd name="T5" fmla="*/ 1352 h 4346"/>
                  <a:gd name="T6" fmla="*/ 2670 w 4346"/>
                  <a:gd name="T7" fmla="*/ 62 h 4346"/>
                  <a:gd name="T8" fmla="*/ 3001 w 4346"/>
                  <a:gd name="T9" fmla="*/ 170 h 4346"/>
                  <a:gd name="T10" fmla="*/ 4282 w 4346"/>
                  <a:gd name="T11" fmla="*/ 2670 h 4346"/>
                  <a:gd name="T12" fmla="*/ 4175 w 4346"/>
                  <a:gd name="T13" fmla="*/ 3001 h 4346"/>
                  <a:gd name="T14" fmla="*/ 1675 w 4346"/>
                  <a:gd name="T15" fmla="*/ 4282 h 4346"/>
                  <a:gd name="T16" fmla="*/ 1352 w 4346"/>
                  <a:gd name="T17" fmla="*/ 4175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352" y="4175"/>
                    </a:moveTo>
                    <a:cubicBezTo>
                      <a:pt x="62" y="1684"/>
                      <a:pt x="62" y="1684"/>
                      <a:pt x="62" y="1684"/>
                    </a:cubicBezTo>
                    <a:cubicBezTo>
                      <a:pt x="0" y="1559"/>
                      <a:pt x="54" y="1415"/>
                      <a:pt x="170" y="1352"/>
                    </a:cubicBez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8" y="53"/>
                      <a:pt x="3001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2" y="4175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="" xmlns:a16="http://schemas.microsoft.com/office/drawing/2014/main" id="{CA9EA84E-7424-E44D-B519-654563C0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414" y="1908538"/>
                <a:ext cx="1381871" cy="1384574"/>
              </a:xfrm>
              <a:custGeom>
                <a:avLst/>
                <a:gdLst>
                  <a:gd name="T0" fmla="*/ 90 w 4507"/>
                  <a:gd name="T1" fmla="*/ 2087 h 4516"/>
                  <a:gd name="T2" fmla="*/ 2070 w 4507"/>
                  <a:gd name="T3" fmla="*/ 99 h 4516"/>
                  <a:gd name="T4" fmla="*/ 2419 w 4507"/>
                  <a:gd name="T5" fmla="*/ 99 h 4516"/>
                  <a:gd name="T6" fmla="*/ 4417 w 4507"/>
                  <a:gd name="T7" fmla="*/ 2079 h 4516"/>
                  <a:gd name="T8" fmla="*/ 4417 w 4507"/>
                  <a:gd name="T9" fmla="*/ 2419 h 4516"/>
                  <a:gd name="T10" fmla="*/ 2437 w 4507"/>
                  <a:gd name="T11" fmla="*/ 4417 h 4516"/>
                  <a:gd name="T12" fmla="*/ 2088 w 4507"/>
                  <a:gd name="T13" fmla="*/ 4417 h 4516"/>
                  <a:gd name="T14" fmla="*/ 99 w 4507"/>
                  <a:gd name="T15" fmla="*/ 2437 h 4516"/>
                  <a:gd name="T16" fmla="*/ 90 w 4507"/>
                  <a:gd name="T17" fmla="*/ 2087 h 4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16">
                    <a:moveTo>
                      <a:pt x="90" y="2087"/>
                    </a:move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9"/>
                      <a:pt x="4417" y="2079"/>
                      <a:pt x="4417" y="2079"/>
                    </a:cubicBezTo>
                    <a:cubicBezTo>
                      <a:pt x="4506" y="2168"/>
                      <a:pt x="4506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9" y="4507"/>
                      <a:pt x="2186" y="4515"/>
                      <a:pt x="2088" y="4417"/>
                    </a:cubicBez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8"/>
                      <a:pt x="0" y="2186"/>
                      <a:pt x="90" y="2087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="" xmlns:a16="http://schemas.microsoft.com/office/drawing/2014/main" id="{020769A3-3665-E845-93D6-0D77401EC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456" y="1935581"/>
                <a:ext cx="1326433" cy="1330489"/>
              </a:xfrm>
              <a:custGeom>
                <a:avLst/>
                <a:gdLst>
                  <a:gd name="T0" fmla="*/ 1657 w 4328"/>
                  <a:gd name="T1" fmla="*/ 63 h 4338"/>
                  <a:gd name="T2" fmla="*/ 4166 w 4328"/>
                  <a:gd name="T3" fmla="*/ 1326 h 4338"/>
                  <a:gd name="T4" fmla="*/ 4273 w 4328"/>
                  <a:gd name="T5" fmla="*/ 1658 h 4338"/>
                  <a:gd name="T6" fmla="*/ 3001 w 4328"/>
                  <a:gd name="T7" fmla="*/ 4167 h 4338"/>
                  <a:gd name="T8" fmla="*/ 2679 w 4328"/>
                  <a:gd name="T9" fmla="*/ 4274 h 4338"/>
                  <a:gd name="T10" fmla="*/ 170 w 4328"/>
                  <a:gd name="T11" fmla="*/ 3002 h 4338"/>
                  <a:gd name="T12" fmla="*/ 63 w 4328"/>
                  <a:gd name="T13" fmla="*/ 2679 h 4338"/>
                  <a:gd name="T14" fmla="*/ 1326 w 4328"/>
                  <a:gd name="T15" fmla="*/ 171 h 4338"/>
                  <a:gd name="T16" fmla="*/ 1657 w 4328"/>
                  <a:gd name="T17" fmla="*/ 63 h 4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38">
                    <a:moveTo>
                      <a:pt x="1657" y="63"/>
                    </a:move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47" y="4283"/>
                      <a:pt x="2795" y="4337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8" y="45"/>
                      <a:pt x="1532" y="0"/>
                      <a:pt x="1657" y="63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="" xmlns:a16="http://schemas.microsoft.com/office/drawing/2014/main" id="{213556BF-5446-DD4D-AE29-080E7B15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048" y="2028877"/>
                <a:ext cx="1145249" cy="1142545"/>
              </a:xfrm>
              <a:custGeom>
                <a:avLst/>
                <a:gdLst>
                  <a:gd name="T0" fmla="*/ 3709 w 3737"/>
                  <a:gd name="T1" fmla="*/ 726 h 3728"/>
                  <a:gd name="T2" fmla="*/ 3288 w 3737"/>
                  <a:gd name="T3" fmla="*/ 3503 h 3728"/>
                  <a:gd name="T4" fmla="*/ 3011 w 3737"/>
                  <a:gd name="T5" fmla="*/ 3709 h 3728"/>
                  <a:gd name="T6" fmla="*/ 233 w 3737"/>
                  <a:gd name="T7" fmla="*/ 3279 h 3728"/>
                  <a:gd name="T8" fmla="*/ 27 w 3737"/>
                  <a:gd name="T9" fmla="*/ 3002 h 3728"/>
                  <a:gd name="T10" fmla="*/ 457 w 3737"/>
                  <a:gd name="T11" fmla="*/ 224 h 3728"/>
                  <a:gd name="T12" fmla="*/ 735 w 3737"/>
                  <a:gd name="T13" fmla="*/ 18 h 3728"/>
                  <a:gd name="T14" fmla="*/ 3512 w 3737"/>
                  <a:gd name="T15" fmla="*/ 448 h 3728"/>
                  <a:gd name="T16" fmla="*/ 3709 w 3737"/>
                  <a:gd name="T17" fmla="*/ 726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28">
                    <a:moveTo>
                      <a:pt x="3709" y="726"/>
                    </a:moveTo>
                    <a:cubicBezTo>
                      <a:pt x="3288" y="3503"/>
                      <a:pt x="3288" y="3503"/>
                      <a:pt x="3288" y="3503"/>
                    </a:cubicBezTo>
                    <a:cubicBezTo>
                      <a:pt x="3261" y="3637"/>
                      <a:pt x="3136" y="3727"/>
                      <a:pt x="3011" y="3709"/>
                    </a:cubicBezTo>
                    <a:cubicBezTo>
                      <a:pt x="233" y="3279"/>
                      <a:pt x="233" y="3279"/>
                      <a:pt x="233" y="3279"/>
                    </a:cubicBezTo>
                    <a:cubicBezTo>
                      <a:pt x="99" y="3252"/>
                      <a:pt x="0" y="3136"/>
                      <a:pt x="27" y="3002"/>
                    </a:cubicBezTo>
                    <a:cubicBezTo>
                      <a:pt x="457" y="224"/>
                      <a:pt x="457" y="224"/>
                      <a:pt x="457" y="224"/>
                    </a:cubicBezTo>
                    <a:cubicBezTo>
                      <a:pt x="475" y="90"/>
                      <a:pt x="601" y="0"/>
                      <a:pt x="735" y="18"/>
                    </a:cubicBezTo>
                    <a:cubicBezTo>
                      <a:pt x="3512" y="448"/>
                      <a:pt x="3512" y="448"/>
                      <a:pt x="3512" y="448"/>
                    </a:cubicBezTo>
                    <a:cubicBezTo>
                      <a:pt x="3647" y="466"/>
                      <a:pt x="3736" y="591"/>
                      <a:pt x="3709" y="726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="" xmlns:a16="http://schemas.microsoft.com/office/drawing/2014/main" id="{A60DDC96-C5CF-BE44-843A-802F638C2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2344" y="2026173"/>
                <a:ext cx="1152010" cy="1147953"/>
              </a:xfrm>
              <a:custGeom>
                <a:avLst/>
                <a:gdLst>
                  <a:gd name="T0" fmla="*/ 3530 w 3755"/>
                  <a:gd name="T1" fmla="*/ 3270 h 3746"/>
                  <a:gd name="T2" fmla="*/ 753 w 3755"/>
                  <a:gd name="T3" fmla="*/ 3727 h 3746"/>
                  <a:gd name="T4" fmla="*/ 475 w 3755"/>
                  <a:gd name="T5" fmla="*/ 3521 h 3746"/>
                  <a:gd name="T6" fmla="*/ 27 w 3755"/>
                  <a:gd name="T7" fmla="*/ 744 h 3746"/>
                  <a:gd name="T8" fmla="*/ 224 w 3755"/>
                  <a:gd name="T9" fmla="*/ 466 h 3746"/>
                  <a:gd name="T10" fmla="*/ 3002 w 3755"/>
                  <a:gd name="T11" fmla="*/ 18 h 3746"/>
                  <a:gd name="T12" fmla="*/ 3279 w 3755"/>
                  <a:gd name="T13" fmla="*/ 215 h 3746"/>
                  <a:gd name="T14" fmla="*/ 3727 w 3755"/>
                  <a:gd name="T15" fmla="*/ 2993 h 3746"/>
                  <a:gd name="T16" fmla="*/ 3530 w 3755"/>
                  <a:gd name="T17" fmla="*/ 3270 h 3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46">
                    <a:moveTo>
                      <a:pt x="3530" y="3270"/>
                    </a:move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9" y="3745"/>
                      <a:pt x="493" y="3656"/>
                      <a:pt x="475" y="3521"/>
                    </a:cubicBezTo>
                    <a:cubicBezTo>
                      <a:pt x="27" y="744"/>
                      <a:pt x="27" y="744"/>
                      <a:pt x="27" y="744"/>
                    </a:cubicBezTo>
                    <a:cubicBezTo>
                      <a:pt x="0" y="618"/>
                      <a:pt x="90" y="493"/>
                      <a:pt x="224" y="466"/>
                    </a:cubicBezTo>
                    <a:cubicBezTo>
                      <a:pt x="3002" y="18"/>
                      <a:pt x="3002" y="18"/>
                      <a:pt x="3002" y="18"/>
                    </a:cubicBezTo>
                    <a:cubicBezTo>
                      <a:pt x="3136" y="0"/>
                      <a:pt x="3262" y="90"/>
                      <a:pt x="3279" y="215"/>
                    </a:cubicBezTo>
                    <a:cubicBezTo>
                      <a:pt x="3727" y="2993"/>
                      <a:pt x="3727" y="2993"/>
                      <a:pt x="3727" y="2993"/>
                    </a:cubicBezTo>
                    <a:cubicBezTo>
                      <a:pt x="3754" y="3127"/>
                      <a:pt x="3665" y="3252"/>
                      <a:pt x="3530" y="3270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1" name="Google Shape;411;p26"/>
            <p:cNvSpPr/>
            <p:nvPr/>
          </p:nvSpPr>
          <p:spPr>
            <a:xfrm>
              <a:off x="3733800" y="2300287"/>
              <a:ext cx="665162" cy="557212"/>
            </a:xfrm>
            <a:custGeom>
              <a:avLst/>
              <a:gdLst/>
              <a:ahLst/>
              <a:cxnLst/>
              <a:rect l="l" t="t" r="r" b="b"/>
              <a:pathLst>
                <a:path w="165" h="138" extrusionOk="0">
                  <a:moveTo>
                    <a:pt x="23" y="113"/>
                  </a:moveTo>
                  <a:cubicBezTo>
                    <a:pt x="23" y="75"/>
                    <a:pt x="23" y="75"/>
                    <a:pt x="23" y="75"/>
                  </a:cubicBezTo>
                  <a:cubicBezTo>
                    <a:pt x="23" y="72"/>
                    <a:pt x="25" y="70"/>
                    <a:pt x="28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0" y="70"/>
                    <a:pt x="43" y="72"/>
                    <a:pt x="43" y="75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6"/>
                    <a:pt x="40" y="118"/>
                    <a:pt x="37" y="118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25" y="118"/>
                    <a:pt x="23" y="116"/>
                    <a:pt x="23" y="113"/>
                  </a:cubicBezTo>
                  <a:close/>
                  <a:moveTo>
                    <a:pt x="61" y="57"/>
                  </a:moveTo>
                  <a:cubicBezTo>
                    <a:pt x="58" y="57"/>
                    <a:pt x="56" y="59"/>
                    <a:pt x="56" y="62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6"/>
                    <a:pt x="58" y="118"/>
                    <a:pt x="61" y="11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3" y="118"/>
                    <a:pt x="75" y="116"/>
                    <a:pt x="75" y="11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59"/>
                    <a:pt x="73" y="57"/>
                    <a:pt x="70" y="57"/>
                  </a:cubicBezTo>
                  <a:lnTo>
                    <a:pt x="61" y="57"/>
                  </a:lnTo>
                  <a:close/>
                  <a:moveTo>
                    <a:pt x="94" y="45"/>
                  </a:moveTo>
                  <a:cubicBezTo>
                    <a:pt x="91" y="45"/>
                    <a:pt x="89" y="48"/>
                    <a:pt x="89" y="51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9" y="116"/>
                    <a:pt x="91" y="118"/>
                    <a:pt x="9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8"/>
                    <a:pt x="108" y="116"/>
                    <a:pt x="108" y="113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48"/>
                    <a:pt x="106" y="45"/>
                    <a:pt x="103" y="45"/>
                  </a:cubicBezTo>
                  <a:lnTo>
                    <a:pt x="94" y="45"/>
                  </a:lnTo>
                  <a:close/>
                  <a:moveTo>
                    <a:pt x="127" y="34"/>
                  </a:moveTo>
                  <a:cubicBezTo>
                    <a:pt x="124" y="34"/>
                    <a:pt x="122" y="36"/>
                    <a:pt x="122" y="39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22" y="116"/>
                    <a:pt x="124" y="118"/>
                    <a:pt x="127" y="118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9" y="118"/>
                    <a:pt x="142" y="116"/>
                    <a:pt x="142" y="113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36"/>
                    <a:pt x="139" y="34"/>
                    <a:pt x="136" y="34"/>
                  </a:cubicBezTo>
                  <a:lnTo>
                    <a:pt x="127" y="34"/>
                  </a:lnTo>
                  <a:close/>
                  <a:moveTo>
                    <a:pt x="25" y="55"/>
                  </a:moveTo>
                  <a:cubicBezTo>
                    <a:pt x="60" y="49"/>
                    <a:pt x="93" y="36"/>
                    <a:pt x="123" y="19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1" y="29"/>
                    <a:pt x="58" y="42"/>
                    <a:pt x="24" y="48"/>
                  </a:cubicBezTo>
                  <a:lnTo>
                    <a:pt x="25" y="55"/>
                  </a:lnTo>
                  <a:close/>
                  <a:moveTo>
                    <a:pt x="165" y="129"/>
                  </a:moveTo>
                  <a:cubicBezTo>
                    <a:pt x="149" y="119"/>
                    <a:pt x="149" y="119"/>
                    <a:pt x="149" y="119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9" y="138"/>
                    <a:pt x="149" y="138"/>
                    <a:pt x="149" y="138"/>
                  </a:cubicBezTo>
                  <a:lnTo>
                    <a:pt x="165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EB161775-99D0-D84E-BECA-C78A7B3CE7B3}"/>
              </a:ext>
            </a:extLst>
          </p:cNvPr>
          <p:cNvGrpSpPr/>
          <p:nvPr/>
        </p:nvGrpSpPr>
        <p:grpSpPr>
          <a:xfrm>
            <a:off x="4574860" y="4776392"/>
            <a:ext cx="1384575" cy="1381870"/>
            <a:chOff x="4574860" y="4776392"/>
            <a:chExt cx="1384575" cy="1381870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83706E8D-3B7B-D447-AF9C-71C24C2F5AC9}"/>
                </a:ext>
              </a:extLst>
            </p:cNvPr>
            <p:cNvGrpSpPr/>
            <p:nvPr/>
          </p:nvGrpSpPr>
          <p:grpSpPr>
            <a:xfrm>
              <a:off x="4574860" y="4776392"/>
              <a:ext cx="1384575" cy="1381870"/>
              <a:chOff x="4574860" y="4776392"/>
              <a:chExt cx="1384575" cy="1381870"/>
            </a:xfrm>
          </p:grpSpPr>
          <p:sp>
            <p:nvSpPr>
              <p:cNvPr id="64" name="Freeform 36">
                <a:extLst>
                  <a:ext uri="{FF2B5EF4-FFF2-40B4-BE49-F238E27FC236}">
                    <a16:creationId xmlns="" xmlns:a16="http://schemas.microsoft.com/office/drawing/2014/main" id="{BE5E3854-F1BF-8F46-A43A-B72C84CBF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255" y="4802083"/>
                <a:ext cx="1330490" cy="1331841"/>
              </a:xfrm>
              <a:custGeom>
                <a:avLst/>
                <a:gdLst>
                  <a:gd name="T0" fmla="*/ 4174 w 4337"/>
                  <a:gd name="T1" fmla="*/ 3000 h 4345"/>
                  <a:gd name="T2" fmla="*/ 1675 w 4337"/>
                  <a:gd name="T3" fmla="*/ 4281 h 4345"/>
                  <a:gd name="T4" fmla="*/ 1343 w 4337"/>
                  <a:gd name="T5" fmla="*/ 4174 h 4345"/>
                  <a:gd name="T6" fmla="*/ 53 w 4337"/>
                  <a:gd name="T7" fmla="*/ 1675 h 4345"/>
                  <a:gd name="T8" fmla="*/ 161 w 4337"/>
                  <a:gd name="T9" fmla="*/ 1353 h 4345"/>
                  <a:gd name="T10" fmla="*/ 2660 w 4337"/>
                  <a:gd name="T11" fmla="*/ 63 h 4345"/>
                  <a:gd name="T12" fmla="*/ 2992 w 4337"/>
                  <a:gd name="T13" fmla="*/ 170 h 4345"/>
                  <a:gd name="T14" fmla="*/ 4273 w 4337"/>
                  <a:gd name="T15" fmla="*/ 2669 h 4345"/>
                  <a:gd name="T16" fmla="*/ 4174 w 4337"/>
                  <a:gd name="T17" fmla="*/ 300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45">
                    <a:moveTo>
                      <a:pt x="4174" y="3000"/>
                    </a:moveTo>
                    <a:cubicBezTo>
                      <a:pt x="1675" y="4281"/>
                      <a:pt x="1675" y="4281"/>
                      <a:pt x="1675" y="4281"/>
                    </a:cubicBezTo>
                    <a:cubicBezTo>
                      <a:pt x="1550" y="4344"/>
                      <a:pt x="1406" y="4299"/>
                      <a:pt x="1343" y="4174"/>
                    </a:cubicBezTo>
                    <a:cubicBezTo>
                      <a:pt x="53" y="1675"/>
                      <a:pt x="53" y="1675"/>
                      <a:pt x="53" y="1675"/>
                    </a:cubicBezTo>
                    <a:cubicBezTo>
                      <a:pt x="0" y="1559"/>
                      <a:pt x="44" y="1416"/>
                      <a:pt x="161" y="1353"/>
                    </a:cubicBezTo>
                    <a:cubicBezTo>
                      <a:pt x="2660" y="63"/>
                      <a:pt x="2660" y="63"/>
                      <a:pt x="2660" y="63"/>
                    </a:cubicBezTo>
                    <a:cubicBezTo>
                      <a:pt x="2777" y="0"/>
                      <a:pt x="2929" y="54"/>
                      <a:pt x="2992" y="170"/>
                    </a:cubicBezTo>
                    <a:cubicBezTo>
                      <a:pt x="4273" y="2669"/>
                      <a:pt x="4273" y="2669"/>
                      <a:pt x="4273" y="2669"/>
                    </a:cubicBezTo>
                    <a:cubicBezTo>
                      <a:pt x="4336" y="2785"/>
                      <a:pt x="4291" y="2937"/>
                      <a:pt x="4174" y="3000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="" xmlns:a16="http://schemas.microsoft.com/office/drawing/2014/main" id="{0ADD92A5-4C69-E14D-B1BC-80345767F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860" y="4776392"/>
                <a:ext cx="1384575" cy="1381870"/>
              </a:xfrm>
              <a:custGeom>
                <a:avLst/>
                <a:gdLst>
                  <a:gd name="T0" fmla="*/ 2097 w 4516"/>
                  <a:gd name="T1" fmla="*/ 4417 h 4508"/>
                  <a:gd name="T2" fmla="*/ 99 w 4516"/>
                  <a:gd name="T3" fmla="*/ 2437 h 4508"/>
                  <a:gd name="T4" fmla="*/ 99 w 4516"/>
                  <a:gd name="T5" fmla="*/ 2088 h 4508"/>
                  <a:gd name="T6" fmla="*/ 2078 w 4516"/>
                  <a:gd name="T7" fmla="*/ 99 h 4508"/>
                  <a:gd name="T8" fmla="*/ 2419 w 4516"/>
                  <a:gd name="T9" fmla="*/ 99 h 4508"/>
                  <a:gd name="T10" fmla="*/ 4417 w 4516"/>
                  <a:gd name="T11" fmla="*/ 2070 h 4508"/>
                  <a:gd name="T12" fmla="*/ 4417 w 4516"/>
                  <a:gd name="T13" fmla="*/ 2419 h 4508"/>
                  <a:gd name="T14" fmla="*/ 2437 w 4516"/>
                  <a:gd name="T15" fmla="*/ 4417 h 4508"/>
                  <a:gd name="T16" fmla="*/ 2097 w 4516"/>
                  <a:gd name="T17" fmla="*/ 4417 h 4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6" h="4508">
                    <a:moveTo>
                      <a:pt x="2097" y="4417"/>
                    </a:move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9"/>
                      <a:pt x="0" y="2186"/>
                      <a:pt x="99" y="2088"/>
                    </a:cubicBezTo>
                    <a:cubicBezTo>
                      <a:pt x="2078" y="99"/>
                      <a:pt x="2078" y="99"/>
                      <a:pt x="2078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0"/>
                      <a:pt x="4417" y="2070"/>
                      <a:pt x="4417" y="2070"/>
                    </a:cubicBezTo>
                    <a:cubicBezTo>
                      <a:pt x="4506" y="2168"/>
                      <a:pt x="4515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8" y="4507"/>
                      <a:pt x="2186" y="4507"/>
                      <a:pt x="2097" y="4417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38">
                <a:extLst>
                  <a:ext uri="{FF2B5EF4-FFF2-40B4-BE49-F238E27FC236}">
                    <a16:creationId xmlns="" xmlns:a16="http://schemas.microsoft.com/office/drawing/2014/main" id="{1C27E196-BB06-C149-BB05-72018155D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255" y="4803434"/>
                <a:ext cx="1330490" cy="1326434"/>
              </a:xfrm>
              <a:custGeom>
                <a:avLst/>
                <a:gdLst>
                  <a:gd name="T0" fmla="*/ 62 w 4337"/>
                  <a:gd name="T1" fmla="*/ 2679 h 4328"/>
                  <a:gd name="T2" fmla="*/ 1326 w 4337"/>
                  <a:gd name="T3" fmla="*/ 170 h 4328"/>
                  <a:gd name="T4" fmla="*/ 1657 w 4337"/>
                  <a:gd name="T5" fmla="*/ 63 h 4328"/>
                  <a:gd name="T6" fmla="*/ 4166 w 4337"/>
                  <a:gd name="T7" fmla="*/ 1326 h 4328"/>
                  <a:gd name="T8" fmla="*/ 4273 w 4337"/>
                  <a:gd name="T9" fmla="*/ 1657 h 4328"/>
                  <a:gd name="T10" fmla="*/ 3001 w 4337"/>
                  <a:gd name="T11" fmla="*/ 4166 h 4328"/>
                  <a:gd name="T12" fmla="*/ 2678 w 4337"/>
                  <a:gd name="T13" fmla="*/ 4273 h 4328"/>
                  <a:gd name="T14" fmla="*/ 170 w 4337"/>
                  <a:gd name="T15" fmla="*/ 3001 h 4328"/>
                  <a:gd name="T16" fmla="*/ 62 w 4337"/>
                  <a:gd name="T17" fmla="*/ 2679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28">
                    <a:moveTo>
                      <a:pt x="62" y="2679"/>
                    </a:move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8" y="45"/>
                      <a:pt x="1532" y="0"/>
                      <a:pt x="1657" y="63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36" y="1532"/>
                      <a:pt x="4273" y="1657"/>
                    </a:cubicBezTo>
                    <a:cubicBezTo>
                      <a:pt x="3001" y="4166"/>
                      <a:pt x="3001" y="4166"/>
                      <a:pt x="3001" y="4166"/>
                    </a:cubicBezTo>
                    <a:cubicBezTo>
                      <a:pt x="2947" y="4282"/>
                      <a:pt x="2795" y="4327"/>
                      <a:pt x="2678" y="4273"/>
                    </a:cubicBez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4" y="2947"/>
                      <a:pt x="0" y="2795"/>
                      <a:pt x="62" y="2679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39">
                <a:extLst>
                  <a:ext uri="{FF2B5EF4-FFF2-40B4-BE49-F238E27FC236}">
                    <a16:creationId xmlns="" xmlns:a16="http://schemas.microsoft.com/office/drawing/2014/main" id="{49AF1F04-7611-0544-9DD4-AB79B6AB3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551" y="4896731"/>
                <a:ext cx="1142545" cy="1142544"/>
              </a:xfrm>
              <a:custGeom>
                <a:avLst/>
                <a:gdLst>
                  <a:gd name="T0" fmla="*/ 726 w 3728"/>
                  <a:gd name="T1" fmla="*/ 18 h 3728"/>
                  <a:gd name="T2" fmla="*/ 3503 w 3728"/>
                  <a:gd name="T3" fmla="*/ 448 h 3728"/>
                  <a:gd name="T4" fmla="*/ 3709 w 3728"/>
                  <a:gd name="T5" fmla="*/ 726 h 3728"/>
                  <a:gd name="T6" fmla="*/ 3279 w 3728"/>
                  <a:gd name="T7" fmla="*/ 3504 h 3728"/>
                  <a:gd name="T8" fmla="*/ 3001 w 3728"/>
                  <a:gd name="T9" fmla="*/ 3709 h 3728"/>
                  <a:gd name="T10" fmla="*/ 224 w 3728"/>
                  <a:gd name="T11" fmla="*/ 3279 h 3728"/>
                  <a:gd name="T12" fmla="*/ 18 w 3728"/>
                  <a:gd name="T13" fmla="*/ 3002 h 3728"/>
                  <a:gd name="T14" fmla="*/ 448 w 3728"/>
                  <a:gd name="T15" fmla="*/ 224 h 3728"/>
                  <a:gd name="T16" fmla="*/ 726 w 3728"/>
                  <a:gd name="T17" fmla="*/ 18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28">
                    <a:moveTo>
                      <a:pt x="726" y="18"/>
                    </a:moveTo>
                    <a:cubicBezTo>
                      <a:pt x="3503" y="448"/>
                      <a:pt x="3503" y="448"/>
                      <a:pt x="3503" y="448"/>
                    </a:cubicBezTo>
                    <a:cubicBezTo>
                      <a:pt x="3638" y="466"/>
                      <a:pt x="3727" y="592"/>
                      <a:pt x="3709" y="726"/>
                    </a:cubicBezTo>
                    <a:cubicBezTo>
                      <a:pt x="3279" y="3504"/>
                      <a:pt x="3279" y="3504"/>
                      <a:pt x="3279" y="3504"/>
                    </a:cubicBezTo>
                    <a:cubicBezTo>
                      <a:pt x="3261" y="3638"/>
                      <a:pt x="3136" y="3727"/>
                      <a:pt x="3001" y="3709"/>
                    </a:cubicBezTo>
                    <a:cubicBezTo>
                      <a:pt x="224" y="3279"/>
                      <a:pt x="224" y="3279"/>
                      <a:pt x="224" y="3279"/>
                    </a:cubicBezTo>
                    <a:cubicBezTo>
                      <a:pt x="90" y="3253"/>
                      <a:pt x="0" y="3127"/>
                      <a:pt x="18" y="3002"/>
                    </a:cubicBez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0"/>
                      <a:pt x="592" y="0"/>
                      <a:pt x="726" y="18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40">
                <a:extLst>
                  <a:ext uri="{FF2B5EF4-FFF2-40B4-BE49-F238E27FC236}">
                    <a16:creationId xmlns="" xmlns:a16="http://schemas.microsoft.com/office/drawing/2014/main" id="{1A782FA3-5F1A-3B4C-BC50-18A8BD380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847" y="4891323"/>
                <a:ext cx="1147954" cy="1152009"/>
              </a:xfrm>
              <a:custGeom>
                <a:avLst/>
                <a:gdLst>
                  <a:gd name="T0" fmla="*/ 3270 w 3746"/>
                  <a:gd name="T1" fmla="*/ 225 h 3755"/>
                  <a:gd name="T2" fmla="*/ 3727 w 3746"/>
                  <a:gd name="T3" fmla="*/ 3002 h 3755"/>
                  <a:gd name="T4" fmla="*/ 3521 w 3746"/>
                  <a:gd name="T5" fmla="*/ 3280 h 3755"/>
                  <a:gd name="T6" fmla="*/ 753 w 3746"/>
                  <a:gd name="T7" fmla="*/ 3727 h 3755"/>
                  <a:gd name="T8" fmla="*/ 466 w 3746"/>
                  <a:gd name="T9" fmla="*/ 3530 h 3755"/>
                  <a:gd name="T10" fmla="*/ 18 w 3746"/>
                  <a:gd name="T11" fmla="*/ 753 h 3755"/>
                  <a:gd name="T12" fmla="*/ 215 w 3746"/>
                  <a:gd name="T13" fmla="*/ 475 h 3755"/>
                  <a:gd name="T14" fmla="*/ 2993 w 3746"/>
                  <a:gd name="T15" fmla="*/ 27 h 3755"/>
                  <a:gd name="T16" fmla="*/ 3270 w 3746"/>
                  <a:gd name="T17" fmla="*/ 22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46" h="3755">
                    <a:moveTo>
                      <a:pt x="3270" y="225"/>
                    </a:moveTo>
                    <a:cubicBezTo>
                      <a:pt x="3727" y="3002"/>
                      <a:pt x="3727" y="3002"/>
                      <a:pt x="3727" y="3002"/>
                    </a:cubicBezTo>
                    <a:cubicBezTo>
                      <a:pt x="3745" y="3136"/>
                      <a:pt x="3656" y="3262"/>
                      <a:pt x="3521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8" y="3754"/>
                      <a:pt x="493" y="3665"/>
                      <a:pt x="466" y="3530"/>
                    </a:cubicBezTo>
                    <a:cubicBezTo>
                      <a:pt x="18" y="753"/>
                      <a:pt x="18" y="753"/>
                      <a:pt x="18" y="753"/>
                    </a:cubicBezTo>
                    <a:cubicBezTo>
                      <a:pt x="0" y="628"/>
                      <a:pt x="90" y="502"/>
                      <a:pt x="215" y="475"/>
                    </a:cubicBezTo>
                    <a:cubicBezTo>
                      <a:pt x="2993" y="27"/>
                      <a:pt x="2993" y="27"/>
                      <a:pt x="2993" y="27"/>
                    </a:cubicBezTo>
                    <a:cubicBezTo>
                      <a:pt x="3127" y="0"/>
                      <a:pt x="3252" y="90"/>
                      <a:pt x="3270" y="225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2" name="Google Shape;412;p26"/>
            <p:cNvSpPr/>
            <p:nvPr/>
          </p:nvSpPr>
          <p:spPr>
            <a:xfrm>
              <a:off x="4811712" y="5189537"/>
              <a:ext cx="914400" cy="474662"/>
            </a:xfrm>
            <a:custGeom>
              <a:avLst/>
              <a:gdLst/>
              <a:ahLst/>
              <a:cxnLst/>
              <a:rect l="l" t="t" r="r" b="b"/>
              <a:pathLst>
                <a:path w="227" h="118" extrusionOk="0">
                  <a:moveTo>
                    <a:pt x="164" y="111"/>
                  </a:moveTo>
                  <a:cubicBezTo>
                    <a:pt x="160" y="112"/>
                    <a:pt x="157" y="113"/>
                    <a:pt x="153" y="114"/>
                  </a:cubicBezTo>
                  <a:cubicBezTo>
                    <a:pt x="142" y="117"/>
                    <a:pt x="131" y="117"/>
                    <a:pt x="116" y="118"/>
                  </a:cubicBezTo>
                  <a:cubicBezTo>
                    <a:pt x="102" y="117"/>
                    <a:pt x="90" y="117"/>
                    <a:pt x="79" y="114"/>
                  </a:cubicBezTo>
                  <a:cubicBezTo>
                    <a:pt x="76" y="113"/>
                    <a:pt x="72" y="112"/>
                    <a:pt x="69" y="111"/>
                  </a:cubicBezTo>
                  <a:cubicBezTo>
                    <a:pt x="59" y="106"/>
                    <a:pt x="59" y="98"/>
                    <a:pt x="64" y="93"/>
                  </a:cubicBezTo>
                  <a:cubicBezTo>
                    <a:pt x="71" y="87"/>
                    <a:pt x="78" y="82"/>
                    <a:pt x="85" y="79"/>
                  </a:cubicBezTo>
                  <a:cubicBezTo>
                    <a:pt x="89" y="77"/>
                    <a:pt x="92" y="76"/>
                    <a:pt x="96" y="75"/>
                  </a:cubicBezTo>
                  <a:cubicBezTo>
                    <a:pt x="102" y="72"/>
                    <a:pt x="104" y="65"/>
                    <a:pt x="99" y="61"/>
                  </a:cubicBezTo>
                  <a:cubicBezTo>
                    <a:pt x="90" y="51"/>
                    <a:pt x="86" y="39"/>
                    <a:pt x="86" y="25"/>
                  </a:cubicBezTo>
                  <a:cubicBezTo>
                    <a:pt x="87" y="11"/>
                    <a:pt x="95" y="4"/>
                    <a:pt x="108" y="1"/>
                  </a:cubicBezTo>
                  <a:cubicBezTo>
                    <a:pt x="111" y="0"/>
                    <a:pt x="114" y="0"/>
                    <a:pt x="116" y="0"/>
                  </a:cubicBezTo>
                  <a:cubicBezTo>
                    <a:pt x="119" y="0"/>
                    <a:pt x="122" y="0"/>
                    <a:pt x="124" y="1"/>
                  </a:cubicBezTo>
                  <a:cubicBezTo>
                    <a:pt x="137" y="4"/>
                    <a:pt x="146" y="11"/>
                    <a:pt x="146" y="25"/>
                  </a:cubicBezTo>
                  <a:cubicBezTo>
                    <a:pt x="147" y="39"/>
                    <a:pt x="143" y="51"/>
                    <a:pt x="133" y="61"/>
                  </a:cubicBezTo>
                  <a:cubicBezTo>
                    <a:pt x="128" y="65"/>
                    <a:pt x="130" y="72"/>
                    <a:pt x="137" y="75"/>
                  </a:cubicBezTo>
                  <a:cubicBezTo>
                    <a:pt x="140" y="76"/>
                    <a:pt x="144" y="77"/>
                    <a:pt x="147" y="79"/>
                  </a:cubicBezTo>
                  <a:cubicBezTo>
                    <a:pt x="155" y="82"/>
                    <a:pt x="162" y="87"/>
                    <a:pt x="168" y="93"/>
                  </a:cubicBezTo>
                  <a:cubicBezTo>
                    <a:pt x="172" y="96"/>
                    <a:pt x="173" y="106"/>
                    <a:pt x="164" y="111"/>
                  </a:cubicBezTo>
                  <a:close/>
                  <a:moveTo>
                    <a:pt x="223" y="100"/>
                  </a:moveTo>
                  <a:cubicBezTo>
                    <a:pt x="219" y="96"/>
                    <a:pt x="214" y="93"/>
                    <a:pt x="208" y="91"/>
                  </a:cubicBezTo>
                  <a:cubicBezTo>
                    <a:pt x="206" y="90"/>
                    <a:pt x="203" y="89"/>
                    <a:pt x="201" y="88"/>
                  </a:cubicBezTo>
                  <a:cubicBezTo>
                    <a:pt x="197" y="86"/>
                    <a:pt x="195" y="81"/>
                    <a:pt x="199" y="78"/>
                  </a:cubicBezTo>
                  <a:cubicBezTo>
                    <a:pt x="205" y="71"/>
                    <a:pt x="208" y="63"/>
                    <a:pt x="208" y="53"/>
                  </a:cubicBezTo>
                  <a:cubicBezTo>
                    <a:pt x="207" y="44"/>
                    <a:pt x="202" y="39"/>
                    <a:pt x="193" y="36"/>
                  </a:cubicBezTo>
                  <a:cubicBezTo>
                    <a:pt x="191" y="36"/>
                    <a:pt x="189" y="36"/>
                    <a:pt x="187" y="36"/>
                  </a:cubicBezTo>
                  <a:cubicBezTo>
                    <a:pt x="185" y="36"/>
                    <a:pt x="183" y="36"/>
                    <a:pt x="181" y="36"/>
                  </a:cubicBezTo>
                  <a:cubicBezTo>
                    <a:pt x="172" y="39"/>
                    <a:pt x="167" y="44"/>
                    <a:pt x="166" y="53"/>
                  </a:cubicBezTo>
                  <a:cubicBezTo>
                    <a:pt x="166" y="63"/>
                    <a:pt x="168" y="71"/>
                    <a:pt x="175" y="78"/>
                  </a:cubicBezTo>
                  <a:cubicBezTo>
                    <a:pt x="179" y="81"/>
                    <a:pt x="177" y="86"/>
                    <a:pt x="173" y="88"/>
                  </a:cubicBezTo>
                  <a:cubicBezTo>
                    <a:pt x="173" y="88"/>
                    <a:pt x="172" y="88"/>
                    <a:pt x="172" y="88"/>
                  </a:cubicBezTo>
                  <a:cubicBezTo>
                    <a:pt x="173" y="89"/>
                    <a:pt x="174" y="89"/>
                    <a:pt x="174" y="90"/>
                  </a:cubicBezTo>
                  <a:cubicBezTo>
                    <a:pt x="177" y="93"/>
                    <a:pt x="179" y="98"/>
                    <a:pt x="178" y="103"/>
                  </a:cubicBezTo>
                  <a:cubicBezTo>
                    <a:pt x="177" y="108"/>
                    <a:pt x="174" y="112"/>
                    <a:pt x="169" y="114"/>
                  </a:cubicBezTo>
                  <a:cubicBezTo>
                    <a:pt x="168" y="115"/>
                    <a:pt x="166" y="115"/>
                    <a:pt x="165" y="116"/>
                  </a:cubicBezTo>
                  <a:cubicBezTo>
                    <a:pt x="172" y="117"/>
                    <a:pt x="179" y="117"/>
                    <a:pt x="187" y="118"/>
                  </a:cubicBezTo>
                  <a:cubicBezTo>
                    <a:pt x="197" y="117"/>
                    <a:pt x="205" y="117"/>
                    <a:pt x="213" y="115"/>
                  </a:cubicBezTo>
                  <a:cubicBezTo>
                    <a:pt x="215" y="115"/>
                    <a:pt x="218" y="114"/>
                    <a:pt x="220" y="113"/>
                  </a:cubicBezTo>
                  <a:cubicBezTo>
                    <a:pt x="227" y="110"/>
                    <a:pt x="226" y="103"/>
                    <a:pt x="223" y="100"/>
                  </a:cubicBezTo>
                  <a:close/>
                  <a:moveTo>
                    <a:pt x="53" y="103"/>
                  </a:moveTo>
                  <a:cubicBezTo>
                    <a:pt x="53" y="98"/>
                    <a:pt x="54" y="94"/>
                    <a:pt x="58" y="90"/>
                  </a:cubicBezTo>
                  <a:cubicBezTo>
                    <a:pt x="60" y="88"/>
                    <a:pt x="61" y="87"/>
                    <a:pt x="63" y="86"/>
                  </a:cubicBezTo>
                  <a:cubicBezTo>
                    <a:pt x="62" y="85"/>
                    <a:pt x="61" y="85"/>
                    <a:pt x="60" y="84"/>
                  </a:cubicBezTo>
                  <a:cubicBezTo>
                    <a:pt x="55" y="83"/>
                    <a:pt x="53" y="77"/>
                    <a:pt x="57" y="74"/>
                  </a:cubicBezTo>
                  <a:cubicBezTo>
                    <a:pt x="65" y="66"/>
                    <a:pt x="68" y="57"/>
                    <a:pt x="67" y="47"/>
                  </a:cubicBezTo>
                  <a:cubicBezTo>
                    <a:pt x="67" y="36"/>
                    <a:pt x="60" y="30"/>
                    <a:pt x="51" y="28"/>
                  </a:cubicBezTo>
                  <a:cubicBezTo>
                    <a:pt x="48" y="27"/>
                    <a:pt x="46" y="27"/>
                    <a:pt x="44" y="27"/>
                  </a:cubicBezTo>
                  <a:cubicBezTo>
                    <a:pt x="42" y="27"/>
                    <a:pt x="40" y="27"/>
                    <a:pt x="38" y="28"/>
                  </a:cubicBezTo>
                  <a:cubicBezTo>
                    <a:pt x="28" y="30"/>
                    <a:pt x="22" y="36"/>
                    <a:pt x="21" y="47"/>
                  </a:cubicBezTo>
                  <a:cubicBezTo>
                    <a:pt x="21" y="57"/>
                    <a:pt x="24" y="66"/>
                    <a:pt x="31" y="74"/>
                  </a:cubicBezTo>
                  <a:cubicBezTo>
                    <a:pt x="35" y="77"/>
                    <a:pt x="34" y="83"/>
                    <a:pt x="29" y="84"/>
                  </a:cubicBezTo>
                  <a:cubicBezTo>
                    <a:pt x="26" y="86"/>
                    <a:pt x="23" y="87"/>
                    <a:pt x="21" y="88"/>
                  </a:cubicBezTo>
                  <a:cubicBezTo>
                    <a:pt x="15" y="91"/>
                    <a:pt x="9" y="94"/>
                    <a:pt x="4" y="98"/>
                  </a:cubicBezTo>
                  <a:cubicBezTo>
                    <a:pt x="0" y="103"/>
                    <a:pt x="0" y="109"/>
                    <a:pt x="8" y="112"/>
                  </a:cubicBezTo>
                  <a:cubicBezTo>
                    <a:pt x="10" y="113"/>
                    <a:pt x="13" y="114"/>
                    <a:pt x="16" y="115"/>
                  </a:cubicBezTo>
                  <a:cubicBezTo>
                    <a:pt x="24" y="117"/>
                    <a:pt x="33" y="117"/>
                    <a:pt x="44" y="118"/>
                  </a:cubicBezTo>
                  <a:cubicBezTo>
                    <a:pt x="53" y="117"/>
                    <a:pt x="61" y="117"/>
                    <a:pt x="68" y="116"/>
                  </a:cubicBezTo>
                  <a:cubicBezTo>
                    <a:pt x="66" y="115"/>
                    <a:pt x="65" y="115"/>
                    <a:pt x="64" y="114"/>
                  </a:cubicBezTo>
                  <a:cubicBezTo>
                    <a:pt x="58" y="112"/>
                    <a:pt x="54" y="107"/>
                    <a:pt x="53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FBAB6B3B-ECEC-0340-801B-B2B3EC87D82F}"/>
              </a:ext>
            </a:extLst>
          </p:cNvPr>
          <p:cNvGrpSpPr/>
          <p:nvPr/>
        </p:nvGrpSpPr>
        <p:grpSpPr>
          <a:xfrm>
            <a:off x="7437307" y="1886904"/>
            <a:ext cx="1373758" cy="1373758"/>
            <a:chOff x="7437307" y="1886904"/>
            <a:chExt cx="1373758" cy="1373758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8EB44E52-91C5-4943-85F1-C6B603600DFF}"/>
                </a:ext>
              </a:extLst>
            </p:cNvPr>
            <p:cNvGrpSpPr/>
            <p:nvPr/>
          </p:nvGrpSpPr>
          <p:grpSpPr>
            <a:xfrm>
              <a:off x="7437307" y="1886904"/>
              <a:ext cx="1373758" cy="1373758"/>
              <a:chOff x="7437307" y="1886904"/>
              <a:chExt cx="1373758" cy="1373758"/>
            </a:xfrm>
          </p:grpSpPr>
          <p:sp>
            <p:nvSpPr>
              <p:cNvPr id="49" name="Freeform 21">
                <a:extLst>
                  <a:ext uri="{FF2B5EF4-FFF2-40B4-BE49-F238E27FC236}">
                    <a16:creationId xmlns="" xmlns:a16="http://schemas.microsoft.com/office/drawing/2014/main" id="{2FEF805A-CEB5-4B4F-90D1-A09FD733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 22">
                <a:extLst>
                  <a:ext uri="{FF2B5EF4-FFF2-40B4-BE49-F238E27FC236}">
                    <a16:creationId xmlns="" xmlns:a16="http://schemas.microsoft.com/office/drawing/2014/main" id="{1BD99ECD-45DC-DC41-A59F-0E61F69A1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="" xmlns:a16="http://schemas.microsoft.com/office/drawing/2014/main" id="{1EBB4C9B-8C58-8048-B082-E6F8D9E0A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24">
                <a:extLst>
                  <a:ext uri="{FF2B5EF4-FFF2-40B4-BE49-F238E27FC236}">
                    <a16:creationId xmlns="" xmlns:a16="http://schemas.microsoft.com/office/drawing/2014/main" id="{B31DADFD-ABC3-D742-BE71-A6398449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25">
                <a:extLst>
                  <a:ext uri="{FF2B5EF4-FFF2-40B4-BE49-F238E27FC236}">
                    <a16:creationId xmlns="" xmlns:a16="http://schemas.microsoft.com/office/drawing/2014/main" id="{0B7CA5DE-350B-294A-B59F-9B4282D50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3" name="Google Shape;413;p26"/>
            <p:cNvSpPr/>
            <p:nvPr/>
          </p:nvSpPr>
          <p:spPr>
            <a:xfrm>
              <a:off x="7839075" y="2281237"/>
              <a:ext cx="571500" cy="515937"/>
            </a:xfrm>
            <a:custGeom>
              <a:avLst/>
              <a:gdLst/>
              <a:ahLst/>
              <a:cxnLst/>
              <a:rect l="l" t="t" r="r" b="b"/>
              <a:pathLst>
                <a:path w="142" h="128" extrusionOk="0">
                  <a:moveTo>
                    <a:pt x="97" y="1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88" y="12"/>
                    <a:pt x="84" y="8"/>
                    <a:pt x="79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58" y="8"/>
                    <a:pt x="55" y="12"/>
                    <a:pt x="54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8"/>
                    <a:pt x="53" y="0"/>
                    <a:pt x="6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9" y="0"/>
                    <a:pt x="96" y="8"/>
                    <a:pt x="97" y="17"/>
                  </a:cubicBezTo>
                  <a:close/>
                  <a:moveTo>
                    <a:pt x="22" y="71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2"/>
                    <a:pt x="60" y="59"/>
                    <a:pt x="64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2" y="59"/>
                    <a:pt x="85" y="62"/>
                    <a:pt x="85" y="66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31" y="71"/>
                    <a:pt x="140" y="62"/>
                    <a:pt x="142" y="5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29"/>
                    <a:pt x="135" y="21"/>
                    <a:pt x="12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8" y="21"/>
                    <a:pt x="0" y="29"/>
                    <a:pt x="0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62"/>
                    <a:pt x="11" y="71"/>
                    <a:pt x="22" y="71"/>
                  </a:cubicBezTo>
                  <a:close/>
                  <a:moveTo>
                    <a:pt x="121" y="77"/>
                  </a:moveTo>
                  <a:cubicBezTo>
                    <a:pt x="85" y="77"/>
                    <a:pt x="85" y="77"/>
                    <a:pt x="85" y="77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6"/>
                    <a:pt x="82" y="89"/>
                    <a:pt x="78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0" y="89"/>
                    <a:pt x="57" y="86"/>
                    <a:pt x="57" y="82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3" y="77"/>
                    <a:pt x="5" y="72"/>
                    <a:pt x="0" y="6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9"/>
                    <a:pt x="8" y="128"/>
                    <a:pt x="17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35" y="128"/>
                    <a:pt x="142" y="119"/>
                    <a:pt x="142" y="109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37" y="72"/>
                    <a:pt x="129" y="77"/>
                    <a:pt x="121" y="77"/>
                  </a:cubicBezTo>
                  <a:close/>
                  <a:moveTo>
                    <a:pt x="78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3" y="64"/>
                    <a:pt x="62" y="66"/>
                    <a:pt x="62" y="67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3"/>
                    <a:pt x="63" y="84"/>
                    <a:pt x="64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84"/>
                    <a:pt x="80" y="83"/>
                    <a:pt x="80" y="82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6"/>
                    <a:pt x="79" y="64"/>
                    <a:pt x="78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72729318-3F82-D740-BFD0-E249FDB98691}"/>
              </a:ext>
            </a:extLst>
          </p:cNvPr>
          <p:cNvGrpSpPr/>
          <p:nvPr/>
        </p:nvGrpSpPr>
        <p:grpSpPr>
          <a:xfrm>
            <a:off x="3380935" y="3598693"/>
            <a:ext cx="1376462" cy="1373757"/>
            <a:chOff x="3380935" y="3598693"/>
            <a:chExt cx="1376462" cy="1373757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AB7DD068-656A-7B40-86B0-0EA5A9176774}"/>
                </a:ext>
              </a:extLst>
            </p:cNvPr>
            <p:cNvGrpSpPr/>
            <p:nvPr/>
          </p:nvGrpSpPr>
          <p:grpSpPr>
            <a:xfrm>
              <a:off x="3380935" y="3598693"/>
              <a:ext cx="1376462" cy="1373757"/>
              <a:chOff x="3380935" y="3598693"/>
              <a:chExt cx="1376462" cy="1373757"/>
            </a:xfrm>
          </p:grpSpPr>
          <p:sp>
            <p:nvSpPr>
              <p:cNvPr id="29" name="Freeform 1">
                <a:extLst>
                  <a:ext uri="{FF2B5EF4-FFF2-40B4-BE49-F238E27FC236}">
                    <a16:creationId xmlns="" xmlns:a16="http://schemas.microsoft.com/office/drawing/2014/main" id="{6168B809-590E-A942-8998-4CECFFD8A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133" y="3658186"/>
                <a:ext cx="1250714" cy="1253418"/>
              </a:xfrm>
              <a:custGeom>
                <a:avLst/>
                <a:gdLst>
                  <a:gd name="T0" fmla="*/ 2876 w 4077"/>
                  <a:gd name="T1" fmla="*/ 4040 h 4086"/>
                  <a:gd name="T2" fmla="*/ 197 w 4077"/>
                  <a:gd name="T3" fmla="*/ 3180 h 4086"/>
                  <a:gd name="T4" fmla="*/ 36 w 4077"/>
                  <a:gd name="T5" fmla="*/ 2876 h 4086"/>
                  <a:gd name="T6" fmla="*/ 896 w 4077"/>
                  <a:gd name="T7" fmla="*/ 197 h 4086"/>
                  <a:gd name="T8" fmla="*/ 1201 w 4077"/>
                  <a:gd name="T9" fmla="*/ 45 h 4086"/>
                  <a:gd name="T10" fmla="*/ 3879 w 4077"/>
                  <a:gd name="T11" fmla="*/ 896 h 4086"/>
                  <a:gd name="T12" fmla="*/ 4040 w 4077"/>
                  <a:gd name="T13" fmla="*/ 1209 h 4086"/>
                  <a:gd name="T14" fmla="*/ 3180 w 4077"/>
                  <a:gd name="T15" fmla="*/ 3879 h 4086"/>
                  <a:gd name="T16" fmla="*/ 2876 w 4077"/>
                  <a:gd name="T17" fmla="*/ 4040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7" h="4086">
                    <a:moveTo>
                      <a:pt x="2876" y="4040"/>
                    </a:moveTo>
                    <a:cubicBezTo>
                      <a:pt x="197" y="3180"/>
                      <a:pt x="197" y="3180"/>
                      <a:pt x="197" y="3180"/>
                    </a:cubicBezTo>
                    <a:cubicBezTo>
                      <a:pt x="72" y="3145"/>
                      <a:pt x="0" y="3001"/>
                      <a:pt x="36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05" y="941"/>
                      <a:pt x="4076" y="1075"/>
                      <a:pt x="4040" y="1209"/>
                    </a:cubicBezTo>
                    <a:cubicBezTo>
                      <a:pt x="3180" y="3879"/>
                      <a:pt x="3180" y="3879"/>
                      <a:pt x="3180" y="3879"/>
                    </a:cubicBezTo>
                    <a:cubicBezTo>
                      <a:pt x="3136" y="4014"/>
                      <a:pt x="3001" y="4085"/>
                      <a:pt x="2876" y="404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="" xmlns:a16="http://schemas.microsoft.com/office/drawing/2014/main" id="{49984AAA-DCDE-FB43-AD28-B06D70FCF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120" y="3777173"/>
                <a:ext cx="1014093" cy="1016797"/>
              </a:xfrm>
              <a:custGeom>
                <a:avLst/>
                <a:gdLst>
                  <a:gd name="T0" fmla="*/ 9 w 3307"/>
                  <a:gd name="T1" fmla="*/ 3064 h 3316"/>
                  <a:gd name="T2" fmla="*/ 0 w 3307"/>
                  <a:gd name="T3" fmla="*/ 260 h 3316"/>
                  <a:gd name="T4" fmla="*/ 242 w 3307"/>
                  <a:gd name="T5" fmla="*/ 9 h 3316"/>
                  <a:gd name="T6" fmla="*/ 3055 w 3307"/>
                  <a:gd name="T7" fmla="*/ 0 h 3316"/>
                  <a:gd name="T8" fmla="*/ 3297 w 3307"/>
                  <a:gd name="T9" fmla="*/ 242 h 3316"/>
                  <a:gd name="T10" fmla="*/ 3306 w 3307"/>
                  <a:gd name="T11" fmla="*/ 3055 h 3316"/>
                  <a:gd name="T12" fmla="*/ 3064 w 3307"/>
                  <a:gd name="T13" fmla="*/ 3297 h 3316"/>
                  <a:gd name="T14" fmla="*/ 251 w 3307"/>
                  <a:gd name="T15" fmla="*/ 3315 h 3316"/>
                  <a:gd name="T16" fmla="*/ 9 w 3307"/>
                  <a:gd name="T17" fmla="*/ 3064 h 3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16">
                    <a:moveTo>
                      <a:pt x="9" y="3064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90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15"/>
                      <a:pt x="251" y="3315"/>
                      <a:pt x="251" y="3315"/>
                    </a:cubicBezTo>
                    <a:cubicBezTo>
                      <a:pt x="117" y="3315"/>
                      <a:pt x="9" y="3199"/>
                      <a:pt x="9" y="306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="" xmlns:a16="http://schemas.microsoft.com/office/drawing/2014/main" id="{231CCF9E-EFA1-A942-9F65-77267E35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29" y="3655482"/>
                <a:ext cx="1256123" cy="1256122"/>
              </a:xfrm>
              <a:custGeom>
                <a:avLst/>
                <a:gdLst>
                  <a:gd name="T0" fmla="*/ 197 w 4095"/>
                  <a:gd name="T1" fmla="*/ 923 h 4095"/>
                  <a:gd name="T2" fmla="*/ 2867 w 4095"/>
                  <a:gd name="T3" fmla="*/ 45 h 4095"/>
                  <a:gd name="T4" fmla="*/ 3172 w 4095"/>
                  <a:gd name="T5" fmla="*/ 197 h 4095"/>
                  <a:gd name="T6" fmla="*/ 4049 w 4095"/>
                  <a:gd name="T7" fmla="*/ 2867 h 4095"/>
                  <a:gd name="T8" fmla="*/ 3897 w 4095"/>
                  <a:gd name="T9" fmla="*/ 3181 h 4095"/>
                  <a:gd name="T10" fmla="*/ 1227 w 4095"/>
                  <a:gd name="T11" fmla="*/ 4058 h 4095"/>
                  <a:gd name="T12" fmla="*/ 923 w 4095"/>
                  <a:gd name="T13" fmla="*/ 3897 h 4095"/>
                  <a:gd name="T14" fmla="*/ 45 w 4095"/>
                  <a:gd name="T15" fmla="*/ 1227 h 4095"/>
                  <a:gd name="T16" fmla="*/ 197 w 4095"/>
                  <a:gd name="T17" fmla="*/ 923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197" y="923"/>
                    </a:moveTo>
                    <a:cubicBezTo>
                      <a:pt x="2867" y="45"/>
                      <a:pt x="2867" y="45"/>
                      <a:pt x="2867" y="45"/>
                    </a:cubicBezTo>
                    <a:cubicBezTo>
                      <a:pt x="2992" y="0"/>
                      <a:pt x="3136" y="72"/>
                      <a:pt x="3172" y="197"/>
                    </a:cubicBez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3001"/>
                      <a:pt x="4022" y="3136"/>
                      <a:pt x="3897" y="3181"/>
                    </a:cubicBezTo>
                    <a:cubicBezTo>
                      <a:pt x="1227" y="4058"/>
                      <a:pt x="1227" y="4058"/>
                      <a:pt x="1227" y="4058"/>
                    </a:cubicBezTo>
                    <a:cubicBezTo>
                      <a:pt x="1102" y="4094"/>
                      <a:pt x="959" y="4031"/>
                      <a:pt x="923" y="3897"/>
                    </a:cubicBez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2"/>
                      <a:pt x="72" y="968"/>
                      <a:pt x="197" y="923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4">
                <a:extLst>
                  <a:ext uri="{FF2B5EF4-FFF2-40B4-BE49-F238E27FC236}">
                    <a16:creationId xmlns="" xmlns:a16="http://schemas.microsoft.com/office/drawing/2014/main" id="{FEA71338-2456-5649-A367-829D7502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5" y="3598693"/>
                <a:ext cx="1376462" cy="1373757"/>
              </a:xfrm>
              <a:custGeom>
                <a:avLst/>
                <a:gdLst>
                  <a:gd name="T0" fmla="*/ 2741 w 4489"/>
                  <a:gd name="T1" fmla="*/ 134 h 4480"/>
                  <a:gd name="T2" fmla="*/ 4408 w 4489"/>
                  <a:gd name="T3" fmla="*/ 2401 h 4480"/>
                  <a:gd name="T4" fmla="*/ 4354 w 4489"/>
                  <a:gd name="T5" fmla="*/ 2741 h 4480"/>
                  <a:gd name="T6" fmla="*/ 2087 w 4489"/>
                  <a:gd name="T7" fmla="*/ 4399 h 4480"/>
                  <a:gd name="T8" fmla="*/ 1747 w 4489"/>
                  <a:gd name="T9" fmla="*/ 4345 h 4480"/>
                  <a:gd name="T10" fmla="*/ 81 w 4489"/>
                  <a:gd name="T11" fmla="*/ 2078 h 4480"/>
                  <a:gd name="T12" fmla="*/ 134 w 4489"/>
                  <a:gd name="T13" fmla="*/ 1738 h 4480"/>
                  <a:gd name="T14" fmla="*/ 2401 w 4489"/>
                  <a:gd name="T15" fmla="*/ 80 h 4480"/>
                  <a:gd name="T16" fmla="*/ 2741 w 4489"/>
                  <a:gd name="T17" fmla="*/ 134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9" h="4480">
                    <a:moveTo>
                      <a:pt x="2741" y="134"/>
                    </a:move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8" y="2508"/>
                      <a:pt x="4461" y="2661"/>
                      <a:pt x="4354" y="2741"/>
                    </a:cubicBezTo>
                    <a:cubicBezTo>
                      <a:pt x="2087" y="4399"/>
                      <a:pt x="2087" y="4399"/>
                      <a:pt x="2087" y="4399"/>
                    </a:cubicBezTo>
                    <a:cubicBezTo>
                      <a:pt x="1980" y="4479"/>
                      <a:pt x="1828" y="4453"/>
                      <a:pt x="1747" y="4345"/>
                    </a:cubicBezTo>
                    <a:cubicBezTo>
                      <a:pt x="81" y="2078"/>
                      <a:pt x="81" y="2078"/>
                      <a:pt x="81" y="2078"/>
                    </a:cubicBezTo>
                    <a:cubicBezTo>
                      <a:pt x="0" y="1971"/>
                      <a:pt x="27" y="1818"/>
                      <a:pt x="134" y="1738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18"/>
                      <a:pt x="2741" y="13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5">
                <a:extLst>
                  <a:ext uri="{FF2B5EF4-FFF2-40B4-BE49-F238E27FC236}">
                    <a16:creationId xmlns="" xmlns:a16="http://schemas.microsoft.com/office/drawing/2014/main" id="{505BEA21-21C0-7E47-83C3-E9E43E44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39" y="3598693"/>
                <a:ext cx="1371054" cy="1373757"/>
              </a:xfrm>
              <a:custGeom>
                <a:avLst/>
                <a:gdLst>
                  <a:gd name="T0" fmla="*/ 4399 w 4472"/>
                  <a:gd name="T1" fmla="*/ 2060 h 4480"/>
                  <a:gd name="T2" fmla="*/ 2750 w 4472"/>
                  <a:gd name="T3" fmla="*/ 4345 h 4480"/>
                  <a:gd name="T4" fmla="*/ 2410 w 4472"/>
                  <a:gd name="T5" fmla="*/ 4399 h 4480"/>
                  <a:gd name="T6" fmla="*/ 134 w 4472"/>
                  <a:gd name="T7" fmla="*/ 2759 h 4480"/>
                  <a:gd name="T8" fmla="*/ 81 w 4472"/>
                  <a:gd name="T9" fmla="*/ 2419 h 4480"/>
                  <a:gd name="T10" fmla="*/ 1720 w 4472"/>
                  <a:gd name="T11" fmla="*/ 134 h 4480"/>
                  <a:gd name="T12" fmla="*/ 2060 w 4472"/>
                  <a:gd name="T13" fmla="*/ 80 h 4480"/>
                  <a:gd name="T14" fmla="*/ 4336 w 4472"/>
                  <a:gd name="T15" fmla="*/ 1720 h 4480"/>
                  <a:gd name="T16" fmla="*/ 4399 w 4472"/>
                  <a:gd name="T17" fmla="*/ 2060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2" h="4480">
                    <a:moveTo>
                      <a:pt x="4399" y="2060"/>
                    </a:moveTo>
                    <a:cubicBezTo>
                      <a:pt x="2750" y="4345"/>
                      <a:pt x="2750" y="4345"/>
                      <a:pt x="2750" y="4345"/>
                    </a:cubicBezTo>
                    <a:cubicBezTo>
                      <a:pt x="2670" y="4453"/>
                      <a:pt x="2517" y="4479"/>
                      <a:pt x="2410" y="4399"/>
                    </a:cubicBezTo>
                    <a:cubicBezTo>
                      <a:pt x="134" y="2759"/>
                      <a:pt x="134" y="2759"/>
                      <a:pt x="134" y="2759"/>
                    </a:cubicBezTo>
                    <a:cubicBezTo>
                      <a:pt x="18" y="2678"/>
                      <a:pt x="0" y="2526"/>
                      <a:pt x="81" y="2419"/>
                    </a:cubicBezTo>
                    <a:cubicBezTo>
                      <a:pt x="1720" y="134"/>
                      <a:pt x="1720" y="134"/>
                      <a:pt x="1720" y="134"/>
                    </a:cubicBezTo>
                    <a:cubicBezTo>
                      <a:pt x="1801" y="27"/>
                      <a:pt x="1953" y="0"/>
                      <a:pt x="2060" y="80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52" y="1801"/>
                      <a:pt x="4471" y="1953"/>
                      <a:pt x="4399" y="206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4" name="Google Shape;414;p26"/>
            <p:cNvSpPr/>
            <p:nvPr/>
          </p:nvSpPr>
          <p:spPr>
            <a:xfrm>
              <a:off x="3759200" y="4083050"/>
              <a:ext cx="620712" cy="379412"/>
            </a:xfrm>
            <a:custGeom>
              <a:avLst/>
              <a:gdLst/>
              <a:ahLst/>
              <a:cxnLst/>
              <a:rect l="l" t="t" r="r" b="b"/>
              <a:pathLst>
                <a:path w="154" h="94" extrusionOk="0">
                  <a:moveTo>
                    <a:pt x="13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6"/>
                    <a:pt x="8" y="94"/>
                    <a:pt x="1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46" y="94"/>
                    <a:pt x="154" y="86"/>
                    <a:pt x="154" y="77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7"/>
                    <a:pt x="146" y="0"/>
                    <a:pt x="137" y="0"/>
                  </a:cubicBezTo>
                  <a:close/>
                  <a:moveTo>
                    <a:pt x="146" y="83"/>
                  </a:moveTo>
                  <a:cubicBezTo>
                    <a:pt x="145" y="84"/>
                    <a:pt x="145" y="84"/>
                    <a:pt x="145" y="84"/>
                  </a:cubicBezTo>
                  <a:cubicBezTo>
                    <a:pt x="144" y="85"/>
                    <a:pt x="142" y="85"/>
                    <a:pt x="141" y="84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8"/>
                    <a:pt x="78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6" y="68"/>
                  </a:cubicBezTo>
                  <a:cubicBezTo>
                    <a:pt x="76" y="68"/>
                    <a:pt x="75" y="68"/>
                    <a:pt x="74" y="67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1" y="85"/>
                    <a:pt x="10" y="85"/>
                    <a:pt x="9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7" y="82"/>
                    <a:pt x="7" y="80"/>
                    <a:pt x="8" y="7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6"/>
                    <a:pt x="8" y="14"/>
                    <a:pt x="9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3" y="11"/>
                    <a:pt x="14" y="1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1" y="11"/>
                    <a:pt x="143" y="11"/>
                    <a:pt x="144" y="12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4"/>
                    <a:pt x="145" y="16"/>
                    <a:pt x="143" y="18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7" y="80"/>
                    <a:pt x="147" y="82"/>
                    <a:pt x="14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8AE70519-630C-C14D-A732-88AB1F8272D7}"/>
              </a:ext>
            </a:extLst>
          </p:cNvPr>
          <p:cNvGrpSpPr/>
          <p:nvPr/>
        </p:nvGrpSpPr>
        <p:grpSpPr>
          <a:xfrm>
            <a:off x="7442715" y="3567593"/>
            <a:ext cx="1381871" cy="1381870"/>
            <a:chOff x="7442715" y="3567593"/>
            <a:chExt cx="1381871" cy="1381870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825A7B2-C914-2A40-919F-D67B109CDA5D}"/>
                </a:ext>
              </a:extLst>
            </p:cNvPr>
            <p:cNvGrpSpPr/>
            <p:nvPr/>
          </p:nvGrpSpPr>
          <p:grpSpPr>
            <a:xfrm>
              <a:off x="7442715" y="3567593"/>
              <a:ext cx="1381871" cy="1381870"/>
              <a:chOff x="7442715" y="3567593"/>
              <a:chExt cx="1381871" cy="1381870"/>
            </a:xfrm>
          </p:grpSpPr>
          <p:sp>
            <p:nvSpPr>
              <p:cNvPr id="54" name="Freeform 26">
                <a:extLst>
                  <a:ext uri="{FF2B5EF4-FFF2-40B4-BE49-F238E27FC236}">
                    <a16:creationId xmlns="" xmlns:a16="http://schemas.microsoft.com/office/drawing/2014/main" id="{3EDFB1F5-42A2-354D-97E6-B3FCFEF13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05" y="3593284"/>
                <a:ext cx="1333194" cy="1333194"/>
              </a:xfrm>
              <a:custGeom>
                <a:avLst/>
                <a:gdLst>
                  <a:gd name="T0" fmla="*/ 3001 w 4346"/>
                  <a:gd name="T1" fmla="*/ 170 h 4346"/>
                  <a:gd name="T2" fmla="*/ 4282 w 4346"/>
                  <a:gd name="T3" fmla="*/ 2670 h 4346"/>
                  <a:gd name="T4" fmla="*/ 4175 w 4346"/>
                  <a:gd name="T5" fmla="*/ 2992 h 4346"/>
                  <a:gd name="T6" fmla="*/ 1675 w 4346"/>
                  <a:gd name="T7" fmla="*/ 4282 h 4346"/>
                  <a:gd name="T8" fmla="*/ 1353 w 4346"/>
                  <a:gd name="T9" fmla="*/ 4175 h 4346"/>
                  <a:gd name="T10" fmla="*/ 62 w 4346"/>
                  <a:gd name="T11" fmla="*/ 1675 h 4346"/>
                  <a:gd name="T12" fmla="*/ 170 w 4346"/>
                  <a:gd name="T13" fmla="*/ 1353 h 4346"/>
                  <a:gd name="T14" fmla="*/ 2670 w 4346"/>
                  <a:gd name="T15" fmla="*/ 63 h 4346"/>
                  <a:gd name="T16" fmla="*/ 3001 w 4346"/>
                  <a:gd name="T17" fmla="*/ 170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3001" y="170"/>
                    </a:move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2992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3" y="4175"/>
                    </a:cubicBezTo>
                    <a:cubicBezTo>
                      <a:pt x="62" y="1675"/>
                      <a:pt x="62" y="1675"/>
                      <a:pt x="62" y="1675"/>
                    </a:cubicBezTo>
                    <a:cubicBezTo>
                      <a:pt x="0" y="1559"/>
                      <a:pt x="54" y="1406"/>
                      <a:pt x="170" y="1353"/>
                    </a:cubicBezTo>
                    <a:cubicBezTo>
                      <a:pt x="2670" y="63"/>
                      <a:pt x="2670" y="63"/>
                      <a:pt x="2670" y="63"/>
                    </a:cubicBezTo>
                    <a:cubicBezTo>
                      <a:pt x="2786" y="0"/>
                      <a:pt x="2938" y="45"/>
                      <a:pt x="3001" y="170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="" xmlns:a16="http://schemas.microsoft.com/office/drawing/2014/main" id="{98FF55CA-6A92-664C-98F1-FB5D5EA37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715" y="3567593"/>
                <a:ext cx="1381871" cy="1381870"/>
              </a:xfrm>
              <a:custGeom>
                <a:avLst/>
                <a:gdLst>
                  <a:gd name="T0" fmla="*/ 4417 w 4507"/>
                  <a:gd name="T1" fmla="*/ 2418 h 4507"/>
                  <a:gd name="T2" fmla="*/ 2437 w 4507"/>
                  <a:gd name="T3" fmla="*/ 4407 h 4507"/>
                  <a:gd name="T4" fmla="*/ 2088 w 4507"/>
                  <a:gd name="T5" fmla="*/ 4416 h 4507"/>
                  <a:gd name="T6" fmla="*/ 99 w 4507"/>
                  <a:gd name="T7" fmla="*/ 2436 h 4507"/>
                  <a:gd name="T8" fmla="*/ 99 w 4507"/>
                  <a:gd name="T9" fmla="*/ 2087 h 4507"/>
                  <a:gd name="T10" fmla="*/ 2079 w 4507"/>
                  <a:gd name="T11" fmla="*/ 89 h 4507"/>
                  <a:gd name="T12" fmla="*/ 2419 w 4507"/>
                  <a:gd name="T13" fmla="*/ 89 h 4507"/>
                  <a:gd name="T14" fmla="*/ 4417 w 4507"/>
                  <a:gd name="T15" fmla="*/ 2069 h 4507"/>
                  <a:gd name="T16" fmla="*/ 4417 w 4507"/>
                  <a:gd name="T17" fmla="*/ 2418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07">
                    <a:moveTo>
                      <a:pt x="4417" y="2418"/>
                    </a:moveTo>
                    <a:cubicBezTo>
                      <a:pt x="2437" y="4407"/>
                      <a:pt x="2437" y="4407"/>
                      <a:pt x="2437" y="4407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8"/>
                      <a:pt x="0" y="2185"/>
                      <a:pt x="99" y="2087"/>
                    </a:cubicBezTo>
                    <a:cubicBezTo>
                      <a:pt x="2079" y="89"/>
                      <a:pt x="2079" y="89"/>
                      <a:pt x="2079" y="89"/>
                    </a:cubicBezTo>
                    <a:cubicBezTo>
                      <a:pt x="2168" y="0"/>
                      <a:pt x="2321" y="0"/>
                      <a:pt x="2419" y="89"/>
                    </a:cubicBez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6" y="2167"/>
                      <a:pt x="4506" y="2320"/>
                      <a:pt x="4417" y="2418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28">
                <a:extLst>
                  <a:ext uri="{FF2B5EF4-FFF2-40B4-BE49-F238E27FC236}">
                    <a16:creationId xmlns="" xmlns:a16="http://schemas.microsoft.com/office/drawing/2014/main" id="{7849CDFA-2108-244F-8ADA-D4DF99DAA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1110" y="3595988"/>
                <a:ext cx="1326434" cy="1326433"/>
              </a:xfrm>
              <a:custGeom>
                <a:avLst/>
                <a:gdLst>
                  <a:gd name="T0" fmla="*/ 2679 w 4328"/>
                  <a:gd name="T1" fmla="*/ 4264 h 4328"/>
                  <a:gd name="T2" fmla="*/ 170 w 4328"/>
                  <a:gd name="T3" fmla="*/ 3001 h 4328"/>
                  <a:gd name="T4" fmla="*/ 63 w 4328"/>
                  <a:gd name="T5" fmla="*/ 2679 h 4328"/>
                  <a:gd name="T6" fmla="*/ 1326 w 4328"/>
                  <a:gd name="T7" fmla="*/ 170 h 4328"/>
                  <a:gd name="T8" fmla="*/ 1657 w 4328"/>
                  <a:gd name="T9" fmla="*/ 54 h 4328"/>
                  <a:gd name="T10" fmla="*/ 4166 w 4328"/>
                  <a:gd name="T11" fmla="*/ 1326 h 4328"/>
                  <a:gd name="T12" fmla="*/ 4273 w 4328"/>
                  <a:gd name="T13" fmla="*/ 1648 h 4328"/>
                  <a:gd name="T14" fmla="*/ 3001 w 4328"/>
                  <a:gd name="T15" fmla="*/ 4157 h 4328"/>
                  <a:gd name="T16" fmla="*/ 2679 w 4328"/>
                  <a:gd name="T17" fmla="*/ 4264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8">
                    <a:moveTo>
                      <a:pt x="2679" y="4264"/>
                    </a:move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5" y="2938"/>
                      <a:pt x="0" y="2795"/>
                      <a:pt x="63" y="2679"/>
                    </a:cubicBez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9" y="45"/>
                      <a:pt x="1532" y="0"/>
                      <a:pt x="1657" y="54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27" y="1532"/>
                      <a:pt x="4273" y="1648"/>
                    </a:cubicBezTo>
                    <a:cubicBezTo>
                      <a:pt x="3001" y="4157"/>
                      <a:pt x="3001" y="4157"/>
                      <a:pt x="3001" y="4157"/>
                    </a:cubicBezTo>
                    <a:cubicBezTo>
                      <a:pt x="2947" y="4282"/>
                      <a:pt x="2795" y="4327"/>
                      <a:pt x="2679" y="4264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="" xmlns:a16="http://schemas.microsoft.com/office/drawing/2014/main" id="{E907BC39-3908-AD4D-9EF0-862ACC0E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4407" y="3686580"/>
                <a:ext cx="1142544" cy="1145249"/>
              </a:xfrm>
              <a:custGeom>
                <a:avLst/>
                <a:gdLst>
                  <a:gd name="T0" fmla="*/ 18 w 3728"/>
                  <a:gd name="T1" fmla="*/ 3001 h 3736"/>
                  <a:gd name="T2" fmla="*/ 448 w 3728"/>
                  <a:gd name="T3" fmla="*/ 224 h 3736"/>
                  <a:gd name="T4" fmla="*/ 726 w 3728"/>
                  <a:gd name="T5" fmla="*/ 26 h 3736"/>
                  <a:gd name="T6" fmla="*/ 3503 w 3728"/>
                  <a:gd name="T7" fmla="*/ 447 h 3736"/>
                  <a:gd name="T8" fmla="*/ 3709 w 3728"/>
                  <a:gd name="T9" fmla="*/ 734 h 3736"/>
                  <a:gd name="T10" fmla="*/ 3279 w 3728"/>
                  <a:gd name="T11" fmla="*/ 3512 h 3736"/>
                  <a:gd name="T12" fmla="*/ 3002 w 3728"/>
                  <a:gd name="T13" fmla="*/ 3709 h 3736"/>
                  <a:gd name="T14" fmla="*/ 224 w 3728"/>
                  <a:gd name="T15" fmla="*/ 3278 h 3736"/>
                  <a:gd name="T16" fmla="*/ 18 w 3728"/>
                  <a:gd name="T17" fmla="*/ 3001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36">
                    <a:moveTo>
                      <a:pt x="18" y="3001"/>
                    </a:move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8"/>
                      <a:pt x="592" y="0"/>
                      <a:pt x="726" y="26"/>
                    </a:cubicBezTo>
                    <a:cubicBezTo>
                      <a:pt x="3503" y="447"/>
                      <a:pt x="3503" y="447"/>
                      <a:pt x="3503" y="447"/>
                    </a:cubicBezTo>
                    <a:cubicBezTo>
                      <a:pt x="3638" y="474"/>
                      <a:pt x="3727" y="600"/>
                      <a:pt x="3709" y="734"/>
                    </a:cubicBezTo>
                    <a:cubicBezTo>
                      <a:pt x="3279" y="3512"/>
                      <a:pt x="3279" y="3512"/>
                      <a:pt x="3279" y="3512"/>
                    </a:cubicBezTo>
                    <a:cubicBezTo>
                      <a:pt x="3252" y="3637"/>
                      <a:pt x="3127" y="3735"/>
                      <a:pt x="3002" y="3709"/>
                    </a:cubicBezTo>
                    <a:cubicBezTo>
                      <a:pt x="224" y="3278"/>
                      <a:pt x="224" y="3278"/>
                      <a:pt x="224" y="3278"/>
                    </a:cubicBezTo>
                    <a:cubicBezTo>
                      <a:pt x="90" y="3261"/>
                      <a:pt x="0" y="3135"/>
                      <a:pt x="18" y="3001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="" xmlns:a16="http://schemas.microsoft.com/office/drawing/2014/main" id="{FA5BB2D0-AD70-FC45-BCDD-951B3A80B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998" y="3683876"/>
                <a:ext cx="1152010" cy="1152009"/>
              </a:xfrm>
              <a:custGeom>
                <a:avLst/>
                <a:gdLst>
                  <a:gd name="T0" fmla="*/ 224 w 3755"/>
                  <a:gd name="T1" fmla="*/ 475 h 3755"/>
                  <a:gd name="T2" fmla="*/ 3002 w 3755"/>
                  <a:gd name="T3" fmla="*/ 27 h 3755"/>
                  <a:gd name="T4" fmla="*/ 3279 w 3755"/>
                  <a:gd name="T5" fmla="*/ 225 h 3755"/>
                  <a:gd name="T6" fmla="*/ 3736 w 3755"/>
                  <a:gd name="T7" fmla="*/ 3002 h 3755"/>
                  <a:gd name="T8" fmla="*/ 3530 w 3755"/>
                  <a:gd name="T9" fmla="*/ 3280 h 3755"/>
                  <a:gd name="T10" fmla="*/ 753 w 3755"/>
                  <a:gd name="T11" fmla="*/ 3727 h 3755"/>
                  <a:gd name="T12" fmla="*/ 475 w 3755"/>
                  <a:gd name="T13" fmla="*/ 3530 h 3755"/>
                  <a:gd name="T14" fmla="*/ 27 w 3755"/>
                  <a:gd name="T15" fmla="*/ 753 h 3755"/>
                  <a:gd name="T16" fmla="*/ 224 w 3755"/>
                  <a:gd name="T17" fmla="*/ 47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55">
                    <a:moveTo>
                      <a:pt x="224" y="475"/>
                    </a:moveTo>
                    <a:cubicBezTo>
                      <a:pt x="3002" y="27"/>
                      <a:pt x="3002" y="27"/>
                      <a:pt x="3002" y="27"/>
                    </a:cubicBezTo>
                    <a:cubicBezTo>
                      <a:pt x="3136" y="0"/>
                      <a:pt x="3262" y="90"/>
                      <a:pt x="3279" y="225"/>
                    </a:cubicBezTo>
                    <a:cubicBezTo>
                      <a:pt x="3736" y="3002"/>
                      <a:pt x="3736" y="3002"/>
                      <a:pt x="3736" y="3002"/>
                    </a:cubicBezTo>
                    <a:cubicBezTo>
                      <a:pt x="3754" y="3136"/>
                      <a:pt x="3665" y="3262"/>
                      <a:pt x="3530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27" y="3754"/>
                      <a:pt x="502" y="3665"/>
                      <a:pt x="475" y="3530"/>
                    </a:cubicBez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99" y="493"/>
                      <a:pt x="224" y="475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5" name="Google Shape;415;p26"/>
            <p:cNvSpPr/>
            <p:nvPr/>
          </p:nvSpPr>
          <p:spPr>
            <a:xfrm>
              <a:off x="7923212" y="3946525"/>
              <a:ext cx="423862" cy="620712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105" y="102"/>
                  </a:moveTo>
                  <a:cubicBezTo>
                    <a:pt x="105" y="87"/>
                    <a:pt x="93" y="74"/>
                    <a:pt x="69" y="68"/>
                  </a:cubicBezTo>
                  <a:cubicBezTo>
                    <a:pt x="66" y="67"/>
                    <a:pt x="52" y="64"/>
                    <a:pt x="50" y="63"/>
                  </a:cubicBezTo>
                  <a:cubicBezTo>
                    <a:pt x="31" y="58"/>
                    <a:pt x="25" y="55"/>
                    <a:pt x="25" y="50"/>
                  </a:cubicBezTo>
                  <a:cubicBezTo>
                    <a:pt x="25" y="45"/>
                    <a:pt x="32" y="39"/>
                    <a:pt x="51" y="39"/>
                  </a:cubicBezTo>
                  <a:cubicBezTo>
                    <a:pt x="65" y="39"/>
                    <a:pt x="79" y="49"/>
                    <a:pt x="79" y="49"/>
                  </a:cubicBezTo>
                  <a:cubicBezTo>
                    <a:pt x="84" y="53"/>
                    <a:pt x="87" y="52"/>
                    <a:pt x="92" y="48"/>
                  </a:cubicBezTo>
                  <a:cubicBezTo>
                    <a:pt x="92" y="48"/>
                    <a:pt x="98" y="43"/>
                    <a:pt x="98" y="39"/>
                  </a:cubicBezTo>
                  <a:cubicBezTo>
                    <a:pt x="98" y="32"/>
                    <a:pt x="81" y="22"/>
                    <a:pt x="64" y="1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2" y="3"/>
                    <a:pt x="42" y="6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14" y="20"/>
                    <a:pt x="0" y="34"/>
                    <a:pt x="0" y="51"/>
                  </a:cubicBezTo>
                  <a:cubicBezTo>
                    <a:pt x="0" y="71"/>
                    <a:pt x="19" y="79"/>
                    <a:pt x="40" y="84"/>
                  </a:cubicBezTo>
                  <a:cubicBezTo>
                    <a:pt x="42" y="85"/>
                    <a:pt x="59" y="89"/>
                    <a:pt x="62" y="89"/>
                  </a:cubicBezTo>
                  <a:cubicBezTo>
                    <a:pt x="77" y="93"/>
                    <a:pt x="80" y="99"/>
                    <a:pt x="80" y="103"/>
                  </a:cubicBezTo>
                  <a:cubicBezTo>
                    <a:pt x="80" y="109"/>
                    <a:pt x="73" y="115"/>
                    <a:pt x="54" y="115"/>
                  </a:cubicBezTo>
                  <a:cubicBezTo>
                    <a:pt x="40" y="115"/>
                    <a:pt x="22" y="104"/>
                    <a:pt x="22" y="104"/>
                  </a:cubicBezTo>
                  <a:cubicBezTo>
                    <a:pt x="17" y="101"/>
                    <a:pt x="12" y="102"/>
                    <a:pt x="7" y="107"/>
                  </a:cubicBezTo>
                  <a:cubicBezTo>
                    <a:pt x="7" y="107"/>
                    <a:pt x="4" y="111"/>
                    <a:pt x="4" y="116"/>
                  </a:cubicBezTo>
                  <a:cubicBezTo>
                    <a:pt x="4" y="123"/>
                    <a:pt x="23" y="133"/>
                    <a:pt x="42" y="136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52"/>
                    <a:pt x="45" y="154"/>
                    <a:pt x="49" y="154"/>
                  </a:cubicBezTo>
                  <a:cubicBezTo>
                    <a:pt x="57" y="154"/>
                    <a:pt x="57" y="154"/>
                    <a:pt x="57" y="154"/>
                  </a:cubicBezTo>
                  <a:cubicBezTo>
                    <a:pt x="61" y="154"/>
                    <a:pt x="64" y="152"/>
                    <a:pt x="64" y="148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93" y="134"/>
                    <a:pt x="105" y="119"/>
                    <a:pt x="10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980093FB-3B97-E246-A453-41612AAE2019}"/>
              </a:ext>
            </a:extLst>
          </p:cNvPr>
          <p:cNvGrpSpPr/>
          <p:nvPr/>
        </p:nvGrpSpPr>
        <p:grpSpPr>
          <a:xfrm>
            <a:off x="6265015" y="4770983"/>
            <a:ext cx="1373758" cy="1373757"/>
            <a:chOff x="6265015" y="4770983"/>
            <a:chExt cx="1373758" cy="1373757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8A9D8BB-6541-9348-9F16-AAFB0AB65BD3}"/>
                </a:ext>
              </a:extLst>
            </p:cNvPr>
            <p:cNvGrpSpPr/>
            <p:nvPr/>
          </p:nvGrpSpPr>
          <p:grpSpPr>
            <a:xfrm>
              <a:off x="6265015" y="4770983"/>
              <a:ext cx="1373758" cy="1373757"/>
              <a:chOff x="6265015" y="4770983"/>
              <a:chExt cx="1373758" cy="1373757"/>
            </a:xfrm>
          </p:grpSpPr>
          <p:sp>
            <p:nvSpPr>
              <p:cNvPr id="59" name="Freeform 31">
                <a:extLst>
                  <a:ext uri="{FF2B5EF4-FFF2-40B4-BE49-F238E27FC236}">
                    <a16:creationId xmlns="" xmlns:a16="http://schemas.microsoft.com/office/drawing/2014/main" id="{080ACAE4-7E47-664C-9C48-0CF5B1E0A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="" xmlns:a16="http://schemas.microsoft.com/office/drawing/2014/main" id="{AD198C4A-7F41-B44F-99D3-5FBD59257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="" xmlns:a16="http://schemas.microsoft.com/office/drawing/2014/main" id="{C684EB83-00BF-E948-AD1F-8DE76CBF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34">
                <a:extLst>
                  <a:ext uri="{FF2B5EF4-FFF2-40B4-BE49-F238E27FC236}">
                    <a16:creationId xmlns="" xmlns:a16="http://schemas.microsoft.com/office/drawing/2014/main" id="{033C08B6-3B6E-C54E-9F75-B3BD03E3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35">
                <a:extLst>
                  <a:ext uri="{FF2B5EF4-FFF2-40B4-BE49-F238E27FC236}">
                    <a16:creationId xmlns="" xmlns:a16="http://schemas.microsoft.com/office/drawing/2014/main" id="{6A12EC9B-A2A3-834E-B166-93D0E17A8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6" name="Google Shape;416;p26"/>
            <p:cNvSpPr/>
            <p:nvPr/>
          </p:nvSpPr>
          <p:spPr>
            <a:xfrm>
              <a:off x="6653212" y="5168900"/>
              <a:ext cx="596900" cy="5969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46" y="63"/>
                  </a:moveTo>
                  <a:cubicBezTo>
                    <a:pt x="127" y="60"/>
                    <a:pt x="127" y="60"/>
                    <a:pt x="127" y="60"/>
                  </a:cubicBezTo>
                  <a:cubicBezTo>
                    <a:pt x="126" y="55"/>
                    <a:pt x="124" y="50"/>
                    <a:pt x="121" y="46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3" y="30"/>
                    <a:pt x="133" y="28"/>
                    <a:pt x="132" y="27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5"/>
                    <a:pt x="118" y="15"/>
                    <a:pt x="117" y="16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8" y="24"/>
                    <a:pt x="93" y="22"/>
                    <a:pt x="88" y="21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3" y="0"/>
                    <a:pt x="8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4" y="1"/>
                    <a:pt x="63" y="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6" y="22"/>
                    <a:pt x="51" y="24"/>
                    <a:pt x="46" y="27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5"/>
                    <a:pt x="28" y="15"/>
                    <a:pt x="27" y="1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30"/>
                    <a:pt x="16" y="31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5" y="50"/>
                    <a:pt x="23" y="55"/>
                    <a:pt x="21" y="60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5"/>
                    <a:pt x="0" y="6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4"/>
                    <a:pt x="3" y="85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92"/>
                    <a:pt x="25" y="97"/>
                    <a:pt x="27" y="102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5" y="118"/>
                    <a:pt x="15" y="120"/>
                    <a:pt x="16" y="121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8" y="133"/>
                    <a:pt x="30" y="133"/>
                    <a:pt x="31" y="132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51" y="123"/>
                    <a:pt x="56" y="126"/>
                    <a:pt x="61" y="127"/>
                  </a:cubicBezTo>
                  <a:cubicBezTo>
                    <a:pt x="63" y="145"/>
                    <a:pt x="63" y="145"/>
                    <a:pt x="63" y="145"/>
                  </a:cubicBezTo>
                  <a:cubicBezTo>
                    <a:pt x="64" y="147"/>
                    <a:pt x="65" y="148"/>
                    <a:pt x="67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8"/>
                    <a:pt x="85" y="147"/>
                    <a:pt x="85" y="145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93" y="126"/>
                    <a:pt x="98" y="123"/>
                    <a:pt x="102" y="121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8" y="133"/>
                    <a:pt x="120" y="133"/>
                    <a:pt x="121" y="132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3" y="120"/>
                    <a:pt x="133" y="118"/>
                    <a:pt x="132" y="117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4" y="97"/>
                    <a:pt x="126" y="92"/>
                    <a:pt x="127" y="87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47" y="84"/>
                    <a:pt x="148" y="83"/>
                    <a:pt x="148" y="81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8" y="65"/>
                    <a:pt x="147" y="63"/>
                    <a:pt x="146" y="63"/>
                  </a:cubicBezTo>
                  <a:close/>
                  <a:moveTo>
                    <a:pt x="74" y="101"/>
                  </a:moveTo>
                  <a:cubicBezTo>
                    <a:pt x="59" y="101"/>
                    <a:pt x="47" y="89"/>
                    <a:pt x="47" y="74"/>
                  </a:cubicBezTo>
                  <a:cubicBezTo>
                    <a:pt x="47" y="59"/>
                    <a:pt x="59" y="46"/>
                    <a:pt x="74" y="46"/>
                  </a:cubicBezTo>
                  <a:cubicBezTo>
                    <a:pt x="89" y="46"/>
                    <a:pt x="102" y="59"/>
                    <a:pt x="102" y="74"/>
                  </a:cubicBezTo>
                  <a:cubicBezTo>
                    <a:pt x="102" y="89"/>
                    <a:pt x="89" y="101"/>
                    <a:pt x="74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6"/>
          <p:cNvSpPr txBox="1"/>
          <p:nvPr/>
        </p:nvSpPr>
        <p:spPr>
          <a:xfrm>
            <a:off x="4654550" y="2644775"/>
            <a:ext cx="28829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AWESOME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903287" y="987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903287" y="2511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871537" y="4035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871537" y="5559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9340850" y="987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9340850" y="2511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9309100" y="4035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9309100" y="5559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5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6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/>
          <p:bldP spid="402" grpId="0"/>
          <p:bldP spid="403" grpId="0"/>
          <p:bldP spid="404" grpId="0"/>
          <p:bldP spid="405" grpId="0"/>
          <p:bldP spid="406" grpId="0"/>
          <p:bldP spid="407" grpId="0"/>
          <p:bldP spid="408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/>
          <p:bldP spid="402" grpId="0"/>
          <p:bldP spid="403" grpId="0"/>
          <p:bldP spid="404" grpId="0"/>
          <p:bldP spid="405" grpId="0"/>
          <p:bldP spid="406" grpId="0"/>
          <p:bldP spid="407" grpId="0"/>
          <p:bldP spid="408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/>
          <p:nvPr/>
        </p:nvSpPr>
        <p:spPr>
          <a:xfrm>
            <a:off x="466725" y="2149475"/>
            <a:ext cx="2847975" cy="4097337"/>
          </a:xfrm>
          <a:custGeom>
            <a:avLst/>
            <a:gdLst/>
            <a:ahLst/>
            <a:cxnLst/>
            <a:rect l="l" t="t" r="r" b="b"/>
            <a:pathLst>
              <a:path w="649" h="933" extrusionOk="0">
                <a:moveTo>
                  <a:pt x="216" y="317"/>
                </a:moveTo>
                <a:cubicBezTo>
                  <a:pt x="217" y="317"/>
                  <a:pt x="217" y="317"/>
                  <a:pt x="218" y="318"/>
                </a:cubicBezTo>
                <a:cubicBezTo>
                  <a:pt x="219" y="317"/>
                  <a:pt x="222" y="316"/>
                  <a:pt x="222" y="315"/>
                </a:cubicBezTo>
                <a:cubicBezTo>
                  <a:pt x="226" y="310"/>
                  <a:pt x="229" y="305"/>
                  <a:pt x="231" y="300"/>
                </a:cubicBezTo>
                <a:cubicBezTo>
                  <a:pt x="235" y="294"/>
                  <a:pt x="237" y="288"/>
                  <a:pt x="240" y="282"/>
                </a:cubicBezTo>
                <a:cubicBezTo>
                  <a:pt x="241" y="282"/>
                  <a:pt x="242" y="283"/>
                  <a:pt x="243" y="283"/>
                </a:cubicBezTo>
                <a:cubicBezTo>
                  <a:pt x="203" y="363"/>
                  <a:pt x="164" y="443"/>
                  <a:pt x="125" y="524"/>
                </a:cubicBezTo>
                <a:cubicBezTo>
                  <a:pt x="126" y="524"/>
                  <a:pt x="127" y="524"/>
                  <a:pt x="127" y="525"/>
                </a:cubicBezTo>
                <a:cubicBezTo>
                  <a:pt x="177" y="424"/>
                  <a:pt x="227" y="323"/>
                  <a:pt x="277" y="221"/>
                </a:cubicBezTo>
                <a:cubicBezTo>
                  <a:pt x="274" y="225"/>
                  <a:pt x="272" y="228"/>
                  <a:pt x="270" y="232"/>
                </a:cubicBezTo>
                <a:cubicBezTo>
                  <a:pt x="263" y="244"/>
                  <a:pt x="256" y="255"/>
                  <a:pt x="250" y="267"/>
                </a:cubicBezTo>
                <a:cubicBezTo>
                  <a:pt x="248" y="270"/>
                  <a:pt x="247" y="270"/>
                  <a:pt x="241" y="266"/>
                </a:cubicBezTo>
                <a:cubicBezTo>
                  <a:pt x="243" y="266"/>
                  <a:pt x="245" y="266"/>
                  <a:pt x="249" y="267"/>
                </a:cubicBezTo>
                <a:cubicBezTo>
                  <a:pt x="246" y="265"/>
                  <a:pt x="244" y="264"/>
                  <a:pt x="242" y="263"/>
                </a:cubicBezTo>
                <a:cubicBezTo>
                  <a:pt x="245" y="263"/>
                  <a:pt x="246" y="263"/>
                  <a:pt x="248" y="263"/>
                </a:cubicBezTo>
                <a:cubicBezTo>
                  <a:pt x="247" y="262"/>
                  <a:pt x="246" y="261"/>
                  <a:pt x="244" y="259"/>
                </a:cubicBezTo>
                <a:cubicBezTo>
                  <a:pt x="246" y="260"/>
                  <a:pt x="248" y="260"/>
                  <a:pt x="251" y="260"/>
                </a:cubicBezTo>
                <a:cubicBezTo>
                  <a:pt x="249" y="259"/>
                  <a:pt x="247" y="258"/>
                  <a:pt x="246" y="256"/>
                </a:cubicBezTo>
                <a:cubicBezTo>
                  <a:pt x="248" y="256"/>
                  <a:pt x="249" y="256"/>
                  <a:pt x="251" y="256"/>
                </a:cubicBezTo>
                <a:cubicBezTo>
                  <a:pt x="250" y="255"/>
                  <a:pt x="249" y="254"/>
                  <a:pt x="248" y="253"/>
                </a:cubicBezTo>
                <a:cubicBezTo>
                  <a:pt x="249" y="253"/>
                  <a:pt x="250" y="253"/>
                  <a:pt x="252" y="253"/>
                </a:cubicBezTo>
                <a:cubicBezTo>
                  <a:pt x="247" y="249"/>
                  <a:pt x="251" y="250"/>
                  <a:pt x="254" y="250"/>
                </a:cubicBezTo>
                <a:cubicBezTo>
                  <a:pt x="247" y="245"/>
                  <a:pt x="255" y="248"/>
                  <a:pt x="256" y="247"/>
                </a:cubicBezTo>
                <a:cubicBezTo>
                  <a:pt x="254" y="246"/>
                  <a:pt x="254" y="245"/>
                  <a:pt x="252" y="243"/>
                </a:cubicBezTo>
                <a:cubicBezTo>
                  <a:pt x="254" y="244"/>
                  <a:pt x="256" y="244"/>
                  <a:pt x="258" y="244"/>
                </a:cubicBezTo>
                <a:cubicBezTo>
                  <a:pt x="256" y="242"/>
                  <a:pt x="255" y="242"/>
                  <a:pt x="254" y="241"/>
                </a:cubicBezTo>
                <a:cubicBezTo>
                  <a:pt x="256" y="241"/>
                  <a:pt x="257" y="241"/>
                  <a:pt x="259" y="240"/>
                </a:cubicBezTo>
                <a:cubicBezTo>
                  <a:pt x="258" y="239"/>
                  <a:pt x="257" y="239"/>
                  <a:pt x="255" y="237"/>
                </a:cubicBezTo>
                <a:cubicBezTo>
                  <a:pt x="257" y="237"/>
                  <a:pt x="259" y="237"/>
                  <a:pt x="261" y="237"/>
                </a:cubicBezTo>
                <a:cubicBezTo>
                  <a:pt x="259" y="236"/>
                  <a:pt x="258" y="235"/>
                  <a:pt x="256" y="233"/>
                </a:cubicBezTo>
                <a:cubicBezTo>
                  <a:pt x="259" y="234"/>
                  <a:pt x="261" y="235"/>
                  <a:pt x="263" y="235"/>
                </a:cubicBezTo>
                <a:cubicBezTo>
                  <a:pt x="263" y="235"/>
                  <a:pt x="263" y="234"/>
                  <a:pt x="262" y="234"/>
                </a:cubicBezTo>
                <a:cubicBezTo>
                  <a:pt x="261" y="233"/>
                  <a:pt x="260" y="232"/>
                  <a:pt x="259" y="231"/>
                </a:cubicBezTo>
                <a:cubicBezTo>
                  <a:pt x="266" y="231"/>
                  <a:pt x="268" y="229"/>
                  <a:pt x="263" y="225"/>
                </a:cubicBezTo>
                <a:cubicBezTo>
                  <a:pt x="265" y="225"/>
                  <a:pt x="267" y="225"/>
                  <a:pt x="268" y="224"/>
                </a:cubicBezTo>
                <a:cubicBezTo>
                  <a:pt x="270" y="223"/>
                  <a:pt x="271" y="221"/>
                  <a:pt x="273" y="219"/>
                </a:cubicBezTo>
                <a:cubicBezTo>
                  <a:pt x="277" y="211"/>
                  <a:pt x="282" y="202"/>
                  <a:pt x="287" y="194"/>
                </a:cubicBezTo>
                <a:cubicBezTo>
                  <a:pt x="295" y="180"/>
                  <a:pt x="303" y="166"/>
                  <a:pt x="311" y="151"/>
                </a:cubicBezTo>
                <a:cubicBezTo>
                  <a:pt x="318" y="139"/>
                  <a:pt x="325" y="126"/>
                  <a:pt x="333" y="113"/>
                </a:cubicBezTo>
                <a:cubicBezTo>
                  <a:pt x="333" y="112"/>
                  <a:pt x="335" y="113"/>
                  <a:pt x="336" y="112"/>
                </a:cubicBezTo>
                <a:cubicBezTo>
                  <a:pt x="335" y="116"/>
                  <a:pt x="334" y="119"/>
                  <a:pt x="332" y="122"/>
                </a:cubicBezTo>
                <a:cubicBezTo>
                  <a:pt x="331" y="126"/>
                  <a:pt x="329" y="130"/>
                  <a:pt x="327" y="133"/>
                </a:cubicBezTo>
                <a:cubicBezTo>
                  <a:pt x="327" y="134"/>
                  <a:pt x="327" y="135"/>
                  <a:pt x="327" y="136"/>
                </a:cubicBezTo>
                <a:cubicBezTo>
                  <a:pt x="328" y="135"/>
                  <a:pt x="329" y="135"/>
                  <a:pt x="330" y="134"/>
                </a:cubicBezTo>
                <a:cubicBezTo>
                  <a:pt x="335" y="126"/>
                  <a:pt x="339" y="118"/>
                  <a:pt x="344" y="109"/>
                </a:cubicBezTo>
                <a:cubicBezTo>
                  <a:pt x="353" y="94"/>
                  <a:pt x="362" y="79"/>
                  <a:pt x="371" y="64"/>
                </a:cubicBezTo>
                <a:cubicBezTo>
                  <a:pt x="376" y="54"/>
                  <a:pt x="381" y="44"/>
                  <a:pt x="387" y="35"/>
                </a:cubicBezTo>
                <a:cubicBezTo>
                  <a:pt x="390" y="30"/>
                  <a:pt x="393" y="26"/>
                  <a:pt x="396" y="21"/>
                </a:cubicBezTo>
                <a:cubicBezTo>
                  <a:pt x="399" y="15"/>
                  <a:pt x="401" y="10"/>
                  <a:pt x="404" y="4"/>
                </a:cubicBezTo>
                <a:cubicBezTo>
                  <a:pt x="405" y="3"/>
                  <a:pt x="406" y="1"/>
                  <a:pt x="407" y="0"/>
                </a:cubicBezTo>
                <a:cubicBezTo>
                  <a:pt x="407" y="0"/>
                  <a:pt x="408" y="1"/>
                  <a:pt x="408" y="1"/>
                </a:cubicBezTo>
                <a:cubicBezTo>
                  <a:pt x="407" y="4"/>
                  <a:pt x="406" y="7"/>
                  <a:pt x="405" y="10"/>
                </a:cubicBezTo>
                <a:cubicBezTo>
                  <a:pt x="399" y="22"/>
                  <a:pt x="404" y="24"/>
                  <a:pt x="398" y="37"/>
                </a:cubicBezTo>
                <a:cubicBezTo>
                  <a:pt x="394" y="46"/>
                  <a:pt x="389" y="62"/>
                  <a:pt x="384" y="70"/>
                </a:cubicBezTo>
                <a:cubicBezTo>
                  <a:pt x="368" y="101"/>
                  <a:pt x="362" y="114"/>
                  <a:pt x="345" y="145"/>
                </a:cubicBezTo>
                <a:cubicBezTo>
                  <a:pt x="329" y="175"/>
                  <a:pt x="298" y="231"/>
                  <a:pt x="283" y="262"/>
                </a:cubicBezTo>
                <a:cubicBezTo>
                  <a:pt x="256" y="318"/>
                  <a:pt x="225" y="367"/>
                  <a:pt x="200" y="424"/>
                </a:cubicBezTo>
                <a:cubicBezTo>
                  <a:pt x="186" y="457"/>
                  <a:pt x="171" y="491"/>
                  <a:pt x="159" y="524"/>
                </a:cubicBezTo>
                <a:cubicBezTo>
                  <a:pt x="158" y="525"/>
                  <a:pt x="158" y="526"/>
                  <a:pt x="158" y="528"/>
                </a:cubicBezTo>
                <a:cubicBezTo>
                  <a:pt x="157" y="529"/>
                  <a:pt x="157" y="530"/>
                  <a:pt x="157" y="531"/>
                </a:cubicBezTo>
                <a:cubicBezTo>
                  <a:pt x="158" y="531"/>
                  <a:pt x="158" y="531"/>
                  <a:pt x="158" y="531"/>
                </a:cubicBezTo>
                <a:cubicBezTo>
                  <a:pt x="167" y="511"/>
                  <a:pt x="176" y="491"/>
                  <a:pt x="185" y="471"/>
                </a:cubicBezTo>
                <a:cubicBezTo>
                  <a:pt x="188" y="464"/>
                  <a:pt x="192" y="457"/>
                  <a:pt x="195" y="450"/>
                </a:cubicBezTo>
                <a:cubicBezTo>
                  <a:pt x="200" y="438"/>
                  <a:pt x="205" y="425"/>
                  <a:pt x="211" y="413"/>
                </a:cubicBezTo>
                <a:cubicBezTo>
                  <a:pt x="214" y="405"/>
                  <a:pt x="219" y="397"/>
                  <a:pt x="223" y="389"/>
                </a:cubicBezTo>
                <a:cubicBezTo>
                  <a:pt x="225" y="386"/>
                  <a:pt x="227" y="383"/>
                  <a:pt x="228" y="379"/>
                </a:cubicBezTo>
                <a:cubicBezTo>
                  <a:pt x="230" y="375"/>
                  <a:pt x="231" y="371"/>
                  <a:pt x="233" y="367"/>
                </a:cubicBezTo>
                <a:cubicBezTo>
                  <a:pt x="235" y="362"/>
                  <a:pt x="238" y="358"/>
                  <a:pt x="240" y="353"/>
                </a:cubicBezTo>
                <a:cubicBezTo>
                  <a:pt x="242" y="348"/>
                  <a:pt x="243" y="343"/>
                  <a:pt x="245" y="338"/>
                </a:cubicBezTo>
                <a:cubicBezTo>
                  <a:pt x="246" y="337"/>
                  <a:pt x="246" y="335"/>
                  <a:pt x="247" y="334"/>
                </a:cubicBezTo>
                <a:cubicBezTo>
                  <a:pt x="249" y="333"/>
                  <a:pt x="251" y="332"/>
                  <a:pt x="250" y="331"/>
                </a:cubicBezTo>
                <a:cubicBezTo>
                  <a:pt x="248" y="327"/>
                  <a:pt x="251" y="328"/>
                  <a:pt x="253" y="328"/>
                </a:cubicBezTo>
                <a:cubicBezTo>
                  <a:pt x="248" y="324"/>
                  <a:pt x="252" y="325"/>
                  <a:pt x="255" y="325"/>
                </a:cubicBezTo>
                <a:cubicBezTo>
                  <a:pt x="250" y="321"/>
                  <a:pt x="254" y="322"/>
                  <a:pt x="256" y="322"/>
                </a:cubicBezTo>
                <a:cubicBezTo>
                  <a:pt x="255" y="321"/>
                  <a:pt x="255" y="320"/>
                  <a:pt x="253" y="318"/>
                </a:cubicBezTo>
                <a:cubicBezTo>
                  <a:pt x="255" y="318"/>
                  <a:pt x="257" y="319"/>
                  <a:pt x="259" y="319"/>
                </a:cubicBezTo>
                <a:cubicBezTo>
                  <a:pt x="257" y="318"/>
                  <a:pt x="256" y="317"/>
                  <a:pt x="255" y="316"/>
                </a:cubicBezTo>
                <a:cubicBezTo>
                  <a:pt x="257" y="315"/>
                  <a:pt x="258" y="315"/>
                  <a:pt x="260" y="315"/>
                </a:cubicBezTo>
                <a:cubicBezTo>
                  <a:pt x="259" y="314"/>
                  <a:pt x="258" y="314"/>
                  <a:pt x="257" y="313"/>
                </a:cubicBezTo>
                <a:cubicBezTo>
                  <a:pt x="258" y="312"/>
                  <a:pt x="260" y="312"/>
                  <a:pt x="261" y="312"/>
                </a:cubicBezTo>
                <a:cubicBezTo>
                  <a:pt x="256" y="308"/>
                  <a:pt x="262" y="310"/>
                  <a:pt x="262" y="308"/>
                </a:cubicBezTo>
                <a:cubicBezTo>
                  <a:pt x="262" y="307"/>
                  <a:pt x="263" y="307"/>
                  <a:pt x="263" y="306"/>
                </a:cubicBezTo>
                <a:cubicBezTo>
                  <a:pt x="263" y="306"/>
                  <a:pt x="264" y="305"/>
                  <a:pt x="264" y="305"/>
                </a:cubicBezTo>
                <a:cubicBezTo>
                  <a:pt x="264" y="303"/>
                  <a:pt x="265" y="301"/>
                  <a:pt x="266" y="300"/>
                </a:cubicBezTo>
                <a:cubicBezTo>
                  <a:pt x="266" y="298"/>
                  <a:pt x="268" y="297"/>
                  <a:pt x="269" y="295"/>
                </a:cubicBezTo>
                <a:cubicBezTo>
                  <a:pt x="270" y="293"/>
                  <a:pt x="271" y="290"/>
                  <a:pt x="272" y="287"/>
                </a:cubicBezTo>
                <a:cubicBezTo>
                  <a:pt x="273" y="284"/>
                  <a:pt x="275" y="282"/>
                  <a:pt x="276" y="279"/>
                </a:cubicBezTo>
                <a:cubicBezTo>
                  <a:pt x="277" y="277"/>
                  <a:pt x="278" y="274"/>
                  <a:pt x="279" y="271"/>
                </a:cubicBezTo>
                <a:cubicBezTo>
                  <a:pt x="280" y="269"/>
                  <a:pt x="283" y="266"/>
                  <a:pt x="284" y="264"/>
                </a:cubicBezTo>
                <a:cubicBezTo>
                  <a:pt x="286" y="261"/>
                  <a:pt x="285" y="258"/>
                  <a:pt x="287" y="255"/>
                </a:cubicBezTo>
                <a:cubicBezTo>
                  <a:pt x="288" y="251"/>
                  <a:pt x="290" y="247"/>
                  <a:pt x="293" y="243"/>
                </a:cubicBezTo>
                <a:cubicBezTo>
                  <a:pt x="294" y="242"/>
                  <a:pt x="294" y="240"/>
                  <a:pt x="295" y="239"/>
                </a:cubicBezTo>
                <a:cubicBezTo>
                  <a:pt x="295" y="237"/>
                  <a:pt x="298" y="237"/>
                  <a:pt x="298" y="235"/>
                </a:cubicBezTo>
                <a:cubicBezTo>
                  <a:pt x="298" y="232"/>
                  <a:pt x="300" y="231"/>
                  <a:pt x="301" y="229"/>
                </a:cubicBezTo>
                <a:cubicBezTo>
                  <a:pt x="302" y="228"/>
                  <a:pt x="302" y="226"/>
                  <a:pt x="303" y="224"/>
                </a:cubicBezTo>
                <a:cubicBezTo>
                  <a:pt x="303" y="222"/>
                  <a:pt x="304" y="221"/>
                  <a:pt x="305" y="220"/>
                </a:cubicBezTo>
                <a:cubicBezTo>
                  <a:pt x="306" y="218"/>
                  <a:pt x="307" y="216"/>
                  <a:pt x="308" y="215"/>
                </a:cubicBezTo>
                <a:cubicBezTo>
                  <a:pt x="309" y="213"/>
                  <a:pt x="310" y="211"/>
                  <a:pt x="311" y="209"/>
                </a:cubicBezTo>
                <a:cubicBezTo>
                  <a:pt x="309" y="207"/>
                  <a:pt x="312" y="207"/>
                  <a:pt x="314" y="207"/>
                </a:cubicBezTo>
                <a:cubicBezTo>
                  <a:pt x="313" y="206"/>
                  <a:pt x="313" y="205"/>
                  <a:pt x="312" y="204"/>
                </a:cubicBezTo>
                <a:cubicBezTo>
                  <a:pt x="313" y="204"/>
                  <a:pt x="314" y="204"/>
                  <a:pt x="315" y="204"/>
                </a:cubicBezTo>
                <a:cubicBezTo>
                  <a:pt x="315" y="203"/>
                  <a:pt x="314" y="201"/>
                  <a:pt x="314" y="201"/>
                </a:cubicBezTo>
                <a:cubicBezTo>
                  <a:pt x="316" y="201"/>
                  <a:pt x="318" y="200"/>
                  <a:pt x="316" y="198"/>
                </a:cubicBezTo>
                <a:cubicBezTo>
                  <a:pt x="319" y="198"/>
                  <a:pt x="318" y="196"/>
                  <a:pt x="318" y="195"/>
                </a:cubicBezTo>
                <a:cubicBezTo>
                  <a:pt x="318" y="194"/>
                  <a:pt x="319" y="193"/>
                  <a:pt x="320" y="193"/>
                </a:cubicBezTo>
                <a:cubicBezTo>
                  <a:pt x="320" y="191"/>
                  <a:pt x="321" y="190"/>
                  <a:pt x="322" y="189"/>
                </a:cubicBezTo>
                <a:cubicBezTo>
                  <a:pt x="321" y="189"/>
                  <a:pt x="321" y="188"/>
                  <a:pt x="320" y="188"/>
                </a:cubicBezTo>
                <a:cubicBezTo>
                  <a:pt x="322" y="188"/>
                  <a:pt x="323" y="188"/>
                  <a:pt x="325" y="189"/>
                </a:cubicBezTo>
                <a:cubicBezTo>
                  <a:pt x="323" y="187"/>
                  <a:pt x="323" y="186"/>
                  <a:pt x="321" y="184"/>
                </a:cubicBezTo>
                <a:cubicBezTo>
                  <a:pt x="323" y="185"/>
                  <a:pt x="325" y="185"/>
                  <a:pt x="326" y="186"/>
                </a:cubicBezTo>
                <a:cubicBezTo>
                  <a:pt x="325" y="184"/>
                  <a:pt x="324" y="183"/>
                  <a:pt x="323" y="182"/>
                </a:cubicBezTo>
                <a:cubicBezTo>
                  <a:pt x="325" y="182"/>
                  <a:pt x="326" y="182"/>
                  <a:pt x="328" y="182"/>
                </a:cubicBezTo>
                <a:cubicBezTo>
                  <a:pt x="327" y="181"/>
                  <a:pt x="326" y="180"/>
                  <a:pt x="325" y="179"/>
                </a:cubicBezTo>
                <a:cubicBezTo>
                  <a:pt x="327" y="179"/>
                  <a:pt x="328" y="179"/>
                  <a:pt x="330" y="179"/>
                </a:cubicBezTo>
                <a:cubicBezTo>
                  <a:pt x="329" y="178"/>
                  <a:pt x="328" y="177"/>
                  <a:pt x="327" y="176"/>
                </a:cubicBezTo>
                <a:cubicBezTo>
                  <a:pt x="328" y="176"/>
                  <a:pt x="330" y="176"/>
                  <a:pt x="331" y="176"/>
                </a:cubicBezTo>
                <a:cubicBezTo>
                  <a:pt x="330" y="175"/>
                  <a:pt x="330" y="174"/>
                  <a:pt x="329" y="172"/>
                </a:cubicBezTo>
                <a:cubicBezTo>
                  <a:pt x="331" y="173"/>
                  <a:pt x="332" y="173"/>
                  <a:pt x="334" y="173"/>
                </a:cubicBezTo>
                <a:cubicBezTo>
                  <a:pt x="332" y="172"/>
                  <a:pt x="332" y="171"/>
                  <a:pt x="330" y="169"/>
                </a:cubicBezTo>
                <a:cubicBezTo>
                  <a:pt x="332" y="170"/>
                  <a:pt x="334" y="170"/>
                  <a:pt x="336" y="170"/>
                </a:cubicBezTo>
                <a:cubicBezTo>
                  <a:pt x="334" y="168"/>
                  <a:pt x="333" y="167"/>
                  <a:pt x="332" y="166"/>
                </a:cubicBezTo>
                <a:cubicBezTo>
                  <a:pt x="337" y="167"/>
                  <a:pt x="338" y="167"/>
                  <a:pt x="334" y="163"/>
                </a:cubicBezTo>
                <a:cubicBezTo>
                  <a:pt x="339" y="164"/>
                  <a:pt x="337" y="162"/>
                  <a:pt x="337" y="161"/>
                </a:cubicBezTo>
                <a:cubicBezTo>
                  <a:pt x="339" y="158"/>
                  <a:pt x="342" y="156"/>
                  <a:pt x="344" y="154"/>
                </a:cubicBezTo>
                <a:cubicBezTo>
                  <a:pt x="348" y="147"/>
                  <a:pt x="351" y="140"/>
                  <a:pt x="355" y="133"/>
                </a:cubicBezTo>
                <a:cubicBezTo>
                  <a:pt x="364" y="118"/>
                  <a:pt x="373" y="103"/>
                  <a:pt x="381" y="88"/>
                </a:cubicBezTo>
                <a:cubicBezTo>
                  <a:pt x="388" y="77"/>
                  <a:pt x="394" y="65"/>
                  <a:pt x="400" y="54"/>
                </a:cubicBezTo>
                <a:cubicBezTo>
                  <a:pt x="405" y="47"/>
                  <a:pt x="409" y="40"/>
                  <a:pt x="413" y="33"/>
                </a:cubicBezTo>
                <a:cubicBezTo>
                  <a:pt x="414" y="32"/>
                  <a:pt x="415" y="32"/>
                  <a:pt x="415" y="32"/>
                </a:cubicBezTo>
                <a:cubicBezTo>
                  <a:pt x="416" y="33"/>
                  <a:pt x="416" y="34"/>
                  <a:pt x="416" y="34"/>
                </a:cubicBezTo>
                <a:cubicBezTo>
                  <a:pt x="413" y="40"/>
                  <a:pt x="410" y="46"/>
                  <a:pt x="407" y="52"/>
                </a:cubicBezTo>
                <a:cubicBezTo>
                  <a:pt x="401" y="63"/>
                  <a:pt x="395" y="74"/>
                  <a:pt x="390" y="85"/>
                </a:cubicBezTo>
                <a:cubicBezTo>
                  <a:pt x="386" y="93"/>
                  <a:pt x="382" y="100"/>
                  <a:pt x="379" y="107"/>
                </a:cubicBezTo>
                <a:cubicBezTo>
                  <a:pt x="389" y="90"/>
                  <a:pt x="400" y="72"/>
                  <a:pt x="410" y="55"/>
                </a:cubicBezTo>
                <a:cubicBezTo>
                  <a:pt x="416" y="45"/>
                  <a:pt x="421" y="36"/>
                  <a:pt x="426" y="26"/>
                </a:cubicBezTo>
                <a:cubicBezTo>
                  <a:pt x="426" y="26"/>
                  <a:pt x="427" y="25"/>
                  <a:pt x="429" y="25"/>
                </a:cubicBezTo>
                <a:cubicBezTo>
                  <a:pt x="429" y="26"/>
                  <a:pt x="430" y="27"/>
                  <a:pt x="430" y="27"/>
                </a:cubicBezTo>
                <a:cubicBezTo>
                  <a:pt x="429" y="30"/>
                  <a:pt x="427" y="33"/>
                  <a:pt x="426" y="36"/>
                </a:cubicBezTo>
                <a:cubicBezTo>
                  <a:pt x="424" y="44"/>
                  <a:pt x="423" y="51"/>
                  <a:pt x="420" y="58"/>
                </a:cubicBezTo>
                <a:cubicBezTo>
                  <a:pt x="411" y="77"/>
                  <a:pt x="410" y="103"/>
                  <a:pt x="400" y="121"/>
                </a:cubicBezTo>
                <a:cubicBezTo>
                  <a:pt x="368" y="180"/>
                  <a:pt x="338" y="235"/>
                  <a:pt x="307" y="295"/>
                </a:cubicBezTo>
                <a:cubicBezTo>
                  <a:pt x="264" y="378"/>
                  <a:pt x="229" y="462"/>
                  <a:pt x="183" y="549"/>
                </a:cubicBezTo>
                <a:cubicBezTo>
                  <a:pt x="182" y="551"/>
                  <a:pt x="182" y="553"/>
                  <a:pt x="181" y="556"/>
                </a:cubicBezTo>
                <a:cubicBezTo>
                  <a:pt x="182" y="556"/>
                  <a:pt x="183" y="556"/>
                  <a:pt x="183" y="557"/>
                </a:cubicBezTo>
                <a:cubicBezTo>
                  <a:pt x="187" y="549"/>
                  <a:pt x="191" y="541"/>
                  <a:pt x="195" y="532"/>
                </a:cubicBezTo>
                <a:cubicBezTo>
                  <a:pt x="199" y="524"/>
                  <a:pt x="201" y="516"/>
                  <a:pt x="205" y="508"/>
                </a:cubicBezTo>
                <a:cubicBezTo>
                  <a:pt x="217" y="483"/>
                  <a:pt x="229" y="458"/>
                  <a:pt x="241" y="432"/>
                </a:cubicBezTo>
                <a:cubicBezTo>
                  <a:pt x="247" y="419"/>
                  <a:pt x="252" y="406"/>
                  <a:pt x="259" y="393"/>
                </a:cubicBezTo>
                <a:cubicBezTo>
                  <a:pt x="267" y="376"/>
                  <a:pt x="275" y="360"/>
                  <a:pt x="283" y="343"/>
                </a:cubicBezTo>
                <a:cubicBezTo>
                  <a:pt x="287" y="335"/>
                  <a:pt x="292" y="327"/>
                  <a:pt x="296" y="318"/>
                </a:cubicBezTo>
                <a:cubicBezTo>
                  <a:pt x="299" y="311"/>
                  <a:pt x="303" y="303"/>
                  <a:pt x="307" y="295"/>
                </a:cubicBezTo>
                <a:cubicBezTo>
                  <a:pt x="311" y="288"/>
                  <a:pt x="315" y="281"/>
                  <a:pt x="318" y="274"/>
                </a:cubicBezTo>
                <a:cubicBezTo>
                  <a:pt x="321" y="270"/>
                  <a:pt x="323" y="265"/>
                  <a:pt x="325" y="260"/>
                </a:cubicBezTo>
                <a:cubicBezTo>
                  <a:pt x="327" y="257"/>
                  <a:pt x="329" y="253"/>
                  <a:pt x="331" y="249"/>
                </a:cubicBezTo>
                <a:cubicBezTo>
                  <a:pt x="333" y="245"/>
                  <a:pt x="335" y="242"/>
                  <a:pt x="337" y="239"/>
                </a:cubicBezTo>
                <a:cubicBezTo>
                  <a:pt x="339" y="235"/>
                  <a:pt x="341" y="231"/>
                  <a:pt x="343" y="227"/>
                </a:cubicBezTo>
                <a:cubicBezTo>
                  <a:pt x="344" y="224"/>
                  <a:pt x="345" y="221"/>
                  <a:pt x="346" y="219"/>
                </a:cubicBezTo>
                <a:cubicBezTo>
                  <a:pt x="347" y="216"/>
                  <a:pt x="349" y="213"/>
                  <a:pt x="350" y="211"/>
                </a:cubicBezTo>
                <a:cubicBezTo>
                  <a:pt x="351" y="210"/>
                  <a:pt x="353" y="209"/>
                  <a:pt x="353" y="207"/>
                </a:cubicBezTo>
                <a:cubicBezTo>
                  <a:pt x="354" y="206"/>
                  <a:pt x="354" y="204"/>
                  <a:pt x="355" y="202"/>
                </a:cubicBezTo>
                <a:cubicBezTo>
                  <a:pt x="355" y="201"/>
                  <a:pt x="357" y="200"/>
                  <a:pt x="357" y="198"/>
                </a:cubicBezTo>
                <a:cubicBezTo>
                  <a:pt x="358" y="197"/>
                  <a:pt x="360" y="196"/>
                  <a:pt x="360" y="194"/>
                </a:cubicBezTo>
                <a:cubicBezTo>
                  <a:pt x="361" y="193"/>
                  <a:pt x="361" y="190"/>
                  <a:pt x="362" y="189"/>
                </a:cubicBezTo>
                <a:cubicBezTo>
                  <a:pt x="363" y="187"/>
                  <a:pt x="365" y="187"/>
                  <a:pt x="365" y="185"/>
                </a:cubicBezTo>
                <a:cubicBezTo>
                  <a:pt x="366" y="184"/>
                  <a:pt x="366" y="181"/>
                  <a:pt x="366" y="180"/>
                </a:cubicBezTo>
                <a:cubicBezTo>
                  <a:pt x="368" y="177"/>
                  <a:pt x="371" y="175"/>
                  <a:pt x="372" y="173"/>
                </a:cubicBezTo>
                <a:cubicBezTo>
                  <a:pt x="373" y="167"/>
                  <a:pt x="377" y="163"/>
                  <a:pt x="379" y="158"/>
                </a:cubicBezTo>
                <a:cubicBezTo>
                  <a:pt x="380" y="155"/>
                  <a:pt x="383" y="152"/>
                  <a:pt x="385" y="149"/>
                </a:cubicBezTo>
                <a:cubicBezTo>
                  <a:pt x="389" y="143"/>
                  <a:pt x="392" y="136"/>
                  <a:pt x="396" y="131"/>
                </a:cubicBezTo>
                <a:cubicBezTo>
                  <a:pt x="400" y="125"/>
                  <a:pt x="404" y="120"/>
                  <a:pt x="408" y="114"/>
                </a:cubicBezTo>
                <a:cubicBezTo>
                  <a:pt x="414" y="104"/>
                  <a:pt x="420" y="93"/>
                  <a:pt x="427" y="83"/>
                </a:cubicBezTo>
                <a:cubicBezTo>
                  <a:pt x="433" y="72"/>
                  <a:pt x="413" y="115"/>
                  <a:pt x="419" y="104"/>
                </a:cubicBezTo>
                <a:cubicBezTo>
                  <a:pt x="427" y="90"/>
                  <a:pt x="435" y="76"/>
                  <a:pt x="442" y="62"/>
                </a:cubicBezTo>
                <a:cubicBezTo>
                  <a:pt x="443" y="61"/>
                  <a:pt x="444" y="61"/>
                  <a:pt x="444" y="60"/>
                </a:cubicBezTo>
                <a:cubicBezTo>
                  <a:pt x="446" y="61"/>
                  <a:pt x="446" y="62"/>
                  <a:pt x="446" y="62"/>
                </a:cubicBezTo>
                <a:cubicBezTo>
                  <a:pt x="437" y="79"/>
                  <a:pt x="429" y="97"/>
                  <a:pt x="420" y="114"/>
                </a:cubicBezTo>
                <a:cubicBezTo>
                  <a:pt x="412" y="128"/>
                  <a:pt x="404" y="142"/>
                  <a:pt x="400" y="158"/>
                </a:cubicBezTo>
                <a:cubicBezTo>
                  <a:pt x="400" y="159"/>
                  <a:pt x="400" y="160"/>
                  <a:pt x="400" y="160"/>
                </a:cubicBezTo>
                <a:cubicBezTo>
                  <a:pt x="404" y="157"/>
                  <a:pt x="406" y="152"/>
                  <a:pt x="409" y="148"/>
                </a:cubicBezTo>
                <a:cubicBezTo>
                  <a:pt x="420" y="128"/>
                  <a:pt x="431" y="108"/>
                  <a:pt x="442" y="88"/>
                </a:cubicBezTo>
                <a:cubicBezTo>
                  <a:pt x="443" y="86"/>
                  <a:pt x="446" y="83"/>
                  <a:pt x="448" y="80"/>
                </a:cubicBezTo>
                <a:cubicBezTo>
                  <a:pt x="448" y="81"/>
                  <a:pt x="449" y="81"/>
                  <a:pt x="450" y="81"/>
                </a:cubicBezTo>
                <a:cubicBezTo>
                  <a:pt x="441" y="102"/>
                  <a:pt x="433" y="122"/>
                  <a:pt x="423" y="142"/>
                </a:cubicBezTo>
                <a:cubicBezTo>
                  <a:pt x="413" y="162"/>
                  <a:pt x="429" y="128"/>
                  <a:pt x="418" y="147"/>
                </a:cubicBezTo>
                <a:cubicBezTo>
                  <a:pt x="419" y="148"/>
                  <a:pt x="419" y="148"/>
                  <a:pt x="420" y="148"/>
                </a:cubicBezTo>
                <a:cubicBezTo>
                  <a:pt x="447" y="108"/>
                  <a:pt x="442" y="117"/>
                  <a:pt x="469" y="76"/>
                </a:cubicBezTo>
                <a:cubicBezTo>
                  <a:pt x="470" y="77"/>
                  <a:pt x="470" y="77"/>
                  <a:pt x="471" y="78"/>
                </a:cubicBezTo>
                <a:cubicBezTo>
                  <a:pt x="441" y="135"/>
                  <a:pt x="436" y="140"/>
                  <a:pt x="406" y="198"/>
                </a:cubicBezTo>
                <a:cubicBezTo>
                  <a:pt x="406" y="198"/>
                  <a:pt x="407" y="199"/>
                  <a:pt x="407" y="199"/>
                </a:cubicBezTo>
                <a:cubicBezTo>
                  <a:pt x="430" y="160"/>
                  <a:pt x="426" y="173"/>
                  <a:pt x="449" y="134"/>
                </a:cubicBezTo>
                <a:cubicBezTo>
                  <a:pt x="450" y="134"/>
                  <a:pt x="451" y="135"/>
                  <a:pt x="452" y="135"/>
                </a:cubicBezTo>
                <a:cubicBezTo>
                  <a:pt x="442" y="157"/>
                  <a:pt x="444" y="157"/>
                  <a:pt x="434" y="179"/>
                </a:cubicBezTo>
                <a:cubicBezTo>
                  <a:pt x="435" y="179"/>
                  <a:pt x="435" y="179"/>
                  <a:pt x="435" y="179"/>
                </a:cubicBezTo>
                <a:cubicBezTo>
                  <a:pt x="436" y="178"/>
                  <a:pt x="411" y="231"/>
                  <a:pt x="412" y="230"/>
                </a:cubicBezTo>
                <a:cubicBezTo>
                  <a:pt x="420" y="216"/>
                  <a:pt x="428" y="202"/>
                  <a:pt x="436" y="189"/>
                </a:cubicBezTo>
                <a:cubicBezTo>
                  <a:pt x="443" y="177"/>
                  <a:pt x="449" y="165"/>
                  <a:pt x="456" y="153"/>
                </a:cubicBezTo>
                <a:cubicBezTo>
                  <a:pt x="457" y="152"/>
                  <a:pt x="458" y="151"/>
                  <a:pt x="460" y="150"/>
                </a:cubicBezTo>
                <a:cubicBezTo>
                  <a:pt x="460" y="151"/>
                  <a:pt x="461" y="151"/>
                  <a:pt x="462" y="152"/>
                </a:cubicBezTo>
                <a:cubicBezTo>
                  <a:pt x="439" y="194"/>
                  <a:pt x="443" y="183"/>
                  <a:pt x="421" y="225"/>
                </a:cubicBezTo>
                <a:cubicBezTo>
                  <a:pt x="421" y="225"/>
                  <a:pt x="422" y="225"/>
                  <a:pt x="422" y="226"/>
                </a:cubicBezTo>
                <a:cubicBezTo>
                  <a:pt x="424" y="222"/>
                  <a:pt x="427" y="219"/>
                  <a:pt x="429" y="216"/>
                </a:cubicBezTo>
                <a:cubicBezTo>
                  <a:pt x="439" y="199"/>
                  <a:pt x="423" y="235"/>
                  <a:pt x="433" y="218"/>
                </a:cubicBezTo>
                <a:cubicBezTo>
                  <a:pt x="447" y="194"/>
                  <a:pt x="462" y="169"/>
                  <a:pt x="476" y="145"/>
                </a:cubicBezTo>
                <a:cubicBezTo>
                  <a:pt x="477" y="144"/>
                  <a:pt x="478" y="143"/>
                  <a:pt x="479" y="142"/>
                </a:cubicBezTo>
                <a:cubicBezTo>
                  <a:pt x="481" y="143"/>
                  <a:pt x="481" y="143"/>
                  <a:pt x="481" y="143"/>
                </a:cubicBezTo>
                <a:cubicBezTo>
                  <a:pt x="471" y="162"/>
                  <a:pt x="461" y="182"/>
                  <a:pt x="451" y="201"/>
                </a:cubicBezTo>
                <a:cubicBezTo>
                  <a:pt x="446" y="210"/>
                  <a:pt x="441" y="220"/>
                  <a:pt x="436" y="229"/>
                </a:cubicBezTo>
                <a:cubicBezTo>
                  <a:pt x="435" y="231"/>
                  <a:pt x="435" y="233"/>
                  <a:pt x="435" y="235"/>
                </a:cubicBezTo>
                <a:cubicBezTo>
                  <a:pt x="436" y="235"/>
                  <a:pt x="436" y="235"/>
                  <a:pt x="437" y="236"/>
                </a:cubicBezTo>
                <a:cubicBezTo>
                  <a:pt x="437" y="235"/>
                  <a:pt x="438" y="235"/>
                  <a:pt x="438" y="235"/>
                </a:cubicBezTo>
                <a:cubicBezTo>
                  <a:pt x="444" y="227"/>
                  <a:pt x="446" y="217"/>
                  <a:pt x="456" y="211"/>
                </a:cubicBezTo>
                <a:cubicBezTo>
                  <a:pt x="460" y="209"/>
                  <a:pt x="460" y="205"/>
                  <a:pt x="462" y="202"/>
                </a:cubicBezTo>
                <a:cubicBezTo>
                  <a:pt x="464" y="200"/>
                  <a:pt x="465" y="198"/>
                  <a:pt x="467" y="196"/>
                </a:cubicBezTo>
                <a:cubicBezTo>
                  <a:pt x="467" y="196"/>
                  <a:pt x="468" y="197"/>
                  <a:pt x="469" y="197"/>
                </a:cubicBezTo>
                <a:cubicBezTo>
                  <a:pt x="447" y="247"/>
                  <a:pt x="459" y="209"/>
                  <a:pt x="435" y="258"/>
                </a:cubicBezTo>
                <a:cubicBezTo>
                  <a:pt x="436" y="258"/>
                  <a:pt x="436" y="257"/>
                  <a:pt x="436" y="257"/>
                </a:cubicBezTo>
                <a:cubicBezTo>
                  <a:pt x="446" y="239"/>
                  <a:pt x="442" y="252"/>
                  <a:pt x="452" y="234"/>
                </a:cubicBezTo>
                <a:cubicBezTo>
                  <a:pt x="457" y="224"/>
                  <a:pt x="463" y="215"/>
                  <a:pt x="469" y="206"/>
                </a:cubicBezTo>
                <a:cubicBezTo>
                  <a:pt x="469" y="205"/>
                  <a:pt x="470" y="205"/>
                  <a:pt x="471" y="205"/>
                </a:cubicBezTo>
                <a:cubicBezTo>
                  <a:pt x="471" y="205"/>
                  <a:pt x="472" y="205"/>
                  <a:pt x="472" y="206"/>
                </a:cubicBezTo>
                <a:cubicBezTo>
                  <a:pt x="467" y="216"/>
                  <a:pt x="463" y="225"/>
                  <a:pt x="458" y="235"/>
                </a:cubicBezTo>
                <a:cubicBezTo>
                  <a:pt x="459" y="235"/>
                  <a:pt x="459" y="236"/>
                  <a:pt x="460" y="236"/>
                </a:cubicBezTo>
                <a:cubicBezTo>
                  <a:pt x="488" y="188"/>
                  <a:pt x="491" y="193"/>
                  <a:pt x="519" y="144"/>
                </a:cubicBezTo>
                <a:cubicBezTo>
                  <a:pt x="520" y="145"/>
                  <a:pt x="520" y="145"/>
                  <a:pt x="521" y="145"/>
                </a:cubicBezTo>
                <a:cubicBezTo>
                  <a:pt x="504" y="187"/>
                  <a:pt x="505" y="173"/>
                  <a:pt x="485" y="213"/>
                </a:cubicBezTo>
                <a:cubicBezTo>
                  <a:pt x="488" y="209"/>
                  <a:pt x="464" y="257"/>
                  <a:pt x="467" y="253"/>
                </a:cubicBezTo>
                <a:cubicBezTo>
                  <a:pt x="478" y="234"/>
                  <a:pt x="489" y="214"/>
                  <a:pt x="500" y="195"/>
                </a:cubicBezTo>
                <a:cubicBezTo>
                  <a:pt x="500" y="193"/>
                  <a:pt x="502" y="192"/>
                  <a:pt x="503" y="191"/>
                </a:cubicBezTo>
                <a:cubicBezTo>
                  <a:pt x="504" y="191"/>
                  <a:pt x="504" y="192"/>
                  <a:pt x="505" y="192"/>
                </a:cubicBezTo>
                <a:cubicBezTo>
                  <a:pt x="494" y="221"/>
                  <a:pt x="502" y="194"/>
                  <a:pt x="491" y="223"/>
                </a:cubicBezTo>
                <a:cubicBezTo>
                  <a:pt x="492" y="223"/>
                  <a:pt x="492" y="222"/>
                  <a:pt x="492" y="222"/>
                </a:cubicBezTo>
                <a:cubicBezTo>
                  <a:pt x="504" y="202"/>
                  <a:pt x="489" y="235"/>
                  <a:pt x="501" y="215"/>
                </a:cubicBezTo>
                <a:cubicBezTo>
                  <a:pt x="509" y="202"/>
                  <a:pt x="517" y="189"/>
                  <a:pt x="525" y="175"/>
                </a:cubicBezTo>
                <a:cubicBezTo>
                  <a:pt x="525" y="174"/>
                  <a:pt x="527" y="174"/>
                  <a:pt x="528" y="173"/>
                </a:cubicBezTo>
                <a:cubicBezTo>
                  <a:pt x="528" y="176"/>
                  <a:pt x="528" y="177"/>
                  <a:pt x="527" y="179"/>
                </a:cubicBezTo>
                <a:cubicBezTo>
                  <a:pt x="525" y="183"/>
                  <a:pt x="522" y="188"/>
                  <a:pt x="519" y="193"/>
                </a:cubicBezTo>
                <a:cubicBezTo>
                  <a:pt x="510" y="211"/>
                  <a:pt x="502" y="229"/>
                  <a:pt x="493" y="246"/>
                </a:cubicBezTo>
                <a:cubicBezTo>
                  <a:pt x="467" y="293"/>
                  <a:pt x="496" y="261"/>
                  <a:pt x="470" y="308"/>
                </a:cubicBezTo>
                <a:cubicBezTo>
                  <a:pt x="442" y="361"/>
                  <a:pt x="412" y="420"/>
                  <a:pt x="388" y="475"/>
                </a:cubicBezTo>
                <a:cubicBezTo>
                  <a:pt x="376" y="502"/>
                  <a:pt x="356" y="521"/>
                  <a:pt x="345" y="547"/>
                </a:cubicBezTo>
                <a:cubicBezTo>
                  <a:pt x="343" y="552"/>
                  <a:pt x="341" y="558"/>
                  <a:pt x="340" y="561"/>
                </a:cubicBezTo>
                <a:cubicBezTo>
                  <a:pt x="343" y="555"/>
                  <a:pt x="347" y="547"/>
                  <a:pt x="351" y="538"/>
                </a:cubicBezTo>
                <a:cubicBezTo>
                  <a:pt x="386" y="467"/>
                  <a:pt x="421" y="395"/>
                  <a:pt x="461" y="326"/>
                </a:cubicBezTo>
                <a:cubicBezTo>
                  <a:pt x="483" y="287"/>
                  <a:pt x="489" y="279"/>
                  <a:pt x="511" y="240"/>
                </a:cubicBezTo>
                <a:cubicBezTo>
                  <a:pt x="528" y="210"/>
                  <a:pt x="535" y="203"/>
                  <a:pt x="552" y="173"/>
                </a:cubicBezTo>
                <a:cubicBezTo>
                  <a:pt x="556" y="166"/>
                  <a:pt x="560" y="160"/>
                  <a:pt x="564" y="154"/>
                </a:cubicBezTo>
                <a:cubicBezTo>
                  <a:pt x="565" y="153"/>
                  <a:pt x="566" y="153"/>
                  <a:pt x="567" y="152"/>
                </a:cubicBezTo>
                <a:cubicBezTo>
                  <a:pt x="567" y="153"/>
                  <a:pt x="568" y="153"/>
                  <a:pt x="568" y="154"/>
                </a:cubicBezTo>
                <a:cubicBezTo>
                  <a:pt x="568" y="154"/>
                  <a:pt x="567" y="155"/>
                  <a:pt x="567" y="156"/>
                </a:cubicBezTo>
                <a:cubicBezTo>
                  <a:pt x="564" y="163"/>
                  <a:pt x="561" y="170"/>
                  <a:pt x="557" y="177"/>
                </a:cubicBezTo>
                <a:cubicBezTo>
                  <a:pt x="543" y="208"/>
                  <a:pt x="551" y="185"/>
                  <a:pt x="536" y="216"/>
                </a:cubicBezTo>
                <a:cubicBezTo>
                  <a:pt x="516" y="259"/>
                  <a:pt x="504" y="293"/>
                  <a:pt x="480" y="334"/>
                </a:cubicBezTo>
                <a:cubicBezTo>
                  <a:pt x="452" y="383"/>
                  <a:pt x="427" y="444"/>
                  <a:pt x="394" y="491"/>
                </a:cubicBezTo>
                <a:cubicBezTo>
                  <a:pt x="392" y="496"/>
                  <a:pt x="390" y="501"/>
                  <a:pt x="388" y="506"/>
                </a:cubicBezTo>
                <a:cubicBezTo>
                  <a:pt x="389" y="506"/>
                  <a:pt x="390" y="505"/>
                  <a:pt x="390" y="505"/>
                </a:cubicBezTo>
                <a:cubicBezTo>
                  <a:pt x="406" y="475"/>
                  <a:pt x="422" y="444"/>
                  <a:pt x="437" y="414"/>
                </a:cubicBezTo>
                <a:cubicBezTo>
                  <a:pt x="452" y="387"/>
                  <a:pt x="465" y="360"/>
                  <a:pt x="480" y="334"/>
                </a:cubicBezTo>
                <a:cubicBezTo>
                  <a:pt x="502" y="297"/>
                  <a:pt x="524" y="260"/>
                  <a:pt x="546" y="223"/>
                </a:cubicBezTo>
                <a:cubicBezTo>
                  <a:pt x="555" y="209"/>
                  <a:pt x="537" y="247"/>
                  <a:pt x="546" y="232"/>
                </a:cubicBezTo>
                <a:cubicBezTo>
                  <a:pt x="550" y="226"/>
                  <a:pt x="558" y="222"/>
                  <a:pt x="561" y="215"/>
                </a:cubicBezTo>
                <a:cubicBezTo>
                  <a:pt x="561" y="214"/>
                  <a:pt x="562" y="213"/>
                  <a:pt x="563" y="213"/>
                </a:cubicBezTo>
                <a:cubicBezTo>
                  <a:pt x="563" y="213"/>
                  <a:pt x="563" y="213"/>
                  <a:pt x="564" y="213"/>
                </a:cubicBezTo>
                <a:cubicBezTo>
                  <a:pt x="561" y="220"/>
                  <a:pt x="559" y="226"/>
                  <a:pt x="557" y="232"/>
                </a:cubicBezTo>
                <a:cubicBezTo>
                  <a:pt x="557" y="232"/>
                  <a:pt x="557" y="232"/>
                  <a:pt x="558" y="232"/>
                </a:cubicBezTo>
                <a:cubicBezTo>
                  <a:pt x="564" y="222"/>
                  <a:pt x="570" y="211"/>
                  <a:pt x="577" y="201"/>
                </a:cubicBezTo>
                <a:cubicBezTo>
                  <a:pt x="578" y="201"/>
                  <a:pt x="579" y="202"/>
                  <a:pt x="579" y="202"/>
                </a:cubicBezTo>
                <a:cubicBezTo>
                  <a:pt x="558" y="248"/>
                  <a:pt x="557" y="238"/>
                  <a:pt x="534" y="283"/>
                </a:cubicBezTo>
                <a:cubicBezTo>
                  <a:pt x="537" y="278"/>
                  <a:pt x="540" y="274"/>
                  <a:pt x="543" y="269"/>
                </a:cubicBezTo>
                <a:cubicBezTo>
                  <a:pt x="559" y="242"/>
                  <a:pt x="549" y="267"/>
                  <a:pt x="565" y="240"/>
                </a:cubicBezTo>
                <a:cubicBezTo>
                  <a:pt x="571" y="230"/>
                  <a:pt x="603" y="167"/>
                  <a:pt x="609" y="157"/>
                </a:cubicBezTo>
                <a:cubicBezTo>
                  <a:pt x="610" y="156"/>
                  <a:pt x="611" y="156"/>
                  <a:pt x="612" y="156"/>
                </a:cubicBezTo>
                <a:cubicBezTo>
                  <a:pt x="613" y="157"/>
                  <a:pt x="614" y="158"/>
                  <a:pt x="613" y="159"/>
                </a:cubicBezTo>
                <a:cubicBezTo>
                  <a:pt x="612" y="162"/>
                  <a:pt x="610" y="164"/>
                  <a:pt x="609" y="166"/>
                </a:cubicBezTo>
                <a:cubicBezTo>
                  <a:pt x="604" y="175"/>
                  <a:pt x="599" y="185"/>
                  <a:pt x="594" y="194"/>
                </a:cubicBezTo>
                <a:cubicBezTo>
                  <a:pt x="591" y="200"/>
                  <a:pt x="588" y="207"/>
                  <a:pt x="585" y="213"/>
                </a:cubicBezTo>
                <a:cubicBezTo>
                  <a:pt x="587" y="210"/>
                  <a:pt x="589" y="207"/>
                  <a:pt x="592" y="204"/>
                </a:cubicBezTo>
                <a:cubicBezTo>
                  <a:pt x="592" y="204"/>
                  <a:pt x="592" y="205"/>
                  <a:pt x="593" y="205"/>
                </a:cubicBezTo>
                <a:cubicBezTo>
                  <a:pt x="584" y="229"/>
                  <a:pt x="571" y="251"/>
                  <a:pt x="558" y="273"/>
                </a:cubicBezTo>
                <a:cubicBezTo>
                  <a:pt x="546" y="296"/>
                  <a:pt x="533" y="318"/>
                  <a:pt x="521" y="341"/>
                </a:cubicBezTo>
                <a:cubicBezTo>
                  <a:pt x="521" y="341"/>
                  <a:pt x="522" y="341"/>
                  <a:pt x="522" y="342"/>
                </a:cubicBezTo>
                <a:cubicBezTo>
                  <a:pt x="555" y="287"/>
                  <a:pt x="587" y="232"/>
                  <a:pt x="620" y="176"/>
                </a:cubicBezTo>
                <a:cubicBezTo>
                  <a:pt x="620" y="177"/>
                  <a:pt x="621" y="177"/>
                  <a:pt x="622" y="178"/>
                </a:cubicBezTo>
                <a:cubicBezTo>
                  <a:pt x="619" y="185"/>
                  <a:pt x="615" y="193"/>
                  <a:pt x="611" y="200"/>
                </a:cubicBezTo>
                <a:cubicBezTo>
                  <a:pt x="612" y="201"/>
                  <a:pt x="613" y="201"/>
                  <a:pt x="613" y="201"/>
                </a:cubicBezTo>
                <a:cubicBezTo>
                  <a:pt x="615" y="200"/>
                  <a:pt x="616" y="199"/>
                  <a:pt x="617" y="198"/>
                </a:cubicBezTo>
                <a:cubicBezTo>
                  <a:pt x="618" y="199"/>
                  <a:pt x="619" y="199"/>
                  <a:pt x="619" y="199"/>
                </a:cubicBezTo>
                <a:cubicBezTo>
                  <a:pt x="579" y="280"/>
                  <a:pt x="530" y="356"/>
                  <a:pt x="489" y="436"/>
                </a:cubicBezTo>
                <a:cubicBezTo>
                  <a:pt x="507" y="407"/>
                  <a:pt x="524" y="377"/>
                  <a:pt x="541" y="348"/>
                </a:cubicBezTo>
                <a:cubicBezTo>
                  <a:pt x="559" y="318"/>
                  <a:pt x="576" y="289"/>
                  <a:pt x="594" y="260"/>
                </a:cubicBezTo>
                <a:cubicBezTo>
                  <a:pt x="611" y="231"/>
                  <a:pt x="629" y="202"/>
                  <a:pt x="647" y="173"/>
                </a:cubicBezTo>
                <a:cubicBezTo>
                  <a:pt x="648" y="174"/>
                  <a:pt x="648" y="174"/>
                  <a:pt x="649" y="174"/>
                </a:cubicBezTo>
                <a:cubicBezTo>
                  <a:pt x="649" y="175"/>
                  <a:pt x="649" y="175"/>
                  <a:pt x="648" y="176"/>
                </a:cubicBezTo>
                <a:cubicBezTo>
                  <a:pt x="644" y="186"/>
                  <a:pt x="639" y="196"/>
                  <a:pt x="634" y="205"/>
                </a:cubicBezTo>
                <a:cubicBezTo>
                  <a:pt x="616" y="236"/>
                  <a:pt x="598" y="267"/>
                  <a:pt x="580" y="298"/>
                </a:cubicBezTo>
                <a:cubicBezTo>
                  <a:pt x="560" y="332"/>
                  <a:pt x="539" y="366"/>
                  <a:pt x="520" y="400"/>
                </a:cubicBezTo>
                <a:cubicBezTo>
                  <a:pt x="502" y="433"/>
                  <a:pt x="485" y="466"/>
                  <a:pt x="468" y="500"/>
                </a:cubicBezTo>
                <a:cubicBezTo>
                  <a:pt x="454" y="528"/>
                  <a:pt x="440" y="556"/>
                  <a:pt x="426" y="585"/>
                </a:cubicBezTo>
                <a:cubicBezTo>
                  <a:pt x="405" y="625"/>
                  <a:pt x="385" y="666"/>
                  <a:pt x="364" y="706"/>
                </a:cubicBezTo>
                <a:cubicBezTo>
                  <a:pt x="363" y="709"/>
                  <a:pt x="363" y="713"/>
                  <a:pt x="362" y="717"/>
                </a:cubicBezTo>
                <a:cubicBezTo>
                  <a:pt x="362" y="718"/>
                  <a:pt x="361" y="718"/>
                  <a:pt x="360" y="719"/>
                </a:cubicBezTo>
                <a:cubicBezTo>
                  <a:pt x="359" y="720"/>
                  <a:pt x="357" y="720"/>
                  <a:pt x="357" y="722"/>
                </a:cubicBezTo>
                <a:cubicBezTo>
                  <a:pt x="355" y="724"/>
                  <a:pt x="354" y="727"/>
                  <a:pt x="352" y="729"/>
                </a:cubicBezTo>
                <a:cubicBezTo>
                  <a:pt x="341" y="757"/>
                  <a:pt x="329" y="784"/>
                  <a:pt x="318" y="811"/>
                </a:cubicBezTo>
                <a:cubicBezTo>
                  <a:pt x="309" y="833"/>
                  <a:pt x="301" y="774"/>
                  <a:pt x="294" y="796"/>
                </a:cubicBezTo>
                <a:cubicBezTo>
                  <a:pt x="288" y="813"/>
                  <a:pt x="295" y="806"/>
                  <a:pt x="289" y="823"/>
                </a:cubicBezTo>
                <a:cubicBezTo>
                  <a:pt x="283" y="842"/>
                  <a:pt x="281" y="852"/>
                  <a:pt x="274" y="871"/>
                </a:cubicBezTo>
                <a:cubicBezTo>
                  <a:pt x="270" y="882"/>
                  <a:pt x="277" y="871"/>
                  <a:pt x="272" y="882"/>
                </a:cubicBezTo>
                <a:cubicBezTo>
                  <a:pt x="271" y="884"/>
                  <a:pt x="261" y="901"/>
                  <a:pt x="259" y="903"/>
                </a:cubicBezTo>
                <a:cubicBezTo>
                  <a:pt x="259" y="903"/>
                  <a:pt x="258" y="903"/>
                  <a:pt x="257" y="903"/>
                </a:cubicBezTo>
                <a:cubicBezTo>
                  <a:pt x="257" y="901"/>
                  <a:pt x="256" y="900"/>
                  <a:pt x="256" y="899"/>
                </a:cubicBezTo>
                <a:cubicBezTo>
                  <a:pt x="255" y="889"/>
                  <a:pt x="262" y="864"/>
                  <a:pt x="262" y="854"/>
                </a:cubicBezTo>
                <a:cubicBezTo>
                  <a:pt x="262" y="847"/>
                  <a:pt x="253" y="863"/>
                  <a:pt x="255" y="857"/>
                </a:cubicBezTo>
                <a:cubicBezTo>
                  <a:pt x="255" y="855"/>
                  <a:pt x="254" y="854"/>
                  <a:pt x="254" y="853"/>
                </a:cubicBezTo>
                <a:cubicBezTo>
                  <a:pt x="254" y="852"/>
                  <a:pt x="253" y="852"/>
                  <a:pt x="252" y="852"/>
                </a:cubicBezTo>
                <a:cubicBezTo>
                  <a:pt x="252" y="853"/>
                  <a:pt x="251" y="854"/>
                  <a:pt x="251" y="855"/>
                </a:cubicBezTo>
                <a:cubicBezTo>
                  <a:pt x="246" y="864"/>
                  <a:pt x="252" y="850"/>
                  <a:pt x="247" y="858"/>
                </a:cubicBezTo>
                <a:cubicBezTo>
                  <a:pt x="247" y="859"/>
                  <a:pt x="245" y="860"/>
                  <a:pt x="244" y="861"/>
                </a:cubicBezTo>
                <a:cubicBezTo>
                  <a:pt x="244" y="860"/>
                  <a:pt x="243" y="860"/>
                  <a:pt x="242" y="860"/>
                </a:cubicBezTo>
                <a:cubicBezTo>
                  <a:pt x="242" y="858"/>
                  <a:pt x="242" y="857"/>
                  <a:pt x="242" y="856"/>
                </a:cubicBezTo>
                <a:cubicBezTo>
                  <a:pt x="245" y="847"/>
                  <a:pt x="237" y="862"/>
                  <a:pt x="239" y="854"/>
                </a:cubicBezTo>
                <a:cubicBezTo>
                  <a:pt x="240" y="852"/>
                  <a:pt x="244" y="933"/>
                  <a:pt x="238" y="930"/>
                </a:cubicBezTo>
                <a:cubicBezTo>
                  <a:pt x="238" y="929"/>
                  <a:pt x="238" y="928"/>
                  <a:pt x="238" y="927"/>
                </a:cubicBezTo>
                <a:cubicBezTo>
                  <a:pt x="238" y="925"/>
                  <a:pt x="238" y="923"/>
                  <a:pt x="238" y="922"/>
                </a:cubicBezTo>
                <a:cubicBezTo>
                  <a:pt x="240" y="898"/>
                  <a:pt x="242" y="886"/>
                  <a:pt x="250" y="865"/>
                </a:cubicBezTo>
                <a:cubicBezTo>
                  <a:pt x="251" y="861"/>
                  <a:pt x="249" y="857"/>
                  <a:pt x="246" y="853"/>
                </a:cubicBezTo>
                <a:cubicBezTo>
                  <a:pt x="245" y="856"/>
                  <a:pt x="244" y="859"/>
                  <a:pt x="243" y="861"/>
                </a:cubicBezTo>
                <a:cubicBezTo>
                  <a:pt x="240" y="870"/>
                  <a:pt x="238" y="879"/>
                  <a:pt x="235" y="887"/>
                </a:cubicBezTo>
                <a:cubicBezTo>
                  <a:pt x="228" y="904"/>
                  <a:pt x="226" y="910"/>
                  <a:pt x="220" y="926"/>
                </a:cubicBezTo>
                <a:cubicBezTo>
                  <a:pt x="220" y="927"/>
                  <a:pt x="218" y="928"/>
                  <a:pt x="217" y="928"/>
                </a:cubicBezTo>
                <a:cubicBezTo>
                  <a:pt x="217" y="928"/>
                  <a:pt x="216" y="928"/>
                  <a:pt x="216" y="928"/>
                </a:cubicBezTo>
                <a:cubicBezTo>
                  <a:pt x="215" y="926"/>
                  <a:pt x="215" y="925"/>
                  <a:pt x="215" y="924"/>
                </a:cubicBezTo>
                <a:cubicBezTo>
                  <a:pt x="216" y="915"/>
                  <a:pt x="212" y="916"/>
                  <a:pt x="215" y="908"/>
                </a:cubicBezTo>
                <a:cubicBezTo>
                  <a:pt x="220" y="888"/>
                  <a:pt x="225" y="869"/>
                  <a:pt x="231" y="850"/>
                </a:cubicBezTo>
                <a:cubicBezTo>
                  <a:pt x="236" y="832"/>
                  <a:pt x="230" y="839"/>
                  <a:pt x="236" y="821"/>
                </a:cubicBezTo>
                <a:cubicBezTo>
                  <a:pt x="243" y="804"/>
                  <a:pt x="249" y="786"/>
                  <a:pt x="252" y="766"/>
                </a:cubicBezTo>
                <a:cubicBezTo>
                  <a:pt x="252" y="763"/>
                  <a:pt x="252" y="760"/>
                  <a:pt x="253" y="757"/>
                </a:cubicBezTo>
                <a:cubicBezTo>
                  <a:pt x="252" y="757"/>
                  <a:pt x="252" y="756"/>
                  <a:pt x="251" y="756"/>
                </a:cubicBezTo>
                <a:cubicBezTo>
                  <a:pt x="251" y="758"/>
                  <a:pt x="250" y="760"/>
                  <a:pt x="249" y="762"/>
                </a:cubicBezTo>
                <a:cubicBezTo>
                  <a:pt x="248" y="769"/>
                  <a:pt x="246" y="776"/>
                  <a:pt x="244" y="783"/>
                </a:cubicBezTo>
                <a:cubicBezTo>
                  <a:pt x="242" y="792"/>
                  <a:pt x="240" y="801"/>
                  <a:pt x="237" y="810"/>
                </a:cubicBezTo>
                <a:cubicBezTo>
                  <a:pt x="235" y="818"/>
                  <a:pt x="233" y="825"/>
                  <a:pt x="231" y="832"/>
                </a:cubicBezTo>
                <a:cubicBezTo>
                  <a:pt x="227" y="843"/>
                  <a:pt x="236" y="830"/>
                  <a:pt x="232" y="841"/>
                </a:cubicBezTo>
                <a:cubicBezTo>
                  <a:pt x="227" y="852"/>
                  <a:pt x="222" y="864"/>
                  <a:pt x="218" y="875"/>
                </a:cubicBezTo>
                <a:cubicBezTo>
                  <a:pt x="217" y="876"/>
                  <a:pt x="216" y="876"/>
                  <a:pt x="215" y="877"/>
                </a:cubicBezTo>
                <a:cubicBezTo>
                  <a:pt x="215" y="877"/>
                  <a:pt x="214" y="877"/>
                  <a:pt x="214" y="876"/>
                </a:cubicBezTo>
                <a:cubicBezTo>
                  <a:pt x="213" y="875"/>
                  <a:pt x="213" y="873"/>
                  <a:pt x="213" y="872"/>
                </a:cubicBezTo>
                <a:cubicBezTo>
                  <a:pt x="213" y="867"/>
                  <a:pt x="206" y="878"/>
                  <a:pt x="207" y="874"/>
                </a:cubicBezTo>
                <a:cubicBezTo>
                  <a:pt x="208" y="872"/>
                  <a:pt x="207" y="870"/>
                  <a:pt x="203" y="868"/>
                </a:cubicBezTo>
                <a:cubicBezTo>
                  <a:pt x="202" y="869"/>
                  <a:pt x="202" y="869"/>
                  <a:pt x="202" y="870"/>
                </a:cubicBezTo>
                <a:cubicBezTo>
                  <a:pt x="198" y="879"/>
                  <a:pt x="195" y="888"/>
                  <a:pt x="191" y="897"/>
                </a:cubicBezTo>
                <a:cubicBezTo>
                  <a:pt x="191" y="898"/>
                  <a:pt x="191" y="899"/>
                  <a:pt x="189" y="900"/>
                </a:cubicBezTo>
                <a:cubicBezTo>
                  <a:pt x="185" y="900"/>
                  <a:pt x="185" y="903"/>
                  <a:pt x="184" y="906"/>
                </a:cubicBezTo>
                <a:cubicBezTo>
                  <a:pt x="183" y="907"/>
                  <a:pt x="182" y="907"/>
                  <a:pt x="181" y="908"/>
                </a:cubicBezTo>
                <a:cubicBezTo>
                  <a:pt x="180" y="908"/>
                  <a:pt x="180" y="907"/>
                  <a:pt x="179" y="907"/>
                </a:cubicBezTo>
                <a:cubicBezTo>
                  <a:pt x="179" y="905"/>
                  <a:pt x="175" y="911"/>
                  <a:pt x="175" y="908"/>
                </a:cubicBezTo>
                <a:cubicBezTo>
                  <a:pt x="180" y="889"/>
                  <a:pt x="171" y="896"/>
                  <a:pt x="177" y="877"/>
                </a:cubicBezTo>
                <a:cubicBezTo>
                  <a:pt x="187" y="844"/>
                  <a:pt x="198" y="811"/>
                  <a:pt x="204" y="777"/>
                </a:cubicBezTo>
                <a:cubicBezTo>
                  <a:pt x="204" y="773"/>
                  <a:pt x="205" y="770"/>
                  <a:pt x="205" y="767"/>
                </a:cubicBezTo>
                <a:cubicBezTo>
                  <a:pt x="204" y="767"/>
                  <a:pt x="203" y="768"/>
                  <a:pt x="203" y="769"/>
                </a:cubicBezTo>
                <a:cubicBezTo>
                  <a:pt x="200" y="779"/>
                  <a:pt x="196" y="789"/>
                  <a:pt x="193" y="800"/>
                </a:cubicBezTo>
                <a:cubicBezTo>
                  <a:pt x="190" y="808"/>
                  <a:pt x="186" y="816"/>
                  <a:pt x="183" y="824"/>
                </a:cubicBezTo>
                <a:cubicBezTo>
                  <a:pt x="178" y="842"/>
                  <a:pt x="172" y="860"/>
                  <a:pt x="166" y="878"/>
                </a:cubicBezTo>
                <a:cubicBezTo>
                  <a:pt x="165" y="880"/>
                  <a:pt x="163" y="882"/>
                  <a:pt x="161" y="884"/>
                </a:cubicBezTo>
                <a:cubicBezTo>
                  <a:pt x="161" y="884"/>
                  <a:pt x="160" y="885"/>
                  <a:pt x="160" y="886"/>
                </a:cubicBezTo>
                <a:cubicBezTo>
                  <a:pt x="158" y="890"/>
                  <a:pt x="157" y="895"/>
                  <a:pt x="156" y="900"/>
                </a:cubicBezTo>
                <a:cubicBezTo>
                  <a:pt x="153" y="907"/>
                  <a:pt x="164" y="888"/>
                  <a:pt x="162" y="895"/>
                </a:cubicBezTo>
                <a:cubicBezTo>
                  <a:pt x="162" y="897"/>
                  <a:pt x="160" y="897"/>
                  <a:pt x="159" y="899"/>
                </a:cubicBezTo>
                <a:cubicBezTo>
                  <a:pt x="159" y="898"/>
                  <a:pt x="158" y="898"/>
                  <a:pt x="158" y="898"/>
                </a:cubicBezTo>
                <a:cubicBezTo>
                  <a:pt x="157" y="896"/>
                  <a:pt x="157" y="895"/>
                  <a:pt x="157" y="893"/>
                </a:cubicBezTo>
                <a:cubicBezTo>
                  <a:pt x="158" y="888"/>
                  <a:pt x="147" y="909"/>
                  <a:pt x="148" y="903"/>
                </a:cubicBezTo>
                <a:cubicBezTo>
                  <a:pt x="150" y="892"/>
                  <a:pt x="151" y="881"/>
                  <a:pt x="153" y="870"/>
                </a:cubicBezTo>
                <a:cubicBezTo>
                  <a:pt x="154" y="861"/>
                  <a:pt x="156" y="853"/>
                  <a:pt x="158" y="844"/>
                </a:cubicBezTo>
                <a:cubicBezTo>
                  <a:pt x="156" y="849"/>
                  <a:pt x="154" y="855"/>
                  <a:pt x="152" y="861"/>
                </a:cubicBezTo>
                <a:cubicBezTo>
                  <a:pt x="149" y="871"/>
                  <a:pt x="146" y="882"/>
                  <a:pt x="143" y="892"/>
                </a:cubicBezTo>
                <a:cubicBezTo>
                  <a:pt x="143" y="894"/>
                  <a:pt x="142" y="895"/>
                  <a:pt x="141" y="896"/>
                </a:cubicBezTo>
                <a:cubicBezTo>
                  <a:pt x="140" y="895"/>
                  <a:pt x="139" y="895"/>
                  <a:pt x="138" y="895"/>
                </a:cubicBezTo>
                <a:cubicBezTo>
                  <a:pt x="138" y="892"/>
                  <a:pt x="138" y="889"/>
                  <a:pt x="139" y="887"/>
                </a:cubicBezTo>
                <a:cubicBezTo>
                  <a:pt x="144" y="866"/>
                  <a:pt x="149" y="845"/>
                  <a:pt x="154" y="824"/>
                </a:cubicBezTo>
                <a:cubicBezTo>
                  <a:pt x="158" y="809"/>
                  <a:pt x="162" y="794"/>
                  <a:pt x="165" y="778"/>
                </a:cubicBezTo>
                <a:cubicBezTo>
                  <a:pt x="167" y="773"/>
                  <a:pt x="167" y="767"/>
                  <a:pt x="168" y="761"/>
                </a:cubicBezTo>
                <a:cubicBezTo>
                  <a:pt x="167" y="762"/>
                  <a:pt x="166" y="764"/>
                  <a:pt x="166" y="765"/>
                </a:cubicBezTo>
                <a:cubicBezTo>
                  <a:pt x="163" y="770"/>
                  <a:pt x="164" y="776"/>
                  <a:pt x="158" y="780"/>
                </a:cubicBezTo>
                <a:cubicBezTo>
                  <a:pt x="155" y="781"/>
                  <a:pt x="156" y="785"/>
                  <a:pt x="155" y="788"/>
                </a:cubicBezTo>
                <a:cubicBezTo>
                  <a:pt x="149" y="808"/>
                  <a:pt x="144" y="828"/>
                  <a:pt x="138" y="848"/>
                </a:cubicBezTo>
                <a:cubicBezTo>
                  <a:pt x="136" y="858"/>
                  <a:pt x="134" y="868"/>
                  <a:pt x="131" y="878"/>
                </a:cubicBezTo>
                <a:cubicBezTo>
                  <a:pt x="131" y="880"/>
                  <a:pt x="131" y="883"/>
                  <a:pt x="126" y="882"/>
                </a:cubicBezTo>
                <a:cubicBezTo>
                  <a:pt x="128" y="847"/>
                  <a:pt x="136" y="816"/>
                  <a:pt x="141" y="783"/>
                </a:cubicBezTo>
                <a:cubicBezTo>
                  <a:pt x="138" y="786"/>
                  <a:pt x="139" y="791"/>
                  <a:pt x="134" y="793"/>
                </a:cubicBezTo>
                <a:cubicBezTo>
                  <a:pt x="134" y="778"/>
                  <a:pt x="107" y="829"/>
                  <a:pt x="108" y="815"/>
                </a:cubicBezTo>
                <a:cubicBezTo>
                  <a:pt x="106" y="815"/>
                  <a:pt x="105" y="815"/>
                  <a:pt x="104" y="816"/>
                </a:cubicBezTo>
                <a:cubicBezTo>
                  <a:pt x="101" y="830"/>
                  <a:pt x="128" y="781"/>
                  <a:pt x="124" y="796"/>
                </a:cubicBezTo>
                <a:cubicBezTo>
                  <a:pt x="122" y="807"/>
                  <a:pt x="119" y="818"/>
                  <a:pt x="116" y="829"/>
                </a:cubicBezTo>
                <a:cubicBezTo>
                  <a:pt x="116" y="830"/>
                  <a:pt x="115" y="831"/>
                  <a:pt x="115" y="832"/>
                </a:cubicBezTo>
                <a:cubicBezTo>
                  <a:pt x="114" y="832"/>
                  <a:pt x="113" y="832"/>
                  <a:pt x="112" y="831"/>
                </a:cubicBezTo>
                <a:cubicBezTo>
                  <a:pt x="112" y="830"/>
                  <a:pt x="111" y="828"/>
                  <a:pt x="111" y="827"/>
                </a:cubicBezTo>
                <a:cubicBezTo>
                  <a:pt x="112" y="821"/>
                  <a:pt x="113" y="816"/>
                  <a:pt x="113" y="810"/>
                </a:cubicBezTo>
                <a:cubicBezTo>
                  <a:pt x="115" y="794"/>
                  <a:pt x="86" y="841"/>
                  <a:pt x="87" y="825"/>
                </a:cubicBezTo>
                <a:cubicBezTo>
                  <a:pt x="87" y="824"/>
                  <a:pt x="87" y="822"/>
                  <a:pt x="86" y="822"/>
                </a:cubicBezTo>
                <a:cubicBezTo>
                  <a:pt x="81" y="818"/>
                  <a:pt x="83" y="816"/>
                  <a:pt x="83" y="813"/>
                </a:cubicBezTo>
                <a:cubicBezTo>
                  <a:pt x="83" y="805"/>
                  <a:pt x="79" y="807"/>
                  <a:pt x="79" y="799"/>
                </a:cubicBezTo>
                <a:cubicBezTo>
                  <a:pt x="79" y="793"/>
                  <a:pt x="80" y="786"/>
                  <a:pt x="81" y="780"/>
                </a:cubicBezTo>
                <a:cubicBezTo>
                  <a:pt x="81" y="775"/>
                  <a:pt x="83" y="770"/>
                  <a:pt x="84" y="765"/>
                </a:cubicBezTo>
                <a:cubicBezTo>
                  <a:pt x="80" y="773"/>
                  <a:pt x="78" y="782"/>
                  <a:pt x="76" y="790"/>
                </a:cubicBezTo>
                <a:cubicBezTo>
                  <a:pt x="73" y="800"/>
                  <a:pt x="71" y="810"/>
                  <a:pt x="69" y="820"/>
                </a:cubicBezTo>
                <a:cubicBezTo>
                  <a:pt x="69" y="821"/>
                  <a:pt x="68" y="822"/>
                  <a:pt x="68" y="823"/>
                </a:cubicBezTo>
                <a:cubicBezTo>
                  <a:pt x="67" y="823"/>
                  <a:pt x="66" y="823"/>
                  <a:pt x="65" y="822"/>
                </a:cubicBezTo>
                <a:cubicBezTo>
                  <a:pt x="65" y="821"/>
                  <a:pt x="64" y="819"/>
                  <a:pt x="65" y="818"/>
                </a:cubicBezTo>
                <a:cubicBezTo>
                  <a:pt x="65" y="812"/>
                  <a:pt x="66" y="805"/>
                  <a:pt x="67" y="799"/>
                </a:cubicBezTo>
                <a:cubicBezTo>
                  <a:pt x="67" y="795"/>
                  <a:pt x="68" y="792"/>
                  <a:pt x="68" y="788"/>
                </a:cubicBezTo>
                <a:cubicBezTo>
                  <a:pt x="67" y="789"/>
                  <a:pt x="67" y="790"/>
                  <a:pt x="66" y="791"/>
                </a:cubicBezTo>
                <a:cubicBezTo>
                  <a:pt x="62" y="808"/>
                  <a:pt x="59" y="824"/>
                  <a:pt x="55" y="841"/>
                </a:cubicBezTo>
                <a:cubicBezTo>
                  <a:pt x="54" y="842"/>
                  <a:pt x="53" y="844"/>
                  <a:pt x="52" y="845"/>
                </a:cubicBezTo>
                <a:cubicBezTo>
                  <a:pt x="52" y="845"/>
                  <a:pt x="51" y="845"/>
                  <a:pt x="50" y="844"/>
                </a:cubicBezTo>
                <a:cubicBezTo>
                  <a:pt x="50" y="842"/>
                  <a:pt x="49" y="840"/>
                  <a:pt x="50" y="838"/>
                </a:cubicBezTo>
                <a:cubicBezTo>
                  <a:pt x="51" y="823"/>
                  <a:pt x="53" y="809"/>
                  <a:pt x="54" y="794"/>
                </a:cubicBezTo>
                <a:cubicBezTo>
                  <a:pt x="55" y="787"/>
                  <a:pt x="55" y="780"/>
                  <a:pt x="51" y="771"/>
                </a:cubicBezTo>
                <a:cubicBezTo>
                  <a:pt x="48" y="767"/>
                  <a:pt x="48" y="763"/>
                  <a:pt x="48" y="759"/>
                </a:cubicBezTo>
                <a:cubicBezTo>
                  <a:pt x="50" y="749"/>
                  <a:pt x="24" y="795"/>
                  <a:pt x="29" y="786"/>
                </a:cubicBezTo>
                <a:cubicBezTo>
                  <a:pt x="33" y="777"/>
                  <a:pt x="30" y="765"/>
                  <a:pt x="32" y="755"/>
                </a:cubicBezTo>
                <a:cubicBezTo>
                  <a:pt x="31" y="755"/>
                  <a:pt x="30" y="756"/>
                  <a:pt x="30" y="756"/>
                </a:cubicBezTo>
                <a:cubicBezTo>
                  <a:pt x="25" y="768"/>
                  <a:pt x="21" y="779"/>
                  <a:pt x="16" y="790"/>
                </a:cubicBezTo>
                <a:cubicBezTo>
                  <a:pt x="13" y="800"/>
                  <a:pt x="10" y="810"/>
                  <a:pt x="7" y="819"/>
                </a:cubicBezTo>
                <a:cubicBezTo>
                  <a:pt x="7" y="821"/>
                  <a:pt x="5" y="822"/>
                  <a:pt x="4" y="824"/>
                </a:cubicBezTo>
                <a:cubicBezTo>
                  <a:pt x="4" y="823"/>
                  <a:pt x="3" y="823"/>
                  <a:pt x="2" y="823"/>
                </a:cubicBezTo>
                <a:cubicBezTo>
                  <a:pt x="2" y="821"/>
                  <a:pt x="1" y="819"/>
                  <a:pt x="2" y="817"/>
                </a:cubicBezTo>
                <a:cubicBezTo>
                  <a:pt x="4" y="809"/>
                  <a:pt x="6" y="801"/>
                  <a:pt x="8" y="794"/>
                </a:cubicBezTo>
                <a:cubicBezTo>
                  <a:pt x="8" y="792"/>
                  <a:pt x="8" y="791"/>
                  <a:pt x="8" y="789"/>
                </a:cubicBezTo>
                <a:cubicBezTo>
                  <a:pt x="8" y="789"/>
                  <a:pt x="7" y="789"/>
                  <a:pt x="7" y="789"/>
                </a:cubicBezTo>
                <a:cubicBezTo>
                  <a:pt x="5" y="792"/>
                  <a:pt x="4" y="794"/>
                  <a:pt x="3" y="797"/>
                </a:cubicBezTo>
                <a:cubicBezTo>
                  <a:pt x="2" y="797"/>
                  <a:pt x="1" y="797"/>
                  <a:pt x="1" y="796"/>
                </a:cubicBezTo>
                <a:cubicBezTo>
                  <a:pt x="0" y="795"/>
                  <a:pt x="0" y="793"/>
                  <a:pt x="0" y="791"/>
                </a:cubicBezTo>
                <a:cubicBezTo>
                  <a:pt x="3" y="777"/>
                  <a:pt x="6" y="762"/>
                  <a:pt x="10" y="748"/>
                </a:cubicBezTo>
                <a:cubicBezTo>
                  <a:pt x="16" y="730"/>
                  <a:pt x="23" y="712"/>
                  <a:pt x="31" y="695"/>
                </a:cubicBezTo>
                <a:cubicBezTo>
                  <a:pt x="38" y="678"/>
                  <a:pt x="124" y="505"/>
                  <a:pt x="132" y="489"/>
                </a:cubicBezTo>
                <a:cubicBezTo>
                  <a:pt x="141" y="471"/>
                  <a:pt x="150" y="454"/>
                  <a:pt x="158" y="436"/>
                </a:cubicBezTo>
                <a:cubicBezTo>
                  <a:pt x="164" y="424"/>
                  <a:pt x="171" y="411"/>
                  <a:pt x="176" y="399"/>
                </a:cubicBezTo>
                <a:cubicBezTo>
                  <a:pt x="179" y="394"/>
                  <a:pt x="180" y="389"/>
                  <a:pt x="183" y="384"/>
                </a:cubicBezTo>
                <a:cubicBezTo>
                  <a:pt x="183" y="382"/>
                  <a:pt x="184" y="380"/>
                  <a:pt x="185" y="377"/>
                </a:cubicBezTo>
                <a:cubicBezTo>
                  <a:pt x="187" y="375"/>
                  <a:pt x="189" y="374"/>
                  <a:pt x="190" y="372"/>
                </a:cubicBezTo>
                <a:cubicBezTo>
                  <a:pt x="191" y="371"/>
                  <a:pt x="189" y="368"/>
                  <a:pt x="191" y="368"/>
                </a:cubicBezTo>
                <a:cubicBezTo>
                  <a:pt x="194" y="368"/>
                  <a:pt x="193" y="366"/>
                  <a:pt x="191" y="364"/>
                </a:cubicBezTo>
                <a:cubicBezTo>
                  <a:pt x="195" y="365"/>
                  <a:pt x="195" y="364"/>
                  <a:pt x="192" y="361"/>
                </a:cubicBezTo>
                <a:cubicBezTo>
                  <a:pt x="193" y="361"/>
                  <a:pt x="194" y="362"/>
                  <a:pt x="195" y="362"/>
                </a:cubicBezTo>
                <a:cubicBezTo>
                  <a:pt x="195" y="361"/>
                  <a:pt x="195" y="360"/>
                  <a:pt x="196" y="358"/>
                </a:cubicBezTo>
                <a:cubicBezTo>
                  <a:pt x="199" y="359"/>
                  <a:pt x="198" y="357"/>
                  <a:pt x="197" y="356"/>
                </a:cubicBezTo>
                <a:cubicBezTo>
                  <a:pt x="204" y="343"/>
                  <a:pt x="210" y="330"/>
                  <a:pt x="216" y="317"/>
                </a:cubicBezTo>
                <a:close/>
                <a:moveTo>
                  <a:pt x="235" y="675"/>
                </a:moveTo>
                <a:cubicBezTo>
                  <a:pt x="243" y="657"/>
                  <a:pt x="262" y="612"/>
                  <a:pt x="270" y="594"/>
                </a:cubicBezTo>
                <a:cubicBezTo>
                  <a:pt x="275" y="583"/>
                  <a:pt x="281" y="571"/>
                  <a:pt x="287" y="561"/>
                </a:cubicBezTo>
                <a:cubicBezTo>
                  <a:pt x="295" y="545"/>
                  <a:pt x="305" y="523"/>
                  <a:pt x="312" y="508"/>
                </a:cubicBezTo>
                <a:cubicBezTo>
                  <a:pt x="324" y="482"/>
                  <a:pt x="340" y="453"/>
                  <a:pt x="352" y="428"/>
                </a:cubicBezTo>
                <a:cubicBezTo>
                  <a:pt x="365" y="401"/>
                  <a:pt x="374" y="387"/>
                  <a:pt x="387" y="360"/>
                </a:cubicBezTo>
                <a:cubicBezTo>
                  <a:pt x="392" y="349"/>
                  <a:pt x="406" y="333"/>
                  <a:pt x="410" y="322"/>
                </a:cubicBezTo>
                <a:cubicBezTo>
                  <a:pt x="391" y="340"/>
                  <a:pt x="234" y="665"/>
                  <a:pt x="221" y="711"/>
                </a:cubicBezTo>
                <a:cubicBezTo>
                  <a:pt x="222" y="712"/>
                  <a:pt x="222" y="712"/>
                  <a:pt x="223" y="712"/>
                </a:cubicBezTo>
                <a:cubicBezTo>
                  <a:pt x="230" y="699"/>
                  <a:pt x="229" y="689"/>
                  <a:pt x="235" y="675"/>
                </a:cubicBezTo>
                <a:close/>
                <a:moveTo>
                  <a:pt x="251" y="484"/>
                </a:moveTo>
                <a:cubicBezTo>
                  <a:pt x="274" y="435"/>
                  <a:pt x="296" y="386"/>
                  <a:pt x="319" y="337"/>
                </a:cubicBezTo>
                <a:cubicBezTo>
                  <a:pt x="319" y="336"/>
                  <a:pt x="318" y="336"/>
                  <a:pt x="318" y="336"/>
                </a:cubicBezTo>
                <a:cubicBezTo>
                  <a:pt x="293" y="384"/>
                  <a:pt x="272" y="434"/>
                  <a:pt x="251" y="484"/>
                </a:cubicBezTo>
                <a:close/>
                <a:moveTo>
                  <a:pt x="298" y="695"/>
                </a:moveTo>
                <a:cubicBezTo>
                  <a:pt x="287" y="715"/>
                  <a:pt x="279" y="737"/>
                  <a:pt x="277" y="763"/>
                </a:cubicBezTo>
                <a:cubicBezTo>
                  <a:pt x="284" y="740"/>
                  <a:pt x="291" y="717"/>
                  <a:pt x="298" y="695"/>
                </a:cubicBezTo>
                <a:close/>
                <a:moveTo>
                  <a:pt x="403" y="379"/>
                </a:moveTo>
                <a:cubicBezTo>
                  <a:pt x="403" y="379"/>
                  <a:pt x="403" y="379"/>
                  <a:pt x="403" y="379"/>
                </a:cubicBezTo>
                <a:cubicBezTo>
                  <a:pt x="387" y="411"/>
                  <a:pt x="372" y="442"/>
                  <a:pt x="356" y="474"/>
                </a:cubicBezTo>
                <a:cubicBezTo>
                  <a:pt x="356" y="474"/>
                  <a:pt x="357" y="474"/>
                  <a:pt x="357" y="474"/>
                </a:cubicBezTo>
                <a:cubicBezTo>
                  <a:pt x="372" y="443"/>
                  <a:pt x="388" y="411"/>
                  <a:pt x="403" y="379"/>
                </a:cubicBezTo>
                <a:close/>
                <a:moveTo>
                  <a:pt x="263" y="713"/>
                </a:moveTo>
                <a:cubicBezTo>
                  <a:pt x="264" y="713"/>
                  <a:pt x="264" y="713"/>
                  <a:pt x="265" y="714"/>
                </a:cubicBezTo>
                <a:cubicBezTo>
                  <a:pt x="277" y="701"/>
                  <a:pt x="277" y="682"/>
                  <a:pt x="283" y="666"/>
                </a:cubicBezTo>
                <a:cubicBezTo>
                  <a:pt x="276" y="682"/>
                  <a:pt x="270" y="697"/>
                  <a:pt x="263" y="713"/>
                </a:cubicBezTo>
                <a:close/>
                <a:moveTo>
                  <a:pt x="213" y="573"/>
                </a:moveTo>
                <a:cubicBezTo>
                  <a:pt x="213" y="573"/>
                  <a:pt x="214" y="573"/>
                  <a:pt x="214" y="573"/>
                </a:cubicBezTo>
                <a:cubicBezTo>
                  <a:pt x="219" y="563"/>
                  <a:pt x="224" y="552"/>
                  <a:pt x="229" y="542"/>
                </a:cubicBezTo>
                <a:cubicBezTo>
                  <a:pt x="228" y="541"/>
                  <a:pt x="227" y="541"/>
                  <a:pt x="227" y="540"/>
                </a:cubicBezTo>
                <a:cubicBezTo>
                  <a:pt x="222" y="551"/>
                  <a:pt x="218" y="562"/>
                  <a:pt x="213" y="573"/>
                </a:cubicBezTo>
                <a:close/>
                <a:moveTo>
                  <a:pt x="465" y="444"/>
                </a:moveTo>
                <a:cubicBezTo>
                  <a:pt x="465" y="444"/>
                  <a:pt x="465" y="444"/>
                  <a:pt x="466" y="444"/>
                </a:cubicBezTo>
                <a:cubicBezTo>
                  <a:pt x="476" y="425"/>
                  <a:pt x="487" y="405"/>
                  <a:pt x="497" y="386"/>
                </a:cubicBezTo>
                <a:cubicBezTo>
                  <a:pt x="497" y="386"/>
                  <a:pt x="497" y="386"/>
                  <a:pt x="496" y="385"/>
                </a:cubicBezTo>
                <a:cubicBezTo>
                  <a:pt x="486" y="405"/>
                  <a:pt x="475" y="424"/>
                  <a:pt x="465" y="444"/>
                </a:cubicBezTo>
                <a:close/>
                <a:moveTo>
                  <a:pt x="349" y="277"/>
                </a:moveTo>
                <a:cubicBezTo>
                  <a:pt x="349" y="277"/>
                  <a:pt x="349" y="277"/>
                  <a:pt x="349" y="277"/>
                </a:cubicBezTo>
                <a:cubicBezTo>
                  <a:pt x="340" y="293"/>
                  <a:pt x="331" y="310"/>
                  <a:pt x="323" y="326"/>
                </a:cubicBezTo>
                <a:cubicBezTo>
                  <a:pt x="323" y="327"/>
                  <a:pt x="324" y="327"/>
                  <a:pt x="324" y="327"/>
                </a:cubicBezTo>
                <a:cubicBezTo>
                  <a:pt x="333" y="311"/>
                  <a:pt x="341" y="294"/>
                  <a:pt x="349" y="277"/>
                </a:cubicBezTo>
                <a:close/>
                <a:moveTo>
                  <a:pt x="329" y="532"/>
                </a:moveTo>
                <a:cubicBezTo>
                  <a:pt x="330" y="532"/>
                  <a:pt x="330" y="532"/>
                  <a:pt x="330" y="532"/>
                </a:cubicBezTo>
                <a:cubicBezTo>
                  <a:pt x="336" y="519"/>
                  <a:pt x="343" y="505"/>
                  <a:pt x="350" y="491"/>
                </a:cubicBezTo>
                <a:cubicBezTo>
                  <a:pt x="350" y="491"/>
                  <a:pt x="349" y="491"/>
                  <a:pt x="349" y="491"/>
                </a:cubicBezTo>
                <a:cubicBezTo>
                  <a:pt x="343" y="505"/>
                  <a:pt x="336" y="518"/>
                  <a:pt x="329" y="532"/>
                </a:cubicBezTo>
                <a:close/>
                <a:moveTo>
                  <a:pt x="192" y="684"/>
                </a:moveTo>
                <a:cubicBezTo>
                  <a:pt x="196" y="682"/>
                  <a:pt x="198" y="677"/>
                  <a:pt x="198" y="666"/>
                </a:cubicBezTo>
                <a:cubicBezTo>
                  <a:pt x="196" y="672"/>
                  <a:pt x="194" y="678"/>
                  <a:pt x="192" y="684"/>
                </a:cubicBezTo>
                <a:close/>
                <a:moveTo>
                  <a:pt x="507" y="367"/>
                </a:moveTo>
                <a:cubicBezTo>
                  <a:pt x="507" y="367"/>
                  <a:pt x="507" y="367"/>
                  <a:pt x="507" y="367"/>
                </a:cubicBezTo>
                <a:cubicBezTo>
                  <a:pt x="504" y="372"/>
                  <a:pt x="502" y="377"/>
                  <a:pt x="499" y="382"/>
                </a:cubicBezTo>
                <a:cubicBezTo>
                  <a:pt x="499" y="382"/>
                  <a:pt x="500" y="382"/>
                  <a:pt x="500" y="382"/>
                </a:cubicBezTo>
                <a:cubicBezTo>
                  <a:pt x="502" y="377"/>
                  <a:pt x="505" y="372"/>
                  <a:pt x="507" y="367"/>
                </a:cubicBezTo>
                <a:close/>
              </a:path>
            </a:pathLst>
          </a:custGeom>
          <a:solidFill>
            <a:srgbClr val="FFC5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3740150" y="3228975"/>
            <a:ext cx="4462462" cy="1687512"/>
          </a:xfrm>
          <a:custGeom>
            <a:avLst/>
            <a:gdLst/>
            <a:ahLst/>
            <a:cxnLst/>
            <a:rect l="l" t="t" r="r" b="b"/>
            <a:pathLst>
              <a:path w="1017" h="384" extrusionOk="0">
                <a:moveTo>
                  <a:pt x="818" y="2"/>
                </a:moveTo>
                <a:cubicBezTo>
                  <a:pt x="812" y="6"/>
                  <a:pt x="853" y="1"/>
                  <a:pt x="847" y="4"/>
                </a:cubicBezTo>
                <a:cubicBezTo>
                  <a:pt x="846" y="4"/>
                  <a:pt x="845" y="6"/>
                  <a:pt x="844" y="7"/>
                </a:cubicBezTo>
                <a:cubicBezTo>
                  <a:pt x="845" y="7"/>
                  <a:pt x="845" y="8"/>
                  <a:pt x="845" y="9"/>
                </a:cubicBezTo>
                <a:cubicBezTo>
                  <a:pt x="846" y="8"/>
                  <a:pt x="847" y="8"/>
                  <a:pt x="848" y="8"/>
                </a:cubicBezTo>
                <a:cubicBezTo>
                  <a:pt x="858" y="7"/>
                  <a:pt x="820" y="14"/>
                  <a:pt x="829" y="13"/>
                </a:cubicBezTo>
                <a:cubicBezTo>
                  <a:pt x="830" y="13"/>
                  <a:pt x="831" y="14"/>
                  <a:pt x="833" y="14"/>
                </a:cubicBezTo>
                <a:cubicBezTo>
                  <a:pt x="833" y="15"/>
                  <a:pt x="833" y="16"/>
                  <a:pt x="833" y="17"/>
                </a:cubicBezTo>
                <a:cubicBezTo>
                  <a:pt x="832" y="17"/>
                  <a:pt x="831" y="19"/>
                  <a:pt x="830" y="19"/>
                </a:cubicBezTo>
                <a:cubicBezTo>
                  <a:pt x="822" y="22"/>
                  <a:pt x="862" y="17"/>
                  <a:pt x="854" y="19"/>
                </a:cubicBezTo>
                <a:cubicBezTo>
                  <a:pt x="852" y="20"/>
                  <a:pt x="850" y="18"/>
                  <a:pt x="850" y="25"/>
                </a:cubicBezTo>
                <a:cubicBezTo>
                  <a:pt x="850" y="26"/>
                  <a:pt x="849" y="26"/>
                  <a:pt x="849" y="27"/>
                </a:cubicBezTo>
                <a:cubicBezTo>
                  <a:pt x="847" y="28"/>
                  <a:pt x="846" y="29"/>
                  <a:pt x="844" y="30"/>
                </a:cubicBezTo>
                <a:cubicBezTo>
                  <a:pt x="825" y="42"/>
                  <a:pt x="846" y="42"/>
                  <a:pt x="826" y="49"/>
                </a:cubicBezTo>
                <a:cubicBezTo>
                  <a:pt x="822" y="50"/>
                  <a:pt x="821" y="54"/>
                  <a:pt x="819" y="58"/>
                </a:cubicBezTo>
                <a:cubicBezTo>
                  <a:pt x="822" y="58"/>
                  <a:pt x="824" y="57"/>
                  <a:pt x="827" y="56"/>
                </a:cubicBezTo>
                <a:cubicBezTo>
                  <a:pt x="835" y="53"/>
                  <a:pt x="843" y="51"/>
                  <a:pt x="852" y="48"/>
                </a:cubicBezTo>
                <a:cubicBezTo>
                  <a:pt x="868" y="44"/>
                  <a:pt x="842" y="47"/>
                  <a:pt x="858" y="43"/>
                </a:cubicBezTo>
                <a:cubicBezTo>
                  <a:pt x="859" y="43"/>
                  <a:pt x="860" y="44"/>
                  <a:pt x="861" y="44"/>
                </a:cubicBezTo>
                <a:cubicBezTo>
                  <a:pt x="861" y="45"/>
                  <a:pt x="861" y="45"/>
                  <a:pt x="862" y="46"/>
                </a:cubicBezTo>
                <a:cubicBezTo>
                  <a:pt x="861" y="47"/>
                  <a:pt x="860" y="48"/>
                  <a:pt x="859" y="49"/>
                </a:cubicBezTo>
                <a:cubicBezTo>
                  <a:pt x="851" y="53"/>
                  <a:pt x="854" y="56"/>
                  <a:pt x="847" y="59"/>
                </a:cubicBezTo>
                <a:cubicBezTo>
                  <a:pt x="829" y="66"/>
                  <a:pt x="843" y="68"/>
                  <a:pt x="825" y="74"/>
                </a:cubicBezTo>
                <a:cubicBezTo>
                  <a:pt x="808" y="80"/>
                  <a:pt x="817" y="81"/>
                  <a:pt x="800" y="86"/>
                </a:cubicBezTo>
                <a:cubicBezTo>
                  <a:pt x="782" y="91"/>
                  <a:pt x="760" y="62"/>
                  <a:pt x="744" y="71"/>
                </a:cubicBezTo>
                <a:cubicBezTo>
                  <a:pt x="741" y="73"/>
                  <a:pt x="738" y="74"/>
                  <a:pt x="736" y="76"/>
                </a:cubicBezTo>
                <a:cubicBezTo>
                  <a:pt x="736" y="76"/>
                  <a:pt x="736" y="77"/>
                  <a:pt x="736" y="78"/>
                </a:cubicBezTo>
                <a:cubicBezTo>
                  <a:pt x="738" y="77"/>
                  <a:pt x="740" y="76"/>
                  <a:pt x="741" y="76"/>
                </a:cubicBezTo>
                <a:cubicBezTo>
                  <a:pt x="748" y="73"/>
                  <a:pt x="754" y="70"/>
                  <a:pt x="761" y="67"/>
                </a:cubicBezTo>
                <a:cubicBezTo>
                  <a:pt x="769" y="64"/>
                  <a:pt x="777" y="61"/>
                  <a:pt x="786" y="58"/>
                </a:cubicBezTo>
                <a:cubicBezTo>
                  <a:pt x="792" y="55"/>
                  <a:pt x="806" y="88"/>
                  <a:pt x="813" y="86"/>
                </a:cubicBezTo>
                <a:cubicBezTo>
                  <a:pt x="823" y="83"/>
                  <a:pt x="807" y="81"/>
                  <a:pt x="817" y="78"/>
                </a:cubicBezTo>
                <a:cubicBezTo>
                  <a:pt x="829" y="75"/>
                  <a:pt x="840" y="73"/>
                  <a:pt x="851" y="71"/>
                </a:cubicBezTo>
                <a:cubicBezTo>
                  <a:pt x="852" y="70"/>
                  <a:pt x="853" y="71"/>
                  <a:pt x="854" y="71"/>
                </a:cubicBezTo>
                <a:cubicBezTo>
                  <a:pt x="854" y="72"/>
                  <a:pt x="855" y="73"/>
                  <a:pt x="855" y="73"/>
                </a:cubicBezTo>
                <a:cubicBezTo>
                  <a:pt x="854" y="74"/>
                  <a:pt x="853" y="76"/>
                  <a:pt x="852" y="76"/>
                </a:cubicBezTo>
                <a:cubicBezTo>
                  <a:pt x="848" y="79"/>
                  <a:pt x="860" y="79"/>
                  <a:pt x="856" y="80"/>
                </a:cubicBezTo>
                <a:cubicBezTo>
                  <a:pt x="854" y="81"/>
                  <a:pt x="853" y="83"/>
                  <a:pt x="854" y="88"/>
                </a:cubicBezTo>
                <a:cubicBezTo>
                  <a:pt x="855" y="88"/>
                  <a:pt x="856" y="88"/>
                  <a:pt x="857" y="87"/>
                </a:cubicBezTo>
                <a:cubicBezTo>
                  <a:pt x="866" y="85"/>
                  <a:pt x="843" y="88"/>
                  <a:pt x="851" y="86"/>
                </a:cubicBezTo>
                <a:cubicBezTo>
                  <a:pt x="852" y="85"/>
                  <a:pt x="885" y="80"/>
                  <a:pt x="886" y="81"/>
                </a:cubicBezTo>
                <a:cubicBezTo>
                  <a:pt x="889" y="84"/>
                  <a:pt x="892" y="83"/>
                  <a:pt x="894" y="82"/>
                </a:cubicBezTo>
                <a:cubicBezTo>
                  <a:pt x="895" y="82"/>
                  <a:pt x="896" y="83"/>
                  <a:pt x="897" y="83"/>
                </a:cubicBezTo>
                <a:cubicBezTo>
                  <a:pt x="898" y="84"/>
                  <a:pt x="898" y="85"/>
                  <a:pt x="898" y="86"/>
                </a:cubicBezTo>
                <a:cubicBezTo>
                  <a:pt x="896" y="87"/>
                  <a:pt x="903" y="87"/>
                  <a:pt x="901" y="88"/>
                </a:cubicBezTo>
                <a:cubicBezTo>
                  <a:pt x="883" y="95"/>
                  <a:pt x="894" y="99"/>
                  <a:pt x="876" y="105"/>
                </a:cubicBezTo>
                <a:cubicBezTo>
                  <a:pt x="845" y="116"/>
                  <a:pt x="856" y="113"/>
                  <a:pt x="812" y="118"/>
                </a:cubicBezTo>
                <a:cubicBezTo>
                  <a:pt x="809" y="120"/>
                  <a:pt x="773" y="110"/>
                  <a:pt x="770" y="112"/>
                </a:cubicBezTo>
                <a:cubicBezTo>
                  <a:pt x="771" y="113"/>
                  <a:pt x="772" y="113"/>
                  <a:pt x="772" y="113"/>
                </a:cubicBezTo>
                <a:cubicBezTo>
                  <a:pt x="782" y="109"/>
                  <a:pt x="802" y="128"/>
                  <a:pt x="812" y="125"/>
                </a:cubicBezTo>
                <a:cubicBezTo>
                  <a:pt x="819" y="123"/>
                  <a:pt x="823" y="133"/>
                  <a:pt x="831" y="131"/>
                </a:cubicBezTo>
                <a:cubicBezTo>
                  <a:pt x="848" y="126"/>
                  <a:pt x="865" y="120"/>
                  <a:pt x="882" y="114"/>
                </a:cubicBezTo>
                <a:cubicBezTo>
                  <a:pt x="885" y="114"/>
                  <a:pt x="887" y="115"/>
                  <a:pt x="890" y="115"/>
                </a:cubicBezTo>
                <a:cubicBezTo>
                  <a:pt x="891" y="115"/>
                  <a:pt x="891" y="115"/>
                  <a:pt x="892" y="115"/>
                </a:cubicBezTo>
                <a:cubicBezTo>
                  <a:pt x="897" y="114"/>
                  <a:pt x="901" y="112"/>
                  <a:pt x="905" y="110"/>
                </a:cubicBezTo>
                <a:cubicBezTo>
                  <a:pt x="912" y="108"/>
                  <a:pt x="891" y="110"/>
                  <a:pt x="898" y="107"/>
                </a:cubicBezTo>
                <a:cubicBezTo>
                  <a:pt x="899" y="107"/>
                  <a:pt x="901" y="108"/>
                  <a:pt x="902" y="108"/>
                </a:cubicBezTo>
                <a:cubicBezTo>
                  <a:pt x="902" y="108"/>
                  <a:pt x="902" y="109"/>
                  <a:pt x="903" y="110"/>
                </a:cubicBezTo>
                <a:cubicBezTo>
                  <a:pt x="901" y="111"/>
                  <a:pt x="900" y="112"/>
                  <a:pt x="899" y="113"/>
                </a:cubicBezTo>
                <a:cubicBezTo>
                  <a:pt x="894" y="115"/>
                  <a:pt x="917" y="113"/>
                  <a:pt x="912" y="115"/>
                </a:cubicBezTo>
                <a:cubicBezTo>
                  <a:pt x="903" y="120"/>
                  <a:pt x="870" y="129"/>
                  <a:pt x="860" y="134"/>
                </a:cubicBezTo>
                <a:cubicBezTo>
                  <a:pt x="853" y="138"/>
                  <a:pt x="845" y="141"/>
                  <a:pt x="837" y="145"/>
                </a:cubicBezTo>
                <a:cubicBezTo>
                  <a:pt x="843" y="144"/>
                  <a:pt x="848" y="142"/>
                  <a:pt x="853" y="140"/>
                </a:cubicBezTo>
                <a:cubicBezTo>
                  <a:pt x="863" y="137"/>
                  <a:pt x="873" y="133"/>
                  <a:pt x="883" y="130"/>
                </a:cubicBezTo>
                <a:cubicBezTo>
                  <a:pt x="884" y="129"/>
                  <a:pt x="885" y="130"/>
                  <a:pt x="887" y="130"/>
                </a:cubicBezTo>
                <a:cubicBezTo>
                  <a:pt x="887" y="130"/>
                  <a:pt x="887" y="131"/>
                  <a:pt x="887" y="132"/>
                </a:cubicBezTo>
                <a:cubicBezTo>
                  <a:pt x="885" y="134"/>
                  <a:pt x="883" y="136"/>
                  <a:pt x="881" y="136"/>
                </a:cubicBezTo>
                <a:cubicBezTo>
                  <a:pt x="862" y="144"/>
                  <a:pt x="862" y="114"/>
                  <a:pt x="843" y="122"/>
                </a:cubicBezTo>
                <a:cubicBezTo>
                  <a:pt x="829" y="128"/>
                  <a:pt x="815" y="134"/>
                  <a:pt x="801" y="140"/>
                </a:cubicBezTo>
                <a:cubicBezTo>
                  <a:pt x="796" y="142"/>
                  <a:pt x="791" y="145"/>
                  <a:pt x="786" y="148"/>
                </a:cubicBezTo>
                <a:cubicBezTo>
                  <a:pt x="788" y="148"/>
                  <a:pt x="789" y="148"/>
                  <a:pt x="791" y="147"/>
                </a:cubicBezTo>
                <a:cubicBezTo>
                  <a:pt x="796" y="147"/>
                  <a:pt x="800" y="143"/>
                  <a:pt x="806" y="145"/>
                </a:cubicBezTo>
                <a:cubicBezTo>
                  <a:pt x="809" y="147"/>
                  <a:pt x="812" y="144"/>
                  <a:pt x="814" y="143"/>
                </a:cubicBezTo>
                <a:cubicBezTo>
                  <a:pt x="811" y="144"/>
                  <a:pt x="829" y="138"/>
                  <a:pt x="870" y="123"/>
                </a:cubicBezTo>
                <a:cubicBezTo>
                  <a:pt x="879" y="119"/>
                  <a:pt x="870" y="152"/>
                  <a:pt x="879" y="148"/>
                </a:cubicBezTo>
                <a:cubicBezTo>
                  <a:pt x="880" y="148"/>
                  <a:pt x="900" y="108"/>
                  <a:pt x="903" y="113"/>
                </a:cubicBezTo>
                <a:cubicBezTo>
                  <a:pt x="856" y="145"/>
                  <a:pt x="826" y="154"/>
                  <a:pt x="818" y="158"/>
                </a:cubicBezTo>
                <a:cubicBezTo>
                  <a:pt x="822" y="159"/>
                  <a:pt x="826" y="155"/>
                  <a:pt x="830" y="158"/>
                </a:cubicBezTo>
                <a:cubicBezTo>
                  <a:pt x="819" y="168"/>
                  <a:pt x="917" y="154"/>
                  <a:pt x="905" y="162"/>
                </a:cubicBezTo>
                <a:cubicBezTo>
                  <a:pt x="907" y="163"/>
                  <a:pt x="908" y="165"/>
                  <a:pt x="909" y="164"/>
                </a:cubicBezTo>
                <a:cubicBezTo>
                  <a:pt x="922" y="159"/>
                  <a:pt x="893" y="160"/>
                  <a:pt x="906" y="155"/>
                </a:cubicBezTo>
                <a:cubicBezTo>
                  <a:pt x="916" y="151"/>
                  <a:pt x="833" y="161"/>
                  <a:pt x="843" y="157"/>
                </a:cubicBezTo>
                <a:cubicBezTo>
                  <a:pt x="845" y="156"/>
                  <a:pt x="846" y="156"/>
                  <a:pt x="847" y="156"/>
                </a:cubicBezTo>
                <a:cubicBezTo>
                  <a:pt x="847" y="157"/>
                  <a:pt x="848" y="158"/>
                  <a:pt x="848" y="159"/>
                </a:cubicBezTo>
                <a:cubicBezTo>
                  <a:pt x="847" y="160"/>
                  <a:pt x="915" y="151"/>
                  <a:pt x="913" y="152"/>
                </a:cubicBezTo>
                <a:cubicBezTo>
                  <a:pt x="909" y="154"/>
                  <a:pt x="904" y="157"/>
                  <a:pt x="899" y="160"/>
                </a:cubicBezTo>
                <a:cubicBezTo>
                  <a:pt x="886" y="168"/>
                  <a:pt x="939" y="166"/>
                  <a:pt x="925" y="174"/>
                </a:cubicBezTo>
                <a:cubicBezTo>
                  <a:pt x="925" y="175"/>
                  <a:pt x="923" y="176"/>
                  <a:pt x="923" y="177"/>
                </a:cubicBezTo>
                <a:cubicBezTo>
                  <a:pt x="924" y="184"/>
                  <a:pt x="921" y="183"/>
                  <a:pt x="919" y="185"/>
                </a:cubicBezTo>
                <a:cubicBezTo>
                  <a:pt x="912" y="189"/>
                  <a:pt x="916" y="192"/>
                  <a:pt x="910" y="196"/>
                </a:cubicBezTo>
                <a:cubicBezTo>
                  <a:pt x="905" y="200"/>
                  <a:pt x="923" y="200"/>
                  <a:pt x="918" y="203"/>
                </a:cubicBezTo>
                <a:cubicBezTo>
                  <a:pt x="914" y="205"/>
                  <a:pt x="909" y="207"/>
                  <a:pt x="905" y="209"/>
                </a:cubicBezTo>
                <a:cubicBezTo>
                  <a:pt x="913" y="207"/>
                  <a:pt x="897" y="208"/>
                  <a:pt x="905" y="205"/>
                </a:cubicBezTo>
                <a:cubicBezTo>
                  <a:pt x="914" y="201"/>
                  <a:pt x="923" y="197"/>
                  <a:pt x="931" y="193"/>
                </a:cubicBezTo>
                <a:cubicBezTo>
                  <a:pt x="933" y="192"/>
                  <a:pt x="934" y="192"/>
                  <a:pt x="935" y="192"/>
                </a:cubicBezTo>
                <a:cubicBezTo>
                  <a:pt x="935" y="193"/>
                  <a:pt x="936" y="194"/>
                  <a:pt x="936" y="195"/>
                </a:cubicBezTo>
                <a:cubicBezTo>
                  <a:pt x="935" y="196"/>
                  <a:pt x="934" y="197"/>
                  <a:pt x="933" y="198"/>
                </a:cubicBezTo>
                <a:cubicBezTo>
                  <a:pt x="927" y="201"/>
                  <a:pt x="922" y="204"/>
                  <a:pt x="917" y="207"/>
                </a:cubicBezTo>
                <a:cubicBezTo>
                  <a:pt x="914" y="209"/>
                  <a:pt x="911" y="211"/>
                  <a:pt x="908" y="212"/>
                </a:cubicBezTo>
                <a:cubicBezTo>
                  <a:pt x="909" y="213"/>
                  <a:pt x="910" y="213"/>
                  <a:pt x="911" y="212"/>
                </a:cubicBezTo>
                <a:cubicBezTo>
                  <a:pt x="926" y="206"/>
                  <a:pt x="941" y="200"/>
                  <a:pt x="956" y="193"/>
                </a:cubicBezTo>
                <a:cubicBezTo>
                  <a:pt x="957" y="193"/>
                  <a:pt x="959" y="193"/>
                  <a:pt x="961" y="193"/>
                </a:cubicBezTo>
                <a:cubicBezTo>
                  <a:pt x="961" y="193"/>
                  <a:pt x="961" y="194"/>
                  <a:pt x="961" y="195"/>
                </a:cubicBezTo>
                <a:cubicBezTo>
                  <a:pt x="960" y="197"/>
                  <a:pt x="958" y="198"/>
                  <a:pt x="956" y="199"/>
                </a:cubicBezTo>
                <a:cubicBezTo>
                  <a:pt x="944" y="207"/>
                  <a:pt x="977" y="206"/>
                  <a:pt x="965" y="214"/>
                </a:cubicBezTo>
                <a:cubicBezTo>
                  <a:pt x="960" y="218"/>
                  <a:pt x="954" y="222"/>
                  <a:pt x="950" y="231"/>
                </a:cubicBezTo>
                <a:cubicBezTo>
                  <a:pt x="948" y="235"/>
                  <a:pt x="969" y="235"/>
                  <a:pt x="966" y="236"/>
                </a:cubicBezTo>
                <a:cubicBezTo>
                  <a:pt x="957" y="241"/>
                  <a:pt x="983" y="240"/>
                  <a:pt x="974" y="241"/>
                </a:cubicBezTo>
                <a:cubicBezTo>
                  <a:pt x="964" y="243"/>
                  <a:pt x="981" y="249"/>
                  <a:pt x="972" y="253"/>
                </a:cubicBezTo>
                <a:cubicBezTo>
                  <a:pt x="973" y="254"/>
                  <a:pt x="973" y="254"/>
                  <a:pt x="974" y="254"/>
                </a:cubicBezTo>
                <a:cubicBezTo>
                  <a:pt x="985" y="251"/>
                  <a:pt x="973" y="253"/>
                  <a:pt x="984" y="250"/>
                </a:cubicBezTo>
                <a:cubicBezTo>
                  <a:pt x="993" y="247"/>
                  <a:pt x="1002" y="244"/>
                  <a:pt x="1012" y="241"/>
                </a:cubicBezTo>
                <a:cubicBezTo>
                  <a:pt x="1013" y="240"/>
                  <a:pt x="1015" y="241"/>
                  <a:pt x="1016" y="241"/>
                </a:cubicBezTo>
                <a:cubicBezTo>
                  <a:pt x="1017" y="241"/>
                  <a:pt x="1017" y="242"/>
                  <a:pt x="1017" y="243"/>
                </a:cubicBezTo>
                <a:cubicBezTo>
                  <a:pt x="1015" y="244"/>
                  <a:pt x="1014" y="246"/>
                  <a:pt x="1013" y="247"/>
                </a:cubicBezTo>
                <a:cubicBezTo>
                  <a:pt x="1005" y="250"/>
                  <a:pt x="998" y="252"/>
                  <a:pt x="991" y="255"/>
                </a:cubicBezTo>
                <a:cubicBezTo>
                  <a:pt x="990" y="256"/>
                  <a:pt x="989" y="256"/>
                  <a:pt x="988" y="257"/>
                </a:cubicBezTo>
                <a:cubicBezTo>
                  <a:pt x="988" y="258"/>
                  <a:pt x="988" y="258"/>
                  <a:pt x="988" y="259"/>
                </a:cubicBezTo>
                <a:cubicBezTo>
                  <a:pt x="991" y="259"/>
                  <a:pt x="994" y="258"/>
                  <a:pt x="997" y="258"/>
                </a:cubicBezTo>
                <a:cubicBezTo>
                  <a:pt x="997" y="258"/>
                  <a:pt x="997" y="259"/>
                  <a:pt x="997" y="260"/>
                </a:cubicBezTo>
                <a:cubicBezTo>
                  <a:pt x="996" y="261"/>
                  <a:pt x="995" y="263"/>
                  <a:pt x="994" y="263"/>
                </a:cubicBezTo>
                <a:cubicBezTo>
                  <a:pt x="981" y="269"/>
                  <a:pt x="992" y="272"/>
                  <a:pt x="978" y="277"/>
                </a:cubicBezTo>
                <a:cubicBezTo>
                  <a:pt x="961" y="282"/>
                  <a:pt x="944" y="286"/>
                  <a:pt x="926" y="290"/>
                </a:cubicBezTo>
                <a:cubicBezTo>
                  <a:pt x="909" y="293"/>
                  <a:pt x="614" y="338"/>
                  <a:pt x="597" y="341"/>
                </a:cubicBezTo>
                <a:cubicBezTo>
                  <a:pt x="578" y="343"/>
                  <a:pt x="560" y="346"/>
                  <a:pt x="541" y="349"/>
                </a:cubicBezTo>
                <a:cubicBezTo>
                  <a:pt x="529" y="351"/>
                  <a:pt x="516" y="353"/>
                  <a:pt x="503" y="355"/>
                </a:cubicBezTo>
                <a:cubicBezTo>
                  <a:pt x="498" y="356"/>
                  <a:pt x="493" y="357"/>
                  <a:pt x="488" y="359"/>
                </a:cubicBezTo>
                <a:cubicBezTo>
                  <a:pt x="486" y="359"/>
                  <a:pt x="483" y="360"/>
                  <a:pt x="481" y="360"/>
                </a:cubicBezTo>
                <a:cubicBezTo>
                  <a:pt x="479" y="360"/>
                  <a:pt x="476" y="359"/>
                  <a:pt x="474" y="359"/>
                </a:cubicBezTo>
                <a:cubicBezTo>
                  <a:pt x="473" y="359"/>
                  <a:pt x="471" y="362"/>
                  <a:pt x="471" y="361"/>
                </a:cubicBezTo>
                <a:cubicBezTo>
                  <a:pt x="469" y="358"/>
                  <a:pt x="468" y="360"/>
                  <a:pt x="468" y="363"/>
                </a:cubicBezTo>
                <a:cubicBezTo>
                  <a:pt x="466" y="359"/>
                  <a:pt x="465" y="360"/>
                  <a:pt x="464" y="364"/>
                </a:cubicBezTo>
                <a:cubicBezTo>
                  <a:pt x="464" y="363"/>
                  <a:pt x="464" y="362"/>
                  <a:pt x="464" y="361"/>
                </a:cubicBezTo>
                <a:cubicBezTo>
                  <a:pt x="463" y="362"/>
                  <a:pt x="462" y="362"/>
                  <a:pt x="461" y="363"/>
                </a:cubicBezTo>
                <a:cubicBezTo>
                  <a:pt x="459" y="359"/>
                  <a:pt x="458" y="361"/>
                  <a:pt x="458" y="362"/>
                </a:cubicBezTo>
                <a:cubicBezTo>
                  <a:pt x="444" y="364"/>
                  <a:pt x="431" y="367"/>
                  <a:pt x="417" y="369"/>
                </a:cubicBezTo>
                <a:cubicBezTo>
                  <a:pt x="417" y="368"/>
                  <a:pt x="417" y="367"/>
                  <a:pt x="417" y="367"/>
                </a:cubicBezTo>
                <a:cubicBezTo>
                  <a:pt x="415" y="366"/>
                  <a:pt x="414" y="364"/>
                  <a:pt x="413" y="364"/>
                </a:cubicBezTo>
                <a:cubicBezTo>
                  <a:pt x="407" y="364"/>
                  <a:pt x="401" y="365"/>
                  <a:pt x="396" y="366"/>
                </a:cubicBezTo>
                <a:cubicBezTo>
                  <a:pt x="389" y="366"/>
                  <a:pt x="383" y="367"/>
                  <a:pt x="377" y="368"/>
                </a:cubicBezTo>
                <a:cubicBezTo>
                  <a:pt x="377" y="368"/>
                  <a:pt x="376" y="367"/>
                  <a:pt x="376" y="366"/>
                </a:cubicBezTo>
                <a:cubicBezTo>
                  <a:pt x="460" y="353"/>
                  <a:pt x="544" y="339"/>
                  <a:pt x="627" y="326"/>
                </a:cubicBezTo>
                <a:cubicBezTo>
                  <a:pt x="627" y="325"/>
                  <a:pt x="627" y="325"/>
                  <a:pt x="627" y="324"/>
                </a:cubicBezTo>
                <a:cubicBezTo>
                  <a:pt x="521" y="340"/>
                  <a:pt x="439" y="352"/>
                  <a:pt x="333" y="368"/>
                </a:cubicBezTo>
                <a:cubicBezTo>
                  <a:pt x="337" y="369"/>
                  <a:pt x="318" y="372"/>
                  <a:pt x="322" y="372"/>
                </a:cubicBezTo>
                <a:cubicBezTo>
                  <a:pt x="335" y="371"/>
                  <a:pt x="347" y="370"/>
                  <a:pt x="360" y="369"/>
                </a:cubicBezTo>
                <a:cubicBezTo>
                  <a:pt x="363" y="369"/>
                  <a:pt x="364" y="370"/>
                  <a:pt x="364" y="377"/>
                </a:cubicBezTo>
                <a:cubicBezTo>
                  <a:pt x="363" y="375"/>
                  <a:pt x="362" y="373"/>
                  <a:pt x="361" y="370"/>
                </a:cubicBezTo>
                <a:cubicBezTo>
                  <a:pt x="361" y="373"/>
                  <a:pt x="361" y="375"/>
                  <a:pt x="361" y="379"/>
                </a:cubicBezTo>
                <a:cubicBezTo>
                  <a:pt x="360" y="376"/>
                  <a:pt x="359" y="374"/>
                  <a:pt x="358" y="372"/>
                </a:cubicBezTo>
                <a:cubicBezTo>
                  <a:pt x="358" y="375"/>
                  <a:pt x="358" y="376"/>
                  <a:pt x="358" y="379"/>
                </a:cubicBezTo>
                <a:cubicBezTo>
                  <a:pt x="356" y="376"/>
                  <a:pt x="355" y="375"/>
                  <a:pt x="354" y="372"/>
                </a:cubicBezTo>
                <a:cubicBezTo>
                  <a:pt x="354" y="375"/>
                  <a:pt x="354" y="376"/>
                  <a:pt x="354" y="379"/>
                </a:cubicBezTo>
                <a:cubicBezTo>
                  <a:pt x="353" y="377"/>
                  <a:pt x="352" y="376"/>
                  <a:pt x="351" y="374"/>
                </a:cubicBezTo>
                <a:cubicBezTo>
                  <a:pt x="351" y="376"/>
                  <a:pt x="351" y="377"/>
                  <a:pt x="351" y="379"/>
                </a:cubicBezTo>
                <a:cubicBezTo>
                  <a:pt x="350" y="378"/>
                  <a:pt x="349" y="377"/>
                  <a:pt x="348" y="375"/>
                </a:cubicBezTo>
                <a:cubicBezTo>
                  <a:pt x="348" y="382"/>
                  <a:pt x="346" y="378"/>
                  <a:pt x="345" y="376"/>
                </a:cubicBezTo>
                <a:cubicBezTo>
                  <a:pt x="344" y="384"/>
                  <a:pt x="342" y="376"/>
                  <a:pt x="341" y="376"/>
                </a:cubicBezTo>
                <a:cubicBezTo>
                  <a:pt x="341" y="377"/>
                  <a:pt x="341" y="379"/>
                  <a:pt x="340" y="381"/>
                </a:cubicBezTo>
                <a:cubicBezTo>
                  <a:pt x="340" y="379"/>
                  <a:pt x="339" y="377"/>
                  <a:pt x="338" y="375"/>
                </a:cubicBezTo>
                <a:cubicBezTo>
                  <a:pt x="338" y="378"/>
                  <a:pt x="338" y="379"/>
                  <a:pt x="337" y="381"/>
                </a:cubicBezTo>
                <a:cubicBezTo>
                  <a:pt x="336" y="379"/>
                  <a:pt x="335" y="378"/>
                  <a:pt x="334" y="376"/>
                </a:cubicBezTo>
                <a:cubicBezTo>
                  <a:pt x="334" y="378"/>
                  <a:pt x="334" y="380"/>
                  <a:pt x="334" y="382"/>
                </a:cubicBezTo>
                <a:cubicBezTo>
                  <a:pt x="333" y="380"/>
                  <a:pt x="332" y="378"/>
                  <a:pt x="331" y="377"/>
                </a:cubicBezTo>
                <a:cubicBezTo>
                  <a:pt x="331" y="379"/>
                  <a:pt x="331" y="380"/>
                  <a:pt x="330" y="383"/>
                </a:cubicBezTo>
                <a:cubicBezTo>
                  <a:pt x="329" y="380"/>
                  <a:pt x="329" y="378"/>
                  <a:pt x="328" y="376"/>
                </a:cubicBezTo>
                <a:cubicBezTo>
                  <a:pt x="328" y="376"/>
                  <a:pt x="328" y="377"/>
                  <a:pt x="327" y="378"/>
                </a:cubicBezTo>
                <a:cubicBezTo>
                  <a:pt x="327" y="379"/>
                  <a:pt x="327" y="380"/>
                  <a:pt x="327" y="382"/>
                </a:cubicBezTo>
                <a:cubicBezTo>
                  <a:pt x="323" y="376"/>
                  <a:pt x="321" y="376"/>
                  <a:pt x="321" y="382"/>
                </a:cubicBezTo>
                <a:cubicBezTo>
                  <a:pt x="319" y="381"/>
                  <a:pt x="342" y="375"/>
                  <a:pt x="341" y="374"/>
                </a:cubicBezTo>
                <a:cubicBezTo>
                  <a:pt x="339" y="373"/>
                  <a:pt x="336" y="373"/>
                  <a:pt x="334" y="373"/>
                </a:cubicBezTo>
                <a:cubicBezTo>
                  <a:pt x="325" y="374"/>
                  <a:pt x="316" y="375"/>
                  <a:pt x="307" y="376"/>
                </a:cubicBezTo>
                <a:cubicBezTo>
                  <a:pt x="291" y="377"/>
                  <a:pt x="331" y="370"/>
                  <a:pt x="316" y="371"/>
                </a:cubicBezTo>
                <a:cubicBezTo>
                  <a:pt x="302" y="372"/>
                  <a:pt x="288" y="374"/>
                  <a:pt x="274" y="375"/>
                </a:cubicBezTo>
                <a:cubicBezTo>
                  <a:pt x="274" y="375"/>
                  <a:pt x="273" y="373"/>
                  <a:pt x="272" y="372"/>
                </a:cubicBezTo>
                <a:cubicBezTo>
                  <a:pt x="275" y="371"/>
                  <a:pt x="278" y="370"/>
                  <a:pt x="281" y="370"/>
                </a:cubicBezTo>
                <a:cubicBezTo>
                  <a:pt x="285" y="369"/>
                  <a:pt x="289" y="368"/>
                  <a:pt x="293" y="368"/>
                </a:cubicBezTo>
                <a:cubicBezTo>
                  <a:pt x="294" y="367"/>
                  <a:pt x="294" y="367"/>
                  <a:pt x="295" y="367"/>
                </a:cubicBezTo>
                <a:cubicBezTo>
                  <a:pt x="294" y="366"/>
                  <a:pt x="293" y="365"/>
                  <a:pt x="292" y="365"/>
                </a:cubicBezTo>
                <a:cubicBezTo>
                  <a:pt x="283" y="365"/>
                  <a:pt x="274" y="366"/>
                  <a:pt x="265" y="367"/>
                </a:cubicBezTo>
                <a:cubicBezTo>
                  <a:pt x="248" y="368"/>
                  <a:pt x="232" y="369"/>
                  <a:pt x="215" y="371"/>
                </a:cubicBezTo>
                <a:cubicBezTo>
                  <a:pt x="205" y="372"/>
                  <a:pt x="194" y="373"/>
                  <a:pt x="184" y="374"/>
                </a:cubicBezTo>
                <a:cubicBezTo>
                  <a:pt x="179" y="374"/>
                  <a:pt x="173" y="374"/>
                  <a:pt x="168" y="374"/>
                </a:cubicBezTo>
                <a:cubicBezTo>
                  <a:pt x="162" y="375"/>
                  <a:pt x="132" y="380"/>
                  <a:pt x="126" y="380"/>
                </a:cubicBezTo>
                <a:cubicBezTo>
                  <a:pt x="125" y="381"/>
                  <a:pt x="124" y="380"/>
                  <a:pt x="122" y="380"/>
                </a:cubicBezTo>
                <a:cubicBezTo>
                  <a:pt x="122" y="380"/>
                  <a:pt x="122" y="379"/>
                  <a:pt x="122" y="378"/>
                </a:cubicBezTo>
                <a:cubicBezTo>
                  <a:pt x="125" y="378"/>
                  <a:pt x="128" y="377"/>
                  <a:pt x="130" y="376"/>
                </a:cubicBezTo>
                <a:cubicBezTo>
                  <a:pt x="143" y="374"/>
                  <a:pt x="180" y="369"/>
                  <a:pt x="193" y="367"/>
                </a:cubicBezTo>
                <a:cubicBezTo>
                  <a:pt x="202" y="365"/>
                  <a:pt x="211" y="362"/>
                  <a:pt x="221" y="361"/>
                </a:cubicBezTo>
                <a:cubicBezTo>
                  <a:pt x="253" y="357"/>
                  <a:pt x="286" y="353"/>
                  <a:pt x="319" y="350"/>
                </a:cubicBezTo>
                <a:cubicBezTo>
                  <a:pt x="351" y="347"/>
                  <a:pt x="330" y="348"/>
                  <a:pt x="362" y="343"/>
                </a:cubicBezTo>
                <a:cubicBezTo>
                  <a:pt x="421" y="334"/>
                  <a:pt x="461" y="328"/>
                  <a:pt x="519" y="316"/>
                </a:cubicBezTo>
                <a:cubicBezTo>
                  <a:pt x="552" y="309"/>
                  <a:pt x="576" y="305"/>
                  <a:pt x="609" y="296"/>
                </a:cubicBezTo>
                <a:cubicBezTo>
                  <a:pt x="610" y="296"/>
                  <a:pt x="611" y="296"/>
                  <a:pt x="612" y="295"/>
                </a:cubicBezTo>
                <a:cubicBezTo>
                  <a:pt x="613" y="295"/>
                  <a:pt x="614" y="294"/>
                  <a:pt x="615" y="294"/>
                </a:cubicBezTo>
                <a:cubicBezTo>
                  <a:pt x="615" y="293"/>
                  <a:pt x="615" y="293"/>
                  <a:pt x="615" y="293"/>
                </a:cubicBezTo>
                <a:cubicBezTo>
                  <a:pt x="594" y="297"/>
                  <a:pt x="574" y="301"/>
                  <a:pt x="553" y="305"/>
                </a:cubicBezTo>
                <a:cubicBezTo>
                  <a:pt x="546" y="307"/>
                  <a:pt x="539" y="307"/>
                  <a:pt x="532" y="309"/>
                </a:cubicBezTo>
                <a:cubicBezTo>
                  <a:pt x="520" y="311"/>
                  <a:pt x="507" y="314"/>
                  <a:pt x="494" y="317"/>
                </a:cubicBezTo>
                <a:cubicBezTo>
                  <a:pt x="486" y="318"/>
                  <a:pt x="478" y="319"/>
                  <a:pt x="469" y="320"/>
                </a:cubicBezTo>
                <a:cubicBezTo>
                  <a:pt x="466" y="320"/>
                  <a:pt x="462" y="321"/>
                  <a:pt x="458" y="321"/>
                </a:cubicBezTo>
                <a:cubicBezTo>
                  <a:pt x="454" y="322"/>
                  <a:pt x="451" y="323"/>
                  <a:pt x="447" y="324"/>
                </a:cubicBezTo>
                <a:cubicBezTo>
                  <a:pt x="442" y="325"/>
                  <a:pt x="437" y="326"/>
                  <a:pt x="432" y="327"/>
                </a:cubicBezTo>
                <a:cubicBezTo>
                  <a:pt x="427" y="328"/>
                  <a:pt x="422" y="330"/>
                  <a:pt x="417" y="330"/>
                </a:cubicBezTo>
                <a:cubicBezTo>
                  <a:pt x="416" y="331"/>
                  <a:pt x="415" y="332"/>
                  <a:pt x="414" y="331"/>
                </a:cubicBezTo>
                <a:cubicBezTo>
                  <a:pt x="412" y="331"/>
                  <a:pt x="409" y="329"/>
                  <a:pt x="409" y="331"/>
                </a:cubicBezTo>
                <a:cubicBezTo>
                  <a:pt x="408" y="335"/>
                  <a:pt x="406" y="331"/>
                  <a:pt x="405" y="330"/>
                </a:cubicBezTo>
                <a:cubicBezTo>
                  <a:pt x="405" y="336"/>
                  <a:pt x="403" y="332"/>
                  <a:pt x="402" y="330"/>
                </a:cubicBezTo>
                <a:cubicBezTo>
                  <a:pt x="402" y="337"/>
                  <a:pt x="400" y="333"/>
                  <a:pt x="399" y="331"/>
                </a:cubicBezTo>
                <a:cubicBezTo>
                  <a:pt x="398" y="332"/>
                  <a:pt x="398" y="333"/>
                  <a:pt x="398" y="336"/>
                </a:cubicBezTo>
                <a:cubicBezTo>
                  <a:pt x="397" y="334"/>
                  <a:pt x="396" y="332"/>
                  <a:pt x="395" y="330"/>
                </a:cubicBezTo>
                <a:cubicBezTo>
                  <a:pt x="395" y="333"/>
                  <a:pt x="395" y="334"/>
                  <a:pt x="395" y="335"/>
                </a:cubicBezTo>
                <a:cubicBezTo>
                  <a:pt x="393" y="334"/>
                  <a:pt x="393" y="333"/>
                  <a:pt x="392" y="332"/>
                </a:cubicBezTo>
                <a:cubicBezTo>
                  <a:pt x="392" y="333"/>
                  <a:pt x="391" y="334"/>
                  <a:pt x="391" y="336"/>
                </a:cubicBezTo>
                <a:cubicBezTo>
                  <a:pt x="390" y="334"/>
                  <a:pt x="389" y="333"/>
                  <a:pt x="388" y="332"/>
                </a:cubicBezTo>
                <a:cubicBezTo>
                  <a:pt x="388" y="339"/>
                  <a:pt x="386" y="333"/>
                  <a:pt x="385" y="333"/>
                </a:cubicBezTo>
                <a:cubicBezTo>
                  <a:pt x="384" y="334"/>
                  <a:pt x="384" y="334"/>
                  <a:pt x="383" y="334"/>
                </a:cubicBezTo>
                <a:cubicBezTo>
                  <a:pt x="382" y="334"/>
                  <a:pt x="382" y="334"/>
                  <a:pt x="381" y="334"/>
                </a:cubicBezTo>
                <a:cubicBezTo>
                  <a:pt x="380" y="335"/>
                  <a:pt x="378" y="335"/>
                  <a:pt x="376" y="336"/>
                </a:cubicBezTo>
                <a:cubicBezTo>
                  <a:pt x="375" y="336"/>
                  <a:pt x="373" y="335"/>
                  <a:pt x="371" y="336"/>
                </a:cubicBezTo>
                <a:cubicBezTo>
                  <a:pt x="369" y="336"/>
                  <a:pt x="366" y="337"/>
                  <a:pt x="363" y="338"/>
                </a:cubicBezTo>
                <a:cubicBezTo>
                  <a:pt x="360" y="338"/>
                  <a:pt x="358" y="338"/>
                  <a:pt x="355" y="339"/>
                </a:cubicBezTo>
                <a:cubicBezTo>
                  <a:pt x="352" y="339"/>
                  <a:pt x="350" y="340"/>
                  <a:pt x="347" y="341"/>
                </a:cubicBezTo>
                <a:cubicBezTo>
                  <a:pt x="344" y="341"/>
                  <a:pt x="341" y="340"/>
                  <a:pt x="338" y="340"/>
                </a:cubicBezTo>
                <a:cubicBezTo>
                  <a:pt x="336" y="341"/>
                  <a:pt x="333" y="343"/>
                  <a:pt x="330" y="344"/>
                </a:cubicBezTo>
                <a:cubicBezTo>
                  <a:pt x="326" y="345"/>
                  <a:pt x="322" y="345"/>
                  <a:pt x="317" y="345"/>
                </a:cubicBezTo>
                <a:cubicBezTo>
                  <a:pt x="316" y="345"/>
                  <a:pt x="315" y="345"/>
                  <a:pt x="313" y="346"/>
                </a:cubicBezTo>
                <a:cubicBezTo>
                  <a:pt x="312" y="346"/>
                  <a:pt x="333" y="340"/>
                  <a:pt x="332" y="341"/>
                </a:cubicBezTo>
                <a:cubicBezTo>
                  <a:pt x="330" y="343"/>
                  <a:pt x="328" y="343"/>
                  <a:pt x="326" y="342"/>
                </a:cubicBezTo>
                <a:cubicBezTo>
                  <a:pt x="324" y="342"/>
                  <a:pt x="323" y="344"/>
                  <a:pt x="321" y="344"/>
                </a:cubicBezTo>
                <a:cubicBezTo>
                  <a:pt x="320" y="345"/>
                  <a:pt x="318" y="345"/>
                  <a:pt x="316" y="345"/>
                </a:cubicBezTo>
                <a:cubicBezTo>
                  <a:pt x="315" y="345"/>
                  <a:pt x="313" y="345"/>
                  <a:pt x="311" y="345"/>
                </a:cubicBezTo>
                <a:cubicBezTo>
                  <a:pt x="309" y="345"/>
                  <a:pt x="307" y="345"/>
                  <a:pt x="305" y="345"/>
                </a:cubicBezTo>
                <a:cubicBezTo>
                  <a:pt x="305" y="349"/>
                  <a:pt x="303" y="346"/>
                  <a:pt x="302" y="344"/>
                </a:cubicBezTo>
                <a:cubicBezTo>
                  <a:pt x="301" y="346"/>
                  <a:pt x="301" y="347"/>
                  <a:pt x="301" y="348"/>
                </a:cubicBezTo>
                <a:cubicBezTo>
                  <a:pt x="300" y="347"/>
                  <a:pt x="299" y="346"/>
                  <a:pt x="298" y="345"/>
                </a:cubicBezTo>
                <a:cubicBezTo>
                  <a:pt x="298" y="346"/>
                  <a:pt x="297" y="348"/>
                  <a:pt x="297" y="347"/>
                </a:cubicBezTo>
                <a:cubicBezTo>
                  <a:pt x="296" y="346"/>
                  <a:pt x="295" y="345"/>
                  <a:pt x="294" y="348"/>
                </a:cubicBezTo>
                <a:cubicBezTo>
                  <a:pt x="292" y="345"/>
                  <a:pt x="291" y="348"/>
                  <a:pt x="290" y="348"/>
                </a:cubicBezTo>
                <a:cubicBezTo>
                  <a:pt x="289" y="348"/>
                  <a:pt x="288" y="348"/>
                  <a:pt x="288" y="348"/>
                </a:cubicBezTo>
                <a:cubicBezTo>
                  <a:pt x="286" y="348"/>
                  <a:pt x="285" y="348"/>
                  <a:pt x="284" y="348"/>
                </a:cubicBezTo>
                <a:cubicBezTo>
                  <a:pt x="284" y="349"/>
                  <a:pt x="283" y="350"/>
                  <a:pt x="283" y="350"/>
                </a:cubicBezTo>
                <a:cubicBezTo>
                  <a:pt x="283" y="349"/>
                  <a:pt x="282" y="347"/>
                  <a:pt x="282" y="346"/>
                </a:cubicBezTo>
                <a:cubicBezTo>
                  <a:pt x="281" y="348"/>
                  <a:pt x="281" y="349"/>
                  <a:pt x="280" y="351"/>
                </a:cubicBezTo>
                <a:cubicBezTo>
                  <a:pt x="279" y="349"/>
                  <a:pt x="279" y="348"/>
                  <a:pt x="278" y="346"/>
                </a:cubicBezTo>
                <a:cubicBezTo>
                  <a:pt x="278" y="348"/>
                  <a:pt x="277" y="349"/>
                  <a:pt x="277" y="351"/>
                </a:cubicBezTo>
                <a:cubicBezTo>
                  <a:pt x="276" y="349"/>
                  <a:pt x="276" y="348"/>
                  <a:pt x="275" y="346"/>
                </a:cubicBezTo>
                <a:cubicBezTo>
                  <a:pt x="274" y="349"/>
                  <a:pt x="274" y="350"/>
                  <a:pt x="274" y="352"/>
                </a:cubicBezTo>
                <a:cubicBezTo>
                  <a:pt x="273" y="350"/>
                  <a:pt x="272" y="348"/>
                  <a:pt x="271" y="347"/>
                </a:cubicBezTo>
                <a:cubicBezTo>
                  <a:pt x="271" y="349"/>
                  <a:pt x="271" y="350"/>
                  <a:pt x="270" y="351"/>
                </a:cubicBezTo>
                <a:cubicBezTo>
                  <a:pt x="270" y="350"/>
                  <a:pt x="269" y="349"/>
                  <a:pt x="268" y="348"/>
                </a:cubicBezTo>
                <a:cubicBezTo>
                  <a:pt x="268" y="349"/>
                  <a:pt x="267" y="350"/>
                  <a:pt x="267" y="352"/>
                </a:cubicBezTo>
                <a:cubicBezTo>
                  <a:pt x="266" y="350"/>
                  <a:pt x="265" y="349"/>
                  <a:pt x="265" y="347"/>
                </a:cubicBezTo>
                <a:cubicBezTo>
                  <a:pt x="264" y="349"/>
                  <a:pt x="319" y="342"/>
                  <a:pt x="319" y="344"/>
                </a:cubicBezTo>
                <a:cubicBezTo>
                  <a:pt x="318" y="342"/>
                  <a:pt x="317" y="340"/>
                  <a:pt x="317" y="338"/>
                </a:cubicBezTo>
                <a:cubicBezTo>
                  <a:pt x="316" y="341"/>
                  <a:pt x="316" y="342"/>
                  <a:pt x="316" y="344"/>
                </a:cubicBezTo>
                <a:cubicBezTo>
                  <a:pt x="314" y="339"/>
                  <a:pt x="313" y="339"/>
                  <a:pt x="312" y="344"/>
                </a:cubicBezTo>
                <a:cubicBezTo>
                  <a:pt x="311" y="339"/>
                  <a:pt x="310" y="342"/>
                  <a:pt x="308" y="342"/>
                </a:cubicBezTo>
                <a:cubicBezTo>
                  <a:pt x="306" y="343"/>
                  <a:pt x="302" y="341"/>
                  <a:pt x="299" y="341"/>
                </a:cubicBezTo>
                <a:cubicBezTo>
                  <a:pt x="292" y="342"/>
                  <a:pt x="285" y="343"/>
                  <a:pt x="277" y="343"/>
                </a:cubicBezTo>
                <a:cubicBezTo>
                  <a:pt x="261" y="345"/>
                  <a:pt x="244" y="346"/>
                  <a:pt x="228" y="347"/>
                </a:cubicBezTo>
                <a:cubicBezTo>
                  <a:pt x="215" y="348"/>
                  <a:pt x="203" y="349"/>
                  <a:pt x="191" y="350"/>
                </a:cubicBezTo>
                <a:cubicBezTo>
                  <a:pt x="183" y="351"/>
                  <a:pt x="175" y="351"/>
                  <a:pt x="168" y="351"/>
                </a:cubicBezTo>
                <a:cubicBezTo>
                  <a:pt x="167" y="351"/>
                  <a:pt x="166" y="351"/>
                  <a:pt x="165" y="350"/>
                </a:cubicBezTo>
                <a:cubicBezTo>
                  <a:pt x="166" y="350"/>
                  <a:pt x="166" y="348"/>
                  <a:pt x="167" y="348"/>
                </a:cubicBezTo>
                <a:cubicBezTo>
                  <a:pt x="173" y="347"/>
                  <a:pt x="179" y="347"/>
                  <a:pt x="185" y="346"/>
                </a:cubicBezTo>
                <a:cubicBezTo>
                  <a:pt x="197" y="345"/>
                  <a:pt x="209" y="343"/>
                  <a:pt x="221" y="341"/>
                </a:cubicBezTo>
                <a:cubicBezTo>
                  <a:pt x="229" y="340"/>
                  <a:pt x="236" y="339"/>
                  <a:pt x="244" y="338"/>
                </a:cubicBezTo>
                <a:cubicBezTo>
                  <a:pt x="225" y="339"/>
                  <a:pt x="182" y="343"/>
                  <a:pt x="162" y="345"/>
                </a:cubicBezTo>
                <a:cubicBezTo>
                  <a:pt x="152" y="346"/>
                  <a:pt x="142" y="347"/>
                  <a:pt x="132" y="348"/>
                </a:cubicBezTo>
                <a:cubicBezTo>
                  <a:pt x="131" y="348"/>
                  <a:pt x="130" y="347"/>
                  <a:pt x="129" y="346"/>
                </a:cubicBezTo>
                <a:cubicBezTo>
                  <a:pt x="130" y="345"/>
                  <a:pt x="130" y="344"/>
                  <a:pt x="130" y="344"/>
                </a:cubicBezTo>
                <a:cubicBezTo>
                  <a:pt x="133" y="343"/>
                  <a:pt x="136" y="343"/>
                  <a:pt x="139" y="342"/>
                </a:cubicBezTo>
                <a:cubicBezTo>
                  <a:pt x="146" y="340"/>
                  <a:pt x="153" y="336"/>
                  <a:pt x="160" y="335"/>
                </a:cubicBezTo>
                <a:cubicBezTo>
                  <a:pt x="195" y="329"/>
                  <a:pt x="216" y="315"/>
                  <a:pt x="219" y="315"/>
                </a:cubicBezTo>
                <a:cubicBezTo>
                  <a:pt x="282" y="307"/>
                  <a:pt x="286" y="310"/>
                  <a:pt x="349" y="302"/>
                </a:cubicBezTo>
                <a:cubicBezTo>
                  <a:pt x="438" y="290"/>
                  <a:pt x="528" y="267"/>
                  <a:pt x="620" y="256"/>
                </a:cubicBezTo>
                <a:cubicBezTo>
                  <a:pt x="622" y="255"/>
                  <a:pt x="618" y="259"/>
                  <a:pt x="621" y="258"/>
                </a:cubicBezTo>
                <a:cubicBezTo>
                  <a:pt x="620" y="257"/>
                  <a:pt x="620" y="256"/>
                  <a:pt x="620" y="256"/>
                </a:cubicBezTo>
                <a:cubicBezTo>
                  <a:pt x="612" y="257"/>
                  <a:pt x="603" y="258"/>
                  <a:pt x="595" y="260"/>
                </a:cubicBezTo>
                <a:cubicBezTo>
                  <a:pt x="587" y="261"/>
                  <a:pt x="579" y="264"/>
                  <a:pt x="571" y="265"/>
                </a:cubicBezTo>
                <a:cubicBezTo>
                  <a:pt x="545" y="270"/>
                  <a:pt x="518" y="274"/>
                  <a:pt x="492" y="279"/>
                </a:cubicBezTo>
                <a:cubicBezTo>
                  <a:pt x="479" y="281"/>
                  <a:pt x="465" y="284"/>
                  <a:pt x="452" y="286"/>
                </a:cubicBezTo>
                <a:cubicBezTo>
                  <a:pt x="435" y="289"/>
                  <a:pt x="417" y="292"/>
                  <a:pt x="400" y="294"/>
                </a:cubicBezTo>
                <a:cubicBezTo>
                  <a:pt x="391" y="295"/>
                  <a:pt x="383" y="297"/>
                  <a:pt x="374" y="298"/>
                </a:cubicBezTo>
                <a:cubicBezTo>
                  <a:pt x="366" y="299"/>
                  <a:pt x="358" y="301"/>
                  <a:pt x="349" y="302"/>
                </a:cubicBezTo>
                <a:cubicBezTo>
                  <a:pt x="342" y="303"/>
                  <a:pt x="335" y="304"/>
                  <a:pt x="327" y="304"/>
                </a:cubicBezTo>
                <a:cubicBezTo>
                  <a:pt x="322" y="305"/>
                  <a:pt x="318" y="306"/>
                  <a:pt x="313" y="307"/>
                </a:cubicBezTo>
                <a:cubicBezTo>
                  <a:pt x="309" y="307"/>
                  <a:pt x="305" y="308"/>
                  <a:pt x="301" y="308"/>
                </a:cubicBezTo>
                <a:cubicBezTo>
                  <a:pt x="297" y="309"/>
                  <a:pt x="293" y="309"/>
                  <a:pt x="290" y="309"/>
                </a:cubicBezTo>
                <a:cubicBezTo>
                  <a:pt x="285" y="310"/>
                  <a:pt x="281" y="310"/>
                  <a:pt x="277" y="311"/>
                </a:cubicBezTo>
                <a:cubicBezTo>
                  <a:pt x="274" y="311"/>
                  <a:pt x="272" y="312"/>
                  <a:pt x="269" y="313"/>
                </a:cubicBezTo>
                <a:cubicBezTo>
                  <a:pt x="266" y="313"/>
                  <a:pt x="264" y="314"/>
                  <a:pt x="261" y="314"/>
                </a:cubicBezTo>
                <a:cubicBezTo>
                  <a:pt x="259" y="314"/>
                  <a:pt x="258" y="313"/>
                  <a:pt x="256" y="313"/>
                </a:cubicBezTo>
                <a:cubicBezTo>
                  <a:pt x="254" y="313"/>
                  <a:pt x="253" y="315"/>
                  <a:pt x="251" y="315"/>
                </a:cubicBezTo>
                <a:cubicBezTo>
                  <a:pt x="250" y="315"/>
                  <a:pt x="248" y="315"/>
                  <a:pt x="247" y="315"/>
                </a:cubicBezTo>
                <a:cubicBezTo>
                  <a:pt x="245" y="315"/>
                  <a:pt x="244" y="315"/>
                  <a:pt x="242" y="315"/>
                </a:cubicBezTo>
                <a:cubicBezTo>
                  <a:pt x="241" y="315"/>
                  <a:pt x="239" y="317"/>
                  <a:pt x="237" y="317"/>
                </a:cubicBezTo>
                <a:cubicBezTo>
                  <a:pt x="236" y="317"/>
                  <a:pt x="289" y="307"/>
                  <a:pt x="288" y="307"/>
                </a:cubicBezTo>
                <a:cubicBezTo>
                  <a:pt x="286" y="307"/>
                  <a:pt x="285" y="309"/>
                  <a:pt x="283" y="309"/>
                </a:cubicBezTo>
                <a:cubicBezTo>
                  <a:pt x="280" y="310"/>
                  <a:pt x="277" y="308"/>
                  <a:pt x="275" y="309"/>
                </a:cubicBezTo>
                <a:cubicBezTo>
                  <a:pt x="270" y="311"/>
                  <a:pt x="264" y="309"/>
                  <a:pt x="259" y="311"/>
                </a:cubicBezTo>
                <a:cubicBezTo>
                  <a:pt x="256" y="312"/>
                  <a:pt x="252" y="311"/>
                  <a:pt x="249" y="311"/>
                </a:cubicBezTo>
                <a:cubicBezTo>
                  <a:pt x="242" y="312"/>
                  <a:pt x="235" y="312"/>
                  <a:pt x="228" y="312"/>
                </a:cubicBezTo>
                <a:cubicBezTo>
                  <a:pt x="222" y="312"/>
                  <a:pt x="216" y="311"/>
                  <a:pt x="209" y="312"/>
                </a:cubicBezTo>
                <a:cubicBezTo>
                  <a:pt x="198" y="312"/>
                  <a:pt x="202" y="311"/>
                  <a:pt x="191" y="311"/>
                </a:cubicBezTo>
                <a:cubicBezTo>
                  <a:pt x="179" y="312"/>
                  <a:pt x="167" y="313"/>
                  <a:pt x="156" y="314"/>
                </a:cubicBezTo>
                <a:cubicBezTo>
                  <a:pt x="141" y="316"/>
                  <a:pt x="125" y="317"/>
                  <a:pt x="110" y="319"/>
                </a:cubicBezTo>
                <a:cubicBezTo>
                  <a:pt x="110" y="319"/>
                  <a:pt x="109" y="318"/>
                  <a:pt x="108" y="318"/>
                </a:cubicBezTo>
                <a:cubicBezTo>
                  <a:pt x="108" y="316"/>
                  <a:pt x="108" y="316"/>
                  <a:pt x="109" y="316"/>
                </a:cubicBezTo>
                <a:cubicBezTo>
                  <a:pt x="127" y="313"/>
                  <a:pt x="145" y="310"/>
                  <a:pt x="163" y="308"/>
                </a:cubicBezTo>
                <a:cubicBezTo>
                  <a:pt x="178" y="306"/>
                  <a:pt x="178" y="307"/>
                  <a:pt x="192" y="301"/>
                </a:cubicBezTo>
                <a:cubicBezTo>
                  <a:pt x="193" y="301"/>
                  <a:pt x="193" y="300"/>
                  <a:pt x="194" y="300"/>
                </a:cubicBezTo>
                <a:cubicBezTo>
                  <a:pt x="189" y="299"/>
                  <a:pt x="200" y="297"/>
                  <a:pt x="195" y="297"/>
                </a:cubicBezTo>
                <a:cubicBezTo>
                  <a:pt x="174" y="299"/>
                  <a:pt x="153" y="301"/>
                  <a:pt x="131" y="303"/>
                </a:cubicBezTo>
                <a:cubicBezTo>
                  <a:pt x="128" y="304"/>
                  <a:pt x="125" y="303"/>
                  <a:pt x="121" y="303"/>
                </a:cubicBezTo>
                <a:cubicBezTo>
                  <a:pt x="121" y="302"/>
                  <a:pt x="121" y="301"/>
                  <a:pt x="121" y="300"/>
                </a:cubicBezTo>
                <a:cubicBezTo>
                  <a:pt x="142" y="296"/>
                  <a:pt x="162" y="292"/>
                  <a:pt x="183" y="288"/>
                </a:cubicBezTo>
                <a:cubicBezTo>
                  <a:pt x="203" y="285"/>
                  <a:pt x="208" y="285"/>
                  <a:pt x="229" y="283"/>
                </a:cubicBezTo>
                <a:cubicBezTo>
                  <a:pt x="229" y="282"/>
                  <a:pt x="229" y="282"/>
                  <a:pt x="229" y="281"/>
                </a:cubicBezTo>
                <a:cubicBezTo>
                  <a:pt x="182" y="281"/>
                  <a:pt x="97" y="295"/>
                  <a:pt x="51" y="296"/>
                </a:cubicBezTo>
                <a:cubicBezTo>
                  <a:pt x="51" y="295"/>
                  <a:pt x="51" y="294"/>
                  <a:pt x="51" y="293"/>
                </a:cubicBezTo>
                <a:cubicBezTo>
                  <a:pt x="112" y="285"/>
                  <a:pt x="158" y="280"/>
                  <a:pt x="220" y="273"/>
                </a:cubicBezTo>
                <a:cubicBezTo>
                  <a:pt x="220" y="272"/>
                  <a:pt x="220" y="271"/>
                  <a:pt x="220" y="271"/>
                </a:cubicBezTo>
                <a:cubicBezTo>
                  <a:pt x="177" y="274"/>
                  <a:pt x="150" y="275"/>
                  <a:pt x="106" y="279"/>
                </a:cubicBezTo>
                <a:cubicBezTo>
                  <a:pt x="106" y="278"/>
                  <a:pt x="106" y="277"/>
                  <a:pt x="106" y="276"/>
                </a:cubicBezTo>
                <a:cubicBezTo>
                  <a:pt x="128" y="271"/>
                  <a:pt x="135" y="269"/>
                  <a:pt x="157" y="264"/>
                </a:cubicBezTo>
                <a:cubicBezTo>
                  <a:pt x="157" y="264"/>
                  <a:pt x="157" y="263"/>
                  <a:pt x="157" y="262"/>
                </a:cubicBezTo>
                <a:cubicBezTo>
                  <a:pt x="156" y="262"/>
                  <a:pt x="155" y="262"/>
                  <a:pt x="154" y="262"/>
                </a:cubicBezTo>
                <a:cubicBezTo>
                  <a:pt x="139" y="263"/>
                  <a:pt x="139" y="262"/>
                  <a:pt x="124" y="263"/>
                </a:cubicBezTo>
                <a:cubicBezTo>
                  <a:pt x="111" y="264"/>
                  <a:pt x="98" y="265"/>
                  <a:pt x="85" y="266"/>
                </a:cubicBezTo>
                <a:cubicBezTo>
                  <a:pt x="84" y="266"/>
                  <a:pt x="83" y="265"/>
                  <a:pt x="82" y="265"/>
                </a:cubicBezTo>
                <a:cubicBezTo>
                  <a:pt x="82" y="264"/>
                  <a:pt x="82" y="263"/>
                  <a:pt x="82" y="262"/>
                </a:cubicBezTo>
                <a:cubicBezTo>
                  <a:pt x="126" y="257"/>
                  <a:pt x="155" y="254"/>
                  <a:pt x="200" y="249"/>
                </a:cubicBezTo>
                <a:cubicBezTo>
                  <a:pt x="200" y="248"/>
                  <a:pt x="200" y="247"/>
                  <a:pt x="200" y="247"/>
                </a:cubicBezTo>
                <a:cubicBezTo>
                  <a:pt x="196" y="247"/>
                  <a:pt x="193" y="247"/>
                  <a:pt x="189" y="247"/>
                </a:cubicBezTo>
                <a:cubicBezTo>
                  <a:pt x="170" y="248"/>
                  <a:pt x="151" y="249"/>
                  <a:pt x="133" y="251"/>
                </a:cubicBezTo>
                <a:cubicBezTo>
                  <a:pt x="106" y="252"/>
                  <a:pt x="95" y="252"/>
                  <a:pt x="68" y="253"/>
                </a:cubicBezTo>
                <a:cubicBezTo>
                  <a:pt x="67" y="253"/>
                  <a:pt x="65" y="253"/>
                  <a:pt x="64" y="253"/>
                </a:cubicBezTo>
                <a:cubicBezTo>
                  <a:pt x="64" y="251"/>
                  <a:pt x="64" y="250"/>
                  <a:pt x="64" y="250"/>
                </a:cubicBezTo>
                <a:cubicBezTo>
                  <a:pt x="85" y="248"/>
                  <a:pt x="105" y="245"/>
                  <a:pt x="126" y="243"/>
                </a:cubicBezTo>
                <a:cubicBezTo>
                  <a:pt x="136" y="241"/>
                  <a:pt x="130" y="243"/>
                  <a:pt x="140" y="241"/>
                </a:cubicBezTo>
                <a:cubicBezTo>
                  <a:pt x="142" y="241"/>
                  <a:pt x="143" y="239"/>
                  <a:pt x="145" y="238"/>
                </a:cubicBezTo>
                <a:cubicBezTo>
                  <a:pt x="144" y="238"/>
                  <a:pt x="144" y="237"/>
                  <a:pt x="144" y="236"/>
                </a:cubicBezTo>
                <a:cubicBezTo>
                  <a:pt x="144" y="236"/>
                  <a:pt x="143" y="236"/>
                  <a:pt x="143" y="236"/>
                </a:cubicBezTo>
                <a:cubicBezTo>
                  <a:pt x="134" y="235"/>
                  <a:pt x="125" y="240"/>
                  <a:pt x="114" y="234"/>
                </a:cubicBezTo>
                <a:cubicBezTo>
                  <a:pt x="111" y="232"/>
                  <a:pt x="123" y="232"/>
                  <a:pt x="120" y="232"/>
                </a:cubicBezTo>
                <a:cubicBezTo>
                  <a:pt x="117" y="232"/>
                  <a:pt x="115" y="231"/>
                  <a:pt x="113" y="231"/>
                </a:cubicBezTo>
                <a:cubicBezTo>
                  <a:pt x="113" y="230"/>
                  <a:pt x="113" y="230"/>
                  <a:pt x="113" y="229"/>
                </a:cubicBezTo>
                <a:cubicBezTo>
                  <a:pt x="163" y="218"/>
                  <a:pt x="199" y="219"/>
                  <a:pt x="249" y="211"/>
                </a:cubicBezTo>
                <a:cubicBezTo>
                  <a:pt x="249" y="211"/>
                  <a:pt x="248" y="211"/>
                  <a:pt x="248" y="211"/>
                </a:cubicBezTo>
                <a:cubicBezTo>
                  <a:pt x="229" y="213"/>
                  <a:pt x="209" y="214"/>
                  <a:pt x="190" y="216"/>
                </a:cubicBezTo>
                <a:cubicBezTo>
                  <a:pt x="180" y="217"/>
                  <a:pt x="169" y="217"/>
                  <a:pt x="159" y="217"/>
                </a:cubicBezTo>
                <a:cubicBezTo>
                  <a:pt x="158" y="217"/>
                  <a:pt x="158" y="217"/>
                  <a:pt x="157" y="216"/>
                </a:cubicBezTo>
                <a:cubicBezTo>
                  <a:pt x="157" y="216"/>
                  <a:pt x="157" y="215"/>
                  <a:pt x="157" y="215"/>
                </a:cubicBezTo>
                <a:cubicBezTo>
                  <a:pt x="167" y="213"/>
                  <a:pt x="177" y="211"/>
                  <a:pt x="187" y="210"/>
                </a:cubicBezTo>
                <a:cubicBezTo>
                  <a:pt x="187" y="209"/>
                  <a:pt x="187" y="208"/>
                  <a:pt x="187" y="207"/>
                </a:cubicBezTo>
                <a:cubicBezTo>
                  <a:pt x="134" y="211"/>
                  <a:pt x="97" y="212"/>
                  <a:pt x="44" y="216"/>
                </a:cubicBezTo>
                <a:cubicBezTo>
                  <a:pt x="44" y="215"/>
                  <a:pt x="44" y="214"/>
                  <a:pt x="43" y="214"/>
                </a:cubicBezTo>
                <a:cubicBezTo>
                  <a:pt x="85" y="204"/>
                  <a:pt x="113" y="205"/>
                  <a:pt x="156" y="199"/>
                </a:cubicBezTo>
                <a:cubicBezTo>
                  <a:pt x="151" y="199"/>
                  <a:pt x="146" y="199"/>
                  <a:pt x="141" y="200"/>
                </a:cubicBezTo>
                <a:cubicBezTo>
                  <a:pt x="120" y="202"/>
                  <a:pt x="114" y="201"/>
                  <a:pt x="93" y="203"/>
                </a:cubicBezTo>
                <a:cubicBezTo>
                  <a:pt x="92" y="203"/>
                  <a:pt x="90" y="203"/>
                  <a:pt x="89" y="202"/>
                </a:cubicBezTo>
                <a:cubicBezTo>
                  <a:pt x="89" y="202"/>
                  <a:pt x="88" y="201"/>
                  <a:pt x="88" y="200"/>
                </a:cubicBezTo>
                <a:cubicBezTo>
                  <a:pt x="117" y="193"/>
                  <a:pt x="131" y="195"/>
                  <a:pt x="159" y="187"/>
                </a:cubicBezTo>
                <a:cubicBezTo>
                  <a:pt x="159" y="187"/>
                  <a:pt x="158" y="187"/>
                  <a:pt x="158" y="187"/>
                </a:cubicBezTo>
                <a:cubicBezTo>
                  <a:pt x="136" y="189"/>
                  <a:pt x="130" y="188"/>
                  <a:pt x="109" y="190"/>
                </a:cubicBezTo>
                <a:cubicBezTo>
                  <a:pt x="94" y="191"/>
                  <a:pt x="79" y="192"/>
                  <a:pt x="64" y="193"/>
                </a:cubicBezTo>
                <a:cubicBezTo>
                  <a:pt x="63" y="193"/>
                  <a:pt x="62" y="192"/>
                  <a:pt x="61" y="191"/>
                </a:cubicBezTo>
                <a:cubicBezTo>
                  <a:pt x="63" y="189"/>
                  <a:pt x="64" y="189"/>
                  <a:pt x="66" y="189"/>
                </a:cubicBezTo>
                <a:cubicBezTo>
                  <a:pt x="71" y="188"/>
                  <a:pt x="76" y="188"/>
                  <a:pt x="81" y="187"/>
                </a:cubicBezTo>
                <a:cubicBezTo>
                  <a:pt x="100" y="184"/>
                  <a:pt x="102" y="183"/>
                  <a:pt x="121" y="181"/>
                </a:cubicBezTo>
                <a:cubicBezTo>
                  <a:pt x="172" y="176"/>
                  <a:pt x="218" y="156"/>
                  <a:pt x="269" y="150"/>
                </a:cubicBezTo>
                <a:cubicBezTo>
                  <a:pt x="325" y="144"/>
                  <a:pt x="387" y="136"/>
                  <a:pt x="443" y="124"/>
                </a:cubicBezTo>
                <a:cubicBezTo>
                  <a:pt x="470" y="118"/>
                  <a:pt x="492" y="124"/>
                  <a:pt x="519" y="118"/>
                </a:cubicBezTo>
                <a:cubicBezTo>
                  <a:pt x="524" y="117"/>
                  <a:pt x="533" y="116"/>
                  <a:pt x="536" y="115"/>
                </a:cubicBezTo>
                <a:cubicBezTo>
                  <a:pt x="529" y="116"/>
                  <a:pt x="521" y="118"/>
                  <a:pt x="513" y="119"/>
                </a:cubicBezTo>
                <a:cubicBezTo>
                  <a:pt x="438" y="131"/>
                  <a:pt x="363" y="143"/>
                  <a:pt x="287" y="149"/>
                </a:cubicBezTo>
                <a:cubicBezTo>
                  <a:pt x="245" y="152"/>
                  <a:pt x="203" y="156"/>
                  <a:pt x="161" y="160"/>
                </a:cubicBezTo>
                <a:cubicBezTo>
                  <a:pt x="129" y="163"/>
                  <a:pt x="72" y="169"/>
                  <a:pt x="39" y="171"/>
                </a:cubicBezTo>
                <a:cubicBezTo>
                  <a:pt x="32" y="172"/>
                  <a:pt x="25" y="172"/>
                  <a:pt x="18" y="172"/>
                </a:cubicBezTo>
                <a:cubicBezTo>
                  <a:pt x="17" y="172"/>
                  <a:pt x="16" y="171"/>
                  <a:pt x="15" y="170"/>
                </a:cubicBezTo>
                <a:cubicBezTo>
                  <a:pt x="15" y="170"/>
                  <a:pt x="0" y="171"/>
                  <a:pt x="0" y="171"/>
                </a:cubicBezTo>
                <a:cubicBezTo>
                  <a:pt x="0" y="171"/>
                  <a:pt x="1" y="171"/>
                  <a:pt x="2" y="171"/>
                </a:cubicBezTo>
                <a:cubicBezTo>
                  <a:pt x="9" y="170"/>
                  <a:pt x="17" y="168"/>
                  <a:pt x="24" y="166"/>
                </a:cubicBezTo>
                <a:cubicBezTo>
                  <a:pt x="56" y="161"/>
                  <a:pt x="89" y="158"/>
                  <a:pt x="121" y="153"/>
                </a:cubicBezTo>
                <a:cubicBezTo>
                  <a:pt x="165" y="146"/>
                  <a:pt x="238" y="130"/>
                  <a:pt x="283" y="126"/>
                </a:cubicBezTo>
                <a:cubicBezTo>
                  <a:pt x="336" y="122"/>
                  <a:pt x="410" y="104"/>
                  <a:pt x="465" y="104"/>
                </a:cubicBezTo>
                <a:cubicBezTo>
                  <a:pt x="470" y="103"/>
                  <a:pt x="462" y="106"/>
                  <a:pt x="467" y="105"/>
                </a:cubicBezTo>
                <a:cubicBezTo>
                  <a:pt x="466" y="104"/>
                  <a:pt x="465" y="105"/>
                  <a:pt x="465" y="105"/>
                </a:cubicBezTo>
                <a:cubicBezTo>
                  <a:pt x="433" y="109"/>
                  <a:pt x="401" y="113"/>
                  <a:pt x="369" y="116"/>
                </a:cubicBezTo>
                <a:cubicBezTo>
                  <a:pt x="340" y="120"/>
                  <a:pt x="311" y="124"/>
                  <a:pt x="283" y="126"/>
                </a:cubicBezTo>
                <a:cubicBezTo>
                  <a:pt x="242" y="130"/>
                  <a:pt x="162" y="138"/>
                  <a:pt x="121" y="140"/>
                </a:cubicBezTo>
                <a:cubicBezTo>
                  <a:pt x="105" y="142"/>
                  <a:pt x="89" y="143"/>
                  <a:pt x="73" y="144"/>
                </a:cubicBezTo>
                <a:cubicBezTo>
                  <a:pt x="66" y="144"/>
                  <a:pt x="58" y="139"/>
                  <a:pt x="51" y="141"/>
                </a:cubicBezTo>
                <a:cubicBezTo>
                  <a:pt x="50" y="141"/>
                  <a:pt x="49" y="141"/>
                  <a:pt x="48" y="141"/>
                </a:cubicBezTo>
                <a:cubicBezTo>
                  <a:pt x="48" y="140"/>
                  <a:pt x="48" y="140"/>
                  <a:pt x="48" y="139"/>
                </a:cubicBezTo>
                <a:cubicBezTo>
                  <a:pt x="54" y="138"/>
                  <a:pt x="60" y="136"/>
                  <a:pt x="67" y="134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55" y="134"/>
                  <a:pt x="43" y="135"/>
                  <a:pt x="31" y="135"/>
                </a:cubicBezTo>
                <a:cubicBezTo>
                  <a:pt x="31" y="134"/>
                  <a:pt x="31" y="133"/>
                  <a:pt x="31" y="132"/>
                </a:cubicBezTo>
                <a:cubicBezTo>
                  <a:pt x="78" y="124"/>
                  <a:pt x="166" y="116"/>
                  <a:pt x="214" y="109"/>
                </a:cubicBezTo>
                <a:cubicBezTo>
                  <a:pt x="208" y="109"/>
                  <a:pt x="203" y="110"/>
                  <a:pt x="197" y="110"/>
                </a:cubicBezTo>
                <a:cubicBezTo>
                  <a:pt x="167" y="112"/>
                  <a:pt x="98" y="120"/>
                  <a:pt x="68" y="122"/>
                </a:cubicBezTo>
                <a:cubicBezTo>
                  <a:pt x="57" y="123"/>
                  <a:pt x="46" y="124"/>
                  <a:pt x="35" y="124"/>
                </a:cubicBezTo>
                <a:cubicBezTo>
                  <a:pt x="34" y="124"/>
                  <a:pt x="33" y="123"/>
                  <a:pt x="32" y="122"/>
                </a:cubicBezTo>
                <a:cubicBezTo>
                  <a:pt x="33" y="121"/>
                  <a:pt x="33" y="119"/>
                  <a:pt x="34" y="119"/>
                </a:cubicBezTo>
                <a:cubicBezTo>
                  <a:pt x="37" y="119"/>
                  <a:pt x="40" y="119"/>
                  <a:pt x="42" y="119"/>
                </a:cubicBezTo>
                <a:cubicBezTo>
                  <a:pt x="52" y="118"/>
                  <a:pt x="62" y="117"/>
                  <a:pt x="71" y="115"/>
                </a:cubicBezTo>
                <a:cubicBezTo>
                  <a:pt x="78" y="115"/>
                  <a:pt x="85" y="113"/>
                  <a:pt x="91" y="112"/>
                </a:cubicBezTo>
                <a:cubicBezTo>
                  <a:pt x="88" y="112"/>
                  <a:pt x="85" y="112"/>
                  <a:pt x="81" y="112"/>
                </a:cubicBezTo>
                <a:cubicBezTo>
                  <a:pt x="81" y="111"/>
                  <a:pt x="81" y="111"/>
                  <a:pt x="81" y="110"/>
                </a:cubicBezTo>
                <a:cubicBezTo>
                  <a:pt x="104" y="104"/>
                  <a:pt x="168" y="96"/>
                  <a:pt x="193" y="94"/>
                </a:cubicBezTo>
                <a:cubicBezTo>
                  <a:pt x="217" y="91"/>
                  <a:pt x="241" y="89"/>
                  <a:pt x="265" y="87"/>
                </a:cubicBezTo>
                <a:cubicBezTo>
                  <a:pt x="265" y="86"/>
                  <a:pt x="268" y="102"/>
                  <a:pt x="268" y="102"/>
                </a:cubicBezTo>
                <a:cubicBezTo>
                  <a:pt x="207" y="106"/>
                  <a:pt x="105" y="99"/>
                  <a:pt x="44" y="104"/>
                </a:cubicBezTo>
                <a:cubicBezTo>
                  <a:pt x="44" y="102"/>
                  <a:pt x="44" y="101"/>
                  <a:pt x="44" y="100"/>
                </a:cubicBezTo>
                <a:cubicBezTo>
                  <a:pt x="51" y="99"/>
                  <a:pt x="59" y="98"/>
                  <a:pt x="67" y="97"/>
                </a:cubicBezTo>
                <a:cubicBezTo>
                  <a:pt x="67" y="96"/>
                  <a:pt x="67" y="95"/>
                  <a:pt x="67" y="94"/>
                </a:cubicBezTo>
                <a:cubicBezTo>
                  <a:pt x="65" y="94"/>
                  <a:pt x="64" y="93"/>
                  <a:pt x="62" y="93"/>
                </a:cubicBezTo>
                <a:cubicBezTo>
                  <a:pt x="62" y="92"/>
                  <a:pt x="62" y="91"/>
                  <a:pt x="62" y="90"/>
                </a:cubicBezTo>
                <a:cubicBezTo>
                  <a:pt x="146" y="78"/>
                  <a:pt x="274" y="87"/>
                  <a:pt x="359" y="75"/>
                </a:cubicBezTo>
                <a:cubicBezTo>
                  <a:pt x="327" y="77"/>
                  <a:pt x="294" y="79"/>
                  <a:pt x="262" y="82"/>
                </a:cubicBezTo>
                <a:cubicBezTo>
                  <a:pt x="230" y="84"/>
                  <a:pt x="155" y="75"/>
                  <a:pt x="123" y="77"/>
                </a:cubicBezTo>
                <a:cubicBezTo>
                  <a:pt x="90" y="78"/>
                  <a:pt x="58" y="80"/>
                  <a:pt x="26" y="81"/>
                </a:cubicBezTo>
                <a:cubicBezTo>
                  <a:pt x="26" y="81"/>
                  <a:pt x="26" y="80"/>
                  <a:pt x="26" y="79"/>
                </a:cubicBezTo>
                <a:cubicBezTo>
                  <a:pt x="26" y="79"/>
                  <a:pt x="27" y="79"/>
                  <a:pt x="27" y="79"/>
                </a:cubicBezTo>
                <a:cubicBezTo>
                  <a:pt x="38" y="77"/>
                  <a:pt x="48" y="75"/>
                  <a:pt x="58" y="74"/>
                </a:cubicBezTo>
                <a:cubicBezTo>
                  <a:pt x="92" y="71"/>
                  <a:pt x="166" y="63"/>
                  <a:pt x="200" y="60"/>
                </a:cubicBezTo>
                <a:cubicBezTo>
                  <a:pt x="237" y="57"/>
                  <a:pt x="277" y="72"/>
                  <a:pt x="314" y="69"/>
                </a:cubicBezTo>
                <a:cubicBezTo>
                  <a:pt x="350" y="65"/>
                  <a:pt x="385" y="61"/>
                  <a:pt x="420" y="56"/>
                </a:cubicBezTo>
                <a:cubicBezTo>
                  <a:pt x="450" y="52"/>
                  <a:pt x="481" y="56"/>
                  <a:pt x="510" y="51"/>
                </a:cubicBezTo>
                <a:cubicBezTo>
                  <a:pt x="553" y="45"/>
                  <a:pt x="596" y="39"/>
                  <a:pt x="638" y="33"/>
                </a:cubicBezTo>
                <a:cubicBezTo>
                  <a:pt x="642" y="33"/>
                  <a:pt x="644" y="30"/>
                  <a:pt x="648" y="29"/>
                </a:cubicBezTo>
                <a:cubicBezTo>
                  <a:pt x="648" y="29"/>
                  <a:pt x="649" y="29"/>
                  <a:pt x="650" y="29"/>
                </a:cubicBezTo>
                <a:cubicBezTo>
                  <a:pt x="652" y="29"/>
                  <a:pt x="653" y="31"/>
                  <a:pt x="654" y="31"/>
                </a:cubicBezTo>
                <a:cubicBezTo>
                  <a:pt x="657" y="31"/>
                  <a:pt x="660" y="30"/>
                  <a:pt x="663" y="30"/>
                </a:cubicBezTo>
                <a:cubicBezTo>
                  <a:pt x="690" y="24"/>
                  <a:pt x="718" y="18"/>
                  <a:pt x="745" y="12"/>
                </a:cubicBezTo>
                <a:cubicBezTo>
                  <a:pt x="767" y="6"/>
                  <a:pt x="789" y="7"/>
                  <a:pt x="811" y="0"/>
                </a:cubicBezTo>
                <a:lnTo>
                  <a:pt x="818" y="2"/>
                </a:lnTo>
                <a:close/>
                <a:moveTo>
                  <a:pt x="376" y="75"/>
                </a:moveTo>
                <a:cubicBezTo>
                  <a:pt x="376" y="75"/>
                  <a:pt x="376" y="74"/>
                  <a:pt x="376" y="74"/>
                </a:cubicBezTo>
                <a:cubicBezTo>
                  <a:pt x="355" y="76"/>
                  <a:pt x="334" y="78"/>
                  <a:pt x="313" y="81"/>
                </a:cubicBezTo>
                <a:cubicBezTo>
                  <a:pt x="313" y="81"/>
                  <a:pt x="313" y="81"/>
                  <a:pt x="313" y="82"/>
                </a:cubicBezTo>
                <a:cubicBezTo>
                  <a:pt x="334" y="80"/>
                  <a:pt x="355" y="77"/>
                  <a:pt x="376" y="75"/>
                </a:cubicBezTo>
                <a:close/>
                <a:moveTo>
                  <a:pt x="293" y="83"/>
                </a:moveTo>
                <a:cubicBezTo>
                  <a:pt x="293" y="84"/>
                  <a:pt x="293" y="84"/>
                  <a:pt x="293" y="84"/>
                </a:cubicBezTo>
                <a:cubicBezTo>
                  <a:pt x="299" y="83"/>
                  <a:pt x="304" y="82"/>
                  <a:pt x="309" y="81"/>
                </a:cubicBezTo>
                <a:cubicBezTo>
                  <a:pt x="309" y="81"/>
                  <a:pt x="309" y="81"/>
                  <a:pt x="309" y="81"/>
                </a:cubicBezTo>
                <a:cubicBezTo>
                  <a:pt x="304" y="82"/>
                  <a:pt x="298" y="83"/>
                  <a:pt x="293" y="83"/>
                </a:cubicBezTo>
                <a:close/>
              </a:path>
            </a:pathLst>
          </a:custGeom>
          <a:solidFill>
            <a:srgbClr val="5148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5741987" y="6350"/>
            <a:ext cx="1649412" cy="2051050"/>
          </a:xfrm>
          <a:custGeom>
            <a:avLst/>
            <a:gdLst/>
            <a:ahLst/>
            <a:cxnLst/>
            <a:rect l="l" t="t" r="r" b="b"/>
            <a:pathLst>
              <a:path w="376" h="467" extrusionOk="0">
                <a:moveTo>
                  <a:pt x="366" y="0"/>
                </a:moveTo>
                <a:cubicBezTo>
                  <a:pt x="364" y="46"/>
                  <a:pt x="362" y="92"/>
                  <a:pt x="360" y="137"/>
                </a:cubicBezTo>
                <a:cubicBezTo>
                  <a:pt x="359" y="137"/>
                  <a:pt x="358" y="137"/>
                  <a:pt x="357" y="137"/>
                </a:cubicBezTo>
                <a:cubicBezTo>
                  <a:pt x="358" y="92"/>
                  <a:pt x="360" y="46"/>
                  <a:pt x="362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38" y="5"/>
                  <a:pt x="338" y="10"/>
                  <a:pt x="337" y="15"/>
                </a:cubicBezTo>
                <a:cubicBezTo>
                  <a:pt x="334" y="50"/>
                  <a:pt x="330" y="87"/>
                  <a:pt x="325" y="122"/>
                </a:cubicBezTo>
                <a:cubicBezTo>
                  <a:pt x="325" y="123"/>
                  <a:pt x="324" y="124"/>
                  <a:pt x="324" y="126"/>
                </a:cubicBezTo>
                <a:cubicBezTo>
                  <a:pt x="324" y="127"/>
                  <a:pt x="323" y="128"/>
                  <a:pt x="323" y="129"/>
                </a:cubicBezTo>
                <a:cubicBezTo>
                  <a:pt x="322" y="129"/>
                  <a:pt x="322" y="128"/>
                  <a:pt x="322" y="128"/>
                </a:cubicBezTo>
                <a:cubicBezTo>
                  <a:pt x="324" y="106"/>
                  <a:pt x="326" y="85"/>
                  <a:pt x="327" y="63"/>
                </a:cubicBezTo>
                <a:cubicBezTo>
                  <a:pt x="328" y="55"/>
                  <a:pt x="328" y="48"/>
                  <a:pt x="328" y="40"/>
                </a:cubicBezTo>
                <a:cubicBezTo>
                  <a:pt x="330" y="27"/>
                  <a:pt x="331" y="13"/>
                  <a:pt x="332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9" y="43"/>
                  <a:pt x="286" y="87"/>
                  <a:pt x="286" y="132"/>
                </a:cubicBezTo>
                <a:cubicBezTo>
                  <a:pt x="286" y="134"/>
                  <a:pt x="285" y="137"/>
                  <a:pt x="284" y="139"/>
                </a:cubicBezTo>
                <a:cubicBezTo>
                  <a:pt x="283" y="139"/>
                  <a:pt x="283" y="139"/>
                  <a:pt x="282" y="139"/>
                </a:cubicBezTo>
                <a:cubicBezTo>
                  <a:pt x="282" y="130"/>
                  <a:pt x="282" y="121"/>
                  <a:pt x="283" y="112"/>
                </a:cubicBezTo>
                <a:cubicBezTo>
                  <a:pt x="284" y="104"/>
                  <a:pt x="285" y="95"/>
                  <a:pt x="286" y="86"/>
                </a:cubicBezTo>
                <a:cubicBezTo>
                  <a:pt x="288" y="58"/>
                  <a:pt x="289" y="30"/>
                  <a:pt x="291" y="2"/>
                </a:cubicBezTo>
                <a:cubicBezTo>
                  <a:pt x="291" y="1"/>
                  <a:pt x="291" y="1"/>
                  <a:pt x="291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5" y="14"/>
                  <a:pt x="254" y="29"/>
                  <a:pt x="252" y="43"/>
                </a:cubicBezTo>
                <a:cubicBezTo>
                  <a:pt x="253" y="29"/>
                  <a:pt x="254" y="14"/>
                  <a:pt x="255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"/>
                  <a:pt x="177" y="2"/>
                  <a:pt x="177" y="2"/>
                </a:cubicBezTo>
                <a:cubicBezTo>
                  <a:pt x="177" y="14"/>
                  <a:pt x="177" y="25"/>
                  <a:pt x="176" y="35"/>
                </a:cubicBezTo>
                <a:cubicBezTo>
                  <a:pt x="176" y="36"/>
                  <a:pt x="176" y="38"/>
                  <a:pt x="176" y="39"/>
                </a:cubicBezTo>
                <a:cubicBezTo>
                  <a:pt x="175" y="57"/>
                  <a:pt x="174" y="76"/>
                  <a:pt x="173" y="94"/>
                </a:cubicBezTo>
                <a:cubicBezTo>
                  <a:pt x="173" y="94"/>
                  <a:pt x="173" y="94"/>
                  <a:pt x="173" y="94"/>
                </a:cubicBezTo>
                <a:cubicBezTo>
                  <a:pt x="173" y="106"/>
                  <a:pt x="173" y="119"/>
                  <a:pt x="172" y="131"/>
                </a:cubicBezTo>
                <a:cubicBezTo>
                  <a:pt x="171" y="146"/>
                  <a:pt x="168" y="177"/>
                  <a:pt x="165" y="200"/>
                </a:cubicBezTo>
                <a:cubicBezTo>
                  <a:pt x="165" y="206"/>
                  <a:pt x="164" y="212"/>
                  <a:pt x="164" y="218"/>
                </a:cubicBezTo>
                <a:cubicBezTo>
                  <a:pt x="163" y="219"/>
                  <a:pt x="163" y="219"/>
                  <a:pt x="163" y="220"/>
                </a:cubicBezTo>
                <a:cubicBezTo>
                  <a:pt x="163" y="220"/>
                  <a:pt x="163" y="220"/>
                  <a:pt x="163" y="220"/>
                </a:cubicBezTo>
                <a:cubicBezTo>
                  <a:pt x="161" y="238"/>
                  <a:pt x="159" y="251"/>
                  <a:pt x="158" y="258"/>
                </a:cubicBezTo>
                <a:cubicBezTo>
                  <a:pt x="157" y="258"/>
                  <a:pt x="156" y="258"/>
                  <a:pt x="156" y="258"/>
                </a:cubicBezTo>
                <a:cubicBezTo>
                  <a:pt x="156" y="243"/>
                  <a:pt x="162" y="234"/>
                  <a:pt x="163" y="220"/>
                </a:cubicBezTo>
                <a:cubicBezTo>
                  <a:pt x="163" y="219"/>
                  <a:pt x="163" y="219"/>
                  <a:pt x="164" y="218"/>
                </a:cubicBezTo>
                <a:cubicBezTo>
                  <a:pt x="164" y="213"/>
                  <a:pt x="165" y="207"/>
                  <a:pt x="165" y="200"/>
                </a:cubicBezTo>
                <a:cubicBezTo>
                  <a:pt x="168" y="170"/>
                  <a:pt x="171" y="133"/>
                  <a:pt x="173" y="94"/>
                </a:cubicBezTo>
                <a:cubicBezTo>
                  <a:pt x="173" y="78"/>
                  <a:pt x="175" y="56"/>
                  <a:pt x="176" y="39"/>
                </a:cubicBezTo>
                <a:cubicBezTo>
                  <a:pt x="176" y="27"/>
                  <a:pt x="177" y="15"/>
                  <a:pt x="177" y="2"/>
                </a:cubicBezTo>
                <a:cubicBezTo>
                  <a:pt x="177" y="2"/>
                  <a:pt x="177" y="1"/>
                  <a:pt x="17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0" y="17"/>
                  <a:pt x="120" y="26"/>
                </a:cubicBezTo>
                <a:cubicBezTo>
                  <a:pt x="121" y="35"/>
                  <a:pt x="121" y="45"/>
                  <a:pt x="120" y="55"/>
                </a:cubicBezTo>
                <a:cubicBezTo>
                  <a:pt x="120" y="60"/>
                  <a:pt x="119" y="66"/>
                  <a:pt x="118" y="70"/>
                </a:cubicBezTo>
                <a:cubicBezTo>
                  <a:pt x="118" y="62"/>
                  <a:pt x="119" y="53"/>
                  <a:pt x="119" y="44"/>
                </a:cubicBezTo>
                <a:cubicBezTo>
                  <a:pt x="119" y="38"/>
                  <a:pt x="120" y="32"/>
                  <a:pt x="120" y="26"/>
                </a:cubicBezTo>
                <a:cubicBezTo>
                  <a:pt x="119" y="17"/>
                  <a:pt x="118" y="9"/>
                  <a:pt x="1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8" y="17"/>
                  <a:pt x="17" y="33"/>
                  <a:pt x="17" y="50"/>
                </a:cubicBezTo>
                <a:cubicBezTo>
                  <a:pt x="16" y="95"/>
                  <a:pt x="15" y="141"/>
                  <a:pt x="13" y="186"/>
                </a:cubicBezTo>
                <a:cubicBezTo>
                  <a:pt x="13" y="190"/>
                  <a:pt x="11" y="193"/>
                  <a:pt x="10" y="196"/>
                </a:cubicBezTo>
                <a:cubicBezTo>
                  <a:pt x="10" y="197"/>
                  <a:pt x="10" y="198"/>
                  <a:pt x="10" y="199"/>
                </a:cubicBezTo>
                <a:cubicBezTo>
                  <a:pt x="11" y="201"/>
                  <a:pt x="13" y="202"/>
                  <a:pt x="13" y="203"/>
                </a:cubicBezTo>
                <a:cubicBezTo>
                  <a:pt x="13" y="206"/>
                  <a:pt x="13" y="209"/>
                  <a:pt x="13" y="212"/>
                </a:cubicBezTo>
                <a:cubicBezTo>
                  <a:pt x="10" y="242"/>
                  <a:pt x="7" y="271"/>
                  <a:pt x="3" y="300"/>
                </a:cubicBezTo>
                <a:cubicBezTo>
                  <a:pt x="0" y="324"/>
                  <a:pt x="41" y="275"/>
                  <a:pt x="37" y="298"/>
                </a:cubicBezTo>
                <a:cubicBezTo>
                  <a:pt x="33" y="316"/>
                  <a:pt x="30" y="307"/>
                  <a:pt x="27" y="324"/>
                </a:cubicBezTo>
                <a:cubicBezTo>
                  <a:pt x="23" y="344"/>
                  <a:pt x="19" y="353"/>
                  <a:pt x="16" y="374"/>
                </a:cubicBezTo>
                <a:cubicBezTo>
                  <a:pt x="14" y="386"/>
                  <a:pt x="13" y="373"/>
                  <a:pt x="12" y="385"/>
                </a:cubicBezTo>
                <a:cubicBezTo>
                  <a:pt x="11" y="387"/>
                  <a:pt x="12" y="407"/>
                  <a:pt x="13" y="409"/>
                </a:cubicBezTo>
                <a:cubicBezTo>
                  <a:pt x="14" y="409"/>
                  <a:pt x="15" y="409"/>
                  <a:pt x="16" y="410"/>
                </a:cubicBezTo>
                <a:cubicBezTo>
                  <a:pt x="17" y="409"/>
                  <a:pt x="19" y="408"/>
                  <a:pt x="19" y="407"/>
                </a:cubicBezTo>
                <a:cubicBezTo>
                  <a:pt x="25" y="399"/>
                  <a:pt x="32" y="373"/>
                  <a:pt x="37" y="365"/>
                </a:cubicBezTo>
                <a:cubicBezTo>
                  <a:pt x="41" y="358"/>
                  <a:pt x="41" y="377"/>
                  <a:pt x="44" y="370"/>
                </a:cubicBezTo>
                <a:cubicBezTo>
                  <a:pt x="44" y="369"/>
                  <a:pt x="45" y="368"/>
                  <a:pt x="46" y="367"/>
                </a:cubicBezTo>
                <a:cubicBezTo>
                  <a:pt x="47" y="367"/>
                  <a:pt x="48" y="367"/>
                  <a:pt x="49" y="367"/>
                </a:cubicBezTo>
                <a:cubicBezTo>
                  <a:pt x="48" y="368"/>
                  <a:pt x="48" y="370"/>
                  <a:pt x="48" y="371"/>
                </a:cubicBezTo>
                <a:cubicBezTo>
                  <a:pt x="49" y="380"/>
                  <a:pt x="50" y="368"/>
                  <a:pt x="50" y="374"/>
                </a:cubicBezTo>
                <a:cubicBezTo>
                  <a:pt x="51" y="373"/>
                  <a:pt x="53" y="372"/>
                  <a:pt x="54" y="371"/>
                </a:cubicBezTo>
                <a:cubicBezTo>
                  <a:pt x="54" y="374"/>
                  <a:pt x="53" y="376"/>
                  <a:pt x="53" y="379"/>
                </a:cubicBezTo>
                <a:cubicBezTo>
                  <a:pt x="53" y="379"/>
                  <a:pt x="54" y="379"/>
                  <a:pt x="55" y="379"/>
                </a:cubicBezTo>
                <a:cubicBezTo>
                  <a:pt x="55" y="378"/>
                  <a:pt x="57" y="376"/>
                  <a:pt x="57" y="375"/>
                </a:cubicBezTo>
                <a:cubicBezTo>
                  <a:pt x="58" y="370"/>
                  <a:pt x="59" y="375"/>
                  <a:pt x="60" y="377"/>
                </a:cubicBezTo>
                <a:cubicBezTo>
                  <a:pt x="61" y="376"/>
                  <a:pt x="61" y="375"/>
                  <a:pt x="61" y="375"/>
                </a:cubicBezTo>
                <a:cubicBezTo>
                  <a:pt x="60" y="378"/>
                  <a:pt x="60" y="378"/>
                  <a:pt x="60" y="377"/>
                </a:cubicBezTo>
                <a:cubicBezTo>
                  <a:pt x="58" y="379"/>
                  <a:pt x="55" y="384"/>
                  <a:pt x="51" y="389"/>
                </a:cubicBezTo>
                <a:cubicBezTo>
                  <a:pt x="49" y="395"/>
                  <a:pt x="48" y="401"/>
                  <a:pt x="47" y="407"/>
                </a:cubicBezTo>
                <a:cubicBezTo>
                  <a:pt x="45" y="424"/>
                  <a:pt x="43" y="431"/>
                  <a:pt x="41" y="448"/>
                </a:cubicBezTo>
                <a:cubicBezTo>
                  <a:pt x="41" y="449"/>
                  <a:pt x="42" y="450"/>
                  <a:pt x="43" y="451"/>
                </a:cubicBezTo>
                <a:cubicBezTo>
                  <a:pt x="43" y="451"/>
                  <a:pt x="44" y="451"/>
                  <a:pt x="45" y="451"/>
                </a:cubicBezTo>
                <a:cubicBezTo>
                  <a:pt x="46" y="450"/>
                  <a:pt x="47" y="449"/>
                  <a:pt x="48" y="448"/>
                </a:cubicBezTo>
                <a:cubicBezTo>
                  <a:pt x="51" y="440"/>
                  <a:pt x="55" y="443"/>
                  <a:pt x="57" y="434"/>
                </a:cubicBezTo>
                <a:cubicBezTo>
                  <a:pt x="62" y="415"/>
                  <a:pt x="67" y="395"/>
                  <a:pt x="72" y="376"/>
                </a:cubicBezTo>
                <a:cubicBezTo>
                  <a:pt x="76" y="357"/>
                  <a:pt x="79" y="366"/>
                  <a:pt x="82" y="348"/>
                </a:cubicBezTo>
                <a:cubicBezTo>
                  <a:pt x="85" y="329"/>
                  <a:pt x="89" y="311"/>
                  <a:pt x="96" y="292"/>
                </a:cubicBezTo>
                <a:cubicBezTo>
                  <a:pt x="98" y="289"/>
                  <a:pt x="99" y="286"/>
                  <a:pt x="101" y="283"/>
                </a:cubicBezTo>
                <a:cubicBezTo>
                  <a:pt x="101" y="283"/>
                  <a:pt x="102" y="283"/>
                  <a:pt x="102" y="283"/>
                </a:cubicBezTo>
                <a:cubicBezTo>
                  <a:pt x="102" y="285"/>
                  <a:pt x="102" y="287"/>
                  <a:pt x="101" y="289"/>
                </a:cubicBezTo>
                <a:cubicBezTo>
                  <a:pt x="99" y="296"/>
                  <a:pt x="96" y="303"/>
                  <a:pt x="94" y="311"/>
                </a:cubicBezTo>
                <a:cubicBezTo>
                  <a:pt x="92" y="320"/>
                  <a:pt x="89" y="329"/>
                  <a:pt x="87" y="338"/>
                </a:cubicBezTo>
                <a:cubicBezTo>
                  <a:pt x="85" y="345"/>
                  <a:pt x="83" y="352"/>
                  <a:pt x="82" y="360"/>
                </a:cubicBezTo>
                <a:cubicBezTo>
                  <a:pt x="79" y="371"/>
                  <a:pt x="78" y="356"/>
                  <a:pt x="76" y="367"/>
                </a:cubicBezTo>
                <a:cubicBezTo>
                  <a:pt x="74" y="379"/>
                  <a:pt x="73" y="392"/>
                  <a:pt x="72" y="404"/>
                </a:cubicBezTo>
                <a:cubicBezTo>
                  <a:pt x="71" y="405"/>
                  <a:pt x="72" y="406"/>
                  <a:pt x="73" y="407"/>
                </a:cubicBezTo>
                <a:cubicBezTo>
                  <a:pt x="74" y="407"/>
                  <a:pt x="74" y="407"/>
                  <a:pt x="75" y="407"/>
                </a:cubicBezTo>
                <a:cubicBezTo>
                  <a:pt x="76" y="406"/>
                  <a:pt x="77" y="405"/>
                  <a:pt x="78" y="403"/>
                </a:cubicBezTo>
                <a:cubicBezTo>
                  <a:pt x="80" y="399"/>
                  <a:pt x="81" y="412"/>
                  <a:pt x="83" y="408"/>
                </a:cubicBezTo>
                <a:cubicBezTo>
                  <a:pt x="84" y="405"/>
                  <a:pt x="85" y="404"/>
                  <a:pt x="91" y="404"/>
                </a:cubicBezTo>
                <a:cubicBezTo>
                  <a:pt x="91" y="405"/>
                  <a:pt x="91" y="406"/>
                  <a:pt x="91" y="407"/>
                </a:cubicBezTo>
                <a:cubicBezTo>
                  <a:pt x="89" y="417"/>
                  <a:pt x="88" y="426"/>
                  <a:pt x="87" y="435"/>
                </a:cubicBezTo>
                <a:cubicBezTo>
                  <a:pt x="86" y="437"/>
                  <a:pt x="86" y="438"/>
                  <a:pt x="87" y="439"/>
                </a:cubicBezTo>
                <a:cubicBezTo>
                  <a:pt x="91" y="442"/>
                  <a:pt x="90" y="444"/>
                  <a:pt x="90" y="447"/>
                </a:cubicBezTo>
                <a:cubicBezTo>
                  <a:pt x="90" y="448"/>
                  <a:pt x="91" y="449"/>
                  <a:pt x="91" y="450"/>
                </a:cubicBezTo>
                <a:cubicBezTo>
                  <a:pt x="92" y="450"/>
                  <a:pt x="93" y="450"/>
                  <a:pt x="94" y="450"/>
                </a:cubicBezTo>
                <a:cubicBezTo>
                  <a:pt x="95" y="448"/>
                  <a:pt x="96" y="456"/>
                  <a:pt x="97" y="453"/>
                </a:cubicBezTo>
                <a:cubicBezTo>
                  <a:pt x="103" y="434"/>
                  <a:pt x="108" y="444"/>
                  <a:pt x="113" y="425"/>
                </a:cubicBezTo>
                <a:cubicBezTo>
                  <a:pt x="120" y="391"/>
                  <a:pt x="127" y="357"/>
                  <a:pt x="140" y="323"/>
                </a:cubicBezTo>
                <a:cubicBezTo>
                  <a:pt x="141" y="320"/>
                  <a:pt x="143" y="317"/>
                  <a:pt x="144" y="314"/>
                </a:cubicBezTo>
                <a:cubicBezTo>
                  <a:pt x="145" y="315"/>
                  <a:pt x="145" y="316"/>
                  <a:pt x="145" y="317"/>
                </a:cubicBezTo>
                <a:cubicBezTo>
                  <a:pt x="143" y="328"/>
                  <a:pt x="141" y="338"/>
                  <a:pt x="139" y="349"/>
                </a:cubicBezTo>
                <a:cubicBezTo>
                  <a:pt x="137" y="358"/>
                  <a:pt x="137" y="366"/>
                  <a:pt x="135" y="375"/>
                </a:cubicBezTo>
                <a:cubicBezTo>
                  <a:pt x="131" y="393"/>
                  <a:pt x="127" y="412"/>
                  <a:pt x="123" y="431"/>
                </a:cubicBezTo>
                <a:cubicBezTo>
                  <a:pt x="123" y="433"/>
                  <a:pt x="124" y="436"/>
                  <a:pt x="125" y="438"/>
                </a:cubicBezTo>
                <a:cubicBezTo>
                  <a:pt x="125" y="439"/>
                  <a:pt x="126" y="440"/>
                  <a:pt x="125" y="440"/>
                </a:cubicBezTo>
                <a:cubicBezTo>
                  <a:pt x="125" y="443"/>
                  <a:pt x="124" y="446"/>
                  <a:pt x="123" y="449"/>
                </a:cubicBezTo>
                <a:cubicBezTo>
                  <a:pt x="123" y="449"/>
                  <a:pt x="124" y="449"/>
                  <a:pt x="124" y="448"/>
                </a:cubicBezTo>
                <a:cubicBezTo>
                  <a:pt x="126" y="443"/>
                  <a:pt x="126" y="467"/>
                  <a:pt x="128" y="462"/>
                </a:cubicBezTo>
                <a:cubicBezTo>
                  <a:pt x="132" y="451"/>
                  <a:pt x="137" y="441"/>
                  <a:pt x="141" y="430"/>
                </a:cubicBezTo>
                <a:cubicBezTo>
                  <a:pt x="144" y="422"/>
                  <a:pt x="147" y="413"/>
                  <a:pt x="150" y="405"/>
                </a:cubicBezTo>
                <a:cubicBezTo>
                  <a:pt x="150" y="411"/>
                  <a:pt x="148" y="416"/>
                  <a:pt x="147" y="422"/>
                </a:cubicBezTo>
                <a:cubicBezTo>
                  <a:pt x="144" y="433"/>
                  <a:pt x="141" y="444"/>
                  <a:pt x="139" y="454"/>
                </a:cubicBezTo>
                <a:cubicBezTo>
                  <a:pt x="139" y="456"/>
                  <a:pt x="139" y="457"/>
                  <a:pt x="139" y="458"/>
                </a:cubicBezTo>
                <a:cubicBezTo>
                  <a:pt x="140" y="459"/>
                  <a:pt x="141" y="459"/>
                  <a:pt x="142" y="459"/>
                </a:cubicBezTo>
                <a:cubicBezTo>
                  <a:pt x="144" y="456"/>
                  <a:pt x="145" y="454"/>
                  <a:pt x="146" y="452"/>
                </a:cubicBezTo>
                <a:cubicBezTo>
                  <a:pt x="152" y="431"/>
                  <a:pt x="158" y="410"/>
                  <a:pt x="165" y="389"/>
                </a:cubicBezTo>
                <a:cubicBezTo>
                  <a:pt x="169" y="374"/>
                  <a:pt x="174" y="358"/>
                  <a:pt x="179" y="343"/>
                </a:cubicBezTo>
                <a:cubicBezTo>
                  <a:pt x="180" y="338"/>
                  <a:pt x="183" y="332"/>
                  <a:pt x="185" y="327"/>
                </a:cubicBezTo>
                <a:cubicBezTo>
                  <a:pt x="186" y="328"/>
                  <a:pt x="185" y="330"/>
                  <a:pt x="185" y="332"/>
                </a:cubicBezTo>
                <a:cubicBezTo>
                  <a:pt x="185" y="337"/>
                  <a:pt x="182" y="342"/>
                  <a:pt x="185" y="348"/>
                </a:cubicBezTo>
                <a:cubicBezTo>
                  <a:pt x="187" y="351"/>
                  <a:pt x="184" y="354"/>
                  <a:pt x="184" y="357"/>
                </a:cubicBezTo>
                <a:cubicBezTo>
                  <a:pt x="179" y="377"/>
                  <a:pt x="174" y="397"/>
                  <a:pt x="168" y="417"/>
                </a:cubicBezTo>
                <a:cubicBezTo>
                  <a:pt x="166" y="427"/>
                  <a:pt x="162" y="437"/>
                  <a:pt x="159" y="448"/>
                </a:cubicBezTo>
                <a:cubicBezTo>
                  <a:pt x="158" y="449"/>
                  <a:pt x="156" y="451"/>
                  <a:pt x="162" y="453"/>
                </a:cubicBezTo>
                <a:cubicBezTo>
                  <a:pt x="179" y="422"/>
                  <a:pt x="188" y="390"/>
                  <a:pt x="201" y="359"/>
                </a:cubicBezTo>
                <a:cubicBezTo>
                  <a:pt x="202" y="363"/>
                  <a:pt x="198" y="367"/>
                  <a:pt x="202" y="371"/>
                </a:cubicBezTo>
                <a:cubicBezTo>
                  <a:pt x="206" y="366"/>
                  <a:pt x="208" y="373"/>
                  <a:pt x="210" y="382"/>
                </a:cubicBezTo>
                <a:cubicBezTo>
                  <a:pt x="210" y="381"/>
                  <a:pt x="211" y="379"/>
                  <a:pt x="211" y="378"/>
                </a:cubicBezTo>
                <a:cubicBezTo>
                  <a:pt x="213" y="370"/>
                  <a:pt x="215" y="383"/>
                  <a:pt x="216" y="393"/>
                </a:cubicBezTo>
                <a:cubicBezTo>
                  <a:pt x="222" y="389"/>
                  <a:pt x="227" y="435"/>
                  <a:pt x="234" y="421"/>
                </a:cubicBezTo>
                <a:cubicBezTo>
                  <a:pt x="234" y="420"/>
                  <a:pt x="235" y="419"/>
                  <a:pt x="236" y="419"/>
                </a:cubicBezTo>
                <a:cubicBezTo>
                  <a:pt x="244" y="418"/>
                  <a:pt x="243" y="415"/>
                  <a:pt x="244" y="413"/>
                </a:cubicBezTo>
                <a:cubicBezTo>
                  <a:pt x="249" y="406"/>
                  <a:pt x="252" y="409"/>
                  <a:pt x="256" y="402"/>
                </a:cubicBezTo>
                <a:cubicBezTo>
                  <a:pt x="259" y="396"/>
                  <a:pt x="262" y="390"/>
                  <a:pt x="265" y="384"/>
                </a:cubicBezTo>
                <a:cubicBezTo>
                  <a:pt x="267" y="379"/>
                  <a:pt x="269" y="375"/>
                  <a:pt x="270" y="370"/>
                </a:cubicBezTo>
                <a:cubicBezTo>
                  <a:pt x="269" y="379"/>
                  <a:pt x="267" y="387"/>
                  <a:pt x="264" y="396"/>
                </a:cubicBezTo>
                <a:cubicBezTo>
                  <a:pt x="261" y="406"/>
                  <a:pt x="258" y="415"/>
                  <a:pt x="255" y="425"/>
                </a:cubicBezTo>
                <a:cubicBezTo>
                  <a:pt x="254" y="426"/>
                  <a:pt x="255" y="428"/>
                  <a:pt x="255" y="429"/>
                </a:cubicBezTo>
                <a:cubicBezTo>
                  <a:pt x="256" y="429"/>
                  <a:pt x="257" y="429"/>
                  <a:pt x="258" y="429"/>
                </a:cubicBezTo>
                <a:cubicBezTo>
                  <a:pt x="259" y="428"/>
                  <a:pt x="260" y="427"/>
                  <a:pt x="261" y="426"/>
                </a:cubicBezTo>
                <a:cubicBezTo>
                  <a:pt x="263" y="420"/>
                  <a:pt x="266" y="414"/>
                  <a:pt x="269" y="408"/>
                </a:cubicBezTo>
                <a:cubicBezTo>
                  <a:pt x="270" y="404"/>
                  <a:pt x="271" y="401"/>
                  <a:pt x="273" y="398"/>
                </a:cubicBezTo>
                <a:cubicBezTo>
                  <a:pt x="274" y="399"/>
                  <a:pt x="274" y="400"/>
                  <a:pt x="273" y="401"/>
                </a:cubicBezTo>
                <a:cubicBezTo>
                  <a:pt x="268" y="418"/>
                  <a:pt x="263" y="434"/>
                  <a:pt x="258" y="450"/>
                </a:cubicBezTo>
                <a:cubicBezTo>
                  <a:pt x="258" y="452"/>
                  <a:pt x="258" y="454"/>
                  <a:pt x="258" y="455"/>
                </a:cubicBezTo>
                <a:cubicBezTo>
                  <a:pt x="259" y="456"/>
                  <a:pt x="260" y="456"/>
                  <a:pt x="261" y="456"/>
                </a:cubicBezTo>
                <a:cubicBezTo>
                  <a:pt x="262" y="454"/>
                  <a:pt x="264" y="452"/>
                  <a:pt x="265" y="450"/>
                </a:cubicBezTo>
                <a:cubicBezTo>
                  <a:pt x="271" y="437"/>
                  <a:pt x="277" y="423"/>
                  <a:pt x="284" y="409"/>
                </a:cubicBezTo>
                <a:cubicBezTo>
                  <a:pt x="288" y="403"/>
                  <a:pt x="291" y="396"/>
                  <a:pt x="301" y="391"/>
                </a:cubicBezTo>
                <a:cubicBezTo>
                  <a:pt x="305" y="388"/>
                  <a:pt x="308" y="385"/>
                  <a:pt x="310" y="382"/>
                </a:cubicBezTo>
                <a:cubicBezTo>
                  <a:pt x="313" y="372"/>
                  <a:pt x="315" y="424"/>
                  <a:pt x="315" y="414"/>
                </a:cubicBezTo>
                <a:cubicBezTo>
                  <a:pt x="315" y="404"/>
                  <a:pt x="325" y="395"/>
                  <a:pt x="329" y="385"/>
                </a:cubicBezTo>
                <a:cubicBezTo>
                  <a:pt x="330" y="386"/>
                  <a:pt x="330" y="387"/>
                  <a:pt x="330" y="387"/>
                </a:cubicBezTo>
                <a:cubicBezTo>
                  <a:pt x="329" y="399"/>
                  <a:pt x="328" y="412"/>
                  <a:pt x="326" y="424"/>
                </a:cubicBezTo>
                <a:cubicBezTo>
                  <a:pt x="324" y="434"/>
                  <a:pt x="321" y="444"/>
                  <a:pt x="319" y="454"/>
                </a:cubicBezTo>
                <a:cubicBezTo>
                  <a:pt x="319" y="456"/>
                  <a:pt x="319" y="457"/>
                  <a:pt x="320" y="459"/>
                </a:cubicBezTo>
                <a:cubicBezTo>
                  <a:pt x="321" y="459"/>
                  <a:pt x="322" y="459"/>
                  <a:pt x="323" y="459"/>
                </a:cubicBezTo>
                <a:cubicBezTo>
                  <a:pt x="324" y="457"/>
                  <a:pt x="325" y="456"/>
                  <a:pt x="326" y="454"/>
                </a:cubicBezTo>
                <a:cubicBezTo>
                  <a:pt x="328" y="446"/>
                  <a:pt x="330" y="439"/>
                  <a:pt x="332" y="431"/>
                </a:cubicBezTo>
                <a:cubicBezTo>
                  <a:pt x="333" y="429"/>
                  <a:pt x="333" y="428"/>
                  <a:pt x="334" y="427"/>
                </a:cubicBezTo>
                <a:cubicBezTo>
                  <a:pt x="335" y="427"/>
                  <a:pt x="335" y="427"/>
                  <a:pt x="336" y="427"/>
                </a:cubicBezTo>
                <a:cubicBezTo>
                  <a:pt x="336" y="430"/>
                  <a:pt x="336" y="433"/>
                  <a:pt x="336" y="436"/>
                </a:cubicBezTo>
                <a:cubicBezTo>
                  <a:pt x="337" y="436"/>
                  <a:pt x="337" y="437"/>
                  <a:pt x="338" y="437"/>
                </a:cubicBezTo>
                <a:cubicBezTo>
                  <a:pt x="339" y="435"/>
                  <a:pt x="341" y="434"/>
                  <a:pt x="341" y="432"/>
                </a:cubicBezTo>
                <a:cubicBezTo>
                  <a:pt x="346" y="418"/>
                  <a:pt x="352" y="404"/>
                  <a:pt x="355" y="389"/>
                </a:cubicBezTo>
                <a:cubicBezTo>
                  <a:pt x="359" y="371"/>
                  <a:pt x="361" y="352"/>
                  <a:pt x="363" y="333"/>
                </a:cubicBezTo>
                <a:cubicBezTo>
                  <a:pt x="364" y="315"/>
                  <a:pt x="371" y="122"/>
                  <a:pt x="372" y="103"/>
                </a:cubicBezTo>
                <a:cubicBezTo>
                  <a:pt x="372" y="84"/>
                  <a:pt x="373" y="64"/>
                  <a:pt x="374" y="45"/>
                </a:cubicBezTo>
                <a:cubicBezTo>
                  <a:pt x="374" y="31"/>
                  <a:pt x="375" y="17"/>
                  <a:pt x="375" y="3"/>
                </a:cubicBezTo>
                <a:cubicBezTo>
                  <a:pt x="376" y="2"/>
                  <a:pt x="376" y="1"/>
                  <a:pt x="376" y="0"/>
                </a:cubicBezTo>
                <a:lnTo>
                  <a:pt x="366" y="0"/>
                </a:lnTo>
                <a:close/>
                <a:moveTo>
                  <a:pt x="72" y="277"/>
                </a:moveTo>
                <a:cubicBezTo>
                  <a:pt x="77" y="253"/>
                  <a:pt x="83" y="230"/>
                  <a:pt x="88" y="207"/>
                </a:cubicBezTo>
                <a:cubicBezTo>
                  <a:pt x="88" y="230"/>
                  <a:pt x="84" y="254"/>
                  <a:pt x="72" y="277"/>
                </a:cubicBezTo>
                <a:close/>
                <a:moveTo>
                  <a:pt x="114" y="239"/>
                </a:moveTo>
                <a:cubicBezTo>
                  <a:pt x="113" y="239"/>
                  <a:pt x="113" y="239"/>
                  <a:pt x="112" y="239"/>
                </a:cubicBezTo>
                <a:cubicBezTo>
                  <a:pt x="107" y="222"/>
                  <a:pt x="116" y="206"/>
                  <a:pt x="119" y="189"/>
                </a:cubicBezTo>
                <a:cubicBezTo>
                  <a:pt x="117" y="206"/>
                  <a:pt x="116" y="223"/>
                  <a:pt x="114" y="239"/>
                </a:cubicBezTo>
                <a:close/>
                <a:moveTo>
                  <a:pt x="145" y="49"/>
                </a:moveTo>
                <a:cubicBezTo>
                  <a:pt x="145" y="49"/>
                  <a:pt x="144" y="49"/>
                  <a:pt x="144" y="49"/>
                </a:cubicBezTo>
                <a:cubicBezTo>
                  <a:pt x="145" y="34"/>
                  <a:pt x="146" y="18"/>
                  <a:pt x="146" y="3"/>
                </a:cubicBezTo>
                <a:cubicBezTo>
                  <a:pt x="146" y="3"/>
                  <a:pt x="147" y="3"/>
                  <a:pt x="147" y="3"/>
                </a:cubicBezTo>
                <a:cubicBezTo>
                  <a:pt x="146" y="18"/>
                  <a:pt x="145" y="34"/>
                  <a:pt x="145" y="49"/>
                </a:cubicBezTo>
                <a:close/>
                <a:moveTo>
                  <a:pt x="203" y="247"/>
                </a:moveTo>
                <a:cubicBezTo>
                  <a:pt x="200" y="244"/>
                  <a:pt x="201" y="239"/>
                  <a:pt x="206" y="229"/>
                </a:cubicBezTo>
                <a:cubicBezTo>
                  <a:pt x="205" y="235"/>
                  <a:pt x="204" y="241"/>
                  <a:pt x="203" y="247"/>
                </a:cubicBezTo>
                <a:close/>
                <a:moveTo>
                  <a:pt x="242" y="139"/>
                </a:moveTo>
                <a:cubicBezTo>
                  <a:pt x="242" y="139"/>
                  <a:pt x="242" y="139"/>
                  <a:pt x="241" y="139"/>
                </a:cubicBezTo>
                <a:cubicBezTo>
                  <a:pt x="242" y="128"/>
                  <a:pt x="242" y="116"/>
                  <a:pt x="243" y="104"/>
                </a:cubicBezTo>
                <a:cubicBezTo>
                  <a:pt x="244" y="104"/>
                  <a:pt x="245" y="104"/>
                  <a:pt x="246" y="104"/>
                </a:cubicBezTo>
                <a:cubicBezTo>
                  <a:pt x="245" y="116"/>
                  <a:pt x="244" y="128"/>
                  <a:pt x="242" y="139"/>
                </a:cubicBezTo>
                <a:close/>
              </a:path>
            </a:pathLst>
          </a:custGeom>
          <a:solidFill>
            <a:srgbClr val="A4D91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7351712" y="3611562"/>
            <a:ext cx="3786187" cy="3294062"/>
          </a:xfrm>
          <a:custGeom>
            <a:avLst/>
            <a:gdLst/>
            <a:ahLst/>
            <a:cxnLst/>
            <a:rect l="l" t="t" r="r" b="b"/>
            <a:pathLst>
              <a:path w="863" h="750" extrusionOk="0">
                <a:moveTo>
                  <a:pt x="862" y="258"/>
                </a:moveTo>
                <a:cubicBezTo>
                  <a:pt x="862" y="257"/>
                  <a:pt x="862" y="255"/>
                  <a:pt x="863" y="253"/>
                </a:cubicBezTo>
                <a:cubicBezTo>
                  <a:pt x="862" y="252"/>
                  <a:pt x="861" y="252"/>
                  <a:pt x="860" y="251"/>
                </a:cubicBezTo>
                <a:cubicBezTo>
                  <a:pt x="859" y="252"/>
                  <a:pt x="857" y="253"/>
                  <a:pt x="856" y="254"/>
                </a:cubicBezTo>
                <a:cubicBezTo>
                  <a:pt x="851" y="263"/>
                  <a:pt x="846" y="272"/>
                  <a:pt x="840" y="280"/>
                </a:cubicBezTo>
                <a:cubicBezTo>
                  <a:pt x="833" y="290"/>
                  <a:pt x="825" y="299"/>
                  <a:pt x="817" y="308"/>
                </a:cubicBezTo>
                <a:cubicBezTo>
                  <a:pt x="817" y="309"/>
                  <a:pt x="816" y="309"/>
                  <a:pt x="815" y="309"/>
                </a:cubicBezTo>
                <a:cubicBezTo>
                  <a:pt x="819" y="300"/>
                  <a:pt x="818" y="288"/>
                  <a:pt x="825" y="280"/>
                </a:cubicBezTo>
                <a:cubicBezTo>
                  <a:pt x="832" y="273"/>
                  <a:pt x="793" y="309"/>
                  <a:pt x="798" y="300"/>
                </a:cubicBezTo>
                <a:cubicBezTo>
                  <a:pt x="799" y="297"/>
                  <a:pt x="799" y="293"/>
                  <a:pt x="797" y="288"/>
                </a:cubicBezTo>
                <a:cubicBezTo>
                  <a:pt x="794" y="278"/>
                  <a:pt x="796" y="272"/>
                  <a:pt x="798" y="265"/>
                </a:cubicBezTo>
                <a:cubicBezTo>
                  <a:pt x="802" y="251"/>
                  <a:pt x="807" y="238"/>
                  <a:pt x="812" y="224"/>
                </a:cubicBezTo>
                <a:cubicBezTo>
                  <a:pt x="813" y="222"/>
                  <a:pt x="813" y="220"/>
                  <a:pt x="813" y="218"/>
                </a:cubicBezTo>
                <a:cubicBezTo>
                  <a:pt x="812" y="217"/>
                  <a:pt x="811" y="216"/>
                  <a:pt x="810" y="216"/>
                </a:cubicBezTo>
                <a:cubicBezTo>
                  <a:pt x="809" y="217"/>
                  <a:pt x="808" y="218"/>
                  <a:pt x="807" y="220"/>
                </a:cubicBezTo>
                <a:cubicBezTo>
                  <a:pt x="799" y="234"/>
                  <a:pt x="791" y="249"/>
                  <a:pt x="784" y="264"/>
                </a:cubicBezTo>
                <a:cubicBezTo>
                  <a:pt x="783" y="265"/>
                  <a:pt x="782" y="266"/>
                  <a:pt x="781" y="266"/>
                </a:cubicBezTo>
                <a:cubicBezTo>
                  <a:pt x="782" y="263"/>
                  <a:pt x="783" y="260"/>
                  <a:pt x="784" y="256"/>
                </a:cubicBezTo>
                <a:cubicBezTo>
                  <a:pt x="787" y="251"/>
                  <a:pt x="789" y="245"/>
                  <a:pt x="791" y="239"/>
                </a:cubicBezTo>
                <a:cubicBezTo>
                  <a:pt x="791" y="238"/>
                  <a:pt x="791" y="236"/>
                  <a:pt x="791" y="234"/>
                </a:cubicBezTo>
                <a:cubicBezTo>
                  <a:pt x="790" y="234"/>
                  <a:pt x="790" y="233"/>
                  <a:pt x="789" y="233"/>
                </a:cubicBezTo>
                <a:cubicBezTo>
                  <a:pt x="788" y="234"/>
                  <a:pt x="787" y="234"/>
                  <a:pt x="786" y="236"/>
                </a:cubicBezTo>
                <a:cubicBezTo>
                  <a:pt x="782" y="244"/>
                  <a:pt x="777" y="253"/>
                  <a:pt x="773" y="262"/>
                </a:cubicBezTo>
                <a:cubicBezTo>
                  <a:pt x="769" y="270"/>
                  <a:pt x="764" y="278"/>
                  <a:pt x="759" y="284"/>
                </a:cubicBezTo>
                <a:cubicBezTo>
                  <a:pt x="761" y="280"/>
                  <a:pt x="763" y="276"/>
                  <a:pt x="765" y="271"/>
                </a:cubicBezTo>
                <a:cubicBezTo>
                  <a:pt x="767" y="265"/>
                  <a:pt x="769" y="259"/>
                  <a:pt x="771" y="253"/>
                </a:cubicBezTo>
                <a:cubicBezTo>
                  <a:pt x="773" y="245"/>
                  <a:pt x="767" y="246"/>
                  <a:pt x="769" y="238"/>
                </a:cubicBezTo>
                <a:cubicBezTo>
                  <a:pt x="770" y="235"/>
                  <a:pt x="773" y="234"/>
                  <a:pt x="767" y="229"/>
                </a:cubicBezTo>
                <a:cubicBezTo>
                  <a:pt x="766" y="228"/>
                  <a:pt x="767" y="226"/>
                  <a:pt x="767" y="225"/>
                </a:cubicBezTo>
                <a:cubicBezTo>
                  <a:pt x="772" y="211"/>
                  <a:pt x="736" y="241"/>
                  <a:pt x="734" y="234"/>
                </a:cubicBezTo>
                <a:cubicBezTo>
                  <a:pt x="725" y="241"/>
                  <a:pt x="715" y="249"/>
                  <a:pt x="719" y="242"/>
                </a:cubicBezTo>
                <a:cubicBezTo>
                  <a:pt x="719" y="241"/>
                  <a:pt x="720" y="240"/>
                  <a:pt x="721" y="239"/>
                </a:cubicBezTo>
                <a:cubicBezTo>
                  <a:pt x="713" y="244"/>
                  <a:pt x="706" y="248"/>
                  <a:pt x="707" y="242"/>
                </a:cubicBezTo>
                <a:cubicBezTo>
                  <a:pt x="701" y="242"/>
                  <a:pt x="701" y="248"/>
                  <a:pt x="697" y="250"/>
                </a:cubicBezTo>
                <a:cubicBezTo>
                  <a:pt x="709" y="220"/>
                  <a:pt x="725" y="192"/>
                  <a:pt x="734" y="159"/>
                </a:cubicBezTo>
                <a:cubicBezTo>
                  <a:pt x="729" y="157"/>
                  <a:pt x="729" y="159"/>
                  <a:pt x="728" y="161"/>
                </a:cubicBezTo>
                <a:cubicBezTo>
                  <a:pt x="723" y="170"/>
                  <a:pt x="719" y="179"/>
                  <a:pt x="714" y="188"/>
                </a:cubicBezTo>
                <a:cubicBezTo>
                  <a:pt x="703" y="206"/>
                  <a:pt x="693" y="223"/>
                  <a:pt x="683" y="241"/>
                </a:cubicBezTo>
                <a:cubicBezTo>
                  <a:pt x="681" y="243"/>
                  <a:pt x="681" y="247"/>
                  <a:pt x="677" y="248"/>
                </a:cubicBezTo>
                <a:cubicBezTo>
                  <a:pt x="671" y="250"/>
                  <a:pt x="670" y="256"/>
                  <a:pt x="666" y="260"/>
                </a:cubicBezTo>
                <a:cubicBezTo>
                  <a:pt x="665" y="261"/>
                  <a:pt x="664" y="262"/>
                  <a:pt x="662" y="263"/>
                </a:cubicBezTo>
                <a:cubicBezTo>
                  <a:pt x="664" y="258"/>
                  <a:pt x="666" y="252"/>
                  <a:pt x="669" y="247"/>
                </a:cubicBezTo>
                <a:cubicBezTo>
                  <a:pt x="676" y="233"/>
                  <a:pt x="683" y="220"/>
                  <a:pt x="691" y="206"/>
                </a:cubicBezTo>
                <a:cubicBezTo>
                  <a:pt x="701" y="187"/>
                  <a:pt x="711" y="169"/>
                  <a:pt x="721" y="150"/>
                </a:cubicBezTo>
                <a:cubicBezTo>
                  <a:pt x="722" y="148"/>
                  <a:pt x="722" y="145"/>
                  <a:pt x="723" y="143"/>
                </a:cubicBezTo>
                <a:cubicBezTo>
                  <a:pt x="722" y="142"/>
                  <a:pt x="721" y="142"/>
                  <a:pt x="721" y="141"/>
                </a:cubicBezTo>
                <a:cubicBezTo>
                  <a:pt x="719" y="142"/>
                  <a:pt x="718" y="142"/>
                  <a:pt x="717" y="144"/>
                </a:cubicBezTo>
                <a:cubicBezTo>
                  <a:pt x="712" y="153"/>
                  <a:pt x="706" y="162"/>
                  <a:pt x="700" y="172"/>
                </a:cubicBezTo>
                <a:cubicBezTo>
                  <a:pt x="698" y="177"/>
                  <a:pt x="694" y="181"/>
                  <a:pt x="690" y="186"/>
                </a:cubicBezTo>
                <a:cubicBezTo>
                  <a:pt x="694" y="178"/>
                  <a:pt x="698" y="170"/>
                  <a:pt x="702" y="162"/>
                </a:cubicBezTo>
                <a:cubicBezTo>
                  <a:pt x="706" y="152"/>
                  <a:pt x="710" y="142"/>
                  <a:pt x="714" y="132"/>
                </a:cubicBezTo>
                <a:cubicBezTo>
                  <a:pt x="716" y="126"/>
                  <a:pt x="699" y="144"/>
                  <a:pt x="701" y="139"/>
                </a:cubicBezTo>
                <a:cubicBezTo>
                  <a:pt x="701" y="138"/>
                  <a:pt x="701" y="138"/>
                  <a:pt x="701" y="138"/>
                </a:cubicBezTo>
                <a:cubicBezTo>
                  <a:pt x="700" y="140"/>
                  <a:pt x="698" y="143"/>
                  <a:pt x="697" y="145"/>
                </a:cubicBezTo>
                <a:cubicBezTo>
                  <a:pt x="697" y="146"/>
                  <a:pt x="696" y="146"/>
                  <a:pt x="695" y="147"/>
                </a:cubicBezTo>
                <a:cubicBezTo>
                  <a:pt x="693" y="148"/>
                  <a:pt x="690" y="149"/>
                  <a:pt x="688" y="151"/>
                </a:cubicBezTo>
                <a:cubicBezTo>
                  <a:pt x="678" y="166"/>
                  <a:pt x="668" y="182"/>
                  <a:pt x="658" y="198"/>
                </a:cubicBezTo>
                <a:cubicBezTo>
                  <a:pt x="653" y="205"/>
                  <a:pt x="647" y="212"/>
                  <a:pt x="642" y="219"/>
                </a:cubicBezTo>
                <a:cubicBezTo>
                  <a:pt x="636" y="227"/>
                  <a:pt x="630" y="236"/>
                  <a:pt x="624" y="245"/>
                </a:cubicBezTo>
                <a:cubicBezTo>
                  <a:pt x="624" y="246"/>
                  <a:pt x="623" y="247"/>
                  <a:pt x="622" y="247"/>
                </a:cubicBezTo>
                <a:cubicBezTo>
                  <a:pt x="623" y="244"/>
                  <a:pt x="624" y="240"/>
                  <a:pt x="625" y="238"/>
                </a:cubicBezTo>
                <a:cubicBezTo>
                  <a:pt x="639" y="206"/>
                  <a:pt x="657" y="177"/>
                  <a:pt x="676" y="149"/>
                </a:cubicBezTo>
                <a:cubicBezTo>
                  <a:pt x="687" y="132"/>
                  <a:pt x="675" y="136"/>
                  <a:pt x="684" y="119"/>
                </a:cubicBezTo>
                <a:cubicBezTo>
                  <a:pt x="685" y="117"/>
                  <a:pt x="679" y="121"/>
                  <a:pt x="680" y="119"/>
                </a:cubicBezTo>
                <a:cubicBezTo>
                  <a:pt x="679" y="118"/>
                  <a:pt x="678" y="118"/>
                  <a:pt x="678" y="117"/>
                </a:cubicBezTo>
                <a:cubicBezTo>
                  <a:pt x="676" y="118"/>
                  <a:pt x="675" y="118"/>
                  <a:pt x="674" y="119"/>
                </a:cubicBezTo>
                <a:cubicBezTo>
                  <a:pt x="672" y="121"/>
                  <a:pt x="671" y="124"/>
                  <a:pt x="666" y="123"/>
                </a:cubicBezTo>
                <a:cubicBezTo>
                  <a:pt x="665" y="123"/>
                  <a:pt x="664" y="124"/>
                  <a:pt x="663" y="125"/>
                </a:cubicBezTo>
                <a:cubicBezTo>
                  <a:pt x="658" y="133"/>
                  <a:pt x="652" y="140"/>
                  <a:pt x="647" y="148"/>
                </a:cubicBezTo>
                <a:cubicBezTo>
                  <a:pt x="646" y="148"/>
                  <a:pt x="645" y="149"/>
                  <a:pt x="645" y="150"/>
                </a:cubicBezTo>
                <a:cubicBezTo>
                  <a:pt x="640" y="147"/>
                  <a:pt x="640" y="145"/>
                  <a:pt x="641" y="143"/>
                </a:cubicBezTo>
                <a:cubicBezTo>
                  <a:pt x="643" y="139"/>
                  <a:pt x="633" y="147"/>
                  <a:pt x="634" y="143"/>
                </a:cubicBezTo>
                <a:cubicBezTo>
                  <a:pt x="634" y="141"/>
                  <a:pt x="634" y="140"/>
                  <a:pt x="634" y="138"/>
                </a:cubicBezTo>
                <a:cubicBezTo>
                  <a:pt x="634" y="138"/>
                  <a:pt x="633" y="137"/>
                  <a:pt x="632" y="137"/>
                </a:cubicBezTo>
                <a:cubicBezTo>
                  <a:pt x="631" y="137"/>
                  <a:pt x="630" y="138"/>
                  <a:pt x="629" y="138"/>
                </a:cubicBezTo>
                <a:cubicBezTo>
                  <a:pt x="622" y="148"/>
                  <a:pt x="614" y="157"/>
                  <a:pt x="607" y="167"/>
                </a:cubicBezTo>
                <a:cubicBezTo>
                  <a:pt x="600" y="176"/>
                  <a:pt x="612" y="166"/>
                  <a:pt x="606" y="176"/>
                </a:cubicBezTo>
                <a:cubicBezTo>
                  <a:pt x="602" y="182"/>
                  <a:pt x="598" y="189"/>
                  <a:pt x="594" y="195"/>
                </a:cubicBezTo>
                <a:cubicBezTo>
                  <a:pt x="590" y="203"/>
                  <a:pt x="585" y="211"/>
                  <a:pt x="581" y="219"/>
                </a:cubicBezTo>
                <a:cubicBezTo>
                  <a:pt x="577" y="225"/>
                  <a:pt x="574" y="232"/>
                  <a:pt x="571" y="238"/>
                </a:cubicBezTo>
                <a:cubicBezTo>
                  <a:pt x="570" y="240"/>
                  <a:pt x="569" y="241"/>
                  <a:pt x="567" y="243"/>
                </a:cubicBezTo>
                <a:cubicBezTo>
                  <a:pt x="567" y="243"/>
                  <a:pt x="566" y="242"/>
                  <a:pt x="566" y="242"/>
                </a:cubicBezTo>
                <a:cubicBezTo>
                  <a:pt x="567" y="239"/>
                  <a:pt x="568" y="236"/>
                  <a:pt x="569" y="233"/>
                </a:cubicBezTo>
                <a:cubicBezTo>
                  <a:pt x="576" y="215"/>
                  <a:pt x="586" y="200"/>
                  <a:pt x="597" y="185"/>
                </a:cubicBezTo>
                <a:cubicBezTo>
                  <a:pt x="608" y="170"/>
                  <a:pt x="600" y="174"/>
                  <a:pt x="609" y="159"/>
                </a:cubicBezTo>
                <a:cubicBezTo>
                  <a:pt x="620" y="142"/>
                  <a:pt x="630" y="125"/>
                  <a:pt x="639" y="108"/>
                </a:cubicBezTo>
                <a:cubicBezTo>
                  <a:pt x="644" y="100"/>
                  <a:pt x="639" y="100"/>
                  <a:pt x="642" y="92"/>
                </a:cubicBezTo>
                <a:cubicBezTo>
                  <a:pt x="643" y="91"/>
                  <a:pt x="642" y="89"/>
                  <a:pt x="642" y="88"/>
                </a:cubicBezTo>
                <a:cubicBezTo>
                  <a:pt x="642" y="88"/>
                  <a:pt x="641" y="87"/>
                  <a:pt x="641" y="87"/>
                </a:cubicBezTo>
                <a:cubicBezTo>
                  <a:pt x="639" y="87"/>
                  <a:pt x="638" y="87"/>
                  <a:pt x="637" y="88"/>
                </a:cubicBezTo>
                <a:cubicBezTo>
                  <a:pt x="626" y="102"/>
                  <a:pt x="623" y="107"/>
                  <a:pt x="613" y="121"/>
                </a:cubicBezTo>
                <a:cubicBezTo>
                  <a:pt x="607" y="129"/>
                  <a:pt x="603" y="136"/>
                  <a:pt x="598" y="144"/>
                </a:cubicBezTo>
                <a:cubicBezTo>
                  <a:pt x="596" y="146"/>
                  <a:pt x="595" y="149"/>
                  <a:pt x="593" y="151"/>
                </a:cubicBezTo>
                <a:cubicBezTo>
                  <a:pt x="591" y="146"/>
                  <a:pt x="589" y="142"/>
                  <a:pt x="591" y="139"/>
                </a:cubicBezTo>
                <a:cubicBezTo>
                  <a:pt x="604" y="120"/>
                  <a:pt x="609" y="110"/>
                  <a:pt x="616" y="87"/>
                </a:cubicBezTo>
                <a:cubicBezTo>
                  <a:pt x="617" y="86"/>
                  <a:pt x="617" y="84"/>
                  <a:pt x="617" y="82"/>
                </a:cubicBezTo>
                <a:cubicBezTo>
                  <a:pt x="617" y="81"/>
                  <a:pt x="617" y="80"/>
                  <a:pt x="617" y="79"/>
                </a:cubicBezTo>
                <a:cubicBezTo>
                  <a:pt x="611" y="75"/>
                  <a:pt x="615" y="74"/>
                  <a:pt x="616" y="73"/>
                </a:cubicBezTo>
                <a:cubicBezTo>
                  <a:pt x="620" y="66"/>
                  <a:pt x="625" y="59"/>
                  <a:pt x="630" y="51"/>
                </a:cubicBezTo>
                <a:cubicBezTo>
                  <a:pt x="630" y="50"/>
                  <a:pt x="630" y="49"/>
                  <a:pt x="630" y="47"/>
                </a:cubicBezTo>
                <a:cubicBezTo>
                  <a:pt x="630" y="47"/>
                  <a:pt x="629" y="46"/>
                  <a:pt x="628" y="46"/>
                </a:cubicBezTo>
                <a:cubicBezTo>
                  <a:pt x="627" y="46"/>
                  <a:pt x="626" y="46"/>
                  <a:pt x="625" y="47"/>
                </a:cubicBezTo>
                <a:cubicBezTo>
                  <a:pt x="617" y="54"/>
                  <a:pt x="610" y="61"/>
                  <a:pt x="603" y="68"/>
                </a:cubicBezTo>
                <a:cubicBezTo>
                  <a:pt x="602" y="69"/>
                  <a:pt x="601" y="70"/>
                  <a:pt x="600" y="71"/>
                </a:cubicBezTo>
                <a:cubicBezTo>
                  <a:pt x="600" y="70"/>
                  <a:pt x="599" y="70"/>
                  <a:pt x="598" y="69"/>
                </a:cubicBezTo>
                <a:cubicBezTo>
                  <a:pt x="598" y="68"/>
                  <a:pt x="598" y="67"/>
                  <a:pt x="599" y="65"/>
                </a:cubicBezTo>
                <a:cubicBezTo>
                  <a:pt x="602" y="59"/>
                  <a:pt x="605" y="54"/>
                  <a:pt x="607" y="47"/>
                </a:cubicBezTo>
                <a:cubicBezTo>
                  <a:pt x="609" y="38"/>
                  <a:pt x="622" y="15"/>
                  <a:pt x="623" y="6"/>
                </a:cubicBezTo>
                <a:cubicBezTo>
                  <a:pt x="623" y="5"/>
                  <a:pt x="623" y="3"/>
                  <a:pt x="622" y="2"/>
                </a:cubicBezTo>
                <a:cubicBezTo>
                  <a:pt x="621" y="1"/>
                  <a:pt x="621" y="1"/>
                  <a:pt x="620" y="0"/>
                </a:cubicBezTo>
                <a:cubicBezTo>
                  <a:pt x="618" y="1"/>
                  <a:pt x="603" y="15"/>
                  <a:pt x="601" y="17"/>
                </a:cubicBezTo>
                <a:cubicBezTo>
                  <a:pt x="594" y="26"/>
                  <a:pt x="586" y="36"/>
                  <a:pt x="579" y="46"/>
                </a:cubicBezTo>
                <a:cubicBezTo>
                  <a:pt x="568" y="63"/>
                  <a:pt x="564" y="71"/>
                  <a:pt x="553" y="88"/>
                </a:cubicBezTo>
                <a:cubicBezTo>
                  <a:pt x="543" y="103"/>
                  <a:pt x="552" y="98"/>
                  <a:pt x="542" y="112"/>
                </a:cubicBezTo>
                <a:cubicBezTo>
                  <a:pt x="529" y="132"/>
                  <a:pt x="517" y="152"/>
                  <a:pt x="503" y="170"/>
                </a:cubicBezTo>
                <a:cubicBezTo>
                  <a:pt x="485" y="194"/>
                  <a:pt x="466" y="216"/>
                  <a:pt x="447" y="239"/>
                </a:cubicBezTo>
                <a:cubicBezTo>
                  <a:pt x="446" y="241"/>
                  <a:pt x="444" y="244"/>
                  <a:pt x="441" y="245"/>
                </a:cubicBezTo>
                <a:cubicBezTo>
                  <a:pt x="440" y="246"/>
                  <a:pt x="438" y="246"/>
                  <a:pt x="436" y="247"/>
                </a:cubicBezTo>
                <a:cubicBezTo>
                  <a:pt x="435" y="247"/>
                  <a:pt x="435" y="248"/>
                  <a:pt x="434" y="249"/>
                </a:cubicBezTo>
                <a:cubicBezTo>
                  <a:pt x="433" y="252"/>
                  <a:pt x="432" y="255"/>
                  <a:pt x="429" y="258"/>
                </a:cubicBezTo>
                <a:cubicBezTo>
                  <a:pt x="398" y="291"/>
                  <a:pt x="367" y="324"/>
                  <a:pt x="336" y="357"/>
                </a:cubicBezTo>
                <a:cubicBezTo>
                  <a:pt x="314" y="381"/>
                  <a:pt x="292" y="404"/>
                  <a:pt x="270" y="427"/>
                </a:cubicBezTo>
                <a:cubicBezTo>
                  <a:pt x="244" y="454"/>
                  <a:pt x="218" y="481"/>
                  <a:pt x="191" y="507"/>
                </a:cubicBezTo>
                <a:cubicBezTo>
                  <a:pt x="163" y="535"/>
                  <a:pt x="133" y="561"/>
                  <a:pt x="103" y="588"/>
                </a:cubicBezTo>
                <a:cubicBezTo>
                  <a:pt x="77" y="613"/>
                  <a:pt x="50" y="638"/>
                  <a:pt x="23" y="662"/>
                </a:cubicBezTo>
                <a:cubicBezTo>
                  <a:pt x="15" y="670"/>
                  <a:pt x="8" y="678"/>
                  <a:pt x="1" y="687"/>
                </a:cubicBezTo>
                <a:cubicBezTo>
                  <a:pt x="1" y="687"/>
                  <a:pt x="0" y="688"/>
                  <a:pt x="0" y="688"/>
                </a:cubicBezTo>
                <a:cubicBezTo>
                  <a:pt x="1" y="689"/>
                  <a:pt x="1" y="689"/>
                  <a:pt x="2" y="689"/>
                </a:cubicBezTo>
                <a:cubicBezTo>
                  <a:pt x="28" y="667"/>
                  <a:pt x="54" y="644"/>
                  <a:pt x="79" y="621"/>
                </a:cubicBezTo>
                <a:cubicBezTo>
                  <a:pt x="105" y="598"/>
                  <a:pt x="131" y="575"/>
                  <a:pt x="157" y="552"/>
                </a:cubicBezTo>
                <a:cubicBezTo>
                  <a:pt x="182" y="529"/>
                  <a:pt x="208" y="505"/>
                  <a:pt x="233" y="482"/>
                </a:cubicBezTo>
                <a:cubicBezTo>
                  <a:pt x="171" y="548"/>
                  <a:pt x="100" y="606"/>
                  <a:pt x="39" y="672"/>
                </a:cubicBezTo>
                <a:cubicBezTo>
                  <a:pt x="39" y="673"/>
                  <a:pt x="40" y="673"/>
                  <a:pt x="41" y="674"/>
                </a:cubicBezTo>
                <a:cubicBezTo>
                  <a:pt x="42" y="673"/>
                  <a:pt x="44" y="673"/>
                  <a:pt x="46" y="672"/>
                </a:cubicBezTo>
                <a:cubicBezTo>
                  <a:pt x="46" y="673"/>
                  <a:pt x="47" y="673"/>
                  <a:pt x="48" y="674"/>
                </a:cubicBezTo>
                <a:cubicBezTo>
                  <a:pt x="42" y="680"/>
                  <a:pt x="36" y="686"/>
                  <a:pt x="31" y="692"/>
                </a:cubicBezTo>
                <a:cubicBezTo>
                  <a:pt x="32" y="693"/>
                  <a:pt x="33" y="694"/>
                  <a:pt x="34" y="694"/>
                </a:cubicBezTo>
                <a:cubicBezTo>
                  <a:pt x="81" y="651"/>
                  <a:pt x="129" y="607"/>
                  <a:pt x="177" y="564"/>
                </a:cubicBezTo>
                <a:cubicBezTo>
                  <a:pt x="177" y="564"/>
                  <a:pt x="178" y="564"/>
                  <a:pt x="178" y="565"/>
                </a:cubicBezTo>
                <a:cubicBezTo>
                  <a:pt x="160" y="583"/>
                  <a:pt x="141" y="601"/>
                  <a:pt x="123" y="619"/>
                </a:cubicBezTo>
                <a:cubicBezTo>
                  <a:pt x="104" y="637"/>
                  <a:pt x="84" y="654"/>
                  <a:pt x="70" y="675"/>
                </a:cubicBezTo>
                <a:cubicBezTo>
                  <a:pt x="70" y="675"/>
                  <a:pt x="70" y="676"/>
                  <a:pt x="71" y="676"/>
                </a:cubicBezTo>
                <a:cubicBezTo>
                  <a:pt x="74" y="674"/>
                  <a:pt x="78" y="671"/>
                  <a:pt x="80" y="670"/>
                </a:cubicBezTo>
                <a:cubicBezTo>
                  <a:pt x="76" y="674"/>
                  <a:pt x="71" y="680"/>
                  <a:pt x="66" y="685"/>
                </a:cubicBezTo>
                <a:cubicBezTo>
                  <a:pt x="58" y="693"/>
                  <a:pt x="51" y="700"/>
                  <a:pt x="44" y="707"/>
                </a:cubicBezTo>
                <a:cubicBezTo>
                  <a:pt x="42" y="709"/>
                  <a:pt x="39" y="711"/>
                  <a:pt x="37" y="713"/>
                </a:cubicBezTo>
                <a:cubicBezTo>
                  <a:pt x="37" y="714"/>
                  <a:pt x="37" y="715"/>
                  <a:pt x="38" y="716"/>
                </a:cubicBezTo>
                <a:cubicBezTo>
                  <a:pt x="39" y="716"/>
                  <a:pt x="41" y="717"/>
                  <a:pt x="41" y="716"/>
                </a:cubicBezTo>
                <a:cubicBezTo>
                  <a:pt x="50" y="709"/>
                  <a:pt x="59" y="701"/>
                  <a:pt x="68" y="693"/>
                </a:cubicBezTo>
                <a:cubicBezTo>
                  <a:pt x="91" y="671"/>
                  <a:pt x="115" y="649"/>
                  <a:pt x="139" y="628"/>
                </a:cubicBezTo>
                <a:cubicBezTo>
                  <a:pt x="143" y="624"/>
                  <a:pt x="147" y="620"/>
                  <a:pt x="152" y="617"/>
                </a:cubicBezTo>
                <a:cubicBezTo>
                  <a:pt x="117" y="654"/>
                  <a:pt x="77" y="687"/>
                  <a:pt x="44" y="725"/>
                </a:cubicBezTo>
                <a:cubicBezTo>
                  <a:pt x="45" y="726"/>
                  <a:pt x="46" y="726"/>
                  <a:pt x="47" y="727"/>
                </a:cubicBezTo>
                <a:cubicBezTo>
                  <a:pt x="56" y="719"/>
                  <a:pt x="66" y="711"/>
                  <a:pt x="75" y="702"/>
                </a:cubicBezTo>
                <a:cubicBezTo>
                  <a:pt x="75" y="702"/>
                  <a:pt x="75" y="703"/>
                  <a:pt x="76" y="703"/>
                </a:cubicBezTo>
                <a:cubicBezTo>
                  <a:pt x="72" y="708"/>
                  <a:pt x="68" y="714"/>
                  <a:pt x="64" y="719"/>
                </a:cubicBezTo>
                <a:cubicBezTo>
                  <a:pt x="64" y="719"/>
                  <a:pt x="65" y="720"/>
                  <a:pt x="65" y="720"/>
                </a:cubicBezTo>
                <a:cubicBezTo>
                  <a:pt x="66" y="719"/>
                  <a:pt x="67" y="719"/>
                  <a:pt x="68" y="718"/>
                </a:cubicBezTo>
                <a:cubicBezTo>
                  <a:pt x="72" y="712"/>
                  <a:pt x="82" y="711"/>
                  <a:pt x="88" y="706"/>
                </a:cubicBezTo>
                <a:cubicBezTo>
                  <a:pt x="101" y="695"/>
                  <a:pt x="113" y="682"/>
                  <a:pt x="126" y="671"/>
                </a:cubicBezTo>
                <a:cubicBezTo>
                  <a:pt x="158" y="642"/>
                  <a:pt x="191" y="613"/>
                  <a:pt x="223" y="583"/>
                </a:cubicBezTo>
                <a:cubicBezTo>
                  <a:pt x="256" y="552"/>
                  <a:pt x="290" y="513"/>
                  <a:pt x="326" y="479"/>
                </a:cubicBezTo>
                <a:cubicBezTo>
                  <a:pt x="337" y="468"/>
                  <a:pt x="348" y="457"/>
                  <a:pt x="360" y="445"/>
                </a:cubicBezTo>
                <a:cubicBezTo>
                  <a:pt x="360" y="445"/>
                  <a:pt x="361" y="444"/>
                  <a:pt x="362" y="444"/>
                </a:cubicBezTo>
                <a:cubicBezTo>
                  <a:pt x="359" y="448"/>
                  <a:pt x="356" y="453"/>
                  <a:pt x="352" y="457"/>
                </a:cubicBezTo>
                <a:cubicBezTo>
                  <a:pt x="343" y="464"/>
                  <a:pt x="335" y="471"/>
                  <a:pt x="326" y="479"/>
                </a:cubicBezTo>
                <a:cubicBezTo>
                  <a:pt x="313" y="492"/>
                  <a:pt x="300" y="505"/>
                  <a:pt x="288" y="518"/>
                </a:cubicBezTo>
                <a:cubicBezTo>
                  <a:pt x="266" y="540"/>
                  <a:pt x="245" y="562"/>
                  <a:pt x="223" y="583"/>
                </a:cubicBezTo>
                <a:cubicBezTo>
                  <a:pt x="188" y="616"/>
                  <a:pt x="167" y="646"/>
                  <a:pt x="136" y="680"/>
                </a:cubicBezTo>
                <a:cubicBezTo>
                  <a:pt x="117" y="701"/>
                  <a:pt x="98" y="720"/>
                  <a:pt x="79" y="740"/>
                </a:cubicBezTo>
                <a:cubicBezTo>
                  <a:pt x="84" y="740"/>
                  <a:pt x="84" y="740"/>
                  <a:pt x="84" y="740"/>
                </a:cubicBezTo>
                <a:cubicBezTo>
                  <a:pt x="97" y="726"/>
                  <a:pt x="109" y="714"/>
                  <a:pt x="109" y="713"/>
                </a:cubicBezTo>
                <a:cubicBezTo>
                  <a:pt x="115" y="709"/>
                  <a:pt x="121" y="704"/>
                  <a:pt x="127" y="699"/>
                </a:cubicBezTo>
                <a:cubicBezTo>
                  <a:pt x="153" y="675"/>
                  <a:pt x="120" y="714"/>
                  <a:pt x="146" y="690"/>
                </a:cubicBezTo>
                <a:cubicBezTo>
                  <a:pt x="173" y="664"/>
                  <a:pt x="200" y="639"/>
                  <a:pt x="227" y="613"/>
                </a:cubicBezTo>
                <a:cubicBezTo>
                  <a:pt x="228" y="612"/>
                  <a:pt x="228" y="612"/>
                  <a:pt x="229" y="611"/>
                </a:cubicBezTo>
                <a:cubicBezTo>
                  <a:pt x="272" y="568"/>
                  <a:pt x="318" y="521"/>
                  <a:pt x="356" y="474"/>
                </a:cubicBezTo>
                <a:cubicBezTo>
                  <a:pt x="368" y="460"/>
                  <a:pt x="384" y="449"/>
                  <a:pt x="398" y="438"/>
                </a:cubicBezTo>
                <a:cubicBezTo>
                  <a:pt x="402" y="433"/>
                  <a:pt x="406" y="429"/>
                  <a:pt x="411" y="424"/>
                </a:cubicBezTo>
                <a:cubicBezTo>
                  <a:pt x="417" y="417"/>
                  <a:pt x="423" y="411"/>
                  <a:pt x="428" y="405"/>
                </a:cubicBezTo>
                <a:cubicBezTo>
                  <a:pt x="425" y="409"/>
                  <a:pt x="422" y="413"/>
                  <a:pt x="419" y="417"/>
                </a:cubicBezTo>
                <a:cubicBezTo>
                  <a:pt x="413" y="425"/>
                  <a:pt x="406" y="431"/>
                  <a:pt x="398" y="438"/>
                </a:cubicBezTo>
                <a:cubicBezTo>
                  <a:pt x="348" y="492"/>
                  <a:pt x="298" y="546"/>
                  <a:pt x="243" y="597"/>
                </a:cubicBezTo>
                <a:cubicBezTo>
                  <a:pt x="238" y="603"/>
                  <a:pt x="232" y="608"/>
                  <a:pt x="227" y="613"/>
                </a:cubicBezTo>
                <a:cubicBezTo>
                  <a:pt x="192" y="648"/>
                  <a:pt x="224" y="633"/>
                  <a:pt x="186" y="670"/>
                </a:cubicBezTo>
                <a:cubicBezTo>
                  <a:pt x="172" y="684"/>
                  <a:pt x="159" y="699"/>
                  <a:pt x="145" y="714"/>
                </a:cubicBezTo>
                <a:cubicBezTo>
                  <a:pt x="141" y="718"/>
                  <a:pt x="137" y="721"/>
                  <a:pt x="133" y="725"/>
                </a:cubicBezTo>
                <a:cubicBezTo>
                  <a:pt x="132" y="726"/>
                  <a:pt x="132" y="728"/>
                  <a:pt x="132" y="730"/>
                </a:cubicBezTo>
                <a:cubicBezTo>
                  <a:pt x="133" y="730"/>
                  <a:pt x="135" y="730"/>
                  <a:pt x="136" y="729"/>
                </a:cubicBezTo>
                <a:cubicBezTo>
                  <a:pt x="147" y="719"/>
                  <a:pt x="159" y="708"/>
                  <a:pt x="171" y="698"/>
                </a:cubicBezTo>
                <a:cubicBezTo>
                  <a:pt x="188" y="682"/>
                  <a:pt x="147" y="729"/>
                  <a:pt x="164" y="713"/>
                </a:cubicBezTo>
                <a:cubicBezTo>
                  <a:pt x="164" y="713"/>
                  <a:pt x="164" y="712"/>
                  <a:pt x="165" y="712"/>
                </a:cubicBezTo>
                <a:cubicBezTo>
                  <a:pt x="147" y="737"/>
                  <a:pt x="180" y="694"/>
                  <a:pt x="161" y="719"/>
                </a:cubicBezTo>
                <a:cubicBezTo>
                  <a:pt x="162" y="719"/>
                  <a:pt x="162" y="720"/>
                  <a:pt x="163" y="721"/>
                </a:cubicBezTo>
                <a:cubicBezTo>
                  <a:pt x="165" y="720"/>
                  <a:pt x="167" y="719"/>
                  <a:pt x="168" y="718"/>
                </a:cubicBezTo>
                <a:cubicBezTo>
                  <a:pt x="184" y="702"/>
                  <a:pt x="142" y="750"/>
                  <a:pt x="159" y="734"/>
                </a:cubicBezTo>
                <a:cubicBezTo>
                  <a:pt x="162" y="731"/>
                  <a:pt x="166" y="727"/>
                  <a:pt x="171" y="724"/>
                </a:cubicBezTo>
                <a:cubicBezTo>
                  <a:pt x="161" y="734"/>
                  <a:pt x="156" y="738"/>
                  <a:pt x="154" y="740"/>
                </a:cubicBezTo>
                <a:cubicBezTo>
                  <a:pt x="161" y="740"/>
                  <a:pt x="161" y="740"/>
                  <a:pt x="161" y="740"/>
                </a:cubicBezTo>
                <a:cubicBezTo>
                  <a:pt x="173" y="732"/>
                  <a:pt x="174" y="735"/>
                  <a:pt x="203" y="709"/>
                </a:cubicBezTo>
                <a:cubicBezTo>
                  <a:pt x="204" y="709"/>
                  <a:pt x="205" y="710"/>
                  <a:pt x="206" y="711"/>
                </a:cubicBezTo>
                <a:cubicBezTo>
                  <a:pt x="198" y="719"/>
                  <a:pt x="191" y="727"/>
                  <a:pt x="183" y="735"/>
                </a:cubicBezTo>
                <a:cubicBezTo>
                  <a:pt x="184" y="735"/>
                  <a:pt x="184" y="735"/>
                  <a:pt x="185" y="736"/>
                </a:cubicBezTo>
                <a:cubicBezTo>
                  <a:pt x="186" y="736"/>
                  <a:pt x="187" y="736"/>
                  <a:pt x="187" y="735"/>
                </a:cubicBezTo>
                <a:cubicBezTo>
                  <a:pt x="195" y="728"/>
                  <a:pt x="204" y="721"/>
                  <a:pt x="212" y="713"/>
                </a:cubicBezTo>
                <a:cubicBezTo>
                  <a:pt x="213" y="713"/>
                  <a:pt x="213" y="712"/>
                  <a:pt x="214" y="711"/>
                </a:cubicBezTo>
                <a:cubicBezTo>
                  <a:pt x="222" y="703"/>
                  <a:pt x="226" y="700"/>
                  <a:pt x="229" y="697"/>
                </a:cubicBezTo>
                <a:cubicBezTo>
                  <a:pt x="238" y="689"/>
                  <a:pt x="248" y="680"/>
                  <a:pt x="257" y="671"/>
                </a:cubicBezTo>
                <a:cubicBezTo>
                  <a:pt x="258" y="671"/>
                  <a:pt x="258" y="670"/>
                  <a:pt x="259" y="670"/>
                </a:cubicBezTo>
                <a:cubicBezTo>
                  <a:pt x="239" y="691"/>
                  <a:pt x="234" y="694"/>
                  <a:pt x="229" y="697"/>
                </a:cubicBezTo>
                <a:cubicBezTo>
                  <a:pt x="224" y="702"/>
                  <a:pt x="219" y="707"/>
                  <a:pt x="214" y="711"/>
                </a:cubicBezTo>
                <a:cubicBezTo>
                  <a:pt x="211" y="715"/>
                  <a:pt x="208" y="719"/>
                  <a:pt x="203" y="724"/>
                </a:cubicBezTo>
                <a:cubicBezTo>
                  <a:pt x="204" y="725"/>
                  <a:pt x="204" y="726"/>
                  <a:pt x="205" y="726"/>
                </a:cubicBezTo>
                <a:cubicBezTo>
                  <a:pt x="207" y="725"/>
                  <a:pt x="209" y="723"/>
                  <a:pt x="211" y="722"/>
                </a:cubicBezTo>
                <a:cubicBezTo>
                  <a:pt x="214" y="720"/>
                  <a:pt x="216" y="716"/>
                  <a:pt x="220" y="715"/>
                </a:cubicBezTo>
                <a:cubicBezTo>
                  <a:pt x="227" y="714"/>
                  <a:pt x="216" y="727"/>
                  <a:pt x="205" y="740"/>
                </a:cubicBezTo>
                <a:cubicBezTo>
                  <a:pt x="212" y="740"/>
                  <a:pt x="212" y="740"/>
                  <a:pt x="212" y="740"/>
                </a:cubicBezTo>
                <a:cubicBezTo>
                  <a:pt x="216" y="735"/>
                  <a:pt x="220" y="731"/>
                  <a:pt x="224" y="726"/>
                </a:cubicBezTo>
                <a:cubicBezTo>
                  <a:pt x="227" y="723"/>
                  <a:pt x="221" y="730"/>
                  <a:pt x="213" y="740"/>
                </a:cubicBezTo>
                <a:cubicBezTo>
                  <a:pt x="221" y="740"/>
                  <a:pt x="221" y="740"/>
                  <a:pt x="221" y="740"/>
                </a:cubicBezTo>
                <a:cubicBezTo>
                  <a:pt x="230" y="731"/>
                  <a:pt x="239" y="723"/>
                  <a:pt x="248" y="715"/>
                </a:cubicBezTo>
                <a:cubicBezTo>
                  <a:pt x="260" y="704"/>
                  <a:pt x="234" y="735"/>
                  <a:pt x="231" y="740"/>
                </a:cubicBezTo>
                <a:cubicBezTo>
                  <a:pt x="232" y="740"/>
                  <a:pt x="232" y="740"/>
                  <a:pt x="232" y="740"/>
                </a:cubicBezTo>
                <a:cubicBezTo>
                  <a:pt x="233" y="739"/>
                  <a:pt x="234" y="739"/>
                  <a:pt x="234" y="738"/>
                </a:cubicBezTo>
                <a:cubicBezTo>
                  <a:pt x="237" y="735"/>
                  <a:pt x="241" y="733"/>
                  <a:pt x="244" y="730"/>
                </a:cubicBezTo>
                <a:cubicBezTo>
                  <a:pt x="244" y="731"/>
                  <a:pt x="245" y="731"/>
                  <a:pt x="246" y="732"/>
                </a:cubicBezTo>
                <a:cubicBezTo>
                  <a:pt x="242" y="735"/>
                  <a:pt x="240" y="737"/>
                  <a:pt x="238" y="740"/>
                </a:cubicBezTo>
                <a:cubicBezTo>
                  <a:pt x="274" y="740"/>
                  <a:pt x="274" y="740"/>
                  <a:pt x="274" y="740"/>
                </a:cubicBezTo>
                <a:cubicBezTo>
                  <a:pt x="275" y="738"/>
                  <a:pt x="277" y="737"/>
                  <a:pt x="278" y="735"/>
                </a:cubicBezTo>
                <a:cubicBezTo>
                  <a:pt x="279" y="736"/>
                  <a:pt x="279" y="736"/>
                  <a:pt x="280" y="737"/>
                </a:cubicBezTo>
                <a:cubicBezTo>
                  <a:pt x="279" y="738"/>
                  <a:pt x="278" y="739"/>
                  <a:pt x="277" y="740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60" y="724"/>
                  <a:pt x="376" y="708"/>
                  <a:pt x="392" y="692"/>
                </a:cubicBezTo>
                <a:cubicBezTo>
                  <a:pt x="393" y="691"/>
                  <a:pt x="393" y="690"/>
                  <a:pt x="394" y="689"/>
                </a:cubicBezTo>
                <a:cubicBezTo>
                  <a:pt x="400" y="684"/>
                  <a:pt x="405" y="678"/>
                  <a:pt x="411" y="672"/>
                </a:cubicBezTo>
                <a:cubicBezTo>
                  <a:pt x="417" y="666"/>
                  <a:pt x="423" y="660"/>
                  <a:pt x="429" y="653"/>
                </a:cubicBezTo>
                <a:cubicBezTo>
                  <a:pt x="435" y="646"/>
                  <a:pt x="441" y="640"/>
                  <a:pt x="447" y="633"/>
                </a:cubicBezTo>
                <a:cubicBezTo>
                  <a:pt x="451" y="629"/>
                  <a:pt x="456" y="624"/>
                  <a:pt x="460" y="620"/>
                </a:cubicBezTo>
                <a:cubicBezTo>
                  <a:pt x="476" y="602"/>
                  <a:pt x="491" y="585"/>
                  <a:pt x="507" y="567"/>
                </a:cubicBezTo>
                <a:cubicBezTo>
                  <a:pt x="509" y="564"/>
                  <a:pt x="511" y="562"/>
                  <a:pt x="513" y="559"/>
                </a:cubicBezTo>
                <a:cubicBezTo>
                  <a:pt x="532" y="538"/>
                  <a:pt x="551" y="517"/>
                  <a:pt x="570" y="496"/>
                </a:cubicBezTo>
                <a:cubicBezTo>
                  <a:pt x="575" y="490"/>
                  <a:pt x="580" y="483"/>
                  <a:pt x="586" y="476"/>
                </a:cubicBezTo>
                <a:cubicBezTo>
                  <a:pt x="591" y="469"/>
                  <a:pt x="598" y="463"/>
                  <a:pt x="604" y="456"/>
                </a:cubicBezTo>
                <a:cubicBezTo>
                  <a:pt x="604" y="457"/>
                  <a:pt x="605" y="457"/>
                  <a:pt x="606" y="457"/>
                </a:cubicBezTo>
                <a:cubicBezTo>
                  <a:pt x="605" y="460"/>
                  <a:pt x="604" y="462"/>
                  <a:pt x="602" y="464"/>
                </a:cubicBezTo>
                <a:cubicBezTo>
                  <a:pt x="568" y="498"/>
                  <a:pt x="538" y="533"/>
                  <a:pt x="507" y="567"/>
                </a:cubicBezTo>
                <a:cubicBezTo>
                  <a:pt x="500" y="575"/>
                  <a:pt x="493" y="584"/>
                  <a:pt x="486" y="592"/>
                </a:cubicBezTo>
                <a:cubicBezTo>
                  <a:pt x="477" y="601"/>
                  <a:pt x="468" y="611"/>
                  <a:pt x="460" y="620"/>
                </a:cubicBezTo>
                <a:cubicBezTo>
                  <a:pt x="444" y="638"/>
                  <a:pt x="427" y="655"/>
                  <a:pt x="411" y="672"/>
                </a:cubicBezTo>
                <a:cubicBezTo>
                  <a:pt x="404" y="679"/>
                  <a:pt x="398" y="685"/>
                  <a:pt x="392" y="692"/>
                </a:cubicBezTo>
                <a:cubicBezTo>
                  <a:pt x="389" y="694"/>
                  <a:pt x="386" y="697"/>
                  <a:pt x="384" y="700"/>
                </a:cubicBezTo>
                <a:cubicBezTo>
                  <a:pt x="381" y="704"/>
                  <a:pt x="378" y="707"/>
                  <a:pt x="375" y="710"/>
                </a:cubicBezTo>
                <a:cubicBezTo>
                  <a:pt x="372" y="713"/>
                  <a:pt x="369" y="715"/>
                  <a:pt x="366" y="718"/>
                </a:cubicBezTo>
                <a:cubicBezTo>
                  <a:pt x="363" y="721"/>
                  <a:pt x="360" y="724"/>
                  <a:pt x="356" y="728"/>
                </a:cubicBezTo>
                <a:cubicBezTo>
                  <a:pt x="355" y="730"/>
                  <a:pt x="353" y="732"/>
                  <a:pt x="351" y="734"/>
                </a:cubicBezTo>
                <a:cubicBezTo>
                  <a:pt x="350" y="736"/>
                  <a:pt x="348" y="738"/>
                  <a:pt x="347" y="740"/>
                </a:cubicBezTo>
                <a:cubicBezTo>
                  <a:pt x="401" y="740"/>
                  <a:pt x="401" y="740"/>
                  <a:pt x="401" y="740"/>
                </a:cubicBezTo>
                <a:cubicBezTo>
                  <a:pt x="410" y="730"/>
                  <a:pt x="420" y="721"/>
                  <a:pt x="427" y="713"/>
                </a:cubicBezTo>
                <a:cubicBezTo>
                  <a:pt x="428" y="712"/>
                  <a:pt x="429" y="712"/>
                  <a:pt x="429" y="711"/>
                </a:cubicBezTo>
                <a:cubicBezTo>
                  <a:pt x="430" y="710"/>
                  <a:pt x="430" y="710"/>
                  <a:pt x="430" y="709"/>
                </a:cubicBezTo>
                <a:cubicBezTo>
                  <a:pt x="431" y="709"/>
                  <a:pt x="431" y="708"/>
                  <a:pt x="432" y="708"/>
                </a:cubicBezTo>
                <a:cubicBezTo>
                  <a:pt x="439" y="700"/>
                  <a:pt x="447" y="692"/>
                  <a:pt x="454" y="684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9" y="679"/>
                  <a:pt x="463" y="674"/>
                  <a:pt x="467" y="670"/>
                </a:cubicBezTo>
                <a:cubicBezTo>
                  <a:pt x="467" y="670"/>
                  <a:pt x="466" y="670"/>
                  <a:pt x="466" y="669"/>
                </a:cubicBezTo>
                <a:cubicBezTo>
                  <a:pt x="466" y="669"/>
                  <a:pt x="467" y="669"/>
                  <a:pt x="467" y="670"/>
                </a:cubicBezTo>
                <a:cubicBezTo>
                  <a:pt x="468" y="669"/>
                  <a:pt x="469" y="668"/>
                  <a:pt x="469" y="667"/>
                </a:cubicBezTo>
                <a:cubicBezTo>
                  <a:pt x="469" y="667"/>
                  <a:pt x="469" y="667"/>
                  <a:pt x="469" y="667"/>
                </a:cubicBezTo>
                <a:cubicBezTo>
                  <a:pt x="469" y="667"/>
                  <a:pt x="469" y="667"/>
                  <a:pt x="470" y="667"/>
                </a:cubicBezTo>
                <a:cubicBezTo>
                  <a:pt x="470" y="666"/>
                  <a:pt x="471" y="665"/>
                  <a:pt x="472" y="665"/>
                </a:cubicBezTo>
                <a:cubicBezTo>
                  <a:pt x="471" y="664"/>
                  <a:pt x="471" y="664"/>
                  <a:pt x="471" y="663"/>
                </a:cubicBezTo>
                <a:cubicBezTo>
                  <a:pt x="471" y="664"/>
                  <a:pt x="472" y="664"/>
                  <a:pt x="472" y="664"/>
                </a:cubicBezTo>
                <a:cubicBezTo>
                  <a:pt x="473" y="663"/>
                  <a:pt x="474" y="663"/>
                  <a:pt x="474" y="662"/>
                </a:cubicBezTo>
                <a:cubicBezTo>
                  <a:pt x="474" y="662"/>
                  <a:pt x="474" y="662"/>
                  <a:pt x="474" y="661"/>
                </a:cubicBezTo>
                <a:cubicBezTo>
                  <a:pt x="474" y="662"/>
                  <a:pt x="474" y="662"/>
                  <a:pt x="475" y="662"/>
                </a:cubicBezTo>
                <a:cubicBezTo>
                  <a:pt x="475" y="661"/>
                  <a:pt x="476" y="660"/>
                  <a:pt x="477" y="660"/>
                </a:cubicBezTo>
                <a:cubicBezTo>
                  <a:pt x="476" y="659"/>
                  <a:pt x="476" y="659"/>
                  <a:pt x="476" y="659"/>
                </a:cubicBezTo>
                <a:cubicBezTo>
                  <a:pt x="476" y="659"/>
                  <a:pt x="477" y="659"/>
                  <a:pt x="477" y="659"/>
                </a:cubicBezTo>
                <a:cubicBezTo>
                  <a:pt x="478" y="658"/>
                  <a:pt x="478" y="658"/>
                  <a:pt x="479" y="657"/>
                </a:cubicBezTo>
                <a:cubicBezTo>
                  <a:pt x="479" y="657"/>
                  <a:pt x="479" y="657"/>
                  <a:pt x="479" y="656"/>
                </a:cubicBezTo>
                <a:cubicBezTo>
                  <a:pt x="479" y="657"/>
                  <a:pt x="479" y="657"/>
                  <a:pt x="479" y="657"/>
                </a:cubicBezTo>
                <a:cubicBezTo>
                  <a:pt x="491" y="643"/>
                  <a:pt x="503" y="630"/>
                  <a:pt x="515" y="616"/>
                </a:cubicBezTo>
                <a:cubicBezTo>
                  <a:pt x="516" y="616"/>
                  <a:pt x="516" y="615"/>
                  <a:pt x="517" y="614"/>
                </a:cubicBezTo>
                <a:cubicBezTo>
                  <a:pt x="518" y="613"/>
                  <a:pt x="520" y="611"/>
                  <a:pt x="522" y="610"/>
                </a:cubicBezTo>
                <a:cubicBezTo>
                  <a:pt x="532" y="598"/>
                  <a:pt x="542" y="586"/>
                  <a:pt x="553" y="573"/>
                </a:cubicBezTo>
                <a:cubicBezTo>
                  <a:pt x="572" y="550"/>
                  <a:pt x="590" y="526"/>
                  <a:pt x="613" y="505"/>
                </a:cubicBezTo>
                <a:cubicBezTo>
                  <a:pt x="618" y="499"/>
                  <a:pt x="622" y="494"/>
                  <a:pt x="627" y="488"/>
                </a:cubicBezTo>
                <a:cubicBezTo>
                  <a:pt x="627" y="488"/>
                  <a:pt x="627" y="488"/>
                  <a:pt x="629" y="489"/>
                </a:cubicBezTo>
                <a:cubicBezTo>
                  <a:pt x="628" y="490"/>
                  <a:pt x="627" y="491"/>
                  <a:pt x="627" y="492"/>
                </a:cubicBezTo>
                <a:cubicBezTo>
                  <a:pt x="626" y="493"/>
                  <a:pt x="626" y="494"/>
                  <a:pt x="625" y="495"/>
                </a:cubicBezTo>
                <a:cubicBezTo>
                  <a:pt x="621" y="498"/>
                  <a:pt x="617" y="501"/>
                  <a:pt x="613" y="505"/>
                </a:cubicBezTo>
                <a:cubicBezTo>
                  <a:pt x="604" y="516"/>
                  <a:pt x="594" y="527"/>
                  <a:pt x="585" y="539"/>
                </a:cubicBezTo>
                <a:cubicBezTo>
                  <a:pt x="580" y="544"/>
                  <a:pt x="574" y="550"/>
                  <a:pt x="570" y="555"/>
                </a:cubicBezTo>
                <a:cubicBezTo>
                  <a:pt x="561" y="566"/>
                  <a:pt x="553" y="577"/>
                  <a:pt x="544" y="587"/>
                </a:cubicBezTo>
                <a:cubicBezTo>
                  <a:pt x="538" y="594"/>
                  <a:pt x="531" y="600"/>
                  <a:pt x="525" y="606"/>
                </a:cubicBezTo>
                <a:cubicBezTo>
                  <a:pt x="524" y="607"/>
                  <a:pt x="523" y="608"/>
                  <a:pt x="522" y="610"/>
                </a:cubicBezTo>
                <a:cubicBezTo>
                  <a:pt x="520" y="612"/>
                  <a:pt x="517" y="614"/>
                  <a:pt x="515" y="616"/>
                </a:cubicBezTo>
                <a:cubicBezTo>
                  <a:pt x="513" y="619"/>
                  <a:pt x="511" y="622"/>
                  <a:pt x="509" y="624"/>
                </a:cubicBezTo>
                <a:cubicBezTo>
                  <a:pt x="506" y="628"/>
                  <a:pt x="502" y="632"/>
                  <a:pt x="499" y="636"/>
                </a:cubicBezTo>
                <a:cubicBezTo>
                  <a:pt x="496" y="640"/>
                  <a:pt x="494" y="645"/>
                  <a:pt x="490" y="649"/>
                </a:cubicBezTo>
                <a:cubicBezTo>
                  <a:pt x="488" y="650"/>
                  <a:pt x="488" y="651"/>
                  <a:pt x="487" y="652"/>
                </a:cubicBezTo>
                <a:cubicBezTo>
                  <a:pt x="485" y="653"/>
                  <a:pt x="481" y="653"/>
                  <a:pt x="482" y="655"/>
                </a:cubicBezTo>
                <a:cubicBezTo>
                  <a:pt x="484" y="658"/>
                  <a:pt x="481" y="657"/>
                  <a:pt x="479" y="657"/>
                </a:cubicBezTo>
                <a:cubicBezTo>
                  <a:pt x="479" y="657"/>
                  <a:pt x="479" y="657"/>
                  <a:pt x="479" y="657"/>
                </a:cubicBezTo>
                <a:cubicBezTo>
                  <a:pt x="483" y="661"/>
                  <a:pt x="480" y="660"/>
                  <a:pt x="477" y="659"/>
                </a:cubicBezTo>
                <a:cubicBezTo>
                  <a:pt x="477" y="659"/>
                  <a:pt x="477" y="659"/>
                  <a:pt x="477" y="660"/>
                </a:cubicBezTo>
                <a:cubicBezTo>
                  <a:pt x="480" y="664"/>
                  <a:pt x="477" y="662"/>
                  <a:pt x="475" y="662"/>
                </a:cubicBezTo>
                <a:cubicBezTo>
                  <a:pt x="474" y="662"/>
                  <a:pt x="474" y="662"/>
                  <a:pt x="474" y="662"/>
                </a:cubicBezTo>
                <a:cubicBezTo>
                  <a:pt x="475" y="663"/>
                  <a:pt x="476" y="664"/>
                  <a:pt x="477" y="666"/>
                </a:cubicBezTo>
                <a:cubicBezTo>
                  <a:pt x="475" y="665"/>
                  <a:pt x="474" y="665"/>
                  <a:pt x="472" y="664"/>
                </a:cubicBezTo>
                <a:cubicBezTo>
                  <a:pt x="472" y="664"/>
                  <a:pt x="472" y="665"/>
                  <a:pt x="472" y="665"/>
                </a:cubicBezTo>
                <a:cubicBezTo>
                  <a:pt x="473" y="666"/>
                  <a:pt x="473" y="667"/>
                  <a:pt x="474" y="668"/>
                </a:cubicBezTo>
                <a:cubicBezTo>
                  <a:pt x="472" y="667"/>
                  <a:pt x="471" y="667"/>
                  <a:pt x="470" y="667"/>
                </a:cubicBezTo>
                <a:cubicBezTo>
                  <a:pt x="470" y="667"/>
                  <a:pt x="469" y="667"/>
                  <a:pt x="469" y="667"/>
                </a:cubicBezTo>
                <a:cubicBezTo>
                  <a:pt x="470" y="668"/>
                  <a:pt x="471" y="669"/>
                  <a:pt x="471" y="670"/>
                </a:cubicBezTo>
                <a:cubicBezTo>
                  <a:pt x="470" y="670"/>
                  <a:pt x="469" y="670"/>
                  <a:pt x="467" y="670"/>
                </a:cubicBezTo>
                <a:cubicBezTo>
                  <a:pt x="467" y="670"/>
                  <a:pt x="467" y="670"/>
                  <a:pt x="467" y="670"/>
                </a:cubicBezTo>
                <a:cubicBezTo>
                  <a:pt x="471" y="674"/>
                  <a:pt x="465" y="672"/>
                  <a:pt x="465" y="673"/>
                </a:cubicBezTo>
                <a:cubicBezTo>
                  <a:pt x="464" y="674"/>
                  <a:pt x="464" y="674"/>
                  <a:pt x="463" y="675"/>
                </a:cubicBezTo>
                <a:cubicBezTo>
                  <a:pt x="463" y="675"/>
                  <a:pt x="462" y="675"/>
                  <a:pt x="462" y="676"/>
                </a:cubicBezTo>
                <a:cubicBezTo>
                  <a:pt x="461" y="677"/>
                  <a:pt x="460" y="679"/>
                  <a:pt x="459" y="680"/>
                </a:cubicBezTo>
                <a:cubicBezTo>
                  <a:pt x="458" y="681"/>
                  <a:pt x="456" y="682"/>
                  <a:pt x="455" y="683"/>
                </a:cubicBezTo>
                <a:cubicBezTo>
                  <a:pt x="455" y="683"/>
                  <a:pt x="455" y="683"/>
                  <a:pt x="454" y="684"/>
                </a:cubicBezTo>
                <a:cubicBezTo>
                  <a:pt x="453" y="686"/>
                  <a:pt x="451" y="688"/>
                  <a:pt x="449" y="691"/>
                </a:cubicBezTo>
                <a:cubicBezTo>
                  <a:pt x="447" y="693"/>
                  <a:pt x="445" y="695"/>
                  <a:pt x="443" y="697"/>
                </a:cubicBezTo>
                <a:cubicBezTo>
                  <a:pt x="441" y="699"/>
                  <a:pt x="440" y="702"/>
                  <a:pt x="438" y="704"/>
                </a:cubicBezTo>
                <a:cubicBezTo>
                  <a:pt x="436" y="705"/>
                  <a:pt x="434" y="707"/>
                  <a:pt x="432" y="708"/>
                </a:cubicBezTo>
                <a:cubicBezTo>
                  <a:pt x="431" y="709"/>
                  <a:pt x="430" y="710"/>
                  <a:pt x="429" y="711"/>
                </a:cubicBezTo>
                <a:cubicBezTo>
                  <a:pt x="428" y="713"/>
                  <a:pt x="427" y="715"/>
                  <a:pt x="426" y="717"/>
                </a:cubicBezTo>
                <a:cubicBezTo>
                  <a:pt x="423" y="720"/>
                  <a:pt x="420" y="724"/>
                  <a:pt x="416" y="727"/>
                </a:cubicBezTo>
                <a:cubicBezTo>
                  <a:pt x="415" y="728"/>
                  <a:pt x="414" y="729"/>
                  <a:pt x="413" y="730"/>
                </a:cubicBezTo>
                <a:cubicBezTo>
                  <a:pt x="412" y="731"/>
                  <a:pt x="409" y="731"/>
                  <a:pt x="409" y="733"/>
                </a:cubicBezTo>
                <a:cubicBezTo>
                  <a:pt x="408" y="736"/>
                  <a:pt x="406" y="737"/>
                  <a:pt x="404" y="738"/>
                </a:cubicBezTo>
                <a:cubicBezTo>
                  <a:pt x="403" y="738"/>
                  <a:pt x="403" y="739"/>
                  <a:pt x="403" y="740"/>
                </a:cubicBezTo>
                <a:cubicBezTo>
                  <a:pt x="442" y="740"/>
                  <a:pt x="442" y="740"/>
                  <a:pt x="442" y="740"/>
                </a:cubicBezTo>
                <a:cubicBezTo>
                  <a:pt x="515" y="661"/>
                  <a:pt x="588" y="582"/>
                  <a:pt x="661" y="503"/>
                </a:cubicBezTo>
                <a:cubicBezTo>
                  <a:pt x="661" y="504"/>
                  <a:pt x="662" y="505"/>
                  <a:pt x="663" y="505"/>
                </a:cubicBezTo>
                <a:cubicBezTo>
                  <a:pt x="603" y="571"/>
                  <a:pt x="542" y="637"/>
                  <a:pt x="481" y="703"/>
                </a:cubicBezTo>
                <a:cubicBezTo>
                  <a:pt x="482" y="704"/>
                  <a:pt x="483" y="704"/>
                  <a:pt x="484" y="705"/>
                </a:cubicBezTo>
                <a:cubicBezTo>
                  <a:pt x="488" y="700"/>
                  <a:pt x="493" y="695"/>
                  <a:pt x="497" y="690"/>
                </a:cubicBezTo>
                <a:cubicBezTo>
                  <a:pt x="502" y="686"/>
                  <a:pt x="506" y="682"/>
                  <a:pt x="511" y="678"/>
                </a:cubicBezTo>
                <a:cubicBezTo>
                  <a:pt x="512" y="677"/>
                  <a:pt x="514" y="677"/>
                  <a:pt x="516" y="677"/>
                </a:cubicBezTo>
                <a:cubicBezTo>
                  <a:pt x="517" y="677"/>
                  <a:pt x="517" y="678"/>
                  <a:pt x="518" y="678"/>
                </a:cubicBezTo>
                <a:cubicBezTo>
                  <a:pt x="528" y="667"/>
                  <a:pt x="537" y="657"/>
                  <a:pt x="547" y="646"/>
                </a:cubicBezTo>
                <a:cubicBezTo>
                  <a:pt x="547" y="644"/>
                  <a:pt x="546" y="643"/>
                  <a:pt x="550" y="644"/>
                </a:cubicBezTo>
                <a:cubicBezTo>
                  <a:pt x="551" y="643"/>
                  <a:pt x="551" y="642"/>
                  <a:pt x="552" y="641"/>
                </a:cubicBezTo>
                <a:cubicBezTo>
                  <a:pt x="553" y="642"/>
                  <a:pt x="553" y="642"/>
                  <a:pt x="554" y="643"/>
                </a:cubicBezTo>
                <a:cubicBezTo>
                  <a:pt x="551" y="639"/>
                  <a:pt x="552" y="638"/>
                  <a:pt x="556" y="640"/>
                </a:cubicBezTo>
                <a:cubicBezTo>
                  <a:pt x="555" y="637"/>
                  <a:pt x="553" y="635"/>
                  <a:pt x="557" y="636"/>
                </a:cubicBezTo>
                <a:cubicBezTo>
                  <a:pt x="559" y="637"/>
                  <a:pt x="558" y="634"/>
                  <a:pt x="559" y="633"/>
                </a:cubicBezTo>
                <a:cubicBezTo>
                  <a:pt x="561" y="631"/>
                  <a:pt x="563" y="630"/>
                  <a:pt x="565" y="629"/>
                </a:cubicBezTo>
                <a:cubicBezTo>
                  <a:pt x="567" y="627"/>
                  <a:pt x="568" y="625"/>
                  <a:pt x="570" y="623"/>
                </a:cubicBezTo>
                <a:cubicBezTo>
                  <a:pt x="573" y="619"/>
                  <a:pt x="576" y="615"/>
                  <a:pt x="580" y="611"/>
                </a:cubicBezTo>
                <a:cubicBezTo>
                  <a:pt x="589" y="600"/>
                  <a:pt x="598" y="590"/>
                  <a:pt x="608" y="580"/>
                </a:cubicBezTo>
                <a:cubicBezTo>
                  <a:pt x="621" y="565"/>
                  <a:pt x="634" y="551"/>
                  <a:pt x="648" y="537"/>
                </a:cubicBezTo>
                <a:cubicBezTo>
                  <a:pt x="661" y="523"/>
                  <a:pt x="792" y="382"/>
                  <a:pt x="804" y="367"/>
                </a:cubicBezTo>
                <a:cubicBezTo>
                  <a:pt x="816" y="353"/>
                  <a:pt x="828" y="338"/>
                  <a:pt x="838" y="323"/>
                </a:cubicBezTo>
                <a:cubicBezTo>
                  <a:pt x="846" y="310"/>
                  <a:pt x="852" y="297"/>
                  <a:pt x="858" y="284"/>
                </a:cubicBezTo>
                <a:cubicBezTo>
                  <a:pt x="859" y="282"/>
                  <a:pt x="859" y="280"/>
                  <a:pt x="859" y="278"/>
                </a:cubicBezTo>
                <a:cubicBezTo>
                  <a:pt x="858" y="278"/>
                  <a:pt x="857" y="278"/>
                  <a:pt x="857" y="277"/>
                </a:cubicBezTo>
                <a:cubicBezTo>
                  <a:pt x="855" y="279"/>
                  <a:pt x="852" y="282"/>
                  <a:pt x="850" y="284"/>
                </a:cubicBezTo>
                <a:cubicBezTo>
                  <a:pt x="850" y="284"/>
                  <a:pt x="849" y="283"/>
                  <a:pt x="849" y="283"/>
                </a:cubicBezTo>
                <a:cubicBezTo>
                  <a:pt x="849" y="282"/>
                  <a:pt x="849" y="280"/>
                  <a:pt x="850" y="279"/>
                </a:cubicBezTo>
                <a:cubicBezTo>
                  <a:pt x="854" y="272"/>
                  <a:pt x="858" y="265"/>
                  <a:pt x="862" y="258"/>
                </a:cubicBezTo>
                <a:close/>
                <a:moveTo>
                  <a:pt x="200" y="544"/>
                </a:moveTo>
                <a:cubicBezTo>
                  <a:pt x="200" y="544"/>
                  <a:pt x="200" y="544"/>
                  <a:pt x="199" y="544"/>
                </a:cubicBezTo>
                <a:cubicBezTo>
                  <a:pt x="203" y="540"/>
                  <a:pt x="207" y="535"/>
                  <a:pt x="211" y="531"/>
                </a:cubicBezTo>
                <a:cubicBezTo>
                  <a:pt x="211" y="531"/>
                  <a:pt x="211" y="531"/>
                  <a:pt x="211" y="531"/>
                </a:cubicBezTo>
                <a:cubicBezTo>
                  <a:pt x="207" y="536"/>
                  <a:pt x="204" y="540"/>
                  <a:pt x="200" y="544"/>
                </a:cubicBezTo>
                <a:close/>
                <a:moveTo>
                  <a:pt x="215" y="529"/>
                </a:moveTo>
                <a:cubicBezTo>
                  <a:pt x="215" y="529"/>
                  <a:pt x="215" y="528"/>
                  <a:pt x="214" y="528"/>
                </a:cubicBezTo>
                <a:cubicBezTo>
                  <a:pt x="230" y="513"/>
                  <a:pt x="246" y="497"/>
                  <a:pt x="262" y="481"/>
                </a:cubicBezTo>
                <a:cubicBezTo>
                  <a:pt x="262" y="482"/>
                  <a:pt x="262" y="482"/>
                  <a:pt x="263" y="482"/>
                </a:cubicBezTo>
                <a:cubicBezTo>
                  <a:pt x="247" y="498"/>
                  <a:pt x="231" y="513"/>
                  <a:pt x="215" y="529"/>
                </a:cubicBezTo>
                <a:close/>
                <a:moveTo>
                  <a:pt x="544" y="280"/>
                </a:moveTo>
                <a:cubicBezTo>
                  <a:pt x="544" y="281"/>
                  <a:pt x="545" y="281"/>
                  <a:pt x="545" y="282"/>
                </a:cubicBezTo>
                <a:cubicBezTo>
                  <a:pt x="535" y="295"/>
                  <a:pt x="524" y="308"/>
                  <a:pt x="514" y="321"/>
                </a:cubicBezTo>
                <a:cubicBezTo>
                  <a:pt x="523" y="307"/>
                  <a:pt x="528" y="289"/>
                  <a:pt x="544" y="280"/>
                </a:cubicBezTo>
                <a:close/>
                <a:moveTo>
                  <a:pt x="539" y="229"/>
                </a:moveTo>
                <a:cubicBezTo>
                  <a:pt x="532" y="253"/>
                  <a:pt x="518" y="272"/>
                  <a:pt x="502" y="289"/>
                </a:cubicBezTo>
                <a:cubicBezTo>
                  <a:pt x="514" y="270"/>
                  <a:pt x="527" y="249"/>
                  <a:pt x="539" y="229"/>
                </a:cubicBezTo>
                <a:close/>
                <a:moveTo>
                  <a:pt x="433" y="436"/>
                </a:moveTo>
                <a:cubicBezTo>
                  <a:pt x="433" y="436"/>
                  <a:pt x="434" y="437"/>
                  <a:pt x="434" y="437"/>
                </a:cubicBezTo>
                <a:cubicBezTo>
                  <a:pt x="423" y="448"/>
                  <a:pt x="413" y="459"/>
                  <a:pt x="403" y="470"/>
                </a:cubicBezTo>
                <a:cubicBezTo>
                  <a:pt x="403" y="470"/>
                  <a:pt x="403" y="470"/>
                  <a:pt x="402" y="470"/>
                </a:cubicBezTo>
                <a:cubicBezTo>
                  <a:pt x="413" y="459"/>
                  <a:pt x="423" y="448"/>
                  <a:pt x="433" y="436"/>
                </a:cubicBezTo>
                <a:close/>
                <a:moveTo>
                  <a:pt x="391" y="484"/>
                </a:moveTo>
                <a:cubicBezTo>
                  <a:pt x="391" y="484"/>
                  <a:pt x="391" y="484"/>
                  <a:pt x="392" y="485"/>
                </a:cubicBezTo>
                <a:cubicBezTo>
                  <a:pt x="368" y="511"/>
                  <a:pt x="344" y="537"/>
                  <a:pt x="320" y="563"/>
                </a:cubicBezTo>
                <a:cubicBezTo>
                  <a:pt x="320" y="563"/>
                  <a:pt x="319" y="562"/>
                  <a:pt x="319" y="562"/>
                </a:cubicBezTo>
                <a:cubicBezTo>
                  <a:pt x="343" y="536"/>
                  <a:pt x="367" y="510"/>
                  <a:pt x="391" y="484"/>
                </a:cubicBezTo>
                <a:close/>
                <a:moveTo>
                  <a:pt x="360" y="677"/>
                </a:moveTo>
                <a:cubicBezTo>
                  <a:pt x="360" y="677"/>
                  <a:pt x="360" y="677"/>
                  <a:pt x="360" y="677"/>
                </a:cubicBezTo>
                <a:cubicBezTo>
                  <a:pt x="373" y="663"/>
                  <a:pt x="385" y="650"/>
                  <a:pt x="398" y="636"/>
                </a:cubicBezTo>
                <a:cubicBezTo>
                  <a:pt x="399" y="636"/>
                  <a:pt x="399" y="637"/>
                  <a:pt x="400" y="637"/>
                </a:cubicBezTo>
                <a:cubicBezTo>
                  <a:pt x="386" y="651"/>
                  <a:pt x="373" y="664"/>
                  <a:pt x="360" y="677"/>
                </a:cubicBezTo>
                <a:close/>
                <a:moveTo>
                  <a:pt x="407" y="630"/>
                </a:moveTo>
                <a:cubicBezTo>
                  <a:pt x="406" y="629"/>
                  <a:pt x="406" y="629"/>
                  <a:pt x="406" y="629"/>
                </a:cubicBezTo>
                <a:cubicBezTo>
                  <a:pt x="441" y="588"/>
                  <a:pt x="477" y="547"/>
                  <a:pt x="513" y="507"/>
                </a:cubicBezTo>
                <a:cubicBezTo>
                  <a:pt x="479" y="549"/>
                  <a:pt x="445" y="591"/>
                  <a:pt x="407" y="630"/>
                </a:cubicBezTo>
                <a:close/>
                <a:moveTo>
                  <a:pt x="552" y="459"/>
                </a:moveTo>
                <a:cubicBezTo>
                  <a:pt x="551" y="458"/>
                  <a:pt x="550" y="458"/>
                  <a:pt x="549" y="457"/>
                </a:cubicBezTo>
                <a:cubicBezTo>
                  <a:pt x="557" y="449"/>
                  <a:pt x="565" y="440"/>
                  <a:pt x="573" y="431"/>
                </a:cubicBezTo>
                <a:cubicBezTo>
                  <a:pt x="573" y="432"/>
                  <a:pt x="573" y="432"/>
                  <a:pt x="573" y="432"/>
                </a:cubicBezTo>
                <a:cubicBezTo>
                  <a:pt x="566" y="441"/>
                  <a:pt x="559" y="450"/>
                  <a:pt x="552" y="459"/>
                </a:cubicBezTo>
                <a:close/>
                <a:moveTo>
                  <a:pt x="570" y="326"/>
                </a:moveTo>
                <a:cubicBezTo>
                  <a:pt x="570" y="326"/>
                  <a:pt x="570" y="326"/>
                  <a:pt x="569" y="326"/>
                </a:cubicBezTo>
                <a:cubicBezTo>
                  <a:pt x="569" y="326"/>
                  <a:pt x="569" y="327"/>
                  <a:pt x="569" y="327"/>
                </a:cubicBezTo>
                <a:cubicBezTo>
                  <a:pt x="565" y="332"/>
                  <a:pt x="561" y="336"/>
                  <a:pt x="557" y="342"/>
                </a:cubicBezTo>
                <a:cubicBezTo>
                  <a:pt x="542" y="359"/>
                  <a:pt x="523" y="383"/>
                  <a:pt x="513" y="395"/>
                </a:cubicBezTo>
                <a:cubicBezTo>
                  <a:pt x="506" y="404"/>
                  <a:pt x="496" y="413"/>
                  <a:pt x="487" y="422"/>
                </a:cubicBezTo>
                <a:cubicBezTo>
                  <a:pt x="487" y="422"/>
                  <a:pt x="487" y="422"/>
                  <a:pt x="487" y="422"/>
                </a:cubicBezTo>
                <a:cubicBezTo>
                  <a:pt x="475" y="435"/>
                  <a:pt x="463" y="449"/>
                  <a:pt x="451" y="462"/>
                </a:cubicBezTo>
                <a:cubicBezTo>
                  <a:pt x="450" y="463"/>
                  <a:pt x="449" y="464"/>
                  <a:pt x="448" y="465"/>
                </a:cubicBezTo>
                <a:cubicBezTo>
                  <a:pt x="441" y="473"/>
                  <a:pt x="434" y="481"/>
                  <a:pt x="426" y="490"/>
                </a:cubicBezTo>
                <a:cubicBezTo>
                  <a:pt x="413" y="504"/>
                  <a:pt x="400" y="518"/>
                  <a:pt x="388" y="531"/>
                </a:cubicBezTo>
                <a:cubicBezTo>
                  <a:pt x="387" y="531"/>
                  <a:pt x="387" y="531"/>
                  <a:pt x="387" y="531"/>
                </a:cubicBezTo>
                <a:cubicBezTo>
                  <a:pt x="380" y="539"/>
                  <a:pt x="373" y="546"/>
                  <a:pt x="367" y="553"/>
                </a:cubicBezTo>
                <a:cubicBezTo>
                  <a:pt x="355" y="565"/>
                  <a:pt x="343" y="576"/>
                  <a:pt x="334" y="586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3" y="587"/>
                  <a:pt x="331" y="588"/>
                  <a:pt x="330" y="590"/>
                </a:cubicBezTo>
                <a:cubicBezTo>
                  <a:pt x="315" y="604"/>
                  <a:pt x="304" y="614"/>
                  <a:pt x="300" y="616"/>
                </a:cubicBezTo>
                <a:cubicBezTo>
                  <a:pt x="306" y="608"/>
                  <a:pt x="321" y="598"/>
                  <a:pt x="330" y="590"/>
                </a:cubicBezTo>
                <a:cubicBezTo>
                  <a:pt x="331" y="589"/>
                  <a:pt x="332" y="587"/>
                  <a:pt x="334" y="586"/>
                </a:cubicBezTo>
                <a:cubicBezTo>
                  <a:pt x="346" y="572"/>
                  <a:pt x="356" y="563"/>
                  <a:pt x="367" y="553"/>
                </a:cubicBezTo>
                <a:cubicBezTo>
                  <a:pt x="373" y="546"/>
                  <a:pt x="380" y="538"/>
                  <a:pt x="388" y="531"/>
                </a:cubicBezTo>
                <a:cubicBezTo>
                  <a:pt x="399" y="518"/>
                  <a:pt x="413" y="503"/>
                  <a:pt x="426" y="490"/>
                </a:cubicBezTo>
                <a:cubicBezTo>
                  <a:pt x="434" y="481"/>
                  <a:pt x="442" y="472"/>
                  <a:pt x="451" y="462"/>
                </a:cubicBezTo>
                <a:cubicBezTo>
                  <a:pt x="462" y="450"/>
                  <a:pt x="476" y="433"/>
                  <a:pt x="487" y="422"/>
                </a:cubicBezTo>
                <a:cubicBezTo>
                  <a:pt x="514" y="392"/>
                  <a:pt x="538" y="364"/>
                  <a:pt x="557" y="342"/>
                </a:cubicBezTo>
                <a:cubicBezTo>
                  <a:pt x="561" y="336"/>
                  <a:pt x="565" y="331"/>
                  <a:pt x="569" y="327"/>
                </a:cubicBezTo>
                <a:cubicBezTo>
                  <a:pt x="569" y="327"/>
                  <a:pt x="569" y="326"/>
                  <a:pt x="570" y="326"/>
                </a:cubicBezTo>
                <a:cubicBezTo>
                  <a:pt x="579" y="315"/>
                  <a:pt x="580" y="305"/>
                  <a:pt x="591" y="294"/>
                </a:cubicBezTo>
                <a:cubicBezTo>
                  <a:pt x="591" y="295"/>
                  <a:pt x="592" y="295"/>
                  <a:pt x="592" y="295"/>
                </a:cubicBezTo>
                <a:cubicBezTo>
                  <a:pt x="589" y="301"/>
                  <a:pt x="581" y="312"/>
                  <a:pt x="570" y="326"/>
                </a:cubicBezTo>
                <a:close/>
                <a:moveTo>
                  <a:pt x="609" y="346"/>
                </a:moveTo>
                <a:cubicBezTo>
                  <a:pt x="612" y="336"/>
                  <a:pt x="615" y="331"/>
                  <a:pt x="620" y="331"/>
                </a:cubicBezTo>
                <a:cubicBezTo>
                  <a:pt x="616" y="336"/>
                  <a:pt x="613" y="341"/>
                  <a:pt x="609" y="346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8896350" y="-3175"/>
            <a:ext cx="2706687" cy="3346450"/>
          </a:xfrm>
          <a:custGeom>
            <a:avLst/>
            <a:gdLst/>
            <a:ahLst/>
            <a:cxnLst/>
            <a:rect l="l" t="t" r="r" b="b"/>
            <a:pathLst>
              <a:path w="617" h="762" extrusionOk="0">
                <a:moveTo>
                  <a:pt x="590" y="455"/>
                </a:moveTo>
                <a:cubicBezTo>
                  <a:pt x="583" y="439"/>
                  <a:pt x="505" y="275"/>
                  <a:pt x="497" y="260"/>
                </a:cubicBezTo>
                <a:cubicBezTo>
                  <a:pt x="489" y="243"/>
                  <a:pt x="481" y="226"/>
                  <a:pt x="473" y="210"/>
                </a:cubicBezTo>
                <a:cubicBezTo>
                  <a:pt x="467" y="198"/>
                  <a:pt x="462" y="186"/>
                  <a:pt x="456" y="174"/>
                </a:cubicBezTo>
                <a:cubicBezTo>
                  <a:pt x="454" y="170"/>
                  <a:pt x="453" y="165"/>
                  <a:pt x="451" y="160"/>
                </a:cubicBezTo>
                <a:cubicBezTo>
                  <a:pt x="450" y="158"/>
                  <a:pt x="449" y="156"/>
                  <a:pt x="448" y="154"/>
                </a:cubicBezTo>
                <a:cubicBezTo>
                  <a:pt x="447" y="152"/>
                  <a:pt x="445" y="151"/>
                  <a:pt x="444" y="149"/>
                </a:cubicBezTo>
                <a:cubicBezTo>
                  <a:pt x="443" y="148"/>
                  <a:pt x="444" y="145"/>
                  <a:pt x="443" y="145"/>
                </a:cubicBezTo>
                <a:cubicBezTo>
                  <a:pt x="440" y="145"/>
                  <a:pt x="441" y="143"/>
                  <a:pt x="443" y="142"/>
                </a:cubicBezTo>
                <a:cubicBezTo>
                  <a:pt x="439" y="142"/>
                  <a:pt x="439" y="141"/>
                  <a:pt x="442" y="138"/>
                </a:cubicBezTo>
                <a:cubicBezTo>
                  <a:pt x="441" y="139"/>
                  <a:pt x="440" y="139"/>
                  <a:pt x="440" y="139"/>
                </a:cubicBezTo>
                <a:cubicBezTo>
                  <a:pt x="439" y="138"/>
                  <a:pt x="439" y="137"/>
                  <a:pt x="439" y="136"/>
                </a:cubicBezTo>
                <a:cubicBezTo>
                  <a:pt x="435" y="136"/>
                  <a:pt x="436" y="135"/>
                  <a:pt x="437" y="133"/>
                </a:cubicBezTo>
                <a:cubicBezTo>
                  <a:pt x="431" y="121"/>
                  <a:pt x="425" y="109"/>
                  <a:pt x="419" y="96"/>
                </a:cubicBezTo>
                <a:cubicBezTo>
                  <a:pt x="419" y="97"/>
                  <a:pt x="418" y="97"/>
                  <a:pt x="418" y="97"/>
                </a:cubicBezTo>
                <a:cubicBezTo>
                  <a:pt x="416" y="97"/>
                  <a:pt x="414" y="96"/>
                  <a:pt x="413" y="95"/>
                </a:cubicBezTo>
                <a:cubicBezTo>
                  <a:pt x="410" y="90"/>
                  <a:pt x="407" y="86"/>
                  <a:pt x="405" y="81"/>
                </a:cubicBezTo>
                <a:cubicBezTo>
                  <a:pt x="402" y="75"/>
                  <a:pt x="399" y="69"/>
                  <a:pt x="397" y="63"/>
                </a:cubicBezTo>
                <a:cubicBezTo>
                  <a:pt x="396" y="64"/>
                  <a:pt x="390" y="63"/>
                  <a:pt x="389" y="63"/>
                </a:cubicBezTo>
                <a:cubicBezTo>
                  <a:pt x="426" y="140"/>
                  <a:pt x="463" y="217"/>
                  <a:pt x="500" y="294"/>
                </a:cubicBezTo>
                <a:cubicBezTo>
                  <a:pt x="500" y="294"/>
                  <a:pt x="500" y="294"/>
                  <a:pt x="500" y="294"/>
                </a:cubicBezTo>
                <a:cubicBezTo>
                  <a:pt x="500" y="294"/>
                  <a:pt x="500" y="294"/>
                  <a:pt x="500" y="294"/>
                </a:cubicBezTo>
                <a:cubicBezTo>
                  <a:pt x="500" y="294"/>
                  <a:pt x="499" y="294"/>
                  <a:pt x="499" y="294"/>
                </a:cubicBezTo>
                <a:cubicBezTo>
                  <a:pt x="463" y="218"/>
                  <a:pt x="425" y="139"/>
                  <a:pt x="389" y="63"/>
                </a:cubicBezTo>
                <a:cubicBezTo>
                  <a:pt x="389" y="63"/>
                  <a:pt x="389" y="63"/>
                  <a:pt x="389" y="63"/>
                </a:cubicBezTo>
                <a:cubicBezTo>
                  <a:pt x="380" y="44"/>
                  <a:pt x="371" y="25"/>
                  <a:pt x="362" y="6"/>
                </a:cubicBezTo>
                <a:cubicBezTo>
                  <a:pt x="365" y="9"/>
                  <a:pt x="367" y="13"/>
                  <a:pt x="369" y="16"/>
                </a:cubicBezTo>
                <a:cubicBezTo>
                  <a:pt x="375" y="27"/>
                  <a:pt x="382" y="39"/>
                  <a:pt x="388" y="50"/>
                </a:cubicBezTo>
                <a:cubicBezTo>
                  <a:pt x="389" y="52"/>
                  <a:pt x="391" y="52"/>
                  <a:pt x="397" y="48"/>
                </a:cubicBezTo>
                <a:cubicBezTo>
                  <a:pt x="394" y="48"/>
                  <a:pt x="392" y="49"/>
                  <a:pt x="389" y="49"/>
                </a:cubicBezTo>
                <a:cubicBezTo>
                  <a:pt x="392" y="48"/>
                  <a:pt x="393" y="47"/>
                  <a:pt x="396" y="45"/>
                </a:cubicBezTo>
                <a:cubicBezTo>
                  <a:pt x="393" y="45"/>
                  <a:pt x="391" y="45"/>
                  <a:pt x="389" y="45"/>
                </a:cubicBezTo>
                <a:cubicBezTo>
                  <a:pt x="391" y="44"/>
                  <a:pt x="392" y="43"/>
                  <a:pt x="394" y="42"/>
                </a:cubicBezTo>
                <a:cubicBezTo>
                  <a:pt x="392" y="42"/>
                  <a:pt x="390" y="42"/>
                  <a:pt x="387" y="43"/>
                </a:cubicBezTo>
                <a:cubicBezTo>
                  <a:pt x="389" y="41"/>
                  <a:pt x="391" y="40"/>
                  <a:pt x="392" y="39"/>
                </a:cubicBezTo>
                <a:cubicBezTo>
                  <a:pt x="390" y="39"/>
                  <a:pt x="389" y="39"/>
                  <a:pt x="387" y="39"/>
                </a:cubicBezTo>
                <a:cubicBezTo>
                  <a:pt x="388" y="38"/>
                  <a:pt x="389" y="37"/>
                  <a:pt x="391" y="36"/>
                </a:cubicBezTo>
                <a:cubicBezTo>
                  <a:pt x="389" y="36"/>
                  <a:pt x="388" y="36"/>
                  <a:pt x="386" y="36"/>
                </a:cubicBezTo>
                <a:cubicBezTo>
                  <a:pt x="392" y="32"/>
                  <a:pt x="387" y="33"/>
                  <a:pt x="385" y="33"/>
                </a:cubicBezTo>
                <a:cubicBezTo>
                  <a:pt x="391" y="28"/>
                  <a:pt x="384" y="31"/>
                  <a:pt x="383" y="30"/>
                </a:cubicBezTo>
                <a:cubicBezTo>
                  <a:pt x="384" y="29"/>
                  <a:pt x="385" y="28"/>
                  <a:pt x="387" y="26"/>
                </a:cubicBezTo>
                <a:cubicBezTo>
                  <a:pt x="384" y="27"/>
                  <a:pt x="383" y="27"/>
                  <a:pt x="380" y="28"/>
                </a:cubicBezTo>
                <a:cubicBezTo>
                  <a:pt x="383" y="26"/>
                  <a:pt x="384" y="25"/>
                  <a:pt x="385" y="24"/>
                </a:cubicBezTo>
                <a:cubicBezTo>
                  <a:pt x="383" y="24"/>
                  <a:pt x="381" y="24"/>
                  <a:pt x="379" y="24"/>
                </a:cubicBezTo>
                <a:cubicBezTo>
                  <a:pt x="381" y="23"/>
                  <a:pt x="382" y="22"/>
                  <a:pt x="384" y="21"/>
                </a:cubicBezTo>
                <a:cubicBezTo>
                  <a:pt x="381" y="21"/>
                  <a:pt x="380" y="21"/>
                  <a:pt x="378" y="21"/>
                </a:cubicBezTo>
                <a:cubicBezTo>
                  <a:pt x="379" y="20"/>
                  <a:pt x="380" y="19"/>
                  <a:pt x="383" y="17"/>
                </a:cubicBezTo>
                <a:cubicBezTo>
                  <a:pt x="380" y="18"/>
                  <a:pt x="377" y="19"/>
                  <a:pt x="375" y="19"/>
                </a:cubicBezTo>
                <a:cubicBezTo>
                  <a:pt x="376" y="19"/>
                  <a:pt x="376" y="18"/>
                  <a:pt x="377" y="18"/>
                </a:cubicBezTo>
                <a:cubicBezTo>
                  <a:pt x="378" y="17"/>
                  <a:pt x="379" y="16"/>
                  <a:pt x="380" y="15"/>
                </a:cubicBezTo>
                <a:cubicBezTo>
                  <a:pt x="373" y="15"/>
                  <a:pt x="371" y="13"/>
                  <a:pt x="376" y="10"/>
                </a:cubicBezTo>
                <a:cubicBezTo>
                  <a:pt x="375" y="9"/>
                  <a:pt x="372" y="10"/>
                  <a:pt x="371" y="9"/>
                </a:cubicBezTo>
                <a:cubicBezTo>
                  <a:pt x="369" y="8"/>
                  <a:pt x="368" y="6"/>
                  <a:pt x="367" y="4"/>
                </a:cubicBezTo>
                <a:cubicBezTo>
                  <a:pt x="366" y="3"/>
                  <a:pt x="366" y="3"/>
                  <a:pt x="36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42" y="16"/>
                  <a:pt x="348" y="30"/>
                  <a:pt x="355" y="43"/>
                </a:cubicBezTo>
                <a:cubicBezTo>
                  <a:pt x="364" y="62"/>
                  <a:pt x="373" y="80"/>
                  <a:pt x="381" y="99"/>
                </a:cubicBezTo>
                <a:cubicBezTo>
                  <a:pt x="381" y="99"/>
                  <a:pt x="382" y="99"/>
                  <a:pt x="382" y="99"/>
                </a:cubicBezTo>
                <a:cubicBezTo>
                  <a:pt x="382" y="99"/>
                  <a:pt x="382" y="99"/>
                  <a:pt x="381" y="99"/>
                </a:cubicBezTo>
                <a:cubicBezTo>
                  <a:pt x="397" y="132"/>
                  <a:pt x="412" y="164"/>
                  <a:pt x="426" y="199"/>
                </a:cubicBezTo>
                <a:cubicBezTo>
                  <a:pt x="438" y="227"/>
                  <a:pt x="454" y="258"/>
                  <a:pt x="465" y="287"/>
                </a:cubicBezTo>
                <a:cubicBezTo>
                  <a:pt x="466" y="288"/>
                  <a:pt x="466" y="289"/>
                  <a:pt x="466" y="290"/>
                </a:cubicBezTo>
                <a:cubicBezTo>
                  <a:pt x="466" y="290"/>
                  <a:pt x="466" y="290"/>
                  <a:pt x="466" y="290"/>
                </a:cubicBezTo>
                <a:cubicBezTo>
                  <a:pt x="467" y="292"/>
                  <a:pt x="467" y="293"/>
                  <a:pt x="468" y="294"/>
                </a:cubicBezTo>
                <a:cubicBezTo>
                  <a:pt x="468" y="295"/>
                  <a:pt x="469" y="297"/>
                  <a:pt x="469" y="298"/>
                </a:cubicBezTo>
                <a:cubicBezTo>
                  <a:pt x="469" y="299"/>
                  <a:pt x="469" y="300"/>
                  <a:pt x="470" y="301"/>
                </a:cubicBezTo>
                <a:cubicBezTo>
                  <a:pt x="469" y="301"/>
                  <a:pt x="467" y="293"/>
                  <a:pt x="466" y="290"/>
                </a:cubicBezTo>
                <a:cubicBezTo>
                  <a:pt x="466" y="289"/>
                  <a:pt x="466" y="288"/>
                  <a:pt x="465" y="287"/>
                </a:cubicBezTo>
                <a:cubicBezTo>
                  <a:pt x="458" y="270"/>
                  <a:pt x="453" y="259"/>
                  <a:pt x="445" y="241"/>
                </a:cubicBezTo>
                <a:cubicBezTo>
                  <a:pt x="442" y="234"/>
                  <a:pt x="434" y="217"/>
                  <a:pt x="431" y="211"/>
                </a:cubicBezTo>
                <a:cubicBezTo>
                  <a:pt x="426" y="199"/>
                  <a:pt x="426" y="201"/>
                  <a:pt x="421" y="189"/>
                </a:cubicBezTo>
                <a:cubicBezTo>
                  <a:pt x="417" y="181"/>
                  <a:pt x="415" y="173"/>
                  <a:pt x="411" y="166"/>
                </a:cubicBezTo>
                <a:cubicBezTo>
                  <a:pt x="409" y="163"/>
                  <a:pt x="407" y="156"/>
                  <a:pt x="405" y="153"/>
                </a:cubicBezTo>
                <a:cubicBezTo>
                  <a:pt x="404" y="149"/>
                  <a:pt x="401" y="143"/>
                  <a:pt x="400" y="140"/>
                </a:cubicBezTo>
                <a:cubicBezTo>
                  <a:pt x="398" y="135"/>
                  <a:pt x="396" y="134"/>
                  <a:pt x="395" y="129"/>
                </a:cubicBezTo>
                <a:cubicBezTo>
                  <a:pt x="393" y="125"/>
                  <a:pt x="391" y="122"/>
                  <a:pt x="389" y="118"/>
                </a:cubicBezTo>
                <a:cubicBezTo>
                  <a:pt x="388" y="117"/>
                  <a:pt x="388" y="115"/>
                  <a:pt x="387" y="114"/>
                </a:cubicBezTo>
                <a:cubicBezTo>
                  <a:pt x="386" y="113"/>
                  <a:pt x="383" y="112"/>
                  <a:pt x="384" y="111"/>
                </a:cubicBezTo>
                <a:cubicBezTo>
                  <a:pt x="387" y="107"/>
                  <a:pt x="383" y="108"/>
                  <a:pt x="381" y="108"/>
                </a:cubicBezTo>
                <a:cubicBezTo>
                  <a:pt x="387" y="104"/>
                  <a:pt x="382" y="105"/>
                  <a:pt x="380" y="105"/>
                </a:cubicBezTo>
                <a:cubicBezTo>
                  <a:pt x="385" y="101"/>
                  <a:pt x="381" y="102"/>
                  <a:pt x="378" y="102"/>
                </a:cubicBezTo>
                <a:cubicBezTo>
                  <a:pt x="379" y="101"/>
                  <a:pt x="380" y="100"/>
                  <a:pt x="381" y="99"/>
                </a:cubicBezTo>
                <a:cubicBezTo>
                  <a:pt x="381" y="99"/>
                  <a:pt x="381" y="99"/>
                  <a:pt x="381" y="99"/>
                </a:cubicBezTo>
                <a:cubicBezTo>
                  <a:pt x="379" y="99"/>
                  <a:pt x="378" y="99"/>
                  <a:pt x="376" y="100"/>
                </a:cubicBezTo>
                <a:cubicBezTo>
                  <a:pt x="378" y="98"/>
                  <a:pt x="379" y="97"/>
                  <a:pt x="380" y="96"/>
                </a:cubicBezTo>
                <a:cubicBezTo>
                  <a:pt x="378" y="96"/>
                  <a:pt x="377" y="96"/>
                  <a:pt x="375" y="96"/>
                </a:cubicBezTo>
                <a:cubicBezTo>
                  <a:pt x="376" y="95"/>
                  <a:pt x="377" y="94"/>
                  <a:pt x="378" y="93"/>
                </a:cubicBezTo>
                <a:cubicBezTo>
                  <a:pt x="377" y="93"/>
                  <a:pt x="375" y="93"/>
                  <a:pt x="374" y="93"/>
                </a:cubicBezTo>
                <a:cubicBezTo>
                  <a:pt x="380" y="89"/>
                  <a:pt x="374" y="91"/>
                  <a:pt x="373" y="90"/>
                </a:cubicBezTo>
                <a:cubicBezTo>
                  <a:pt x="373" y="89"/>
                  <a:pt x="373" y="88"/>
                  <a:pt x="372" y="87"/>
                </a:cubicBezTo>
                <a:cubicBezTo>
                  <a:pt x="372" y="87"/>
                  <a:pt x="372" y="87"/>
                  <a:pt x="372" y="86"/>
                </a:cubicBezTo>
                <a:cubicBezTo>
                  <a:pt x="371" y="85"/>
                  <a:pt x="371" y="83"/>
                  <a:pt x="370" y="81"/>
                </a:cubicBezTo>
                <a:cubicBezTo>
                  <a:pt x="369" y="80"/>
                  <a:pt x="368" y="79"/>
                  <a:pt x="367" y="77"/>
                </a:cubicBezTo>
                <a:cubicBezTo>
                  <a:pt x="366" y="75"/>
                  <a:pt x="365" y="72"/>
                  <a:pt x="364" y="69"/>
                </a:cubicBezTo>
                <a:cubicBezTo>
                  <a:pt x="363" y="67"/>
                  <a:pt x="361" y="64"/>
                  <a:pt x="360" y="62"/>
                </a:cubicBezTo>
                <a:cubicBezTo>
                  <a:pt x="359" y="59"/>
                  <a:pt x="359" y="57"/>
                  <a:pt x="358" y="54"/>
                </a:cubicBezTo>
                <a:cubicBezTo>
                  <a:pt x="356" y="52"/>
                  <a:pt x="354" y="50"/>
                  <a:pt x="353" y="47"/>
                </a:cubicBezTo>
                <a:cubicBezTo>
                  <a:pt x="352" y="45"/>
                  <a:pt x="352" y="42"/>
                  <a:pt x="351" y="39"/>
                </a:cubicBezTo>
                <a:cubicBezTo>
                  <a:pt x="349" y="35"/>
                  <a:pt x="347" y="31"/>
                  <a:pt x="345" y="27"/>
                </a:cubicBezTo>
                <a:cubicBezTo>
                  <a:pt x="344" y="26"/>
                  <a:pt x="343" y="25"/>
                  <a:pt x="343" y="24"/>
                </a:cubicBezTo>
                <a:cubicBezTo>
                  <a:pt x="343" y="22"/>
                  <a:pt x="340" y="21"/>
                  <a:pt x="340" y="20"/>
                </a:cubicBezTo>
                <a:cubicBezTo>
                  <a:pt x="340" y="17"/>
                  <a:pt x="339" y="16"/>
                  <a:pt x="337" y="14"/>
                </a:cubicBezTo>
                <a:cubicBezTo>
                  <a:pt x="336" y="13"/>
                  <a:pt x="337" y="11"/>
                  <a:pt x="336" y="9"/>
                </a:cubicBezTo>
                <a:cubicBezTo>
                  <a:pt x="335" y="8"/>
                  <a:pt x="334" y="7"/>
                  <a:pt x="334" y="5"/>
                </a:cubicBezTo>
                <a:cubicBezTo>
                  <a:pt x="333" y="4"/>
                  <a:pt x="333" y="3"/>
                  <a:pt x="332" y="2"/>
                </a:cubicBezTo>
                <a:cubicBezTo>
                  <a:pt x="290" y="2"/>
                  <a:pt x="290" y="2"/>
                  <a:pt x="290" y="2"/>
                </a:cubicBezTo>
                <a:cubicBezTo>
                  <a:pt x="291" y="3"/>
                  <a:pt x="291" y="4"/>
                  <a:pt x="292" y="6"/>
                </a:cubicBezTo>
                <a:cubicBezTo>
                  <a:pt x="293" y="8"/>
                  <a:pt x="293" y="11"/>
                  <a:pt x="295" y="13"/>
                </a:cubicBezTo>
                <a:cubicBezTo>
                  <a:pt x="296" y="17"/>
                  <a:pt x="298" y="21"/>
                  <a:pt x="300" y="24"/>
                </a:cubicBezTo>
                <a:cubicBezTo>
                  <a:pt x="302" y="28"/>
                  <a:pt x="304" y="31"/>
                  <a:pt x="306" y="34"/>
                </a:cubicBezTo>
                <a:cubicBezTo>
                  <a:pt x="308" y="38"/>
                  <a:pt x="309" y="41"/>
                  <a:pt x="311" y="45"/>
                </a:cubicBezTo>
                <a:cubicBezTo>
                  <a:pt x="313" y="49"/>
                  <a:pt x="315" y="54"/>
                  <a:pt x="318" y="58"/>
                </a:cubicBezTo>
                <a:cubicBezTo>
                  <a:pt x="318" y="59"/>
                  <a:pt x="318" y="59"/>
                  <a:pt x="318" y="60"/>
                </a:cubicBezTo>
                <a:cubicBezTo>
                  <a:pt x="321" y="65"/>
                  <a:pt x="324" y="70"/>
                  <a:pt x="328" y="78"/>
                </a:cubicBezTo>
                <a:cubicBezTo>
                  <a:pt x="334" y="90"/>
                  <a:pt x="340" y="102"/>
                  <a:pt x="345" y="114"/>
                </a:cubicBezTo>
                <a:cubicBezTo>
                  <a:pt x="347" y="117"/>
                  <a:pt x="348" y="120"/>
                  <a:pt x="350" y="123"/>
                </a:cubicBezTo>
                <a:cubicBezTo>
                  <a:pt x="357" y="139"/>
                  <a:pt x="365" y="155"/>
                  <a:pt x="372" y="171"/>
                </a:cubicBezTo>
                <a:cubicBezTo>
                  <a:pt x="378" y="183"/>
                  <a:pt x="383" y="196"/>
                  <a:pt x="389" y="208"/>
                </a:cubicBezTo>
                <a:cubicBezTo>
                  <a:pt x="399" y="232"/>
                  <a:pt x="411" y="256"/>
                  <a:pt x="422" y="280"/>
                </a:cubicBezTo>
                <a:cubicBezTo>
                  <a:pt x="425" y="288"/>
                  <a:pt x="427" y="296"/>
                  <a:pt x="431" y="303"/>
                </a:cubicBezTo>
                <a:cubicBezTo>
                  <a:pt x="433" y="309"/>
                  <a:pt x="436" y="314"/>
                  <a:pt x="438" y="320"/>
                </a:cubicBezTo>
                <a:cubicBezTo>
                  <a:pt x="439" y="322"/>
                  <a:pt x="441" y="323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1" y="325"/>
                  <a:pt x="442" y="326"/>
                  <a:pt x="441" y="326"/>
                </a:cubicBezTo>
                <a:cubicBezTo>
                  <a:pt x="441" y="326"/>
                  <a:pt x="441" y="325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0" y="323"/>
                  <a:pt x="439" y="322"/>
                  <a:pt x="438" y="320"/>
                </a:cubicBezTo>
                <a:cubicBezTo>
                  <a:pt x="438" y="319"/>
                  <a:pt x="437" y="318"/>
                  <a:pt x="437" y="317"/>
                </a:cubicBezTo>
                <a:cubicBezTo>
                  <a:pt x="401" y="247"/>
                  <a:pt x="376" y="181"/>
                  <a:pt x="345" y="114"/>
                </a:cubicBezTo>
                <a:cubicBezTo>
                  <a:pt x="343" y="109"/>
                  <a:pt x="341" y="105"/>
                  <a:pt x="338" y="100"/>
                </a:cubicBezTo>
                <a:cubicBezTo>
                  <a:pt x="335" y="93"/>
                  <a:pt x="331" y="85"/>
                  <a:pt x="328" y="78"/>
                </a:cubicBezTo>
                <a:cubicBezTo>
                  <a:pt x="325" y="72"/>
                  <a:pt x="322" y="66"/>
                  <a:pt x="318" y="60"/>
                </a:cubicBezTo>
                <a:cubicBezTo>
                  <a:pt x="302" y="29"/>
                  <a:pt x="304" y="39"/>
                  <a:pt x="284" y="2"/>
                </a:cubicBezTo>
                <a:cubicBezTo>
                  <a:pt x="251" y="2"/>
                  <a:pt x="251" y="2"/>
                  <a:pt x="251" y="2"/>
                </a:cubicBezTo>
                <a:cubicBezTo>
                  <a:pt x="254" y="7"/>
                  <a:pt x="256" y="13"/>
                  <a:pt x="259" y="18"/>
                </a:cubicBezTo>
                <a:cubicBezTo>
                  <a:pt x="259" y="18"/>
                  <a:pt x="258" y="19"/>
                  <a:pt x="257" y="19"/>
                </a:cubicBezTo>
                <a:cubicBezTo>
                  <a:pt x="254" y="13"/>
                  <a:pt x="250" y="8"/>
                  <a:pt x="247" y="2"/>
                </a:cubicBezTo>
                <a:cubicBezTo>
                  <a:pt x="221" y="2"/>
                  <a:pt x="221" y="2"/>
                  <a:pt x="221" y="2"/>
                </a:cubicBezTo>
                <a:cubicBezTo>
                  <a:pt x="223" y="8"/>
                  <a:pt x="225" y="14"/>
                  <a:pt x="228" y="20"/>
                </a:cubicBezTo>
                <a:cubicBezTo>
                  <a:pt x="227" y="20"/>
                  <a:pt x="227" y="20"/>
                  <a:pt x="226" y="20"/>
                </a:cubicBezTo>
                <a:cubicBezTo>
                  <a:pt x="225" y="19"/>
                  <a:pt x="224" y="19"/>
                  <a:pt x="224" y="18"/>
                </a:cubicBezTo>
                <a:cubicBezTo>
                  <a:pt x="221" y="13"/>
                  <a:pt x="218" y="7"/>
                  <a:pt x="215" y="2"/>
                </a:cubicBezTo>
                <a:cubicBezTo>
                  <a:pt x="203" y="2"/>
                  <a:pt x="203" y="2"/>
                  <a:pt x="203" y="2"/>
                </a:cubicBezTo>
                <a:cubicBezTo>
                  <a:pt x="205" y="9"/>
                  <a:pt x="206" y="12"/>
                  <a:pt x="203" y="7"/>
                </a:cubicBezTo>
                <a:cubicBezTo>
                  <a:pt x="202" y="5"/>
                  <a:pt x="201" y="4"/>
                  <a:pt x="200" y="2"/>
                </a:cubicBezTo>
                <a:cubicBezTo>
                  <a:pt x="191" y="2"/>
                  <a:pt x="191" y="2"/>
                  <a:pt x="191" y="2"/>
                </a:cubicBezTo>
                <a:cubicBezTo>
                  <a:pt x="194" y="7"/>
                  <a:pt x="197" y="13"/>
                  <a:pt x="200" y="18"/>
                </a:cubicBezTo>
                <a:cubicBezTo>
                  <a:pt x="200" y="20"/>
                  <a:pt x="200" y="22"/>
                  <a:pt x="200" y="23"/>
                </a:cubicBezTo>
                <a:cubicBezTo>
                  <a:pt x="199" y="24"/>
                  <a:pt x="199" y="24"/>
                  <a:pt x="198" y="24"/>
                </a:cubicBezTo>
                <a:cubicBezTo>
                  <a:pt x="198" y="24"/>
                  <a:pt x="197" y="24"/>
                  <a:pt x="197" y="24"/>
                </a:cubicBezTo>
                <a:cubicBezTo>
                  <a:pt x="191" y="17"/>
                  <a:pt x="190" y="8"/>
                  <a:pt x="182" y="2"/>
                </a:cubicBezTo>
                <a:cubicBezTo>
                  <a:pt x="174" y="2"/>
                  <a:pt x="174" y="2"/>
                  <a:pt x="174" y="2"/>
                </a:cubicBezTo>
                <a:cubicBezTo>
                  <a:pt x="177" y="7"/>
                  <a:pt x="180" y="12"/>
                  <a:pt x="183" y="17"/>
                </a:cubicBezTo>
                <a:cubicBezTo>
                  <a:pt x="185" y="20"/>
                  <a:pt x="188" y="23"/>
                  <a:pt x="199" y="45"/>
                </a:cubicBezTo>
                <a:cubicBezTo>
                  <a:pt x="198" y="45"/>
                  <a:pt x="198" y="45"/>
                  <a:pt x="198" y="45"/>
                </a:cubicBezTo>
                <a:cubicBezTo>
                  <a:pt x="193" y="35"/>
                  <a:pt x="188" y="26"/>
                  <a:pt x="183" y="17"/>
                </a:cubicBezTo>
                <a:cubicBezTo>
                  <a:pt x="180" y="15"/>
                  <a:pt x="179" y="13"/>
                  <a:pt x="173" y="2"/>
                </a:cubicBezTo>
                <a:cubicBezTo>
                  <a:pt x="172" y="2"/>
                  <a:pt x="172" y="2"/>
                  <a:pt x="172" y="2"/>
                </a:cubicBezTo>
                <a:cubicBezTo>
                  <a:pt x="180" y="19"/>
                  <a:pt x="195" y="53"/>
                  <a:pt x="191" y="47"/>
                </a:cubicBezTo>
                <a:cubicBezTo>
                  <a:pt x="191" y="46"/>
                  <a:pt x="190" y="46"/>
                  <a:pt x="189" y="46"/>
                </a:cubicBezTo>
                <a:cubicBezTo>
                  <a:pt x="189" y="46"/>
                  <a:pt x="188" y="46"/>
                  <a:pt x="188" y="47"/>
                </a:cubicBezTo>
                <a:cubicBezTo>
                  <a:pt x="191" y="53"/>
                  <a:pt x="174" y="18"/>
                  <a:pt x="166" y="2"/>
                </a:cubicBezTo>
                <a:cubicBezTo>
                  <a:pt x="147" y="2"/>
                  <a:pt x="147" y="2"/>
                  <a:pt x="147" y="2"/>
                </a:cubicBezTo>
                <a:cubicBezTo>
                  <a:pt x="156" y="19"/>
                  <a:pt x="166" y="37"/>
                  <a:pt x="174" y="54"/>
                </a:cubicBezTo>
                <a:cubicBezTo>
                  <a:pt x="172" y="50"/>
                  <a:pt x="169" y="46"/>
                  <a:pt x="167" y="41"/>
                </a:cubicBezTo>
                <a:cubicBezTo>
                  <a:pt x="159" y="28"/>
                  <a:pt x="152" y="15"/>
                  <a:pt x="145" y="2"/>
                </a:cubicBezTo>
                <a:cubicBezTo>
                  <a:pt x="138" y="2"/>
                  <a:pt x="138" y="2"/>
                  <a:pt x="138" y="2"/>
                </a:cubicBezTo>
                <a:cubicBezTo>
                  <a:pt x="148" y="23"/>
                  <a:pt x="159" y="42"/>
                  <a:pt x="167" y="64"/>
                </a:cubicBezTo>
                <a:cubicBezTo>
                  <a:pt x="167" y="63"/>
                  <a:pt x="166" y="63"/>
                  <a:pt x="166" y="63"/>
                </a:cubicBezTo>
                <a:cubicBezTo>
                  <a:pt x="155" y="44"/>
                  <a:pt x="145" y="25"/>
                  <a:pt x="134" y="6"/>
                </a:cubicBezTo>
                <a:cubicBezTo>
                  <a:pt x="133" y="5"/>
                  <a:pt x="132" y="4"/>
                  <a:pt x="131" y="2"/>
                </a:cubicBezTo>
                <a:cubicBezTo>
                  <a:pt x="124" y="2"/>
                  <a:pt x="124" y="2"/>
                  <a:pt x="124" y="2"/>
                </a:cubicBezTo>
                <a:cubicBezTo>
                  <a:pt x="129" y="13"/>
                  <a:pt x="135" y="25"/>
                  <a:pt x="141" y="36"/>
                </a:cubicBezTo>
                <a:cubicBezTo>
                  <a:pt x="164" y="80"/>
                  <a:pt x="137" y="52"/>
                  <a:pt x="159" y="92"/>
                </a:cubicBezTo>
                <a:cubicBezTo>
                  <a:pt x="162" y="99"/>
                  <a:pt x="166" y="105"/>
                  <a:pt x="169" y="111"/>
                </a:cubicBezTo>
                <a:cubicBezTo>
                  <a:pt x="204" y="172"/>
                  <a:pt x="234" y="236"/>
                  <a:pt x="265" y="300"/>
                </a:cubicBezTo>
                <a:cubicBezTo>
                  <a:pt x="268" y="305"/>
                  <a:pt x="271" y="311"/>
                  <a:pt x="274" y="317"/>
                </a:cubicBezTo>
                <a:cubicBezTo>
                  <a:pt x="275" y="322"/>
                  <a:pt x="280" y="331"/>
                  <a:pt x="281" y="335"/>
                </a:cubicBezTo>
                <a:cubicBezTo>
                  <a:pt x="278" y="328"/>
                  <a:pt x="275" y="321"/>
                  <a:pt x="271" y="313"/>
                </a:cubicBezTo>
                <a:cubicBezTo>
                  <a:pt x="269" y="309"/>
                  <a:pt x="267" y="304"/>
                  <a:pt x="265" y="300"/>
                </a:cubicBezTo>
                <a:cubicBezTo>
                  <a:pt x="255" y="284"/>
                  <a:pt x="244" y="272"/>
                  <a:pt x="236" y="253"/>
                </a:cubicBezTo>
                <a:cubicBezTo>
                  <a:pt x="215" y="201"/>
                  <a:pt x="187" y="145"/>
                  <a:pt x="160" y="95"/>
                </a:cubicBezTo>
                <a:cubicBezTo>
                  <a:pt x="160" y="94"/>
                  <a:pt x="159" y="93"/>
                  <a:pt x="159" y="92"/>
                </a:cubicBezTo>
                <a:cubicBezTo>
                  <a:pt x="142" y="62"/>
                  <a:pt x="126" y="32"/>
                  <a:pt x="109" y="2"/>
                </a:cubicBezTo>
                <a:cubicBezTo>
                  <a:pt x="104" y="2"/>
                  <a:pt x="104" y="2"/>
                  <a:pt x="104" y="2"/>
                </a:cubicBezTo>
                <a:cubicBezTo>
                  <a:pt x="104" y="4"/>
                  <a:pt x="104" y="5"/>
                  <a:pt x="102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100" y="6"/>
                  <a:pt x="101" y="9"/>
                  <a:pt x="99" y="6"/>
                </a:cubicBezTo>
                <a:cubicBezTo>
                  <a:pt x="99" y="6"/>
                  <a:pt x="98" y="5"/>
                  <a:pt x="97" y="5"/>
                </a:cubicBezTo>
                <a:cubicBezTo>
                  <a:pt x="97" y="5"/>
                  <a:pt x="96" y="5"/>
                  <a:pt x="96" y="5"/>
                </a:cubicBezTo>
                <a:cubicBezTo>
                  <a:pt x="97" y="6"/>
                  <a:pt x="97" y="7"/>
                  <a:pt x="97" y="8"/>
                </a:cubicBezTo>
                <a:cubicBezTo>
                  <a:pt x="116" y="48"/>
                  <a:pt x="127" y="81"/>
                  <a:pt x="149" y="120"/>
                </a:cubicBezTo>
                <a:cubicBezTo>
                  <a:pt x="163" y="145"/>
                  <a:pt x="176" y="170"/>
                  <a:pt x="189" y="196"/>
                </a:cubicBezTo>
                <a:cubicBezTo>
                  <a:pt x="202" y="222"/>
                  <a:pt x="216" y="248"/>
                  <a:pt x="229" y="274"/>
                </a:cubicBezTo>
                <a:cubicBezTo>
                  <a:pt x="231" y="277"/>
                  <a:pt x="233" y="280"/>
                  <a:pt x="235" y="283"/>
                </a:cubicBezTo>
                <a:cubicBezTo>
                  <a:pt x="233" y="283"/>
                  <a:pt x="233" y="282"/>
                  <a:pt x="233" y="282"/>
                </a:cubicBezTo>
                <a:cubicBezTo>
                  <a:pt x="232" y="279"/>
                  <a:pt x="230" y="277"/>
                  <a:pt x="229" y="274"/>
                </a:cubicBezTo>
                <a:cubicBezTo>
                  <a:pt x="228" y="273"/>
                  <a:pt x="227" y="272"/>
                  <a:pt x="227" y="270"/>
                </a:cubicBezTo>
                <a:cubicBezTo>
                  <a:pt x="196" y="226"/>
                  <a:pt x="175" y="166"/>
                  <a:pt x="149" y="120"/>
                </a:cubicBezTo>
                <a:cubicBezTo>
                  <a:pt x="129" y="85"/>
                  <a:pt x="108" y="50"/>
                  <a:pt x="87" y="15"/>
                </a:cubicBezTo>
                <a:cubicBezTo>
                  <a:pt x="79" y="1"/>
                  <a:pt x="85" y="15"/>
                  <a:pt x="77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5" y="2"/>
                  <a:pt x="65" y="2"/>
                  <a:pt x="65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58" y="2"/>
                  <a:pt x="58" y="2"/>
                  <a:pt x="58" y="2"/>
                </a:cubicBezTo>
                <a:cubicBezTo>
                  <a:pt x="70" y="26"/>
                  <a:pt x="81" y="40"/>
                  <a:pt x="97" y="72"/>
                </a:cubicBezTo>
                <a:cubicBezTo>
                  <a:pt x="94" y="68"/>
                  <a:pt x="91" y="63"/>
                  <a:pt x="88" y="59"/>
                </a:cubicBezTo>
                <a:cubicBezTo>
                  <a:pt x="73" y="33"/>
                  <a:pt x="72" y="36"/>
                  <a:pt x="56" y="10"/>
                </a:cubicBezTo>
                <a:cubicBezTo>
                  <a:pt x="55" y="7"/>
                  <a:pt x="53" y="5"/>
                  <a:pt x="52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6" y="4"/>
                  <a:pt x="47" y="6"/>
                  <a:pt x="49" y="8"/>
                </a:cubicBezTo>
                <a:cubicBezTo>
                  <a:pt x="48" y="6"/>
                  <a:pt x="48" y="5"/>
                  <a:pt x="48" y="6"/>
                </a:cubicBezTo>
                <a:cubicBezTo>
                  <a:pt x="45" y="0"/>
                  <a:pt x="56" y="23"/>
                  <a:pt x="53" y="17"/>
                </a:cubicBezTo>
                <a:cubicBezTo>
                  <a:pt x="52" y="14"/>
                  <a:pt x="50" y="11"/>
                  <a:pt x="49" y="8"/>
                </a:cubicBezTo>
                <a:cubicBezTo>
                  <a:pt x="51" y="14"/>
                  <a:pt x="57" y="29"/>
                  <a:pt x="55" y="27"/>
                </a:cubicBezTo>
                <a:cubicBezTo>
                  <a:pt x="55" y="27"/>
                  <a:pt x="54" y="27"/>
                  <a:pt x="54" y="27"/>
                </a:cubicBezTo>
                <a:cubicBezTo>
                  <a:pt x="62" y="50"/>
                  <a:pt x="61" y="42"/>
                  <a:pt x="72" y="64"/>
                </a:cubicBezTo>
                <a:cubicBezTo>
                  <a:pt x="84" y="85"/>
                  <a:pt x="95" y="106"/>
                  <a:pt x="107" y="127"/>
                </a:cubicBezTo>
                <a:cubicBezTo>
                  <a:pt x="107" y="128"/>
                  <a:pt x="106" y="128"/>
                  <a:pt x="106" y="128"/>
                </a:cubicBezTo>
                <a:cubicBezTo>
                  <a:pt x="81" y="86"/>
                  <a:pt x="57" y="44"/>
                  <a:pt x="32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54" y="75"/>
                  <a:pt x="98" y="145"/>
                  <a:pt x="135" y="218"/>
                </a:cubicBezTo>
                <a:cubicBezTo>
                  <a:pt x="118" y="190"/>
                  <a:pt x="102" y="162"/>
                  <a:pt x="86" y="135"/>
                </a:cubicBezTo>
                <a:cubicBezTo>
                  <a:pt x="70" y="107"/>
                  <a:pt x="53" y="79"/>
                  <a:pt x="37" y="51"/>
                </a:cubicBezTo>
                <a:cubicBezTo>
                  <a:pt x="27" y="35"/>
                  <a:pt x="17" y="19"/>
                  <a:pt x="7" y="2"/>
                </a:cubicBezTo>
                <a:cubicBezTo>
                  <a:pt x="0" y="2"/>
                  <a:pt x="0" y="2"/>
                  <a:pt x="0" y="2"/>
                </a:cubicBezTo>
                <a:cubicBezTo>
                  <a:pt x="16" y="31"/>
                  <a:pt x="33" y="59"/>
                  <a:pt x="49" y="88"/>
                </a:cubicBezTo>
                <a:cubicBezTo>
                  <a:pt x="68" y="120"/>
                  <a:pt x="87" y="152"/>
                  <a:pt x="105" y="185"/>
                </a:cubicBezTo>
                <a:cubicBezTo>
                  <a:pt x="122" y="216"/>
                  <a:pt x="137" y="247"/>
                  <a:pt x="153" y="279"/>
                </a:cubicBezTo>
                <a:cubicBezTo>
                  <a:pt x="167" y="305"/>
                  <a:pt x="179" y="332"/>
                  <a:pt x="193" y="359"/>
                </a:cubicBezTo>
                <a:cubicBezTo>
                  <a:pt x="211" y="398"/>
                  <a:pt x="230" y="436"/>
                  <a:pt x="249" y="475"/>
                </a:cubicBezTo>
                <a:cubicBezTo>
                  <a:pt x="250" y="478"/>
                  <a:pt x="250" y="481"/>
                  <a:pt x="251" y="485"/>
                </a:cubicBezTo>
                <a:cubicBezTo>
                  <a:pt x="251" y="486"/>
                  <a:pt x="252" y="486"/>
                  <a:pt x="252" y="487"/>
                </a:cubicBezTo>
                <a:cubicBezTo>
                  <a:pt x="253" y="488"/>
                  <a:pt x="255" y="488"/>
                  <a:pt x="256" y="489"/>
                </a:cubicBezTo>
                <a:cubicBezTo>
                  <a:pt x="258" y="492"/>
                  <a:pt x="259" y="494"/>
                  <a:pt x="260" y="497"/>
                </a:cubicBezTo>
                <a:cubicBezTo>
                  <a:pt x="270" y="523"/>
                  <a:pt x="282" y="548"/>
                  <a:pt x="291" y="575"/>
                </a:cubicBezTo>
                <a:cubicBezTo>
                  <a:pt x="299" y="595"/>
                  <a:pt x="305" y="617"/>
                  <a:pt x="311" y="638"/>
                </a:cubicBezTo>
                <a:cubicBezTo>
                  <a:pt x="316" y="654"/>
                  <a:pt x="309" y="648"/>
                  <a:pt x="314" y="664"/>
                </a:cubicBezTo>
                <a:cubicBezTo>
                  <a:pt x="320" y="682"/>
                  <a:pt x="321" y="691"/>
                  <a:pt x="327" y="709"/>
                </a:cubicBezTo>
                <a:cubicBezTo>
                  <a:pt x="331" y="720"/>
                  <a:pt x="335" y="731"/>
                  <a:pt x="339" y="742"/>
                </a:cubicBezTo>
                <a:cubicBezTo>
                  <a:pt x="340" y="744"/>
                  <a:pt x="349" y="760"/>
                  <a:pt x="351" y="762"/>
                </a:cubicBezTo>
                <a:cubicBezTo>
                  <a:pt x="352" y="762"/>
                  <a:pt x="353" y="762"/>
                  <a:pt x="353" y="761"/>
                </a:cubicBezTo>
                <a:cubicBezTo>
                  <a:pt x="354" y="760"/>
                  <a:pt x="355" y="759"/>
                  <a:pt x="355" y="757"/>
                </a:cubicBezTo>
                <a:cubicBezTo>
                  <a:pt x="356" y="748"/>
                  <a:pt x="351" y="724"/>
                  <a:pt x="351" y="715"/>
                </a:cubicBezTo>
                <a:cubicBezTo>
                  <a:pt x="351" y="708"/>
                  <a:pt x="349" y="702"/>
                  <a:pt x="348" y="695"/>
                </a:cubicBezTo>
                <a:cubicBezTo>
                  <a:pt x="348" y="694"/>
                  <a:pt x="348" y="693"/>
                  <a:pt x="349" y="691"/>
                </a:cubicBezTo>
                <a:cubicBezTo>
                  <a:pt x="349" y="691"/>
                  <a:pt x="350" y="691"/>
                  <a:pt x="351" y="691"/>
                </a:cubicBezTo>
                <a:cubicBezTo>
                  <a:pt x="351" y="692"/>
                  <a:pt x="351" y="693"/>
                  <a:pt x="352" y="694"/>
                </a:cubicBezTo>
                <a:cubicBezTo>
                  <a:pt x="357" y="702"/>
                  <a:pt x="361" y="710"/>
                  <a:pt x="366" y="719"/>
                </a:cubicBezTo>
                <a:cubicBezTo>
                  <a:pt x="366" y="719"/>
                  <a:pt x="368" y="720"/>
                  <a:pt x="369" y="721"/>
                </a:cubicBezTo>
                <a:cubicBezTo>
                  <a:pt x="369" y="720"/>
                  <a:pt x="370" y="720"/>
                  <a:pt x="371" y="720"/>
                </a:cubicBezTo>
                <a:cubicBezTo>
                  <a:pt x="371" y="718"/>
                  <a:pt x="371" y="717"/>
                  <a:pt x="371" y="716"/>
                </a:cubicBezTo>
                <a:cubicBezTo>
                  <a:pt x="369" y="708"/>
                  <a:pt x="366" y="700"/>
                  <a:pt x="364" y="692"/>
                </a:cubicBezTo>
                <a:cubicBezTo>
                  <a:pt x="364" y="691"/>
                  <a:pt x="361" y="689"/>
                  <a:pt x="367" y="686"/>
                </a:cubicBezTo>
                <a:cubicBezTo>
                  <a:pt x="367" y="686"/>
                  <a:pt x="367" y="685"/>
                  <a:pt x="367" y="684"/>
                </a:cubicBezTo>
                <a:cubicBezTo>
                  <a:pt x="368" y="682"/>
                  <a:pt x="368" y="680"/>
                  <a:pt x="368" y="678"/>
                </a:cubicBezTo>
                <a:cubicBezTo>
                  <a:pt x="367" y="656"/>
                  <a:pt x="365" y="645"/>
                  <a:pt x="358" y="624"/>
                </a:cubicBezTo>
                <a:cubicBezTo>
                  <a:pt x="357" y="621"/>
                  <a:pt x="370" y="639"/>
                  <a:pt x="373" y="635"/>
                </a:cubicBezTo>
                <a:cubicBezTo>
                  <a:pt x="374" y="637"/>
                  <a:pt x="374" y="640"/>
                  <a:pt x="375" y="642"/>
                </a:cubicBezTo>
                <a:cubicBezTo>
                  <a:pt x="378" y="651"/>
                  <a:pt x="370" y="637"/>
                  <a:pt x="373" y="646"/>
                </a:cubicBezTo>
                <a:cubicBezTo>
                  <a:pt x="378" y="661"/>
                  <a:pt x="380" y="667"/>
                  <a:pt x="386" y="683"/>
                </a:cubicBezTo>
                <a:cubicBezTo>
                  <a:pt x="386" y="683"/>
                  <a:pt x="387" y="684"/>
                  <a:pt x="388" y="685"/>
                </a:cubicBezTo>
                <a:cubicBezTo>
                  <a:pt x="389" y="684"/>
                  <a:pt x="389" y="684"/>
                  <a:pt x="390" y="684"/>
                </a:cubicBezTo>
                <a:cubicBezTo>
                  <a:pt x="390" y="683"/>
                  <a:pt x="391" y="681"/>
                  <a:pt x="391" y="680"/>
                </a:cubicBezTo>
                <a:cubicBezTo>
                  <a:pt x="390" y="672"/>
                  <a:pt x="404" y="694"/>
                  <a:pt x="402" y="686"/>
                </a:cubicBezTo>
                <a:cubicBezTo>
                  <a:pt x="398" y="668"/>
                  <a:pt x="393" y="649"/>
                  <a:pt x="388" y="631"/>
                </a:cubicBezTo>
                <a:cubicBezTo>
                  <a:pt x="384" y="614"/>
                  <a:pt x="380" y="598"/>
                  <a:pt x="374" y="582"/>
                </a:cubicBezTo>
                <a:cubicBezTo>
                  <a:pt x="371" y="574"/>
                  <a:pt x="373" y="574"/>
                  <a:pt x="375" y="574"/>
                </a:cubicBezTo>
                <a:cubicBezTo>
                  <a:pt x="374" y="574"/>
                  <a:pt x="374" y="573"/>
                  <a:pt x="374" y="572"/>
                </a:cubicBezTo>
                <a:cubicBezTo>
                  <a:pt x="372" y="563"/>
                  <a:pt x="370" y="554"/>
                  <a:pt x="368" y="546"/>
                </a:cubicBezTo>
                <a:cubicBezTo>
                  <a:pt x="367" y="541"/>
                  <a:pt x="374" y="553"/>
                  <a:pt x="378" y="559"/>
                </a:cubicBezTo>
                <a:cubicBezTo>
                  <a:pt x="378" y="558"/>
                  <a:pt x="378" y="557"/>
                  <a:pt x="378" y="556"/>
                </a:cubicBezTo>
                <a:cubicBezTo>
                  <a:pt x="378" y="556"/>
                  <a:pt x="379" y="556"/>
                  <a:pt x="379" y="556"/>
                </a:cubicBezTo>
                <a:cubicBezTo>
                  <a:pt x="380" y="558"/>
                  <a:pt x="380" y="559"/>
                  <a:pt x="381" y="561"/>
                </a:cubicBezTo>
                <a:cubicBezTo>
                  <a:pt x="381" y="563"/>
                  <a:pt x="380" y="562"/>
                  <a:pt x="378" y="559"/>
                </a:cubicBezTo>
                <a:cubicBezTo>
                  <a:pt x="378" y="561"/>
                  <a:pt x="378" y="564"/>
                  <a:pt x="378" y="566"/>
                </a:cubicBezTo>
                <a:cubicBezTo>
                  <a:pt x="379" y="575"/>
                  <a:pt x="377" y="575"/>
                  <a:pt x="375" y="574"/>
                </a:cubicBezTo>
                <a:cubicBezTo>
                  <a:pt x="376" y="580"/>
                  <a:pt x="378" y="586"/>
                  <a:pt x="379" y="592"/>
                </a:cubicBezTo>
                <a:cubicBezTo>
                  <a:pt x="382" y="603"/>
                  <a:pt x="385" y="612"/>
                  <a:pt x="388" y="622"/>
                </a:cubicBezTo>
                <a:cubicBezTo>
                  <a:pt x="392" y="633"/>
                  <a:pt x="396" y="644"/>
                  <a:pt x="401" y="655"/>
                </a:cubicBezTo>
                <a:cubicBezTo>
                  <a:pt x="401" y="656"/>
                  <a:pt x="402" y="656"/>
                  <a:pt x="403" y="657"/>
                </a:cubicBezTo>
                <a:cubicBezTo>
                  <a:pt x="404" y="656"/>
                  <a:pt x="404" y="656"/>
                  <a:pt x="405" y="656"/>
                </a:cubicBezTo>
                <a:cubicBezTo>
                  <a:pt x="405" y="655"/>
                  <a:pt x="406" y="653"/>
                  <a:pt x="406" y="652"/>
                </a:cubicBezTo>
                <a:cubicBezTo>
                  <a:pt x="405" y="647"/>
                  <a:pt x="412" y="658"/>
                  <a:pt x="411" y="653"/>
                </a:cubicBezTo>
                <a:cubicBezTo>
                  <a:pt x="411" y="651"/>
                  <a:pt x="426" y="680"/>
                  <a:pt x="432" y="683"/>
                </a:cubicBezTo>
                <a:cubicBezTo>
                  <a:pt x="431" y="681"/>
                  <a:pt x="430" y="680"/>
                  <a:pt x="429" y="678"/>
                </a:cubicBezTo>
                <a:cubicBezTo>
                  <a:pt x="429" y="678"/>
                  <a:pt x="429" y="678"/>
                  <a:pt x="428" y="678"/>
                </a:cubicBezTo>
                <a:cubicBezTo>
                  <a:pt x="427" y="678"/>
                  <a:pt x="427" y="676"/>
                  <a:pt x="426" y="675"/>
                </a:cubicBezTo>
                <a:cubicBezTo>
                  <a:pt x="425" y="672"/>
                  <a:pt x="427" y="674"/>
                  <a:pt x="429" y="678"/>
                </a:cubicBezTo>
                <a:cubicBezTo>
                  <a:pt x="430" y="679"/>
                  <a:pt x="431" y="681"/>
                  <a:pt x="433" y="683"/>
                </a:cubicBezTo>
                <a:cubicBezTo>
                  <a:pt x="433" y="683"/>
                  <a:pt x="433" y="683"/>
                  <a:pt x="433" y="683"/>
                </a:cubicBezTo>
                <a:cubicBezTo>
                  <a:pt x="433" y="684"/>
                  <a:pt x="434" y="684"/>
                  <a:pt x="434" y="684"/>
                </a:cubicBezTo>
                <a:cubicBezTo>
                  <a:pt x="441" y="696"/>
                  <a:pt x="450" y="718"/>
                  <a:pt x="451" y="719"/>
                </a:cubicBezTo>
                <a:cubicBezTo>
                  <a:pt x="452" y="720"/>
                  <a:pt x="453" y="721"/>
                  <a:pt x="454" y="722"/>
                </a:cubicBezTo>
                <a:cubicBezTo>
                  <a:pt x="454" y="721"/>
                  <a:pt x="455" y="721"/>
                  <a:pt x="456" y="720"/>
                </a:cubicBezTo>
                <a:cubicBezTo>
                  <a:pt x="456" y="718"/>
                  <a:pt x="460" y="724"/>
                  <a:pt x="460" y="722"/>
                </a:cubicBezTo>
                <a:cubicBezTo>
                  <a:pt x="456" y="703"/>
                  <a:pt x="478" y="738"/>
                  <a:pt x="473" y="720"/>
                </a:cubicBezTo>
                <a:cubicBezTo>
                  <a:pt x="464" y="689"/>
                  <a:pt x="455" y="658"/>
                  <a:pt x="450" y="625"/>
                </a:cubicBezTo>
                <a:cubicBezTo>
                  <a:pt x="450" y="622"/>
                  <a:pt x="450" y="618"/>
                  <a:pt x="450" y="615"/>
                </a:cubicBezTo>
                <a:cubicBezTo>
                  <a:pt x="451" y="616"/>
                  <a:pt x="451" y="616"/>
                  <a:pt x="452" y="617"/>
                </a:cubicBezTo>
                <a:cubicBezTo>
                  <a:pt x="455" y="627"/>
                  <a:pt x="457" y="637"/>
                  <a:pt x="461" y="646"/>
                </a:cubicBezTo>
                <a:cubicBezTo>
                  <a:pt x="463" y="654"/>
                  <a:pt x="467" y="662"/>
                  <a:pt x="469" y="669"/>
                </a:cubicBezTo>
                <a:cubicBezTo>
                  <a:pt x="474" y="687"/>
                  <a:pt x="479" y="704"/>
                  <a:pt x="484" y="721"/>
                </a:cubicBezTo>
                <a:cubicBezTo>
                  <a:pt x="485" y="723"/>
                  <a:pt x="487" y="725"/>
                  <a:pt x="489" y="727"/>
                </a:cubicBezTo>
                <a:cubicBezTo>
                  <a:pt x="489" y="727"/>
                  <a:pt x="490" y="728"/>
                  <a:pt x="490" y="728"/>
                </a:cubicBezTo>
                <a:cubicBezTo>
                  <a:pt x="491" y="731"/>
                  <a:pt x="491" y="734"/>
                  <a:pt x="492" y="736"/>
                </a:cubicBezTo>
                <a:cubicBezTo>
                  <a:pt x="492" y="736"/>
                  <a:pt x="492" y="736"/>
                  <a:pt x="492" y="736"/>
                </a:cubicBezTo>
                <a:cubicBezTo>
                  <a:pt x="491" y="730"/>
                  <a:pt x="502" y="750"/>
                  <a:pt x="501" y="745"/>
                </a:cubicBezTo>
                <a:cubicBezTo>
                  <a:pt x="500" y="734"/>
                  <a:pt x="499" y="724"/>
                  <a:pt x="498" y="713"/>
                </a:cubicBezTo>
                <a:cubicBezTo>
                  <a:pt x="497" y="705"/>
                  <a:pt x="495" y="697"/>
                  <a:pt x="494" y="689"/>
                </a:cubicBezTo>
                <a:cubicBezTo>
                  <a:pt x="496" y="693"/>
                  <a:pt x="498" y="699"/>
                  <a:pt x="499" y="704"/>
                </a:cubicBezTo>
                <a:cubicBezTo>
                  <a:pt x="502" y="714"/>
                  <a:pt x="504" y="724"/>
                  <a:pt x="507" y="734"/>
                </a:cubicBezTo>
                <a:cubicBezTo>
                  <a:pt x="507" y="736"/>
                  <a:pt x="508" y="736"/>
                  <a:pt x="509" y="738"/>
                </a:cubicBezTo>
                <a:cubicBezTo>
                  <a:pt x="510" y="737"/>
                  <a:pt x="511" y="737"/>
                  <a:pt x="511" y="736"/>
                </a:cubicBezTo>
                <a:cubicBezTo>
                  <a:pt x="511" y="734"/>
                  <a:pt x="512" y="731"/>
                  <a:pt x="511" y="729"/>
                </a:cubicBezTo>
                <a:cubicBezTo>
                  <a:pt x="507" y="709"/>
                  <a:pt x="503" y="689"/>
                  <a:pt x="499" y="669"/>
                </a:cubicBezTo>
                <a:cubicBezTo>
                  <a:pt x="496" y="655"/>
                  <a:pt x="493" y="640"/>
                  <a:pt x="490" y="625"/>
                </a:cubicBezTo>
                <a:cubicBezTo>
                  <a:pt x="489" y="620"/>
                  <a:pt x="488" y="614"/>
                  <a:pt x="488" y="609"/>
                </a:cubicBezTo>
                <a:cubicBezTo>
                  <a:pt x="489" y="610"/>
                  <a:pt x="489" y="611"/>
                  <a:pt x="490" y="613"/>
                </a:cubicBezTo>
                <a:cubicBezTo>
                  <a:pt x="492" y="617"/>
                  <a:pt x="492" y="623"/>
                  <a:pt x="497" y="626"/>
                </a:cubicBezTo>
                <a:cubicBezTo>
                  <a:pt x="500" y="628"/>
                  <a:pt x="499" y="632"/>
                  <a:pt x="500" y="635"/>
                </a:cubicBezTo>
                <a:cubicBezTo>
                  <a:pt x="504" y="653"/>
                  <a:pt x="509" y="672"/>
                  <a:pt x="514" y="691"/>
                </a:cubicBezTo>
                <a:cubicBezTo>
                  <a:pt x="516" y="701"/>
                  <a:pt x="518" y="711"/>
                  <a:pt x="520" y="721"/>
                </a:cubicBezTo>
                <a:cubicBezTo>
                  <a:pt x="520" y="722"/>
                  <a:pt x="519" y="725"/>
                  <a:pt x="525" y="724"/>
                </a:cubicBezTo>
                <a:cubicBezTo>
                  <a:pt x="525" y="691"/>
                  <a:pt x="507" y="639"/>
                  <a:pt x="504" y="607"/>
                </a:cubicBezTo>
                <a:cubicBezTo>
                  <a:pt x="507" y="610"/>
                  <a:pt x="505" y="615"/>
                  <a:pt x="510" y="617"/>
                </a:cubicBezTo>
                <a:cubicBezTo>
                  <a:pt x="511" y="611"/>
                  <a:pt x="516" y="616"/>
                  <a:pt x="521" y="623"/>
                </a:cubicBezTo>
                <a:cubicBezTo>
                  <a:pt x="521" y="622"/>
                  <a:pt x="521" y="621"/>
                  <a:pt x="520" y="620"/>
                </a:cubicBezTo>
                <a:cubicBezTo>
                  <a:pt x="519" y="612"/>
                  <a:pt x="525" y="622"/>
                  <a:pt x="531" y="630"/>
                </a:cubicBezTo>
                <a:cubicBezTo>
                  <a:pt x="534" y="624"/>
                  <a:pt x="558" y="661"/>
                  <a:pt x="557" y="646"/>
                </a:cubicBezTo>
                <a:cubicBezTo>
                  <a:pt x="557" y="645"/>
                  <a:pt x="557" y="644"/>
                  <a:pt x="558" y="643"/>
                </a:cubicBezTo>
                <a:cubicBezTo>
                  <a:pt x="564" y="640"/>
                  <a:pt x="562" y="638"/>
                  <a:pt x="562" y="635"/>
                </a:cubicBezTo>
                <a:cubicBezTo>
                  <a:pt x="562" y="627"/>
                  <a:pt x="567" y="629"/>
                  <a:pt x="567" y="621"/>
                </a:cubicBezTo>
                <a:cubicBezTo>
                  <a:pt x="566" y="615"/>
                  <a:pt x="566" y="609"/>
                  <a:pt x="566" y="603"/>
                </a:cubicBezTo>
                <a:cubicBezTo>
                  <a:pt x="565" y="598"/>
                  <a:pt x="564" y="593"/>
                  <a:pt x="564" y="589"/>
                </a:cubicBezTo>
                <a:cubicBezTo>
                  <a:pt x="567" y="596"/>
                  <a:pt x="569" y="605"/>
                  <a:pt x="570" y="613"/>
                </a:cubicBezTo>
                <a:cubicBezTo>
                  <a:pt x="572" y="622"/>
                  <a:pt x="574" y="632"/>
                  <a:pt x="576" y="641"/>
                </a:cubicBezTo>
                <a:cubicBezTo>
                  <a:pt x="576" y="642"/>
                  <a:pt x="577" y="643"/>
                  <a:pt x="577" y="644"/>
                </a:cubicBezTo>
                <a:cubicBezTo>
                  <a:pt x="578" y="644"/>
                  <a:pt x="579" y="644"/>
                  <a:pt x="580" y="644"/>
                </a:cubicBezTo>
                <a:cubicBezTo>
                  <a:pt x="580" y="642"/>
                  <a:pt x="581" y="640"/>
                  <a:pt x="580" y="639"/>
                </a:cubicBezTo>
                <a:cubicBezTo>
                  <a:pt x="580" y="633"/>
                  <a:pt x="579" y="627"/>
                  <a:pt x="579" y="621"/>
                </a:cubicBezTo>
                <a:cubicBezTo>
                  <a:pt x="579" y="618"/>
                  <a:pt x="578" y="614"/>
                  <a:pt x="578" y="611"/>
                </a:cubicBezTo>
                <a:cubicBezTo>
                  <a:pt x="579" y="612"/>
                  <a:pt x="580" y="612"/>
                  <a:pt x="580" y="613"/>
                </a:cubicBezTo>
                <a:cubicBezTo>
                  <a:pt x="583" y="629"/>
                  <a:pt x="586" y="645"/>
                  <a:pt x="590" y="661"/>
                </a:cubicBezTo>
                <a:cubicBezTo>
                  <a:pt x="590" y="662"/>
                  <a:pt x="591" y="664"/>
                  <a:pt x="592" y="665"/>
                </a:cubicBezTo>
                <a:cubicBezTo>
                  <a:pt x="592" y="665"/>
                  <a:pt x="593" y="665"/>
                  <a:pt x="594" y="664"/>
                </a:cubicBezTo>
                <a:cubicBezTo>
                  <a:pt x="594" y="662"/>
                  <a:pt x="595" y="660"/>
                  <a:pt x="595" y="658"/>
                </a:cubicBezTo>
                <a:cubicBezTo>
                  <a:pt x="594" y="644"/>
                  <a:pt x="575" y="594"/>
                  <a:pt x="575" y="580"/>
                </a:cubicBezTo>
                <a:cubicBezTo>
                  <a:pt x="575" y="573"/>
                  <a:pt x="561" y="537"/>
                  <a:pt x="566" y="529"/>
                </a:cubicBezTo>
                <a:cubicBezTo>
                  <a:pt x="569" y="525"/>
                  <a:pt x="570" y="521"/>
                  <a:pt x="569" y="518"/>
                </a:cubicBezTo>
                <a:cubicBezTo>
                  <a:pt x="568" y="508"/>
                  <a:pt x="592" y="551"/>
                  <a:pt x="588" y="543"/>
                </a:cubicBezTo>
                <a:cubicBezTo>
                  <a:pt x="584" y="534"/>
                  <a:pt x="588" y="523"/>
                  <a:pt x="586" y="513"/>
                </a:cubicBezTo>
                <a:cubicBezTo>
                  <a:pt x="587" y="513"/>
                  <a:pt x="588" y="514"/>
                  <a:pt x="588" y="514"/>
                </a:cubicBezTo>
                <a:cubicBezTo>
                  <a:pt x="592" y="525"/>
                  <a:pt x="597" y="535"/>
                  <a:pt x="600" y="546"/>
                </a:cubicBezTo>
                <a:cubicBezTo>
                  <a:pt x="603" y="555"/>
                  <a:pt x="606" y="565"/>
                  <a:pt x="608" y="574"/>
                </a:cubicBezTo>
                <a:cubicBezTo>
                  <a:pt x="609" y="576"/>
                  <a:pt x="610" y="577"/>
                  <a:pt x="611" y="578"/>
                </a:cubicBezTo>
                <a:cubicBezTo>
                  <a:pt x="612" y="578"/>
                  <a:pt x="613" y="578"/>
                  <a:pt x="613" y="577"/>
                </a:cubicBezTo>
                <a:cubicBezTo>
                  <a:pt x="614" y="575"/>
                  <a:pt x="614" y="573"/>
                  <a:pt x="614" y="572"/>
                </a:cubicBezTo>
                <a:cubicBezTo>
                  <a:pt x="612" y="564"/>
                  <a:pt x="610" y="557"/>
                  <a:pt x="609" y="550"/>
                </a:cubicBezTo>
                <a:cubicBezTo>
                  <a:pt x="608" y="548"/>
                  <a:pt x="608" y="547"/>
                  <a:pt x="608" y="545"/>
                </a:cubicBezTo>
                <a:cubicBezTo>
                  <a:pt x="609" y="545"/>
                  <a:pt x="610" y="545"/>
                  <a:pt x="610" y="545"/>
                </a:cubicBezTo>
                <a:cubicBezTo>
                  <a:pt x="611" y="547"/>
                  <a:pt x="613" y="550"/>
                  <a:pt x="614" y="553"/>
                </a:cubicBezTo>
                <a:cubicBezTo>
                  <a:pt x="615" y="553"/>
                  <a:pt x="615" y="552"/>
                  <a:pt x="616" y="552"/>
                </a:cubicBezTo>
                <a:cubicBezTo>
                  <a:pt x="616" y="550"/>
                  <a:pt x="617" y="549"/>
                  <a:pt x="617" y="547"/>
                </a:cubicBezTo>
                <a:cubicBezTo>
                  <a:pt x="614" y="533"/>
                  <a:pt x="613" y="519"/>
                  <a:pt x="609" y="505"/>
                </a:cubicBezTo>
                <a:cubicBezTo>
                  <a:pt x="604" y="488"/>
                  <a:pt x="597" y="472"/>
                  <a:pt x="590" y="455"/>
                </a:cubicBezTo>
                <a:close/>
                <a:moveTo>
                  <a:pt x="268" y="255"/>
                </a:moveTo>
                <a:cubicBezTo>
                  <a:pt x="253" y="224"/>
                  <a:pt x="239" y="194"/>
                  <a:pt x="225" y="164"/>
                </a:cubicBezTo>
                <a:cubicBezTo>
                  <a:pt x="225" y="164"/>
                  <a:pt x="225" y="164"/>
                  <a:pt x="226" y="164"/>
                </a:cubicBezTo>
                <a:cubicBezTo>
                  <a:pt x="240" y="194"/>
                  <a:pt x="254" y="224"/>
                  <a:pt x="268" y="254"/>
                </a:cubicBezTo>
                <a:cubicBezTo>
                  <a:pt x="268" y="254"/>
                  <a:pt x="268" y="254"/>
                  <a:pt x="268" y="255"/>
                </a:cubicBezTo>
                <a:close/>
                <a:moveTo>
                  <a:pt x="126" y="169"/>
                </a:moveTo>
                <a:cubicBezTo>
                  <a:pt x="124" y="165"/>
                  <a:pt x="122" y="160"/>
                  <a:pt x="120" y="155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122" y="160"/>
                  <a:pt x="125" y="164"/>
                  <a:pt x="127" y="169"/>
                </a:cubicBezTo>
                <a:cubicBezTo>
                  <a:pt x="127" y="169"/>
                  <a:pt x="127" y="169"/>
                  <a:pt x="126" y="169"/>
                </a:cubicBezTo>
                <a:close/>
                <a:moveTo>
                  <a:pt x="158" y="228"/>
                </a:moveTo>
                <a:cubicBezTo>
                  <a:pt x="148" y="210"/>
                  <a:pt x="138" y="191"/>
                  <a:pt x="129" y="173"/>
                </a:cubicBezTo>
                <a:cubicBezTo>
                  <a:pt x="129" y="173"/>
                  <a:pt x="129" y="173"/>
                  <a:pt x="130" y="172"/>
                </a:cubicBezTo>
                <a:cubicBezTo>
                  <a:pt x="139" y="191"/>
                  <a:pt x="149" y="209"/>
                  <a:pt x="159" y="228"/>
                </a:cubicBezTo>
                <a:cubicBezTo>
                  <a:pt x="159" y="228"/>
                  <a:pt x="158" y="228"/>
                  <a:pt x="158" y="228"/>
                </a:cubicBezTo>
                <a:close/>
                <a:moveTo>
                  <a:pt x="292" y="309"/>
                </a:moveTo>
                <a:cubicBezTo>
                  <a:pt x="286" y="296"/>
                  <a:pt x="280" y="284"/>
                  <a:pt x="274" y="271"/>
                </a:cubicBezTo>
                <a:cubicBezTo>
                  <a:pt x="274" y="271"/>
                  <a:pt x="274" y="271"/>
                  <a:pt x="275" y="270"/>
                </a:cubicBezTo>
                <a:cubicBezTo>
                  <a:pt x="281" y="283"/>
                  <a:pt x="287" y="296"/>
                  <a:pt x="293" y="309"/>
                </a:cubicBezTo>
                <a:cubicBezTo>
                  <a:pt x="293" y="309"/>
                  <a:pt x="293" y="309"/>
                  <a:pt x="292" y="309"/>
                </a:cubicBezTo>
                <a:close/>
                <a:moveTo>
                  <a:pt x="420" y="435"/>
                </a:moveTo>
                <a:cubicBezTo>
                  <a:pt x="422" y="440"/>
                  <a:pt x="441" y="482"/>
                  <a:pt x="443" y="487"/>
                </a:cubicBezTo>
                <a:cubicBezTo>
                  <a:pt x="439" y="486"/>
                  <a:pt x="420" y="445"/>
                  <a:pt x="420" y="435"/>
                </a:cubicBezTo>
                <a:close/>
              </a:path>
            </a:pathLst>
          </a:custGeom>
          <a:solidFill>
            <a:srgbClr val="E342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5445125" y="5849937"/>
            <a:ext cx="62484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we are a little crazy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782637" y="327025"/>
            <a:ext cx="4462462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To be </a:t>
            </a:r>
            <a:r>
              <a:rPr lang="en-US" sz="4800" b="1" i="0" u="none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honest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animBg="1"/>
      <p:bldP spid="466" grpId="0" animBg="1"/>
      <p:bldP spid="467" grpId="0" animBg="1"/>
      <p:bldP spid="468" grpId="0" animBg="1"/>
      <p:bldP spid="469" grpId="0" animBg="1"/>
      <p:bldP spid="470" grpId="0"/>
      <p:bldP spid="4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09D9B122-842E-FB4F-91DC-AC60B69750CC}"/>
              </a:ext>
            </a:extLst>
          </p:cNvPr>
          <p:cNvGrpSpPr/>
          <p:nvPr/>
        </p:nvGrpSpPr>
        <p:grpSpPr>
          <a:xfrm>
            <a:off x="1295400" y="606425"/>
            <a:ext cx="2279650" cy="5589587"/>
            <a:chOff x="1295400" y="606425"/>
            <a:chExt cx="2279650" cy="5589587"/>
          </a:xfrm>
        </p:grpSpPr>
        <p:sp>
          <p:nvSpPr>
            <p:cNvPr id="495" name="Google Shape;495;p31"/>
            <p:cNvSpPr/>
            <p:nvPr/>
          </p:nvSpPr>
          <p:spPr>
            <a:xfrm>
              <a:off x="1295400" y="606425"/>
              <a:ext cx="2279650" cy="5589587"/>
            </a:xfrm>
            <a:custGeom>
              <a:avLst/>
              <a:gdLst/>
              <a:ahLst/>
              <a:cxnLst/>
              <a:rect l="l" t="t" r="r" b="b"/>
              <a:pathLst>
                <a:path w="664" h="1627" extrusionOk="0">
                  <a:moveTo>
                    <a:pt x="8" y="644"/>
                  </a:moveTo>
                  <a:cubicBezTo>
                    <a:pt x="9" y="644"/>
                    <a:pt x="10" y="644"/>
                    <a:pt x="11" y="644"/>
                  </a:cubicBezTo>
                  <a:cubicBezTo>
                    <a:pt x="13" y="642"/>
                    <a:pt x="17" y="639"/>
                    <a:pt x="17" y="637"/>
                  </a:cubicBezTo>
                  <a:cubicBezTo>
                    <a:pt x="19" y="626"/>
                    <a:pt x="19" y="616"/>
                    <a:pt x="20" y="605"/>
                  </a:cubicBezTo>
                  <a:cubicBezTo>
                    <a:pt x="20" y="594"/>
                    <a:pt x="20" y="582"/>
                    <a:pt x="20" y="570"/>
                  </a:cubicBezTo>
                  <a:cubicBezTo>
                    <a:pt x="22" y="570"/>
                    <a:pt x="23" y="570"/>
                    <a:pt x="25" y="570"/>
                  </a:cubicBezTo>
                  <a:cubicBezTo>
                    <a:pt x="25" y="726"/>
                    <a:pt x="25" y="883"/>
                    <a:pt x="25" y="1039"/>
                  </a:cubicBezTo>
                  <a:cubicBezTo>
                    <a:pt x="27" y="1039"/>
                    <a:pt x="29" y="1039"/>
                    <a:pt x="30" y="1039"/>
                  </a:cubicBezTo>
                  <a:cubicBezTo>
                    <a:pt x="31" y="841"/>
                    <a:pt x="32" y="644"/>
                    <a:pt x="33" y="447"/>
                  </a:cubicBezTo>
                  <a:cubicBezTo>
                    <a:pt x="31" y="454"/>
                    <a:pt x="30" y="462"/>
                    <a:pt x="29" y="469"/>
                  </a:cubicBezTo>
                  <a:cubicBezTo>
                    <a:pt x="27" y="493"/>
                    <a:pt x="26" y="517"/>
                    <a:pt x="24" y="540"/>
                  </a:cubicBezTo>
                  <a:cubicBezTo>
                    <a:pt x="24" y="546"/>
                    <a:pt x="21" y="547"/>
                    <a:pt x="7" y="545"/>
                  </a:cubicBezTo>
                  <a:cubicBezTo>
                    <a:pt x="12" y="543"/>
                    <a:pt x="16" y="542"/>
                    <a:pt x="22" y="540"/>
                  </a:cubicBezTo>
                  <a:cubicBezTo>
                    <a:pt x="15" y="540"/>
                    <a:pt x="12" y="540"/>
                    <a:pt x="6" y="539"/>
                  </a:cubicBezTo>
                  <a:cubicBezTo>
                    <a:pt x="11" y="537"/>
                    <a:pt x="14" y="536"/>
                    <a:pt x="18" y="534"/>
                  </a:cubicBezTo>
                  <a:cubicBezTo>
                    <a:pt x="14" y="534"/>
                    <a:pt x="11" y="533"/>
                    <a:pt x="7" y="532"/>
                  </a:cubicBezTo>
                  <a:cubicBezTo>
                    <a:pt x="11" y="531"/>
                    <a:pt x="15" y="530"/>
                    <a:pt x="19" y="528"/>
                  </a:cubicBezTo>
                  <a:cubicBezTo>
                    <a:pt x="15" y="528"/>
                    <a:pt x="12" y="527"/>
                    <a:pt x="7" y="526"/>
                  </a:cubicBezTo>
                  <a:cubicBezTo>
                    <a:pt x="11" y="525"/>
                    <a:pt x="13" y="524"/>
                    <a:pt x="16" y="522"/>
                  </a:cubicBezTo>
                  <a:cubicBezTo>
                    <a:pt x="13" y="521"/>
                    <a:pt x="11" y="521"/>
                    <a:pt x="8" y="520"/>
                  </a:cubicBezTo>
                  <a:cubicBezTo>
                    <a:pt x="11" y="518"/>
                    <a:pt x="13" y="517"/>
                    <a:pt x="16" y="516"/>
                  </a:cubicBezTo>
                  <a:cubicBezTo>
                    <a:pt x="2" y="514"/>
                    <a:pt x="12" y="512"/>
                    <a:pt x="16" y="510"/>
                  </a:cubicBezTo>
                  <a:cubicBezTo>
                    <a:pt x="0" y="507"/>
                    <a:pt x="15" y="506"/>
                    <a:pt x="17" y="504"/>
                  </a:cubicBezTo>
                  <a:cubicBezTo>
                    <a:pt x="14" y="503"/>
                    <a:pt x="11" y="502"/>
                    <a:pt x="6" y="501"/>
                  </a:cubicBezTo>
                  <a:cubicBezTo>
                    <a:pt x="11" y="500"/>
                    <a:pt x="15" y="499"/>
                    <a:pt x="19" y="498"/>
                  </a:cubicBezTo>
                  <a:cubicBezTo>
                    <a:pt x="14" y="496"/>
                    <a:pt x="11" y="496"/>
                    <a:pt x="8" y="495"/>
                  </a:cubicBezTo>
                  <a:cubicBezTo>
                    <a:pt x="12" y="494"/>
                    <a:pt x="14" y="492"/>
                    <a:pt x="17" y="491"/>
                  </a:cubicBezTo>
                  <a:cubicBezTo>
                    <a:pt x="14" y="490"/>
                    <a:pt x="12" y="490"/>
                    <a:pt x="8" y="489"/>
                  </a:cubicBezTo>
                  <a:cubicBezTo>
                    <a:pt x="12" y="487"/>
                    <a:pt x="14" y="486"/>
                    <a:pt x="17" y="485"/>
                  </a:cubicBezTo>
                  <a:cubicBezTo>
                    <a:pt x="14" y="484"/>
                    <a:pt x="12" y="483"/>
                    <a:pt x="6" y="482"/>
                  </a:cubicBezTo>
                  <a:cubicBezTo>
                    <a:pt x="12" y="481"/>
                    <a:pt x="16" y="480"/>
                    <a:pt x="21" y="479"/>
                  </a:cubicBezTo>
                  <a:cubicBezTo>
                    <a:pt x="19" y="479"/>
                    <a:pt x="18" y="478"/>
                    <a:pt x="17" y="478"/>
                  </a:cubicBezTo>
                  <a:cubicBezTo>
                    <a:pt x="15" y="477"/>
                    <a:pt x="12" y="477"/>
                    <a:pt x="9" y="477"/>
                  </a:cubicBezTo>
                  <a:cubicBezTo>
                    <a:pt x="22" y="471"/>
                    <a:pt x="23" y="466"/>
                    <a:pt x="11" y="464"/>
                  </a:cubicBezTo>
                  <a:cubicBezTo>
                    <a:pt x="14" y="462"/>
                    <a:pt x="19" y="461"/>
                    <a:pt x="20" y="459"/>
                  </a:cubicBezTo>
                  <a:cubicBezTo>
                    <a:pt x="22" y="455"/>
                    <a:pt x="23" y="451"/>
                    <a:pt x="23" y="447"/>
                  </a:cubicBezTo>
                  <a:cubicBezTo>
                    <a:pt x="24" y="430"/>
                    <a:pt x="25" y="413"/>
                    <a:pt x="26" y="396"/>
                  </a:cubicBezTo>
                  <a:cubicBezTo>
                    <a:pt x="28" y="368"/>
                    <a:pt x="31" y="339"/>
                    <a:pt x="33" y="311"/>
                  </a:cubicBezTo>
                  <a:cubicBezTo>
                    <a:pt x="34" y="286"/>
                    <a:pt x="36" y="260"/>
                    <a:pt x="38" y="234"/>
                  </a:cubicBezTo>
                  <a:cubicBezTo>
                    <a:pt x="38" y="233"/>
                    <a:pt x="41" y="232"/>
                    <a:pt x="43" y="231"/>
                  </a:cubicBezTo>
                  <a:cubicBezTo>
                    <a:pt x="45" y="237"/>
                    <a:pt x="45" y="243"/>
                    <a:pt x="45" y="249"/>
                  </a:cubicBezTo>
                  <a:cubicBezTo>
                    <a:pt x="45" y="256"/>
                    <a:pt x="46" y="263"/>
                    <a:pt x="46" y="270"/>
                  </a:cubicBezTo>
                  <a:cubicBezTo>
                    <a:pt x="46" y="272"/>
                    <a:pt x="47" y="273"/>
                    <a:pt x="47" y="274"/>
                  </a:cubicBezTo>
                  <a:cubicBezTo>
                    <a:pt x="49" y="273"/>
                    <a:pt x="51" y="272"/>
                    <a:pt x="51" y="270"/>
                  </a:cubicBezTo>
                  <a:cubicBezTo>
                    <a:pt x="53" y="254"/>
                    <a:pt x="54" y="237"/>
                    <a:pt x="55" y="220"/>
                  </a:cubicBezTo>
                  <a:cubicBezTo>
                    <a:pt x="58" y="189"/>
                    <a:pt x="60" y="159"/>
                    <a:pt x="63" y="128"/>
                  </a:cubicBezTo>
                  <a:cubicBezTo>
                    <a:pt x="64" y="109"/>
                    <a:pt x="65" y="89"/>
                    <a:pt x="67" y="70"/>
                  </a:cubicBezTo>
                  <a:cubicBezTo>
                    <a:pt x="68" y="61"/>
                    <a:pt x="70" y="51"/>
                    <a:pt x="70" y="42"/>
                  </a:cubicBezTo>
                  <a:cubicBezTo>
                    <a:pt x="71" y="30"/>
                    <a:pt x="70" y="19"/>
                    <a:pt x="71" y="8"/>
                  </a:cubicBezTo>
                  <a:cubicBezTo>
                    <a:pt x="71" y="5"/>
                    <a:pt x="71" y="3"/>
                    <a:pt x="72" y="0"/>
                  </a:cubicBezTo>
                  <a:cubicBezTo>
                    <a:pt x="73" y="0"/>
                    <a:pt x="74" y="0"/>
                    <a:pt x="75" y="0"/>
                  </a:cubicBezTo>
                  <a:cubicBezTo>
                    <a:pt x="76" y="6"/>
                    <a:pt x="77" y="11"/>
                    <a:pt x="77" y="16"/>
                  </a:cubicBezTo>
                  <a:cubicBezTo>
                    <a:pt x="77" y="40"/>
                    <a:pt x="88" y="40"/>
                    <a:pt x="88" y="64"/>
                  </a:cubicBezTo>
                  <a:cubicBezTo>
                    <a:pt x="89" y="82"/>
                    <a:pt x="94" y="111"/>
                    <a:pt x="93" y="128"/>
                  </a:cubicBezTo>
                  <a:cubicBezTo>
                    <a:pt x="91" y="188"/>
                    <a:pt x="92" y="214"/>
                    <a:pt x="88" y="274"/>
                  </a:cubicBezTo>
                  <a:cubicBezTo>
                    <a:pt x="85" y="334"/>
                    <a:pt x="79" y="446"/>
                    <a:pt x="79" y="506"/>
                  </a:cubicBezTo>
                  <a:cubicBezTo>
                    <a:pt x="79" y="615"/>
                    <a:pt x="68" y="716"/>
                    <a:pt x="73" y="825"/>
                  </a:cubicBezTo>
                  <a:cubicBezTo>
                    <a:pt x="76" y="887"/>
                    <a:pt x="80" y="952"/>
                    <a:pt x="86" y="1013"/>
                  </a:cubicBezTo>
                  <a:cubicBezTo>
                    <a:pt x="87" y="1015"/>
                    <a:pt x="87" y="1018"/>
                    <a:pt x="88" y="1020"/>
                  </a:cubicBezTo>
                  <a:cubicBezTo>
                    <a:pt x="88" y="1022"/>
                    <a:pt x="89" y="1024"/>
                    <a:pt x="89" y="1026"/>
                  </a:cubicBezTo>
                  <a:cubicBezTo>
                    <a:pt x="91" y="1025"/>
                    <a:pt x="92" y="1025"/>
                    <a:pt x="91" y="1025"/>
                  </a:cubicBezTo>
                  <a:cubicBezTo>
                    <a:pt x="90" y="986"/>
                    <a:pt x="88" y="948"/>
                    <a:pt x="86" y="910"/>
                  </a:cubicBezTo>
                  <a:cubicBezTo>
                    <a:pt x="86" y="897"/>
                    <a:pt x="87" y="883"/>
                    <a:pt x="86" y="870"/>
                  </a:cubicBezTo>
                  <a:cubicBezTo>
                    <a:pt x="85" y="847"/>
                    <a:pt x="83" y="823"/>
                    <a:pt x="82" y="799"/>
                  </a:cubicBezTo>
                  <a:cubicBezTo>
                    <a:pt x="82" y="784"/>
                    <a:pt x="83" y="768"/>
                    <a:pt x="83" y="752"/>
                  </a:cubicBezTo>
                  <a:cubicBezTo>
                    <a:pt x="84" y="746"/>
                    <a:pt x="84" y="739"/>
                    <a:pt x="84" y="732"/>
                  </a:cubicBezTo>
                  <a:cubicBezTo>
                    <a:pt x="84" y="725"/>
                    <a:pt x="82" y="718"/>
                    <a:pt x="82" y="710"/>
                  </a:cubicBezTo>
                  <a:cubicBezTo>
                    <a:pt x="82" y="701"/>
                    <a:pt x="82" y="692"/>
                    <a:pt x="82" y="683"/>
                  </a:cubicBezTo>
                  <a:cubicBezTo>
                    <a:pt x="81" y="674"/>
                    <a:pt x="78" y="664"/>
                    <a:pt x="79" y="655"/>
                  </a:cubicBezTo>
                  <a:cubicBezTo>
                    <a:pt x="79" y="653"/>
                    <a:pt x="77" y="650"/>
                    <a:pt x="79" y="648"/>
                  </a:cubicBezTo>
                  <a:cubicBezTo>
                    <a:pt x="80" y="645"/>
                    <a:pt x="84" y="640"/>
                    <a:pt x="81" y="639"/>
                  </a:cubicBezTo>
                  <a:cubicBezTo>
                    <a:pt x="74" y="636"/>
                    <a:pt x="80" y="635"/>
                    <a:pt x="84" y="633"/>
                  </a:cubicBezTo>
                  <a:cubicBezTo>
                    <a:pt x="71" y="631"/>
                    <a:pt x="79" y="629"/>
                    <a:pt x="84" y="627"/>
                  </a:cubicBezTo>
                  <a:cubicBezTo>
                    <a:pt x="71" y="625"/>
                    <a:pt x="80" y="623"/>
                    <a:pt x="84" y="621"/>
                  </a:cubicBezTo>
                  <a:cubicBezTo>
                    <a:pt x="81" y="620"/>
                    <a:pt x="79" y="619"/>
                    <a:pt x="75" y="618"/>
                  </a:cubicBezTo>
                  <a:cubicBezTo>
                    <a:pt x="79" y="617"/>
                    <a:pt x="82" y="616"/>
                    <a:pt x="86" y="615"/>
                  </a:cubicBezTo>
                  <a:cubicBezTo>
                    <a:pt x="82" y="614"/>
                    <a:pt x="79" y="613"/>
                    <a:pt x="76" y="612"/>
                  </a:cubicBezTo>
                  <a:cubicBezTo>
                    <a:pt x="79" y="611"/>
                    <a:pt x="82" y="609"/>
                    <a:pt x="84" y="608"/>
                  </a:cubicBezTo>
                  <a:cubicBezTo>
                    <a:pt x="82" y="607"/>
                    <a:pt x="79" y="607"/>
                    <a:pt x="77" y="606"/>
                  </a:cubicBezTo>
                  <a:cubicBezTo>
                    <a:pt x="80" y="604"/>
                    <a:pt x="82" y="603"/>
                    <a:pt x="85" y="602"/>
                  </a:cubicBezTo>
                  <a:cubicBezTo>
                    <a:pt x="71" y="600"/>
                    <a:pt x="83" y="598"/>
                    <a:pt x="83" y="596"/>
                  </a:cubicBezTo>
                  <a:cubicBezTo>
                    <a:pt x="82" y="594"/>
                    <a:pt x="82" y="592"/>
                    <a:pt x="82" y="591"/>
                  </a:cubicBezTo>
                  <a:cubicBezTo>
                    <a:pt x="82" y="590"/>
                    <a:pt x="83" y="589"/>
                    <a:pt x="83" y="589"/>
                  </a:cubicBezTo>
                  <a:cubicBezTo>
                    <a:pt x="82" y="585"/>
                    <a:pt x="81" y="582"/>
                    <a:pt x="81" y="579"/>
                  </a:cubicBezTo>
                  <a:cubicBezTo>
                    <a:pt x="81" y="576"/>
                    <a:pt x="83" y="573"/>
                    <a:pt x="83" y="570"/>
                  </a:cubicBezTo>
                  <a:cubicBezTo>
                    <a:pt x="83" y="565"/>
                    <a:pt x="81" y="559"/>
                    <a:pt x="81" y="554"/>
                  </a:cubicBezTo>
                  <a:cubicBezTo>
                    <a:pt x="81" y="549"/>
                    <a:pt x="82" y="544"/>
                    <a:pt x="82" y="539"/>
                  </a:cubicBezTo>
                  <a:cubicBezTo>
                    <a:pt x="82" y="534"/>
                    <a:pt x="80" y="529"/>
                    <a:pt x="80" y="524"/>
                  </a:cubicBezTo>
                  <a:cubicBezTo>
                    <a:pt x="81" y="519"/>
                    <a:pt x="83" y="513"/>
                    <a:pt x="83" y="508"/>
                  </a:cubicBezTo>
                  <a:cubicBezTo>
                    <a:pt x="83" y="503"/>
                    <a:pt x="80" y="498"/>
                    <a:pt x="80" y="493"/>
                  </a:cubicBezTo>
                  <a:cubicBezTo>
                    <a:pt x="79" y="485"/>
                    <a:pt x="79" y="477"/>
                    <a:pt x="80" y="469"/>
                  </a:cubicBezTo>
                  <a:cubicBezTo>
                    <a:pt x="81" y="466"/>
                    <a:pt x="81" y="464"/>
                    <a:pt x="81" y="461"/>
                  </a:cubicBezTo>
                  <a:cubicBezTo>
                    <a:pt x="80" y="458"/>
                    <a:pt x="85" y="455"/>
                    <a:pt x="83" y="452"/>
                  </a:cubicBezTo>
                  <a:cubicBezTo>
                    <a:pt x="81" y="448"/>
                    <a:pt x="82" y="445"/>
                    <a:pt x="83" y="441"/>
                  </a:cubicBezTo>
                  <a:cubicBezTo>
                    <a:pt x="84" y="438"/>
                    <a:pt x="81" y="435"/>
                    <a:pt x="81" y="432"/>
                  </a:cubicBezTo>
                  <a:cubicBezTo>
                    <a:pt x="81" y="429"/>
                    <a:pt x="82" y="426"/>
                    <a:pt x="82" y="423"/>
                  </a:cubicBezTo>
                  <a:cubicBezTo>
                    <a:pt x="82" y="420"/>
                    <a:pt x="82" y="417"/>
                    <a:pt x="82" y="413"/>
                  </a:cubicBezTo>
                  <a:cubicBezTo>
                    <a:pt x="83" y="410"/>
                    <a:pt x="83" y="406"/>
                    <a:pt x="84" y="402"/>
                  </a:cubicBezTo>
                  <a:cubicBezTo>
                    <a:pt x="77" y="400"/>
                    <a:pt x="83" y="398"/>
                    <a:pt x="87" y="396"/>
                  </a:cubicBezTo>
                  <a:cubicBezTo>
                    <a:pt x="85" y="395"/>
                    <a:pt x="83" y="394"/>
                    <a:pt x="81" y="393"/>
                  </a:cubicBezTo>
                  <a:cubicBezTo>
                    <a:pt x="83" y="392"/>
                    <a:pt x="85" y="391"/>
                    <a:pt x="87" y="390"/>
                  </a:cubicBezTo>
                  <a:cubicBezTo>
                    <a:pt x="85" y="389"/>
                    <a:pt x="82" y="387"/>
                    <a:pt x="82" y="387"/>
                  </a:cubicBezTo>
                  <a:cubicBezTo>
                    <a:pt x="86" y="385"/>
                    <a:pt x="87" y="383"/>
                    <a:pt x="82" y="381"/>
                  </a:cubicBezTo>
                  <a:cubicBezTo>
                    <a:pt x="88" y="379"/>
                    <a:pt x="84" y="376"/>
                    <a:pt x="83" y="374"/>
                  </a:cubicBezTo>
                  <a:cubicBezTo>
                    <a:pt x="83" y="372"/>
                    <a:pt x="84" y="370"/>
                    <a:pt x="84" y="370"/>
                  </a:cubicBezTo>
                  <a:cubicBezTo>
                    <a:pt x="84" y="366"/>
                    <a:pt x="84" y="364"/>
                    <a:pt x="84" y="362"/>
                  </a:cubicBezTo>
                  <a:cubicBezTo>
                    <a:pt x="83" y="362"/>
                    <a:pt x="82" y="362"/>
                    <a:pt x="81" y="361"/>
                  </a:cubicBezTo>
                  <a:cubicBezTo>
                    <a:pt x="84" y="361"/>
                    <a:pt x="87" y="360"/>
                    <a:pt x="90" y="359"/>
                  </a:cubicBezTo>
                  <a:cubicBezTo>
                    <a:pt x="86" y="358"/>
                    <a:pt x="84" y="357"/>
                    <a:pt x="80" y="355"/>
                  </a:cubicBezTo>
                  <a:cubicBezTo>
                    <a:pt x="84" y="354"/>
                    <a:pt x="87" y="354"/>
                    <a:pt x="90" y="353"/>
                  </a:cubicBezTo>
                  <a:cubicBezTo>
                    <a:pt x="86" y="351"/>
                    <a:pt x="84" y="351"/>
                    <a:pt x="81" y="349"/>
                  </a:cubicBezTo>
                  <a:cubicBezTo>
                    <a:pt x="85" y="348"/>
                    <a:pt x="87" y="348"/>
                    <a:pt x="91" y="347"/>
                  </a:cubicBezTo>
                  <a:cubicBezTo>
                    <a:pt x="87" y="345"/>
                    <a:pt x="85" y="344"/>
                    <a:pt x="81" y="343"/>
                  </a:cubicBezTo>
                  <a:cubicBezTo>
                    <a:pt x="85" y="342"/>
                    <a:pt x="88" y="342"/>
                    <a:pt x="92" y="341"/>
                  </a:cubicBezTo>
                  <a:cubicBezTo>
                    <a:pt x="87" y="339"/>
                    <a:pt x="85" y="338"/>
                    <a:pt x="83" y="337"/>
                  </a:cubicBezTo>
                  <a:cubicBezTo>
                    <a:pt x="85" y="336"/>
                    <a:pt x="88" y="335"/>
                    <a:pt x="90" y="334"/>
                  </a:cubicBezTo>
                  <a:cubicBezTo>
                    <a:pt x="88" y="333"/>
                    <a:pt x="86" y="332"/>
                    <a:pt x="83" y="331"/>
                  </a:cubicBezTo>
                  <a:cubicBezTo>
                    <a:pt x="87" y="330"/>
                    <a:pt x="89" y="329"/>
                    <a:pt x="93" y="328"/>
                  </a:cubicBezTo>
                  <a:cubicBezTo>
                    <a:pt x="89" y="326"/>
                    <a:pt x="87" y="326"/>
                    <a:pt x="83" y="324"/>
                  </a:cubicBezTo>
                  <a:cubicBezTo>
                    <a:pt x="87" y="323"/>
                    <a:pt x="90" y="323"/>
                    <a:pt x="93" y="322"/>
                  </a:cubicBezTo>
                  <a:cubicBezTo>
                    <a:pt x="89" y="320"/>
                    <a:pt x="87" y="319"/>
                    <a:pt x="84" y="318"/>
                  </a:cubicBezTo>
                  <a:cubicBezTo>
                    <a:pt x="93" y="317"/>
                    <a:pt x="94" y="314"/>
                    <a:pt x="84" y="312"/>
                  </a:cubicBezTo>
                  <a:cubicBezTo>
                    <a:pt x="94" y="311"/>
                    <a:pt x="89" y="308"/>
                    <a:pt x="89" y="306"/>
                  </a:cubicBezTo>
                  <a:cubicBezTo>
                    <a:pt x="88" y="300"/>
                    <a:pt x="93" y="295"/>
                    <a:pt x="93" y="290"/>
                  </a:cubicBezTo>
                  <a:cubicBezTo>
                    <a:pt x="95" y="276"/>
                    <a:pt x="95" y="263"/>
                    <a:pt x="96" y="249"/>
                  </a:cubicBezTo>
                  <a:cubicBezTo>
                    <a:pt x="98" y="218"/>
                    <a:pt x="101" y="188"/>
                    <a:pt x="104" y="157"/>
                  </a:cubicBezTo>
                  <a:cubicBezTo>
                    <a:pt x="105" y="135"/>
                    <a:pt x="107" y="113"/>
                    <a:pt x="108" y="90"/>
                  </a:cubicBezTo>
                  <a:cubicBezTo>
                    <a:pt x="109" y="76"/>
                    <a:pt x="111" y="61"/>
                    <a:pt x="113" y="47"/>
                  </a:cubicBezTo>
                  <a:cubicBezTo>
                    <a:pt x="113" y="46"/>
                    <a:pt x="114" y="44"/>
                    <a:pt x="115" y="43"/>
                  </a:cubicBezTo>
                  <a:cubicBezTo>
                    <a:pt x="116" y="44"/>
                    <a:pt x="119" y="46"/>
                    <a:pt x="119" y="47"/>
                  </a:cubicBezTo>
                  <a:cubicBezTo>
                    <a:pt x="119" y="58"/>
                    <a:pt x="118" y="69"/>
                    <a:pt x="117" y="81"/>
                  </a:cubicBezTo>
                  <a:cubicBezTo>
                    <a:pt x="117" y="103"/>
                    <a:pt x="116" y="125"/>
                    <a:pt x="116" y="147"/>
                  </a:cubicBezTo>
                  <a:cubicBezTo>
                    <a:pt x="116" y="161"/>
                    <a:pt x="116" y="176"/>
                    <a:pt x="116" y="190"/>
                  </a:cubicBezTo>
                  <a:cubicBezTo>
                    <a:pt x="120" y="154"/>
                    <a:pt x="124" y="119"/>
                    <a:pt x="127" y="83"/>
                  </a:cubicBezTo>
                  <a:cubicBezTo>
                    <a:pt x="128" y="64"/>
                    <a:pt x="128" y="46"/>
                    <a:pt x="129" y="27"/>
                  </a:cubicBezTo>
                  <a:cubicBezTo>
                    <a:pt x="129" y="25"/>
                    <a:pt x="132" y="24"/>
                    <a:pt x="134" y="22"/>
                  </a:cubicBezTo>
                  <a:cubicBezTo>
                    <a:pt x="136" y="24"/>
                    <a:pt x="137" y="24"/>
                    <a:pt x="137" y="25"/>
                  </a:cubicBezTo>
                  <a:cubicBezTo>
                    <a:pt x="138" y="31"/>
                    <a:pt x="138" y="37"/>
                    <a:pt x="139" y="42"/>
                  </a:cubicBezTo>
                  <a:cubicBezTo>
                    <a:pt x="141" y="55"/>
                    <a:pt x="146" y="68"/>
                    <a:pt x="146" y="81"/>
                  </a:cubicBezTo>
                  <a:cubicBezTo>
                    <a:pt x="147" y="117"/>
                    <a:pt x="168" y="160"/>
                    <a:pt x="166" y="195"/>
                  </a:cubicBezTo>
                  <a:cubicBezTo>
                    <a:pt x="162" y="312"/>
                    <a:pt x="155" y="422"/>
                    <a:pt x="152" y="539"/>
                  </a:cubicBezTo>
                  <a:cubicBezTo>
                    <a:pt x="148" y="704"/>
                    <a:pt x="158" y="862"/>
                    <a:pt x="152" y="1033"/>
                  </a:cubicBezTo>
                  <a:cubicBezTo>
                    <a:pt x="153" y="1037"/>
                    <a:pt x="154" y="1041"/>
                    <a:pt x="155" y="1046"/>
                  </a:cubicBezTo>
                  <a:cubicBezTo>
                    <a:pt x="157" y="1046"/>
                    <a:pt x="158" y="1046"/>
                    <a:pt x="159" y="1046"/>
                  </a:cubicBezTo>
                  <a:cubicBezTo>
                    <a:pt x="159" y="1030"/>
                    <a:pt x="160" y="1014"/>
                    <a:pt x="159" y="999"/>
                  </a:cubicBezTo>
                  <a:cubicBezTo>
                    <a:pt x="159" y="983"/>
                    <a:pt x="156" y="968"/>
                    <a:pt x="156" y="953"/>
                  </a:cubicBezTo>
                  <a:cubicBezTo>
                    <a:pt x="155" y="904"/>
                    <a:pt x="155" y="855"/>
                    <a:pt x="154" y="806"/>
                  </a:cubicBezTo>
                  <a:cubicBezTo>
                    <a:pt x="153" y="781"/>
                    <a:pt x="151" y="756"/>
                    <a:pt x="151" y="731"/>
                  </a:cubicBezTo>
                  <a:cubicBezTo>
                    <a:pt x="151" y="698"/>
                    <a:pt x="151" y="666"/>
                    <a:pt x="152" y="634"/>
                  </a:cubicBezTo>
                  <a:cubicBezTo>
                    <a:pt x="152" y="618"/>
                    <a:pt x="152" y="602"/>
                    <a:pt x="152" y="585"/>
                  </a:cubicBezTo>
                  <a:cubicBezTo>
                    <a:pt x="152" y="570"/>
                    <a:pt x="152" y="555"/>
                    <a:pt x="152" y="539"/>
                  </a:cubicBezTo>
                  <a:cubicBezTo>
                    <a:pt x="152" y="526"/>
                    <a:pt x="153" y="512"/>
                    <a:pt x="154" y="498"/>
                  </a:cubicBezTo>
                  <a:cubicBezTo>
                    <a:pt x="154" y="490"/>
                    <a:pt x="154" y="481"/>
                    <a:pt x="154" y="472"/>
                  </a:cubicBezTo>
                  <a:cubicBezTo>
                    <a:pt x="154" y="464"/>
                    <a:pt x="154" y="457"/>
                    <a:pt x="154" y="449"/>
                  </a:cubicBezTo>
                  <a:cubicBezTo>
                    <a:pt x="154" y="442"/>
                    <a:pt x="155" y="435"/>
                    <a:pt x="156" y="428"/>
                  </a:cubicBezTo>
                  <a:cubicBezTo>
                    <a:pt x="156" y="421"/>
                    <a:pt x="156" y="413"/>
                    <a:pt x="156" y="405"/>
                  </a:cubicBezTo>
                  <a:cubicBezTo>
                    <a:pt x="156" y="400"/>
                    <a:pt x="156" y="395"/>
                    <a:pt x="156" y="390"/>
                  </a:cubicBezTo>
                  <a:cubicBezTo>
                    <a:pt x="155" y="385"/>
                    <a:pt x="155" y="380"/>
                    <a:pt x="155" y="375"/>
                  </a:cubicBezTo>
                  <a:cubicBezTo>
                    <a:pt x="156" y="372"/>
                    <a:pt x="158" y="369"/>
                    <a:pt x="158" y="366"/>
                  </a:cubicBezTo>
                  <a:cubicBezTo>
                    <a:pt x="158" y="363"/>
                    <a:pt x="156" y="360"/>
                    <a:pt x="156" y="357"/>
                  </a:cubicBezTo>
                  <a:cubicBezTo>
                    <a:pt x="156" y="355"/>
                    <a:pt x="157" y="352"/>
                    <a:pt x="157" y="349"/>
                  </a:cubicBezTo>
                  <a:cubicBezTo>
                    <a:pt x="158" y="346"/>
                    <a:pt x="159" y="344"/>
                    <a:pt x="159" y="341"/>
                  </a:cubicBezTo>
                  <a:cubicBezTo>
                    <a:pt x="159" y="338"/>
                    <a:pt x="157" y="334"/>
                    <a:pt x="157" y="331"/>
                  </a:cubicBezTo>
                  <a:cubicBezTo>
                    <a:pt x="157" y="328"/>
                    <a:pt x="160" y="326"/>
                    <a:pt x="160" y="323"/>
                  </a:cubicBezTo>
                  <a:cubicBezTo>
                    <a:pt x="160" y="320"/>
                    <a:pt x="157" y="316"/>
                    <a:pt x="157" y="313"/>
                  </a:cubicBezTo>
                  <a:cubicBezTo>
                    <a:pt x="158" y="308"/>
                    <a:pt x="162" y="303"/>
                    <a:pt x="160" y="298"/>
                  </a:cubicBezTo>
                  <a:cubicBezTo>
                    <a:pt x="158" y="288"/>
                    <a:pt x="163" y="279"/>
                    <a:pt x="161" y="269"/>
                  </a:cubicBezTo>
                  <a:cubicBezTo>
                    <a:pt x="160" y="263"/>
                    <a:pt x="163" y="257"/>
                    <a:pt x="163" y="250"/>
                  </a:cubicBezTo>
                  <a:cubicBezTo>
                    <a:pt x="165" y="238"/>
                    <a:pt x="166" y="225"/>
                    <a:pt x="168" y="213"/>
                  </a:cubicBezTo>
                  <a:cubicBezTo>
                    <a:pt x="170" y="201"/>
                    <a:pt x="173" y="190"/>
                    <a:pt x="174" y="179"/>
                  </a:cubicBezTo>
                  <a:cubicBezTo>
                    <a:pt x="177" y="157"/>
                    <a:pt x="179" y="136"/>
                    <a:pt x="180" y="115"/>
                  </a:cubicBezTo>
                  <a:cubicBezTo>
                    <a:pt x="182" y="93"/>
                    <a:pt x="184" y="175"/>
                    <a:pt x="185" y="154"/>
                  </a:cubicBezTo>
                  <a:cubicBezTo>
                    <a:pt x="187" y="126"/>
                    <a:pt x="189" y="98"/>
                    <a:pt x="191" y="70"/>
                  </a:cubicBezTo>
                  <a:cubicBezTo>
                    <a:pt x="191" y="69"/>
                    <a:pt x="192" y="67"/>
                    <a:pt x="192" y="66"/>
                  </a:cubicBezTo>
                  <a:cubicBezTo>
                    <a:pt x="196" y="67"/>
                    <a:pt x="197" y="67"/>
                    <a:pt x="197" y="68"/>
                  </a:cubicBezTo>
                  <a:cubicBezTo>
                    <a:pt x="196" y="102"/>
                    <a:pt x="197" y="135"/>
                    <a:pt x="196" y="169"/>
                  </a:cubicBezTo>
                  <a:cubicBezTo>
                    <a:pt x="195" y="197"/>
                    <a:pt x="193" y="225"/>
                    <a:pt x="200" y="253"/>
                  </a:cubicBezTo>
                  <a:cubicBezTo>
                    <a:pt x="200" y="255"/>
                    <a:pt x="201" y="256"/>
                    <a:pt x="201" y="257"/>
                  </a:cubicBezTo>
                  <a:cubicBezTo>
                    <a:pt x="204" y="248"/>
                    <a:pt x="205" y="240"/>
                    <a:pt x="206" y="231"/>
                  </a:cubicBezTo>
                  <a:cubicBezTo>
                    <a:pt x="208" y="191"/>
                    <a:pt x="210" y="152"/>
                    <a:pt x="213" y="112"/>
                  </a:cubicBezTo>
                  <a:cubicBezTo>
                    <a:pt x="213" y="106"/>
                    <a:pt x="215" y="100"/>
                    <a:pt x="216" y="95"/>
                  </a:cubicBezTo>
                  <a:cubicBezTo>
                    <a:pt x="218" y="95"/>
                    <a:pt x="220" y="95"/>
                    <a:pt x="221" y="95"/>
                  </a:cubicBezTo>
                  <a:cubicBezTo>
                    <a:pt x="223" y="133"/>
                    <a:pt x="226" y="172"/>
                    <a:pt x="226" y="210"/>
                  </a:cubicBezTo>
                  <a:cubicBezTo>
                    <a:pt x="226" y="249"/>
                    <a:pt x="224" y="184"/>
                    <a:pt x="222" y="223"/>
                  </a:cubicBezTo>
                  <a:cubicBezTo>
                    <a:pt x="224" y="223"/>
                    <a:pt x="225" y="223"/>
                    <a:pt x="226" y="223"/>
                  </a:cubicBezTo>
                  <a:cubicBezTo>
                    <a:pt x="240" y="138"/>
                    <a:pt x="239" y="157"/>
                    <a:pt x="251" y="72"/>
                  </a:cubicBezTo>
                  <a:cubicBezTo>
                    <a:pt x="253" y="72"/>
                    <a:pt x="255" y="72"/>
                    <a:pt x="257" y="72"/>
                  </a:cubicBezTo>
                  <a:cubicBezTo>
                    <a:pt x="252" y="187"/>
                    <a:pt x="248" y="198"/>
                    <a:pt x="244" y="312"/>
                  </a:cubicBezTo>
                  <a:cubicBezTo>
                    <a:pt x="245" y="312"/>
                    <a:pt x="247" y="312"/>
                    <a:pt x="248" y="312"/>
                  </a:cubicBezTo>
                  <a:cubicBezTo>
                    <a:pt x="254" y="233"/>
                    <a:pt x="260" y="257"/>
                    <a:pt x="266" y="178"/>
                  </a:cubicBezTo>
                  <a:cubicBezTo>
                    <a:pt x="268" y="178"/>
                    <a:pt x="270" y="178"/>
                    <a:pt x="272" y="178"/>
                  </a:cubicBezTo>
                  <a:cubicBezTo>
                    <a:pt x="274" y="220"/>
                    <a:pt x="276" y="218"/>
                    <a:pt x="278" y="260"/>
                  </a:cubicBezTo>
                  <a:cubicBezTo>
                    <a:pt x="279" y="260"/>
                    <a:pt x="281" y="260"/>
                    <a:pt x="282" y="260"/>
                  </a:cubicBezTo>
                  <a:cubicBezTo>
                    <a:pt x="282" y="258"/>
                    <a:pt x="283" y="359"/>
                    <a:pt x="283" y="357"/>
                  </a:cubicBezTo>
                  <a:cubicBezTo>
                    <a:pt x="286" y="329"/>
                    <a:pt x="288" y="302"/>
                    <a:pt x="290" y="274"/>
                  </a:cubicBezTo>
                  <a:cubicBezTo>
                    <a:pt x="292" y="250"/>
                    <a:pt x="294" y="226"/>
                    <a:pt x="295" y="202"/>
                  </a:cubicBezTo>
                  <a:cubicBezTo>
                    <a:pt x="296" y="200"/>
                    <a:pt x="298" y="198"/>
                    <a:pt x="300" y="196"/>
                  </a:cubicBezTo>
                  <a:cubicBezTo>
                    <a:pt x="301" y="196"/>
                    <a:pt x="303" y="196"/>
                    <a:pt x="304" y="196"/>
                  </a:cubicBezTo>
                  <a:cubicBezTo>
                    <a:pt x="301" y="279"/>
                    <a:pt x="298" y="259"/>
                    <a:pt x="295" y="342"/>
                  </a:cubicBezTo>
                  <a:cubicBezTo>
                    <a:pt x="296" y="342"/>
                    <a:pt x="297" y="342"/>
                    <a:pt x="298" y="342"/>
                  </a:cubicBezTo>
                  <a:cubicBezTo>
                    <a:pt x="299" y="336"/>
                    <a:pt x="301" y="329"/>
                    <a:pt x="301" y="322"/>
                  </a:cubicBezTo>
                  <a:cubicBezTo>
                    <a:pt x="305" y="288"/>
                    <a:pt x="308" y="356"/>
                    <a:pt x="311" y="322"/>
                  </a:cubicBezTo>
                  <a:cubicBezTo>
                    <a:pt x="315" y="273"/>
                    <a:pt x="320" y="223"/>
                    <a:pt x="325" y="174"/>
                  </a:cubicBezTo>
                  <a:cubicBezTo>
                    <a:pt x="325" y="172"/>
                    <a:pt x="326" y="169"/>
                    <a:pt x="327" y="167"/>
                  </a:cubicBezTo>
                  <a:cubicBezTo>
                    <a:pt x="330" y="167"/>
                    <a:pt x="331" y="168"/>
                    <a:pt x="331" y="168"/>
                  </a:cubicBezTo>
                  <a:cubicBezTo>
                    <a:pt x="330" y="206"/>
                    <a:pt x="329" y="244"/>
                    <a:pt x="328" y="282"/>
                  </a:cubicBezTo>
                  <a:cubicBezTo>
                    <a:pt x="327" y="301"/>
                    <a:pt x="326" y="319"/>
                    <a:pt x="326" y="338"/>
                  </a:cubicBezTo>
                  <a:cubicBezTo>
                    <a:pt x="326" y="341"/>
                    <a:pt x="329" y="344"/>
                    <a:pt x="330" y="347"/>
                  </a:cubicBezTo>
                  <a:cubicBezTo>
                    <a:pt x="331" y="347"/>
                    <a:pt x="333" y="347"/>
                    <a:pt x="334" y="347"/>
                  </a:cubicBezTo>
                  <a:cubicBezTo>
                    <a:pt x="334" y="346"/>
                    <a:pt x="335" y="346"/>
                    <a:pt x="335" y="345"/>
                  </a:cubicBezTo>
                  <a:cubicBezTo>
                    <a:pt x="340" y="328"/>
                    <a:pt x="333" y="310"/>
                    <a:pt x="347" y="293"/>
                  </a:cubicBezTo>
                  <a:cubicBezTo>
                    <a:pt x="351" y="288"/>
                    <a:pt x="349" y="281"/>
                    <a:pt x="350" y="274"/>
                  </a:cubicBezTo>
                  <a:cubicBezTo>
                    <a:pt x="351" y="270"/>
                    <a:pt x="352" y="266"/>
                    <a:pt x="353" y="262"/>
                  </a:cubicBezTo>
                  <a:cubicBezTo>
                    <a:pt x="354" y="262"/>
                    <a:pt x="356" y="262"/>
                    <a:pt x="358" y="262"/>
                  </a:cubicBezTo>
                  <a:cubicBezTo>
                    <a:pt x="362" y="357"/>
                    <a:pt x="350" y="289"/>
                    <a:pt x="350" y="383"/>
                  </a:cubicBezTo>
                  <a:cubicBezTo>
                    <a:pt x="351" y="383"/>
                    <a:pt x="351" y="382"/>
                    <a:pt x="351" y="381"/>
                  </a:cubicBezTo>
                  <a:cubicBezTo>
                    <a:pt x="354" y="345"/>
                    <a:pt x="356" y="368"/>
                    <a:pt x="359" y="333"/>
                  </a:cubicBezTo>
                  <a:cubicBezTo>
                    <a:pt x="361" y="314"/>
                    <a:pt x="363" y="295"/>
                    <a:pt x="365" y="276"/>
                  </a:cubicBezTo>
                  <a:cubicBezTo>
                    <a:pt x="365" y="275"/>
                    <a:pt x="367" y="274"/>
                    <a:pt x="367" y="273"/>
                  </a:cubicBezTo>
                  <a:cubicBezTo>
                    <a:pt x="369" y="273"/>
                    <a:pt x="370" y="273"/>
                    <a:pt x="371" y="273"/>
                  </a:cubicBezTo>
                  <a:cubicBezTo>
                    <a:pt x="371" y="292"/>
                    <a:pt x="371" y="311"/>
                    <a:pt x="371" y="330"/>
                  </a:cubicBezTo>
                  <a:cubicBezTo>
                    <a:pt x="373" y="330"/>
                    <a:pt x="374" y="330"/>
                    <a:pt x="376" y="330"/>
                  </a:cubicBezTo>
                  <a:cubicBezTo>
                    <a:pt x="385" y="232"/>
                    <a:pt x="393" y="238"/>
                    <a:pt x="402" y="140"/>
                  </a:cubicBezTo>
                  <a:cubicBezTo>
                    <a:pt x="403" y="140"/>
                    <a:pt x="404" y="140"/>
                    <a:pt x="406" y="140"/>
                  </a:cubicBezTo>
                  <a:cubicBezTo>
                    <a:pt x="412" y="220"/>
                    <a:pt x="401" y="196"/>
                    <a:pt x="400" y="275"/>
                  </a:cubicBezTo>
                  <a:cubicBezTo>
                    <a:pt x="401" y="266"/>
                    <a:pt x="403" y="360"/>
                    <a:pt x="403" y="351"/>
                  </a:cubicBezTo>
                  <a:cubicBezTo>
                    <a:pt x="406" y="312"/>
                    <a:pt x="408" y="273"/>
                    <a:pt x="411" y="235"/>
                  </a:cubicBezTo>
                  <a:cubicBezTo>
                    <a:pt x="411" y="232"/>
                    <a:pt x="413" y="229"/>
                    <a:pt x="414" y="226"/>
                  </a:cubicBezTo>
                  <a:cubicBezTo>
                    <a:pt x="415" y="226"/>
                    <a:pt x="416" y="226"/>
                    <a:pt x="418" y="226"/>
                  </a:cubicBezTo>
                  <a:cubicBezTo>
                    <a:pt x="423" y="280"/>
                    <a:pt x="415" y="231"/>
                    <a:pt x="421" y="285"/>
                  </a:cubicBezTo>
                  <a:cubicBezTo>
                    <a:pt x="421" y="284"/>
                    <a:pt x="421" y="283"/>
                    <a:pt x="422" y="282"/>
                  </a:cubicBezTo>
                  <a:cubicBezTo>
                    <a:pt x="425" y="243"/>
                    <a:pt x="428" y="306"/>
                    <a:pt x="431" y="266"/>
                  </a:cubicBezTo>
                  <a:cubicBezTo>
                    <a:pt x="433" y="239"/>
                    <a:pt x="436" y="212"/>
                    <a:pt x="439" y="185"/>
                  </a:cubicBezTo>
                  <a:cubicBezTo>
                    <a:pt x="439" y="183"/>
                    <a:pt x="441" y="181"/>
                    <a:pt x="442" y="180"/>
                  </a:cubicBezTo>
                  <a:cubicBezTo>
                    <a:pt x="445" y="183"/>
                    <a:pt x="446" y="185"/>
                    <a:pt x="446" y="188"/>
                  </a:cubicBezTo>
                  <a:cubicBezTo>
                    <a:pt x="446" y="198"/>
                    <a:pt x="445" y="207"/>
                    <a:pt x="445" y="217"/>
                  </a:cubicBezTo>
                  <a:cubicBezTo>
                    <a:pt x="444" y="252"/>
                    <a:pt x="445" y="286"/>
                    <a:pt x="444" y="320"/>
                  </a:cubicBezTo>
                  <a:cubicBezTo>
                    <a:pt x="439" y="414"/>
                    <a:pt x="463" y="341"/>
                    <a:pt x="458" y="435"/>
                  </a:cubicBezTo>
                  <a:cubicBezTo>
                    <a:pt x="453" y="541"/>
                    <a:pt x="451" y="656"/>
                    <a:pt x="456" y="761"/>
                  </a:cubicBezTo>
                  <a:cubicBezTo>
                    <a:pt x="459" y="811"/>
                    <a:pt x="439" y="857"/>
                    <a:pt x="443" y="907"/>
                  </a:cubicBezTo>
                  <a:cubicBezTo>
                    <a:pt x="443" y="916"/>
                    <a:pt x="445" y="926"/>
                    <a:pt x="445" y="933"/>
                  </a:cubicBezTo>
                  <a:cubicBezTo>
                    <a:pt x="445" y="920"/>
                    <a:pt x="445" y="904"/>
                    <a:pt x="445" y="889"/>
                  </a:cubicBezTo>
                  <a:cubicBezTo>
                    <a:pt x="445" y="749"/>
                    <a:pt x="445" y="609"/>
                    <a:pt x="456" y="470"/>
                  </a:cubicBezTo>
                  <a:cubicBezTo>
                    <a:pt x="462" y="392"/>
                    <a:pt x="466" y="374"/>
                    <a:pt x="472" y="297"/>
                  </a:cubicBezTo>
                  <a:cubicBezTo>
                    <a:pt x="476" y="236"/>
                    <a:pt x="481" y="220"/>
                    <a:pt x="486" y="159"/>
                  </a:cubicBezTo>
                  <a:cubicBezTo>
                    <a:pt x="487" y="146"/>
                    <a:pt x="489" y="134"/>
                    <a:pt x="491" y="121"/>
                  </a:cubicBezTo>
                  <a:cubicBezTo>
                    <a:pt x="492" y="119"/>
                    <a:pt x="494" y="118"/>
                    <a:pt x="495" y="116"/>
                  </a:cubicBezTo>
                  <a:cubicBezTo>
                    <a:pt x="496" y="117"/>
                    <a:pt x="497" y="117"/>
                    <a:pt x="498" y="117"/>
                  </a:cubicBezTo>
                  <a:cubicBezTo>
                    <a:pt x="498" y="119"/>
                    <a:pt x="497" y="120"/>
                    <a:pt x="497" y="122"/>
                  </a:cubicBezTo>
                  <a:cubicBezTo>
                    <a:pt x="498" y="135"/>
                    <a:pt x="499" y="149"/>
                    <a:pt x="500" y="163"/>
                  </a:cubicBezTo>
                  <a:cubicBezTo>
                    <a:pt x="501" y="223"/>
                    <a:pt x="496" y="180"/>
                    <a:pt x="496" y="240"/>
                  </a:cubicBezTo>
                  <a:cubicBezTo>
                    <a:pt x="497" y="322"/>
                    <a:pt x="505" y="386"/>
                    <a:pt x="499" y="468"/>
                  </a:cubicBezTo>
                  <a:cubicBezTo>
                    <a:pt x="491" y="567"/>
                    <a:pt x="498" y="682"/>
                    <a:pt x="482" y="782"/>
                  </a:cubicBezTo>
                  <a:cubicBezTo>
                    <a:pt x="482" y="791"/>
                    <a:pt x="483" y="800"/>
                    <a:pt x="484" y="810"/>
                  </a:cubicBezTo>
                  <a:cubicBezTo>
                    <a:pt x="486" y="808"/>
                    <a:pt x="486" y="807"/>
                    <a:pt x="486" y="805"/>
                  </a:cubicBezTo>
                  <a:cubicBezTo>
                    <a:pt x="488" y="746"/>
                    <a:pt x="490" y="687"/>
                    <a:pt x="492" y="627"/>
                  </a:cubicBezTo>
                  <a:cubicBezTo>
                    <a:pt x="494" y="574"/>
                    <a:pt x="495" y="521"/>
                    <a:pt x="499" y="468"/>
                  </a:cubicBezTo>
                  <a:cubicBezTo>
                    <a:pt x="504" y="393"/>
                    <a:pt x="513" y="319"/>
                    <a:pt x="519" y="244"/>
                  </a:cubicBezTo>
                  <a:cubicBezTo>
                    <a:pt x="522" y="214"/>
                    <a:pt x="523" y="288"/>
                    <a:pt x="527" y="258"/>
                  </a:cubicBezTo>
                  <a:cubicBezTo>
                    <a:pt x="529" y="245"/>
                    <a:pt x="540" y="232"/>
                    <a:pt x="539" y="219"/>
                  </a:cubicBezTo>
                  <a:cubicBezTo>
                    <a:pt x="539" y="217"/>
                    <a:pt x="540" y="216"/>
                    <a:pt x="540" y="214"/>
                  </a:cubicBezTo>
                  <a:cubicBezTo>
                    <a:pt x="541" y="214"/>
                    <a:pt x="542" y="214"/>
                    <a:pt x="543" y="214"/>
                  </a:cubicBezTo>
                  <a:cubicBezTo>
                    <a:pt x="544" y="226"/>
                    <a:pt x="545" y="238"/>
                    <a:pt x="547" y="249"/>
                  </a:cubicBezTo>
                  <a:cubicBezTo>
                    <a:pt x="547" y="249"/>
                    <a:pt x="548" y="249"/>
                    <a:pt x="548" y="249"/>
                  </a:cubicBezTo>
                  <a:cubicBezTo>
                    <a:pt x="551" y="228"/>
                    <a:pt x="553" y="206"/>
                    <a:pt x="555" y="185"/>
                  </a:cubicBezTo>
                  <a:cubicBezTo>
                    <a:pt x="557" y="185"/>
                    <a:pt x="559" y="185"/>
                    <a:pt x="561" y="185"/>
                  </a:cubicBezTo>
                  <a:cubicBezTo>
                    <a:pt x="563" y="273"/>
                    <a:pt x="552" y="258"/>
                    <a:pt x="550" y="347"/>
                  </a:cubicBezTo>
                  <a:cubicBezTo>
                    <a:pt x="552" y="337"/>
                    <a:pt x="553" y="327"/>
                    <a:pt x="554" y="318"/>
                  </a:cubicBezTo>
                  <a:cubicBezTo>
                    <a:pt x="559" y="262"/>
                    <a:pt x="564" y="310"/>
                    <a:pt x="569" y="255"/>
                  </a:cubicBezTo>
                  <a:cubicBezTo>
                    <a:pt x="571" y="235"/>
                    <a:pt x="573" y="111"/>
                    <a:pt x="575" y="91"/>
                  </a:cubicBezTo>
                  <a:cubicBezTo>
                    <a:pt x="575" y="90"/>
                    <a:pt x="578" y="88"/>
                    <a:pt x="580" y="87"/>
                  </a:cubicBezTo>
                  <a:cubicBezTo>
                    <a:pt x="581" y="89"/>
                    <a:pt x="584" y="90"/>
                    <a:pt x="584" y="91"/>
                  </a:cubicBezTo>
                  <a:cubicBezTo>
                    <a:pt x="584" y="96"/>
                    <a:pt x="583" y="101"/>
                    <a:pt x="583" y="106"/>
                  </a:cubicBezTo>
                  <a:cubicBezTo>
                    <a:pt x="582" y="124"/>
                    <a:pt x="581" y="142"/>
                    <a:pt x="581" y="160"/>
                  </a:cubicBezTo>
                  <a:cubicBezTo>
                    <a:pt x="580" y="173"/>
                    <a:pt x="581" y="186"/>
                    <a:pt x="581" y="197"/>
                  </a:cubicBezTo>
                  <a:cubicBezTo>
                    <a:pt x="582" y="192"/>
                    <a:pt x="583" y="186"/>
                    <a:pt x="585" y="179"/>
                  </a:cubicBezTo>
                  <a:cubicBezTo>
                    <a:pt x="586" y="179"/>
                    <a:pt x="587" y="179"/>
                    <a:pt x="588" y="179"/>
                  </a:cubicBezTo>
                  <a:cubicBezTo>
                    <a:pt x="593" y="224"/>
                    <a:pt x="588" y="268"/>
                    <a:pt x="586" y="313"/>
                  </a:cubicBezTo>
                  <a:cubicBezTo>
                    <a:pt x="584" y="358"/>
                    <a:pt x="581" y="403"/>
                    <a:pt x="578" y="448"/>
                  </a:cubicBezTo>
                  <a:cubicBezTo>
                    <a:pt x="579" y="448"/>
                    <a:pt x="580" y="448"/>
                    <a:pt x="581" y="448"/>
                  </a:cubicBezTo>
                  <a:cubicBezTo>
                    <a:pt x="591" y="336"/>
                    <a:pt x="601" y="225"/>
                    <a:pt x="611" y="114"/>
                  </a:cubicBezTo>
                  <a:cubicBezTo>
                    <a:pt x="613" y="114"/>
                    <a:pt x="615" y="114"/>
                    <a:pt x="617" y="114"/>
                  </a:cubicBezTo>
                  <a:cubicBezTo>
                    <a:pt x="617" y="128"/>
                    <a:pt x="617" y="143"/>
                    <a:pt x="617" y="157"/>
                  </a:cubicBezTo>
                  <a:cubicBezTo>
                    <a:pt x="619" y="157"/>
                    <a:pt x="620" y="157"/>
                    <a:pt x="622" y="158"/>
                  </a:cubicBezTo>
                  <a:cubicBezTo>
                    <a:pt x="623" y="155"/>
                    <a:pt x="625" y="152"/>
                    <a:pt x="626" y="150"/>
                  </a:cubicBezTo>
                  <a:cubicBezTo>
                    <a:pt x="628" y="150"/>
                    <a:pt x="629" y="150"/>
                    <a:pt x="630" y="150"/>
                  </a:cubicBezTo>
                  <a:cubicBezTo>
                    <a:pt x="629" y="307"/>
                    <a:pt x="608" y="464"/>
                    <a:pt x="605" y="621"/>
                  </a:cubicBezTo>
                  <a:cubicBezTo>
                    <a:pt x="611" y="562"/>
                    <a:pt x="615" y="503"/>
                    <a:pt x="621" y="443"/>
                  </a:cubicBezTo>
                  <a:cubicBezTo>
                    <a:pt x="626" y="384"/>
                    <a:pt x="632" y="324"/>
                    <a:pt x="638" y="264"/>
                  </a:cubicBezTo>
                  <a:cubicBezTo>
                    <a:pt x="644" y="206"/>
                    <a:pt x="651" y="147"/>
                    <a:pt x="657" y="88"/>
                  </a:cubicBezTo>
                  <a:cubicBezTo>
                    <a:pt x="659" y="88"/>
                    <a:pt x="660" y="88"/>
                    <a:pt x="661" y="88"/>
                  </a:cubicBezTo>
                  <a:cubicBezTo>
                    <a:pt x="662" y="89"/>
                    <a:pt x="662" y="90"/>
                    <a:pt x="662" y="91"/>
                  </a:cubicBezTo>
                  <a:cubicBezTo>
                    <a:pt x="662" y="110"/>
                    <a:pt x="664" y="129"/>
                    <a:pt x="662" y="148"/>
                  </a:cubicBezTo>
                  <a:cubicBezTo>
                    <a:pt x="657" y="210"/>
                    <a:pt x="652" y="273"/>
                    <a:pt x="646" y="336"/>
                  </a:cubicBezTo>
                  <a:cubicBezTo>
                    <a:pt x="640" y="404"/>
                    <a:pt x="633" y="473"/>
                    <a:pt x="629" y="542"/>
                  </a:cubicBezTo>
                  <a:cubicBezTo>
                    <a:pt x="625" y="607"/>
                    <a:pt x="624" y="672"/>
                    <a:pt x="622" y="738"/>
                  </a:cubicBezTo>
                  <a:cubicBezTo>
                    <a:pt x="621" y="793"/>
                    <a:pt x="621" y="848"/>
                    <a:pt x="621" y="904"/>
                  </a:cubicBezTo>
                  <a:cubicBezTo>
                    <a:pt x="620" y="983"/>
                    <a:pt x="618" y="1063"/>
                    <a:pt x="617" y="1142"/>
                  </a:cubicBezTo>
                  <a:cubicBezTo>
                    <a:pt x="617" y="1148"/>
                    <a:pt x="621" y="1154"/>
                    <a:pt x="622" y="1160"/>
                  </a:cubicBezTo>
                  <a:cubicBezTo>
                    <a:pt x="623" y="1161"/>
                    <a:pt x="623" y="1163"/>
                    <a:pt x="622" y="1165"/>
                  </a:cubicBezTo>
                  <a:cubicBezTo>
                    <a:pt x="621" y="1167"/>
                    <a:pt x="617" y="1169"/>
                    <a:pt x="617" y="1172"/>
                  </a:cubicBezTo>
                  <a:cubicBezTo>
                    <a:pt x="616" y="1177"/>
                    <a:pt x="616" y="1182"/>
                    <a:pt x="617" y="1187"/>
                  </a:cubicBezTo>
                  <a:cubicBezTo>
                    <a:pt x="620" y="1239"/>
                    <a:pt x="622" y="1291"/>
                    <a:pt x="626" y="1342"/>
                  </a:cubicBezTo>
                  <a:cubicBezTo>
                    <a:pt x="630" y="1383"/>
                    <a:pt x="563" y="1296"/>
                    <a:pt x="569" y="1337"/>
                  </a:cubicBezTo>
                  <a:cubicBezTo>
                    <a:pt x="574" y="1368"/>
                    <a:pt x="580" y="1351"/>
                    <a:pt x="585" y="1382"/>
                  </a:cubicBezTo>
                  <a:cubicBezTo>
                    <a:pt x="590" y="1417"/>
                    <a:pt x="595" y="1434"/>
                    <a:pt x="600" y="1469"/>
                  </a:cubicBezTo>
                  <a:cubicBezTo>
                    <a:pt x="603" y="1490"/>
                    <a:pt x="604" y="1468"/>
                    <a:pt x="606" y="1489"/>
                  </a:cubicBezTo>
                  <a:cubicBezTo>
                    <a:pt x="606" y="1493"/>
                    <a:pt x="603" y="1528"/>
                    <a:pt x="602" y="1532"/>
                  </a:cubicBezTo>
                  <a:cubicBezTo>
                    <a:pt x="600" y="1532"/>
                    <a:pt x="599" y="1532"/>
                    <a:pt x="598" y="1532"/>
                  </a:cubicBezTo>
                  <a:cubicBezTo>
                    <a:pt x="595" y="1531"/>
                    <a:pt x="592" y="1529"/>
                    <a:pt x="591" y="1527"/>
                  </a:cubicBezTo>
                  <a:cubicBezTo>
                    <a:pt x="582" y="1513"/>
                    <a:pt x="571" y="1468"/>
                    <a:pt x="564" y="1453"/>
                  </a:cubicBezTo>
                  <a:cubicBezTo>
                    <a:pt x="558" y="1441"/>
                    <a:pt x="556" y="1474"/>
                    <a:pt x="552" y="1462"/>
                  </a:cubicBezTo>
                  <a:cubicBezTo>
                    <a:pt x="551" y="1460"/>
                    <a:pt x="549" y="1458"/>
                    <a:pt x="548" y="1456"/>
                  </a:cubicBezTo>
                  <a:cubicBezTo>
                    <a:pt x="547" y="1456"/>
                    <a:pt x="545" y="1456"/>
                    <a:pt x="544" y="1456"/>
                  </a:cubicBezTo>
                  <a:cubicBezTo>
                    <a:pt x="544" y="1458"/>
                    <a:pt x="544" y="1460"/>
                    <a:pt x="544" y="1462"/>
                  </a:cubicBezTo>
                  <a:cubicBezTo>
                    <a:pt x="543" y="1480"/>
                    <a:pt x="542" y="1453"/>
                    <a:pt x="540" y="1471"/>
                  </a:cubicBezTo>
                  <a:cubicBezTo>
                    <a:pt x="540" y="1473"/>
                    <a:pt x="538" y="1475"/>
                    <a:pt x="537" y="1477"/>
                  </a:cubicBezTo>
                  <a:cubicBezTo>
                    <a:pt x="536" y="1477"/>
                    <a:pt x="534" y="1477"/>
                    <a:pt x="533" y="1476"/>
                  </a:cubicBezTo>
                  <a:cubicBezTo>
                    <a:pt x="532" y="1474"/>
                    <a:pt x="529" y="1472"/>
                    <a:pt x="529" y="1470"/>
                  </a:cubicBezTo>
                  <a:cubicBezTo>
                    <a:pt x="526" y="1455"/>
                    <a:pt x="524" y="1484"/>
                    <a:pt x="522" y="1470"/>
                  </a:cubicBezTo>
                  <a:cubicBezTo>
                    <a:pt x="521" y="1466"/>
                    <a:pt x="600" y="1590"/>
                    <a:pt x="587" y="1589"/>
                  </a:cubicBezTo>
                  <a:cubicBezTo>
                    <a:pt x="586" y="1589"/>
                    <a:pt x="585" y="1587"/>
                    <a:pt x="584" y="1586"/>
                  </a:cubicBezTo>
                  <a:cubicBezTo>
                    <a:pt x="582" y="1583"/>
                    <a:pt x="580" y="1580"/>
                    <a:pt x="579" y="1577"/>
                  </a:cubicBezTo>
                  <a:cubicBezTo>
                    <a:pt x="562" y="1538"/>
                    <a:pt x="556" y="1518"/>
                    <a:pt x="550" y="1478"/>
                  </a:cubicBezTo>
                  <a:cubicBezTo>
                    <a:pt x="549" y="1472"/>
                    <a:pt x="542" y="1468"/>
                    <a:pt x="534" y="1463"/>
                  </a:cubicBezTo>
                  <a:cubicBezTo>
                    <a:pt x="534" y="1468"/>
                    <a:pt x="535" y="1473"/>
                    <a:pt x="536" y="1478"/>
                  </a:cubicBezTo>
                  <a:cubicBezTo>
                    <a:pt x="538" y="1494"/>
                    <a:pt x="541" y="1510"/>
                    <a:pt x="543" y="1526"/>
                  </a:cubicBezTo>
                  <a:cubicBezTo>
                    <a:pt x="546" y="1556"/>
                    <a:pt x="549" y="1568"/>
                    <a:pt x="551" y="1598"/>
                  </a:cubicBezTo>
                  <a:cubicBezTo>
                    <a:pt x="551" y="1600"/>
                    <a:pt x="549" y="1602"/>
                    <a:pt x="548" y="1604"/>
                  </a:cubicBezTo>
                  <a:cubicBezTo>
                    <a:pt x="547" y="1604"/>
                    <a:pt x="546" y="1604"/>
                    <a:pt x="544" y="1604"/>
                  </a:cubicBezTo>
                  <a:cubicBezTo>
                    <a:pt x="543" y="1602"/>
                    <a:pt x="541" y="1600"/>
                    <a:pt x="540" y="1598"/>
                  </a:cubicBezTo>
                  <a:cubicBezTo>
                    <a:pt x="535" y="1583"/>
                    <a:pt x="528" y="1588"/>
                    <a:pt x="525" y="1573"/>
                  </a:cubicBezTo>
                  <a:cubicBezTo>
                    <a:pt x="517" y="1539"/>
                    <a:pt x="510" y="1504"/>
                    <a:pt x="504" y="1470"/>
                  </a:cubicBezTo>
                  <a:cubicBezTo>
                    <a:pt x="498" y="1438"/>
                    <a:pt x="492" y="1453"/>
                    <a:pt x="488" y="1421"/>
                  </a:cubicBezTo>
                  <a:cubicBezTo>
                    <a:pt x="484" y="1388"/>
                    <a:pt x="479" y="1355"/>
                    <a:pt x="467" y="1323"/>
                  </a:cubicBezTo>
                  <a:cubicBezTo>
                    <a:pt x="465" y="1318"/>
                    <a:pt x="463" y="1312"/>
                    <a:pt x="461" y="1307"/>
                  </a:cubicBezTo>
                  <a:cubicBezTo>
                    <a:pt x="460" y="1307"/>
                    <a:pt x="459" y="1307"/>
                    <a:pt x="458" y="1307"/>
                  </a:cubicBezTo>
                  <a:cubicBezTo>
                    <a:pt x="458" y="1311"/>
                    <a:pt x="458" y="1314"/>
                    <a:pt x="459" y="1317"/>
                  </a:cubicBezTo>
                  <a:cubicBezTo>
                    <a:pt x="463" y="1330"/>
                    <a:pt x="466" y="1342"/>
                    <a:pt x="469" y="1355"/>
                  </a:cubicBezTo>
                  <a:cubicBezTo>
                    <a:pt x="473" y="1371"/>
                    <a:pt x="476" y="1387"/>
                    <a:pt x="480" y="1403"/>
                  </a:cubicBezTo>
                  <a:cubicBezTo>
                    <a:pt x="483" y="1416"/>
                    <a:pt x="485" y="1429"/>
                    <a:pt x="487" y="1442"/>
                  </a:cubicBezTo>
                  <a:cubicBezTo>
                    <a:pt x="491" y="1462"/>
                    <a:pt x="495" y="1435"/>
                    <a:pt x="497" y="1455"/>
                  </a:cubicBezTo>
                  <a:cubicBezTo>
                    <a:pt x="499" y="1476"/>
                    <a:pt x="500" y="1498"/>
                    <a:pt x="502" y="1519"/>
                  </a:cubicBezTo>
                  <a:cubicBezTo>
                    <a:pt x="502" y="1521"/>
                    <a:pt x="500" y="1523"/>
                    <a:pt x="499" y="1524"/>
                  </a:cubicBezTo>
                  <a:cubicBezTo>
                    <a:pt x="498" y="1524"/>
                    <a:pt x="497" y="1524"/>
                    <a:pt x="496" y="1524"/>
                  </a:cubicBezTo>
                  <a:cubicBezTo>
                    <a:pt x="494" y="1522"/>
                    <a:pt x="492" y="1520"/>
                    <a:pt x="491" y="1518"/>
                  </a:cubicBezTo>
                  <a:cubicBezTo>
                    <a:pt x="487" y="1510"/>
                    <a:pt x="484" y="1533"/>
                    <a:pt x="482" y="1525"/>
                  </a:cubicBezTo>
                  <a:cubicBezTo>
                    <a:pt x="481" y="1521"/>
                    <a:pt x="478" y="1519"/>
                    <a:pt x="468" y="1519"/>
                  </a:cubicBezTo>
                  <a:cubicBezTo>
                    <a:pt x="468" y="1521"/>
                    <a:pt x="468" y="1523"/>
                    <a:pt x="469" y="1524"/>
                  </a:cubicBezTo>
                  <a:cubicBezTo>
                    <a:pt x="470" y="1541"/>
                    <a:pt x="472" y="1557"/>
                    <a:pt x="474" y="1574"/>
                  </a:cubicBezTo>
                  <a:cubicBezTo>
                    <a:pt x="474" y="1576"/>
                    <a:pt x="475" y="1578"/>
                    <a:pt x="473" y="1580"/>
                  </a:cubicBezTo>
                  <a:cubicBezTo>
                    <a:pt x="465" y="1584"/>
                    <a:pt x="468" y="1589"/>
                    <a:pt x="467" y="1594"/>
                  </a:cubicBezTo>
                  <a:cubicBezTo>
                    <a:pt x="467" y="1595"/>
                    <a:pt x="465" y="1597"/>
                    <a:pt x="465" y="1599"/>
                  </a:cubicBezTo>
                  <a:cubicBezTo>
                    <a:pt x="463" y="1599"/>
                    <a:pt x="461" y="1599"/>
                    <a:pt x="460" y="1599"/>
                  </a:cubicBezTo>
                  <a:cubicBezTo>
                    <a:pt x="458" y="1595"/>
                    <a:pt x="455" y="1608"/>
                    <a:pt x="454" y="1604"/>
                  </a:cubicBezTo>
                  <a:cubicBezTo>
                    <a:pt x="446" y="1570"/>
                    <a:pt x="436" y="1588"/>
                    <a:pt x="430" y="1554"/>
                  </a:cubicBezTo>
                  <a:cubicBezTo>
                    <a:pt x="420" y="1494"/>
                    <a:pt x="410" y="1434"/>
                    <a:pt x="390" y="1375"/>
                  </a:cubicBezTo>
                  <a:cubicBezTo>
                    <a:pt x="388" y="1370"/>
                    <a:pt x="386" y="1365"/>
                    <a:pt x="384" y="1359"/>
                  </a:cubicBezTo>
                  <a:cubicBezTo>
                    <a:pt x="382" y="1361"/>
                    <a:pt x="381" y="1362"/>
                    <a:pt x="382" y="1364"/>
                  </a:cubicBezTo>
                  <a:cubicBezTo>
                    <a:pt x="385" y="1382"/>
                    <a:pt x="388" y="1401"/>
                    <a:pt x="390" y="1420"/>
                  </a:cubicBezTo>
                  <a:cubicBezTo>
                    <a:pt x="392" y="1435"/>
                    <a:pt x="393" y="1450"/>
                    <a:pt x="395" y="1465"/>
                  </a:cubicBezTo>
                  <a:cubicBezTo>
                    <a:pt x="400" y="1498"/>
                    <a:pt x="406" y="1530"/>
                    <a:pt x="411" y="1563"/>
                  </a:cubicBezTo>
                  <a:cubicBezTo>
                    <a:pt x="412" y="1568"/>
                    <a:pt x="409" y="1572"/>
                    <a:pt x="407" y="1577"/>
                  </a:cubicBezTo>
                  <a:cubicBezTo>
                    <a:pt x="407" y="1578"/>
                    <a:pt x="406" y="1579"/>
                    <a:pt x="407" y="1580"/>
                  </a:cubicBezTo>
                  <a:cubicBezTo>
                    <a:pt x="408" y="1589"/>
                    <a:pt x="410" y="1598"/>
                    <a:pt x="412" y="1606"/>
                  </a:cubicBezTo>
                  <a:cubicBezTo>
                    <a:pt x="415" y="1620"/>
                    <a:pt x="417" y="1581"/>
                    <a:pt x="419" y="1594"/>
                  </a:cubicBezTo>
                  <a:cubicBezTo>
                    <a:pt x="420" y="1596"/>
                    <a:pt x="418" y="1599"/>
                    <a:pt x="418" y="1601"/>
                  </a:cubicBezTo>
                  <a:cubicBezTo>
                    <a:pt x="416" y="1601"/>
                    <a:pt x="415" y="1601"/>
                    <a:pt x="413" y="1601"/>
                  </a:cubicBezTo>
                  <a:cubicBezTo>
                    <a:pt x="412" y="1599"/>
                    <a:pt x="410" y="1597"/>
                    <a:pt x="409" y="1594"/>
                  </a:cubicBezTo>
                  <a:cubicBezTo>
                    <a:pt x="406" y="1585"/>
                    <a:pt x="404" y="1627"/>
                    <a:pt x="401" y="1618"/>
                  </a:cubicBezTo>
                  <a:cubicBezTo>
                    <a:pt x="394" y="1599"/>
                    <a:pt x="386" y="1580"/>
                    <a:pt x="380" y="1561"/>
                  </a:cubicBezTo>
                  <a:cubicBezTo>
                    <a:pt x="375" y="1546"/>
                    <a:pt x="372" y="1532"/>
                    <a:pt x="367" y="1517"/>
                  </a:cubicBezTo>
                  <a:cubicBezTo>
                    <a:pt x="367" y="1527"/>
                    <a:pt x="369" y="1537"/>
                    <a:pt x="371" y="1547"/>
                  </a:cubicBezTo>
                  <a:cubicBezTo>
                    <a:pt x="375" y="1566"/>
                    <a:pt x="379" y="1585"/>
                    <a:pt x="383" y="1604"/>
                  </a:cubicBezTo>
                  <a:cubicBezTo>
                    <a:pt x="383" y="1606"/>
                    <a:pt x="382" y="1609"/>
                    <a:pt x="381" y="1611"/>
                  </a:cubicBezTo>
                  <a:cubicBezTo>
                    <a:pt x="380" y="1611"/>
                    <a:pt x="378" y="1611"/>
                    <a:pt x="376" y="1611"/>
                  </a:cubicBezTo>
                  <a:cubicBezTo>
                    <a:pt x="374" y="1607"/>
                    <a:pt x="371" y="1603"/>
                    <a:pt x="370" y="1599"/>
                  </a:cubicBezTo>
                  <a:cubicBezTo>
                    <a:pt x="361" y="1562"/>
                    <a:pt x="352" y="1525"/>
                    <a:pt x="343" y="1489"/>
                  </a:cubicBezTo>
                  <a:cubicBezTo>
                    <a:pt x="336" y="1462"/>
                    <a:pt x="329" y="1435"/>
                    <a:pt x="322" y="1408"/>
                  </a:cubicBezTo>
                  <a:cubicBezTo>
                    <a:pt x="319" y="1398"/>
                    <a:pt x="315" y="1388"/>
                    <a:pt x="312" y="1378"/>
                  </a:cubicBezTo>
                  <a:cubicBezTo>
                    <a:pt x="311" y="1381"/>
                    <a:pt x="311" y="1384"/>
                    <a:pt x="311" y="1387"/>
                  </a:cubicBezTo>
                  <a:cubicBezTo>
                    <a:pt x="311" y="1396"/>
                    <a:pt x="317" y="1406"/>
                    <a:pt x="310" y="1415"/>
                  </a:cubicBezTo>
                  <a:cubicBezTo>
                    <a:pt x="307" y="1420"/>
                    <a:pt x="311" y="1426"/>
                    <a:pt x="312" y="1431"/>
                  </a:cubicBezTo>
                  <a:cubicBezTo>
                    <a:pt x="320" y="1467"/>
                    <a:pt x="327" y="1502"/>
                    <a:pt x="335" y="1537"/>
                  </a:cubicBezTo>
                  <a:cubicBezTo>
                    <a:pt x="339" y="1555"/>
                    <a:pt x="344" y="1573"/>
                    <a:pt x="349" y="1591"/>
                  </a:cubicBezTo>
                  <a:cubicBezTo>
                    <a:pt x="349" y="1594"/>
                    <a:pt x="353" y="1598"/>
                    <a:pt x="342" y="1600"/>
                  </a:cubicBezTo>
                  <a:cubicBezTo>
                    <a:pt x="315" y="1545"/>
                    <a:pt x="303" y="1489"/>
                    <a:pt x="283" y="1433"/>
                  </a:cubicBezTo>
                  <a:cubicBezTo>
                    <a:pt x="280" y="1441"/>
                    <a:pt x="287" y="1448"/>
                    <a:pt x="280" y="1455"/>
                  </a:cubicBezTo>
                  <a:cubicBezTo>
                    <a:pt x="265" y="1432"/>
                    <a:pt x="262" y="1532"/>
                    <a:pt x="251" y="1508"/>
                  </a:cubicBezTo>
                  <a:cubicBezTo>
                    <a:pt x="248" y="1510"/>
                    <a:pt x="245" y="1512"/>
                    <a:pt x="245" y="1513"/>
                  </a:cubicBezTo>
                  <a:cubicBezTo>
                    <a:pt x="251" y="1539"/>
                    <a:pt x="258" y="1441"/>
                    <a:pt x="264" y="1467"/>
                  </a:cubicBezTo>
                  <a:cubicBezTo>
                    <a:pt x="269" y="1486"/>
                    <a:pt x="274" y="1505"/>
                    <a:pt x="278" y="1524"/>
                  </a:cubicBezTo>
                  <a:cubicBezTo>
                    <a:pt x="279" y="1526"/>
                    <a:pt x="278" y="1529"/>
                    <a:pt x="278" y="1531"/>
                  </a:cubicBezTo>
                  <a:cubicBezTo>
                    <a:pt x="277" y="1531"/>
                    <a:pt x="275" y="1532"/>
                    <a:pt x="273" y="1532"/>
                  </a:cubicBezTo>
                  <a:cubicBezTo>
                    <a:pt x="271" y="1530"/>
                    <a:pt x="269" y="1528"/>
                    <a:pt x="268" y="1526"/>
                  </a:cubicBezTo>
                  <a:cubicBezTo>
                    <a:pt x="264" y="1516"/>
                    <a:pt x="261" y="1507"/>
                    <a:pt x="257" y="1497"/>
                  </a:cubicBezTo>
                  <a:cubicBezTo>
                    <a:pt x="245" y="1471"/>
                    <a:pt x="234" y="1568"/>
                    <a:pt x="222" y="1541"/>
                  </a:cubicBezTo>
                  <a:cubicBezTo>
                    <a:pt x="221" y="1539"/>
                    <a:pt x="220" y="1536"/>
                    <a:pt x="218" y="1536"/>
                  </a:cubicBezTo>
                  <a:cubicBezTo>
                    <a:pt x="205" y="1535"/>
                    <a:pt x="206" y="1530"/>
                    <a:pt x="204" y="1526"/>
                  </a:cubicBezTo>
                  <a:cubicBezTo>
                    <a:pt x="198" y="1513"/>
                    <a:pt x="191" y="1519"/>
                    <a:pt x="185" y="1507"/>
                  </a:cubicBezTo>
                  <a:cubicBezTo>
                    <a:pt x="180" y="1496"/>
                    <a:pt x="175" y="1485"/>
                    <a:pt x="171" y="1475"/>
                  </a:cubicBezTo>
                  <a:cubicBezTo>
                    <a:pt x="167" y="1466"/>
                    <a:pt x="165" y="1458"/>
                    <a:pt x="163" y="1449"/>
                  </a:cubicBezTo>
                  <a:cubicBezTo>
                    <a:pt x="164" y="1465"/>
                    <a:pt x="167" y="1480"/>
                    <a:pt x="171" y="1495"/>
                  </a:cubicBezTo>
                  <a:cubicBezTo>
                    <a:pt x="175" y="1512"/>
                    <a:pt x="181" y="1529"/>
                    <a:pt x="185" y="1546"/>
                  </a:cubicBezTo>
                  <a:cubicBezTo>
                    <a:pt x="186" y="1549"/>
                    <a:pt x="186" y="1551"/>
                    <a:pt x="186" y="1554"/>
                  </a:cubicBezTo>
                  <a:cubicBezTo>
                    <a:pt x="184" y="1554"/>
                    <a:pt x="182" y="1554"/>
                    <a:pt x="180" y="1554"/>
                  </a:cubicBezTo>
                  <a:cubicBezTo>
                    <a:pt x="179" y="1552"/>
                    <a:pt x="176" y="1549"/>
                    <a:pt x="175" y="1547"/>
                  </a:cubicBezTo>
                  <a:cubicBezTo>
                    <a:pt x="171" y="1537"/>
                    <a:pt x="167" y="1526"/>
                    <a:pt x="163" y="1515"/>
                  </a:cubicBezTo>
                  <a:cubicBezTo>
                    <a:pt x="161" y="1510"/>
                    <a:pt x="158" y="1504"/>
                    <a:pt x="156" y="1498"/>
                  </a:cubicBezTo>
                  <a:cubicBezTo>
                    <a:pt x="154" y="1500"/>
                    <a:pt x="154" y="1502"/>
                    <a:pt x="155" y="1504"/>
                  </a:cubicBezTo>
                  <a:cubicBezTo>
                    <a:pt x="162" y="1533"/>
                    <a:pt x="170" y="1562"/>
                    <a:pt x="177" y="1591"/>
                  </a:cubicBezTo>
                  <a:cubicBezTo>
                    <a:pt x="178" y="1594"/>
                    <a:pt x="178" y="1597"/>
                    <a:pt x="178" y="1600"/>
                  </a:cubicBezTo>
                  <a:cubicBezTo>
                    <a:pt x="176" y="1600"/>
                    <a:pt x="174" y="1600"/>
                    <a:pt x="172" y="1600"/>
                  </a:cubicBezTo>
                  <a:cubicBezTo>
                    <a:pt x="170" y="1597"/>
                    <a:pt x="168" y="1593"/>
                    <a:pt x="166" y="1590"/>
                  </a:cubicBezTo>
                  <a:cubicBezTo>
                    <a:pt x="156" y="1566"/>
                    <a:pt x="147" y="1541"/>
                    <a:pt x="136" y="1517"/>
                  </a:cubicBezTo>
                  <a:cubicBezTo>
                    <a:pt x="131" y="1506"/>
                    <a:pt x="125" y="1494"/>
                    <a:pt x="109" y="1484"/>
                  </a:cubicBezTo>
                  <a:cubicBezTo>
                    <a:pt x="101" y="1480"/>
                    <a:pt x="96" y="1473"/>
                    <a:pt x="94" y="1468"/>
                  </a:cubicBezTo>
                  <a:cubicBezTo>
                    <a:pt x="89" y="1450"/>
                    <a:pt x="83" y="1542"/>
                    <a:pt x="83" y="1525"/>
                  </a:cubicBezTo>
                  <a:cubicBezTo>
                    <a:pt x="83" y="1507"/>
                    <a:pt x="66" y="1491"/>
                    <a:pt x="61" y="1473"/>
                  </a:cubicBezTo>
                  <a:cubicBezTo>
                    <a:pt x="60" y="1475"/>
                    <a:pt x="59" y="1476"/>
                    <a:pt x="59" y="1477"/>
                  </a:cubicBezTo>
                  <a:cubicBezTo>
                    <a:pt x="61" y="1498"/>
                    <a:pt x="61" y="1519"/>
                    <a:pt x="64" y="1540"/>
                  </a:cubicBezTo>
                  <a:cubicBezTo>
                    <a:pt x="66" y="1558"/>
                    <a:pt x="70" y="1576"/>
                    <a:pt x="73" y="1594"/>
                  </a:cubicBezTo>
                  <a:cubicBezTo>
                    <a:pt x="74" y="1597"/>
                    <a:pt x="72" y="1599"/>
                    <a:pt x="72" y="1602"/>
                  </a:cubicBezTo>
                  <a:cubicBezTo>
                    <a:pt x="70" y="1602"/>
                    <a:pt x="68" y="1603"/>
                    <a:pt x="67" y="1603"/>
                  </a:cubicBezTo>
                  <a:cubicBezTo>
                    <a:pt x="65" y="1600"/>
                    <a:pt x="62" y="1597"/>
                    <a:pt x="62" y="1594"/>
                  </a:cubicBezTo>
                  <a:cubicBezTo>
                    <a:pt x="58" y="1580"/>
                    <a:pt x="55" y="1566"/>
                    <a:pt x="52" y="1552"/>
                  </a:cubicBezTo>
                  <a:cubicBezTo>
                    <a:pt x="51" y="1550"/>
                    <a:pt x="50" y="1548"/>
                    <a:pt x="49" y="1545"/>
                  </a:cubicBezTo>
                  <a:cubicBezTo>
                    <a:pt x="48" y="1545"/>
                    <a:pt x="47" y="1545"/>
                    <a:pt x="46" y="1546"/>
                  </a:cubicBezTo>
                  <a:cubicBezTo>
                    <a:pt x="46" y="1551"/>
                    <a:pt x="46" y="1557"/>
                    <a:pt x="46" y="1562"/>
                  </a:cubicBezTo>
                  <a:cubicBezTo>
                    <a:pt x="44" y="1562"/>
                    <a:pt x="43" y="1562"/>
                    <a:pt x="41" y="1562"/>
                  </a:cubicBezTo>
                  <a:cubicBezTo>
                    <a:pt x="39" y="1560"/>
                    <a:pt x="37" y="1557"/>
                    <a:pt x="36" y="1555"/>
                  </a:cubicBezTo>
                  <a:cubicBezTo>
                    <a:pt x="29" y="1529"/>
                    <a:pt x="20" y="1504"/>
                    <a:pt x="16" y="1479"/>
                  </a:cubicBezTo>
                  <a:cubicBezTo>
                    <a:pt x="10" y="1446"/>
                    <a:pt x="8" y="1413"/>
                    <a:pt x="6" y="1380"/>
                  </a:cubicBezTo>
                  <a:cubicBezTo>
                    <a:pt x="5" y="1348"/>
                    <a:pt x="7" y="1011"/>
                    <a:pt x="7" y="978"/>
                  </a:cubicBezTo>
                  <a:cubicBezTo>
                    <a:pt x="8" y="944"/>
                    <a:pt x="8" y="910"/>
                    <a:pt x="8" y="876"/>
                  </a:cubicBezTo>
                  <a:cubicBezTo>
                    <a:pt x="8" y="852"/>
                    <a:pt x="8" y="827"/>
                    <a:pt x="8" y="803"/>
                  </a:cubicBezTo>
                  <a:cubicBezTo>
                    <a:pt x="8" y="794"/>
                    <a:pt x="7" y="785"/>
                    <a:pt x="6" y="775"/>
                  </a:cubicBezTo>
                  <a:cubicBezTo>
                    <a:pt x="6" y="771"/>
                    <a:pt x="5" y="767"/>
                    <a:pt x="5" y="763"/>
                  </a:cubicBezTo>
                  <a:cubicBezTo>
                    <a:pt x="6" y="759"/>
                    <a:pt x="8" y="754"/>
                    <a:pt x="9" y="750"/>
                  </a:cubicBezTo>
                  <a:cubicBezTo>
                    <a:pt x="9" y="748"/>
                    <a:pt x="4" y="744"/>
                    <a:pt x="6" y="744"/>
                  </a:cubicBezTo>
                  <a:cubicBezTo>
                    <a:pt x="13" y="741"/>
                    <a:pt x="8" y="740"/>
                    <a:pt x="4" y="738"/>
                  </a:cubicBezTo>
                  <a:cubicBezTo>
                    <a:pt x="11" y="736"/>
                    <a:pt x="11" y="733"/>
                    <a:pt x="3" y="731"/>
                  </a:cubicBezTo>
                  <a:cubicBezTo>
                    <a:pt x="5" y="731"/>
                    <a:pt x="6" y="731"/>
                    <a:pt x="8" y="731"/>
                  </a:cubicBezTo>
                  <a:cubicBezTo>
                    <a:pt x="7" y="729"/>
                    <a:pt x="7" y="727"/>
                    <a:pt x="6" y="725"/>
                  </a:cubicBezTo>
                  <a:cubicBezTo>
                    <a:pt x="13" y="723"/>
                    <a:pt x="11" y="721"/>
                    <a:pt x="8" y="719"/>
                  </a:cubicBezTo>
                  <a:cubicBezTo>
                    <a:pt x="8" y="694"/>
                    <a:pt x="8" y="669"/>
                    <a:pt x="8" y="644"/>
                  </a:cubicBezTo>
                  <a:close/>
                  <a:moveTo>
                    <a:pt x="357" y="1192"/>
                  </a:moveTo>
                  <a:cubicBezTo>
                    <a:pt x="355" y="1157"/>
                    <a:pt x="350" y="1073"/>
                    <a:pt x="348" y="1037"/>
                  </a:cubicBezTo>
                  <a:cubicBezTo>
                    <a:pt x="347" y="1016"/>
                    <a:pt x="349" y="994"/>
                    <a:pt x="350" y="972"/>
                  </a:cubicBezTo>
                  <a:cubicBezTo>
                    <a:pt x="351" y="942"/>
                    <a:pt x="349" y="900"/>
                    <a:pt x="348" y="870"/>
                  </a:cubicBezTo>
                  <a:cubicBezTo>
                    <a:pt x="348" y="820"/>
                    <a:pt x="350" y="763"/>
                    <a:pt x="349" y="714"/>
                  </a:cubicBezTo>
                  <a:cubicBezTo>
                    <a:pt x="349" y="661"/>
                    <a:pt x="353" y="633"/>
                    <a:pt x="353" y="580"/>
                  </a:cubicBezTo>
                  <a:cubicBezTo>
                    <a:pt x="353" y="559"/>
                    <a:pt x="363" y="523"/>
                    <a:pt x="362" y="502"/>
                  </a:cubicBezTo>
                  <a:cubicBezTo>
                    <a:pt x="342" y="547"/>
                    <a:pt x="345" y="1177"/>
                    <a:pt x="364" y="1259"/>
                  </a:cubicBezTo>
                  <a:cubicBezTo>
                    <a:pt x="365" y="1259"/>
                    <a:pt x="366" y="1259"/>
                    <a:pt x="367" y="1259"/>
                  </a:cubicBezTo>
                  <a:cubicBezTo>
                    <a:pt x="369" y="1234"/>
                    <a:pt x="358" y="1218"/>
                    <a:pt x="357" y="1192"/>
                  </a:cubicBezTo>
                  <a:close/>
                  <a:moveTo>
                    <a:pt x="217" y="879"/>
                  </a:moveTo>
                  <a:cubicBezTo>
                    <a:pt x="215" y="785"/>
                    <a:pt x="213" y="690"/>
                    <a:pt x="211" y="596"/>
                  </a:cubicBezTo>
                  <a:cubicBezTo>
                    <a:pt x="210" y="596"/>
                    <a:pt x="209" y="596"/>
                    <a:pt x="208" y="596"/>
                  </a:cubicBezTo>
                  <a:cubicBezTo>
                    <a:pt x="205" y="690"/>
                    <a:pt x="211" y="785"/>
                    <a:pt x="217" y="879"/>
                  </a:cubicBezTo>
                  <a:close/>
                  <a:moveTo>
                    <a:pt x="487" y="1175"/>
                  </a:moveTo>
                  <a:cubicBezTo>
                    <a:pt x="486" y="1215"/>
                    <a:pt x="491" y="1256"/>
                    <a:pt x="510" y="1297"/>
                  </a:cubicBezTo>
                  <a:cubicBezTo>
                    <a:pt x="502" y="1256"/>
                    <a:pt x="494" y="1215"/>
                    <a:pt x="487" y="1175"/>
                  </a:cubicBezTo>
                  <a:close/>
                  <a:moveTo>
                    <a:pt x="400" y="599"/>
                  </a:moveTo>
                  <a:cubicBezTo>
                    <a:pt x="399" y="599"/>
                    <a:pt x="399" y="599"/>
                    <a:pt x="399" y="599"/>
                  </a:cubicBezTo>
                  <a:cubicBezTo>
                    <a:pt x="399" y="660"/>
                    <a:pt x="399" y="722"/>
                    <a:pt x="399" y="783"/>
                  </a:cubicBezTo>
                  <a:cubicBezTo>
                    <a:pt x="399" y="783"/>
                    <a:pt x="399" y="784"/>
                    <a:pt x="400" y="784"/>
                  </a:cubicBezTo>
                  <a:cubicBezTo>
                    <a:pt x="400" y="722"/>
                    <a:pt x="400" y="660"/>
                    <a:pt x="400" y="599"/>
                  </a:cubicBezTo>
                  <a:close/>
                  <a:moveTo>
                    <a:pt x="441" y="1230"/>
                  </a:moveTo>
                  <a:cubicBezTo>
                    <a:pt x="442" y="1230"/>
                    <a:pt x="443" y="1230"/>
                    <a:pt x="444" y="1230"/>
                  </a:cubicBezTo>
                  <a:cubicBezTo>
                    <a:pt x="454" y="1200"/>
                    <a:pt x="439" y="1171"/>
                    <a:pt x="435" y="1141"/>
                  </a:cubicBezTo>
                  <a:cubicBezTo>
                    <a:pt x="437" y="1171"/>
                    <a:pt x="439" y="1200"/>
                    <a:pt x="441" y="1230"/>
                  </a:cubicBezTo>
                  <a:close/>
                  <a:moveTo>
                    <a:pt x="227" y="1048"/>
                  </a:moveTo>
                  <a:cubicBezTo>
                    <a:pt x="228" y="1048"/>
                    <a:pt x="228" y="1048"/>
                    <a:pt x="228" y="1048"/>
                  </a:cubicBezTo>
                  <a:cubicBezTo>
                    <a:pt x="228" y="1028"/>
                    <a:pt x="228" y="1007"/>
                    <a:pt x="228" y="987"/>
                  </a:cubicBezTo>
                  <a:cubicBezTo>
                    <a:pt x="227" y="987"/>
                    <a:pt x="225" y="987"/>
                    <a:pt x="223" y="987"/>
                  </a:cubicBezTo>
                  <a:cubicBezTo>
                    <a:pt x="224" y="1007"/>
                    <a:pt x="226" y="1028"/>
                    <a:pt x="227" y="1048"/>
                  </a:cubicBezTo>
                  <a:close/>
                  <a:moveTo>
                    <a:pt x="567" y="652"/>
                  </a:moveTo>
                  <a:cubicBezTo>
                    <a:pt x="568" y="652"/>
                    <a:pt x="568" y="652"/>
                    <a:pt x="569" y="652"/>
                  </a:cubicBezTo>
                  <a:cubicBezTo>
                    <a:pt x="571" y="614"/>
                    <a:pt x="573" y="575"/>
                    <a:pt x="575" y="537"/>
                  </a:cubicBezTo>
                  <a:cubicBezTo>
                    <a:pt x="574" y="537"/>
                    <a:pt x="573" y="537"/>
                    <a:pt x="573" y="537"/>
                  </a:cubicBezTo>
                  <a:cubicBezTo>
                    <a:pt x="571" y="575"/>
                    <a:pt x="569" y="614"/>
                    <a:pt x="567" y="652"/>
                  </a:cubicBezTo>
                  <a:close/>
                  <a:moveTo>
                    <a:pt x="212" y="480"/>
                  </a:moveTo>
                  <a:cubicBezTo>
                    <a:pt x="211" y="480"/>
                    <a:pt x="211" y="480"/>
                    <a:pt x="211" y="480"/>
                  </a:cubicBezTo>
                  <a:cubicBezTo>
                    <a:pt x="210" y="512"/>
                    <a:pt x="209" y="545"/>
                    <a:pt x="208" y="577"/>
                  </a:cubicBezTo>
                  <a:cubicBezTo>
                    <a:pt x="209" y="577"/>
                    <a:pt x="210" y="577"/>
                    <a:pt x="212" y="577"/>
                  </a:cubicBezTo>
                  <a:cubicBezTo>
                    <a:pt x="212" y="545"/>
                    <a:pt x="212" y="512"/>
                    <a:pt x="212" y="480"/>
                  </a:cubicBezTo>
                  <a:close/>
                  <a:moveTo>
                    <a:pt x="401" y="895"/>
                  </a:moveTo>
                  <a:cubicBezTo>
                    <a:pt x="401" y="895"/>
                    <a:pt x="402" y="895"/>
                    <a:pt x="402" y="895"/>
                  </a:cubicBezTo>
                  <a:cubicBezTo>
                    <a:pt x="402" y="869"/>
                    <a:pt x="402" y="842"/>
                    <a:pt x="402" y="816"/>
                  </a:cubicBezTo>
                  <a:cubicBezTo>
                    <a:pt x="402" y="816"/>
                    <a:pt x="401" y="816"/>
                    <a:pt x="401" y="816"/>
                  </a:cubicBezTo>
                  <a:cubicBezTo>
                    <a:pt x="401" y="842"/>
                    <a:pt x="401" y="869"/>
                    <a:pt x="401" y="895"/>
                  </a:cubicBezTo>
                  <a:close/>
                  <a:moveTo>
                    <a:pt x="287" y="1239"/>
                  </a:moveTo>
                  <a:cubicBezTo>
                    <a:pt x="292" y="1233"/>
                    <a:pt x="291" y="1224"/>
                    <a:pt x="283" y="1207"/>
                  </a:cubicBezTo>
                  <a:cubicBezTo>
                    <a:pt x="284" y="1217"/>
                    <a:pt x="285" y="1228"/>
                    <a:pt x="287" y="1239"/>
                  </a:cubicBezTo>
                  <a:close/>
                  <a:moveTo>
                    <a:pt x="576" y="499"/>
                  </a:moveTo>
                  <a:cubicBezTo>
                    <a:pt x="575" y="499"/>
                    <a:pt x="575" y="499"/>
                    <a:pt x="575" y="499"/>
                  </a:cubicBezTo>
                  <a:cubicBezTo>
                    <a:pt x="575" y="509"/>
                    <a:pt x="575" y="519"/>
                    <a:pt x="575" y="529"/>
                  </a:cubicBezTo>
                  <a:cubicBezTo>
                    <a:pt x="575" y="529"/>
                    <a:pt x="575" y="529"/>
                    <a:pt x="576" y="529"/>
                  </a:cubicBezTo>
                  <a:cubicBezTo>
                    <a:pt x="576" y="519"/>
                    <a:pt x="576" y="509"/>
                    <a:pt x="576" y="499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1"/>
            <p:cNvSpPr txBox="1"/>
            <p:nvPr/>
          </p:nvSpPr>
          <p:spPr>
            <a:xfrm>
              <a:off x="1649412" y="2451100"/>
              <a:ext cx="1724025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501" name="Google Shape;501;p31"/>
            <p:cNvSpPr txBox="1"/>
            <p:nvPr/>
          </p:nvSpPr>
          <p:spPr>
            <a:xfrm>
              <a:off x="1470025" y="3119437"/>
              <a:ext cx="1827212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D59371BB-C84B-D84F-A107-8B2C0494A17C}"/>
              </a:ext>
            </a:extLst>
          </p:cNvPr>
          <p:cNvGrpSpPr/>
          <p:nvPr/>
        </p:nvGrpSpPr>
        <p:grpSpPr>
          <a:xfrm>
            <a:off x="4800600" y="550862"/>
            <a:ext cx="2424112" cy="5972175"/>
            <a:chOff x="4800600" y="550862"/>
            <a:chExt cx="2424112" cy="5972175"/>
          </a:xfrm>
        </p:grpSpPr>
        <p:sp>
          <p:nvSpPr>
            <p:cNvPr id="496" name="Google Shape;496;p31"/>
            <p:cNvSpPr/>
            <p:nvPr/>
          </p:nvSpPr>
          <p:spPr>
            <a:xfrm>
              <a:off x="4800600" y="550862"/>
              <a:ext cx="2424112" cy="5972175"/>
            </a:xfrm>
            <a:custGeom>
              <a:avLst/>
              <a:gdLst/>
              <a:ahLst/>
              <a:cxnLst/>
              <a:rect l="l" t="t" r="r" b="b"/>
              <a:pathLst>
                <a:path w="706" h="1738" extrusionOk="0">
                  <a:moveTo>
                    <a:pt x="95" y="279"/>
                  </a:moveTo>
                  <a:cubicBezTo>
                    <a:pt x="101" y="290"/>
                    <a:pt x="103" y="217"/>
                    <a:pt x="108" y="228"/>
                  </a:cubicBezTo>
                  <a:cubicBezTo>
                    <a:pt x="108" y="230"/>
                    <a:pt x="111" y="232"/>
                    <a:pt x="112" y="234"/>
                  </a:cubicBezTo>
                  <a:cubicBezTo>
                    <a:pt x="113" y="234"/>
                    <a:pt x="115" y="234"/>
                    <a:pt x="116" y="234"/>
                  </a:cubicBezTo>
                  <a:cubicBezTo>
                    <a:pt x="116" y="232"/>
                    <a:pt x="116" y="230"/>
                    <a:pt x="116" y="228"/>
                  </a:cubicBezTo>
                  <a:cubicBezTo>
                    <a:pt x="117" y="211"/>
                    <a:pt x="119" y="279"/>
                    <a:pt x="120" y="262"/>
                  </a:cubicBezTo>
                  <a:cubicBezTo>
                    <a:pt x="120" y="260"/>
                    <a:pt x="122" y="258"/>
                    <a:pt x="123" y="256"/>
                  </a:cubicBezTo>
                  <a:cubicBezTo>
                    <a:pt x="125" y="256"/>
                    <a:pt x="127" y="256"/>
                    <a:pt x="128" y="256"/>
                  </a:cubicBezTo>
                  <a:cubicBezTo>
                    <a:pt x="130" y="259"/>
                    <a:pt x="132" y="261"/>
                    <a:pt x="132" y="263"/>
                  </a:cubicBezTo>
                  <a:cubicBezTo>
                    <a:pt x="135" y="277"/>
                    <a:pt x="137" y="207"/>
                    <a:pt x="140" y="221"/>
                  </a:cubicBezTo>
                  <a:cubicBezTo>
                    <a:pt x="140" y="224"/>
                    <a:pt x="137" y="228"/>
                    <a:pt x="150" y="229"/>
                  </a:cubicBezTo>
                  <a:cubicBezTo>
                    <a:pt x="151" y="229"/>
                    <a:pt x="153" y="231"/>
                    <a:pt x="154" y="232"/>
                  </a:cubicBezTo>
                  <a:cubicBezTo>
                    <a:pt x="155" y="235"/>
                    <a:pt x="157" y="237"/>
                    <a:pt x="159" y="240"/>
                  </a:cubicBezTo>
                  <a:cubicBezTo>
                    <a:pt x="177" y="277"/>
                    <a:pt x="183" y="240"/>
                    <a:pt x="190" y="278"/>
                  </a:cubicBezTo>
                  <a:cubicBezTo>
                    <a:pt x="191" y="284"/>
                    <a:pt x="198" y="288"/>
                    <a:pt x="207" y="292"/>
                  </a:cubicBezTo>
                  <a:cubicBezTo>
                    <a:pt x="207" y="287"/>
                    <a:pt x="205" y="283"/>
                    <a:pt x="205" y="278"/>
                  </a:cubicBezTo>
                  <a:cubicBezTo>
                    <a:pt x="202" y="263"/>
                    <a:pt x="199" y="248"/>
                    <a:pt x="197" y="233"/>
                  </a:cubicBezTo>
                  <a:cubicBezTo>
                    <a:pt x="194" y="204"/>
                    <a:pt x="191" y="249"/>
                    <a:pt x="189" y="220"/>
                  </a:cubicBezTo>
                  <a:cubicBezTo>
                    <a:pt x="188" y="219"/>
                    <a:pt x="190" y="217"/>
                    <a:pt x="192" y="215"/>
                  </a:cubicBezTo>
                  <a:cubicBezTo>
                    <a:pt x="193" y="215"/>
                    <a:pt x="194" y="215"/>
                    <a:pt x="195" y="215"/>
                  </a:cubicBezTo>
                  <a:cubicBezTo>
                    <a:pt x="197" y="217"/>
                    <a:pt x="200" y="219"/>
                    <a:pt x="200" y="221"/>
                  </a:cubicBezTo>
                  <a:cubicBezTo>
                    <a:pt x="206" y="234"/>
                    <a:pt x="213" y="230"/>
                    <a:pt x="216" y="244"/>
                  </a:cubicBezTo>
                  <a:cubicBezTo>
                    <a:pt x="225" y="277"/>
                    <a:pt x="232" y="253"/>
                    <a:pt x="239" y="286"/>
                  </a:cubicBezTo>
                  <a:cubicBezTo>
                    <a:pt x="245" y="316"/>
                    <a:pt x="251" y="302"/>
                    <a:pt x="255" y="333"/>
                  </a:cubicBezTo>
                  <a:cubicBezTo>
                    <a:pt x="259" y="364"/>
                    <a:pt x="196" y="395"/>
                    <a:pt x="209" y="425"/>
                  </a:cubicBezTo>
                  <a:cubicBezTo>
                    <a:pt x="211" y="430"/>
                    <a:pt x="213" y="435"/>
                    <a:pt x="216" y="440"/>
                  </a:cubicBezTo>
                  <a:cubicBezTo>
                    <a:pt x="217" y="440"/>
                    <a:pt x="218" y="440"/>
                    <a:pt x="219" y="440"/>
                  </a:cubicBezTo>
                  <a:cubicBezTo>
                    <a:pt x="218" y="437"/>
                    <a:pt x="218" y="434"/>
                    <a:pt x="217" y="431"/>
                  </a:cubicBezTo>
                  <a:cubicBezTo>
                    <a:pt x="214" y="419"/>
                    <a:pt x="210" y="407"/>
                    <a:pt x="207" y="395"/>
                  </a:cubicBezTo>
                  <a:cubicBezTo>
                    <a:pt x="202" y="380"/>
                    <a:pt x="199" y="365"/>
                    <a:pt x="195" y="349"/>
                  </a:cubicBezTo>
                  <a:cubicBezTo>
                    <a:pt x="192" y="337"/>
                    <a:pt x="262" y="322"/>
                    <a:pt x="260" y="310"/>
                  </a:cubicBezTo>
                  <a:cubicBezTo>
                    <a:pt x="256" y="291"/>
                    <a:pt x="249" y="319"/>
                    <a:pt x="246" y="300"/>
                  </a:cubicBezTo>
                  <a:cubicBezTo>
                    <a:pt x="243" y="280"/>
                    <a:pt x="242" y="260"/>
                    <a:pt x="241" y="239"/>
                  </a:cubicBezTo>
                  <a:cubicBezTo>
                    <a:pt x="241" y="238"/>
                    <a:pt x="242" y="236"/>
                    <a:pt x="243" y="234"/>
                  </a:cubicBezTo>
                  <a:cubicBezTo>
                    <a:pt x="245" y="234"/>
                    <a:pt x="246" y="234"/>
                    <a:pt x="247" y="234"/>
                  </a:cubicBezTo>
                  <a:cubicBezTo>
                    <a:pt x="249" y="236"/>
                    <a:pt x="252" y="238"/>
                    <a:pt x="253" y="240"/>
                  </a:cubicBezTo>
                  <a:cubicBezTo>
                    <a:pt x="256" y="247"/>
                    <a:pt x="260" y="226"/>
                    <a:pt x="262" y="233"/>
                  </a:cubicBezTo>
                  <a:cubicBezTo>
                    <a:pt x="263" y="237"/>
                    <a:pt x="266" y="239"/>
                    <a:pt x="276" y="239"/>
                  </a:cubicBezTo>
                  <a:cubicBezTo>
                    <a:pt x="276" y="238"/>
                    <a:pt x="276" y="236"/>
                    <a:pt x="276" y="234"/>
                  </a:cubicBezTo>
                  <a:cubicBezTo>
                    <a:pt x="274" y="219"/>
                    <a:pt x="272" y="259"/>
                    <a:pt x="271" y="244"/>
                  </a:cubicBezTo>
                  <a:cubicBezTo>
                    <a:pt x="270" y="242"/>
                    <a:pt x="269" y="183"/>
                    <a:pt x="272" y="182"/>
                  </a:cubicBezTo>
                  <a:cubicBezTo>
                    <a:pt x="280" y="178"/>
                    <a:pt x="277" y="173"/>
                    <a:pt x="278" y="169"/>
                  </a:cubicBezTo>
                  <a:cubicBezTo>
                    <a:pt x="278" y="167"/>
                    <a:pt x="279" y="165"/>
                    <a:pt x="280" y="163"/>
                  </a:cubicBezTo>
                  <a:cubicBezTo>
                    <a:pt x="282" y="163"/>
                    <a:pt x="284" y="163"/>
                    <a:pt x="285" y="163"/>
                  </a:cubicBezTo>
                  <a:cubicBezTo>
                    <a:pt x="287" y="167"/>
                    <a:pt x="290" y="155"/>
                    <a:pt x="291" y="158"/>
                  </a:cubicBezTo>
                  <a:cubicBezTo>
                    <a:pt x="300" y="191"/>
                    <a:pt x="311" y="174"/>
                    <a:pt x="317" y="206"/>
                  </a:cubicBezTo>
                  <a:cubicBezTo>
                    <a:pt x="328" y="263"/>
                    <a:pt x="326" y="242"/>
                    <a:pt x="323" y="321"/>
                  </a:cubicBezTo>
                  <a:cubicBezTo>
                    <a:pt x="325" y="326"/>
                    <a:pt x="295" y="386"/>
                    <a:pt x="297" y="391"/>
                  </a:cubicBezTo>
                  <a:cubicBezTo>
                    <a:pt x="300" y="389"/>
                    <a:pt x="300" y="388"/>
                    <a:pt x="300" y="387"/>
                  </a:cubicBezTo>
                  <a:cubicBezTo>
                    <a:pt x="297" y="369"/>
                    <a:pt x="340" y="341"/>
                    <a:pt x="337" y="323"/>
                  </a:cubicBezTo>
                  <a:cubicBezTo>
                    <a:pt x="335" y="309"/>
                    <a:pt x="357" y="305"/>
                    <a:pt x="354" y="290"/>
                  </a:cubicBezTo>
                  <a:cubicBezTo>
                    <a:pt x="349" y="259"/>
                    <a:pt x="343" y="228"/>
                    <a:pt x="337" y="197"/>
                  </a:cubicBezTo>
                  <a:cubicBezTo>
                    <a:pt x="336" y="193"/>
                    <a:pt x="340" y="189"/>
                    <a:pt x="341" y="185"/>
                  </a:cubicBezTo>
                  <a:cubicBezTo>
                    <a:pt x="342" y="183"/>
                    <a:pt x="342" y="182"/>
                    <a:pt x="342" y="181"/>
                  </a:cubicBezTo>
                  <a:cubicBezTo>
                    <a:pt x="340" y="173"/>
                    <a:pt x="338" y="165"/>
                    <a:pt x="336" y="157"/>
                  </a:cubicBezTo>
                  <a:cubicBezTo>
                    <a:pt x="334" y="144"/>
                    <a:pt x="331" y="181"/>
                    <a:pt x="329" y="168"/>
                  </a:cubicBezTo>
                  <a:cubicBezTo>
                    <a:pt x="328" y="166"/>
                    <a:pt x="330" y="164"/>
                    <a:pt x="330" y="162"/>
                  </a:cubicBezTo>
                  <a:cubicBezTo>
                    <a:pt x="332" y="162"/>
                    <a:pt x="333" y="162"/>
                    <a:pt x="335" y="162"/>
                  </a:cubicBezTo>
                  <a:cubicBezTo>
                    <a:pt x="336" y="164"/>
                    <a:pt x="339" y="166"/>
                    <a:pt x="339" y="168"/>
                  </a:cubicBezTo>
                  <a:cubicBezTo>
                    <a:pt x="343" y="177"/>
                    <a:pt x="345" y="137"/>
                    <a:pt x="348" y="146"/>
                  </a:cubicBezTo>
                  <a:cubicBezTo>
                    <a:pt x="355" y="164"/>
                    <a:pt x="363" y="223"/>
                    <a:pt x="370" y="241"/>
                  </a:cubicBezTo>
                  <a:cubicBezTo>
                    <a:pt x="375" y="255"/>
                    <a:pt x="379" y="269"/>
                    <a:pt x="384" y="283"/>
                  </a:cubicBezTo>
                  <a:cubicBezTo>
                    <a:pt x="384" y="274"/>
                    <a:pt x="382" y="264"/>
                    <a:pt x="380" y="255"/>
                  </a:cubicBezTo>
                  <a:cubicBezTo>
                    <a:pt x="376" y="237"/>
                    <a:pt x="372" y="219"/>
                    <a:pt x="368" y="201"/>
                  </a:cubicBezTo>
                  <a:cubicBezTo>
                    <a:pt x="367" y="199"/>
                    <a:pt x="368" y="196"/>
                    <a:pt x="369" y="194"/>
                  </a:cubicBezTo>
                  <a:cubicBezTo>
                    <a:pt x="371" y="194"/>
                    <a:pt x="373" y="194"/>
                    <a:pt x="374" y="194"/>
                  </a:cubicBezTo>
                  <a:cubicBezTo>
                    <a:pt x="377" y="198"/>
                    <a:pt x="380" y="202"/>
                    <a:pt x="381" y="206"/>
                  </a:cubicBezTo>
                  <a:cubicBezTo>
                    <a:pt x="391" y="241"/>
                    <a:pt x="331" y="233"/>
                    <a:pt x="341" y="268"/>
                  </a:cubicBezTo>
                  <a:cubicBezTo>
                    <a:pt x="348" y="294"/>
                    <a:pt x="355" y="319"/>
                    <a:pt x="363" y="345"/>
                  </a:cubicBezTo>
                  <a:cubicBezTo>
                    <a:pt x="366" y="354"/>
                    <a:pt x="370" y="364"/>
                    <a:pt x="374" y="373"/>
                  </a:cubicBezTo>
                  <a:cubicBezTo>
                    <a:pt x="375" y="370"/>
                    <a:pt x="374" y="367"/>
                    <a:pt x="374" y="365"/>
                  </a:cubicBezTo>
                  <a:cubicBezTo>
                    <a:pt x="374" y="356"/>
                    <a:pt x="368" y="347"/>
                    <a:pt x="375" y="338"/>
                  </a:cubicBezTo>
                  <a:cubicBezTo>
                    <a:pt x="379" y="333"/>
                    <a:pt x="374" y="328"/>
                    <a:pt x="373" y="323"/>
                  </a:cubicBezTo>
                  <a:cubicBezTo>
                    <a:pt x="375" y="329"/>
                    <a:pt x="368" y="296"/>
                    <a:pt x="350" y="222"/>
                  </a:cubicBezTo>
                  <a:cubicBezTo>
                    <a:pt x="345" y="205"/>
                    <a:pt x="408" y="230"/>
                    <a:pt x="404" y="213"/>
                  </a:cubicBezTo>
                  <a:cubicBezTo>
                    <a:pt x="403" y="210"/>
                    <a:pt x="330" y="165"/>
                    <a:pt x="341" y="162"/>
                  </a:cubicBezTo>
                  <a:cubicBezTo>
                    <a:pt x="389" y="251"/>
                    <a:pt x="398" y="305"/>
                    <a:pt x="405" y="321"/>
                  </a:cubicBezTo>
                  <a:cubicBezTo>
                    <a:pt x="407" y="314"/>
                    <a:pt x="401" y="307"/>
                    <a:pt x="408" y="300"/>
                  </a:cubicBezTo>
                  <a:cubicBezTo>
                    <a:pt x="424" y="322"/>
                    <a:pt x="427" y="148"/>
                    <a:pt x="438" y="170"/>
                  </a:cubicBezTo>
                  <a:cubicBezTo>
                    <a:pt x="442" y="169"/>
                    <a:pt x="445" y="167"/>
                    <a:pt x="445" y="165"/>
                  </a:cubicBezTo>
                  <a:cubicBezTo>
                    <a:pt x="438" y="141"/>
                    <a:pt x="431" y="192"/>
                    <a:pt x="425" y="168"/>
                  </a:cubicBezTo>
                  <a:cubicBezTo>
                    <a:pt x="420" y="150"/>
                    <a:pt x="415" y="295"/>
                    <a:pt x="410" y="277"/>
                  </a:cubicBezTo>
                  <a:cubicBezTo>
                    <a:pt x="409" y="274"/>
                    <a:pt x="410" y="272"/>
                    <a:pt x="410" y="270"/>
                  </a:cubicBezTo>
                  <a:cubicBezTo>
                    <a:pt x="411" y="270"/>
                    <a:pt x="413" y="269"/>
                    <a:pt x="415" y="269"/>
                  </a:cubicBezTo>
                  <a:cubicBezTo>
                    <a:pt x="417" y="271"/>
                    <a:pt x="420" y="152"/>
                    <a:pt x="421" y="154"/>
                  </a:cubicBezTo>
                  <a:cubicBezTo>
                    <a:pt x="425" y="163"/>
                    <a:pt x="428" y="172"/>
                    <a:pt x="432" y="181"/>
                  </a:cubicBezTo>
                  <a:cubicBezTo>
                    <a:pt x="445" y="206"/>
                    <a:pt x="457" y="114"/>
                    <a:pt x="469" y="139"/>
                  </a:cubicBezTo>
                  <a:cubicBezTo>
                    <a:pt x="470" y="141"/>
                    <a:pt x="472" y="144"/>
                    <a:pt x="474" y="144"/>
                  </a:cubicBezTo>
                  <a:cubicBezTo>
                    <a:pt x="488" y="145"/>
                    <a:pt x="486" y="150"/>
                    <a:pt x="488" y="154"/>
                  </a:cubicBezTo>
                  <a:cubicBezTo>
                    <a:pt x="495" y="166"/>
                    <a:pt x="502" y="160"/>
                    <a:pt x="509" y="172"/>
                  </a:cubicBezTo>
                  <a:cubicBezTo>
                    <a:pt x="514" y="182"/>
                    <a:pt x="519" y="150"/>
                    <a:pt x="524" y="160"/>
                  </a:cubicBezTo>
                  <a:cubicBezTo>
                    <a:pt x="527" y="168"/>
                    <a:pt x="530" y="176"/>
                    <a:pt x="532" y="184"/>
                  </a:cubicBezTo>
                  <a:cubicBezTo>
                    <a:pt x="531" y="170"/>
                    <a:pt x="528" y="197"/>
                    <a:pt x="524" y="183"/>
                  </a:cubicBezTo>
                  <a:cubicBezTo>
                    <a:pt x="519" y="166"/>
                    <a:pt x="513" y="150"/>
                    <a:pt x="508" y="134"/>
                  </a:cubicBezTo>
                  <a:cubicBezTo>
                    <a:pt x="508" y="132"/>
                    <a:pt x="508" y="130"/>
                    <a:pt x="508" y="127"/>
                  </a:cubicBezTo>
                  <a:cubicBezTo>
                    <a:pt x="510" y="127"/>
                    <a:pt x="512" y="127"/>
                    <a:pt x="514" y="127"/>
                  </a:cubicBezTo>
                  <a:cubicBezTo>
                    <a:pt x="516" y="129"/>
                    <a:pt x="518" y="131"/>
                    <a:pt x="519" y="133"/>
                  </a:cubicBezTo>
                  <a:cubicBezTo>
                    <a:pt x="524" y="143"/>
                    <a:pt x="528" y="154"/>
                    <a:pt x="532" y="164"/>
                  </a:cubicBezTo>
                  <a:cubicBezTo>
                    <a:pt x="534" y="169"/>
                    <a:pt x="537" y="175"/>
                    <a:pt x="539" y="180"/>
                  </a:cubicBezTo>
                  <a:cubicBezTo>
                    <a:pt x="541" y="178"/>
                    <a:pt x="541" y="176"/>
                    <a:pt x="541" y="174"/>
                  </a:cubicBezTo>
                  <a:cubicBezTo>
                    <a:pt x="533" y="147"/>
                    <a:pt x="525" y="120"/>
                    <a:pt x="517" y="92"/>
                  </a:cubicBezTo>
                  <a:cubicBezTo>
                    <a:pt x="516" y="89"/>
                    <a:pt x="517" y="87"/>
                    <a:pt x="517" y="84"/>
                  </a:cubicBezTo>
                  <a:cubicBezTo>
                    <a:pt x="519" y="84"/>
                    <a:pt x="520" y="83"/>
                    <a:pt x="522" y="83"/>
                  </a:cubicBezTo>
                  <a:cubicBezTo>
                    <a:pt x="524" y="86"/>
                    <a:pt x="527" y="89"/>
                    <a:pt x="529" y="93"/>
                  </a:cubicBezTo>
                  <a:cubicBezTo>
                    <a:pt x="539" y="116"/>
                    <a:pt x="549" y="58"/>
                    <a:pt x="561" y="81"/>
                  </a:cubicBezTo>
                  <a:cubicBezTo>
                    <a:pt x="567" y="92"/>
                    <a:pt x="572" y="103"/>
                    <a:pt x="589" y="112"/>
                  </a:cubicBezTo>
                  <a:cubicBezTo>
                    <a:pt x="598" y="117"/>
                    <a:pt x="603" y="81"/>
                    <a:pt x="605" y="86"/>
                  </a:cubicBezTo>
                  <a:cubicBezTo>
                    <a:pt x="611" y="103"/>
                    <a:pt x="618" y="57"/>
                    <a:pt x="618" y="74"/>
                  </a:cubicBezTo>
                  <a:cubicBezTo>
                    <a:pt x="618" y="91"/>
                    <a:pt x="635" y="64"/>
                    <a:pt x="640" y="81"/>
                  </a:cubicBezTo>
                  <a:cubicBezTo>
                    <a:pt x="642" y="80"/>
                    <a:pt x="643" y="78"/>
                    <a:pt x="643" y="77"/>
                  </a:cubicBezTo>
                  <a:cubicBezTo>
                    <a:pt x="641" y="57"/>
                    <a:pt x="640" y="79"/>
                    <a:pt x="638" y="59"/>
                  </a:cubicBezTo>
                  <a:cubicBezTo>
                    <a:pt x="635" y="42"/>
                    <a:pt x="631" y="25"/>
                    <a:pt x="628" y="9"/>
                  </a:cubicBezTo>
                  <a:cubicBezTo>
                    <a:pt x="627" y="6"/>
                    <a:pt x="629" y="3"/>
                    <a:pt x="629" y="0"/>
                  </a:cubicBezTo>
                  <a:cubicBezTo>
                    <a:pt x="631" y="0"/>
                    <a:pt x="633" y="0"/>
                    <a:pt x="635" y="0"/>
                  </a:cubicBezTo>
                  <a:cubicBezTo>
                    <a:pt x="636" y="3"/>
                    <a:pt x="639" y="6"/>
                    <a:pt x="640" y="8"/>
                  </a:cubicBezTo>
                  <a:cubicBezTo>
                    <a:pt x="644" y="21"/>
                    <a:pt x="647" y="35"/>
                    <a:pt x="650" y="48"/>
                  </a:cubicBezTo>
                  <a:cubicBezTo>
                    <a:pt x="651" y="50"/>
                    <a:pt x="652" y="52"/>
                    <a:pt x="653" y="54"/>
                  </a:cubicBezTo>
                  <a:cubicBezTo>
                    <a:pt x="654" y="54"/>
                    <a:pt x="656" y="54"/>
                    <a:pt x="657" y="54"/>
                  </a:cubicBezTo>
                  <a:cubicBezTo>
                    <a:pt x="657" y="49"/>
                    <a:pt x="657" y="44"/>
                    <a:pt x="657" y="38"/>
                  </a:cubicBezTo>
                  <a:cubicBezTo>
                    <a:pt x="659" y="38"/>
                    <a:pt x="660" y="38"/>
                    <a:pt x="662" y="38"/>
                  </a:cubicBezTo>
                  <a:cubicBezTo>
                    <a:pt x="664" y="41"/>
                    <a:pt x="666" y="43"/>
                    <a:pt x="667" y="45"/>
                  </a:cubicBezTo>
                  <a:cubicBezTo>
                    <a:pt x="675" y="70"/>
                    <a:pt x="684" y="52"/>
                    <a:pt x="689" y="76"/>
                  </a:cubicBezTo>
                  <a:cubicBezTo>
                    <a:pt x="694" y="107"/>
                    <a:pt x="697" y="138"/>
                    <a:pt x="699" y="169"/>
                  </a:cubicBezTo>
                  <a:cubicBezTo>
                    <a:pt x="700" y="200"/>
                    <a:pt x="698" y="721"/>
                    <a:pt x="698" y="752"/>
                  </a:cubicBezTo>
                  <a:cubicBezTo>
                    <a:pt x="697" y="785"/>
                    <a:pt x="697" y="817"/>
                    <a:pt x="697" y="850"/>
                  </a:cubicBezTo>
                  <a:cubicBezTo>
                    <a:pt x="697" y="873"/>
                    <a:pt x="697" y="895"/>
                    <a:pt x="697" y="918"/>
                  </a:cubicBezTo>
                  <a:cubicBezTo>
                    <a:pt x="697" y="927"/>
                    <a:pt x="699" y="936"/>
                    <a:pt x="699" y="945"/>
                  </a:cubicBezTo>
                  <a:cubicBezTo>
                    <a:pt x="700" y="949"/>
                    <a:pt x="700" y="953"/>
                    <a:pt x="700" y="957"/>
                  </a:cubicBezTo>
                  <a:cubicBezTo>
                    <a:pt x="699" y="961"/>
                    <a:pt x="697" y="965"/>
                    <a:pt x="696" y="969"/>
                  </a:cubicBezTo>
                  <a:cubicBezTo>
                    <a:pt x="696" y="971"/>
                    <a:pt x="701" y="974"/>
                    <a:pt x="699" y="975"/>
                  </a:cubicBezTo>
                  <a:cubicBezTo>
                    <a:pt x="692" y="978"/>
                    <a:pt x="697" y="979"/>
                    <a:pt x="701" y="981"/>
                  </a:cubicBezTo>
                  <a:cubicBezTo>
                    <a:pt x="694" y="983"/>
                    <a:pt x="694" y="985"/>
                    <a:pt x="702" y="987"/>
                  </a:cubicBezTo>
                  <a:cubicBezTo>
                    <a:pt x="701" y="987"/>
                    <a:pt x="699" y="987"/>
                    <a:pt x="697" y="987"/>
                  </a:cubicBezTo>
                  <a:cubicBezTo>
                    <a:pt x="698" y="989"/>
                    <a:pt x="698" y="991"/>
                    <a:pt x="699" y="993"/>
                  </a:cubicBezTo>
                  <a:cubicBezTo>
                    <a:pt x="692" y="994"/>
                    <a:pt x="694" y="996"/>
                    <a:pt x="697" y="998"/>
                  </a:cubicBezTo>
                  <a:cubicBezTo>
                    <a:pt x="697" y="1022"/>
                    <a:pt x="697" y="1046"/>
                    <a:pt x="697" y="1070"/>
                  </a:cubicBezTo>
                  <a:cubicBezTo>
                    <a:pt x="696" y="1070"/>
                    <a:pt x="695" y="1070"/>
                    <a:pt x="693" y="1069"/>
                  </a:cubicBezTo>
                  <a:cubicBezTo>
                    <a:pt x="691" y="1072"/>
                    <a:pt x="688" y="1074"/>
                    <a:pt x="687" y="1076"/>
                  </a:cubicBezTo>
                  <a:cubicBezTo>
                    <a:pt x="686" y="1086"/>
                    <a:pt x="685" y="1096"/>
                    <a:pt x="684" y="1106"/>
                  </a:cubicBezTo>
                  <a:cubicBezTo>
                    <a:pt x="684" y="1117"/>
                    <a:pt x="684" y="1128"/>
                    <a:pt x="684" y="1140"/>
                  </a:cubicBezTo>
                  <a:cubicBezTo>
                    <a:pt x="682" y="1140"/>
                    <a:pt x="681" y="1140"/>
                    <a:pt x="679" y="1140"/>
                  </a:cubicBezTo>
                  <a:cubicBezTo>
                    <a:pt x="679" y="991"/>
                    <a:pt x="679" y="843"/>
                    <a:pt x="679" y="695"/>
                  </a:cubicBezTo>
                  <a:cubicBezTo>
                    <a:pt x="677" y="695"/>
                    <a:pt x="675" y="695"/>
                    <a:pt x="673" y="695"/>
                  </a:cubicBezTo>
                  <a:cubicBezTo>
                    <a:pt x="672" y="882"/>
                    <a:pt x="671" y="1027"/>
                    <a:pt x="670" y="1214"/>
                  </a:cubicBezTo>
                  <a:cubicBezTo>
                    <a:pt x="673" y="1207"/>
                    <a:pt x="674" y="1242"/>
                    <a:pt x="675" y="1235"/>
                  </a:cubicBezTo>
                  <a:cubicBezTo>
                    <a:pt x="677" y="1213"/>
                    <a:pt x="678" y="1190"/>
                    <a:pt x="680" y="1168"/>
                  </a:cubicBezTo>
                  <a:cubicBezTo>
                    <a:pt x="680" y="1162"/>
                    <a:pt x="684" y="1162"/>
                    <a:pt x="698" y="1164"/>
                  </a:cubicBezTo>
                  <a:cubicBezTo>
                    <a:pt x="693" y="1165"/>
                    <a:pt x="689" y="1166"/>
                    <a:pt x="683" y="1168"/>
                  </a:cubicBezTo>
                  <a:cubicBezTo>
                    <a:pt x="689" y="1168"/>
                    <a:pt x="693" y="1169"/>
                    <a:pt x="699" y="1169"/>
                  </a:cubicBezTo>
                  <a:cubicBezTo>
                    <a:pt x="694" y="1171"/>
                    <a:pt x="691" y="1172"/>
                    <a:pt x="686" y="1174"/>
                  </a:cubicBezTo>
                  <a:cubicBezTo>
                    <a:pt x="691" y="1174"/>
                    <a:pt x="694" y="1175"/>
                    <a:pt x="699" y="1175"/>
                  </a:cubicBezTo>
                  <a:cubicBezTo>
                    <a:pt x="693" y="1177"/>
                    <a:pt x="690" y="1178"/>
                    <a:pt x="685" y="1179"/>
                  </a:cubicBezTo>
                  <a:cubicBezTo>
                    <a:pt x="690" y="1180"/>
                    <a:pt x="693" y="1181"/>
                    <a:pt x="698" y="1181"/>
                  </a:cubicBezTo>
                  <a:cubicBezTo>
                    <a:pt x="694" y="1183"/>
                    <a:pt x="691" y="1184"/>
                    <a:pt x="688" y="1185"/>
                  </a:cubicBezTo>
                  <a:cubicBezTo>
                    <a:pt x="691" y="1186"/>
                    <a:pt x="694" y="1187"/>
                    <a:pt x="697" y="1187"/>
                  </a:cubicBezTo>
                  <a:cubicBezTo>
                    <a:pt x="694" y="1189"/>
                    <a:pt x="692" y="1190"/>
                    <a:pt x="689" y="1191"/>
                  </a:cubicBezTo>
                  <a:cubicBezTo>
                    <a:pt x="703" y="1193"/>
                    <a:pt x="693" y="1195"/>
                    <a:pt x="689" y="1197"/>
                  </a:cubicBezTo>
                  <a:cubicBezTo>
                    <a:pt x="706" y="1200"/>
                    <a:pt x="689" y="1201"/>
                    <a:pt x="688" y="1203"/>
                  </a:cubicBezTo>
                  <a:cubicBezTo>
                    <a:pt x="691" y="1204"/>
                    <a:pt x="694" y="1204"/>
                    <a:pt x="699" y="1206"/>
                  </a:cubicBezTo>
                  <a:cubicBezTo>
                    <a:pt x="694" y="1207"/>
                    <a:pt x="690" y="1207"/>
                    <a:pt x="685" y="1208"/>
                  </a:cubicBezTo>
                  <a:cubicBezTo>
                    <a:pt x="691" y="1209"/>
                    <a:pt x="694" y="1210"/>
                    <a:pt x="697" y="1211"/>
                  </a:cubicBezTo>
                  <a:cubicBezTo>
                    <a:pt x="693" y="1212"/>
                    <a:pt x="690" y="1213"/>
                    <a:pt x="687" y="1215"/>
                  </a:cubicBezTo>
                  <a:cubicBezTo>
                    <a:pt x="691" y="1215"/>
                    <a:pt x="693" y="1216"/>
                    <a:pt x="697" y="1217"/>
                  </a:cubicBezTo>
                  <a:cubicBezTo>
                    <a:pt x="693" y="1218"/>
                    <a:pt x="690" y="1219"/>
                    <a:pt x="687" y="1220"/>
                  </a:cubicBezTo>
                  <a:cubicBezTo>
                    <a:pt x="690" y="1221"/>
                    <a:pt x="693" y="1222"/>
                    <a:pt x="699" y="1223"/>
                  </a:cubicBezTo>
                  <a:cubicBezTo>
                    <a:pt x="692" y="1224"/>
                    <a:pt x="688" y="1225"/>
                    <a:pt x="684" y="1226"/>
                  </a:cubicBezTo>
                  <a:cubicBezTo>
                    <a:pt x="685" y="1226"/>
                    <a:pt x="686" y="1227"/>
                    <a:pt x="687" y="1227"/>
                  </a:cubicBezTo>
                  <a:cubicBezTo>
                    <a:pt x="690" y="1228"/>
                    <a:pt x="693" y="1228"/>
                    <a:pt x="696" y="1228"/>
                  </a:cubicBezTo>
                  <a:cubicBezTo>
                    <a:pt x="682" y="1234"/>
                    <a:pt x="682" y="1238"/>
                    <a:pt x="694" y="1240"/>
                  </a:cubicBezTo>
                  <a:cubicBezTo>
                    <a:pt x="691" y="1242"/>
                    <a:pt x="686" y="1201"/>
                    <a:pt x="684" y="1203"/>
                  </a:cubicBezTo>
                  <a:cubicBezTo>
                    <a:pt x="682" y="1207"/>
                    <a:pt x="681" y="1211"/>
                    <a:pt x="681" y="1214"/>
                  </a:cubicBezTo>
                  <a:cubicBezTo>
                    <a:pt x="680" y="1230"/>
                    <a:pt x="679" y="1246"/>
                    <a:pt x="677" y="1263"/>
                  </a:cubicBezTo>
                  <a:cubicBezTo>
                    <a:pt x="675" y="1289"/>
                    <a:pt x="673" y="1218"/>
                    <a:pt x="671" y="1245"/>
                  </a:cubicBezTo>
                  <a:cubicBezTo>
                    <a:pt x="669" y="1270"/>
                    <a:pt x="667" y="1294"/>
                    <a:pt x="665" y="1318"/>
                  </a:cubicBezTo>
                  <a:cubicBezTo>
                    <a:pt x="665" y="1319"/>
                    <a:pt x="662" y="1320"/>
                    <a:pt x="660" y="1322"/>
                  </a:cubicBezTo>
                  <a:cubicBezTo>
                    <a:pt x="658" y="1315"/>
                    <a:pt x="658" y="1310"/>
                    <a:pt x="658" y="1304"/>
                  </a:cubicBezTo>
                  <a:cubicBezTo>
                    <a:pt x="657" y="1298"/>
                    <a:pt x="657" y="1291"/>
                    <a:pt x="656" y="1284"/>
                  </a:cubicBezTo>
                  <a:cubicBezTo>
                    <a:pt x="656" y="1283"/>
                    <a:pt x="656" y="1281"/>
                    <a:pt x="655" y="1280"/>
                  </a:cubicBezTo>
                  <a:cubicBezTo>
                    <a:pt x="654" y="1281"/>
                    <a:pt x="651" y="1283"/>
                    <a:pt x="651" y="1284"/>
                  </a:cubicBezTo>
                  <a:cubicBezTo>
                    <a:pt x="649" y="1300"/>
                    <a:pt x="648" y="1316"/>
                    <a:pt x="647" y="1332"/>
                  </a:cubicBezTo>
                  <a:cubicBezTo>
                    <a:pt x="644" y="1361"/>
                    <a:pt x="641" y="1390"/>
                    <a:pt x="639" y="1419"/>
                  </a:cubicBezTo>
                  <a:cubicBezTo>
                    <a:pt x="637" y="1438"/>
                    <a:pt x="636" y="1456"/>
                    <a:pt x="635" y="1474"/>
                  </a:cubicBezTo>
                  <a:cubicBezTo>
                    <a:pt x="634" y="1483"/>
                    <a:pt x="631" y="1492"/>
                    <a:pt x="631" y="1501"/>
                  </a:cubicBezTo>
                  <a:cubicBezTo>
                    <a:pt x="630" y="1512"/>
                    <a:pt x="631" y="1564"/>
                    <a:pt x="630" y="1575"/>
                  </a:cubicBezTo>
                  <a:cubicBezTo>
                    <a:pt x="630" y="1577"/>
                    <a:pt x="629" y="1580"/>
                    <a:pt x="629" y="1582"/>
                  </a:cubicBezTo>
                  <a:cubicBezTo>
                    <a:pt x="628" y="1582"/>
                    <a:pt x="626" y="1582"/>
                    <a:pt x="625" y="1582"/>
                  </a:cubicBezTo>
                  <a:cubicBezTo>
                    <a:pt x="625" y="1577"/>
                    <a:pt x="623" y="1572"/>
                    <a:pt x="623" y="1567"/>
                  </a:cubicBezTo>
                  <a:cubicBezTo>
                    <a:pt x="624" y="1544"/>
                    <a:pt x="624" y="1479"/>
                    <a:pt x="624" y="1457"/>
                  </a:cubicBezTo>
                  <a:cubicBezTo>
                    <a:pt x="623" y="1440"/>
                    <a:pt x="619" y="1424"/>
                    <a:pt x="620" y="1407"/>
                  </a:cubicBezTo>
                  <a:cubicBezTo>
                    <a:pt x="623" y="1350"/>
                    <a:pt x="626" y="1292"/>
                    <a:pt x="630" y="1235"/>
                  </a:cubicBezTo>
                  <a:cubicBezTo>
                    <a:pt x="633" y="1178"/>
                    <a:pt x="630" y="1215"/>
                    <a:pt x="630" y="1158"/>
                  </a:cubicBezTo>
                  <a:cubicBezTo>
                    <a:pt x="630" y="1055"/>
                    <a:pt x="630" y="983"/>
                    <a:pt x="625" y="879"/>
                  </a:cubicBezTo>
                  <a:cubicBezTo>
                    <a:pt x="622" y="821"/>
                    <a:pt x="620" y="777"/>
                    <a:pt x="614" y="719"/>
                  </a:cubicBezTo>
                  <a:cubicBezTo>
                    <a:pt x="613" y="717"/>
                    <a:pt x="613" y="715"/>
                    <a:pt x="612" y="713"/>
                  </a:cubicBezTo>
                  <a:cubicBezTo>
                    <a:pt x="612" y="711"/>
                    <a:pt x="611" y="709"/>
                    <a:pt x="611" y="707"/>
                  </a:cubicBezTo>
                  <a:cubicBezTo>
                    <a:pt x="609" y="708"/>
                    <a:pt x="608" y="708"/>
                    <a:pt x="608" y="708"/>
                  </a:cubicBezTo>
                  <a:cubicBezTo>
                    <a:pt x="610" y="745"/>
                    <a:pt x="612" y="781"/>
                    <a:pt x="614" y="817"/>
                  </a:cubicBezTo>
                  <a:cubicBezTo>
                    <a:pt x="614" y="830"/>
                    <a:pt x="613" y="842"/>
                    <a:pt x="614" y="855"/>
                  </a:cubicBezTo>
                  <a:cubicBezTo>
                    <a:pt x="615" y="877"/>
                    <a:pt x="618" y="900"/>
                    <a:pt x="618" y="922"/>
                  </a:cubicBezTo>
                  <a:cubicBezTo>
                    <a:pt x="619" y="937"/>
                    <a:pt x="617" y="952"/>
                    <a:pt x="617" y="967"/>
                  </a:cubicBezTo>
                  <a:cubicBezTo>
                    <a:pt x="617" y="973"/>
                    <a:pt x="616" y="979"/>
                    <a:pt x="616" y="986"/>
                  </a:cubicBezTo>
                  <a:cubicBezTo>
                    <a:pt x="616" y="993"/>
                    <a:pt x="618" y="1000"/>
                    <a:pt x="618" y="1007"/>
                  </a:cubicBezTo>
                  <a:cubicBezTo>
                    <a:pt x="619" y="1016"/>
                    <a:pt x="618" y="1024"/>
                    <a:pt x="619" y="1033"/>
                  </a:cubicBezTo>
                  <a:cubicBezTo>
                    <a:pt x="619" y="1042"/>
                    <a:pt x="623" y="1050"/>
                    <a:pt x="622" y="1059"/>
                  </a:cubicBezTo>
                  <a:cubicBezTo>
                    <a:pt x="621" y="1061"/>
                    <a:pt x="623" y="1064"/>
                    <a:pt x="622" y="1066"/>
                  </a:cubicBezTo>
                  <a:cubicBezTo>
                    <a:pt x="620" y="1069"/>
                    <a:pt x="616" y="1073"/>
                    <a:pt x="619" y="1074"/>
                  </a:cubicBezTo>
                  <a:cubicBezTo>
                    <a:pt x="627" y="1077"/>
                    <a:pt x="620" y="1078"/>
                    <a:pt x="617" y="1080"/>
                  </a:cubicBezTo>
                  <a:cubicBezTo>
                    <a:pt x="630" y="1082"/>
                    <a:pt x="621" y="1084"/>
                    <a:pt x="616" y="1086"/>
                  </a:cubicBezTo>
                  <a:cubicBezTo>
                    <a:pt x="630" y="1088"/>
                    <a:pt x="620" y="1090"/>
                    <a:pt x="616" y="1092"/>
                  </a:cubicBezTo>
                  <a:cubicBezTo>
                    <a:pt x="619" y="1092"/>
                    <a:pt x="621" y="1093"/>
                    <a:pt x="626" y="1095"/>
                  </a:cubicBezTo>
                  <a:cubicBezTo>
                    <a:pt x="622" y="1096"/>
                    <a:pt x="618" y="1096"/>
                    <a:pt x="614" y="1097"/>
                  </a:cubicBezTo>
                  <a:cubicBezTo>
                    <a:pt x="619" y="1098"/>
                    <a:pt x="621" y="1099"/>
                    <a:pt x="624" y="1100"/>
                  </a:cubicBezTo>
                  <a:cubicBezTo>
                    <a:pt x="621" y="1101"/>
                    <a:pt x="619" y="1102"/>
                    <a:pt x="616" y="1104"/>
                  </a:cubicBezTo>
                  <a:cubicBezTo>
                    <a:pt x="619" y="1104"/>
                    <a:pt x="621" y="1105"/>
                    <a:pt x="624" y="1106"/>
                  </a:cubicBezTo>
                  <a:cubicBezTo>
                    <a:pt x="621" y="1107"/>
                    <a:pt x="618" y="1108"/>
                    <a:pt x="615" y="1110"/>
                  </a:cubicBezTo>
                  <a:cubicBezTo>
                    <a:pt x="630" y="1112"/>
                    <a:pt x="618" y="1113"/>
                    <a:pt x="618" y="1116"/>
                  </a:cubicBezTo>
                  <a:cubicBezTo>
                    <a:pt x="619" y="1117"/>
                    <a:pt x="618" y="1118"/>
                    <a:pt x="618" y="1120"/>
                  </a:cubicBezTo>
                  <a:cubicBezTo>
                    <a:pt x="618" y="1121"/>
                    <a:pt x="618" y="1121"/>
                    <a:pt x="618" y="1122"/>
                  </a:cubicBezTo>
                  <a:cubicBezTo>
                    <a:pt x="618" y="1125"/>
                    <a:pt x="619" y="1128"/>
                    <a:pt x="619" y="1131"/>
                  </a:cubicBezTo>
                  <a:cubicBezTo>
                    <a:pt x="619" y="1134"/>
                    <a:pt x="617" y="1137"/>
                    <a:pt x="617" y="1140"/>
                  </a:cubicBezTo>
                  <a:cubicBezTo>
                    <a:pt x="618" y="1145"/>
                    <a:pt x="619" y="1150"/>
                    <a:pt x="619" y="1155"/>
                  </a:cubicBezTo>
                  <a:cubicBezTo>
                    <a:pt x="619" y="1160"/>
                    <a:pt x="618" y="1164"/>
                    <a:pt x="618" y="1169"/>
                  </a:cubicBezTo>
                  <a:cubicBezTo>
                    <a:pt x="618" y="1174"/>
                    <a:pt x="620" y="1179"/>
                    <a:pt x="620" y="1184"/>
                  </a:cubicBezTo>
                  <a:cubicBezTo>
                    <a:pt x="620" y="1188"/>
                    <a:pt x="617" y="1193"/>
                    <a:pt x="617" y="1198"/>
                  </a:cubicBezTo>
                  <a:cubicBezTo>
                    <a:pt x="617" y="1203"/>
                    <a:pt x="620" y="1208"/>
                    <a:pt x="620" y="1213"/>
                  </a:cubicBezTo>
                  <a:cubicBezTo>
                    <a:pt x="621" y="1220"/>
                    <a:pt x="622" y="1228"/>
                    <a:pt x="620" y="1236"/>
                  </a:cubicBezTo>
                  <a:cubicBezTo>
                    <a:pt x="619" y="1238"/>
                    <a:pt x="619" y="1241"/>
                    <a:pt x="620" y="1243"/>
                  </a:cubicBezTo>
                  <a:cubicBezTo>
                    <a:pt x="620" y="1246"/>
                    <a:pt x="615" y="1207"/>
                    <a:pt x="617" y="1210"/>
                  </a:cubicBezTo>
                  <a:cubicBezTo>
                    <a:pt x="620" y="1213"/>
                    <a:pt x="619" y="1217"/>
                    <a:pt x="617" y="1220"/>
                  </a:cubicBezTo>
                  <a:cubicBezTo>
                    <a:pt x="616" y="1223"/>
                    <a:pt x="619" y="1226"/>
                    <a:pt x="619" y="1229"/>
                  </a:cubicBezTo>
                  <a:cubicBezTo>
                    <a:pt x="620" y="1232"/>
                    <a:pt x="619" y="1234"/>
                    <a:pt x="619" y="1237"/>
                  </a:cubicBezTo>
                  <a:cubicBezTo>
                    <a:pt x="618" y="1240"/>
                    <a:pt x="618" y="1243"/>
                    <a:pt x="618" y="1246"/>
                  </a:cubicBezTo>
                  <a:cubicBezTo>
                    <a:pt x="618" y="1250"/>
                    <a:pt x="617" y="1253"/>
                    <a:pt x="616" y="1257"/>
                  </a:cubicBezTo>
                  <a:cubicBezTo>
                    <a:pt x="623" y="1259"/>
                    <a:pt x="618" y="1261"/>
                    <a:pt x="613" y="1263"/>
                  </a:cubicBezTo>
                  <a:cubicBezTo>
                    <a:pt x="616" y="1264"/>
                    <a:pt x="617" y="1264"/>
                    <a:pt x="620" y="1265"/>
                  </a:cubicBezTo>
                  <a:cubicBezTo>
                    <a:pt x="617" y="1266"/>
                    <a:pt x="615" y="1267"/>
                    <a:pt x="613" y="1268"/>
                  </a:cubicBezTo>
                  <a:cubicBezTo>
                    <a:pt x="615" y="1269"/>
                    <a:pt x="619" y="1271"/>
                    <a:pt x="618" y="1271"/>
                  </a:cubicBezTo>
                  <a:cubicBezTo>
                    <a:pt x="614" y="1273"/>
                    <a:pt x="612" y="1275"/>
                    <a:pt x="618" y="1277"/>
                  </a:cubicBezTo>
                  <a:cubicBezTo>
                    <a:pt x="612" y="1279"/>
                    <a:pt x="616" y="1282"/>
                    <a:pt x="617" y="1284"/>
                  </a:cubicBezTo>
                  <a:cubicBezTo>
                    <a:pt x="617" y="1286"/>
                    <a:pt x="616" y="1287"/>
                    <a:pt x="616" y="1288"/>
                  </a:cubicBezTo>
                  <a:cubicBezTo>
                    <a:pt x="616" y="1291"/>
                    <a:pt x="616" y="1293"/>
                    <a:pt x="616" y="1295"/>
                  </a:cubicBezTo>
                  <a:cubicBezTo>
                    <a:pt x="617" y="1295"/>
                    <a:pt x="618" y="1295"/>
                    <a:pt x="619" y="1296"/>
                  </a:cubicBezTo>
                  <a:cubicBezTo>
                    <a:pt x="616" y="1296"/>
                    <a:pt x="613" y="1297"/>
                    <a:pt x="609" y="1298"/>
                  </a:cubicBezTo>
                  <a:cubicBezTo>
                    <a:pt x="614" y="1299"/>
                    <a:pt x="616" y="1300"/>
                    <a:pt x="620" y="1301"/>
                  </a:cubicBezTo>
                  <a:cubicBezTo>
                    <a:pt x="616" y="1302"/>
                    <a:pt x="613" y="1303"/>
                    <a:pt x="609" y="1303"/>
                  </a:cubicBezTo>
                  <a:cubicBezTo>
                    <a:pt x="614" y="1305"/>
                    <a:pt x="616" y="1306"/>
                    <a:pt x="619" y="1307"/>
                  </a:cubicBezTo>
                  <a:cubicBezTo>
                    <a:pt x="615" y="1308"/>
                    <a:pt x="613" y="1309"/>
                    <a:pt x="609" y="1310"/>
                  </a:cubicBezTo>
                  <a:cubicBezTo>
                    <a:pt x="613" y="1311"/>
                    <a:pt x="615" y="1312"/>
                    <a:pt x="619" y="1313"/>
                  </a:cubicBezTo>
                  <a:cubicBezTo>
                    <a:pt x="615" y="1314"/>
                    <a:pt x="612" y="1314"/>
                    <a:pt x="608" y="1315"/>
                  </a:cubicBezTo>
                  <a:cubicBezTo>
                    <a:pt x="613" y="1317"/>
                    <a:pt x="615" y="1318"/>
                    <a:pt x="618" y="1319"/>
                  </a:cubicBezTo>
                  <a:cubicBezTo>
                    <a:pt x="615" y="1320"/>
                    <a:pt x="612" y="1320"/>
                    <a:pt x="609" y="1321"/>
                  </a:cubicBezTo>
                  <a:cubicBezTo>
                    <a:pt x="612" y="1323"/>
                    <a:pt x="614" y="1324"/>
                    <a:pt x="617" y="1325"/>
                  </a:cubicBezTo>
                  <a:cubicBezTo>
                    <a:pt x="613" y="1326"/>
                    <a:pt x="610" y="1326"/>
                    <a:pt x="606" y="1327"/>
                  </a:cubicBezTo>
                  <a:cubicBezTo>
                    <a:pt x="611" y="1329"/>
                    <a:pt x="614" y="1231"/>
                    <a:pt x="617" y="1233"/>
                  </a:cubicBezTo>
                  <a:cubicBezTo>
                    <a:pt x="613" y="1234"/>
                    <a:pt x="610" y="1234"/>
                    <a:pt x="606" y="1235"/>
                  </a:cubicBezTo>
                  <a:cubicBezTo>
                    <a:pt x="611" y="1237"/>
                    <a:pt x="613" y="1237"/>
                    <a:pt x="617" y="1239"/>
                  </a:cubicBezTo>
                  <a:cubicBezTo>
                    <a:pt x="607" y="1240"/>
                    <a:pt x="605" y="1242"/>
                    <a:pt x="616" y="1244"/>
                  </a:cubicBezTo>
                  <a:cubicBezTo>
                    <a:pt x="606" y="1246"/>
                    <a:pt x="611" y="1248"/>
                    <a:pt x="611" y="1250"/>
                  </a:cubicBezTo>
                  <a:cubicBezTo>
                    <a:pt x="612" y="1256"/>
                    <a:pt x="607" y="1261"/>
                    <a:pt x="606" y="1266"/>
                  </a:cubicBezTo>
                  <a:cubicBezTo>
                    <a:pt x="605" y="1279"/>
                    <a:pt x="605" y="1291"/>
                    <a:pt x="604" y="1304"/>
                  </a:cubicBezTo>
                  <a:cubicBezTo>
                    <a:pt x="601" y="1333"/>
                    <a:pt x="598" y="1362"/>
                    <a:pt x="595" y="1391"/>
                  </a:cubicBezTo>
                  <a:cubicBezTo>
                    <a:pt x="594" y="1412"/>
                    <a:pt x="592" y="1434"/>
                    <a:pt x="590" y="1455"/>
                  </a:cubicBezTo>
                  <a:cubicBezTo>
                    <a:pt x="589" y="1469"/>
                    <a:pt x="587" y="1482"/>
                    <a:pt x="585" y="1496"/>
                  </a:cubicBezTo>
                  <a:cubicBezTo>
                    <a:pt x="585" y="1497"/>
                    <a:pt x="584" y="1498"/>
                    <a:pt x="583" y="1500"/>
                  </a:cubicBezTo>
                  <a:cubicBezTo>
                    <a:pt x="582" y="1498"/>
                    <a:pt x="579" y="1497"/>
                    <a:pt x="579" y="1496"/>
                  </a:cubicBezTo>
                  <a:cubicBezTo>
                    <a:pt x="579" y="1485"/>
                    <a:pt x="580" y="1475"/>
                    <a:pt x="581" y="1464"/>
                  </a:cubicBezTo>
                  <a:cubicBezTo>
                    <a:pt x="581" y="1443"/>
                    <a:pt x="582" y="1422"/>
                    <a:pt x="582" y="1401"/>
                  </a:cubicBezTo>
                  <a:cubicBezTo>
                    <a:pt x="583" y="1387"/>
                    <a:pt x="582" y="1374"/>
                    <a:pt x="582" y="1360"/>
                  </a:cubicBezTo>
                  <a:cubicBezTo>
                    <a:pt x="578" y="1394"/>
                    <a:pt x="574" y="1470"/>
                    <a:pt x="571" y="1504"/>
                  </a:cubicBezTo>
                  <a:cubicBezTo>
                    <a:pt x="569" y="1521"/>
                    <a:pt x="569" y="1539"/>
                    <a:pt x="568" y="1557"/>
                  </a:cubicBezTo>
                  <a:cubicBezTo>
                    <a:pt x="568" y="1558"/>
                    <a:pt x="566" y="1560"/>
                    <a:pt x="563" y="1562"/>
                  </a:cubicBezTo>
                  <a:cubicBezTo>
                    <a:pt x="561" y="1560"/>
                    <a:pt x="560" y="1559"/>
                    <a:pt x="560" y="1559"/>
                  </a:cubicBezTo>
                  <a:cubicBezTo>
                    <a:pt x="559" y="1553"/>
                    <a:pt x="559" y="1548"/>
                    <a:pt x="558" y="1542"/>
                  </a:cubicBezTo>
                  <a:cubicBezTo>
                    <a:pt x="555" y="1530"/>
                    <a:pt x="550" y="1518"/>
                    <a:pt x="550" y="1505"/>
                  </a:cubicBezTo>
                  <a:cubicBezTo>
                    <a:pt x="549" y="1443"/>
                    <a:pt x="528" y="1403"/>
                    <a:pt x="529" y="1397"/>
                  </a:cubicBezTo>
                  <a:cubicBezTo>
                    <a:pt x="534" y="1286"/>
                    <a:pt x="540" y="1280"/>
                    <a:pt x="544" y="1169"/>
                  </a:cubicBezTo>
                  <a:cubicBezTo>
                    <a:pt x="548" y="1013"/>
                    <a:pt x="530" y="851"/>
                    <a:pt x="536" y="689"/>
                  </a:cubicBezTo>
                  <a:cubicBezTo>
                    <a:pt x="536" y="685"/>
                    <a:pt x="542" y="692"/>
                    <a:pt x="540" y="688"/>
                  </a:cubicBezTo>
                  <a:cubicBezTo>
                    <a:pt x="539" y="688"/>
                    <a:pt x="538" y="688"/>
                    <a:pt x="536" y="688"/>
                  </a:cubicBezTo>
                  <a:cubicBezTo>
                    <a:pt x="536" y="703"/>
                    <a:pt x="536" y="718"/>
                    <a:pt x="536" y="733"/>
                  </a:cubicBezTo>
                  <a:cubicBezTo>
                    <a:pt x="537" y="747"/>
                    <a:pt x="539" y="762"/>
                    <a:pt x="540" y="776"/>
                  </a:cubicBezTo>
                  <a:cubicBezTo>
                    <a:pt x="541" y="823"/>
                    <a:pt x="541" y="869"/>
                    <a:pt x="542" y="916"/>
                  </a:cubicBezTo>
                  <a:cubicBezTo>
                    <a:pt x="543" y="940"/>
                    <a:pt x="545" y="963"/>
                    <a:pt x="545" y="987"/>
                  </a:cubicBezTo>
                  <a:cubicBezTo>
                    <a:pt x="545" y="1018"/>
                    <a:pt x="545" y="1049"/>
                    <a:pt x="544" y="1079"/>
                  </a:cubicBezTo>
                  <a:cubicBezTo>
                    <a:pt x="544" y="1095"/>
                    <a:pt x="544" y="1110"/>
                    <a:pt x="544" y="1125"/>
                  </a:cubicBezTo>
                  <a:cubicBezTo>
                    <a:pt x="544" y="1140"/>
                    <a:pt x="544" y="1154"/>
                    <a:pt x="544" y="1169"/>
                  </a:cubicBezTo>
                  <a:cubicBezTo>
                    <a:pt x="543" y="1182"/>
                    <a:pt x="543" y="1195"/>
                    <a:pt x="542" y="1208"/>
                  </a:cubicBezTo>
                  <a:cubicBezTo>
                    <a:pt x="542" y="1216"/>
                    <a:pt x="542" y="1224"/>
                    <a:pt x="542" y="1233"/>
                  </a:cubicBezTo>
                  <a:cubicBezTo>
                    <a:pt x="542" y="1240"/>
                    <a:pt x="542" y="1247"/>
                    <a:pt x="542" y="1255"/>
                  </a:cubicBezTo>
                  <a:cubicBezTo>
                    <a:pt x="541" y="1261"/>
                    <a:pt x="540" y="1268"/>
                    <a:pt x="540" y="1274"/>
                  </a:cubicBezTo>
                  <a:cubicBezTo>
                    <a:pt x="539" y="1281"/>
                    <a:pt x="539" y="1289"/>
                    <a:pt x="539" y="1296"/>
                  </a:cubicBezTo>
                  <a:cubicBezTo>
                    <a:pt x="539" y="1301"/>
                    <a:pt x="540" y="1306"/>
                    <a:pt x="540" y="1311"/>
                  </a:cubicBezTo>
                  <a:cubicBezTo>
                    <a:pt x="540" y="1315"/>
                    <a:pt x="541" y="1320"/>
                    <a:pt x="540" y="1325"/>
                  </a:cubicBezTo>
                  <a:cubicBezTo>
                    <a:pt x="540" y="1328"/>
                    <a:pt x="538" y="1330"/>
                    <a:pt x="537" y="1333"/>
                  </a:cubicBezTo>
                  <a:cubicBezTo>
                    <a:pt x="537" y="1336"/>
                    <a:pt x="539" y="1339"/>
                    <a:pt x="539" y="1342"/>
                  </a:cubicBezTo>
                  <a:cubicBezTo>
                    <a:pt x="540" y="1344"/>
                    <a:pt x="539" y="1347"/>
                    <a:pt x="538" y="1349"/>
                  </a:cubicBezTo>
                  <a:cubicBezTo>
                    <a:pt x="538" y="1352"/>
                    <a:pt x="536" y="1355"/>
                    <a:pt x="537" y="1357"/>
                  </a:cubicBezTo>
                  <a:cubicBezTo>
                    <a:pt x="537" y="1360"/>
                    <a:pt x="539" y="1363"/>
                    <a:pt x="539" y="1366"/>
                  </a:cubicBezTo>
                  <a:cubicBezTo>
                    <a:pt x="538" y="1369"/>
                    <a:pt x="535" y="1274"/>
                    <a:pt x="535" y="1276"/>
                  </a:cubicBezTo>
                  <a:cubicBezTo>
                    <a:pt x="535" y="1279"/>
                    <a:pt x="538" y="1282"/>
                    <a:pt x="538" y="1285"/>
                  </a:cubicBezTo>
                  <a:cubicBezTo>
                    <a:pt x="538" y="1290"/>
                    <a:pt x="534" y="1295"/>
                    <a:pt x="535" y="1300"/>
                  </a:cubicBezTo>
                  <a:cubicBezTo>
                    <a:pt x="538" y="1309"/>
                    <a:pt x="532" y="1318"/>
                    <a:pt x="534" y="1327"/>
                  </a:cubicBezTo>
                  <a:cubicBezTo>
                    <a:pt x="535" y="1333"/>
                    <a:pt x="532" y="1339"/>
                    <a:pt x="532" y="1345"/>
                  </a:cubicBezTo>
                  <a:cubicBezTo>
                    <a:pt x="530" y="1357"/>
                    <a:pt x="529" y="1369"/>
                    <a:pt x="527" y="1381"/>
                  </a:cubicBezTo>
                  <a:cubicBezTo>
                    <a:pt x="525" y="1391"/>
                    <a:pt x="521" y="1402"/>
                    <a:pt x="520" y="1413"/>
                  </a:cubicBezTo>
                  <a:cubicBezTo>
                    <a:pt x="517" y="1433"/>
                    <a:pt x="515" y="1425"/>
                    <a:pt x="514" y="1446"/>
                  </a:cubicBezTo>
                  <a:cubicBezTo>
                    <a:pt x="512" y="1466"/>
                    <a:pt x="510" y="1486"/>
                    <a:pt x="509" y="1507"/>
                  </a:cubicBezTo>
                  <a:cubicBezTo>
                    <a:pt x="507" y="1533"/>
                    <a:pt x="505" y="1560"/>
                    <a:pt x="503" y="1586"/>
                  </a:cubicBezTo>
                  <a:cubicBezTo>
                    <a:pt x="503" y="1587"/>
                    <a:pt x="502" y="1589"/>
                    <a:pt x="501" y="1590"/>
                  </a:cubicBezTo>
                  <a:cubicBezTo>
                    <a:pt x="497" y="1589"/>
                    <a:pt x="496" y="1589"/>
                    <a:pt x="496" y="1588"/>
                  </a:cubicBezTo>
                  <a:cubicBezTo>
                    <a:pt x="497" y="1556"/>
                    <a:pt x="496" y="1524"/>
                    <a:pt x="497" y="1493"/>
                  </a:cubicBezTo>
                  <a:cubicBezTo>
                    <a:pt x="498" y="1466"/>
                    <a:pt x="501" y="1467"/>
                    <a:pt x="493" y="1440"/>
                  </a:cubicBezTo>
                  <a:cubicBezTo>
                    <a:pt x="493" y="1439"/>
                    <a:pt x="492" y="1438"/>
                    <a:pt x="491" y="1437"/>
                  </a:cubicBezTo>
                  <a:cubicBezTo>
                    <a:pt x="489" y="1445"/>
                    <a:pt x="487" y="1425"/>
                    <a:pt x="487" y="1433"/>
                  </a:cubicBezTo>
                  <a:cubicBezTo>
                    <a:pt x="484" y="1471"/>
                    <a:pt x="482" y="1509"/>
                    <a:pt x="479" y="1546"/>
                  </a:cubicBezTo>
                  <a:cubicBezTo>
                    <a:pt x="479" y="1552"/>
                    <a:pt x="477" y="1557"/>
                    <a:pt x="475" y="1563"/>
                  </a:cubicBezTo>
                  <a:cubicBezTo>
                    <a:pt x="474" y="1563"/>
                    <a:pt x="472" y="1563"/>
                    <a:pt x="470" y="1563"/>
                  </a:cubicBezTo>
                  <a:cubicBezTo>
                    <a:pt x="468" y="1526"/>
                    <a:pt x="465" y="1489"/>
                    <a:pt x="465" y="1453"/>
                  </a:cubicBezTo>
                  <a:cubicBezTo>
                    <a:pt x="465" y="1416"/>
                    <a:pt x="468" y="1408"/>
                    <a:pt x="469" y="1371"/>
                  </a:cubicBezTo>
                  <a:cubicBezTo>
                    <a:pt x="468" y="1371"/>
                    <a:pt x="467" y="1371"/>
                    <a:pt x="465" y="1371"/>
                  </a:cubicBezTo>
                  <a:cubicBezTo>
                    <a:pt x="450" y="1451"/>
                    <a:pt x="451" y="1602"/>
                    <a:pt x="439" y="1682"/>
                  </a:cubicBezTo>
                  <a:cubicBezTo>
                    <a:pt x="437" y="1682"/>
                    <a:pt x="435" y="1682"/>
                    <a:pt x="433" y="1682"/>
                  </a:cubicBezTo>
                  <a:cubicBezTo>
                    <a:pt x="437" y="1573"/>
                    <a:pt x="442" y="1493"/>
                    <a:pt x="446" y="1384"/>
                  </a:cubicBezTo>
                  <a:cubicBezTo>
                    <a:pt x="445" y="1384"/>
                    <a:pt x="443" y="1384"/>
                    <a:pt x="442" y="1384"/>
                  </a:cubicBezTo>
                  <a:cubicBezTo>
                    <a:pt x="435" y="1459"/>
                    <a:pt x="429" y="1507"/>
                    <a:pt x="423" y="1582"/>
                  </a:cubicBezTo>
                  <a:cubicBezTo>
                    <a:pt x="421" y="1582"/>
                    <a:pt x="419" y="1582"/>
                    <a:pt x="417" y="1582"/>
                  </a:cubicBezTo>
                  <a:cubicBezTo>
                    <a:pt x="414" y="1542"/>
                    <a:pt x="412" y="1530"/>
                    <a:pt x="409" y="1490"/>
                  </a:cubicBezTo>
                  <a:cubicBezTo>
                    <a:pt x="408" y="1490"/>
                    <a:pt x="407" y="1490"/>
                    <a:pt x="406" y="1490"/>
                  </a:cubicBezTo>
                  <a:cubicBezTo>
                    <a:pt x="405" y="1492"/>
                    <a:pt x="404" y="1494"/>
                    <a:pt x="404" y="1496"/>
                  </a:cubicBezTo>
                  <a:cubicBezTo>
                    <a:pt x="402" y="1522"/>
                    <a:pt x="399" y="1520"/>
                    <a:pt x="397" y="1547"/>
                  </a:cubicBezTo>
                  <a:cubicBezTo>
                    <a:pt x="395" y="1569"/>
                    <a:pt x="393" y="1592"/>
                    <a:pt x="391" y="1615"/>
                  </a:cubicBezTo>
                  <a:cubicBezTo>
                    <a:pt x="391" y="1617"/>
                    <a:pt x="388" y="1619"/>
                    <a:pt x="387" y="1621"/>
                  </a:cubicBezTo>
                  <a:cubicBezTo>
                    <a:pt x="385" y="1621"/>
                    <a:pt x="384" y="1621"/>
                    <a:pt x="382" y="1620"/>
                  </a:cubicBezTo>
                  <a:cubicBezTo>
                    <a:pt x="385" y="1542"/>
                    <a:pt x="389" y="1491"/>
                    <a:pt x="392" y="1412"/>
                  </a:cubicBezTo>
                  <a:cubicBezTo>
                    <a:pt x="391" y="1412"/>
                    <a:pt x="389" y="1412"/>
                    <a:pt x="388" y="1412"/>
                  </a:cubicBezTo>
                  <a:cubicBezTo>
                    <a:pt x="387" y="1418"/>
                    <a:pt x="386" y="1425"/>
                    <a:pt x="385" y="1431"/>
                  </a:cubicBezTo>
                  <a:cubicBezTo>
                    <a:pt x="381" y="1464"/>
                    <a:pt x="378" y="1496"/>
                    <a:pt x="375" y="1529"/>
                  </a:cubicBezTo>
                  <a:cubicBezTo>
                    <a:pt x="370" y="1576"/>
                    <a:pt x="365" y="1595"/>
                    <a:pt x="360" y="1641"/>
                  </a:cubicBezTo>
                  <a:cubicBezTo>
                    <a:pt x="360" y="1644"/>
                    <a:pt x="359" y="1646"/>
                    <a:pt x="358" y="1648"/>
                  </a:cubicBezTo>
                  <a:cubicBezTo>
                    <a:pt x="354" y="1648"/>
                    <a:pt x="353" y="1647"/>
                    <a:pt x="353" y="1647"/>
                  </a:cubicBezTo>
                  <a:cubicBezTo>
                    <a:pt x="355" y="1611"/>
                    <a:pt x="356" y="1575"/>
                    <a:pt x="357" y="1539"/>
                  </a:cubicBezTo>
                  <a:cubicBezTo>
                    <a:pt x="357" y="1521"/>
                    <a:pt x="358" y="1532"/>
                    <a:pt x="358" y="1514"/>
                  </a:cubicBezTo>
                  <a:cubicBezTo>
                    <a:pt x="359" y="1511"/>
                    <a:pt x="356" y="1508"/>
                    <a:pt x="354" y="1505"/>
                  </a:cubicBezTo>
                  <a:cubicBezTo>
                    <a:pt x="353" y="1505"/>
                    <a:pt x="352" y="1505"/>
                    <a:pt x="350" y="1505"/>
                  </a:cubicBezTo>
                  <a:cubicBezTo>
                    <a:pt x="350" y="1506"/>
                    <a:pt x="349" y="1507"/>
                    <a:pt x="349" y="1507"/>
                  </a:cubicBezTo>
                  <a:cubicBezTo>
                    <a:pt x="344" y="1523"/>
                    <a:pt x="351" y="1540"/>
                    <a:pt x="337" y="1556"/>
                  </a:cubicBezTo>
                  <a:cubicBezTo>
                    <a:pt x="332" y="1562"/>
                    <a:pt x="334" y="1540"/>
                    <a:pt x="333" y="1546"/>
                  </a:cubicBezTo>
                  <a:cubicBezTo>
                    <a:pt x="333" y="1550"/>
                    <a:pt x="331" y="1554"/>
                    <a:pt x="331" y="1558"/>
                  </a:cubicBezTo>
                  <a:cubicBezTo>
                    <a:pt x="329" y="1558"/>
                    <a:pt x="327" y="1558"/>
                    <a:pt x="325" y="1558"/>
                  </a:cubicBezTo>
                  <a:cubicBezTo>
                    <a:pt x="320" y="1468"/>
                    <a:pt x="333" y="1407"/>
                    <a:pt x="333" y="1317"/>
                  </a:cubicBezTo>
                  <a:cubicBezTo>
                    <a:pt x="332" y="1318"/>
                    <a:pt x="332" y="1318"/>
                    <a:pt x="332" y="1319"/>
                  </a:cubicBezTo>
                  <a:cubicBezTo>
                    <a:pt x="329" y="1353"/>
                    <a:pt x="327" y="1387"/>
                    <a:pt x="324" y="1421"/>
                  </a:cubicBezTo>
                  <a:cubicBezTo>
                    <a:pt x="322" y="1439"/>
                    <a:pt x="320" y="1457"/>
                    <a:pt x="317" y="1475"/>
                  </a:cubicBezTo>
                  <a:cubicBezTo>
                    <a:pt x="317" y="1476"/>
                    <a:pt x="316" y="1477"/>
                    <a:pt x="315" y="1478"/>
                  </a:cubicBezTo>
                  <a:cubicBezTo>
                    <a:pt x="314" y="1478"/>
                    <a:pt x="312" y="1478"/>
                    <a:pt x="311" y="1478"/>
                  </a:cubicBezTo>
                  <a:cubicBezTo>
                    <a:pt x="311" y="1459"/>
                    <a:pt x="311" y="1441"/>
                    <a:pt x="311" y="1423"/>
                  </a:cubicBezTo>
                  <a:cubicBezTo>
                    <a:pt x="309" y="1423"/>
                    <a:pt x="307" y="1423"/>
                    <a:pt x="306" y="1423"/>
                  </a:cubicBezTo>
                  <a:cubicBezTo>
                    <a:pt x="296" y="1516"/>
                    <a:pt x="287" y="1581"/>
                    <a:pt x="278" y="1673"/>
                  </a:cubicBezTo>
                  <a:cubicBezTo>
                    <a:pt x="277" y="1673"/>
                    <a:pt x="276" y="1673"/>
                    <a:pt x="274" y="1673"/>
                  </a:cubicBezTo>
                  <a:cubicBezTo>
                    <a:pt x="267" y="1598"/>
                    <a:pt x="279" y="1551"/>
                    <a:pt x="280" y="1476"/>
                  </a:cubicBezTo>
                  <a:cubicBezTo>
                    <a:pt x="279" y="1484"/>
                    <a:pt x="277" y="1493"/>
                    <a:pt x="277" y="1502"/>
                  </a:cubicBezTo>
                  <a:cubicBezTo>
                    <a:pt x="274" y="1538"/>
                    <a:pt x="271" y="1547"/>
                    <a:pt x="269" y="1584"/>
                  </a:cubicBezTo>
                  <a:cubicBezTo>
                    <a:pt x="268" y="1587"/>
                    <a:pt x="267" y="1589"/>
                    <a:pt x="266" y="1592"/>
                  </a:cubicBezTo>
                  <a:cubicBezTo>
                    <a:pt x="264" y="1592"/>
                    <a:pt x="263" y="1592"/>
                    <a:pt x="261" y="1592"/>
                  </a:cubicBezTo>
                  <a:cubicBezTo>
                    <a:pt x="255" y="1541"/>
                    <a:pt x="264" y="1517"/>
                    <a:pt x="258" y="1466"/>
                  </a:cubicBezTo>
                  <a:cubicBezTo>
                    <a:pt x="257" y="1467"/>
                    <a:pt x="257" y="1468"/>
                    <a:pt x="257" y="1469"/>
                  </a:cubicBezTo>
                  <a:cubicBezTo>
                    <a:pt x="254" y="1506"/>
                    <a:pt x="251" y="1516"/>
                    <a:pt x="247" y="1554"/>
                  </a:cubicBezTo>
                  <a:cubicBezTo>
                    <a:pt x="245" y="1580"/>
                    <a:pt x="242" y="1606"/>
                    <a:pt x="239" y="1631"/>
                  </a:cubicBezTo>
                  <a:cubicBezTo>
                    <a:pt x="239" y="1633"/>
                    <a:pt x="237" y="1635"/>
                    <a:pt x="235" y="1636"/>
                  </a:cubicBezTo>
                  <a:cubicBezTo>
                    <a:pt x="232" y="1633"/>
                    <a:pt x="231" y="1631"/>
                    <a:pt x="231" y="1628"/>
                  </a:cubicBezTo>
                  <a:cubicBezTo>
                    <a:pt x="231" y="1619"/>
                    <a:pt x="232" y="1610"/>
                    <a:pt x="233" y="1601"/>
                  </a:cubicBezTo>
                  <a:cubicBezTo>
                    <a:pt x="233" y="1568"/>
                    <a:pt x="232" y="1563"/>
                    <a:pt x="234" y="1530"/>
                  </a:cubicBezTo>
                  <a:cubicBezTo>
                    <a:pt x="238" y="1441"/>
                    <a:pt x="213" y="1357"/>
                    <a:pt x="218" y="1267"/>
                  </a:cubicBezTo>
                  <a:cubicBezTo>
                    <a:pt x="224" y="1167"/>
                    <a:pt x="226" y="1058"/>
                    <a:pt x="220" y="958"/>
                  </a:cubicBezTo>
                  <a:cubicBezTo>
                    <a:pt x="217" y="911"/>
                    <a:pt x="235" y="874"/>
                    <a:pt x="231" y="827"/>
                  </a:cubicBezTo>
                  <a:cubicBezTo>
                    <a:pt x="230" y="818"/>
                    <a:pt x="233" y="802"/>
                    <a:pt x="232" y="795"/>
                  </a:cubicBezTo>
                  <a:cubicBezTo>
                    <a:pt x="232" y="808"/>
                    <a:pt x="232" y="823"/>
                    <a:pt x="232" y="837"/>
                  </a:cubicBezTo>
                  <a:cubicBezTo>
                    <a:pt x="232" y="970"/>
                    <a:pt x="232" y="1102"/>
                    <a:pt x="221" y="1235"/>
                  </a:cubicBezTo>
                  <a:cubicBezTo>
                    <a:pt x="214" y="1308"/>
                    <a:pt x="210" y="1382"/>
                    <a:pt x="204" y="1455"/>
                  </a:cubicBezTo>
                  <a:cubicBezTo>
                    <a:pt x="199" y="1513"/>
                    <a:pt x="194" y="1612"/>
                    <a:pt x="189" y="1669"/>
                  </a:cubicBezTo>
                  <a:cubicBezTo>
                    <a:pt x="188" y="1682"/>
                    <a:pt x="185" y="1694"/>
                    <a:pt x="183" y="1706"/>
                  </a:cubicBezTo>
                  <a:cubicBezTo>
                    <a:pt x="183" y="1707"/>
                    <a:pt x="181" y="1709"/>
                    <a:pt x="180" y="1710"/>
                  </a:cubicBezTo>
                  <a:cubicBezTo>
                    <a:pt x="178" y="1710"/>
                    <a:pt x="177" y="1738"/>
                    <a:pt x="175" y="1738"/>
                  </a:cubicBezTo>
                  <a:cubicBezTo>
                    <a:pt x="176" y="1736"/>
                    <a:pt x="177" y="1734"/>
                    <a:pt x="177" y="1733"/>
                  </a:cubicBezTo>
                  <a:cubicBezTo>
                    <a:pt x="176" y="1720"/>
                    <a:pt x="175" y="1707"/>
                    <a:pt x="174" y="1694"/>
                  </a:cubicBezTo>
                  <a:cubicBezTo>
                    <a:pt x="173" y="1637"/>
                    <a:pt x="178" y="1580"/>
                    <a:pt x="178" y="1523"/>
                  </a:cubicBezTo>
                  <a:cubicBezTo>
                    <a:pt x="177" y="1445"/>
                    <a:pt x="169" y="1314"/>
                    <a:pt x="175" y="1237"/>
                  </a:cubicBezTo>
                  <a:cubicBezTo>
                    <a:pt x="183" y="1143"/>
                    <a:pt x="170" y="1010"/>
                    <a:pt x="188" y="916"/>
                  </a:cubicBezTo>
                  <a:cubicBezTo>
                    <a:pt x="187" y="907"/>
                    <a:pt x="191" y="921"/>
                    <a:pt x="191" y="912"/>
                  </a:cubicBezTo>
                  <a:cubicBezTo>
                    <a:pt x="189" y="914"/>
                    <a:pt x="189" y="915"/>
                    <a:pt x="189" y="916"/>
                  </a:cubicBezTo>
                  <a:cubicBezTo>
                    <a:pt x="186" y="973"/>
                    <a:pt x="184" y="1029"/>
                    <a:pt x="182" y="1086"/>
                  </a:cubicBezTo>
                  <a:cubicBezTo>
                    <a:pt x="180" y="1136"/>
                    <a:pt x="180" y="1186"/>
                    <a:pt x="175" y="1237"/>
                  </a:cubicBezTo>
                  <a:cubicBezTo>
                    <a:pt x="169" y="1307"/>
                    <a:pt x="160" y="1448"/>
                    <a:pt x="153" y="1519"/>
                  </a:cubicBezTo>
                  <a:cubicBezTo>
                    <a:pt x="150" y="1547"/>
                    <a:pt x="149" y="1576"/>
                    <a:pt x="145" y="1604"/>
                  </a:cubicBezTo>
                  <a:cubicBezTo>
                    <a:pt x="143" y="1616"/>
                    <a:pt x="131" y="1628"/>
                    <a:pt x="132" y="1641"/>
                  </a:cubicBezTo>
                  <a:cubicBezTo>
                    <a:pt x="133" y="1642"/>
                    <a:pt x="132" y="1644"/>
                    <a:pt x="131" y="1645"/>
                  </a:cubicBezTo>
                  <a:cubicBezTo>
                    <a:pt x="130" y="1645"/>
                    <a:pt x="129" y="1645"/>
                    <a:pt x="128" y="1645"/>
                  </a:cubicBezTo>
                  <a:cubicBezTo>
                    <a:pt x="127" y="1634"/>
                    <a:pt x="125" y="1623"/>
                    <a:pt x="124" y="1612"/>
                  </a:cubicBezTo>
                  <a:cubicBezTo>
                    <a:pt x="123" y="1612"/>
                    <a:pt x="123" y="1612"/>
                    <a:pt x="122" y="1612"/>
                  </a:cubicBezTo>
                  <a:cubicBezTo>
                    <a:pt x="120" y="1632"/>
                    <a:pt x="117" y="1653"/>
                    <a:pt x="115" y="1673"/>
                  </a:cubicBezTo>
                  <a:cubicBezTo>
                    <a:pt x="113" y="1673"/>
                    <a:pt x="111" y="1673"/>
                    <a:pt x="109" y="1673"/>
                  </a:cubicBezTo>
                  <a:cubicBezTo>
                    <a:pt x="106" y="1589"/>
                    <a:pt x="119" y="1435"/>
                    <a:pt x="120" y="1351"/>
                  </a:cubicBezTo>
                  <a:cubicBezTo>
                    <a:pt x="118" y="1361"/>
                    <a:pt x="117" y="1370"/>
                    <a:pt x="116" y="1379"/>
                  </a:cubicBezTo>
                  <a:cubicBezTo>
                    <a:pt x="111" y="1432"/>
                    <a:pt x="106" y="1554"/>
                    <a:pt x="100" y="1606"/>
                  </a:cubicBezTo>
                  <a:cubicBezTo>
                    <a:pt x="98" y="1626"/>
                    <a:pt x="96" y="1645"/>
                    <a:pt x="94" y="1664"/>
                  </a:cubicBezTo>
                  <a:cubicBezTo>
                    <a:pt x="94" y="1666"/>
                    <a:pt x="91" y="1667"/>
                    <a:pt x="89" y="1668"/>
                  </a:cubicBezTo>
                  <a:cubicBezTo>
                    <a:pt x="87" y="1666"/>
                    <a:pt x="84" y="1665"/>
                    <a:pt x="84" y="1664"/>
                  </a:cubicBezTo>
                  <a:cubicBezTo>
                    <a:pt x="84" y="1659"/>
                    <a:pt x="85" y="1654"/>
                    <a:pt x="86" y="1650"/>
                  </a:cubicBezTo>
                  <a:cubicBezTo>
                    <a:pt x="87" y="1633"/>
                    <a:pt x="87" y="1616"/>
                    <a:pt x="88" y="1599"/>
                  </a:cubicBezTo>
                  <a:cubicBezTo>
                    <a:pt x="88" y="1586"/>
                    <a:pt x="88" y="1574"/>
                    <a:pt x="88" y="1564"/>
                  </a:cubicBezTo>
                  <a:cubicBezTo>
                    <a:pt x="87" y="1568"/>
                    <a:pt x="85" y="1574"/>
                    <a:pt x="84" y="1581"/>
                  </a:cubicBezTo>
                  <a:cubicBezTo>
                    <a:pt x="83" y="1581"/>
                    <a:pt x="81" y="1581"/>
                    <a:pt x="80" y="1581"/>
                  </a:cubicBezTo>
                  <a:cubicBezTo>
                    <a:pt x="75" y="1538"/>
                    <a:pt x="80" y="1426"/>
                    <a:pt x="82" y="1383"/>
                  </a:cubicBezTo>
                  <a:cubicBezTo>
                    <a:pt x="85" y="1341"/>
                    <a:pt x="88" y="1298"/>
                    <a:pt x="91" y="1256"/>
                  </a:cubicBezTo>
                  <a:cubicBezTo>
                    <a:pt x="90" y="1256"/>
                    <a:pt x="123" y="1256"/>
                    <a:pt x="122" y="1256"/>
                  </a:cubicBezTo>
                  <a:cubicBezTo>
                    <a:pt x="111" y="1361"/>
                    <a:pt x="66" y="1537"/>
                    <a:pt x="56" y="1642"/>
                  </a:cubicBezTo>
                  <a:cubicBezTo>
                    <a:pt x="54" y="1642"/>
                    <a:pt x="51" y="1642"/>
                    <a:pt x="49" y="1642"/>
                  </a:cubicBezTo>
                  <a:cubicBezTo>
                    <a:pt x="49" y="1629"/>
                    <a:pt x="49" y="1615"/>
                    <a:pt x="49" y="1601"/>
                  </a:cubicBezTo>
                  <a:cubicBezTo>
                    <a:pt x="48" y="1601"/>
                    <a:pt x="46" y="1601"/>
                    <a:pt x="44" y="1601"/>
                  </a:cubicBezTo>
                  <a:cubicBezTo>
                    <a:pt x="43" y="1604"/>
                    <a:pt x="41" y="1606"/>
                    <a:pt x="40" y="1608"/>
                  </a:cubicBezTo>
                  <a:cubicBezTo>
                    <a:pt x="38" y="1608"/>
                    <a:pt x="37" y="1608"/>
                    <a:pt x="35" y="1608"/>
                  </a:cubicBezTo>
                  <a:cubicBezTo>
                    <a:pt x="37" y="1459"/>
                    <a:pt x="94" y="1240"/>
                    <a:pt x="97" y="1091"/>
                  </a:cubicBezTo>
                  <a:cubicBezTo>
                    <a:pt x="91" y="1147"/>
                    <a:pt x="86" y="1204"/>
                    <a:pt x="80" y="1260"/>
                  </a:cubicBezTo>
                  <a:cubicBezTo>
                    <a:pt x="74" y="1317"/>
                    <a:pt x="33" y="1443"/>
                    <a:pt x="27" y="1500"/>
                  </a:cubicBezTo>
                  <a:cubicBezTo>
                    <a:pt x="20" y="1556"/>
                    <a:pt x="13" y="1611"/>
                    <a:pt x="6" y="1667"/>
                  </a:cubicBezTo>
                  <a:cubicBezTo>
                    <a:pt x="5" y="1667"/>
                    <a:pt x="4" y="1667"/>
                    <a:pt x="2" y="1667"/>
                  </a:cubicBezTo>
                  <a:cubicBezTo>
                    <a:pt x="2" y="1666"/>
                    <a:pt x="1" y="1665"/>
                    <a:pt x="1" y="1665"/>
                  </a:cubicBezTo>
                  <a:cubicBezTo>
                    <a:pt x="1" y="1646"/>
                    <a:pt x="0" y="1628"/>
                    <a:pt x="1" y="1610"/>
                  </a:cubicBezTo>
                  <a:cubicBezTo>
                    <a:pt x="6" y="1551"/>
                    <a:pt x="13" y="1421"/>
                    <a:pt x="18" y="1362"/>
                  </a:cubicBezTo>
                  <a:cubicBezTo>
                    <a:pt x="24" y="1297"/>
                    <a:pt x="66" y="1232"/>
                    <a:pt x="71" y="1167"/>
                  </a:cubicBezTo>
                  <a:cubicBezTo>
                    <a:pt x="75" y="1105"/>
                    <a:pt x="76" y="1043"/>
                    <a:pt x="78" y="981"/>
                  </a:cubicBezTo>
                  <a:cubicBezTo>
                    <a:pt x="80" y="928"/>
                    <a:pt x="96" y="876"/>
                    <a:pt x="97" y="823"/>
                  </a:cubicBezTo>
                  <a:cubicBezTo>
                    <a:pt x="98" y="748"/>
                    <a:pt x="100" y="672"/>
                    <a:pt x="101" y="597"/>
                  </a:cubicBezTo>
                  <a:cubicBezTo>
                    <a:pt x="101" y="591"/>
                    <a:pt x="97" y="586"/>
                    <a:pt x="95" y="580"/>
                  </a:cubicBezTo>
                  <a:cubicBezTo>
                    <a:pt x="95" y="579"/>
                    <a:pt x="95" y="577"/>
                    <a:pt x="96" y="575"/>
                  </a:cubicBezTo>
                  <a:cubicBezTo>
                    <a:pt x="97" y="573"/>
                    <a:pt x="101" y="571"/>
                    <a:pt x="101" y="569"/>
                  </a:cubicBezTo>
                  <a:cubicBezTo>
                    <a:pt x="102" y="564"/>
                    <a:pt x="102" y="559"/>
                    <a:pt x="101" y="554"/>
                  </a:cubicBezTo>
                  <a:cubicBezTo>
                    <a:pt x="98" y="505"/>
                    <a:pt x="96" y="456"/>
                    <a:pt x="91" y="407"/>
                  </a:cubicBezTo>
                  <a:cubicBezTo>
                    <a:pt x="87" y="368"/>
                    <a:pt x="96" y="330"/>
                    <a:pt x="89" y="291"/>
                  </a:cubicBezTo>
                  <a:lnTo>
                    <a:pt x="95" y="279"/>
                  </a:lnTo>
                  <a:close/>
                  <a:moveTo>
                    <a:pt x="102" y="1062"/>
                  </a:moveTo>
                  <a:cubicBezTo>
                    <a:pt x="102" y="1062"/>
                    <a:pt x="101" y="1062"/>
                    <a:pt x="100" y="1062"/>
                  </a:cubicBezTo>
                  <a:cubicBezTo>
                    <a:pt x="98" y="1098"/>
                    <a:pt x="96" y="1135"/>
                    <a:pt x="94" y="1171"/>
                  </a:cubicBezTo>
                  <a:cubicBezTo>
                    <a:pt x="95" y="1171"/>
                    <a:pt x="96" y="1171"/>
                    <a:pt x="97" y="1171"/>
                  </a:cubicBezTo>
                  <a:cubicBezTo>
                    <a:pt x="99" y="1135"/>
                    <a:pt x="100" y="1098"/>
                    <a:pt x="102" y="1062"/>
                  </a:cubicBezTo>
                  <a:close/>
                  <a:moveTo>
                    <a:pt x="93" y="1207"/>
                  </a:moveTo>
                  <a:cubicBezTo>
                    <a:pt x="94" y="1207"/>
                    <a:pt x="94" y="1207"/>
                    <a:pt x="94" y="1207"/>
                  </a:cubicBezTo>
                  <a:cubicBezTo>
                    <a:pt x="94" y="1197"/>
                    <a:pt x="94" y="1188"/>
                    <a:pt x="94" y="1179"/>
                  </a:cubicBezTo>
                  <a:cubicBezTo>
                    <a:pt x="94" y="1179"/>
                    <a:pt x="94" y="1179"/>
                    <a:pt x="93" y="1179"/>
                  </a:cubicBezTo>
                  <a:cubicBezTo>
                    <a:pt x="93" y="1188"/>
                    <a:pt x="93" y="1197"/>
                    <a:pt x="93" y="1207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5387975" y="2451100"/>
              <a:ext cx="1703387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 dirty="0"/>
            </a:p>
          </p:txBody>
        </p:sp>
        <p:sp>
          <p:nvSpPr>
            <p:cNvPr id="502" name="Google Shape;502;p31"/>
            <p:cNvSpPr txBox="1"/>
            <p:nvPr/>
          </p:nvSpPr>
          <p:spPr>
            <a:xfrm>
              <a:off x="5208587" y="3119437"/>
              <a:ext cx="1828800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BE248638-E423-D142-A927-5CF0A54BEF61}"/>
              </a:ext>
            </a:extLst>
          </p:cNvPr>
          <p:cNvGrpSpPr/>
          <p:nvPr/>
        </p:nvGrpSpPr>
        <p:grpSpPr>
          <a:xfrm>
            <a:off x="8524875" y="665162"/>
            <a:ext cx="2414587" cy="5678487"/>
            <a:chOff x="8524875" y="665162"/>
            <a:chExt cx="2414587" cy="5678487"/>
          </a:xfrm>
        </p:grpSpPr>
        <p:sp>
          <p:nvSpPr>
            <p:cNvPr id="497" name="Google Shape;497;p31"/>
            <p:cNvSpPr/>
            <p:nvPr/>
          </p:nvSpPr>
          <p:spPr>
            <a:xfrm>
              <a:off x="8524875" y="665162"/>
              <a:ext cx="2414587" cy="5678487"/>
            </a:xfrm>
            <a:custGeom>
              <a:avLst/>
              <a:gdLst/>
              <a:ahLst/>
              <a:cxnLst/>
              <a:rect l="l" t="t" r="r" b="b"/>
              <a:pathLst>
                <a:path w="703" h="1653" extrusionOk="0">
                  <a:moveTo>
                    <a:pt x="695" y="1006"/>
                  </a:moveTo>
                  <a:cubicBezTo>
                    <a:pt x="694" y="1006"/>
                    <a:pt x="692" y="1006"/>
                    <a:pt x="691" y="1006"/>
                  </a:cubicBezTo>
                  <a:cubicBezTo>
                    <a:pt x="689" y="1008"/>
                    <a:pt x="685" y="1011"/>
                    <a:pt x="685" y="1013"/>
                  </a:cubicBezTo>
                  <a:cubicBezTo>
                    <a:pt x="684" y="1023"/>
                    <a:pt x="683" y="1033"/>
                    <a:pt x="682" y="1043"/>
                  </a:cubicBezTo>
                  <a:cubicBezTo>
                    <a:pt x="682" y="1054"/>
                    <a:pt x="682" y="1065"/>
                    <a:pt x="682" y="1076"/>
                  </a:cubicBezTo>
                  <a:cubicBezTo>
                    <a:pt x="680" y="1076"/>
                    <a:pt x="679" y="1076"/>
                    <a:pt x="677" y="1076"/>
                  </a:cubicBezTo>
                  <a:cubicBezTo>
                    <a:pt x="677" y="928"/>
                    <a:pt x="677" y="780"/>
                    <a:pt x="677" y="632"/>
                  </a:cubicBezTo>
                  <a:cubicBezTo>
                    <a:pt x="675" y="632"/>
                    <a:pt x="673" y="632"/>
                    <a:pt x="671" y="632"/>
                  </a:cubicBezTo>
                  <a:cubicBezTo>
                    <a:pt x="670" y="819"/>
                    <a:pt x="670" y="1006"/>
                    <a:pt x="669" y="1193"/>
                  </a:cubicBezTo>
                  <a:cubicBezTo>
                    <a:pt x="671" y="1186"/>
                    <a:pt x="672" y="1179"/>
                    <a:pt x="673" y="1172"/>
                  </a:cubicBezTo>
                  <a:cubicBezTo>
                    <a:pt x="675" y="1149"/>
                    <a:pt x="676" y="1127"/>
                    <a:pt x="678" y="1105"/>
                  </a:cubicBezTo>
                  <a:cubicBezTo>
                    <a:pt x="678" y="1099"/>
                    <a:pt x="681" y="1098"/>
                    <a:pt x="696" y="1100"/>
                  </a:cubicBezTo>
                  <a:cubicBezTo>
                    <a:pt x="691" y="1102"/>
                    <a:pt x="687" y="1103"/>
                    <a:pt x="681" y="1104"/>
                  </a:cubicBezTo>
                  <a:cubicBezTo>
                    <a:pt x="687" y="1105"/>
                    <a:pt x="691" y="1105"/>
                    <a:pt x="697" y="1106"/>
                  </a:cubicBezTo>
                  <a:cubicBezTo>
                    <a:pt x="692" y="1107"/>
                    <a:pt x="688" y="1109"/>
                    <a:pt x="684" y="1110"/>
                  </a:cubicBezTo>
                  <a:cubicBezTo>
                    <a:pt x="688" y="1111"/>
                    <a:pt x="691" y="1111"/>
                    <a:pt x="696" y="1112"/>
                  </a:cubicBezTo>
                  <a:cubicBezTo>
                    <a:pt x="691" y="1113"/>
                    <a:pt x="688" y="1114"/>
                    <a:pt x="683" y="1116"/>
                  </a:cubicBezTo>
                  <a:cubicBezTo>
                    <a:pt x="688" y="1117"/>
                    <a:pt x="691" y="1117"/>
                    <a:pt x="695" y="1118"/>
                  </a:cubicBezTo>
                  <a:cubicBezTo>
                    <a:pt x="692" y="1119"/>
                    <a:pt x="689" y="1120"/>
                    <a:pt x="686" y="1122"/>
                  </a:cubicBezTo>
                  <a:cubicBezTo>
                    <a:pt x="689" y="1122"/>
                    <a:pt x="691" y="1123"/>
                    <a:pt x="694" y="1124"/>
                  </a:cubicBezTo>
                  <a:cubicBezTo>
                    <a:pt x="692" y="1125"/>
                    <a:pt x="690" y="1126"/>
                    <a:pt x="687" y="1128"/>
                  </a:cubicBezTo>
                  <a:cubicBezTo>
                    <a:pt x="700" y="1129"/>
                    <a:pt x="691" y="1131"/>
                    <a:pt x="687" y="1133"/>
                  </a:cubicBezTo>
                  <a:cubicBezTo>
                    <a:pt x="703" y="1136"/>
                    <a:pt x="687" y="1137"/>
                    <a:pt x="686" y="1139"/>
                  </a:cubicBezTo>
                  <a:cubicBezTo>
                    <a:pt x="689" y="1140"/>
                    <a:pt x="691" y="1141"/>
                    <a:pt x="696" y="1142"/>
                  </a:cubicBezTo>
                  <a:cubicBezTo>
                    <a:pt x="691" y="1143"/>
                    <a:pt x="688" y="1144"/>
                    <a:pt x="683" y="1145"/>
                  </a:cubicBezTo>
                  <a:cubicBezTo>
                    <a:pt x="689" y="1146"/>
                    <a:pt x="691" y="1147"/>
                    <a:pt x="695" y="1147"/>
                  </a:cubicBezTo>
                  <a:cubicBezTo>
                    <a:pt x="691" y="1149"/>
                    <a:pt x="688" y="1150"/>
                    <a:pt x="685" y="1151"/>
                  </a:cubicBezTo>
                  <a:cubicBezTo>
                    <a:pt x="688" y="1152"/>
                    <a:pt x="691" y="1152"/>
                    <a:pt x="695" y="1153"/>
                  </a:cubicBezTo>
                  <a:cubicBezTo>
                    <a:pt x="691" y="1155"/>
                    <a:pt x="688" y="1156"/>
                    <a:pt x="685" y="1157"/>
                  </a:cubicBezTo>
                  <a:cubicBezTo>
                    <a:pt x="688" y="1158"/>
                    <a:pt x="691" y="1158"/>
                    <a:pt x="696" y="1160"/>
                  </a:cubicBezTo>
                  <a:cubicBezTo>
                    <a:pt x="690" y="1161"/>
                    <a:pt x="686" y="1162"/>
                    <a:pt x="682" y="1162"/>
                  </a:cubicBezTo>
                  <a:cubicBezTo>
                    <a:pt x="683" y="1163"/>
                    <a:pt x="684" y="1163"/>
                    <a:pt x="685" y="1164"/>
                  </a:cubicBezTo>
                  <a:cubicBezTo>
                    <a:pt x="688" y="1164"/>
                    <a:pt x="690" y="1164"/>
                    <a:pt x="694" y="1165"/>
                  </a:cubicBezTo>
                  <a:cubicBezTo>
                    <a:pt x="680" y="1170"/>
                    <a:pt x="680" y="1175"/>
                    <a:pt x="692" y="1177"/>
                  </a:cubicBezTo>
                  <a:cubicBezTo>
                    <a:pt x="688" y="1178"/>
                    <a:pt x="684" y="1180"/>
                    <a:pt x="682" y="1182"/>
                  </a:cubicBezTo>
                  <a:cubicBezTo>
                    <a:pt x="680" y="1185"/>
                    <a:pt x="679" y="1189"/>
                    <a:pt x="679" y="1193"/>
                  </a:cubicBezTo>
                  <a:cubicBezTo>
                    <a:pt x="678" y="1209"/>
                    <a:pt x="677" y="1225"/>
                    <a:pt x="676" y="1241"/>
                  </a:cubicBezTo>
                  <a:cubicBezTo>
                    <a:pt x="673" y="1268"/>
                    <a:pt x="671" y="1295"/>
                    <a:pt x="669" y="1322"/>
                  </a:cubicBezTo>
                  <a:cubicBezTo>
                    <a:pt x="667" y="1346"/>
                    <a:pt x="666" y="1370"/>
                    <a:pt x="664" y="1395"/>
                  </a:cubicBezTo>
                  <a:cubicBezTo>
                    <a:pt x="664" y="1396"/>
                    <a:pt x="660" y="1397"/>
                    <a:pt x="658" y="1398"/>
                  </a:cubicBezTo>
                  <a:cubicBezTo>
                    <a:pt x="656" y="1392"/>
                    <a:pt x="657" y="1386"/>
                    <a:pt x="656" y="1381"/>
                  </a:cubicBezTo>
                  <a:cubicBezTo>
                    <a:pt x="656" y="1374"/>
                    <a:pt x="656" y="1367"/>
                    <a:pt x="655" y="1361"/>
                  </a:cubicBezTo>
                  <a:cubicBezTo>
                    <a:pt x="655" y="1359"/>
                    <a:pt x="655" y="1358"/>
                    <a:pt x="654" y="1357"/>
                  </a:cubicBezTo>
                  <a:cubicBezTo>
                    <a:pt x="653" y="1358"/>
                    <a:pt x="650" y="1359"/>
                    <a:pt x="650" y="1361"/>
                  </a:cubicBezTo>
                  <a:cubicBezTo>
                    <a:pt x="648" y="1376"/>
                    <a:pt x="647" y="1392"/>
                    <a:pt x="646" y="1408"/>
                  </a:cubicBezTo>
                  <a:cubicBezTo>
                    <a:pt x="643" y="1438"/>
                    <a:pt x="640" y="1467"/>
                    <a:pt x="638" y="1496"/>
                  </a:cubicBezTo>
                  <a:cubicBezTo>
                    <a:pt x="636" y="1514"/>
                    <a:pt x="636" y="1532"/>
                    <a:pt x="634" y="1551"/>
                  </a:cubicBezTo>
                  <a:cubicBezTo>
                    <a:pt x="633" y="1560"/>
                    <a:pt x="631" y="1569"/>
                    <a:pt x="630" y="1578"/>
                  </a:cubicBezTo>
                  <a:cubicBezTo>
                    <a:pt x="630" y="1588"/>
                    <a:pt x="630" y="1599"/>
                    <a:pt x="630" y="1610"/>
                  </a:cubicBezTo>
                  <a:cubicBezTo>
                    <a:pt x="630" y="1612"/>
                    <a:pt x="629" y="1614"/>
                    <a:pt x="629" y="1617"/>
                  </a:cubicBezTo>
                  <a:cubicBezTo>
                    <a:pt x="627" y="1617"/>
                    <a:pt x="626" y="1617"/>
                    <a:pt x="625" y="1617"/>
                  </a:cubicBezTo>
                  <a:cubicBezTo>
                    <a:pt x="624" y="1612"/>
                    <a:pt x="623" y="1607"/>
                    <a:pt x="623" y="1601"/>
                  </a:cubicBezTo>
                  <a:cubicBezTo>
                    <a:pt x="623" y="1579"/>
                    <a:pt x="618" y="1572"/>
                    <a:pt x="611" y="1529"/>
                  </a:cubicBezTo>
                  <a:cubicBezTo>
                    <a:pt x="611" y="1512"/>
                    <a:pt x="605" y="1489"/>
                    <a:pt x="606" y="1472"/>
                  </a:cubicBezTo>
                  <a:cubicBezTo>
                    <a:pt x="608" y="1415"/>
                    <a:pt x="599" y="1391"/>
                    <a:pt x="603" y="1333"/>
                  </a:cubicBezTo>
                  <a:cubicBezTo>
                    <a:pt x="606" y="1277"/>
                    <a:pt x="617" y="1199"/>
                    <a:pt x="617" y="1143"/>
                  </a:cubicBezTo>
                  <a:cubicBezTo>
                    <a:pt x="617" y="1039"/>
                    <a:pt x="619" y="936"/>
                    <a:pt x="613" y="832"/>
                  </a:cubicBezTo>
                  <a:cubicBezTo>
                    <a:pt x="611" y="774"/>
                    <a:pt x="603" y="716"/>
                    <a:pt x="614" y="656"/>
                  </a:cubicBezTo>
                  <a:cubicBezTo>
                    <a:pt x="613" y="654"/>
                    <a:pt x="613" y="652"/>
                    <a:pt x="612" y="649"/>
                  </a:cubicBezTo>
                  <a:cubicBezTo>
                    <a:pt x="612" y="648"/>
                    <a:pt x="611" y="646"/>
                    <a:pt x="611" y="644"/>
                  </a:cubicBezTo>
                  <a:cubicBezTo>
                    <a:pt x="609" y="644"/>
                    <a:pt x="608" y="645"/>
                    <a:pt x="608" y="645"/>
                  </a:cubicBezTo>
                  <a:cubicBezTo>
                    <a:pt x="610" y="681"/>
                    <a:pt x="612" y="718"/>
                    <a:pt x="614" y="754"/>
                  </a:cubicBezTo>
                  <a:cubicBezTo>
                    <a:pt x="614" y="766"/>
                    <a:pt x="613" y="779"/>
                    <a:pt x="614" y="791"/>
                  </a:cubicBezTo>
                  <a:cubicBezTo>
                    <a:pt x="615" y="814"/>
                    <a:pt x="617" y="836"/>
                    <a:pt x="618" y="859"/>
                  </a:cubicBezTo>
                  <a:cubicBezTo>
                    <a:pt x="619" y="874"/>
                    <a:pt x="617" y="888"/>
                    <a:pt x="617" y="903"/>
                  </a:cubicBezTo>
                  <a:cubicBezTo>
                    <a:pt x="616" y="910"/>
                    <a:pt x="616" y="916"/>
                    <a:pt x="616" y="922"/>
                  </a:cubicBezTo>
                  <a:cubicBezTo>
                    <a:pt x="616" y="929"/>
                    <a:pt x="618" y="936"/>
                    <a:pt x="618" y="943"/>
                  </a:cubicBezTo>
                  <a:cubicBezTo>
                    <a:pt x="618" y="952"/>
                    <a:pt x="618" y="961"/>
                    <a:pt x="618" y="969"/>
                  </a:cubicBezTo>
                  <a:cubicBezTo>
                    <a:pt x="619" y="978"/>
                    <a:pt x="622" y="987"/>
                    <a:pt x="621" y="995"/>
                  </a:cubicBezTo>
                  <a:cubicBezTo>
                    <a:pt x="621" y="998"/>
                    <a:pt x="623" y="1000"/>
                    <a:pt x="622" y="1002"/>
                  </a:cubicBezTo>
                  <a:cubicBezTo>
                    <a:pt x="620" y="1005"/>
                    <a:pt x="616" y="1009"/>
                    <a:pt x="619" y="1011"/>
                  </a:cubicBezTo>
                  <a:cubicBezTo>
                    <a:pt x="627" y="1014"/>
                    <a:pt x="620" y="1015"/>
                    <a:pt x="616" y="1017"/>
                  </a:cubicBezTo>
                  <a:cubicBezTo>
                    <a:pt x="629" y="1018"/>
                    <a:pt x="621" y="1020"/>
                    <a:pt x="616" y="1022"/>
                  </a:cubicBezTo>
                  <a:cubicBezTo>
                    <a:pt x="630" y="1025"/>
                    <a:pt x="620" y="1026"/>
                    <a:pt x="616" y="1028"/>
                  </a:cubicBezTo>
                  <a:cubicBezTo>
                    <a:pt x="619" y="1029"/>
                    <a:pt x="621" y="1030"/>
                    <a:pt x="625" y="1031"/>
                  </a:cubicBezTo>
                  <a:cubicBezTo>
                    <a:pt x="621" y="1032"/>
                    <a:pt x="618" y="1033"/>
                    <a:pt x="614" y="1034"/>
                  </a:cubicBezTo>
                  <a:cubicBezTo>
                    <a:pt x="619" y="1035"/>
                    <a:pt x="621" y="1036"/>
                    <a:pt x="624" y="1036"/>
                  </a:cubicBezTo>
                  <a:cubicBezTo>
                    <a:pt x="621" y="1038"/>
                    <a:pt x="618" y="1039"/>
                    <a:pt x="616" y="1040"/>
                  </a:cubicBezTo>
                  <a:cubicBezTo>
                    <a:pt x="619" y="1041"/>
                    <a:pt x="621" y="1041"/>
                    <a:pt x="624" y="1042"/>
                  </a:cubicBezTo>
                  <a:cubicBezTo>
                    <a:pt x="621" y="1044"/>
                    <a:pt x="618" y="1045"/>
                    <a:pt x="615" y="1046"/>
                  </a:cubicBezTo>
                  <a:cubicBezTo>
                    <a:pt x="629" y="1048"/>
                    <a:pt x="617" y="1050"/>
                    <a:pt x="618" y="1052"/>
                  </a:cubicBezTo>
                  <a:cubicBezTo>
                    <a:pt x="619" y="1054"/>
                    <a:pt x="618" y="1055"/>
                    <a:pt x="618" y="1056"/>
                  </a:cubicBezTo>
                  <a:cubicBezTo>
                    <a:pt x="618" y="1057"/>
                    <a:pt x="617" y="1058"/>
                    <a:pt x="618" y="1059"/>
                  </a:cubicBezTo>
                  <a:cubicBezTo>
                    <a:pt x="618" y="1062"/>
                    <a:pt x="619" y="1065"/>
                    <a:pt x="619" y="1068"/>
                  </a:cubicBezTo>
                  <a:cubicBezTo>
                    <a:pt x="619" y="1071"/>
                    <a:pt x="617" y="1073"/>
                    <a:pt x="617" y="1076"/>
                  </a:cubicBezTo>
                  <a:cubicBezTo>
                    <a:pt x="618" y="1081"/>
                    <a:pt x="619" y="1086"/>
                    <a:pt x="619" y="1091"/>
                  </a:cubicBezTo>
                  <a:cubicBezTo>
                    <a:pt x="619" y="1096"/>
                    <a:pt x="618" y="1101"/>
                    <a:pt x="618" y="1106"/>
                  </a:cubicBezTo>
                  <a:cubicBezTo>
                    <a:pt x="618" y="1111"/>
                    <a:pt x="620" y="1115"/>
                    <a:pt x="620" y="1120"/>
                  </a:cubicBezTo>
                  <a:cubicBezTo>
                    <a:pt x="620" y="1125"/>
                    <a:pt x="617" y="1130"/>
                    <a:pt x="617" y="1135"/>
                  </a:cubicBezTo>
                  <a:cubicBezTo>
                    <a:pt x="617" y="1140"/>
                    <a:pt x="620" y="1144"/>
                    <a:pt x="620" y="1149"/>
                  </a:cubicBezTo>
                  <a:cubicBezTo>
                    <a:pt x="621" y="1157"/>
                    <a:pt x="621" y="1165"/>
                    <a:pt x="620" y="1172"/>
                  </a:cubicBezTo>
                  <a:cubicBezTo>
                    <a:pt x="619" y="1175"/>
                    <a:pt x="619" y="1177"/>
                    <a:pt x="620" y="1180"/>
                  </a:cubicBezTo>
                  <a:cubicBezTo>
                    <a:pt x="620" y="1182"/>
                    <a:pt x="615" y="1186"/>
                    <a:pt x="617" y="1188"/>
                  </a:cubicBezTo>
                  <a:cubicBezTo>
                    <a:pt x="619" y="1192"/>
                    <a:pt x="618" y="1195"/>
                    <a:pt x="617" y="1199"/>
                  </a:cubicBezTo>
                  <a:cubicBezTo>
                    <a:pt x="616" y="1202"/>
                    <a:pt x="619" y="1205"/>
                    <a:pt x="619" y="1207"/>
                  </a:cubicBezTo>
                  <a:cubicBezTo>
                    <a:pt x="619" y="1210"/>
                    <a:pt x="619" y="1213"/>
                    <a:pt x="618" y="1216"/>
                  </a:cubicBezTo>
                  <a:cubicBezTo>
                    <a:pt x="618" y="1219"/>
                    <a:pt x="618" y="1222"/>
                    <a:pt x="618" y="1225"/>
                  </a:cubicBezTo>
                  <a:cubicBezTo>
                    <a:pt x="617" y="1228"/>
                    <a:pt x="617" y="1232"/>
                    <a:pt x="616" y="1236"/>
                  </a:cubicBezTo>
                  <a:cubicBezTo>
                    <a:pt x="623" y="1237"/>
                    <a:pt x="618" y="1239"/>
                    <a:pt x="613" y="1241"/>
                  </a:cubicBezTo>
                  <a:cubicBezTo>
                    <a:pt x="615" y="1242"/>
                    <a:pt x="617" y="1243"/>
                    <a:pt x="620" y="1244"/>
                  </a:cubicBezTo>
                  <a:cubicBezTo>
                    <a:pt x="617" y="1245"/>
                    <a:pt x="615" y="1246"/>
                    <a:pt x="614" y="1247"/>
                  </a:cubicBezTo>
                  <a:cubicBezTo>
                    <a:pt x="615" y="1248"/>
                    <a:pt x="618" y="1250"/>
                    <a:pt x="618" y="1250"/>
                  </a:cubicBezTo>
                  <a:cubicBezTo>
                    <a:pt x="614" y="1252"/>
                    <a:pt x="613" y="1254"/>
                    <a:pt x="618" y="1255"/>
                  </a:cubicBezTo>
                  <a:cubicBezTo>
                    <a:pt x="612" y="1258"/>
                    <a:pt x="616" y="1260"/>
                    <a:pt x="617" y="1263"/>
                  </a:cubicBezTo>
                  <a:cubicBezTo>
                    <a:pt x="617" y="1264"/>
                    <a:pt x="616" y="1266"/>
                    <a:pt x="616" y="1266"/>
                  </a:cubicBezTo>
                  <a:cubicBezTo>
                    <a:pt x="616" y="1270"/>
                    <a:pt x="616" y="1272"/>
                    <a:pt x="616" y="1274"/>
                  </a:cubicBezTo>
                  <a:cubicBezTo>
                    <a:pt x="617" y="1274"/>
                    <a:pt x="618" y="1274"/>
                    <a:pt x="619" y="1274"/>
                  </a:cubicBezTo>
                  <a:cubicBezTo>
                    <a:pt x="616" y="1275"/>
                    <a:pt x="613" y="1275"/>
                    <a:pt x="609" y="1276"/>
                  </a:cubicBezTo>
                  <a:cubicBezTo>
                    <a:pt x="614" y="1278"/>
                    <a:pt x="616" y="1278"/>
                    <a:pt x="620" y="1280"/>
                  </a:cubicBezTo>
                  <a:cubicBezTo>
                    <a:pt x="616" y="1281"/>
                    <a:pt x="613" y="1281"/>
                    <a:pt x="609" y="1282"/>
                  </a:cubicBezTo>
                  <a:cubicBezTo>
                    <a:pt x="614" y="1284"/>
                    <a:pt x="616" y="1284"/>
                    <a:pt x="619" y="1286"/>
                  </a:cubicBezTo>
                  <a:cubicBezTo>
                    <a:pt x="615" y="1287"/>
                    <a:pt x="613" y="1287"/>
                    <a:pt x="609" y="1288"/>
                  </a:cubicBezTo>
                  <a:cubicBezTo>
                    <a:pt x="613" y="1289"/>
                    <a:pt x="615" y="1290"/>
                    <a:pt x="619" y="1291"/>
                  </a:cubicBezTo>
                  <a:cubicBezTo>
                    <a:pt x="615" y="1292"/>
                    <a:pt x="612" y="1293"/>
                    <a:pt x="608" y="1294"/>
                  </a:cubicBezTo>
                  <a:cubicBezTo>
                    <a:pt x="613" y="1295"/>
                    <a:pt x="615" y="1296"/>
                    <a:pt x="617" y="1297"/>
                  </a:cubicBezTo>
                  <a:cubicBezTo>
                    <a:pt x="615" y="1298"/>
                    <a:pt x="612" y="1299"/>
                    <a:pt x="610" y="1300"/>
                  </a:cubicBezTo>
                  <a:cubicBezTo>
                    <a:pt x="612" y="1301"/>
                    <a:pt x="614" y="1302"/>
                    <a:pt x="617" y="1303"/>
                  </a:cubicBezTo>
                  <a:cubicBezTo>
                    <a:pt x="613" y="1304"/>
                    <a:pt x="611" y="1305"/>
                    <a:pt x="607" y="1306"/>
                  </a:cubicBezTo>
                  <a:cubicBezTo>
                    <a:pt x="611" y="1307"/>
                    <a:pt x="614" y="1308"/>
                    <a:pt x="617" y="1309"/>
                  </a:cubicBezTo>
                  <a:cubicBezTo>
                    <a:pt x="613" y="1310"/>
                    <a:pt x="610" y="1311"/>
                    <a:pt x="606" y="1312"/>
                  </a:cubicBezTo>
                  <a:cubicBezTo>
                    <a:pt x="611" y="1313"/>
                    <a:pt x="613" y="1314"/>
                    <a:pt x="617" y="1315"/>
                  </a:cubicBezTo>
                  <a:cubicBezTo>
                    <a:pt x="607" y="1317"/>
                    <a:pt x="606" y="1319"/>
                    <a:pt x="616" y="1321"/>
                  </a:cubicBezTo>
                  <a:cubicBezTo>
                    <a:pt x="606" y="1322"/>
                    <a:pt x="611" y="1325"/>
                    <a:pt x="611" y="1327"/>
                  </a:cubicBezTo>
                  <a:cubicBezTo>
                    <a:pt x="612" y="1332"/>
                    <a:pt x="607" y="1337"/>
                    <a:pt x="607" y="1342"/>
                  </a:cubicBezTo>
                  <a:cubicBezTo>
                    <a:pt x="605" y="1355"/>
                    <a:pt x="605" y="1368"/>
                    <a:pt x="604" y="1381"/>
                  </a:cubicBezTo>
                  <a:cubicBezTo>
                    <a:pt x="601" y="1410"/>
                    <a:pt x="598" y="1439"/>
                    <a:pt x="596" y="1468"/>
                  </a:cubicBezTo>
                  <a:cubicBezTo>
                    <a:pt x="594" y="1489"/>
                    <a:pt x="593" y="1510"/>
                    <a:pt x="591" y="1531"/>
                  </a:cubicBezTo>
                  <a:cubicBezTo>
                    <a:pt x="590" y="1545"/>
                    <a:pt x="588" y="1559"/>
                    <a:pt x="586" y="1573"/>
                  </a:cubicBezTo>
                  <a:cubicBezTo>
                    <a:pt x="586" y="1574"/>
                    <a:pt x="585" y="1575"/>
                    <a:pt x="584" y="1576"/>
                  </a:cubicBezTo>
                  <a:cubicBezTo>
                    <a:pt x="583" y="1575"/>
                    <a:pt x="580" y="1574"/>
                    <a:pt x="580" y="1573"/>
                  </a:cubicBezTo>
                  <a:cubicBezTo>
                    <a:pt x="580" y="1562"/>
                    <a:pt x="581" y="1551"/>
                    <a:pt x="582" y="1540"/>
                  </a:cubicBezTo>
                  <a:cubicBezTo>
                    <a:pt x="582" y="1519"/>
                    <a:pt x="583" y="1498"/>
                    <a:pt x="583" y="1477"/>
                  </a:cubicBezTo>
                  <a:cubicBezTo>
                    <a:pt x="584" y="1464"/>
                    <a:pt x="583" y="1450"/>
                    <a:pt x="583" y="1437"/>
                  </a:cubicBezTo>
                  <a:cubicBezTo>
                    <a:pt x="579" y="1471"/>
                    <a:pt x="575" y="1504"/>
                    <a:pt x="572" y="1538"/>
                  </a:cubicBezTo>
                  <a:cubicBezTo>
                    <a:pt x="571" y="1556"/>
                    <a:pt x="570" y="1574"/>
                    <a:pt x="569" y="1592"/>
                  </a:cubicBezTo>
                  <a:cubicBezTo>
                    <a:pt x="569" y="1593"/>
                    <a:pt x="567" y="1594"/>
                    <a:pt x="565" y="1596"/>
                  </a:cubicBezTo>
                  <a:cubicBezTo>
                    <a:pt x="563" y="1595"/>
                    <a:pt x="561" y="1594"/>
                    <a:pt x="561" y="1593"/>
                  </a:cubicBezTo>
                  <a:cubicBezTo>
                    <a:pt x="561" y="1588"/>
                    <a:pt x="561" y="1582"/>
                    <a:pt x="560" y="1577"/>
                  </a:cubicBezTo>
                  <a:cubicBezTo>
                    <a:pt x="557" y="1564"/>
                    <a:pt x="552" y="1552"/>
                    <a:pt x="552" y="1540"/>
                  </a:cubicBezTo>
                  <a:cubicBezTo>
                    <a:pt x="552" y="1506"/>
                    <a:pt x="530" y="1466"/>
                    <a:pt x="531" y="1432"/>
                  </a:cubicBezTo>
                  <a:cubicBezTo>
                    <a:pt x="536" y="1321"/>
                    <a:pt x="543" y="1217"/>
                    <a:pt x="546" y="1105"/>
                  </a:cubicBezTo>
                  <a:cubicBezTo>
                    <a:pt x="550" y="949"/>
                    <a:pt x="540" y="799"/>
                    <a:pt x="546" y="637"/>
                  </a:cubicBezTo>
                  <a:cubicBezTo>
                    <a:pt x="545" y="633"/>
                    <a:pt x="544" y="629"/>
                    <a:pt x="543" y="625"/>
                  </a:cubicBezTo>
                  <a:cubicBezTo>
                    <a:pt x="541" y="625"/>
                    <a:pt x="540" y="625"/>
                    <a:pt x="538" y="625"/>
                  </a:cubicBezTo>
                  <a:cubicBezTo>
                    <a:pt x="538" y="640"/>
                    <a:pt x="538" y="655"/>
                    <a:pt x="539" y="670"/>
                  </a:cubicBezTo>
                  <a:cubicBezTo>
                    <a:pt x="539" y="684"/>
                    <a:pt x="541" y="698"/>
                    <a:pt x="542" y="713"/>
                  </a:cubicBezTo>
                  <a:cubicBezTo>
                    <a:pt x="543" y="759"/>
                    <a:pt x="543" y="806"/>
                    <a:pt x="544" y="853"/>
                  </a:cubicBezTo>
                  <a:cubicBezTo>
                    <a:pt x="545" y="876"/>
                    <a:pt x="547" y="900"/>
                    <a:pt x="547" y="924"/>
                  </a:cubicBezTo>
                  <a:cubicBezTo>
                    <a:pt x="547" y="954"/>
                    <a:pt x="547" y="985"/>
                    <a:pt x="546" y="1016"/>
                  </a:cubicBezTo>
                  <a:cubicBezTo>
                    <a:pt x="546" y="1031"/>
                    <a:pt x="546" y="1046"/>
                    <a:pt x="546" y="1062"/>
                  </a:cubicBezTo>
                  <a:cubicBezTo>
                    <a:pt x="546" y="1076"/>
                    <a:pt x="546" y="1091"/>
                    <a:pt x="546" y="1105"/>
                  </a:cubicBezTo>
                  <a:cubicBezTo>
                    <a:pt x="546" y="1118"/>
                    <a:pt x="545" y="1131"/>
                    <a:pt x="544" y="1144"/>
                  </a:cubicBezTo>
                  <a:cubicBezTo>
                    <a:pt x="544" y="1153"/>
                    <a:pt x="544" y="1161"/>
                    <a:pt x="544" y="1169"/>
                  </a:cubicBezTo>
                  <a:cubicBezTo>
                    <a:pt x="544" y="1177"/>
                    <a:pt x="544" y="1184"/>
                    <a:pt x="544" y="1191"/>
                  </a:cubicBezTo>
                  <a:cubicBezTo>
                    <a:pt x="543" y="1198"/>
                    <a:pt x="542" y="1204"/>
                    <a:pt x="542" y="1211"/>
                  </a:cubicBezTo>
                  <a:cubicBezTo>
                    <a:pt x="542" y="1218"/>
                    <a:pt x="541" y="1226"/>
                    <a:pt x="541" y="1233"/>
                  </a:cubicBezTo>
                  <a:cubicBezTo>
                    <a:pt x="541" y="1238"/>
                    <a:pt x="542" y="1242"/>
                    <a:pt x="542" y="1247"/>
                  </a:cubicBezTo>
                  <a:cubicBezTo>
                    <a:pt x="543" y="1252"/>
                    <a:pt x="543" y="1257"/>
                    <a:pt x="542" y="1261"/>
                  </a:cubicBezTo>
                  <a:cubicBezTo>
                    <a:pt x="542" y="1264"/>
                    <a:pt x="540" y="1267"/>
                    <a:pt x="540" y="1270"/>
                  </a:cubicBezTo>
                  <a:cubicBezTo>
                    <a:pt x="540" y="1272"/>
                    <a:pt x="542" y="1275"/>
                    <a:pt x="542" y="1278"/>
                  </a:cubicBezTo>
                  <a:cubicBezTo>
                    <a:pt x="542" y="1281"/>
                    <a:pt x="541" y="1283"/>
                    <a:pt x="540" y="1286"/>
                  </a:cubicBezTo>
                  <a:cubicBezTo>
                    <a:pt x="540" y="1288"/>
                    <a:pt x="539" y="1291"/>
                    <a:pt x="539" y="1294"/>
                  </a:cubicBezTo>
                  <a:cubicBezTo>
                    <a:pt x="539" y="1297"/>
                    <a:pt x="541" y="1300"/>
                    <a:pt x="541" y="1303"/>
                  </a:cubicBezTo>
                  <a:cubicBezTo>
                    <a:pt x="541" y="1305"/>
                    <a:pt x="537" y="1308"/>
                    <a:pt x="537" y="1311"/>
                  </a:cubicBezTo>
                  <a:cubicBezTo>
                    <a:pt x="537" y="1314"/>
                    <a:pt x="541" y="1317"/>
                    <a:pt x="540" y="1320"/>
                  </a:cubicBezTo>
                  <a:cubicBezTo>
                    <a:pt x="540" y="1325"/>
                    <a:pt x="536" y="1330"/>
                    <a:pt x="537" y="1334"/>
                  </a:cubicBezTo>
                  <a:cubicBezTo>
                    <a:pt x="540" y="1343"/>
                    <a:pt x="535" y="1352"/>
                    <a:pt x="536" y="1361"/>
                  </a:cubicBezTo>
                  <a:cubicBezTo>
                    <a:pt x="537" y="1367"/>
                    <a:pt x="535" y="1374"/>
                    <a:pt x="534" y="1380"/>
                  </a:cubicBezTo>
                  <a:cubicBezTo>
                    <a:pt x="532" y="1391"/>
                    <a:pt x="531" y="1403"/>
                    <a:pt x="529" y="1415"/>
                  </a:cubicBezTo>
                  <a:cubicBezTo>
                    <a:pt x="527" y="1426"/>
                    <a:pt x="524" y="1437"/>
                    <a:pt x="523" y="1448"/>
                  </a:cubicBezTo>
                  <a:cubicBezTo>
                    <a:pt x="520" y="1468"/>
                    <a:pt x="518" y="1488"/>
                    <a:pt x="517" y="1508"/>
                  </a:cubicBezTo>
                  <a:cubicBezTo>
                    <a:pt x="515" y="1529"/>
                    <a:pt x="513" y="1549"/>
                    <a:pt x="512" y="1569"/>
                  </a:cubicBezTo>
                  <a:cubicBezTo>
                    <a:pt x="510" y="1596"/>
                    <a:pt x="508" y="1622"/>
                    <a:pt x="506" y="1649"/>
                  </a:cubicBezTo>
                  <a:cubicBezTo>
                    <a:pt x="506" y="1650"/>
                    <a:pt x="505" y="1651"/>
                    <a:pt x="504" y="1653"/>
                  </a:cubicBezTo>
                  <a:cubicBezTo>
                    <a:pt x="501" y="1652"/>
                    <a:pt x="500" y="1651"/>
                    <a:pt x="500" y="1650"/>
                  </a:cubicBezTo>
                  <a:cubicBezTo>
                    <a:pt x="500" y="1619"/>
                    <a:pt x="500" y="1587"/>
                    <a:pt x="501" y="1555"/>
                  </a:cubicBezTo>
                  <a:cubicBezTo>
                    <a:pt x="502" y="1528"/>
                    <a:pt x="504" y="1360"/>
                    <a:pt x="497" y="1333"/>
                  </a:cubicBezTo>
                  <a:cubicBezTo>
                    <a:pt x="496" y="1332"/>
                    <a:pt x="496" y="1331"/>
                    <a:pt x="495" y="1330"/>
                  </a:cubicBezTo>
                  <a:cubicBezTo>
                    <a:pt x="493" y="1338"/>
                    <a:pt x="491" y="1346"/>
                    <a:pt x="491" y="1354"/>
                  </a:cubicBezTo>
                  <a:cubicBezTo>
                    <a:pt x="488" y="1392"/>
                    <a:pt x="486" y="1430"/>
                    <a:pt x="483" y="1467"/>
                  </a:cubicBezTo>
                  <a:cubicBezTo>
                    <a:pt x="483" y="1473"/>
                    <a:pt x="481" y="1478"/>
                    <a:pt x="479" y="1484"/>
                  </a:cubicBezTo>
                  <a:cubicBezTo>
                    <a:pt x="478" y="1484"/>
                    <a:pt x="476" y="1484"/>
                    <a:pt x="474" y="1484"/>
                  </a:cubicBezTo>
                  <a:cubicBezTo>
                    <a:pt x="473" y="1447"/>
                    <a:pt x="470" y="1411"/>
                    <a:pt x="469" y="1374"/>
                  </a:cubicBezTo>
                  <a:cubicBezTo>
                    <a:pt x="469" y="1338"/>
                    <a:pt x="472" y="1442"/>
                    <a:pt x="473" y="1406"/>
                  </a:cubicBezTo>
                  <a:cubicBezTo>
                    <a:pt x="472" y="1406"/>
                    <a:pt x="471" y="1406"/>
                    <a:pt x="470" y="1406"/>
                  </a:cubicBezTo>
                  <a:cubicBezTo>
                    <a:pt x="455" y="1486"/>
                    <a:pt x="456" y="1425"/>
                    <a:pt x="444" y="1505"/>
                  </a:cubicBezTo>
                  <a:cubicBezTo>
                    <a:pt x="442" y="1505"/>
                    <a:pt x="440" y="1505"/>
                    <a:pt x="438" y="1505"/>
                  </a:cubicBezTo>
                  <a:cubicBezTo>
                    <a:pt x="442" y="1397"/>
                    <a:pt x="447" y="1429"/>
                    <a:pt x="451" y="1321"/>
                  </a:cubicBezTo>
                  <a:cubicBezTo>
                    <a:pt x="450" y="1321"/>
                    <a:pt x="448" y="1321"/>
                    <a:pt x="447" y="1321"/>
                  </a:cubicBezTo>
                  <a:cubicBezTo>
                    <a:pt x="441" y="1396"/>
                    <a:pt x="434" y="1330"/>
                    <a:pt x="428" y="1405"/>
                  </a:cubicBezTo>
                  <a:cubicBezTo>
                    <a:pt x="426" y="1405"/>
                    <a:pt x="424" y="1405"/>
                    <a:pt x="423" y="1405"/>
                  </a:cubicBezTo>
                  <a:cubicBezTo>
                    <a:pt x="420" y="1365"/>
                    <a:pt x="418" y="1467"/>
                    <a:pt x="415" y="1427"/>
                  </a:cubicBezTo>
                  <a:cubicBezTo>
                    <a:pt x="414" y="1427"/>
                    <a:pt x="413" y="1427"/>
                    <a:pt x="412" y="1427"/>
                  </a:cubicBezTo>
                  <a:cubicBezTo>
                    <a:pt x="412" y="1429"/>
                    <a:pt x="410" y="1431"/>
                    <a:pt x="410" y="1433"/>
                  </a:cubicBezTo>
                  <a:cubicBezTo>
                    <a:pt x="408" y="1459"/>
                    <a:pt x="405" y="1344"/>
                    <a:pt x="403" y="1370"/>
                  </a:cubicBezTo>
                  <a:cubicBezTo>
                    <a:pt x="401" y="1393"/>
                    <a:pt x="400" y="1415"/>
                    <a:pt x="398" y="1438"/>
                  </a:cubicBezTo>
                  <a:cubicBezTo>
                    <a:pt x="398" y="1440"/>
                    <a:pt x="395" y="1442"/>
                    <a:pt x="394" y="1444"/>
                  </a:cubicBezTo>
                  <a:cubicBezTo>
                    <a:pt x="392" y="1444"/>
                    <a:pt x="390" y="1444"/>
                    <a:pt x="389" y="1444"/>
                  </a:cubicBezTo>
                  <a:cubicBezTo>
                    <a:pt x="392" y="1365"/>
                    <a:pt x="395" y="1427"/>
                    <a:pt x="399" y="1348"/>
                  </a:cubicBezTo>
                  <a:cubicBezTo>
                    <a:pt x="397" y="1348"/>
                    <a:pt x="396" y="1348"/>
                    <a:pt x="395" y="1348"/>
                  </a:cubicBezTo>
                  <a:cubicBezTo>
                    <a:pt x="394" y="1355"/>
                    <a:pt x="392" y="1361"/>
                    <a:pt x="392" y="1368"/>
                  </a:cubicBezTo>
                  <a:cubicBezTo>
                    <a:pt x="388" y="1400"/>
                    <a:pt x="385" y="1291"/>
                    <a:pt x="382" y="1324"/>
                  </a:cubicBezTo>
                  <a:cubicBezTo>
                    <a:pt x="377" y="1371"/>
                    <a:pt x="373" y="1418"/>
                    <a:pt x="368" y="1464"/>
                  </a:cubicBezTo>
                  <a:cubicBezTo>
                    <a:pt x="367" y="1467"/>
                    <a:pt x="366" y="1469"/>
                    <a:pt x="365" y="1472"/>
                  </a:cubicBezTo>
                  <a:cubicBezTo>
                    <a:pt x="362" y="1471"/>
                    <a:pt x="361" y="1471"/>
                    <a:pt x="361" y="1470"/>
                  </a:cubicBezTo>
                  <a:cubicBezTo>
                    <a:pt x="362" y="1434"/>
                    <a:pt x="363" y="1398"/>
                    <a:pt x="364" y="1362"/>
                  </a:cubicBezTo>
                  <a:cubicBezTo>
                    <a:pt x="365" y="1345"/>
                    <a:pt x="366" y="1468"/>
                    <a:pt x="366" y="1450"/>
                  </a:cubicBezTo>
                  <a:cubicBezTo>
                    <a:pt x="366" y="1447"/>
                    <a:pt x="363" y="1445"/>
                    <a:pt x="362" y="1442"/>
                  </a:cubicBezTo>
                  <a:cubicBezTo>
                    <a:pt x="361" y="1442"/>
                    <a:pt x="359" y="1442"/>
                    <a:pt x="358" y="1442"/>
                  </a:cubicBezTo>
                  <a:cubicBezTo>
                    <a:pt x="358" y="1443"/>
                    <a:pt x="357" y="1443"/>
                    <a:pt x="357" y="1444"/>
                  </a:cubicBezTo>
                  <a:cubicBezTo>
                    <a:pt x="352" y="1460"/>
                    <a:pt x="359" y="1335"/>
                    <a:pt x="345" y="1351"/>
                  </a:cubicBezTo>
                  <a:cubicBezTo>
                    <a:pt x="340" y="1357"/>
                    <a:pt x="343" y="1363"/>
                    <a:pt x="342" y="1369"/>
                  </a:cubicBezTo>
                  <a:cubicBezTo>
                    <a:pt x="341" y="1373"/>
                    <a:pt x="340" y="1377"/>
                    <a:pt x="339" y="1381"/>
                  </a:cubicBezTo>
                  <a:cubicBezTo>
                    <a:pt x="337" y="1381"/>
                    <a:pt x="335" y="1381"/>
                    <a:pt x="334" y="1381"/>
                  </a:cubicBezTo>
                  <a:cubicBezTo>
                    <a:pt x="329" y="1291"/>
                    <a:pt x="341" y="1343"/>
                    <a:pt x="342" y="1253"/>
                  </a:cubicBezTo>
                  <a:cubicBezTo>
                    <a:pt x="341" y="1254"/>
                    <a:pt x="341" y="1255"/>
                    <a:pt x="340" y="1256"/>
                  </a:cubicBezTo>
                  <a:cubicBezTo>
                    <a:pt x="338" y="1290"/>
                    <a:pt x="335" y="1323"/>
                    <a:pt x="332" y="1357"/>
                  </a:cubicBezTo>
                  <a:cubicBezTo>
                    <a:pt x="331" y="1375"/>
                    <a:pt x="328" y="1393"/>
                    <a:pt x="326" y="1412"/>
                  </a:cubicBezTo>
                  <a:cubicBezTo>
                    <a:pt x="326" y="1412"/>
                    <a:pt x="324" y="1413"/>
                    <a:pt x="324" y="1414"/>
                  </a:cubicBezTo>
                  <a:cubicBezTo>
                    <a:pt x="322" y="1414"/>
                    <a:pt x="321" y="1414"/>
                    <a:pt x="320" y="1414"/>
                  </a:cubicBezTo>
                  <a:cubicBezTo>
                    <a:pt x="320" y="1396"/>
                    <a:pt x="320" y="1378"/>
                    <a:pt x="320" y="1360"/>
                  </a:cubicBezTo>
                  <a:cubicBezTo>
                    <a:pt x="318" y="1360"/>
                    <a:pt x="317" y="1360"/>
                    <a:pt x="315" y="1360"/>
                  </a:cubicBezTo>
                  <a:cubicBezTo>
                    <a:pt x="306" y="1453"/>
                    <a:pt x="297" y="1404"/>
                    <a:pt x="288" y="1496"/>
                  </a:cubicBezTo>
                  <a:cubicBezTo>
                    <a:pt x="287" y="1496"/>
                    <a:pt x="286" y="1496"/>
                    <a:pt x="284" y="1496"/>
                  </a:cubicBezTo>
                  <a:cubicBezTo>
                    <a:pt x="278" y="1421"/>
                    <a:pt x="289" y="1487"/>
                    <a:pt x="290" y="1412"/>
                  </a:cubicBezTo>
                  <a:cubicBezTo>
                    <a:pt x="289" y="1421"/>
                    <a:pt x="287" y="1429"/>
                    <a:pt x="287" y="1438"/>
                  </a:cubicBezTo>
                  <a:cubicBezTo>
                    <a:pt x="284" y="1475"/>
                    <a:pt x="282" y="1370"/>
                    <a:pt x="279" y="1407"/>
                  </a:cubicBezTo>
                  <a:cubicBezTo>
                    <a:pt x="279" y="1410"/>
                    <a:pt x="277" y="1413"/>
                    <a:pt x="276" y="1415"/>
                  </a:cubicBezTo>
                  <a:cubicBezTo>
                    <a:pt x="275" y="1415"/>
                    <a:pt x="273" y="1415"/>
                    <a:pt x="272" y="1415"/>
                  </a:cubicBezTo>
                  <a:cubicBezTo>
                    <a:pt x="266" y="1364"/>
                    <a:pt x="275" y="1454"/>
                    <a:pt x="269" y="1402"/>
                  </a:cubicBezTo>
                  <a:cubicBezTo>
                    <a:pt x="268" y="1403"/>
                    <a:pt x="268" y="1404"/>
                    <a:pt x="268" y="1405"/>
                  </a:cubicBezTo>
                  <a:cubicBezTo>
                    <a:pt x="265" y="1443"/>
                    <a:pt x="261" y="1339"/>
                    <a:pt x="258" y="1377"/>
                  </a:cubicBezTo>
                  <a:cubicBezTo>
                    <a:pt x="256" y="1403"/>
                    <a:pt x="253" y="1429"/>
                    <a:pt x="250" y="1455"/>
                  </a:cubicBezTo>
                  <a:cubicBezTo>
                    <a:pt x="250" y="1456"/>
                    <a:pt x="248" y="1458"/>
                    <a:pt x="246" y="1459"/>
                  </a:cubicBezTo>
                  <a:cubicBezTo>
                    <a:pt x="243" y="1456"/>
                    <a:pt x="242" y="1454"/>
                    <a:pt x="242" y="1451"/>
                  </a:cubicBezTo>
                  <a:cubicBezTo>
                    <a:pt x="243" y="1442"/>
                    <a:pt x="244" y="1433"/>
                    <a:pt x="244" y="1424"/>
                  </a:cubicBezTo>
                  <a:cubicBezTo>
                    <a:pt x="244" y="1391"/>
                    <a:pt x="243" y="1358"/>
                    <a:pt x="245" y="1326"/>
                  </a:cubicBezTo>
                  <a:cubicBezTo>
                    <a:pt x="249" y="1236"/>
                    <a:pt x="225" y="1293"/>
                    <a:pt x="230" y="1204"/>
                  </a:cubicBezTo>
                  <a:cubicBezTo>
                    <a:pt x="235" y="1104"/>
                    <a:pt x="238" y="995"/>
                    <a:pt x="232" y="895"/>
                  </a:cubicBezTo>
                  <a:cubicBezTo>
                    <a:pt x="229" y="847"/>
                    <a:pt x="250" y="804"/>
                    <a:pt x="246" y="756"/>
                  </a:cubicBezTo>
                  <a:cubicBezTo>
                    <a:pt x="245" y="748"/>
                    <a:pt x="244" y="739"/>
                    <a:pt x="243" y="732"/>
                  </a:cubicBezTo>
                  <a:cubicBezTo>
                    <a:pt x="243" y="744"/>
                    <a:pt x="243" y="759"/>
                    <a:pt x="243" y="774"/>
                  </a:cubicBezTo>
                  <a:cubicBezTo>
                    <a:pt x="243" y="906"/>
                    <a:pt x="244" y="1039"/>
                    <a:pt x="232" y="1171"/>
                  </a:cubicBezTo>
                  <a:cubicBezTo>
                    <a:pt x="226" y="1245"/>
                    <a:pt x="222" y="1318"/>
                    <a:pt x="216" y="1392"/>
                  </a:cubicBezTo>
                  <a:cubicBezTo>
                    <a:pt x="212" y="1449"/>
                    <a:pt x="207" y="1365"/>
                    <a:pt x="202" y="1422"/>
                  </a:cubicBezTo>
                  <a:cubicBezTo>
                    <a:pt x="200" y="1435"/>
                    <a:pt x="198" y="1447"/>
                    <a:pt x="196" y="1459"/>
                  </a:cubicBezTo>
                  <a:cubicBezTo>
                    <a:pt x="195" y="1461"/>
                    <a:pt x="194" y="1603"/>
                    <a:pt x="192" y="1605"/>
                  </a:cubicBezTo>
                  <a:cubicBezTo>
                    <a:pt x="191" y="1604"/>
                    <a:pt x="190" y="1604"/>
                    <a:pt x="188" y="1604"/>
                  </a:cubicBezTo>
                  <a:cubicBezTo>
                    <a:pt x="189" y="1603"/>
                    <a:pt x="190" y="1601"/>
                    <a:pt x="190" y="1599"/>
                  </a:cubicBezTo>
                  <a:cubicBezTo>
                    <a:pt x="189" y="1587"/>
                    <a:pt x="188" y="1574"/>
                    <a:pt x="187" y="1561"/>
                  </a:cubicBezTo>
                  <a:cubicBezTo>
                    <a:pt x="186" y="1504"/>
                    <a:pt x="191" y="1446"/>
                    <a:pt x="191" y="1389"/>
                  </a:cubicBezTo>
                  <a:cubicBezTo>
                    <a:pt x="190" y="1311"/>
                    <a:pt x="182" y="1251"/>
                    <a:pt x="188" y="1173"/>
                  </a:cubicBezTo>
                  <a:cubicBezTo>
                    <a:pt x="196" y="1079"/>
                    <a:pt x="188" y="970"/>
                    <a:pt x="206" y="875"/>
                  </a:cubicBezTo>
                  <a:cubicBezTo>
                    <a:pt x="205" y="867"/>
                    <a:pt x="204" y="858"/>
                    <a:pt x="203" y="849"/>
                  </a:cubicBezTo>
                  <a:cubicBezTo>
                    <a:pt x="201" y="850"/>
                    <a:pt x="201" y="852"/>
                    <a:pt x="201" y="853"/>
                  </a:cubicBezTo>
                  <a:cubicBezTo>
                    <a:pt x="199" y="909"/>
                    <a:pt x="197" y="966"/>
                    <a:pt x="195" y="1022"/>
                  </a:cubicBezTo>
                  <a:cubicBezTo>
                    <a:pt x="193" y="1072"/>
                    <a:pt x="192" y="1123"/>
                    <a:pt x="188" y="1173"/>
                  </a:cubicBezTo>
                  <a:cubicBezTo>
                    <a:pt x="183" y="1244"/>
                    <a:pt x="174" y="1315"/>
                    <a:pt x="167" y="1386"/>
                  </a:cubicBezTo>
                  <a:cubicBezTo>
                    <a:pt x="164" y="1414"/>
                    <a:pt x="163" y="1442"/>
                    <a:pt x="159" y="1470"/>
                  </a:cubicBezTo>
                  <a:cubicBezTo>
                    <a:pt x="157" y="1483"/>
                    <a:pt x="145" y="1495"/>
                    <a:pt x="147" y="1507"/>
                  </a:cubicBezTo>
                  <a:cubicBezTo>
                    <a:pt x="147" y="1509"/>
                    <a:pt x="146" y="1510"/>
                    <a:pt x="145" y="1512"/>
                  </a:cubicBezTo>
                  <a:cubicBezTo>
                    <a:pt x="145" y="1512"/>
                    <a:pt x="144" y="1512"/>
                    <a:pt x="143" y="1512"/>
                  </a:cubicBezTo>
                  <a:cubicBezTo>
                    <a:pt x="141" y="1501"/>
                    <a:pt x="140" y="1490"/>
                    <a:pt x="139" y="1479"/>
                  </a:cubicBezTo>
                  <a:cubicBezTo>
                    <a:pt x="138" y="1479"/>
                    <a:pt x="137" y="1479"/>
                    <a:pt x="137" y="1479"/>
                  </a:cubicBezTo>
                  <a:cubicBezTo>
                    <a:pt x="134" y="1499"/>
                    <a:pt x="132" y="1519"/>
                    <a:pt x="130" y="1540"/>
                  </a:cubicBezTo>
                  <a:cubicBezTo>
                    <a:pt x="128" y="1540"/>
                    <a:pt x="126" y="1540"/>
                    <a:pt x="124" y="1540"/>
                  </a:cubicBezTo>
                  <a:cubicBezTo>
                    <a:pt x="122" y="1456"/>
                    <a:pt x="133" y="1372"/>
                    <a:pt x="135" y="1288"/>
                  </a:cubicBezTo>
                  <a:cubicBezTo>
                    <a:pt x="133" y="1297"/>
                    <a:pt x="132" y="1306"/>
                    <a:pt x="131" y="1316"/>
                  </a:cubicBezTo>
                  <a:cubicBezTo>
                    <a:pt x="126" y="1368"/>
                    <a:pt x="121" y="1421"/>
                    <a:pt x="115" y="1473"/>
                  </a:cubicBezTo>
                  <a:cubicBezTo>
                    <a:pt x="114" y="1492"/>
                    <a:pt x="112" y="1512"/>
                    <a:pt x="109" y="1531"/>
                  </a:cubicBezTo>
                  <a:cubicBezTo>
                    <a:pt x="109" y="1532"/>
                    <a:pt x="106" y="1533"/>
                    <a:pt x="105" y="1534"/>
                  </a:cubicBezTo>
                  <a:cubicBezTo>
                    <a:pt x="103" y="1533"/>
                    <a:pt x="100" y="1532"/>
                    <a:pt x="100" y="1531"/>
                  </a:cubicBezTo>
                  <a:cubicBezTo>
                    <a:pt x="100" y="1526"/>
                    <a:pt x="101" y="1521"/>
                    <a:pt x="101" y="1516"/>
                  </a:cubicBezTo>
                  <a:cubicBezTo>
                    <a:pt x="102" y="1499"/>
                    <a:pt x="103" y="1482"/>
                    <a:pt x="104" y="1465"/>
                  </a:cubicBezTo>
                  <a:cubicBezTo>
                    <a:pt x="104" y="1453"/>
                    <a:pt x="104" y="1441"/>
                    <a:pt x="104" y="1430"/>
                  </a:cubicBezTo>
                  <a:cubicBezTo>
                    <a:pt x="103" y="1435"/>
                    <a:pt x="101" y="1441"/>
                    <a:pt x="99" y="1447"/>
                  </a:cubicBezTo>
                  <a:cubicBezTo>
                    <a:pt x="98" y="1447"/>
                    <a:pt x="97" y="1447"/>
                    <a:pt x="96" y="1447"/>
                  </a:cubicBezTo>
                  <a:cubicBezTo>
                    <a:pt x="91" y="1405"/>
                    <a:pt x="96" y="1362"/>
                    <a:pt x="98" y="1320"/>
                  </a:cubicBezTo>
                  <a:cubicBezTo>
                    <a:pt x="101" y="1277"/>
                    <a:pt x="104" y="1235"/>
                    <a:pt x="106" y="1192"/>
                  </a:cubicBezTo>
                  <a:cubicBezTo>
                    <a:pt x="105" y="1192"/>
                    <a:pt x="104" y="1192"/>
                    <a:pt x="103" y="1192"/>
                  </a:cubicBezTo>
                  <a:cubicBezTo>
                    <a:pt x="93" y="1298"/>
                    <a:pt x="83" y="1403"/>
                    <a:pt x="72" y="1509"/>
                  </a:cubicBezTo>
                  <a:cubicBezTo>
                    <a:pt x="70" y="1509"/>
                    <a:pt x="68" y="1509"/>
                    <a:pt x="66" y="1509"/>
                  </a:cubicBezTo>
                  <a:cubicBezTo>
                    <a:pt x="66" y="1495"/>
                    <a:pt x="66" y="1481"/>
                    <a:pt x="66" y="1468"/>
                  </a:cubicBezTo>
                  <a:cubicBezTo>
                    <a:pt x="64" y="1468"/>
                    <a:pt x="63" y="1468"/>
                    <a:pt x="61" y="1468"/>
                  </a:cubicBezTo>
                  <a:cubicBezTo>
                    <a:pt x="60" y="1470"/>
                    <a:pt x="58" y="1472"/>
                    <a:pt x="57" y="1475"/>
                  </a:cubicBezTo>
                  <a:cubicBezTo>
                    <a:pt x="55" y="1475"/>
                    <a:pt x="54" y="1475"/>
                    <a:pt x="52" y="1475"/>
                  </a:cubicBezTo>
                  <a:cubicBezTo>
                    <a:pt x="54" y="1326"/>
                    <a:pt x="76" y="1177"/>
                    <a:pt x="79" y="1027"/>
                  </a:cubicBezTo>
                  <a:cubicBezTo>
                    <a:pt x="73" y="1084"/>
                    <a:pt x="68" y="1140"/>
                    <a:pt x="62" y="1197"/>
                  </a:cubicBezTo>
                  <a:cubicBezTo>
                    <a:pt x="57" y="1253"/>
                    <a:pt x="51" y="1310"/>
                    <a:pt x="44" y="1366"/>
                  </a:cubicBezTo>
                  <a:cubicBezTo>
                    <a:pt x="38" y="1422"/>
                    <a:pt x="31" y="1478"/>
                    <a:pt x="24" y="1534"/>
                  </a:cubicBezTo>
                  <a:cubicBezTo>
                    <a:pt x="23" y="1534"/>
                    <a:pt x="22" y="1534"/>
                    <a:pt x="20" y="1534"/>
                  </a:cubicBezTo>
                  <a:cubicBezTo>
                    <a:pt x="20" y="1533"/>
                    <a:pt x="19" y="1532"/>
                    <a:pt x="19" y="1531"/>
                  </a:cubicBezTo>
                  <a:cubicBezTo>
                    <a:pt x="19" y="1513"/>
                    <a:pt x="18" y="1495"/>
                    <a:pt x="19" y="1477"/>
                  </a:cubicBezTo>
                  <a:cubicBezTo>
                    <a:pt x="24" y="1417"/>
                    <a:pt x="30" y="1358"/>
                    <a:pt x="36" y="1298"/>
                  </a:cubicBezTo>
                  <a:cubicBezTo>
                    <a:pt x="42" y="1233"/>
                    <a:pt x="49" y="1168"/>
                    <a:pt x="53" y="1103"/>
                  </a:cubicBezTo>
                  <a:cubicBezTo>
                    <a:pt x="57" y="1041"/>
                    <a:pt x="59" y="979"/>
                    <a:pt x="61" y="917"/>
                  </a:cubicBezTo>
                  <a:cubicBezTo>
                    <a:pt x="62" y="865"/>
                    <a:pt x="62" y="812"/>
                    <a:pt x="62" y="760"/>
                  </a:cubicBezTo>
                  <a:cubicBezTo>
                    <a:pt x="63" y="684"/>
                    <a:pt x="65" y="609"/>
                    <a:pt x="66" y="534"/>
                  </a:cubicBezTo>
                  <a:cubicBezTo>
                    <a:pt x="66" y="528"/>
                    <a:pt x="62" y="522"/>
                    <a:pt x="61" y="517"/>
                  </a:cubicBezTo>
                  <a:cubicBezTo>
                    <a:pt x="60" y="515"/>
                    <a:pt x="60" y="513"/>
                    <a:pt x="61" y="512"/>
                  </a:cubicBezTo>
                  <a:cubicBezTo>
                    <a:pt x="62" y="510"/>
                    <a:pt x="66" y="508"/>
                    <a:pt x="66" y="505"/>
                  </a:cubicBezTo>
                  <a:cubicBezTo>
                    <a:pt x="67" y="500"/>
                    <a:pt x="67" y="495"/>
                    <a:pt x="66" y="491"/>
                  </a:cubicBezTo>
                  <a:cubicBezTo>
                    <a:pt x="63" y="442"/>
                    <a:pt x="61" y="393"/>
                    <a:pt x="56" y="344"/>
                  </a:cubicBezTo>
                  <a:cubicBezTo>
                    <a:pt x="52" y="305"/>
                    <a:pt x="44" y="266"/>
                    <a:pt x="38" y="227"/>
                  </a:cubicBezTo>
                  <a:cubicBezTo>
                    <a:pt x="33" y="198"/>
                    <a:pt x="27" y="214"/>
                    <a:pt x="22" y="185"/>
                  </a:cubicBezTo>
                  <a:cubicBezTo>
                    <a:pt x="16" y="151"/>
                    <a:pt x="11" y="136"/>
                    <a:pt x="6" y="102"/>
                  </a:cubicBezTo>
                  <a:cubicBezTo>
                    <a:pt x="3" y="82"/>
                    <a:pt x="2" y="61"/>
                    <a:pt x="0" y="41"/>
                  </a:cubicBezTo>
                  <a:cubicBezTo>
                    <a:pt x="0" y="37"/>
                    <a:pt x="3" y="5"/>
                    <a:pt x="4" y="0"/>
                  </a:cubicBezTo>
                  <a:cubicBezTo>
                    <a:pt x="6" y="0"/>
                    <a:pt x="7" y="0"/>
                    <a:pt x="9" y="0"/>
                  </a:cubicBezTo>
                  <a:cubicBezTo>
                    <a:pt x="11" y="2"/>
                    <a:pt x="14" y="3"/>
                    <a:pt x="15" y="5"/>
                  </a:cubicBezTo>
                  <a:cubicBezTo>
                    <a:pt x="25" y="19"/>
                    <a:pt x="36" y="61"/>
                    <a:pt x="44" y="75"/>
                  </a:cubicBezTo>
                  <a:cubicBezTo>
                    <a:pt x="50" y="86"/>
                    <a:pt x="52" y="98"/>
                    <a:pt x="56" y="109"/>
                  </a:cubicBezTo>
                  <a:cubicBezTo>
                    <a:pt x="56" y="111"/>
                    <a:pt x="59" y="113"/>
                    <a:pt x="60" y="115"/>
                  </a:cubicBezTo>
                  <a:cubicBezTo>
                    <a:pt x="61" y="114"/>
                    <a:pt x="63" y="114"/>
                    <a:pt x="64" y="114"/>
                  </a:cubicBezTo>
                  <a:cubicBezTo>
                    <a:pt x="64" y="112"/>
                    <a:pt x="64" y="110"/>
                    <a:pt x="64" y="108"/>
                  </a:cubicBezTo>
                  <a:cubicBezTo>
                    <a:pt x="65" y="92"/>
                    <a:pt x="66" y="75"/>
                    <a:pt x="68" y="59"/>
                  </a:cubicBezTo>
                  <a:cubicBezTo>
                    <a:pt x="68" y="57"/>
                    <a:pt x="70" y="55"/>
                    <a:pt x="71" y="53"/>
                  </a:cubicBezTo>
                  <a:cubicBezTo>
                    <a:pt x="73" y="53"/>
                    <a:pt x="74" y="53"/>
                    <a:pt x="76" y="53"/>
                  </a:cubicBezTo>
                  <a:cubicBezTo>
                    <a:pt x="77" y="55"/>
                    <a:pt x="79" y="57"/>
                    <a:pt x="79" y="59"/>
                  </a:cubicBezTo>
                  <a:cubicBezTo>
                    <a:pt x="82" y="73"/>
                    <a:pt x="84" y="87"/>
                    <a:pt x="87" y="102"/>
                  </a:cubicBezTo>
                  <a:cubicBezTo>
                    <a:pt x="88" y="105"/>
                    <a:pt x="84" y="109"/>
                    <a:pt x="97" y="109"/>
                  </a:cubicBezTo>
                  <a:cubicBezTo>
                    <a:pt x="98" y="109"/>
                    <a:pt x="100" y="111"/>
                    <a:pt x="100" y="112"/>
                  </a:cubicBezTo>
                  <a:cubicBezTo>
                    <a:pt x="102" y="115"/>
                    <a:pt x="104" y="118"/>
                    <a:pt x="105" y="121"/>
                  </a:cubicBezTo>
                  <a:cubicBezTo>
                    <a:pt x="123" y="158"/>
                    <a:pt x="129" y="177"/>
                    <a:pt x="135" y="214"/>
                  </a:cubicBezTo>
                  <a:cubicBezTo>
                    <a:pt x="136" y="220"/>
                    <a:pt x="144" y="224"/>
                    <a:pt x="152" y="229"/>
                  </a:cubicBezTo>
                  <a:cubicBezTo>
                    <a:pt x="152" y="224"/>
                    <a:pt x="151" y="219"/>
                    <a:pt x="150" y="215"/>
                  </a:cubicBezTo>
                  <a:cubicBezTo>
                    <a:pt x="147" y="199"/>
                    <a:pt x="144" y="184"/>
                    <a:pt x="142" y="169"/>
                  </a:cubicBezTo>
                  <a:cubicBezTo>
                    <a:pt x="139" y="140"/>
                    <a:pt x="137" y="130"/>
                    <a:pt x="134" y="101"/>
                  </a:cubicBezTo>
                  <a:cubicBezTo>
                    <a:pt x="134" y="99"/>
                    <a:pt x="136" y="97"/>
                    <a:pt x="137" y="96"/>
                  </a:cubicBezTo>
                  <a:cubicBezTo>
                    <a:pt x="138" y="96"/>
                    <a:pt x="140" y="96"/>
                    <a:pt x="141" y="95"/>
                  </a:cubicBezTo>
                  <a:cubicBezTo>
                    <a:pt x="143" y="97"/>
                    <a:pt x="145" y="99"/>
                    <a:pt x="146" y="101"/>
                  </a:cubicBezTo>
                  <a:cubicBezTo>
                    <a:pt x="151" y="115"/>
                    <a:pt x="158" y="111"/>
                    <a:pt x="161" y="125"/>
                  </a:cubicBezTo>
                  <a:cubicBezTo>
                    <a:pt x="169" y="157"/>
                    <a:pt x="177" y="190"/>
                    <a:pt x="183" y="222"/>
                  </a:cubicBezTo>
                  <a:cubicBezTo>
                    <a:pt x="189" y="253"/>
                    <a:pt x="195" y="239"/>
                    <a:pt x="199" y="269"/>
                  </a:cubicBezTo>
                  <a:cubicBezTo>
                    <a:pt x="203" y="300"/>
                    <a:pt x="208" y="331"/>
                    <a:pt x="221" y="362"/>
                  </a:cubicBezTo>
                  <a:cubicBezTo>
                    <a:pt x="223" y="367"/>
                    <a:pt x="225" y="372"/>
                    <a:pt x="228" y="377"/>
                  </a:cubicBezTo>
                  <a:cubicBezTo>
                    <a:pt x="229" y="377"/>
                    <a:pt x="230" y="377"/>
                    <a:pt x="231" y="377"/>
                  </a:cubicBezTo>
                  <a:cubicBezTo>
                    <a:pt x="230" y="374"/>
                    <a:pt x="230" y="370"/>
                    <a:pt x="229" y="367"/>
                  </a:cubicBezTo>
                  <a:cubicBezTo>
                    <a:pt x="225" y="355"/>
                    <a:pt x="222" y="343"/>
                    <a:pt x="219" y="331"/>
                  </a:cubicBezTo>
                  <a:cubicBezTo>
                    <a:pt x="215" y="316"/>
                    <a:pt x="211" y="301"/>
                    <a:pt x="208" y="286"/>
                  </a:cubicBezTo>
                  <a:cubicBezTo>
                    <a:pt x="205" y="274"/>
                    <a:pt x="202" y="261"/>
                    <a:pt x="200" y="249"/>
                  </a:cubicBezTo>
                  <a:cubicBezTo>
                    <a:pt x="196" y="230"/>
                    <a:pt x="192" y="256"/>
                    <a:pt x="190" y="237"/>
                  </a:cubicBezTo>
                  <a:cubicBezTo>
                    <a:pt x="187" y="217"/>
                    <a:pt x="186" y="196"/>
                    <a:pt x="185" y="176"/>
                  </a:cubicBezTo>
                  <a:cubicBezTo>
                    <a:pt x="185" y="174"/>
                    <a:pt x="187" y="173"/>
                    <a:pt x="187" y="171"/>
                  </a:cubicBezTo>
                  <a:cubicBezTo>
                    <a:pt x="189" y="171"/>
                    <a:pt x="190" y="171"/>
                    <a:pt x="191" y="171"/>
                  </a:cubicBezTo>
                  <a:cubicBezTo>
                    <a:pt x="193" y="173"/>
                    <a:pt x="196" y="175"/>
                    <a:pt x="196" y="177"/>
                  </a:cubicBezTo>
                  <a:cubicBezTo>
                    <a:pt x="200" y="184"/>
                    <a:pt x="203" y="163"/>
                    <a:pt x="205" y="170"/>
                  </a:cubicBezTo>
                  <a:cubicBezTo>
                    <a:pt x="207" y="174"/>
                    <a:pt x="210" y="176"/>
                    <a:pt x="219" y="176"/>
                  </a:cubicBezTo>
                  <a:cubicBezTo>
                    <a:pt x="219" y="174"/>
                    <a:pt x="219" y="172"/>
                    <a:pt x="219" y="171"/>
                  </a:cubicBezTo>
                  <a:cubicBezTo>
                    <a:pt x="218" y="155"/>
                    <a:pt x="216" y="140"/>
                    <a:pt x="214" y="124"/>
                  </a:cubicBezTo>
                  <a:cubicBezTo>
                    <a:pt x="214" y="122"/>
                    <a:pt x="213" y="120"/>
                    <a:pt x="215" y="118"/>
                  </a:cubicBezTo>
                  <a:cubicBezTo>
                    <a:pt x="223" y="114"/>
                    <a:pt x="220" y="110"/>
                    <a:pt x="221" y="105"/>
                  </a:cubicBezTo>
                  <a:cubicBezTo>
                    <a:pt x="221" y="103"/>
                    <a:pt x="222" y="101"/>
                    <a:pt x="223" y="100"/>
                  </a:cubicBezTo>
                  <a:cubicBezTo>
                    <a:pt x="225" y="100"/>
                    <a:pt x="227" y="100"/>
                    <a:pt x="228" y="100"/>
                  </a:cubicBezTo>
                  <a:cubicBezTo>
                    <a:pt x="230" y="103"/>
                    <a:pt x="233" y="91"/>
                    <a:pt x="234" y="95"/>
                  </a:cubicBezTo>
                  <a:cubicBezTo>
                    <a:pt x="243" y="127"/>
                    <a:pt x="253" y="110"/>
                    <a:pt x="259" y="143"/>
                  </a:cubicBezTo>
                  <a:cubicBezTo>
                    <a:pt x="270" y="200"/>
                    <a:pt x="280" y="256"/>
                    <a:pt x="300" y="312"/>
                  </a:cubicBezTo>
                  <a:cubicBezTo>
                    <a:pt x="302" y="317"/>
                    <a:pt x="305" y="322"/>
                    <a:pt x="307" y="327"/>
                  </a:cubicBezTo>
                  <a:cubicBezTo>
                    <a:pt x="309" y="326"/>
                    <a:pt x="309" y="325"/>
                    <a:pt x="309" y="323"/>
                  </a:cubicBezTo>
                  <a:cubicBezTo>
                    <a:pt x="306" y="306"/>
                    <a:pt x="303" y="288"/>
                    <a:pt x="300" y="270"/>
                  </a:cubicBezTo>
                  <a:cubicBezTo>
                    <a:pt x="298" y="256"/>
                    <a:pt x="298" y="241"/>
                    <a:pt x="295" y="227"/>
                  </a:cubicBezTo>
                  <a:cubicBezTo>
                    <a:pt x="290" y="196"/>
                    <a:pt x="284" y="165"/>
                    <a:pt x="278" y="134"/>
                  </a:cubicBezTo>
                  <a:cubicBezTo>
                    <a:pt x="278" y="130"/>
                    <a:pt x="281" y="125"/>
                    <a:pt x="282" y="121"/>
                  </a:cubicBezTo>
                  <a:cubicBezTo>
                    <a:pt x="283" y="120"/>
                    <a:pt x="283" y="119"/>
                    <a:pt x="283" y="118"/>
                  </a:cubicBezTo>
                  <a:cubicBezTo>
                    <a:pt x="281" y="109"/>
                    <a:pt x="279" y="101"/>
                    <a:pt x="278" y="93"/>
                  </a:cubicBezTo>
                  <a:cubicBezTo>
                    <a:pt x="275" y="80"/>
                    <a:pt x="272" y="117"/>
                    <a:pt x="270" y="105"/>
                  </a:cubicBezTo>
                  <a:cubicBezTo>
                    <a:pt x="270" y="103"/>
                    <a:pt x="271" y="100"/>
                    <a:pt x="272" y="98"/>
                  </a:cubicBezTo>
                  <a:cubicBezTo>
                    <a:pt x="273" y="98"/>
                    <a:pt x="275" y="98"/>
                    <a:pt x="276" y="98"/>
                  </a:cubicBezTo>
                  <a:cubicBezTo>
                    <a:pt x="278" y="100"/>
                    <a:pt x="280" y="102"/>
                    <a:pt x="281" y="105"/>
                  </a:cubicBezTo>
                  <a:cubicBezTo>
                    <a:pt x="284" y="114"/>
                    <a:pt x="286" y="73"/>
                    <a:pt x="289" y="82"/>
                  </a:cubicBezTo>
                  <a:cubicBezTo>
                    <a:pt x="296" y="100"/>
                    <a:pt x="304" y="118"/>
                    <a:pt x="310" y="136"/>
                  </a:cubicBezTo>
                  <a:cubicBezTo>
                    <a:pt x="316" y="150"/>
                    <a:pt x="319" y="164"/>
                    <a:pt x="324" y="178"/>
                  </a:cubicBezTo>
                  <a:cubicBezTo>
                    <a:pt x="324" y="168"/>
                    <a:pt x="322" y="159"/>
                    <a:pt x="320" y="149"/>
                  </a:cubicBezTo>
                  <a:cubicBezTo>
                    <a:pt x="316" y="131"/>
                    <a:pt x="312" y="113"/>
                    <a:pt x="308" y="95"/>
                  </a:cubicBezTo>
                  <a:cubicBezTo>
                    <a:pt x="308" y="93"/>
                    <a:pt x="309" y="91"/>
                    <a:pt x="309" y="89"/>
                  </a:cubicBezTo>
                  <a:cubicBezTo>
                    <a:pt x="311" y="89"/>
                    <a:pt x="313" y="88"/>
                    <a:pt x="315" y="88"/>
                  </a:cubicBezTo>
                  <a:cubicBezTo>
                    <a:pt x="317" y="92"/>
                    <a:pt x="320" y="96"/>
                    <a:pt x="321" y="100"/>
                  </a:cubicBezTo>
                  <a:cubicBezTo>
                    <a:pt x="330" y="135"/>
                    <a:pt x="339" y="170"/>
                    <a:pt x="349" y="205"/>
                  </a:cubicBezTo>
                  <a:cubicBezTo>
                    <a:pt x="356" y="230"/>
                    <a:pt x="363" y="256"/>
                    <a:pt x="371" y="282"/>
                  </a:cubicBezTo>
                  <a:cubicBezTo>
                    <a:pt x="373" y="291"/>
                    <a:pt x="377" y="300"/>
                    <a:pt x="381" y="309"/>
                  </a:cubicBezTo>
                  <a:cubicBezTo>
                    <a:pt x="382" y="307"/>
                    <a:pt x="382" y="304"/>
                    <a:pt x="382" y="301"/>
                  </a:cubicBezTo>
                  <a:cubicBezTo>
                    <a:pt x="382" y="292"/>
                    <a:pt x="376" y="283"/>
                    <a:pt x="382" y="274"/>
                  </a:cubicBezTo>
                  <a:cubicBezTo>
                    <a:pt x="386" y="270"/>
                    <a:pt x="382" y="264"/>
                    <a:pt x="380" y="259"/>
                  </a:cubicBezTo>
                  <a:cubicBezTo>
                    <a:pt x="373" y="226"/>
                    <a:pt x="365" y="192"/>
                    <a:pt x="357" y="158"/>
                  </a:cubicBezTo>
                  <a:cubicBezTo>
                    <a:pt x="353" y="141"/>
                    <a:pt x="348" y="124"/>
                    <a:pt x="343" y="107"/>
                  </a:cubicBezTo>
                  <a:cubicBezTo>
                    <a:pt x="342" y="105"/>
                    <a:pt x="339" y="101"/>
                    <a:pt x="350" y="99"/>
                  </a:cubicBezTo>
                  <a:cubicBezTo>
                    <a:pt x="377" y="151"/>
                    <a:pt x="390" y="205"/>
                    <a:pt x="411" y="257"/>
                  </a:cubicBezTo>
                  <a:cubicBezTo>
                    <a:pt x="414" y="250"/>
                    <a:pt x="407" y="243"/>
                    <a:pt x="414" y="236"/>
                  </a:cubicBezTo>
                  <a:cubicBezTo>
                    <a:pt x="429" y="258"/>
                    <a:pt x="433" y="164"/>
                    <a:pt x="443" y="186"/>
                  </a:cubicBezTo>
                  <a:cubicBezTo>
                    <a:pt x="447" y="185"/>
                    <a:pt x="450" y="183"/>
                    <a:pt x="450" y="181"/>
                  </a:cubicBezTo>
                  <a:cubicBezTo>
                    <a:pt x="443" y="157"/>
                    <a:pt x="437" y="250"/>
                    <a:pt x="430" y="225"/>
                  </a:cubicBezTo>
                  <a:cubicBezTo>
                    <a:pt x="426" y="207"/>
                    <a:pt x="421" y="189"/>
                    <a:pt x="416" y="171"/>
                  </a:cubicBezTo>
                  <a:cubicBezTo>
                    <a:pt x="415" y="169"/>
                    <a:pt x="416" y="166"/>
                    <a:pt x="416" y="164"/>
                  </a:cubicBezTo>
                  <a:cubicBezTo>
                    <a:pt x="417" y="164"/>
                    <a:pt x="419" y="164"/>
                    <a:pt x="421" y="164"/>
                  </a:cubicBezTo>
                  <a:cubicBezTo>
                    <a:pt x="423" y="166"/>
                    <a:pt x="425" y="168"/>
                    <a:pt x="426" y="170"/>
                  </a:cubicBezTo>
                  <a:cubicBezTo>
                    <a:pt x="430" y="179"/>
                    <a:pt x="434" y="188"/>
                    <a:pt x="438" y="196"/>
                  </a:cubicBezTo>
                  <a:cubicBezTo>
                    <a:pt x="450" y="222"/>
                    <a:pt x="462" y="130"/>
                    <a:pt x="474" y="155"/>
                  </a:cubicBezTo>
                  <a:cubicBezTo>
                    <a:pt x="474" y="157"/>
                    <a:pt x="476" y="159"/>
                    <a:pt x="478" y="159"/>
                  </a:cubicBezTo>
                  <a:cubicBezTo>
                    <a:pt x="492" y="161"/>
                    <a:pt x="490" y="166"/>
                    <a:pt x="492" y="170"/>
                  </a:cubicBezTo>
                  <a:cubicBezTo>
                    <a:pt x="499" y="182"/>
                    <a:pt x="506" y="176"/>
                    <a:pt x="512" y="188"/>
                  </a:cubicBezTo>
                  <a:cubicBezTo>
                    <a:pt x="517" y="198"/>
                    <a:pt x="522" y="208"/>
                    <a:pt x="527" y="218"/>
                  </a:cubicBezTo>
                  <a:cubicBezTo>
                    <a:pt x="530" y="226"/>
                    <a:pt x="532" y="234"/>
                    <a:pt x="535" y="242"/>
                  </a:cubicBezTo>
                  <a:cubicBezTo>
                    <a:pt x="534" y="227"/>
                    <a:pt x="530" y="213"/>
                    <a:pt x="526" y="198"/>
                  </a:cubicBezTo>
                  <a:cubicBezTo>
                    <a:pt x="522" y="182"/>
                    <a:pt x="516" y="166"/>
                    <a:pt x="511" y="150"/>
                  </a:cubicBezTo>
                  <a:cubicBezTo>
                    <a:pt x="511" y="148"/>
                    <a:pt x="511" y="145"/>
                    <a:pt x="511" y="143"/>
                  </a:cubicBezTo>
                  <a:cubicBezTo>
                    <a:pt x="513" y="143"/>
                    <a:pt x="515" y="143"/>
                    <a:pt x="517" y="143"/>
                  </a:cubicBezTo>
                  <a:cubicBezTo>
                    <a:pt x="518" y="145"/>
                    <a:pt x="521" y="147"/>
                    <a:pt x="522" y="149"/>
                  </a:cubicBezTo>
                  <a:cubicBezTo>
                    <a:pt x="526" y="159"/>
                    <a:pt x="530" y="169"/>
                    <a:pt x="534" y="179"/>
                  </a:cubicBezTo>
                  <a:cubicBezTo>
                    <a:pt x="537" y="185"/>
                    <a:pt x="539" y="190"/>
                    <a:pt x="542" y="196"/>
                  </a:cubicBezTo>
                  <a:cubicBezTo>
                    <a:pt x="543" y="194"/>
                    <a:pt x="543" y="192"/>
                    <a:pt x="543" y="190"/>
                  </a:cubicBezTo>
                  <a:cubicBezTo>
                    <a:pt x="535" y="163"/>
                    <a:pt x="527" y="135"/>
                    <a:pt x="520" y="108"/>
                  </a:cubicBezTo>
                  <a:cubicBezTo>
                    <a:pt x="519" y="105"/>
                    <a:pt x="520" y="102"/>
                    <a:pt x="520" y="99"/>
                  </a:cubicBezTo>
                  <a:cubicBezTo>
                    <a:pt x="521" y="99"/>
                    <a:pt x="523" y="99"/>
                    <a:pt x="525" y="99"/>
                  </a:cubicBezTo>
                  <a:cubicBezTo>
                    <a:pt x="527" y="102"/>
                    <a:pt x="530" y="105"/>
                    <a:pt x="531" y="108"/>
                  </a:cubicBezTo>
                  <a:cubicBezTo>
                    <a:pt x="542" y="131"/>
                    <a:pt x="551" y="155"/>
                    <a:pt x="562" y="178"/>
                  </a:cubicBezTo>
                  <a:cubicBezTo>
                    <a:pt x="568" y="188"/>
                    <a:pt x="574" y="199"/>
                    <a:pt x="590" y="209"/>
                  </a:cubicBezTo>
                  <a:cubicBezTo>
                    <a:pt x="598" y="213"/>
                    <a:pt x="604" y="219"/>
                    <a:pt x="605" y="225"/>
                  </a:cubicBezTo>
                  <a:cubicBezTo>
                    <a:pt x="611" y="241"/>
                    <a:pt x="618" y="154"/>
                    <a:pt x="618" y="170"/>
                  </a:cubicBezTo>
                  <a:cubicBezTo>
                    <a:pt x="618" y="187"/>
                    <a:pt x="634" y="203"/>
                    <a:pt x="639" y="219"/>
                  </a:cubicBezTo>
                  <a:cubicBezTo>
                    <a:pt x="641" y="218"/>
                    <a:pt x="642" y="217"/>
                    <a:pt x="642" y="216"/>
                  </a:cubicBezTo>
                  <a:cubicBezTo>
                    <a:pt x="640" y="196"/>
                    <a:pt x="639" y="176"/>
                    <a:pt x="637" y="156"/>
                  </a:cubicBezTo>
                  <a:cubicBezTo>
                    <a:pt x="635" y="139"/>
                    <a:pt x="630" y="122"/>
                    <a:pt x="627" y="105"/>
                  </a:cubicBezTo>
                  <a:cubicBezTo>
                    <a:pt x="627" y="102"/>
                    <a:pt x="628" y="100"/>
                    <a:pt x="629" y="97"/>
                  </a:cubicBezTo>
                  <a:cubicBezTo>
                    <a:pt x="631" y="97"/>
                    <a:pt x="632" y="97"/>
                    <a:pt x="634" y="97"/>
                  </a:cubicBezTo>
                  <a:cubicBezTo>
                    <a:pt x="636" y="99"/>
                    <a:pt x="639" y="102"/>
                    <a:pt x="639" y="105"/>
                  </a:cubicBezTo>
                  <a:cubicBezTo>
                    <a:pt x="643" y="118"/>
                    <a:pt x="646" y="131"/>
                    <a:pt x="649" y="144"/>
                  </a:cubicBezTo>
                  <a:cubicBezTo>
                    <a:pt x="650" y="146"/>
                    <a:pt x="651" y="149"/>
                    <a:pt x="652" y="151"/>
                  </a:cubicBezTo>
                  <a:cubicBezTo>
                    <a:pt x="653" y="151"/>
                    <a:pt x="655" y="151"/>
                    <a:pt x="656" y="151"/>
                  </a:cubicBezTo>
                  <a:cubicBezTo>
                    <a:pt x="656" y="145"/>
                    <a:pt x="656" y="140"/>
                    <a:pt x="656" y="135"/>
                  </a:cubicBezTo>
                  <a:cubicBezTo>
                    <a:pt x="657" y="135"/>
                    <a:pt x="659" y="135"/>
                    <a:pt x="660" y="135"/>
                  </a:cubicBezTo>
                  <a:cubicBezTo>
                    <a:pt x="662" y="137"/>
                    <a:pt x="665" y="139"/>
                    <a:pt x="666" y="142"/>
                  </a:cubicBezTo>
                  <a:cubicBezTo>
                    <a:pt x="673" y="166"/>
                    <a:pt x="682" y="190"/>
                    <a:pt x="687" y="214"/>
                  </a:cubicBezTo>
                  <a:cubicBezTo>
                    <a:pt x="692" y="245"/>
                    <a:pt x="695" y="276"/>
                    <a:pt x="696" y="308"/>
                  </a:cubicBezTo>
                  <a:cubicBezTo>
                    <a:pt x="698" y="338"/>
                    <a:pt x="695" y="658"/>
                    <a:pt x="695" y="689"/>
                  </a:cubicBezTo>
                  <a:cubicBezTo>
                    <a:pt x="695" y="721"/>
                    <a:pt x="694" y="754"/>
                    <a:pt x="694" y="786"/>
                  </a:cubicBezTo>
                  <a:cubicBezTo>
                    <a:pt x="694" y="809"/>
                    <a:pt x="694" y="832"/>
                    <a:pt x="695" y="855"/>
                  </a:cubicBezTo>
                  <a:cubicBezTo>
                    <a:pt x="695" y="864"/>
                    <a:pt x="696" y="873"/>
                    <a:pt x="697" y="881"/>
                  </a:cubicBezTo>
                  <a:cubicBezTo>
                    <a:pt x="697" y="885"/>
                    <a:pt x="698" y="889"/>
                    <a:pt x="697" y="893"/>
                  </a:cubicBezTo>
                  <a:cubicBezTo>
                    <a:pt x="697" y="897"/>
                    <a:pt x="694" y="901"/>
                    <a:pt x="694" y="905"/>
                  </a:cubicBezTo>
                  <a:cubicBezTo>
                    <a:pt x="694" y="907"/>
                    <a:pt x="699" y="911"/>
                    <a:pt x="697" y="912"/>
                  </a:cubicBezTo>
                  <a:cubicBezTo>
                    <a:pt x="690" y="914"/>
                    <a:pt x="694" y="915"/>
                    <a:pt x="699" y="917"/>
                  </a:cubicBezTo>
                  <a:cubicBezTo>
                    <a:pt x="691" y="919"/>
                    <a:pt x="692" y="921"/>
                    <a:pt x="700" y="923"/>
                  </a:cubicBezTo>
                  <a:cubicBezTo>
                    <a:pt x="698" y="923"/>
                    <a:pt x="696" y="923"/>
                    <a:pt x="695" y="923"/>
                  </a:cubicBezTo>
                  <a:cubicBezTo>
                    <a:pt x="695" y="925"/>
                    <a:pt x="696" y="927"/>
                    <a:pt x="696" y="930"/>
                  </a:cubicBezTo>
                  <a:cubicBezTo>
                    <a:pt x="690" y="931"/>
                    <a:pt x="692" y="933"/>
                    <a:pt x="695" y="935"/>
                  </a:cubicBezTo>
                  <a:cubicBezTo>
                    <a:pt x="695" y="959"/>
                    <a:pt x="695" y="982"/>
                    <a:pt x="695" y="1006"/>
                  </a:cubicBezTo>
                  <a:close/>
                  <a:moveTo>
                    <a:pt x="334" y="486"/>
                  </a:moveTo>
                  <a:cubicBezTo>
                    <a:pt x="336" y="519"/>
                    <a:pt x="341" y="599"/>
                    <a:pt x="343" y="633"/>
                  </a:cubicBezTo>
                  <a:cubicBezTo>
                    <a:pt x="345" y="653"/>
                    <a:pt x="343" y="674"/>
                    <a:pt x="342" y="695"/>
                  </a:cubicBezTo>
                  <a:cubicBezTo>
                    <a:pt x="341" y="723"/>
                    <a:pt x="343" y="764"/>
                    <a:pt x="343" y="792"/>
                  </a:cubicBezTo>
                  <a:cubicBezTo>
                    <a:pt x="344" y="839"/>
                    <a:pt x="342" y="893"/>
                    <a:pt x="342" y="940"/>
                  </a:cubicBezTo>
                  <a:cubicBezTo>
                    <a:pt x="343" y="989"/>
                    <a:pt x="339" y="1017"/>
                    <a:pt x="338" y="1066"/>
                  </a:cubicBezTo>
                  <a:cubicBezTo>
                    <a:pt x="338" y="1086"/>
                    <a:pt x="328" y="1120"/>
                    <a:pt x="330" y="1140"/>
                  </a:cubicBezTo>
                  <a:cubicBezTo>
                    <a:pt x="350" y="1098"/>
                    <a:pt x="346" y="500"/>
                    <a:pt x="327" y="422"/>
                  </a:cubicBezTo>
                  <a:cubicBezTo>
                    <a:pt x="326" y="422"/>
                    <a:pt x="325" y="422"/>
                    <a:pt x="324" y="422"/>
                  </a:cubicBezTo>
                  <a:cubicBezTo>
                    <a:pt x="322" y="447"/>
                    <a:pt x="333" y="461"/>
                    <a:pt x="334" y="486"/>
                  </a:cubicBezTo>
                  <a:close/>
                  <a:moveTo>
                    <a:pt x="479" y="783"/>
                  </a:moveTo>
                  <a:cubicBezTo>
                    <a:pt x="481" y="873"/>
                    <a:pt x="483" y="962"/>
                    <a:pt x="485" y="1052"/>
                  </a:cubicBezTo>
                  <a:cubicBezTo>
                    <a:pt x="486" y="1052"/>
                    <a:pt x="487" y="1052"/>
                    <a:pt x="488" y="1052"/>
                  </a:cubicBezTo>
                  <a:cubicBezTo>
                    <a:pt x="491" y="962"/>
                    <a:pt x="485" y="873"/>
                    <a:pt x="479" y="783"/>
                  </a:cubicBezTo>
                  <a:close/>
                  <a:moveTo>
                    <a:pt x="200" y="503"/>
                  </a:moveTo>
                  <a:cubicBezTo>
                    <a:pt x="201" y="464"/>
                    <a:pt x="197" y="425"/>
                    <a:pt x="176" y="387"/>
                  </a:cubicBezTo>
                  <a:cubicBezTo>
                    <a:pt x="184" y="426"/>
                    <a:pt x="193" y="465"/>
                    <a:pt x="200" y="503"/>
                  </a:cubicBezTo>
                  <a:close/>
                  <a:moveTo>
                    <a:pt x="290" y="1049"/>
                  </a:moveTo>
                  <a:cubicBezTo>
                    <a:pt x="291" y="1049"/>
                    <a:pt x="291" y="1049"/>
                    <a:pt x="292" y="1049"/>
                  </a:cubicBezTo>
                  <a:cubicBezTo>
                    <a:pt x="292" y="991"/>
                    <a:pt x="292" y="932"/>
                    <a:pt x="292" y="874"/>
                  </a:cubicBezTo>
                  <a:cubicBezTo>
                    <a:pt x="291" y="874"/>
                    <a:pt x="291" y="874"/>
                    <a:pt x="290" y="874"/>
                  </a:cubicBezTo>
                  <a:cubicBezTo>
                    <a:pt x="290" y="932"/>
                    <a:pt x="290" y="991"/>
                    <a:pt x="290" y="1049"/>
                  </a:cubicBezTo>
                  <a:close/>
                  <a:moveTo>
                    <a:pt x="248" y="450"/>
                  </a:moveTo>
                  <a:cubicBezTo>
                    <a:pt x="247" y="450"/>
                    <a:pt x="246" y="450"/>
                    <a:pt x="245" y="450"/>
                  </a:cubicBezTo>
                  <a:cubicBezTo>
                    <a:pt x="234" y="478"/>
                    <a:pt x="250" y="506"/>
                    <a:pt x="254" y="534"/>
                  </a:cubicBezTo>
                  <a:cubicBezTo>
                    <a:pt x="252" y="506"/>
                    <a:pt x="250" y="478"/>
                    <a:pt x="248" y="450"/>
                  </a:cubicBezTo>
                  <a:close/>
                  <a:moveTo>
                    <a:pt x="468" y="623"/>
                  </a:moveTo>
                  <a:cubicBezTo>
                    <a:pt x="468" y="623"/>
                    <a:pt x="467" y="623"/>
                    <a:pt x="467" y="623"/>
                  </a:cubicBezTo>
                  <a:cubicBezTo>
                    <a:pt x="467" y="642"/>
                    <a:pt x="467" y="661"/>
                    <a:pt x="467" y="681"/>
                  </a:cubicBezTo>
                  <a:cubicBezTo>
                    <a:pt x="469" y="681"/>
                    <a:pt x="471" y="681"/>
                    <a:pt x="473" y="681"/>
                  </a:cubicBezTo>
                  <a:cubicBezTo>
                    <a:pt x="471" y="661"/>
                    <a:pt x="470" y="642"/>
                    <a:pt x="468" y="623"/>
                  </a:cubicBezTo>
                  <a:close/>
                  <a:moveTo>
                    <a:pt x="118" y="998"/>
                  </a:moveTo>
                  <a:cubicBezTo>
                    <a:pt x="117" y="998"/>
                    <a:pt x="116" y="998"/>
                    <a:pt x="115" y="998"/>
                  </a:cubicBezTo>
                  <a:cubicBezTo>
                    <a:pt x="113" y="1035"/>
                    <a:pt x="111" y="1071"/>
                    <a:pt x="109" y="1108"/>
                  </a:cubicBezTo>
                  <a:cubicBezTo>
                    <a:pt x="110" y="1108"/>
                    <a:pt x="111" y="1108"/>
                    <a:pt x="112" y="1108"/>
                  </a:cubicBezTo>
                  <a:cubicBezTo>
                    <a:pt x="114" y="1071"/>
                    <a:pt x="116" y="1035"/>
                    <a:pt x="118" y="998"/>
                  </a:cubicBezTo>
                  <a:close/>
                  <a:moveTo>
                    <a:pt x="484" y="1162"/>
                  </a:moveTo>
                  <a:cubicBezTo>
                    <a:pt x="485" y="1162"/>
                    <a:pt x="485" y="1162"/>
                    <a:pt x="485" y="1162"/>
                  </a:cubicBezTo>
                  <a:cubicBezTo>
                    <a:pt x="486" y="1131"/>
                    <a:pt x="487" y="1100"/>
                    <a:pt x="488" y="1069"/>
                  </a:cubicBezTo>
                  <a:cubicBezTo>
                    <a:pt x="487" y="1069"/>
                    <a:pt x="486" y="1069"/>
                    <a:pt x="484" y="1069"/>
                  </a:cubicBezTo>
                  <a:cubicBezTo>
                    <a:pt x="484" y="1100"/>
                    <a:pt x="484" y="1131"/>
                    <a:pt x="484" y="1162"/>
                  </a:cubicBezTo>
                  <a:close/>
                  <a:moveTo>
                    <a:pt x="289" y="768"/>
                  </a:moveTo>
                  <a:cubicBezTo>
                    <a:pt x="289" y="768"/>
                    <a:pt x="288" y="768"/>
                    <a:pt x="288" y="768"/>
                  </a:cubicBezTo>
                  <a:cubicBezTo>
                    <a:pt x="288" y="793"/>
                    <a:pt x="288" y="818"/>
                    <a:pt x="288" y="843"/>
                  </a:cubicBezTo>
                  <a:cubicBezTo>
                    <a:pt x="288" y="843"/>
                    <a:pt x="289" y="843"/>
                    <a:pt x="289" y="843"/>
                  </a:cubicBezTo>
                  <a:cubicBezTo>
                    <a:pt x="289" y="818"/>
                    <a:pt x="289" y="793"/>
                    <a:pt x="289" y="768"/>
                  </a:cubicBezTo>
                  <a:close/>
                  <a:moveTo>
                    <a:pt x="407" y="442"/>
                  </a:moveTo>
                  <a:cubicBezTo>
                    <a:pt x="401" y="447"/>
                    <a:pt x="402" y="456"/>
                    <a:pt x="411" y="472"/>
                  </a:cubicBezTo>
                  <a:cubicBezTo>
                    <a:pt x="410" y="462"/>
                    <a:pt x="408" y="452"/>
                    <a:pt x="407" y="442"/>
                  </a:cubicBezTo>
                  <a:close/>
                  <a:moveTo>
                    <a:pt x="109" y="1143"/>
                  </a:moveTo>
                  <a:cubicBezTo>
                    <a:pt x="109" y="1143"/>
                    <a:pt x="109" y="1143"/>
                    <a:pt x="109" y="1143"/>
                  </a:cubicBezTo>
                  <a:cubicBezTo>
                    <a:pt x="109" y="1134"/>
                    <a:pt x="109" y="1125"/>
                    <a:pt x="109" y="1115"/>
                  </a:cubicBezTo>
                  <a:cubicBezTo>
                    <a:pt x="109" y="1115"/>
                    <a:pt x="109" y="1115"/>
                    <a:pt x="109" y="1115"/>
                  </a:cubicBezTo>
                  <a:cubicBezTo>
                    <a:pt x="109" y="1125"/>
                    <a:pt x="109" y="1134"/>
                    <a:pt x="109" y="1143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9088437" y="2451100"/>
              <a:ext cx="17208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503" name="Google Shape;503;p31"/>
            <p:cNvSpPr txBox="1"/>
            <p:nvPr/>
          </p:nvSpPr>
          <p:spPr>
            <a:xfrm>
              <a:off x="8931275" y="3119437"/>
              <a:ext cx="1827212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675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A24C5063-0E9C-024E-AF24-1253AD7B663A}"/>
              </a:ext>
            </a:extLst>
          </p:cNvPr>
          <p:cNvGrpSpPr/>
          <p:nvPr/>
        </p:nvGrpSpPr>
        <p:grpSpPr>
          <a:xfrm>
            <a:off x="766762" y="534987"/>
            <a:ext cx="2035175" cy="5727700"/>
            <a:chOff x="766762" y="534987"/>
            <a:chExt cx="2035175" cy="5727700"/>
          </a:xfrm>
        </p:grpSpPr>
        <p:sp>
          <p:nvSpPr>
            <p:cNvPr id="479" name="Google Shape;479;p30"/>
            <p:cNvSpPr/>
            <p:nvPr/>
          </p:nvSpPr>
          <p:spPr>
            <a:xfrm>
              <a:off x="766762" y="534987"/>
              <a:ext cx="2035175" cy="5727700"/>
            </a:xfrm>
            <a:custGeom>
              <a:avLst/>
              <a:gdLst/>
              <a:ahLst/>
              <a:cxnLst/>
              <a:rect l="l" t="t" r="r" b="b"/>
              <a:pathLst>
                <a:path w="581" h="1634" extrusionOk="0">
                  <a:moveTo>
                    <a:pt x="7" y="646"/>
                  </a:moveTo>
                  <a:cubicBezTo>
                    <a:pt x="8" y="646"/>
                    <a:pt x="9" y="646"/>
                    <a:pt x="10" y="646"/>
                  </a:cubicBezTo>
                  <a:cubicBezTo>
                    <a:pt x="12" y="644"/>
                    <a:pt x="15" y="641"/>
                    <a:pt x="15" y="639"/>
                  </a:cubicBezTo>
                  <a:cubicBezTo>
                    <a:pt x="16" y="629"/>
                    <a:pt x="17" y="618"/>
                    <a:pt x="18" y="608"/>
                  </a:cubicBezTo>
                  <a:cubicBezTo>
                    <a:pt x="18" y="596"/>
                    <a:pt x="18" y="584"/>
                    <a:pt x="18" y="572"/>
                  </a:cubicBezTo>
                  <a:cubicBezTo>
                    <a:pt x="19" y="572"/>
                    <a:pt x="21" y="572"/>
                    <a:pt x="22" y="572"/>
                  </a:cubicBezTo>
                  <a:cubicBezTo>
                    <a:pt x="22" y="729"/>
                    <a:pt x="22" y="886"/>
                    <a:pt x="22" y="1043"/>
                  </a:cubicBezTo>
                  <a:cubicBezTo>
                    <a:pt x="24" y="1043"/>
                    <a:pt x="25" y="1043"/>
                    <a:pt x="27" y="1043"/>
                  </a:cubicBezTo>
                  <a:cubicBezTo>
                    <a:pt x="28" y="845"/>
                    <a:pt x="28" y="647"/>
                    <a:pt x="29" y="448"/>
                  </a:cubicBezTo>
                  <a:cubicBezTo>
                    <a:pt x="27" y="456"/>
                    <a:pt x="26" y="463"/>
                    <a:pt x="26" y="471"/>
                  </a:cubicBezTo>
                  <a:cubicBezTo>
                    <a:pt x="24" y="495"/>
                    <a:pt x="23" y="518"/>
                    <a:pt x="21" y="542"/>
                  </a:cubicBezTo>
                  <a:cubicBezTo>
                    <a:pt x="21" y="548"/>
                    <a:pt x="18" y="549"/>
                    <a:pt x="6" y="546"/>
                  </a:cubicBezTo>
                  <a:cubicBezTo>
                    <a:pt x="10" y="545"/>
                    <a:pt x="14" y="544"/>
                    <a:pt x="19" y="542"/>
                  </a:cubicBezTo>
                  <a:cubicBezTo>
                    <a:pt x="14" y="542"/>
                    <a:pt x="11" y="541"/>
                    <a:pt x="5" y="541"/>
                  </a:cubicBezTo>
                  <a:cubicBezTo>
                    <a:pt x="10" y="539"/>
                    <a:pt x="13" y="538"/>
                    <a:pt x="16" y="536"/>
                  </a:cubicBezTo>
                  <a:cubicBezTo>
                    <a:pt x="13" y="535"/>
                    <a:pt x="10" y="535"/>
                    <a:pt x="6" y="534"/>
                  </a:cubicBezTo>
                  <a:cubicBezTo>
                    <a:pt x="10" y="533"/>
                    <a:pt x="13" y="532"/>
                    <a:pt x="17" y="530"/>
                  </a:cubicBezTo>
                  <a:cubicBezTo>
                    <a:pt x="13" y="529"/>
                    <a:pt x="10" y="529"/>
                    <a:pt x="7" y="528"/>
                  </a:cubicBezTo>
                  <a:cubicBezTo>
                    <a:pt x="10" y="526"/>
                    <a:pt x="12" y="525"/>
                    <a:pt x="15" y="524"/>
                  </a:cubicBezTo>
                  <a:cubicBezTo>
                    <a:pt x="12" y="523"/>
                    <a:pt x="10" y="522"/>
                    <a:pt x="7" y="522"/>
                  </a:cubicBezTo>
                  <a:cubicBezTo>
                    <a:pt x="10" y="520"/>
                    <a:pt x="11" y="519"/>
                    <a:pt x="14" y="518"/>
                  </a:cubicBezTo>
                  <a:cubicBezTo>
                    <a:pt x="2" y="516"/>
                    <a:pt x="11" y="514"/>
                    <a:pt x="14" y="512"/>
                  </a:cubicBezTo>
                  <a:cubicBezTo>
                    <a:pt x="0" y="509"/>
                    <a:pt x="14" y="507"/>
                    <a:pt x="15" y="505"/>
                  </a:cubicBezTo>
                  <a:cubicBezTo>
                    <a:pt x="12" y="504"/>
                    <a:pt x="10" y="504"/>
                    <a:pt x="6" y="502"/>
                  </a:cubicBezTo>
                  <a:cubicBezTo>
                    <a:pt x="10" y="501"/>
                    <a:pt x="13" y="500"/>
                    <a:pt x="17" y="499"/>
                  </a:cubicBezTo>
                  <a:cubicBezTo>
                    <a:pt x="12" y="498"/>
                    <a:pt x="10" y="498"/>
                    <a:pt x="7" y="497"/>
                  </a:cubicBezTo>
                  <a:cubicBezTo>
                    <a:pt x="10" y="495"/>
                    <a:pt x="13" y="494"/>
                    <a:pt x="16" y="493"/>
                  </a:cubicBezTo>
                  <a:cubicBezTo>
                    <a:pt x="12" y="492"/>
                    <a:pt x="10" y="491"/>
                    <a:pt x="7" y="491"/>
                  </a:cubicBezTo>
                  <a:cubicBezTo>
                    <a:pt x="10" y="489"/>
                    <a:pt x="13" y="488"/>
                    <a:pt x="16" y="487"/>
                  </a:cubicBezTo>
                  <a:cubicBezTo>
                    <a:pt x="13" y="486"/>
                    <a:pt x="10" y="485"/>
                    <a:pt x="6" y="483"/>
                  </a:cubicBezTo>
                  <a:cubicBezTo>
                    <a:pt x="11" y="482"/>
                    <a:pt x="15" y="482"/>
                    <a:pt x="18" y="481"/>
                  </a:cubicBezTo>
                  <a:cubicBezTo>
                    <a:pt x="17" y="480"/>
                    <a:pt x="16" y="480"/>
                    <a:pt x="15" y="479"/>
                  </a:cubicBezTo>
                  <a:cubicBezTo>
                    <a:pt x="13" y="479"/>
                    <a:pt x="11" y="479"/>
                    <a:pt x="8" y="478"/>
                  </a:cubicBezTo>
                  <a:cubicBezTo>
                    <a:pt x="20" y="472"/>
                    <a:pt x="20" y="468"/>
                    <a:pt x="10" y="466"/>
                  </a:cubicBezTo>
                  <a:cubicBezTo>
                    <a:pt x="12" y="464"/>
                    <a:pt x="17" y="462"/>
                    <a:pt x="18" y="460"/>
                  </a:cubicBezTo>
                  <a:cubicBezTo>
                    <a:pt x="19" y="457"/>
                    <a:pt x="20" y="452"/>
                    <a:pt x="20" y="449"/>
                  </a:cubicBezTo>
                  <a:cubicBezTo>
                    <a:pt x="22" y="431"/>
                    <a:pt x="22" y="414"/>
                    <a:pt x="23" y="397"/>
                  </a:cubicBezTo>
                  <a:cubicBezTo>
                    <a:pt x="25" y="369"/>
                    <a:pt x="27" y="340"/>
                    <a:pt x="29" y="312"/>
                  </a:cubicBezTo>
                  <a:cubicBezTo>
                    <a:pt x="30" y="286"/>
                    <a:pt x="32" y="261"/>
                    <a:pt x="33" y="235"/>
                  </a:cubicBezTo>
                  <a:cubicBezTo>
                    <a:pt x="33" y="234"/>
                    <a:pt x="36" y="232"/>
                    <a:pt x="38" y="231"/>
                  </a:cubicBezTo>
                  <a:cubicBezTo>
                    <a:pt x="40" y="238"/>
                    <a:pt x="39" y="244"/>
                    <a:pt x="40" y="249"/>
                  </a:cubicBezTo>
                  <a:cubicBezTo>
                    <a:pt x="40" y="257"/>
                    <a:pt x="40" y="264"/>
                    <a:pt x="41" y="271"/>
                  </a:cubicBezTo>
                  <a:cubicBezTo>
                    <a:pt x="41" y="272"/>
                    <a:pt x="41" y="274"/>
                    <a:pt x="41" y="275"/>
                  </a:cubicBezTo>
                  <a:cubicBezTo>
                    <a:pt x="43" y="274"/>
                    <a:pt x="45" y="272"/>
                    <a:pt x="45" y="271"/>
                  </a:cubicBezTo>
                  <a:cubicBezTo>
                    <a:pt x="46" y="254"/>
                    <a:pt x="48" y="237"/>
                    <a:pt x="49" y="220"/>
                  </a:cubicBezTo>
                  <a:cubicBezTo>
                    <a:pt x="51" y="189"/>
                    <a:pt x="53" y="159"/>
                    <a:pt x="55" y="128"/>
                  </a:cubicBezTo>
                  <a:cubicBezTo>
                    <a:pt x="56" y="108"/>
                    <a:pt x="57" y="89"/>
                    <a:pt x="59" y="70"/>
                  </a:cubicBezTo>
                  <a:cubicBezTo>
                    <a:pt x="59" y="60"/>
                    <a:pt x="61" y="51"/>
                    <a:pt x="62" y="41"/>
                  </a:cubicBezTo>
                  <a:cubicBezTo>
                    <a:pt x="62" y="30"/>
                    <a:pt x="62" y="19"/>
                    <a:pt x="62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4" y="0"/>
                    <a:pt x="65" y="0"/>
                    <a:pt x="66" y="0"/>
                  </a:cubicBezTo>
                  <a:cubicBezTo>
                    <a:pt x="67" y="5"/>
                    <a:pt x="68" y="10"/>
                    <a:pt x="68" y="16"/>
                  </a:cubicBezTo>
                  <a:cubicBezTo>
                    <a:pt x="68" y="40"/>
                    <a:pt x="77" y="40"/>
                    <a:pt x="78" y="64"/>
                  </a:cubicBezTo>
                  <a:cubicBezTo>
                    <a:pt x="78" y="81"/>
                    <a:pt x="82" y="110"/>
                    <a:pt x="82" y="128"/>
                  </a:cubicBezTo>
                  <a:cubicBezTo>
                    <a:pt x="80" y="189"/>
                    <a:pt x="81" y="214"/>
                    <a:pt x="78" y="275"/>
                  </a:cubicBezTo>
                  <a:cubicBezTo>
                    <a:pt x="74" y="335"/>
                    <a:pt x="69" y="448"/>
                    <a:pt x="69" y="508"/>
                  </a:cubicBezTo>
                  <a:cubicBezTo>
                    <a:pt x="70" y="617"/>
                    <a:pt x="60" y="718"/>
                    <a:pt x="64" y="828"/>
                  </a:cubicBezTo>
                  <a:cubicBezTo>
                    <a:pt x="66" y="890"/>
                    <a:pt x="70" y="956"/>
                    <a:pt x="76" y="1017"/>
                  </a:cubicBezTo>
                  <a:cubicBezTo>
                    <a:pt x="76" y="1019"/>
                    <a:pt x="77" y="1022"/>
                    <a:pt x="77" y="1024"/>
                  </a:cubicBezTo>
                  <a:cubicBezTo>
                    <a:pt x="77" y="1026"/>
                    <a:pt x="78" y="1028"/>
                    <a:pt x="78" y="1030"/>
                  </a:cubicBezTo>
                  <a:cubicBezTo>
                    <a:pt x="80" y="1029"/>
                    <a:pt x="80" y="1029"/>
                    <a:pt x="80" y="1029"/>
                  </a:cubicBezTo>
                  <a:cubicBezTo>
                    <a:pt x="79" y="990"/>
                    <a:pt x="77" y="952"/>
                    <a:pt x="76" y="913"/>
                  </a:cubicBezTo>
                  <a:cubicBezTo>
                    <a:pt x="75" y="900"/>
                    <a:pt x="76" y="887"/>
                    <a:pt x="75" y="874"/>
                  </a:cubicBezTo>
                  <a:cubicBezTo>
                    <a:pt x="75" y="850"/>
                    <a:pt x="73" y="826"/>
                    <a:pt x="72" y="802"/>
                  </a:cubicBezTo>
                  <a:cubicBezTo>
                    <a:pt x="72" y="787"/>
                    <a:pt x="73" y="771"/>
                    <a:pt x="73" y="755"/>
                  </a:cubicBezTo>
                  <a:cubicBezTo>
                    <a:pt x="73" y="748"/>
                    <a:pt x="74" y="742"/>
                    <a:pt x="74" y="735"/>
                  </a:cubicBezTo>
                  <a:cubicBezTo>
                    <a:pt x="74" y="728"/>
                    <a:pt x="72" y="720"/>
                    <a:pt x="72" y="713"/>
                  </a:cubicBezTo>
                  <a:cubicBezTo>
                    <a:pt x="72" y="703"/>
                    <a:pt x="72" y="694"/>
                    <a:pt x="72" y="685"/>
                  </a:cubicBezTo>
                  <a:cubicBezTo>
                    <a:pt x="71" y="676"/>
                    <a:pt x="68" y="667"/>
                    <a:pt x="69" y="658"/>
                  </a:cubicBezTo>
                  <a:cubicBezTo>
                    <a:pt x="70" y="655"/>
                    <a:pt x="68" y="653"/>
                    <a:pt x="69" y="650"/>
                  </a:cubicBezTo>
                  <a:cubicBezTo>
                    <a:pt x="70" y="647"/>
                    <a:pt x="74" y="643"/>
                    <a:pt x="71" y="642"/>
                  </a:cubicBezTo>
                  <a:cubicBezTo>
                    <a:pt x="65" y="638"/>
                    <a:pt x="70" y="637"/>
                    <a:pt x="73" y="635"/>
                  </a:cubicBezTo>
                  <a:cubicBezTo>
                    <a:pt x="63" y="633"/>
                    <a:pt x="70" y="631"/>
                    <a:pt x="74" y="629"/>
                  </a:cubicBezTo>
                  <a:cubicBezTo>
                    <a:pt x="62" y="627"/>
                    <a:pt x="70" y="625"/>
                    <a:pt x="74" y="623"/>
                  </a:cubicBezTo>
                  <a:cubicBezTo>
                    <a:pt x="71" y="622"/>
                    <a:pt x="69" y="621"/>
                    <a:pt x="66" y="620"/>
                  </a:cubicBezTo>
                  <a:cubicBezTo>
                    <a:pt x="69" y="619"/>
                    <a:pt x="72" y="618"/>
                    <a:pt x="75" y="617"/>
                  </a:cubicBezTo>
                  <a:cubicBezTo>
                    <a:pt x="72" y="616"/>
                    <a:pt x="70" y="615"/>
                    <a:pt x="67" y="614"/>
                  </a:cubicBezTo>
                  <a:cubicBezTo>
                    <a:pt x="70" y="613"/>
                    <a:pt x="72" y="612"/>
                    <a:pt x="74" y="610"/>
                  </a:cubicBezTo>
                  <a:cubicBezTo>
                    <a:pt x="72" y="609"/>
                    <a:pt x="70" y="609"/>
                    <a:pt x="67" y="608"/>
                  </a:cubicBezTo>
                  <a:cubicBezTo>
                    <a:pt x="70" y="607"/>
                    <a:pt x="72" y="605"/>
                    <a:pt x="74" y="604"/>
                  </a:cubicBezTo>
                  <a:cubicBezTo>
                    <a:pt x="62" y="602"/>
                    <a:pt x="73" y="600"/>
                    <a:pt x="73" y="598"/>
                  </a:cubicBezTo>
                  <a:cubicBezTo>
                    <a:pt x="72" y="596"/>
                    <a:pt x="72" y="594"/>
                    <a:pt x="72" y="593"/>
                  </a:cubicBezTo>
                  <a:cubicBezTo>
                    <a:pt x="72" y="592"/>
                    <a:pt x="73" y="591"/>
                    <a:pt x="73" y="591"/>
                  </a:cubicBezTo>
                  <a:cubicBezTo>
                    <a:pt x="72" y="587"/>
                    <a:pt x="71" y="584"/>
                    <a:pt x="71" y="581"/>
                  </a:cubicBezTo>
                  <a:cubicBezTo>
                    <a:pt x="71" y="578"/>
                    <a:pt x="73" y="575"/>
                    <a:pt x="73" y="572"/>
                  </a:cubicBezTo>
                  <a:cubicBezTo>
                    <a:pt x="73" y="567"/>
                    <a:pt x="71" y="561"/>
                    <a:pt x="71" y="556"/>
                  </a:cubicBezTo>
                  <a:cubicBezTo>
                    <a:pt x="71" y="551"/>
                    <a:pt x="72" y="546"/>
                    <a:pt x="72" y="541"/>
                  </a:cubicBezTo>
                  <a:cubicBezTo>
                    <a:pt x="72" y="536"/>
                    <a:pt x="70" y="531"/>
                    <a:pt x="71" y="525"/>
                  </a:cubicBezTo>
                  <a:cubicBezTo>
                    <a:pt x="71" y="520"/>
                    <a:pt x="73" y="515"/>
                    <a:pt x="73" y="510"/>
                  </a:cubicBezTo>
                  <a:cubicBezTo>
                    <a:pt x="73" y="505"/>
                    <a:pt x="70" y="500"/>
                    <a:pt x="70" y="495"/>
                  </a:cubicBezTo>
                  <a:cubicBezTo>
                    <a:pt x="70" y="486"/>
                    <a:pt x="69" y="478"/>
                    <a:pt x="71" y="470"/>
                  </a:cubicBezTo>
                  <a:cubicBezTo>
                    <a:pt x="71" y="468"/>
                    <a:pt x="71" y="465"/>
                    <a:pt x="71" y="463"/>
                  </a:cubicBezTo>
                  <a:cubicBezTo>
                    <a:pt x="70" y="460"/>
                    <a:pt x="75" y="456"/>
                    <a:pt x="73" y="454"/>
                  </a:cubicBezTo>
                  <a:cubicBezTo>
                    <a:pt x="71" y="449"/>
                    <a:pt x="72" y="446"/>
                    <a:pt x="73" y="442"/>
                  </a:cubicBezTo>
                  <a:cubicBezTo>
                    <a:pt x="74" y="439"/>
                    <a:pt x="71" y="436"/>
                    <a:pt x="71" y="433"/>
                  </a:cubicBezTo>
                  <a:cubicBezTo>
                    <a:pt x="71" y="430"/>
                    <a:pt x="72" y="427"/>
                    <a:pt x="72" y="424"/>
                  </a:cubicBezTo>
                  <a:cubicBezTo>
                    <a:pt x="72" y="421"/>
                    <a:pt x="72" y="418"/>
                    <a:pt x="72" y="415"/>
                  </a:cubicBezTo>
                  <a:cubicBezTo>
                    <a:pt x="73" y="411"/>
                    <a:pt x="73" y="407"/>
                    <a:pt x="74" y="403"/>
                  </a:cubicBezTo>
                  <a:cubicBezTo>
                    <a:pt x="68" y="402"/>
                    <a:pt x="73" y="399"/>
                    <a:pt x="76" y="397"/>
                  </a:cubicBezTo>
                  <a:cubicBezTo>
                    <a:pt x="74" y="396"/>
                    <a:pt x="73" y="396"/>
                    <a:pt x="71" y="395"/>
                  </a:cubicBezTo>
                  <a:cubicBezTo>
                    <a:pt x="73" y="393"/>
                    <a:pt x="74" y="392"/>
                    <a:pt x="76" y="391"/>
                  </a:cubicBezTo>
                  <a:cubicBezTo>
                    <a:pt x="75" y="390"/>
                    <a:pt x="72" y="388"/>
                    <a:pt x="72" y="388"/>
                  </a:cubicBezTo>
                  <a:cubicBezTo>
                    <a:pt x="75" y="386"/>
                    <a:pt x="77" y="384"/>
                    <a:pt x="72" y="382"/>
                  </a:cubicBezTo>
                  <a:cubicBezTo>
                    <a:pt x="77" y="380"/>
                    <a:pt x="74" y="377"/>
                    <a:pt x="73" y="375"/>
                  </a:cubicBezTo>
                  <a:cubicBezTo>
                    <a:pt x="73" y="373"/>
                    <a:pt x="74" y="371"/>
                    <a:pt x="74" y="371"/>
                  </a:cubicBezTo>
                  <a:cubicBezTo>
                    <a:pt x="74" y="367"/>
                    <a:pt x="74" y="365"/>
                    <a:pt x="74" y="363"/>
                  </a:cubicBezTo>
                  <a:cubicBezTo>
                    <a:pt x="73" y="363"/>
                    <a:pt x="72" y="363"/>
                    <a:pt x="71" y="362"/>
                  </a:cubicBezTo>
                  <a:cubicBezTo>
                    <a:pt x="74" y="362"/>
                    <a:pt x="76" y="361"/>
                    <a:pt x="79" y="360"/>
                  </a:cubicBezTo>
                  <a:cubicBezTo>
                    <a:pt x="76" y="359"/>
                    <a:pt x="74" y="358"/>
                    <a:pt x="70" y="356"/>
                  </a:cubicBezTo>
                  <a:cubicBezTo>
                    <a:pt x="74" y="355"/>
                    <a:pt x="77" y="355"/>
                    <a:pt x="79" y="354"/>
                  </a:cubicBezTo>
                  <a:cubicBezTo>
                    <a:pt x="76" y="352"/>
                    <a:pt x="74" y="352"/>
                    <a:pt x="72" y="350"/>
                  </a:cubicBezTo>
                  <a:cubicBezTo>
                    <a:pt x="74" y="349"/>
                    <a:pt x="77" y="349"/>
                    <a:pt x="80" y="348"/>
                  </a:cubicBezTo>
                  <a:cubicBezTo>
                    <a:pt x="76" y="346"/>
                    <a:pt x="74" y="345"/>
                    <a:pt x="72" y="344"/>
                  </a:cubicBezTo>
                  <a:cubicBezTo>
                    <a:pt x="75" y="343"/>
                    <a:pt x="77" y="342"/>
                    <a:pt x="80" y="342"/>
                  </a:cubicBezTo>
                  <a:cubicBezTo>
                    <a:pt x="77" y="340"/>
                    <a:pt x="75" y="339"/>
                    <a:pt x="73" y="338"/>
                  </a:cubicBezTo>
                  <a:cubicBezTo>
                    <a:pt x="75" y="337"/>
                    <a:pt x="77" y="336"/>
                    <a:pt x="79" y="335"/>
                  </a:cubicBezTo>
                  <a:cubicBezTo>
                    <a:pt x="77" y="334"/>
                    <a:pt x="76" y="333"/>
                    <a:pt x="73" y="331"/>
                  </a:cubicBezTo>
                  <a:cubicBezTo>
                    <a:pt x="76" y="331"/>
                    <a:pt x="78" y="330"/>
                    <a:pt x="82" y="329"/>
                  </a:cubicBezTo>
                  <a:cubicBezTo>
                    <a:pt x="78" y="327"/>
                    <a:pt x="76" y="327"/>
                    <a:pt x="73" y="325"/>
                  </a:cubicBezTo>
                  <a:cubicBezTo>
                    <a:pt x="76" y="324"/>
                    <a:pt x="79" y="324"/>
                    <a:pt x="82" y="323"/>
                  </a:cubicBezTo>
                  <a:cubicBezTo>
                    <a:pt x="78" y="321"/>
                    <a:pt x="76" y="320"/>
                    <a:pt x="73" y="319"/>
                  </a:cubicBezTo>
                  <a:cubicBezTo>
                    <a:pt x="81" y="317"/>
                    <a:pt x="83" y="315"/>
                    <a:pt x="73" y="313"/>
                  </a:cubicBezTo>
                  <a:cubicBezTo>
                    <a:pt x="82" y="311"/>
                    <a:pt x="78" y="309"/>
                    <a:pt x="78" y="306"/>
                  </a:cubicBezTo>
                  <a:cubicBezTo>
                    <a:pt x="77" y="301"/>
                    <a:pt x="81" y="296"/>
                    <a:pt x="82" y="290"/>
                  </a:cubicBezTo>
                  <a:cubicBezTo>
                    <a:pt x="83" y="277"/>
                    <a:pt x="83" y="263"/>
                    <a:pt x="84" y="250"/>
                  </a:cubicBezTo>
                  <a:cubicBezTo>
                    <a:pt x="86" y="219"/>
                    <a:pt x="89" y="188"/>
                    <a:pt x="91" y="157"/>
                  </a:cubicBezTo>
                  <a:cubicBezTo>
                    <a:pt x="92" y="135"/>
                    <a:pt x="93" y="113"/>
                    <a:pt x="95" y="90"/>
                  </a:cubicBezTo>
                  <a:cubicBezTo>
                    <a:pt x="96" y="76"/>
                    <a:pt x="98" y="61"/>
                    <a:pt x="99" y="46"/>
                  </a:cubicBezTo>
                  <a:cubicBezTo>
                    <a:pt x="99" y="45"/>
                    <a:pt x="100" y="44"/>
                    <a:pt x="101" y="43"/>
                  </a:cubicBezTo>
                  <a:cubicBezTo>
                    <a:pt x="102" y="44"/>
                    <a:pt x="104" y="45"/>
                    <a:pt x="104" y="46"/>
                  </a:cubicBezTo>
                  <a:cubicBezTo>
                    <a:pt x="104" y="58"/>
                    <a:pt x="103" y="69"/>
                    <a:pt x="103" y="81"/>
                  </a:cubicBezTo>
                  <a:cubicBezTo>
                    <a:pt x="102" y="103"/>
                    <a:pt x="102" y="125"/>
                    <a:pt x="102" y="147"/>
                  </a:cubicBezTo>
                  <a:cubicBezTo>
                    <a:pt x="101" y="162"/>
                    <a:pt x="102" y="176"/>
                    <a:pt x="102" y="190"/>
                  </a:cubicBezTo>
                  <a:cubicBezTo>
                    <a:pt x="105" y="154"/>
                    <a:pt x="108" y="119"/>
                    <a:pt x="111" y="83"/>
                  </a:cubicBezTo>
                  <a:cubicBezTo>
                    <a:pt x="112" y="64"/>
                    <a:pt x="113" y="45"/>
                    <a:pt x="113" y="26"/>
                  </a:cubicBezTo>
                  <a:cubicBezTo>
                    <a:pt x="114" y="25"/>
                    <a:pt x="115" y="24"/>
                    <a:pt x="117" y="21"/>
                  </a:cubicBezTo>
                  <a:cubicBezTo>
                    <a:pt x="119" y="23"/>
                    <a:pt x="120" y="24"/>
                    <a:pt x="120" y="24"/>
                  </a:cubicBezTo>
                  <a:cubicBezTo>
                    <a:pt x="121" y="30"/>
                    <a:pt x="121" y="36"/>
                    <a:pt x="122" y="42"/>
                  </a:cubicBezTo>
                  <a:cubicBezTo>
                    <a:pt x="124" y="55"/>
                    <a:pt x="128" y="68"/>
                    <a:pt x="128" y="81"/>
                  </a:cubicBezTo>
                  <a:cubicBezTo>
                    <a:pt x="128" y="117"/>
                    <a:pt x="147" y="160"/>
                    <a:pt x="146" y="195"/>
                  </a:cubicBezTo>
                  <a:cubicBezTo>
                    <a:pt x="142" y="313"/>
                    <a:pt x="136" y="423"/>
                    <a:pt x="133" y="541"/>
                  </a:cubicBezTo>
                  <a:cubicBezTo>
                    <a:pt x="130" y="706"/>
                    <a:pt x="139" y="865"/>
                    <a:pt x="133" y="1037"/>
                  </a:cubicBezTo>
                  <a:cubicBezTo>
                    <a:pt x="134" y="1041"/>
                    <a:pt x="135" y="1046"/>
                    <a:pt x="136" y="1050"/>
                  </a:cubicBezTo>
                  <a:cubicBezTo>
                    <a:pt x="137" y="1050"/>
                    <a:pt x="138" y="1050"/>
                    <a:pt x="140" y="1050"/>
                  </a:cubicBezTo>
                  <a:cubicBezTo>
                    <a:pt x="140" y="1034"/>
                    <a:pt x="140" y="1018"/>
                    <a:pt x="139" y="1002"/>
                  </a:cubicBezTo>
                  <a:cubicBezTo>
                    <a:pt x="139" y="987"/>
                    <a:pt x="137" y="972"/>
                    <a:pt x="137" y="957"/>
                  </a:cubicBezTo>
                  <a:cubicBezTo>
                    <a:pt x="136" y="908"/>
                    <a:pt x="135" y="858"/>
                    <a:pt x="135" y="809"/>
                  </a:cubicBezTo>
                  <a:cubicBezTo>
                    <a:pt x="134" y="784"/>
                    <a:pt x="132" y="759"/>
                    <a:pt x="132" y="734"/>
                  </a:cubicBezTo>
                  <a:cubicBezTo>
                    <a:pt x="132" y="701"/>
                    <a:pt x="133" y="668"/>
                    <a:pt x="133" y="636"/>
                  </a:cubicBezTo>
                  <a:cubicBezTo>
                    <a:pt x="133" y="620"/>
                    <a:pt x="133" y="604"/>
                    <a:pt x="133" y="588"/>
                  </a:cubicBezTo>
                  <a:cubicBezTo>
                    <a:pt x="133" y="572"/>
                    <a:pt x="133" y="557"/>
                    <a:pt x="133" y="541"/>
                  </a:cubicBezTo>
                  <a:cubicBezTo>
                    <a:pt x="134" y="527"/>
                    <a:pt x="134" y="514"/>
                    <a:pt x="135" y="500"/>
                  </a:cubicBezTo>
                  <a:cubicBezTo>
                    <a:pt x="135" y="491"/>
                    <a:pt x="135" y="482"/>
                    <a:pt x="135" y="473"/>
                  </a:cubicBezTo>
                  <a:cubicBezTo>
                    <a:pt x="135" y="466"/>
                    <a:pt x="135" y="458"/>
                    <a:pt x="135" y="450"/>
                  </a:cubicBezTo>
                  <a:cubicBezTo>
                    <a:pt x="135" y="444"/>
                    <a:pt x="136" y="437"/>
                    <a:pt x="136" y="430"/>
                  </a:cubicBezTo>
                  <a:cubicBezTo>
                    <a:pt x="137" y="422"/>
                    <a:pt x="137" y="414"/>
                    <a:pt x="137" y="406"/>
                  </a:cubicBezTo>
                  <a:cubicBezTo>
                    <a:pt x="137" y="401"/>
                    <a:pt x="136" y="396"/>
                    <a:pt x="136" y="391"/>
                  </a:cubicBezTo>
                  <a:cubicBezTo>
                    <a:pt x="136" y="386"/>
                    <a:pt x="136" y="381"/>
                    <a:pt x="136" y="376"/>
                  </a:cubicBezTo>
                  <a:cubicBezTo>
                    <a:pt x="136" y="373"/>
                    <a:pt x="138" y="370"/>
                    <a:pt x="139" y="367"/>
                  </a:cubicBezTo>
                  <a:cubicBezTo>
                    <a:pt x="139" y="364"/>
                    <a:pt x="137" y="361"/>
                    <a:pt x="137" y="358"/>
                  </a:cubicBezTo>
                  <a:cubicBezTo>
                    <a:pt x="137" y="356"/>
                    <a:pt x="138" y="353"/>
                    <a:pt x="138" y="350"/>
                  </a:cubicBezTo>
                  <a:cubicBezTo>
                    <a:pt x="138" y="347"/>
                    <a:pt x="139" y="345"/>
                    <a:pt x="139" y="342"/>
                  </a:cubicBezTo>
                  <a:cubicBezTo>
                    <a:pt x="139" y="339"/>
                    <a:pt x="137" y="335"/>
                    <a:pt x="138" y="332"/>
                  </a:cubicBezTo>
                  <a:cubicBezTo>
                    <a:pt x="138" y="329"/>
                    <a:pt x="141" y="326"/>
                    <a:pt x="141" y="324"/>
                  </a:cubicBezTo>
                  <a:cubicBezTo>
                    <a:pt x="141" y="320"/>
                    <a:pt x="138" y="317"/>
                    <a:pt x="138" y="314"/>
                  </a:cubicBezTo>
                  <a:cubicBezTo>
                    <a:pt x="138" y="309"/>
                    <a:pt x="142" y="304"/>
                    <a:pt x="141" y="299"/>
                  </a:cubicBezTo>
                  <a:cubicBezTo>
                    <a:pt x="138" y="289"/>
                    <a:pt x="143" y="280"/>
                    <a:pt x="141" y="270"/>
                  </a:cubicBezTo>
                  <a:cubicBezTo>
                    <a:pt x="140" y="264"/>
                    <a:pt x="143" y="257"/>
                    <a:pt x="143" y="251"/>
                  </a:cubicBezTo>
                  <a:cubicBezTo>
                    <a:pt x="145" y="238"/>
                    <a:pt x="146" y="226"/>
                    <a:pt x="147" y="213"/>
                  </a:cubicBezTo>
                  <a:cubicBezTo>
                    <a:pt x="149" y="202"/>
                    <a:pt x="152" y="190"/>
                    <a:pt x="153" y="179"/>
                  </a:cubicBezTo>
                  <a:cubicBezTo>
                    <a:pt x="155" y="157"/>
                    <a:pt x="157" y="136"/>
                    <a:pt x="158" y="115"/>
                  </a:cubicBezTo>
                  <a:cubicBezTo>
                    <a:pt x="160" y="93"/>
                    <a:pt x="161" y="175"/>
                    <a:pt x="162" y="154"/>
                  </a:cubicBezTo>
                  <a:cubicBezTo>
                    <a:pt x="164" y="126"/>
                    <a:pt x="165" y="98"/>
                    <a:pt x="167" y="70"/>
                  </a:cubicBezTo>
                  <a:cubicBezTo>
                    <a:pt x="167" y="68"/>
                    <a:pt x="168" y="67"/>
                    <a:pt x="169" y="65"/>
                  </a:cubicBezTo>
                  <a:cubicBezTo>
                    <a:pt x="171" y="66"/>
                    <a:pt x="172" y="67"/>
                    <a:pt x="172" y="68"/>
                  </a:cubicBezTo>
                  <a:cubicBezTo>
                    <a:pt x="172" y="101"/>
                    <a:pt x="172" y="135"/>
                    <a:pt x="171" y="169"/>
                  </a:cubicBezTo>
                  <a:cubicBezTo>
                    <a:pt x="171" y="197"/>
                    <a:pt x="169" y="226"/>
                    <a:pt x="175" y="254"/>
                  </a:cubicBezTo>
                  <a:cubicBezTo>
                    <a:pt x="175" y="255"/>
                    <a:pt x="176" y="256"/>
                    <a:pt x="176" y="258"/>
                  </a:cubicBezTo>
                  <a:cubicBezTo>
                    <a:pt x="179" y="249"/>
                    <a:pt x="180" y="240"/>
                    <a:pt x="180" y="231"/>
                  </a:cubicBezTo>
                  <a:cubicBezTo>
                    <a:pt x="182" y="192"/>
                    <a:pt x="184" y="152"/>
                    <a:pt x="186" y="112"/>
                  </a:cubicBezTo>
                  <a:cubicBezTo>
                    <a:pt x="187" y="106"/>
                    <a:pt x="189" y="100"/>
                    <a:pt x="190" y="94"/>
                  </a:cubicBezTo>
                  <a:cubicBezTo>
                    <a:pt x="191" y="95"/>
                    <a:pt x="192" y="95"/>
                    <a:pt x="194" y="95"/>
                  </a:cubicBezTo>
                  <a:cubicBezTo>
                    <a:pt x="195" y="133"/>
                    <a:pt x="198" y="172"/>
                    <a:pt x="198" y="211"/>
                  </a:cubicBezTo>
                  <a:cubicBezTo>
                    <a:pt x="198" y="249"/>
                    <a:pt x="196" y="184"/>
                    <a:pt x="195" y="223"/>
                  </a:cubicBezTo>
                  <a:cubicBezTo>
                    <a:pt x="196" y="223"/>
                    <a:pt x="197" y="223"/>
                    <a:pt x="198" y="223"/>
                  </a:cubicBezTo>
                  <a:cubicBezTo>
                    <a:pt x="210" y="138"/>
                    <a:pt x="209" y="157"/>
                    <a:pt x="220" y="72"/>
                  </a:cubicBezTo>
                  <a:cubicBezTo>
                    <a:pt x="221" y="72"/>
                    <a:pt x="223" y="72"/>
                    <a:pt x="225" y="72"/>
                  </a:cubicBezTo>
                  <a:cubicBezTo>
                    <a:pt x="221" y="187"/>
                    <a:pt x="217" y="198"/>
                    <a:pt x="214" y="313"/>
                  </a:cubicBezTo>
                  <a:cubicBezTo>
                    <a:pt x="215" y="313"/>
                    <a:pt x="216" y="313"/>
                    <a:pt x="217" y="313"/>
                  </a:cubicBezTo>
                  <a:cubicBezTo>
                    <a:pt x="222" y="233"/>
                    <a:pt x="228" y="258"/>
                    <a:pt x="233" y="178"/>
                  </a:cubicBezTo>
                  <a:cubicBezTo>
                    <a:pt x="235" y="178"/>
                    <a:pt x="236" y="178"/>
                    <a:pt x="238" y="178"/>
                  </a:cubicBezTo>
                  <a:cubicBezTo>
                    <a:pt x="240" y="220"/>
                    <a:pt x="242" y="218"/>
                    <a:pt x="244" y="260"/>
                  </a:cubicBezTo>
                  <a:cubicBezTo>
                    <a:pt x="245" y="260"/>
                    <a:pt x="246" y="260"/>
                    <a:pt x="247" y="260"/>
                  </a:cubicBezTo>
                  <a:cubicBezTo>
                    <a:pt x="247" y="258"/>
                    <a:pt x="248" y="360"/>
                    <a:pt x="248" y="358"/>
                  </a:cubicBezTo>
                  <a:cubicBezTo>
                    <a:pt x="250" y="330"/>
                    <a:pt x="252" y="302"/>
                    <a:pt x="254" y="275"/>
                  </a:cubicBezTo>
                  <a:cubicBezTo>
                    <a:pt x="256" y="250"/>
                    <a:pt x="257" y="226"/>
                    <a:pt x="259" y="202"/>
                  </a:cubicBezTo>
                  <a:cubicBezTo>
                    <a:pt x="259" y="200"/>
                    <a:pt x="261" y="198"/>
                    <a:pt x="262" y="196"/>
                  </a:cubicBezTo>
                  <a:cubicBezTo>
                    <a:pt x="264" y="196"/>
                    <a:pt x="265" y="196"/>
                    <a:pt x="266" y="196"/>
                  </a:cubicBezTo>
                  <a:cubicBezTo>
                    <a:pt x="264" y="280"/>
                    <a:pt x="261" y="260"/>
                    <a:pt x="258" y="343"/>
                  </a:cubicBezTo>
                  <a:cubicBezTo>
                    <a:pt x="259" y="343"/>
                    <a:pt x="260" y="343"/>
                    <a:pt x="261" y="343"/>
                  </a:cubicBezTo>
                  <a:cubicBezTo>
                    <a:pt x="262" y="337"/>
                    <a:pt x="263" y="330"/>
                    <a:pt x="264" y="323"/>
                  </a:cubicBezTo>
                  <a:cubicBezTo>
                    <a:pt x="267" y="288"/>
                    <a:pt x="269" y="357"/>
                    <a:pt x="272" y="323"/>
                  </a:cubicBezTo>
                  <a:cubicBezTo>
                    <a:pt x="276" y="273"/>
                    <a:pt x="280" y="224"/>
                    <a:pt x="284" y="174"/>
                  </a:cubicBezTo>
                  <a:cubicBezTo>
                    <a:pt x="285" y="172"/>
                    <a:pt x="286" y="169"/>
                    <a:pt x="286" y="167"/>
                  </a:cubicBezTo>
                  <a:cubicBezTo>
                    <a:pt x="289" y="167"/>
                    <a:pt x="290" y="168"/>
                    <a:pt x="290" y="168"/>
                  </a:cubicBezTo>
                  <a:cubicBezTo>
                    <a:pt x="289" y="206"/>
                    <a:pt x="288" y="244"/>
                    <a:pt x="287" y="283"/>
                  </a:cubicBezTo>
                  <a:cubicBezTo>
                    <a:pt x="287" y="301"/>
                    <a:pt x="286" y="320"/>
                    <a:pt x="286" y="339"/>
                  </a:cubicBezTo>
                  <a:cubicBezTo>
                    <a:pt x="286" y="342"/>
                    <a:pt x="288" y="345"/>
                    <a:pt x="289" y="348"/>
                  </a:cubicBezTo>
                  <a:cubicBezTo>
                    <a:pt x="290" y="348"/>
                    <a:pt x="291" y="348"/>
                    <a:pt x="292" y="348"/>
                  </a:cubicBezTo>
                  <a:cubicBezTo>
                    <a:pt x="293" y="347"/>
                    <a:pt x="293" y="347"/>
                    <a:pt x="294" y="346"/>
                  </a:cubicBezTo>
                  <a:cubicBezTo>
                    <a:pt x="297" y="329"/>
                    <a:pt x="292" y="311"/>
                    <a:pt x="303" y="294"/>
                  </a:cubicBezTo>
                  <a:cubicBezTo>
                    <a:pt x="307" y="288"/>
                    <a:pt x="306" y="281"/>
                    <a:pt x="306" y="275"/>
                  </a:cubicBezTo>
                  <a:cubicBezTo>
                    <a:pt x="307" y="271"/>
                    <a:pt x="308" y="267"/>
                    <a:pt x="309" y="263"/>
                  </a:cubicBezTo>
                  <a:cubicBezTo>
                    <a:pt x="310" y="263"/>
                    <a:pt x="312" y="263"/>
                    <a:pt x="313" y="263"/>
                  </a:cubicBezTo>
                  <a:cubicBezTo>
                    <a:pt x="317" y="358"/>
                    <a:pt x="307" y="289"/>
                    <a:pt x="306" y="384"/>
                  </a:cubicBezTo>
                  <a:cubicBezTo>
                    <a:pt x="307" y="384"/>
                    <a:pt x="307" y="383"/>
                    <a:pt x="307" y="382"/>
                  </a:cubicBezTo>
                  <a:cubicBezTo>
                    <a:pt x="310" y="346"/>
                    <a:pt x="312" y="370"/>
                    <a:pt x="314" y="334"/>
                  </a:cubicBezTo>
                  <a:cubicBezTo>
                    <a:pt x="316" y="315"/>
                    <a:pt x="318" y="295"/>
                    <a:pt x="320" y="276"/>
                  </a:cubicBezTo>
                  <a:cubicBezTo>
                    <a:pt x="320" y="275"/>
                    <a:pt x="321" y="274"/>
                    <a:pt x="322" y="273"/>
                  </a:cubicBezTo>
                  <a:cubicBezTo>
                    <a:pt x="323" y="273"/>
                    <a:pt x="324" y="274"/>
                    <a:pt x="325" y="274"/>
                  </a:cubicBezTo>
                  <a:cubicBezTo>
                    <a:pt x="325" y="293"/>
                    <a:pt x="325" y="312"/>
                    <a:pt x="325" y="331"/>
                  </a:cubicBezTo>
                  <a:cubicBezTo>
                    <a:pt x="326" y="331"/>
                    <a:pt x="328" y="331"/>
                    <a:pt x="329" y="331"/>
                  </a:cubicBezTo>
                  <a:cubicBezTo>
                    <a:pt x="337" y="233"/>
                    <a:pt x="344" y="239"/>
                    <a:pt x="352" y="140"/>
                  </a:cubicBezTo>
                  <a:cubicBezTo>
                    <a:pt x="353" y="140"/>
                    <a:pt x="354" y="140"/>
                    <a:pt x="355" y="140"/>
                  </a:cubicBezTo>
                  <a:cubicBezTo>
                    <a:pt x="361" y="220"/>
                    <a:pt x="351" y="196"/>
                    <a:pt x="350" y="276"/>
                  </a:cubicBezTo>
                  <a:cubicBezTo>
                    <a:pt x="351" y="266"/>
                    <a:pt x="353" y="361"/>
                    <a:pt x="353" y="352"/>
                  </a:cubicBezTo>
                  <a:cubicBezTo>
                    <a:pt x="355" y="313"/>
                    <a:pt x="357" y="274"/>
                    <a:pt x="360" y="235"/>
                  </a:cubicBezTo>
                  <a:cubicBezTo>
                    <a:pt x="360" y="232"/>
                    <a:pt x="361" y="229"/>
                    <a:pt x="362" y="226"/>
                  </a:cubicBezTo>
                  <a:cubicBezTo>
                    <a:pt x="363" y="226"/>
                    <a:pt x="365" y="226"/>
                    <a:pt x="366" y="227"/>
                  </a:cubicBezTo>
                  <a:cubicBezTo>
                    <a:pt x="371" y="281"/>
                    <a:pt x="363" y="232"/>
                    <a:pt x="368" y="286"/>
                  </a:cubicBezTo>
                  <a:cubicBezTo>
                    <a:pt x="369" y="285"/>
                    <a:pt x="369" y="284"/>
                    <a:pt x="369" y="283"/>
                  </a:cubicBezTo>
                  <a:cubicBezTo>
                    <a:pt x="372" y="243"/>
                    <a:pt x="374" y="307"/>
                    <a:pt x="377" y="267"/>
                  </a:cubicBezTo>
                  <a:cubicBezTo>
                    <a:pt x="379" y="239"/>
                    <a:pt x="382" y="212"/>
                    <a:pt x="384" y="185"/>
                  </a:cubicBezTo>
                  <a:cubicBezTo>
                    <a:pt x="384" y="183"/>
                    <a:pt x="386" y="181"/>
                    <a:pt x="387" y="180"/>
                  </a:cubicBezTo>
                  <a:cubicBezTo>
                    <a:pt x="390" y="183"/>
                    <a:pt x="391" y="186"/>
                    <a:pt x="391" y="188"/>
                  </a:cubicBezTo>
                  <a:cubicBezTo>
                    <a:pt x="390" y="198"/>
                    <a:pt x="390" y="208"/>
                    <a:pt x="389" y="217"/>
                  </a:cubicBezTo>
                  <a:cubicBezTo>
                    <a:pt x="389" y="252"/>
                    <a:pt x="390" y="287"/>
                    <a:pt x="388" y="321"/>
                  </a:cubicBezTo>
                  <a:cubicBezTo>
                    <a:pt x="385" y="416"/>
                    <a:pt x="406" y="342"/>
                    <a:pt x="401" y="437"/>
                  </a:cubicBezTo>
                  <a:cubicBezTo>
                    <a:pt x="396" y="543"/>
                    <a:pt x="395" y="658"/>
                    <a:pt x="400" y="764"/>
                  </a:cubicBezTo>
                  <a:cubicBezTo>
                    <a:pt x="402" y="815"/>
                    <a:pt x="384" y="860"/>
                    <a:pt x="387" y="911"/>
                  </a:cubicBezTo>
                  <a:cubicBezTo>
                    <a:pt x="388" y="920"/>
                    <a:pt x="389" y="930"/>
                    <a:pt x="390" y="937"/>
                  </a:cubicBezTo>
                  <a:cubicBezTo>
                    <a:pt x="390" y="923"/>
                    <a:pt x="390" y="908"/>
                    <a:pt x="390" y="892"/>
                  </a:cubicBezTo>
                  <a:cubicBezTo>
                    <a:pt x="390" y="752"/>
                    <a:pt x="390" y="612"/>
                    <a:pt x="399" y="471"/>
                  </a:cubicBezTo>
                  <a:cubicBezTo>
                    <a:pt x="404" y="394"/>
                    <a:pt x="408" y="375"/>
                    <a:pt x="413" y="297"/>
                  </a:cubicBezTo>
                  <a:cubicBezTo>
                    <a:pt x="417" y="237"/>
                    <a:pt x="421" y="220"/>
                    <a:pt x="425" y="160"/>
                  </a:cubicBezTo>
                  <a:cubicBezTo>
                    <a:pt x="426" y="147"/>
                    <a:pt x="428" y="134"/>
                    <a:pt x="430" y="120"/>
                  </a:cubicBezTo>
                  <a:cubicBezTo>
                    <a:pt x="430" y="119"/>
                    <a:pt x="432" y="118"/>
                    <a:pt x="433" y="116"/>
                  </a:cubicBezTo>
                  <a:cubicBezTo>
                    <a:pt x="434" y="117"/>
                    <a:pt x="435" y="117"/>
                    <a:pt x="436" y="117"/>
                  </a:cubicBezTo>
                  <a:cubicBezTo>
                    <a:pt x="436" y="119"/>
                    <a:pt x="435" y="120"/>
                    <a:pt x="435" y="122"/>
                  </a:cubicBezTo>
                  <a:cubicBezTo>
                    <a:pt x="436" y="135"/>
                    <a:pt x="437" y="149"/>
                    <a:pt x="437" y="163"/>
                  </a:cubicBezTo>
                  <a:cubicBezTo>
                    <a:pt x="438" y="223"/>
                    <a:pt x="434" y="180"/>
                    <a:pt x="434" y="241"/>
                  </a:cubicBezTo>
                  <a:cubicBezTo>
                    <a:pt x="435" y="323"/>
                    <a:pt x="442" y="387"/>
                    <a:pt x="436" y="469"/>
                  </a:cubicBezTo>
                  <a:cubicBezTo>
                    <a:pt x="430" y="569"/>
                    <a:pt x="436" y="684"/>
                    <a:pt x="422" y="785"/>
                  </a:cubicBezTo>
                  <a:cubicBezTo>
                    <a:pt x="422" y="794"/>
                    <a:pt x="423" y="803"/>
                    <a:pt x="424" y="813"/>
                  </a:cubicBezTo>
                  <a:cubicBezTo>
                    <a:pt x="426" y="811"/>
                    <a:pt x="425" y="810"/>
                    <a:pt x="426" y="809"/>
                  </a:cubicBezTo>
                  <a:cubicBezTo>
                    <a:pt x="427" y="749"/>
                    <a:pt x="429" y="689"/>
                    <a:pt x="431" y="629"/>
                  </a:cubicBezTo>
                  <a:cubicBezTo>
                    <a:pt x="433" y="576"/>
                    <a:pt x="433" y="523"/>
                    <a:pt x="436" y="469"/>
                  </a:cubicBezTo>
                  <a:cubicBezTo>
                    <a:pt x="441" y="394"/>
                    <a:pt x="449" y="319"/>
                    <a:pt x="455" y="244"/>
                  </a:cubicBezTo>
                  <a:cubicBezTo>
                    <a:pt x="457" y="215"/>
                    <a:pt x="458" y="288"/>
                    <a:pt x="462" y="258"/>
                  </a:cubicBezTo>
                  <a:cubicBezTo>
                    <a:pt x="463" y="245"/>
                    <a:pt x="473" y="233"/>
                    <a:pt x="472" y="219"/>
                  </a:cubicBezTo>
                  <a:cubicBezTo>
                    <a:pt x="472" y="218"/>
                    <a:pt x="472" y="216"/>
                    <a:pt x="473" y="215"/>
                  </a:cubicBezTo>
                  <a:cubicBezTo>
                    <a:pt x="474" y="215"/>
                    <a:pt x="474" y="215"/>
                    <a:pt x="475" y="215"/>
                  </a:cubicBezTo>
                  <a:cubicBezTo>
                    <a:pt x="476" y="226"/>
                    <a:pt x="477" y="238"/>
                    <a:pt x="479" y="250"/>
                  </a:cubicBezTo>
                  <a:cubicBezTo>
                    <a:pt x="479" y="250"/>
                    <a:pt x="480" y="250"/>
                    <a:pt x="480" y="250"/>
                  </a:cubicBezTo>
                  <a:cubicBezTo>
                    <a:pt x="482" y="228"/>
                    <a:pt x="484" y="207"/>
                    <a:pt x="486" y="185"/>
                  </a:cubicBezTo>
                  <a:cubicBezTo>
                    <a:pt x="488" y="185"/>
                    <a:pt x="490" y="185"/>
                    <a:pt x="491" y="185"/>
                  </a:cubicBezTo>
                  <a:cubicBezTo>
                    <a:pt x="493" y="274"/>
                    <a:pt x="483" y="259"/>
                    <a:pt x="482" y="348"/>
                  </a:cubicBezTo>
                  <a:cubicBezTo>
                    <a:pt x="483" y="338"/>
                    <a:pt x="484" y="328"/>
                    <a:pt x="485" y="318"/>
                  </a:cubicBezTo>
                  <a:cubicBezTo>
                    <a:pt x="490" y="263"/>
                    <a:pt x="494" y="311"/>
                    <a:pt x="498" y="256"/>
                  </a:cubicBezTo>
                  <a:cubicBezTo>
                    <a:pt x="500" y="235"/>
                    <a:pt x="502" y="111"/>
                    <a:pt x="503" y="91"/>
                  </a:cubicBezTo>
                  <a:cubicBezTo>
                    <a:pt x="504" y="89"/>
                    <a:pt x="506" y="88"/>
                    <a:pt x="508" y="87"/>
                  </a:cubicBezTo>
                  <a:cubicBezTo>
                    <a:pt x="509" y="88"/>
                    <a:pt x="512" y="90"/>
                    <a:pt x="512" y="91"/>
                  </a:cubicBezTo>
                  <a:cubicBezTo>
                    <a:pt x="512" y="96"/>
                    <a:pt x="511" y="101"/>
                    <a:pt x="510" y="106"/>
                  </a:cubicBezTo>
                  <a:cubicBezTo>
                    <a:pt x="510" y="124"/>
                    <a:pt x="509" y="142"/>
                    <a:pt x="508" y="160"/>
                  </a:cubicBezTo>
                  <a:cubicBezTo>
                    <a:pt x="508" y="173"/>
                    <a:pt x="508" y="186"/>
                    <a:pt x="508" y="197"/>
                  </a:cubicBezTo>
                  <a:cubicBezTo>
                    <a:pt x="509" y="193"/>
                    <a:pt x="511" y="186"/>
                    <a:pt x="512" y="179"/>
                  </a:cubicBezTo>
                  <a:cubicBezTo>
                    <a:pt x="513" y="179"/>
                    <a:pt x="514" y="179"/>
                    <a:pt x="515" y="179"/>
                  </a:cubicBezTo>
                  <a:cubicBezTo>
                    <a:pt x="519" y="224"/>
                    <a:pt x="515" y="269"/>
                    <a:pt x="513" y="314"/>
                  </a:cubicBezTo>
                  <a:cubicBezTo>
                    <a:pt x="511" y="359"/>
                    <a:pt x="508" y="404"/>
                    <a:pt x="506" y="449"/>
                  </a:cubicBezTo>
                  <a:cubicBezTo>
                    <a:pt x="507" y="449"/>
                    <a:pt x="508" y="449"/>
                    <a:pt x="509" y="449"/>
                  </a:cubicBezTo>
                  <a:cubicBezTo>
                    <a:pt x="517" y="337"/>
                    <a:pt x="526" y="226"/>
                    <a:pt x="535" y="114"/>
                  </a:cubicBezTo>
                  <a:cubicBezTo>
                    <a:pt x="537" y="114"/>
                    <a:pt x="538" y="114"/>
                    <a:pt x="540" y="114"/>
                  </a:cubicBezTo>
                  <a:cubicBezTo>
                    <a:pt x="540" y="128"/>
                    <a:pt x="540" y="143"/>
                    <a:pt x="540" y="157"/>
                  </a:cubicBezTo>
                  <a:cubicBezTo>
                    <a:pt x="542" y="158"/>
                    <a:pt x="543" y="158"/>
                    <a:pt x="544" y="158"/>
                  </a:cubicBezTo>
                  <a:cubicBezTo>
                    <a:pt x="545" y="155"/>
                    <a:pt x="547" y="152"/>
                    <a:pt x="548" y="150"/>
                  </a:cubicBezTo>
                  <a:cubicBezTo>
                    <a:pt x="549" y="150"/>
                    <a:pt x="551" y="150"/>
                    <a:pt x="552" y="150"/>
                  </a:cubicBezTo>
                  <a:cubicBezTo>
                    <a:pt x="551" y="308"/>
                    <a:pt x="532" y="466"/>
                    <a:pt x="529" y="624"/>
                  </a:cubicBezTo>
                  <a:cubicBezTo>
                    <a:pt x="534" y="564"/>
                    <a:pt x="538" y="504"/>
                    <a:pt x="543" y="445"/>
                  </a:cubicBezTo>
                  <a:cubicBezTo>
                    <a:pt x="548" y="385"/>
                    <a:pt x="553" y="325"/>
                    <a:pt x="559" y="265"/>
                  </a:cubicBezTo>
                  <a:cubicBezTo>
                    <a:pt x="564" y="206"/>
                    <a:pt x="570" y="147"/>
                    <a:pt x="576" y="88"/>
                  </a:cubicBezTo>
                  <a:cubicBezTo>
                    <a:pt x="577" y="88"/>
                    <a:pt x="578" y="87"/>
                    <a:pt x="579" y="87"/>
                  </a:cubicBezTo>
                  <a:cubicBezTo>
                    <a:pt x="579" y="88"/>
                    <a:pt x="580" y="89"/>
                    <a:pt x="580" y="90"/>
                  </a:cubicBezTo>
                  <a:cubicBezTo>
                    <a:pt x="580" y="110"/>
                    <a:pt x="581" y="129"/>
                    <a:pt x="580" y="148"/>
                  </a:cubicBezTo>
                  <a:cubicBezTo>
                    <a:pt x="575" y="211"/>
                    <a:pt x="570" y="274"/>
                    <a:pt x="566" y="337"/>
                  </a:cubicBezTo>
                  <a:cubicBezTo>
                    <a:pt x="561" y="406"/>
                    <a:pt x="554" y="475"/>
                    <a:pt x="551" y="544"/>
                  </a:cubicBezTo>
                  <a:cubicBezTo>
                    <a:pt x="547" y="609"/>
                    <a:pt x="546" y="675"/>
                    <a:pt x="545" y="740"/>
                  </a:cubicBezTo>
                  <a:cubicBezTo>
                    <a:pt x="544" y="796"/>
                    <a:pt x="544" y="852"/>
                    <a:pt x="543" y="907"/>
                  </a:cubicBezTo>
                  <a:cubicBezTo>
                    <a:pt x="542" y="987"/>
                    <a:pt x="541" y="1067"/>
                    <a:pt x="540" y="1147"/>
                  </a:cubicBezTo>
                  <a:cubicBezTo>
                    <a:pt x="540" y="1153"/>
                    <a:pt x="543" y="1159"/>
                    <a:pt x="545" y="1165"/>
                  </a:cubicBezTo>
                  <a:cubicBezTo>
                    <a:pt x="545" y="1166"/>
                    <a:pt x="545" y="1168"/>
                    <a:pt x="544" y="1170"/>
                  </a:cubicBezTo>
                  <a:cubicBezTo>
                    <a:pt x="543" y="1172"/>
                    <a:pt x="541" y="1174"/>
                    <a:pt x="540" y="1176"/>
                  </a:cubicBezTo>
                  <a:cubicBezTo>
                    <a:pt x="539" y="1182"/>
                    <a:pt x="540" y="1187"/>
                    <a:pt x="540" y="1192"/>
                  </a:cubicBezTo>
                  <a:cubicBezTo>
                    <a:pt x="542" y="1244"/>
                    <a:pt x="544" y="1296"/>
                    <a:pt x="548" y="1348"/>
                  </a:cubicBezTo>
                  <a:cubicBezTo>
                    <a:pt x="552" y="1389"/>
                    <a:pt x="493" y="1301"/>
                    <a:pt x="498" y="1342"/>
                  </a:cubicBezTo>
                  <a:cubicBezTo>
                    <a:pt x="503" y="1373"/>
                    <a:pt x="508" y="1357"/>
                    <a:pt x="512" y="1388"/>
                  </a:cubicBezTo>
                  <a:cubicBezTo>
                    <a:pt x="517" y="1423"/>
                    <a:pt x="521" y="1440"/>
                    <a:pt x="525" y="1475"/>
                  </a:cubicBezTo>
                  <a:cubicBezTo>
                    <a:pt x="528" y="1497"/>
                    <a:pt x="529" y="1474"/>
                    <a:pt x="530" y="1495"/>
                  </a:cubicBezTo>
                  <a:cubicBezTo>
                    <a:pt x="531" y="1499"/>
                    <a:pt x="528" y="1534"/>
                    <a:pt x="527" y="1538"/>
                  </a:cubicBezTo>
                  <a:cubicBezTo>
                    <a:pt x="526" y="1538"/>
                    <a:pt x="524" y="1538"/>
                    <a:pt x="523" y="1539"/>
                  </a:cubicBezTo>
                  <a:cubicBezTo>
                    <a:pt x="521" y="1537"/>
                    <a:pt x="518" y="1535"/>
                    <a:pt x="517" y="1534"/>
                  </a:cubicBezTo>
                  <a:cubicBezTo>
                    <a:pt x="509" y="1519"/>
                    <a:pt x="500" y="1474"/>
                    <a:pt x="494" y="1459"/>
                  </a:cubicBezTo>
                  <a:cubicBezTo>
                    <a:pt x="488" y="1447"/>
                    <a:pt x="487" y="1480"/>
                    <a:pt x="483" y="1468"/>
                  </a:cubicBezTo>
                  <a:cubicBezTo>
                    <a:pt x="483" y="1466"/>
                    <a:pt x="481" y="1464"/>
                    <a:pt x="480" y="1462"/>
                  </a:cubicBezTo>
                  <a:cubicBezTo>
                    <a:pt x="479" y="1462"/>
                    <a:pt x="477" y="1462"/>
                    <a:pt x="476" y="1462"/>
                  </a:cubicBezTo>
                  <a:cubicBezTo>
                    <a:pt x="476" y="1464"/>
                    <a:pt x="476" y="1466"/>
                    <a:pt x="476" y="1469"/>
                  </a:cubicBezTo>
                  <a:cubicBezTo>
                    <a:pt x="475" y="1486"/>
                    <a:pt x="474" y="1459"/>
                    <a:pt x="473" y="1477"/>
                  </a:cubicBezTo>
                  <a:cubicBezTo>
                    <a:pt x="473" y="1479"/>
                    <a:pt x="471" y="1481"/>
                    <a:pt x="470" y="1483"/>
                  </a:cubicBezTo>
                  <a:cubicBezTo>
                    <a:pt x="469" y="1483"/>
                    <a:pt x="468" y="1483"/>
                    <a:pt x="466" y="1483"/>
                  </a:cubicBezTo>
                  <a:cubicBezTo>
                    <a:pt x="465" y="1480"/>
                    <a:pt x="463" y="1478"/>
                    <a:pt x="463" y="1476"/>
                  </a:cubicBezTo>
                  <a:cubicBezTo>
                    <a:pt x="461" y="1461"/>
                    <a:pt x="459" y="1491"/>
                    <a:pt x="457" y="1476"/>
                  </a:cubicBezTo>
                  <a:cubicBezTo>
                    <a:pt x="456" y="1472"/>
                    <a:pt x="525" y="1596"/>
                    <a:pt x="514" y="1596"/>
                  </a:cubicBezTo>
                  <a:cubicBezTo>
                    <a:pt x="513" y="1596"/>
                    <a:pt x="512" y="1594"/>
                    <a:pt x="511" y="1593"/>
                  </a:cubicBezTo>
                  <a:cubicBezTo>
                    <a:pt x="510" y="1590"/>
                    <a:pt x="508" y="1587"/>
                    <a:pt x="507" y="1584"/>
                  </a:cubicBezTo>
                  <a:cubicBezTo>
                    <a:pt x="492" y="1545"/>
                    <a:pt x="487" y="1524"/>
                    <a:pt x="482" y="1485"/>
                  </a:cubicBezTo>
                  <a:cubicBezTo>
                    <a:pt x="481" y="1478"/>
                    <a:pt x="474" y="1474"/>
                    <a:pt x="468" y="1469"/>
                  </a:cubicBezTo>
                  <a:cubicBezTo>
                    <a:pt x="467" y="1474"/>
                    <a:pt x="468" y="1479"/>
                    <a:pt x="469" y="1484"/>
                  </a:cubicBezTo>
                  <a:cubicBezTo>
                    <a:pt x="471" y="1500"/>
                    <a:pt x="474" y="1516"/>
                    <a:pt x="475" y="1532"/>
                  </a:cubicBezTo>
                  <a:cubicBezTo>
                    <a:pt x="478" y="1563"/>
                    <a:pt x="480" y="1574"/>
                    <a:pt x="482" y="1605"/>
                  </a:cubicBezTo>
                  <a:cubicBezTo>
                    <a:pt x="482" y="1607"/>
                    <a:pt x="481" y="1608"/>
                    <a:pt x="480" y="1610"/>
                  </a:cubicBezTo>
                  <a:cubicBezTo>
                    <a:pt x="479" y="1610"/>
                    <a:pt x="478" y="1610"/>
                    <a:pt x="477" y="1610"/>
                  </a:cubicBezTo>
                  <a:cubicBezTo>
                    <a:pt x="475" y="1608"/>
                    <a:pt x="473" y="1607"/>
                    <a:pt x="473" y="1605"/>
                  </a:cubicBezTo>
                  <a:cubicBezTo>
                    <a:pt x="468" y="1590"/>
                    <a:pt x="462" y="1594"/>
                    <a:pt x="459" y="1579"/>
                  </a:cubicBezTo>
                  <a:cubicBezTo>
                    <a:pt x="453" y="1545"/>
                    <a:pt x="446" y="1510"/>
                    <a:pt x="441" y="1476"/>
                  </a:cubicBezTo>
                  <a:cubicBezTo>
                    <a:pt x="436" y="1444"/>
                    <a:pt x="431" y="1459"/>
                    <a:pt x="427" y="1427"/>
                  </a:cubicBezTo>
                  <a:cubicBezTo>
                    <a:pt x="424" y="1394"/>
                    <a:pt x="420" y="1361"/>
                    <a:pt x="409" y="1328"/>
                  </a:cubicBezTo>
                  <a:cubicBezTo>
                    <a:pt x="407" y="1323"/>
                    <a:pt x="405" y="1318"/>
                    <a:pt x="403" y="1312"/>
                  </a:cubicBezTo>
                  <a:cubicBezTo>
                    <a:pt x="402" y="1312"/>
                    <a:pt x="401" y="1312"/>
                    <a:pt x="401" y="1313"/>
                  </a:cubicBezTo>
                  <a:cubicBezTo>
                    <a:pt x="401" y="1316"/>
                    <a:pt x="401" y="1319"/>
                    <a:pt x="402" y="1323"/>
                  </a:cubicBezTo>
                  <a:cubicBezTo>
                    <a:pt x="405" y="1335"/>
                    <a:pt x="408" y="1348"/>
                    <a:pt x="411" y="1361"/>
                  </a:cubicBezTo>
                  <a:cubicBezTo>
                    <a:pt x="414" y="1377"/>
                    <a:pt x="417" y="1393"/>
                    <a:pt x="420" y="1409"/>
                  </a:cubicBezTo>
                  <a:cubicBezTo>
                    <a:pt x="422" y="1422"/>
                    <a:pt x="425" y="1435"/>
                    <a:pt x="427" y="1448"/>
                  </a:cubicBezTo>
                  <a:cubicBezTo>
                    <a:pt x="430" y="1468"/>
                    <a:pt x="433" y="1441"/>
                    <a:pt x="435" y="1461"/>
                  </a:cubicBezTo>
                  <a:cubicBezTo>
                    <a:pt x="437" y="1482"/>
                    <a:pt x="438" y="1504"/>
                    <a:pt x="439" y="1525"/>
                  </a:cubicBezTo>
                  <a:cubicBezTo>
                    <a:pt x="439" y="1527"/>
                    <a:pt x="438" y="1529"/>
                    <a:pt x="437" y="1531"/>
                  </a:cubicBezTo>
                  <a:cubicBezTo>
                    <a:pt x="436" y="1531"/>
                    <a:pt x="435" y="1531"/>
                    <a:pt x="434" y="1531"/>
                  </a:cubicBezTo>
                  <a:cubicBezTo>
                    <a:pt x="433" y="1529"/>
                    <a:pt x="430" y="1527"/>
                    <a:pt x="430" y="1524"/>
                  </a:cubicBezTo>
                  <a:cubicBezTo>
                    <a:pt x="427" y="1517"/>
                    <a:pt x="424" y="1539"/>
                    <a:pt x="422" y="1532"/>
                  </a:cubicBezTo>
                  <a:cubicBezTo>
                    <a:pt x="421" y="1528"/>
                    <a:pt x="418" y="1526"/>
                    <a:pt x="410" y="1525"/>
                  </a:cubicBezTo>
                  <a:cubicBezTo>
                    <a:pt x="410" y="1527"/>
                    <a:pt x="410" y="1529"/>
                    <a:pt x="410" y="1531"/>
                  </a:cubicBezTo>
                  <a:cubicBezTo>
                    <a:pt x="412" y="1547"/>
                    <a:pt x="413" y="1564"/>
                    <a:pt x="415" y="1580"/>
                  </a:cubicBezTo>
                  <a:cubicBezTo>
                    <a:pt x="415" y="1582"/>
                    <a:pt x="416" y="1585"/>
                    <a:pt x="414" y="1586"/>
                  </a:cubicBezTo>
                  <a:cubicBezTo>
                    <a:pt x="407" y="1591"/>
                    <a:pt x="409" y="1595"/>
                    <a:pt x="409" y="1600"/>
                  </a:cubicBezTo>
                  <a:cubicBezTo>
                    <a:pt x="409" y="1602"/>
                    <a:pt x="407" y="1604"/>
                    <a:pt x="407" y="1606"/>
                  </a:cubicBezTo>
                  <a:cubicBezTo>
                    <a:pt x="405" y="1606"/>
                    <a:pt x="404" y="1606"/>
                    <a:pt x="403" y="1606"/>
                  </a:cubicBezTo>
                  <a:cubicBezTo>
                    <a:pt x="401" y="1602"/>
                    <a:pt x="399" y="1615"/>
                    <a:pt x="398" y="1611"/>
                  </a:cubicBezTo>
                  <a:cubicBezTo>
                    <a:pt x="390" y="1577"/>
                    <a:pt x="381" y="1595"/>
                    <a:pt x="376" y="1560"/>
                  </a:cubicBezTo>
                  <a:cubicBezTo>
                    <a:pt x="367" y="1500"/>
                    <a:pt x="359" y="1440"/>
                    <a:pt x="342" y="1381"/>
                  </a:cubicBezTo>
                  <a:cubicBezTo>
                    <a:pt x="340" y="1375"/>
                    <a:pt x="338" y="1370"/>
                    <a:pt x="336" y="1365"/>
                  </a:cubicBezTo>
                  <a:cubicBezTo>
                    <a:pt x="334" y="1366"/>
                    <a:pt x="334" y="1368"/>
                    <a:pt x="334" y="1369"/>
                  </a:cubicBezTo>
                  <a:cubicBezTo>
                    <a:pt x="337" y="1388"/>
                    <a:pt x="339" y="1407"/>
                    <a:pt x="342" y="1426"/>
                  </a:cubicBezTo>
                  <a:cubicBezTo>
                    <a:pt x="343" y="1441"/>
                    <a:pt x="344" y="1456"/>
                    <a:pt x="346" y="1471"/>
                  </a:cubicBezTo>
                  <a:cubicBezTo>
                    <a:pt x="350" y="1504"/>
                    <a:pt x="356" y="1537"/>
                    <a:pt x="360" y="1570"/>
                  </a:cubicBezTo>
                  <a:cubicBezTo>
                    <a:pt x="361" y="1574"/>
                    <a:pt x="358" y="1579"/>
                    <a:pt x="357" y="1583"/>
                  </a:cubicBezTo>
                  <a:cubicBezTo>
                    <a:pt x="356" y="1585"/>
                    <a:pt x="356" y="1586"/>
                    <a:pt x="356" y="1587"/>
                  </a:cubicBezTo>
                  <a:cubicBezTo>
                    <a:pt x="358" y="1596"/>
                    <a:pt x="359" y="1604"/>
                    <a:pt x="361" y="1613"/>
                  </a:cubicBezTo>
                  <a:cubicBezTo>
                    <a:pt x="363" y="1626"/>
                    <a:pt x="365" y="1587"/>
                    <a:pt x="367" y="1601"/>
                  </a:cubicBezTo>
                  <a:cubicBezTo>
                    <a:pt x="367" y="1603"/>
                    <a:pt x="366" y="1605"/>
                    <a:pt x="366" y="1608"/>
                  </a:cubicBezTo>
                  <a:cubicBezTo>
                    <a:pt x="364" y="1608"/>
                    <a:pt x="363" y="1608"/>
                    <a:pt x="362" y="1608"/>
                  </a:cubicBezTo>
                  <a:cubicBezTo>
                    <a:pt x="361" y="1605"/>
                    <a:pt x="359" y="1603"/>
                    <a:pt x="358" y="1601"/>
                  </a:cubicBezTo>
                  <a:cubicBezTo>
                    <a:pt x="356" y="1591"/>
                    <a:pt x="354" y="1634"/>
                    <a:pt x="351" y="1624"/>
                  </a:cubicBezTo>
                  <a:cubicBezTo>
                    <a:pt x="345" y="1605"/>
                    <a:pt x="338" y="1587"/>
                    <a:pt x="333" y="1568"/>
                  </a:cubicBezTo>
                  <a:cubicBezTo>
                    <a:pt x="329" y="1553"/>
                    <a:pt x="325" y="1538"/>
                    <a:pt x="322" y="1523"/>
                  </a:cubicBezTo>
                  <a:cubicBezTo>
                    <a:pt x="322" y="1533"/>
                    <a:pt x="323" y="1543"/>
                    <a:pt x="325" y="1553"/>
                  </a:cubicBezTo>
                  <a:cubicBezTo>
                    <a:pt x="328" y="1572"/>
                    <a:pt x="332" y="1591"/>
                    <a:pt x="335" y="1611"/>
                  </a:cubicBezTo>
                  <a:cubicBezTo>
                    <a:pt x="335" y="1613"/>
                    <a:pt x="334" y="1615"/>
                    <a:pt x="334" y="1618"/>
                  </a:cubicBezTo>
                  <a:cubicBezTo>
                    <a:pt x="332" y="1618"/>
                    <a:pt x="331" y="1618"/>
                    <a:pt x="329" y="1618"/>
                  </a:cubicBezTo>
                  <a:cubicBezTo>
                    <a:pt x="328" y="1614"/>
                    <a:pt x="325" y="1610"/>
                    <a:pt x="324" y="1605"/>
                  </a:cubicBezTo>
                  <a:cubicBezTo>
                    <a:pt x="316" y="1569"/>
                    <a:pt x="308" y="1532"/>
                    <a:pt x="300" y="1495"/>
                  </a:cubicBezTo>
                  <a:cubicBezTo>
                    <a:pt x="294" y="1468"/>
                    <a:pt x="288" y="1441"/>
                    <a:pt x="282" y="1413"/>
                  </a:cubicBezTo>
                  <a:cubicBezTo>
                    <a:pt x="280" y="1404"/>
                    <a:pt x="276" y="1394"/>
                    <a:pt x="273" y="1384"/>
                  </a:cubicBezTo>
                  <a:cubicBezTo>
                    <a:pt x="272" y="1387"/>
                    <a:pt x="273" y="1390"/>
                    <a:pt x="273" y="1393"/>
                  </a:cubicBezTo>
                  <a:cubicBezTo>
                    <a:pt x="273" y="1402"/>
                    <a:pt x="278" y="1411"/>
                    <a:pt x="272" y="1421"/>
                  </a:cubicBezTo>
                  <a:cubicBezTo>
                    <a:pt x="269" y="1426"/>
                    <a:pt x="273" y="1432"/>
                    <a:pt x="274" y="1437"/>
                  </a:cubicBezTo>
                  <a:cubicBezTo>
                    <a:pt x="280" y="1473"/>
                    <a:pt x="286" y="1508"/>
                    <a:pt x="293" y="1544"/>
                  </a:cubicBezTo>
                  <a:cubicBezTo>
                    <a:pt x="297" y="1562"/>
                    <a:pt x="301" y="1580"/>
                    <a:pt x="305" y="1598"/>
                  </a:cubicBezTo>
                  <a:cubicBezTo>
                    <a:pt x="306" y="1601"/>
                    <a:pt x="309" y="1604"/>
                    <a:pt x="300" y="1607"/>
                  </a:cubicBezTo>
                  <a:cubicBezTo>
                    <a:pt x="276" y="1551"/>
                    <a:pt x="265" y="1495"/>
                    <a:pt x="248" y="1439"/>
                  </a:cubicBezTo>
                  <a:cubicBezTo>
                    <a:pt x="245" y="1447"/>
                    <a:pt x="251" y="1454"/>
                    <a:pt x="245" y="1461"/>
                  </a:cubicBezTo>
                  <a:cubicBezTo>
                    <a:pt x="232" y="1438"/>
                    <a:pt x="229" y="1538"/>
                    <a:pt x="220" y="1514"/>
                  </a:cubicBezTo>
                  <a:cubicBezTo>
                    <a:pt x="217" y="1516"/>
                    <a:pt x="215" y="1518"/>
                    <a:pt x="215" y="1520"/>
                  </a:cubicBezTo>
                  <a:cubicBezTo>
                    <a:pt x="220" y="1545"/>
                    <a:pt x="226" y="1447"/>
                    <a:pt x="231" y="1473"/>
                  </a:cubicBezTo>
                  <a:cubicBezTo>
                    <a:pt x="235" y="1492"/>
                    <a:pt x="240" y="1511"/>
                    <a:pt x="244" y="1530"/>
                  </a:cubicBezTo>
                  <a:cubicBezTo>
                    <a:pt x="244" y="1533"/>
                    <a:pt x="244" y="1535"/>
                    <a:pt x="244" y="1538"/>
                  </a:cubicBezTo>
                  <a:cubicBezTo>
                    <a:pt x="242" y="1538"/>
                    <a:pt x="241" y="1538"/>
                    <a:pt x="239" y="1538"/>
                  </a:cubicBezTo>
                  <a:cubicBezTo>
                    <a:pt x="238" y="1536"/>
                    <a:pt x="235" y="1534"/>
                    <a:pt x="235" y="1532"/>
                  </a:cubicBezTo>
                  <a:cubicBezTo>
                    <a:pt x="231" y="1522"/>
                    <a:pt x="228" y="1513"/>
                    <a:pt x="225" y="1504"/>
                  </a:cubicBezTo>
                  <a:cubicBezTo>
                    <a:pt x="215" y="1477"/>
                    <a:pt x="205" y="1574"/>
                    <a:pt x="195" y="1547"/>
                  </a:cubicBezTo>
                  <a:cubicBezTo>
                    <a:pt x="194" y="1546"/>
                    <a:pt x="193" y="1543"/>
                    <a:pt x="191" y="1543"/>
                  </a:cubicBezTo>
                  <a:cubicBezTo>
                    <a:pt x="179" y="1541"/>
                    <a:pt x="181" y="1536"/>
                    <a:pt x="179" y="1532"/>
                  </a:cubicBezTo>
                  <a:cubicBezTo>
                    <a:pt x="173" y="1519"/>
                    <a:pt x="167" y="1526"/>
                    <a:pt x="162" y="1513"/>
                  </a:cubicBezTo>
                  <a:cubicBezTo>
                    <a:pt x="158" y="1502"/>
                    <a:pt x="153" y="1491"/>
                    <a:pt x="150" y="1481"/>
                  </a:cubicBezTo>
                  <a:cubicBezTo>
                    <a:pt x="147" y="1472"/>
                    <a:pt x="145" y="1464"/>
                    <a:pt x="143" y="1455"/>
                  </a:cubicBezTo>
                  <a:cubicBezTo>
                    <a:pt x="144" y="1471"/>
                    <a:pt x="146" y="1486"/>
                    <a:pt x="150" y="1501"/>
                  </a:cubicBezTo>
                  <a:cubicBezTo>
                    <a:pt x="154" y="1519"/>
                    <a:pt x="158" y="1536"/>
                    <a:pt x="163" y="1553"/>
                  </a:cubicBezTo>
                  <a:cubicBezTo>
                    <a:pt x="163" y="1555"/>
                    <a:pt x="163" y="1558"/>
                    <a:pt x="163" y="1560"/>
                  </a:cubicBezTo>
                  <a:cubicBezTo>
                    <a:pt x="161" y="1560"/>
                    <a:pt x="160" y="1560"/>
                    <a:pt x="158" y="1560"/>
                  </a:cubicBezTo>
                  <a:cubicBezTo>
                    <a:pt x="157" y="1558"/>
                    <a:pt x="154" y="1556"/>
                    <a:pt x="154" y="1554"/>
                  </a:cubicBezTo>
                  <a:cubicBezTo>
                    <a:pt x="150" y="1543"/>
                    <a:pt x="147" y="1532"/>
                    <a:pt x="143" y="1522"/>
                  </a:cubicBezTo>
                  <a:cubicBezTo>
                    <a:pt x="141" y="1516"/>
                    <a:pt x="139" y="1510"/>
                    <a:pt x="137" y="1504"/>
                  </a:cubicBezTo>
                  <a:cubicBezTo>
                    <a:pt x="135" y="1506"/>
                    <a:pt x="135" y="1508"/>
                    <a:pt x="136" y="1510"/>
                  </a:cubicBezTo>
                  <a:cubicBezTo>
                    <a:pt x="142" y="1539"/>
                    <a:pt x="149" y="1568"/>
                    <a:pt x="155" y="1597"/>
                  </a:cubicBezTo>
                  <a:cubicBezTo>
                    <a:pt x="156" y="1600"/>
                    <a:pt x="156" y="1603"/>
                    <a:pt x="156" y="1606"/>
                  </a:cubicBezTo>
                  <a:cubicBezTo>
                    <a:pt x="154" y="1606"/>
                    <a:pt x="153" y="1606"/>
                    <a:pt x="151" y="1607"/>
                  </a:cubicBezTo>
                  <a:cubicBezTo>
                    <a:pt x="149" y="1603"/>
                    <a:pt x="147" y="1600"/>
                    <a:pt x="146" y="1597"/>
                  </a:cubicBezTo>
                  <a:cubicBezTo>
                    <a:pt x="137" y="1572"/>
                    <a:pt x="129" y="1548"/>
                    <a:pt x="119" y="1523"/>
                  </a:cubicBezTo>
                  <a:cubicBezTo>
                    <a:pt x="115" y="1512"/>
                    <a:pt x="110" y="1500"/>
                    <a:pt x="96" y="1491"/>
                  </a:cubicBezTo>
                  <a:cubicBezTo>
                    <a:pt x="89" y="1486"/>
                    <a:pt x="84" y="1480"/>
                    <a:pt x="83" y="1474"/>
                  </a:cubicBezTo>
                  <a:cubicBezTo>
                    <a:pt x="78" y="1456"/>
                    <a:pt x="72" y="1549"/>
                    <a:pt x="72" y="1531"/>
                  </a:cubicBezTo>
                  <a:cubicBezTo>
                    <a:pt x="73" y="1513"/>
                    <a:pt x="58" y="1497"/>
                    <a:pt x="54" y="1479"/>
                  </a:cubicBezTo>
                  <a:cubicBezTo>
                    <a:pt x="53" y="1481"/>
                    <a:pt x="52" y="1482"/>
                    <a:pt x="52" y="1483"/>
                  </a:cubicBezTo>
                  <a:cubicBezTo>
                    <a:pt x="53" y="1504"/>
                    <a:pt x="54" y="1525"/>
                    <a:pt x="56" y="1547"/>
                  </a:cubicBezTo>
                  <a:cubicBezTo>
                    <a:pt x="58" y="1565"/>
                    <a:pt x="62" y="1582"/>
                    <a:pt x="64" y="1600"/>
                  </a:cubicBezTo>
                  <a:cubicBezTo>
                    <a:pt x="65" y="1603"/>
                    <a:pt x="63" y="1606"/>
                    <a:pt x="63" y="1609"/>
                  </a:cubicBezTo>
                  <a:cubicBezTo>
                    <a:pt x="62" y="1609"/>
                    <a:pt x="60" y="1609"/>
                    <a:pt x="59" y="1609"/>
                  </a:cubicBezTo>
                  <a:cubicBezTo>
                    <a:pt x="57" y="1606"/>
                    <a:pt x="55" y="1603"/>
                    <a:pt x="54" y="1600"/>
                  </a:cubicBezTo>
                  <a:cubicBezTo>
                    <a:pt x="51" y="1587"/>
                    <a:pt x="49" y="1573"/>
                    <a:pt x="46" y="1559"/>
                  </a:cubicBezTo>
                  <a:cubicBezTo>
                    <a:pt x="45" y="1556"/>
                    <a:pt x="44" y="1554"/>
                    <a:pt x="43" y="1552"/>
                  </a:cubicBezTo>
                  <a:cubicBezTo>
                    <a:pt x="42" y="1552"/>
                    <a:pt x="41" y="1552"/>
                    <a:pt x="40" y="1552"/>
                  </a:cubicBezTo>
                  <a:cubicBezTo>
                    <a:pt x="40" y="1558"/>
                    <a:pt x="40" y="1563"/>
                    <a:pt x="40" y="1569"/>
                  </a:cubicBezTo>
                  <a:cubicBezTo>
                    <a:pt x="39" y="1569"/>
                    <a:pt x="38" y="1569"/>
                    <a:pt x="36" y="1569"/>
                  </a:cubicBezTo>
                  <a:cubicBezTo>
                    <a:pt x="35" y="1566"/>
                    <a:pt x="32" y="1564"/>
                    <a:pt x="32" y="1561"/>
                  </a:cubicBezTo>
                  <a:cubicBezTo>
                    <a:pt x="26" y="1536"/>
                    <a:pt x="18" y="1510"/>
                    <a:pt x="14" y="1485"/>
                  </a:cubicBezTo>
                  <a:cubicBezTo>
                    <a:pt x="9" y="1452"/>
                    <a:pt x="7" y="1419"/>
                    <a:pt x="6" y="1386"/>
                  </a:cubicBezTo>
                  <a:cubicBezTo>
                    <a:pt x="5" y="1353"/>
                    <a:pt x="6" y="1015"/>
                    <a:pt x="7" y="982"/>
                  </a:cubicBezTo>
                  <a:cubicBezTo>
                    <a:pt x="7" y="948"/>
                    <a:pt x="7" y="913"/>
                    <a:pt x="7" y="879"/>
                  </a:cubicBezTo>
                  <a:cubicBezTo>
                    <a:pt x="8" y="855"/>
                    <a:pt x="7" y="831"/>
                    <a:pt x="7" y="806"/>
                  </a:cubicBezTo>
                  <a:cubicBezTo>
                    <a:pt x="7" y="797"/>
                    <a:pt x="6" y="788"/>
                    <a:pt x="5" y="778"/>
                  </a:cubicBezTo>
                  <a:cubicBezTo>
                    <a:pt x="5" y="774"/>
                    <a:pt x="5" y="770"/>
                    <a:pt x="5" y="766"/>
                  </a:cubicBezTo>
                  <a:cubicBezTo>
                    <a:pt x="5" y="761"/>
                    <a:pt x="7" y="757"/>
                    <a:pt x="8" y="753"/>
                  </a:cubicBezTo>
                  <a:cubicBezTo>
                    <a:pt x="8" y="751"/>
                    <a:pt x="4" y="747"/>
                    <a:pt x="5" y="746"/>
                  </a:cubicBezTo>
                  <a:cubicBezTo>
                    <a:pt x="11" y="744"/>
                    <a:pt x="8" y="742"/>
                    <a:pt x="4" y="740"/>
                  </a:cubicBezTo>
                  <a:cubicBezTo>
                    <a:pt x="10" y="738"/>
                    <a:pt x="10" y="736"/>
                    <a:pt x="3" y="734"/>
                  </a:cubicBezTo>
                  <a:cubicBezTo>
                    <a:pt x="4" y="734"/>
                    <a:pt x="6" y="734"/>
                    <a:pt x="7" y="734"/>
                  </a:cubicBezTo>
                  <a:cubicBezTo>
                    <a:pt x="7" y="732"/>
                    <a:pt x="6" y="730"/>
                    <a:pt x="6" y="727"/>
                  </a:cubicBezTo>
                  <a:cubicBezTo>
                    <a:pt x="11" y="726"/>
                    <a:pt x="10" y="724"/>
                    <a:pt x="7" y="722"/>
                  </a:cubicBezTo>
                  <a:cubicBezTo>
                    <a:pt x="7" y="697"/>
                    <a:pt x="7" y="671"/>
                    <a:pt x="7" y="646"/>
                  </a:cubicBezTo>
                  <a:close/>
                  <a:moveTo>
                    <a:pt x="313" y="1197"/>
                  </a:moveTo>
                  <a:cubicBezTo>
                    <a:pt x="311" y="1162"/>
                    <a:pt x="307" y="1077"/>
                    <a:pt x="305" y="1042"/>
                  </a:cubicBezTo>
                  <a:cubicBezTo>
                    <a:pt x="304" y="1020"/>
                    <a:pt x="305" y="998"/>
                    <a:pt x="306" y="976"/>
                  </a:cubicBezTo>
                  <a:cubicBezTo>
                    <a:pt x="307" y="946"/>
                    <a:pt x="306" y="903"/>
                    <a:pt x="305" y="873"/>
                  </a:cubicBezTo>
                  <a:cubicBezTo>
                    <a:pt x="304" y="823"/>
                    <a:pt x="306" y="766"/>
                    <a:pt x="306" y="717"/>
                  </a:cubicBezTo>
                  <a:cubicBezTo>
                    <a:pt x="305" y="664"/>
                    <a:pt x="309" y="635"/>
                    <a:pt x="309" y="582"/>
                  </a:cubicBezTo>
                  <a:cubicBezTo>
                    <a:pt x="309" y="561"/>
                    <a:pt x="318" y="525"/>
                    <a:pt x="317" y="504"/>
                  </a:cubicBezTo>
                  <a:cubicBezTo>
                    <a:pt x="300" y="549"/>
                    <a:pt x="302" y="1182"/>
                    <a:pt x="319" y="1265"/>
                  </a:cubicBezTo>
                  <a:cubicBezTo>
                    <a:pt x="320" y="1265"/>
                    <a:pt x="321" y="1265"/>
                    <a:pt x="322" y="1264"/>
                  </a:cubicBezTo>
                  <a:cubicBezTo>
                    <a:pt x="323" y="1239"/>
                    <a:pt x="314" y="1223"/>
                    <a:pt x="313" y="1197"/>
                  </a:cubicBezTo>
                  <a:close/>
                  <a:moveTo>
                    <a:pt x="190" y="882"/>
                  </a:moveTo>
                  <a:cubicBezTo>
                    <a:pt x="188" y="788"/>
                    <a:pt x="186" y="693"/>
                    <a:pt x="185" y="598"/>
                  </a:cubicBezTo>
                  <a:cubicBezTo>
                    <a:pt x="184" y="598"/>
                    <a:pt x="183" y="598"/>
                    <a:pt x="182" y="598"/>
                  </a:cubicBezTo>
                  <a:cubicBezTo>
                    <a:pt x="179" y="693"/>
                    <a:pt x="185" y="788"/>
                    <a:pt x="190" y="882"/>
                  </a:cubicBezTo>
                  <a:close/>
                  <a:moveTo>
                    <a:pt x="426" y="1179"/>
                  </a:moveTo>
                  <a:cubicBezTo>
                    <a:pt x="426" y="1220"/>
                    <a:pt x="429" y="1261"/>
                    <a:pt x="447" y="1302"/>
                  </a:cubicBezTo>
                  <a:cubicBezTo>
                    <a:pt x="440" y="1261"/>
                    <a:pt x="433" y="1220"/>
                    <a:pt x="426" y="1179"/>
                  </a:cubicBezTo>
                  <a:close/>
                  <a:moveTo>
                    <a:pt x="350" y="601"/>
                  </a:moveTo>
                  <a:cubicBezTo>
                    <a:pt x="350" y="601"/>
                    <a:pt x="349" y="601"/>
                    <a:pt x="349" y="601"/>
                  </a:cubicBezTo>
                  <a:cubicBezTo>
                    <a:pt x="349" y="663"/>
                    <a:pt x="349" y="724"/>
                    <a:pt x="349" y="786"/>
                  </a:cubicBezTo>
                  <a:cubicBezTo>
                    <a:pt x="349" y="786"/>
                    <a:pt x="350" y="786"/>
                    <a:pt x="350" y="787"/>
                  </a:cubicBezTo>
                  <a:cubicBezTo>
                    <a:pt x="350" y="725"/>
                    <a:pt x="350" y="663"/>
                    <a:pt x="350" y="601"/>
                  </a:cubicBezTo>
                  <a:close/>
                  <a:moveTo>
                    <a:pt x="386" y="1235"/>
                  </a:moveTo>
                  <a:cubicBezTo>
                    <a:pt x="387" y="1235"/>
                    <a:pt x="388" y="1235"/>
                    <a:pt x="389" y="1235"/>
                  </a:cubicBezTo>
                  <a:cubicBezTo>
                    <a:pt x="398" y="1205"/>
                    <a:pt x="384" y="1176"/>
                    <a:pt x="381" y="1146"/>
                  </a:cubicBezTo>
                  <a:cubicBezTo>
                    <a:pt x="382" y="1176"/>
                    <a:pt x="384" y="1205"/>
                    <a:pt x="386" y="1235"/>
                  </a:cubicBezTo>
                  <a:close/>
                  <a:moveTo>
                    <a:pt x="199" y="1052"/>
                  </a:moveTo>
                  <a:cubicBezTo>
                    <a:pt x="199" y="1052"/>
                    <a:pt x="200" y="1052"/>
                    <a:pt x="200" y="1052"/>
                  </a:cubicBezTo>
                  <a:cubicBezTo>
                    <a:pt x="200" y="1032"/>
                    <a:pt x="200" y="1011"/>
                    <a:pt x="200" y="991"/>
                  </a:cubicBezTo>
                  <a:cubicBezTo>
                    <a:pt x="199" y="991"/>
                    <a:pt x="197" y="991"/>
                    <a:pt x="195" y="991"/>
                  </a:cubicBezTo>
                  <a:cubicBezTo>
                    <a:pt x="197" y="1011"/>
                    <a:pt x="198" y="1032"/>
                    <a:pt x="199" y="1052"/>
                  </a:cubicBezTo>
                  <a:close/>
                  <a:moveTo>
                    <a:pt x="496" y="655"/>
                  </a:moveTo>
                  <a:cubicBezTo>
                    <a:pt x="497" y="655"/>
                    <a:pt x="498" y="655"/>
                    <a:pt x="498" y="655"/>
                  </a:cubicBezTo>
                  <a:cubicBezTo>
                    <a:pt x="500" y="616"/>
                    <a:pt x="502" y="577"/>
                    <a:pt x="503" y="538"/>
                  </a:cubicBezTo>
                  <a:cubicBezTo>
                    <a:pt x="503" y="538"/>
                    <a:pt x="502" y="538"/>
                    <a:pt x="501" y="538"/>
                  </a:cubicBezTo>
                  <a:cubicBezTo>
                    <a:pt x="500" y="577"/>
                    <a:pt x="498" y="616"/>
                    <a:pt x="496" y="655"/>
                  </a:cubicBezTo>
                  <a:close/>
                  <a:moveTo>
                    <a:pt x="185" y="481"/>
                  </a:moveTo>
                  <a:cubicBezTo>
                    <a:pt x="185" y="481"/>
                    <a:pt x="185" y="481"/>
                    <a:pt x="185" y="481"/>
                  </a:cubicBezTo>
                  <a:cubicBezTo>
                    <a:pt x="184" y="514"/>
                    <a:pt x="183" y="546"/>
                    <a:pt x="182" y="579"/>
                  </a:cubicBezTo>
                  <a:cubicBezTo>
                    <a:pt x="183" y="579"/>
                    <a:pt x="184" y="579"/>
                    <a:pt x="185" y="579"/>
                  </a:cubicBezTo>
                  <a:cubicBezTo>
                    <a:pt x="185" y="547"/>
                    <a:pt x="185" y="514"/>
                    <a:pt x="185" y="481"/>
                  </a:cubicBezTo>
                  <a:close/>
                  <a:moveTo>
                    <a:pt x="351" y="898"/>
                  </a:moveTo>
                  <a:cubicBezTo>
                    <a:pt x="351" y="898"/>
                    <a:pt x="352" y="898"/>
                    <a:pt x="352" y="898"/>
                  </a:cubicBezTo>
                  <a:cubicBezTo>
                    <a:pt x="352" y="872"/>
                    <a:pt x="352" y="845"/>
                    <a:pt x="352" y="819"/>
                  </a:cubicBezTo>
                  <a:cubicBezTo>
                    <a:pt x="352" y="819"/>
                    <a:pt x="351" y="819"/>
                    <a:pt x="351" y="819"/>
                  </a:cubicBezTo>
                  <a:cubicBezTo>
                    <a:pt x="351" y="845"/>
                    <a:pt x="351" y="872"/>
                    <a:pt x="351" y="898"/>
                  </a:cubicBezTo>
                  <a:close/>
                  <a:moveTo>
                    <a:pt x="251" y="1244"/>
                  </a:moveTo>
                  <a:cubicBezTo>
                    <a:pt x="256" y="1238"/>
                    <a:pt x="255" y="1229"/>
                    <a:pt x="248" y="1212"/>
                  </a:cubicBezTo>
                  <a:cubicBezTo>
                    <a:pt x="249" y="1222"/>
                    <a:pt x="250" y="1233"/>
                    <a:pt x="251" y="1244"/>
                  </a:cubicBezTo>
                  <a:close/>
                  <a:moveTo>
                    <a:pt x="504" y="501"/>
                  </a:moveTo>
                  <a:cubicBezTo>
                    <a:pt x="504" y="501"/>
                    <a:pt x="504" y="501"/>
                    <a:pt x="503" y="501"/>
                  </a:cubicBezTo>
                  <a:cubicBezTo>
                    <a:pt x="503" y="511"/>
                    <a:pt x="503" y="521"/>
                    <a:pt x="503" y="531"/>
                  </a:cubicBezTo>
                  <a:cubicBezTo>
                    <a:pt x="504" y="531"/>
                    <a:pt x="504" y="530"/>
                    <a:pt x="504" y="530"/>
                  </a:cubicBezTo>
                  <a:cubicBezTo>
                    <a:pt x="504" y="521"/>
                    <a:pt x="504" y="511"/>
                    <a:pt x="504" y="501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>
              <a:off x="1063625" y="2554287"/>
              <a:ext cx="1549400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487" name="Google Shape;487;p30"/>
            <p:cNvSpPr txBox="1"/>
            <p:nvPr/>
          </p:nvSpPr>
          <p:spPr>
            <a:xfrm>
              <a:off x="895350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AF30E75E-4919-9A49-BFD4-521FFC513BE3}"/>
              </a:ext>
            </a:extLst>
          </p:cNvPr>
          <p:cNvGrpSpPr/>
          <p:nvPr/>
        </p:nvGrpSpPr>
        <p:grpSpPr>
          <a:xfrm>
            <a:off x="3513137" y="474662"/>
            <a:ext cx="2165350" cy="6119812"/>
            <a:chOff x="3513137" y="474662"/>
            <a:chExt cx="2165350" cy="6119812"/>
          </a:xfrm>
        </p:grpSpPr>
        <p:sp>
          <p:nvSpPr>
            <p:cNvPr id="480" name="Google Shape;480;p30"/>
            <p:cNvSpPr/>
            <p:nvPr/>
          </p:nvSpPr>
          <p:spPr>
            <a:xfrm>
              <a:off x="3513137" y="474662"/>
              <a:ext cx="2165350" cy="6119812"/>
            </a:xfrm>
            <a:custGeom>
              <a:avLst/>
              <a:gdLst/>
              <a:ahLst/>
              <a:cxnLst/>
              <a:rect l="l" t="t" r="r" b="b"/>
              <a:pathLst>
                <a:path w="618" h="1746" extrusionOk="0">
                  <a:moveTo>
                    <a:pt x="84" y="281"/>
                  </a:moveTo>
                  <a:cubicBezTo>
                    <a:pt x="89" y="291"/>
                    <a:pt x="91" y="218"/>
                    <a:pt x="95" y="229"/>
                  </a:cubicBezTo>
                  <a:cubicBezTo>
                    <a:pt x="95" y="231"/>
                    <a:pt x="97" y="233"/>
                    <a:pt x="99" y="235"/>
                  </a:cubicBezTo>
                  <a:cubicBezTo>
                    <a:pt x="100" y="235"/>
                    <a:pt x="101" y="235"/>
                    <a:pt x="102" y="235"/>
                  </a:cubicBezTo>
                  <a:cubicBezTo>
                    <a:pt x="102" y="233"/>
                    <a:pt x="102" y="231"/>
                    <a:pt x="102" y="229"/>
                  </a:cubicBezTo>
                  <a:cubicBezTo>
                    <a:pt x="103" y="212"/>
                    <a:pt x="104" y="280"/>
                    <a:pt x="106" y="264"/>
                  </a:cubicBezTo>
                  <a:cubicBezTo>
                    <a:pt x="106" y="262"/>
                    <a:pt x="108" y="260"/>
                    <a:pt x="109" y="258"/>
                  </a:cubicBezTo>
                  <a:cubicBezTo>
                    <a:pt x="110" y="258"/>
                    <a:pt x="111" y="258"/>
                    <a:pt x="113" y="258"/>
                  </a:cubicBezTo>
                  <a:cubicBezTo>
                    <a:pt x="114" y="260"/>
                    <a:pt x="116" y="262"/>
                    <a:pt x="116" y="264"/>
                  </a:cubicBezTo>
                  <a:cubicBezTo>
                    <a:pt x="119" y="278"/>
                    <a:pt x="121" y="208"/>
                    <a:pt x="123" y="222"/>
                  </a:cubicBezTo>
                  <a:cubicBezTo>
                    <a:pt x="123" y="225"/>
                    <a:pt x="120" y="230"/>
                    <a:pt x="132" y="230"/>
                  </a:cubicBezTo>
                  <a:cubicBezTo>
                    <a:pt x="133" y="230"/>
                    <a:pt x="134" y="232"/>
                    <a:pt x="135" y="233"/>
                  </a:cubicBezTo>
                  <a:cubicBezTo>
                    <a:pt x="137" y="236"/>
                    <a:pt x="138" y="239"/>
                    <a:pt x="139" y="242"/>
                  </a:cubicBezTo>
                  <a:cubicBezTo>
                    <a:pt x="155" y="279"/>
                    <a:pt x="161" y="242"/>
                    <a:pt x="166" y="279"/>
                  </a:cubicBezTo>
                  <a:cubicBezTo>
                    <a:pt x="167" y="285"/>
                    <a:pt x="174" y="290"/>
                    <a:pt x="181" y="294"/>
                  </a:cubicBezTo>
                  <a:cubicBezTo>
                    <a:pt x="181" y="289"/>
                    <a:pt x="180" y="284"/>
                    <a:pt x="180" y="280"/>
                  </a:cubicBezTo>
                  <a:cubicBezTo>
                    <a:pt x="177" y="264"/>
                    <a:pt x="174" y="249"/>
                    <a:pt x="173" y="234"/>
                  </a:cubicBezTo>
                  <a:cubicBezTo>
                    <a:pt x="170" y="205"/>
                    <a:pt x="168" y="251"/>
                    <a:pt x="165" y="222"/>
                  </a:cubicBezTo>
                  <a:cubicBezTo>
                    <a:pt x="165" y="220"/>
                    <a:pt x="167" y="218"/>
                    <a:pt x="168" y="216"/>
                  </a:cubicBezTo>
                  <a:cubicBezTo>
                    <a:pt x="169" y="216"/>
                    <a:pt x="170" y="216"/>
                    <a:pt x="171" y="216"/>
                  </a:cubicBezTo>
                  <a:cubicBezTo>
                    <a:pt x="173" y="218"/>
                    <a:pt x="175" y="220"/>
                    <a:pt x="176" y="222"/>
                  </a:cubicBezTo>
                  <a:cubicBezTo>
                    <a:pt x="181" y="236"/>
                    <a:pt x="187" y="232"/>
                    <a:pt x="190" y="246"/>
                  </a:cubicBezTo>
                  <a:cubicBezTo>
                    <a:pt x="197" y="278"/>
                    <a:pt x="204" y="255"/>
                    <a:pt x="210" y="288"/>
                  </a:cubicBezTo>
                  <a:cubicBezTo>
                    <a:pt x="215" y="318"/>
                    <a:pt x="220" y="304"/>
                    <a:pt x="224" y="334"/>
                  </a:cubicBezTo>
                  <a:cubicBezTo>
                    <a:pt x="227" y="366"/>
                    <a:pt x="172" y="397"/>
                    <a:pt x="183" y="428"/>
                  </a:cubicBezTo>
                  <a:cubicBezTo>
                    <a:pt x="185" y="433"/>
                    <a:pt x="187" y="438"/>
                    <a:pt x="189" y="443"/>
                  </a:cubicBezTo>
                  <a:cubicBezTo>
                    <a:pt x="190" y="443"/>
                    <a:pt x="191" y="443"/>
                    <a:pt x="192" y="443"/>
                  </a:cubicBezTo>
                  <a:cubicBezTo>
                    <a:pt x="191" y="439"/>
                    <a:pt x="191" y="436"/>
                    <a:pt x="190" y="433"/>
                  </a:cubicBezTo>
                  <a:cubicBezTo>
                    <a:pt x="187" y="421"/>
                    <a:pt x="184" y="409"/>
                    <a:pt x="181" y="397"/>
                  </a:cubicBezTo>
                  <a:cubicBezTo>
                    <a:pt x="178" y="382"/>
                    <a:pt x="174" y="367"/>
                    <a:pt x="171" y="351"/>
                  </a:cubicBezTo>
                  <a:cubicBezTo>
                    <a:pt x="169" y="339"/>
                    <a:pt x="230" y="324"/>
                    <a:pt x="228" y="312"/>
                  </a:cubicBezTo>
                  <a:cubicBezTo>
                    <a:pt x="225" y="293"/>
                    <a:pt x="218" y="321"/>
                    <a:pt x="216" y="302"/>
                  </a:cubicBezTo>
                  <a:cubicBezTo>
                    <a:pt x="213" y="282"/>
                    <a:pt x="213" y="261"/>
                    <a:pt x="211" y="241"/>
                  </a:cubicBezTo>
                  <a:cubicBezTo>
                    <a:pt x="211" y="239"/>
                    <a:pt x="213" y="237"/>
                    <a:pt x="213" y="236"/>
                  </a:cubicBezTo>
                  <a:cubicBezTo>
                    <a:pt x="215" y="236"/>
                    <a:pt x="216" y="236"/>
                    <a:pt x="217" y="236"/>
                  </a:cubicBezTo>
                  <a:cubicBezTo>
                    <a:pt x="218" y="238"/>
                    <a:pt x="221" y="240"/>
                    <a:pt x="222" y="242"/>
                  </a:cubicBezTo>
                  <a:cubicBezTo>
                    <a:pt x="225" y="249"/>
                    <a:pt x="228" y="227"/>
                    <a:pt x="230" y="235"/>
                  </a:cubicBezTo>
                  <a:cubicBezTo>
                    <a:pt x="231" y="238"/>
                    <a:pt x="234" y="240"/>
                    <a:pt x="242" y="241"/>
                  </a:cubicBezTo>
                  <a:cubicBezTo>
                    <a:pt x="242" y="239"/>
                    <a:pt x="242" y="237"/>
                    <a:pt x="242" y="236"/>
                  </a:cubicBezTo>
                  <a:cubicBezTo>
                    <a:pt x="241" y="220"/>
                    <a:pt x="239" y="261"/>
                    <a:pt x="237" y="245"/>
                  </a:cubicBezTo>
                  <a:cubicBezTo>
                    <a:pt x="237" y="243"/>
                    <a:pt x="236" y="184"/>
                    <a:pt x="238" y="183"/>
                  </a:cubicBezTo>
                  <a:cubicBezTo>
                    <a:pt x="245" y="179"/>
                    <a:pt x="243" y="174"/>
                    <a:pt x="243" y="170"/>
                  </a:cubicBezTo>
                  <a:cubicBezTo>
                    <a:pt x="244" y="168"/>
                    <a:pt x="245" y="166"/>
                    <a:pt x="246" y="164"/>
                  </a:cubicBezTo>
                  <a:cubicBezTo>
                    <a:pt x="247" y="164"/>
                    <a:pt x="249" y="164"/>
                    <a:pt x="250" y="164"/>
                  </a:cubicBezTo>
                  <a:cubicBezTo>
                    <a:pt x="252" y="168"/>
                    <a:pt x="254" y="156"/>
                    <a:pt x="255" y="159"/>
                  </a:cubicBezTo>
                  <a:cubicBezTo>
                    <a:pt x="263" y="192"/>
                    <a:pt x="273" y="175"/>
                    <a:pt x="278" y="208"/>
                  </a:cubicBezTo>
                  <a:cubicBezTo>
                    <a:pt x="288" y="265"/>
                    <a:pt x="286" y="244"/>
                    <a:pt x="283" y="322"/>
                  </a:cubicBezTo>
                  <a:cubicBezTo>
                    <a:pt x="285" y="327"/>
                    <a:pt x="259" y="388"/>
                    <a:pt x="261" y="393"/>
                  </a:cubicBezTo>
                  <a:cubicBezTo>
                    <a:pt x="263" y="392"/>
                    <a:pt x="263" y="390"/>
                    <a:pt x="263" y="389"/>
                  </a:cubicBezTo>
                  <a:cubicBezTo>
                    <a:pt x="260" y="371"/>
                    <a:pt x="298" y="343"/>
                    <a:pt x="296" y="325"/>
                  </a:cubicBezTo>
                  <a:cubicBezTo>
                    <a:pt x="294" y="310"/>
                    <a:pt x="313" y="306"/>
                    <a:pt x="311" y="292"/>
                  </a:cubicBezTo>
                  <a:cubicBezTo>
                    <a:pt x="306" y="261"/>
                    <a:pt x="300" y="230"/>
                    <a:pt x="295" y="199"/>
                  </a:cubicBezTo>
                  <a:cubicBezTo>
                    <a:pt x="295" y="194"/>
                    <a:pt x="298" y="190"/>
                    <a:pt x="299" y="186"/>
                  </a:cubicBezTo>
                  <a:cubicBezTo>
                    <a:pt x="299" y="185"/>
                    <a:pt x="300" y="183"/>
                    <a:pt x="300" y="182"/>
                  </a:cubicBezTo>
                  <a:cubicBezTo>
                    <a:pt x="298" y="174"/>
                    <a:pt x="296" y="166"/>
                    <a:pt x="295" y="158"/>
                  </a:cubicBezTo>
                  <a:cubicBezTo>
                    <a:pt x="292" y="145"/>
                    <a:pt x="290" y="182"/>
                    <a:pt x="288" y="169"/>
                  </a:cubicBezTo>
                  <a:cubicBezTo>
                    <a:pt x="288" y="167"/>
                    <a:pt x="289" y="165"/>
                    <a:pt x="290" y="163"/>
                  </a:cubicBezTo>
                  <a:cubicBezTo>
                    <a:pt x="291" y="163"/>
                    <a:pt x="292" y="163"/>
                    <a:pt x="294" y="163"/>
                  </a:cubicBezTo>
                  <a:cubicBezTo>
                    <a:pt x="295" y="165"/>
                    <a:pt x="297" y="167"/>
                    <a:pt x="297" y="169"/>
                  </a:cubicBezTo>
                  <a:cubicBezTo>
                    <a:pt x="300" y="178"/>
                    <a:pt x="302" y="138"/>
                    <a:pt x="305" y="147"/>
                  </a:cubicBezTo>
                  <a:cubicBezTo>
                    <a:pt x="311" y="165"/>
                    <a:pt x="318" y="225"/>
                    <a:pt x="324" y="243"/>
                  </a:cubicBezTo>
                  <a:cubicBezTo>
                    <a:pt x="329" y="257"/>
                    <a:pt x="332" y="271"/>
                    <a:pt x="336" y="285"/>
                  </a:cubicBezTo>
                  <a:cubicBezTo>
                    <a:pt x="336" y="275"/>
                    <a:pt x="335" y="266"/>
                    <a:pt x="333" y="256"/>
                  </a:cubicBezTo>
                  <a:cubicBezTo>
                    <a:pt x="329" y="238"/>
                    <a:pt x="326" y="220"/>
                    <a:pt x="322" y="202"/>
                  </a:cubicBezTo>
                  <a:cubicBezTo>
                    <a:pt x="322" y="200"/>
                    <a:pt x="323" y="198"/>
                    <a:pt x="323" y="195"/>
                  </a:cubicBezTo>
                  <a:cubicBezTo>
                    <a:pt x="325" y="195"/>
                    <a:pt x="326" y="195"/>
                    <a:pt x="328" y="195"/>
                  </a:cubicBezTo>
                  <a:cubicBezTo>
                    <a:pt x="330" y="199"/>
                    <a:pt x="333" y="203"/>
                    <a:pt x="334" y="207"/>
                  </a:cubicBezTo>
                  <a:cubicBezTo>
                    <a:pt x="342" y="242"/>
                    <a:pt x="290" y="235"/>
                    <a:pt x="299" y="270"/>
                  </a:cubicBezTo>
                  <a:cubicBezTo>
                    <a:pt x="305" y="295"/>
                    <a:pt x="311" y="321"/>
                    <a:pt x="318" y="347"/>
                  </a:cubicBezTo>
                  <a:cubicBezTo>
                    <a:pt x="321" y="356"/>
                    <a:pt x="324" y="366"/>
                    <a:pt x="327" y="375"/>
                  </a:cubicBezTo>
                  <a:cubicBezTo>
                    <a:pt x="329" y="372"/>
                    <a:pt x="328" y="369"/>
                    <a:pt x="328" y="367"/>
                  </a:cubicBezTo>
                  <a:cubicBezTo>
                    <a:pt x="328" y="358"/>
                    <a:pt x="323" y="349"/>
                    <a:pt x="329" y="340"/>
                  </a:cubicBezTo>
                  <a:cubicBezTo>
                    <a:pt x="332" y="335"/>
                    <a:pt x="328" y="329"/>
                    <a:pt x="327" y="324"/>
                  </a:cubicBezTo>
                  <a:cubicBezTo>
                    <a:pt x="328" y="331"/>
                    <a:pt x="322" y="298"/>
                    <a:pt x="306" y="223"/>
                  </a:cubicBezTo>
                  <a:cubicBezTo>
                    <a:pt x="303" y="206"/>
                    <a:pt x="358" y="231"/>
                    <a:pt x="354" y="214"/>
                  </a:cubicBezTo>
                  <a:cubicBezTo>
                    <a:pt x="353" y="212"/>
                    <a:pt x="289" y="166"/>
                    <a:pt x="299" y="163"/>
                  </a:cubicBezTo>
                  <a:cubicBezTo>
                    <a:pt x="341" y="252"/>
                    <a:pt x="349" y="306"/>
                    <a:pt x="355" y="322"/>
                  </a:cubicBezTo>
                  <a:cubicBezTo>
                    <a:pt x="357" y="315"/>
                    <a:pt x="351" y="308"/>
                    <a:pt x="358" y="301"/>
                  </a:cubicBezTo>
                  <a:cubicBezTo>
                    <a:pt x="371" y="323"/>
                    <a:pt x="374" y="149"/>
                    <a:pt x="384" y="171"/>
                  </a:cubicBezTo>
                  <a:cubicBezTo>
                    <a:pt x="387" y="170"/>
                    <a:pt x="390" y="168"/>
                    <a:pt x="389" y="167"/>
                  </a:cubicBezTo>
                  <a:cubicBezTo>
                    <a:pt x="384" y="142"/>
                    <a:pt x="378" y="193"/>
                    <a:pt x="372" y="169"/>
                  </a:cubicBezTo>
                  <a:cubicBezTo>
                    <a:pt x="368" y="151"/>
                    <a:pt x="363" y="296"/>
                    <a:pt x="359" y="278"/>
                  </a:cubicBezTo>
                  <a:cubicBezTo>
                    <a:pt x="358" y="276"/>
                    <a:pt x="359" y="273"/>
                    <a:pt x="359" y="271"/>
                  </a:cubicBezTo>
                  <a:cubicBezTo>
                    <a:pt x="360" y="271"/>
                    <a:pt x="362" y="271"/>
                    <a:pt x="364" y="271"/>
                  </a:cubicBezTo>
                  <a:cubicBezTo>
                    <a:pt x="365" y="273"/>
                    <a:pt x="368" y="153"/>
                    <a:pt x="369" y="155"/>
                  </a:cubicBezTo>
                  <a:cubicBezTo>
                    <a:pt x="372" y="164"/>
                    <a:pt x="375" y="173"/>
                    <a:pt x="379" y="182"/>
                  </a:cubicBezTo>
                  <a:cubicBezTo>
                    <a:pt x="389" y="207"/>
                    <a:pt x="400" y="115"/>
                    <a:pt x="411" y="140"/>
                  </a:cubicBezTo>
                  <a:cubicBezTo>
                    <a:pt x="412" y="142"/>
                    <a:pt x="413" y="145"/>
                    <a:pt x="415" y="145"/>
                  </a:cubicBezTo>
                  <a:cubicBezTo>
                    <a:pt x="427" y="146"/>
                    <a:pt x="426" y="151"/>
                    <a:pt x="428" y="155"/>
                  </a:cubicBezTo>
                  <a:cubicBezTo>
                    <a:pt x="434" y="167"/>
                    <a:pt x="440" y="161"/>
                    <a:pt x="446" y="173"/>
                  </a:cubicBezTo>
                  <a:cubicBezTo>
                    <a:pt x="450" y="183"/>
                    <a:pt x="455" y="151"/>
                    <a:pt x="459" y="161"/>
                  </a:cubicBezTo>
                  <a:cubicBezTo>
                    <a:pt x="462" y="169"/>
                    <a:pt x="464" y="177"/>
                    <a:pt x="466" y="186"/>
                  </a:cubicBezTo>
                  <a:cubicBezTo>
                    <a:pt x="465" y="171"/>
                    <a:pt x="462" y="198"/>
                    <a:pt x="459" y="184"/>
                  </a:cubicBezTo>
                  <a:cubicBezTo>
                    <a:pt x="455" y="168"/>
                    <a:pt x="450" y="151"/>
                    <a:pt x="445" y="135"/>
                  </a:cubicBezTo>
                  <a:cubicBezTo>
                    <a:pt x="445" y="133"/>
                    <a:pt x="445" y="131"/>
                    <a:pt x="445" y="128"/>
                  </a:cubicBezTo>
                  <a:cubicBezTo>
                    <a:pt x="447" y="128"/>
                    <a:pt x="448" y="128"/>
                    <a:pt x="450" y="128"/>
                  </a:cubicBezTo>
                  <a:cubicBezTo>
                    <a:pt x="452" y="130"/>
                    <a:pt x="454" y="132"/>
                    <a:pt x="455" y="134"/>
                  </a:cubicBezTo>
                  <a:cubicBezTo>
                    <a:pt x="459" y="144"/>
                    <a:pt x="462" y="155"/>
                    <a:pt x="466" y="165"/>
                  </a:cubicBezTo>
                  <a:cubicBezTo>
                    <a:pt x="468" y="170"/>
                    <a:pt x="470" y="176"/>
                    <a:pt x="472" y="181"/>
                  </a:cubicBezTo>
                  <a:cubicBezTo>
                    <a:pt x="474" y="179"/>
                    <a:pt x="474" y="177"/>
                    <a:pt x="474" y="176"/>
                  </a:cubicBezTo>
                  <a:cubicBezTo>
                    <a:pt x="467" y="148"/>
                    <a:pt x="460" y="120"/>
                    <a:pt x="453" y="93"/>
                  </a:cubicBezTo>
                  <a:cubicBezTo>
                    <a:pt x="452" y="90"/>
                    <a:pt x="453" y="87"/>
                    <a:pt x="453" y="84"/>
                  </a:cubicBezTo>
                  <a:cubicBezTo>
                    <a:pt x="454" y="84"/>
                    <a:pt x="456" y="84"/>
                    <a:pt x="457" y="84"/>
                  </a:cubicBezTo>
                  <a:cubicBezTo>
                    <a:pt x="459" y="87"/>
                    <a:pt x="462" y="90"/>
                    <a:pt x="463" y="93"/>
                  </a:cubicBezTo>
                  <a:cubicBezTo>
                    <a:pt x="472" y="117"/>
                    <a:pt x="481" y="59"/>
                    <a:pt x="491" y="82"/>
                  </a:cubicBezTo>
                  <a:cubicBezTo>
                    <a:pt x="496" y="93"/>
                    <a:pt x="501" y="104"/>
                    <a:pt x="516" y="113"/>
                  </a:cubicBezTo>
                  <a:cubicBezTo>
                    <a:pt x="523" y="117"/>
                    <a:pt x="528" y="81"/>
                    <a:pt x="530" y="87"/>
                  </a:cubicBezTo>
                  <a:cubicBezTo>
                    <a:pt x="535" y="103"/>
                    <a:pt x="541" y="58"/>
                    <a:pt x="541" y="74"/>
                  </a:cubicBezTo>
                  <a:cubicBezTo>
                    <a:pt x="541" y="92"/>
                    <a:pt x="556" y="65"/>
                    <a:pt x="561" y="81"/>
                  </a:cubicBezTo>
                  <a:cubicBezTo>
                    <a:pt x="562" y="80"/>
                    <a:pt x="563" y="79"/>
                    <a:pt x="563" y="78"/>
                  </a:cubicBezTo>
                  <a:cubicBezTo>
                    <a:pt x="561" y="58"/>
                    <a:pt x="561" y="80"/>
                    <a:pt x="558" y="60"/>
                  </a:cubicBezTo>
                  <a:cubicBezTo>
                    <a:pt x="556" y="43"/>
                    <a:pt x="552" y="26"/>
                    <a:pt x="550" y="9"/>
                  </a:cubicBezTo>
                  <a:cubicBezTo>
                    <a:pt x="549" y="6"/>
                    <a:pt x="551" y="3"/>
                    <a:pt x="551" y="1"/>
                  </a:cubicBezTo>
                  <a:cubicBezTo>
                    <a:pt x="553" y="1"/>
                    <a:pt x="554" y="0"/>
                    <a:pt x="556" y="0"/>
                  </a:cubicBezTo>
                  <a:cubicBezTo>
                    <a:pt x="557" y="3"/>
                    <a:pt x="560" y="6"/>
                    <a:pt x="561" y="9"/>
                  </a:cubicBezTo>
                  <a:cubicBezTo>
                    <a:pt x="564" y="22"/>
                    <a:pt x="566" y="35"/>
                    <a:pt x="569" y="48"/>
                  </a:cubicBezTo>
                  <a:cubicBezTo>
                    <a:pt x="570" y="50"/>
                    <a:pt x="571" y="53"/>
                    <a:pt x="572" y="55"/>
                  </a:cubicBezTo>
                  <a:cubicBezTo>
                    <a:pt x="573" y="55"/>
                    <a:pt x="574" y="55"/>
                    <a:pt x="575" y="55"/>
                  </a:cubicBezTo>
                  <a:cubicBezTo>
                    <a:pt x="575" y="49"/>
                    <a:pt x="575" y="44"/>
                    <a:pt x="575" y="39"/>
                  </a:cubicBezTo>
                  <a:cubicBezTo>
                    <a:pt x="577" y="39"/>
                    <a:pt x="578" y="39"/>
                    <a:pt x="579" y="39"/>
                  </a:cubicBezTo>
                  <a:cubicBezTo>
                    <a:pt x="581" y="41"/>
                    <a:pt x="584" y="43"/>
                    <a:pt x="584" y="46"/>
                  </a:cubicBezTo>
                  <a:cubicBezTo>
                    <a:pt x="591" y="70"/>
                    <a:pt x="599" y="52"/>
                    <a:pt x="603" y="76"/>
                  </a:cubicBezTo>
                  <a:cubicBezTo>
                    <a:pt x="608" y="108"/>
                    <a:pt x="611" y="139"/>
                    <a:pt x="612" y="170"/>
                  </a:cubicBezTo>
                  <a:cubicBezTo>
                    <a:pt x="613" y="201"/>
                    <a:pt x="611" y="725"/>
                    <a:pt x="611" y="756"/>
                  </a:cubicBezTo>
                  <a:cubicBezTo>
                    <a:pt x="610" y="789"/>
                    <a:pt x="610" y="821"/>
                    <a:pt x="610" y="854"/>
                  </a:cubicBezTo>
                  <a:cubicBezTo>
                    <a:pt x="610" y="877"/>
                    <a:pt x="610" y="900"/>
                    <a:pt x="610" y="923"/>
                  </a:cubicBezTo>
                  <a:cubicBezTo>
                    <a:pt x="611" y="932"/>
                    <a:pt x="612" y="941"/>
                    <a:pt x="612" y="949"/>
                  </a:cubicBezTo>
                  <a:cubicBezTo>
                    <a:pt x="613" y="954"/>
                    <a:pt x="613" y="958"/>
                    <a:pt x="613" y="962"/>
                  </a:cubicBezTo>
                  <a:cubicBezTo>
                    <a:pt x="612" y="966"/>
                    <a:pt x="610" y="969"/>
                    <a:pt x="610" y="973"/>
                  </a:cubicBezTo>
                  <a:cubicBezTo>
                    <a:pt x="610" y="975"/>
                    <a:pt x="614" y="979"/>
                    <a:pt x="612" y="980"/>
                  </a:cubicBezTo>
                  <a:cubicBezTo>
                    <a:pt x="606" y="982"/>
                    <a:pt x="610" y="984"/>
                    <a:pt x="614" y="985"/>
                  </a:cubicBezTo>
                  <a:cubicBezTo>
                    <a:pt x="607" y="987"/>
                    <a:pt x="608" y="989"/>
                    <a:pt x="615" y="992"/>
                  </a:cubicBezTo>
                  <a:cubicBezTo>
                    <a:pt x="613" y="992"/>
                    <a:pt x="612" y="992"/>
                    <a:pt x="610" y="992"/>
                  </a:cubicBezTo>
                  <a:cubicBezTo>
                    <a:pt x="611" y="994"/>
                    <a:pt x="611" y="996"/>
                    <a:pt x="612" y="998"/>
                  </a:cubicBezTo>
                  <a:cubicBezTo>
                    <a:pt x="606" y="999"/>
                    <a:pt x="608" y="1001"/>
                    <a:pt x="611" y="1003"/>
                  </a:cubicBezTo>
                  <a:cubicBezTo>
                    <a:pt x="611" y="1027"/>
                    <a:pt x="611" y="1051"/>
                    <a:pt x="611" y="1075"/>
                  </a:cubicBezTo>
                  <a:cubicBezTo>
                    <a:pt x="610" y="1075"/>
                    <a:pt x="608" y="1075"/>
                    <a:pt x="607" y="1075"/>
                  </a:cubicBezTo>
                  <a:cubicBezTo>
                    <a:pt x="605" y="1077"/>
                    <a:pt x="602" y="1079"/>
                    <a:pt x="602" y="1082"/>
                  </a:cubicBezTo>
                  <a:cubicBezTo>
                    <a:pt x="601" y="1092"/>
                    <a:pt x="600" y="1101"/>
                    <a:pt x="599" y="1111"/>
                  </a:cubicBezTo>
                  <a:cubicBezTo>
                    <a:pt x="599" y="1123"/>
                    <a:pt x="599" y="1134"/>
                    <a:pt x="599" y="1145"/>
                  </a:cubicBezTo>
                  <a:cubicBezTo>
                    <a:pt x="598" y="1145"/>
                    <a:pt x="596" y="1145"/>
                    <a:pt x="594" y="1145"/>
                  </a:cubicBezTo>
                  <a:cubicBezTo>
                    <a:pt x="594" y="996"/>
                    <a:pt x="594" y="847"/>
                    <a:pt x="594" y="698"/>
                  </a:cubicBezTo>
                  <a:cubicBezTo>
                    <a:pt x="593" y="698"/>
                    <a:pt x="591" y="698"/>
                    <a:pt x="589" y="698"/>
                  </a:cubicBezTo>
                  <a:cubicBezTo>
                    <a:pt x="589" y="886"/>
                    <a:pt x="588" y="1032"/>
                    <a:pt x="587" y="1220"/>
                  </a:cubicBezTo>
                  <a:cubicBezTo>
                    <a:pt x="589" y="1213"/>
                    <a:pt x="590" y="1248"/>
                    <a:pt x="591" y="1241"/>
                  </a:cubicBezTo>
                  <a:cubicBezTo>
                    <a:pt x="592" y="1219"/>
                    <a:pt x="594" y="1196"/>
                    <a:pt x="595" y="1174"/>
                  </a:cubicBezTo>
                  <a:cubicBezTo>
                    <a:pt x="596" y="1168"/>
                    <a:pt x="599" y="1167"/>
                    <a:pt x="611" y="1169"/>
                  </a:cubicBezTo>
                  <a:cubicBezTo>
                    <a:pt x="607" y="1171"/>
                    <a:pt x="603" y="1172"/>
                    <a:pt x="598" y="1174"/>
                  </a:cubicBezTo>
                  <a:cubicBezTo>
                    <a:pt x="603" y="1174"/>
                    <a:pt x="607" y="1174"/>
                    <a:pt x="613" y="1175"/>
                  </a:cubicBezTo>
                  <a:cubicBezTo>
                    <a:pt x="608" y="1177"/>
                    <a:pt x="605" y="1178"/>
                    <a:pt x="601" y="1179"/>
                  </a:cubicBezTo>
                  <a:cubicBezTo>
                    <a:pt x="605" y="1180"/>
                    <a:pt x="607" y="1180"/>
                    <a:pt x="612" y="1181"/>
                  </a:cubicBezTo>
                  <a:cubicBezTo>
                    <a:pt x="607" y="1183"/>
                    <a:pt x="604" y="1184"/>
                    <a:pt x="600" y="1185"/>
                  </a:cubicBezTo>
                  <a:cubicBezTo>
                    <a:pt x="604" y="1186"/>
                    <a:pt x="607" y="1186"/>
                    <a:pt x="611" y="1187"/>
                  </a:cubicBezTo>
                  <a:cubicBezTo>
                    <a:pt x="608" y="1188"/>
                    <a:pt x="605" y="1189"/>
                    <a:pt x="602" y="1191"/>
                  </a:cubicBezTo>
                  <a:cubicBezTo>
                    <a:pt x="605" y="1192"/>
                    <a:pt x="608" y="1192"/>
                    <a:pt x="610" y="1193"/>
                  </a:cubicBezTo>
                  <a:cubicBezTo>
                    <a:pt x="608" y="1194"/>
                    <a:pt x="606" y="1195"/>
                    <a:pt x="603" y="1197"/>
                  </a:cubicBezTo>
                  <a:cubicBezTo>
                    <a:pt x="616" y="1199"/>
                    <a:pt x="607" y="1201"/>
                    <a:pt x="603" y="1203"/>
                  </a:cubicBezTo>
                  <a:cubicBezTo>
                    <a:pt x="618" y="1205"/>
                    <a:pt x="603" y="1207"/>
                    <a:pt x="602" y="1209"/>
                  </a:cubicBezTo>
                  <a:cubicBezTo>
                    <a:pt x="605" y="1209"/>
                    <a:pt x="607" y="1210"/>
                    <a:pt x="612" y="1211"/>
                  </a:cubicBezTo>
                  <a:cubicBezTo>
                    <a:pt x="607" y="1212"/>
                    <a:pt x="604" y="1213"/>
                    <a:pt x="600" y="1214"/>
                  </a:cubicBezTo>
                  <a:cubicBezTo>
                    <a:pt x="605" y="1215"/>
                    <a:pt x="607" y="1216"/>
                    <a:pt x="610" y="1217"/>
                  </a:cubicBezTo>
                  <a:cubicBezTo>
                    <a:pt x="607" y="1218"/>
                    <a:pt x="605" y="1219"/>
                    <a:pt x="602" y="1221"/>
                  </a:cubicBezTo>
                  <a:cubicBezTo>
                    <a:pt x="605" y="1221"/>
                    <a:pt x="607" y="1222"/>
                    <a:pt x="610" y="1222"/>
                  </a:cubicBezTo>
                  <a:cubicBezTo>
                    <a:pt x="607" y="1224"/>
                    <a:pt x="604" y="1225"/>
                    <a:pt x="602" y="1226"/>
                  </a:cubicBezTo>
                  <a:cubicBezTo>
                    <a:pt x="605" y="1227"/>
                    <a:pt x="607" y="1228"/>
                    <a:pt x="612" y="1229"/>
                  </a:cubicBezTo>
                  <a:cubicBezTo>
                    <a:pt x="606" y="1230"/>
                    <a:pt x="603" y="1231"/>
                    <a:pt x="599" y="1232"/>
                  </a:cubicBezTo>
                  <a:cubicBezTo>
                    <a:pt x="600" y="1232"/>
                    <a:pt x="601" y="1233"/>
                    <a:pt x="602" y="1233"/>
                  </a:cubicBezTo>
                  <a:cubicBezTo>
                    <a:pt x="604" y="1233"/>
                    <a:pt x="607" y="1234"/>
                    <a:pt x="609" y="1234"/>
                  </a:cubicBezTo>
                  <a:cubicBezTo>
                    <a:pt x="597" y="1240"/>
                    <a:pt x="597" y="1244"/>
                    <a:pt x="608" y="1246"/>
                  </a:cubicBezTo>
                  <a:cubicBezTo>
                    <a:pt x="605" y="1248"/>
                    <a:pt x="600" y="1207"/>
                    <a:pt x="599" y="1209"/>
                  </a:cubicBezTo>
                  <a:cubicBezTo>
                    <a:pt x="597" y="1213"/>
                    <a:pt x="597" y="1216"/>
                    <a:pt x="596" y="1220"/>
                  </a:cubicBezTo>
                  <a:cubicBezTo>
                    <a:pt x="595" y="1236"/>
                    <a:pt x="594" y="1252"/>
                    <a:pt x="593" y="1269"/>
                  </a:cubicBezTo>
                  <a:cubicBezTo>
                    <a:pt x="591" y="1296"/>
                    <a:pt x="589" y="1224"/>
                    <a:pt x="587" y="1251"/>
                  </a:cubicBezTo>
                  <a:cubicBezTo>
                    <a:pt x="586" y="1276"/>
                    <a:pt x="585" y="1300"/>
                    <a:pt x="583" y="1324"/>
                  </a:cubicBezTo>
                  <a:cubicBezTo>
                    <a:pt x="583" y="1326"/>
                    <a:pt x="579" y="1327"/>
                    <a:pt x="578" y="1328"/>
                  </a:cubicBezTo>
                  <a:cubicBezTo>
                    <a:pt x="576" y="1322"/>
                    <a:pt x="576" y="1316"/>
                    <a:pt x="576" y="1311"/>
                  </a:cubicBezTo>
                  <a:cubicBezTo>
                    <a:pt x="576" y="1304"/>
                    <a:pt x="575" y="1297"/>
                    <a:pt x="575" y="1290"/>
                  </a:cubicBezTo>
                  <a:cubicBezTo>
                    <a:pt x="575" y="1289"/>
                    <a:pt x="574" y="1288"/>
                    <a:pt x="574" y="1286"/>
                  </a:cubicBezTo>
                  <a:cubicBezTo>
                    <a:pt x="573" y="1288"/>
                    <a:pt x="570" y="1289"/>
                    <a:pt x="570" y="1290"/>
                  </a:cubicBezTo>
                  <a:cubicBezTo>
                    <a:pt x="569" y="1306"/>
                    <a:pt x="567" y="1322"/>
                    <a:pt x="566" y="1338"/>
                  </a:cubicBezTo>
                  <a:cubicBezTo>
                    <a:pt x="564" y="1367"/>
                    <a:pt x="561" y="1397"/>
                    <a:pt x="559" y="1426"/>
                  </a:cubicBezTo>
                  <a:cubicBezTo>
                    <a:pt x="558" y="1444"/>
                    <a:pt x="557" y="1463"/>
                    <a:pt x="556" y="1481"/>
                  </a:cubicBezTo>
                  <a:cubicBezTo>
                    <a:pt x="555" y="1490"/>
                    <a:pt x="553" y="1499"/>
                    <a:pt x="552" y="1508"/>
                  </a:cubicBezTo>
                  <a:cubicBezTo>
                    <a:pt x="552" y="1519"/>
                    <a:pt x="552" y="1572"/>
                    <a:pt x="552" y="1582"/>
                  </a:cubicBezTo>
                  <a:cubicBezTo>
                    <a:pt x="552" y="1585"/>
                    <a:pt x="551" y="1587"/>
                    <a:pt x="551" y="1590"/>
                  </a:cubicBezTo>
                  <a:cubicBezTo>
                    <a:pt x="550" y="1590"/>
                    <a:pt x="549" y="1590"/>
                    <a:pt x="548" y="1590"/>
                  </a:cubicBezTo>
                  <a:cubicBezTo>
                    <a:pt x="547" y="1585"/>
                    <a:pt x="546" y="1579"/>
                    <a:pt x="546" y="1574"/>
                  </a:cubicBezTo>
                  <a:cubicBezTo>
                    <a:pt x="546" y="1552"/>
                    <a:pt x="547" y="1486"/>
                    <a:pt x="546" y="1464"/>
                  </a:cubicBezTo>
                  <a:cubicBezTo>
                    <a:pt x="546" y="1447"/>
                    <a:pt x="543" y="1430"/>
                    <a:pt x="543" y="1414"/>
                  </a:cubicBezTo>
                  <a:cubicBezTo>
                    <a:pt x="545" y="1356"/>
                    <a:pt x="548" y="1298"/>
                    <a:pt x="551" y="1241"/>
                  </a:cubicBezTo>
                  <a:cubicBezTo>
                    <a:pt x="555" y="1184"/>
                    <a:pt x="552" y="1221"/>
                    <a:pt x="552" y="1164"/>
                  </a:cubicBezTo>
                  <a:cubicBezTo>
                    <a:pt x="552" y="1060"/>
                    <a:pt x="552" y="988"/>
                    <a:pt x="547" y="884"/>
                  </a:cubicBezTo>
                  <a:cubicBezTo>
                    <a:pt x="544" y="825"/>
                    <a:pt x="543" y="781"/>
                    <a:pt x="537" y="723"/>
                  </a:cubicBezTo>
                  <a:cubicBezTo>
                    <a:pt x="537" y="721"/>
                    <a:pt x="537" y="719"/>
                    <a:pt x="536" y="717"/>
                  </a:cubicBezTo>
                  <a:cubicBezTo>
                    <a:pt x="536" y="715"/>
                    <a:pt x="535" y="713"/>
                    <a:pt x="535" y="711"/>
                  </a:cubicBezTo>
                  <a:cubicBezTo>
                    <a:pt x="533" y="711"/>
                    <a:pt x="533" y="712"/>
                    <a:pt x="533" y="712"/>
                  </a:cubicBezTo>
                  <a:cubicBezTo>
                    <a:pt x="534" y="748"/>
                    <a:pt x="536" y="785"/>
                    <a:pt x="537" y="821"/>
                  </a:cubicBezTo>
                  <a:cubicBezTo>
                    <a:pt x="538" y="834"/>
                    <a:pt x="537" y="847"/>
                    <a:pt x="538" y="859"/>
                  </a:cubicBezTo>
                  <a:cubicBezTo>
                    <a:pt x="539" y="882"/>
                    <a:pt x="541" y="904"/>
                    <a:pt x="541" y="927"/>
                  </a:cubicBezTo>
                  <a:cubicBezTo>
                    <a:pt x="542" y="942"/>
                    <a:pt x="541" y="957"/>
                    <a:pt x="540" y="972"/>
                  </a:cubicBezTo>
                  <a:cubicBezTo>
                    <a:pt x="540" y="978"/>
                    <a:pt x="539" y="984"/>
                    <a:pt x="540" y="990"/>
                  </a:cubicBezTo>
                  <a:cubicBezTo>
                    <a:pt x="540" y="998"/>
                    <a:pt x="541" y="1005"/>
                    <a:pt x="541" y="1012"/>
                  </a:cubicBezTo>
                  <a:cubicBezTo>
                    <a:pt x="542" y="1020"/>
                    <a:pt x="541" y="1029"/>
                    <a:pt x="542" y="1038"/>
                  </a:cubicBezTo>
                  <a:cubicBezTo>
                    <a:pt x="542" y="1047"/>
                    <a:pt x="545" y="1055"/>
                    <a:pt x="544" y="1064"/>
                  </a:cubicBezTo>
                  <a:cubicBezTo>
                    <a:pt x="544" y="1066"/>
                    <a:pt x="546" y="1069"/>
                    <a:pt x="545" y="1071"/>
                  </a:cubicBezTo>
                  <a:cubicBezTo>
                    <a:pt x="543" y="1074"/>
                    <a:pt x="540" y="1078"/>
                    <a:pt x="542" y="1079"/>
                  </a:cubicBezTo>
                  <a:cubicBezTo>
                    <a:pt x="549" y="1082"/>
                    <a:pt x="543" y="1083"/>
                    <a:pt x="540" y="1085"/>
                  </a:cubicBezTo>
                  <a:cubicBezTo>
                    <a:pt x="551" y="1087"/>
                    <a:pt x="544" y="1089"/>
                    <a:pt x="539" y="1091"/>
                  </a:cubicBezTo>
                  <a:cubicBezTo>
                    <a:pt x="552" y="1093"/>
                    <a:pt x="543" y="1095"/>
                    <a:pt x="540" y="1097"/>
                  </a:cubicBezTo>
                  <a:cubicBezTo>
                    <a:pt x="542" y="1098"/>
                    <a:pt x="544" y="1099"/>
                    <a:pt x="548" y="1100"/>
                  </a:cubicBezTo>
                  <a:cubicBezTo>
                    <a:pt x="544" y="1101"/>
                    <a:pt x="542" y="1102"/>
                    <a:pt x="538" y="1102"/>
                  </a:cubicBezTo>
                  <a:cubicBezTo>
                    <a:pt x="542" y="1104"/>
                    <a:pt x="544" y="1104"/>
                    <a:pt x="547" y="1105"/>
                  </a:cubicBezTo>
                  <a:cubicBezTo>
                    <a:pt x="544" y="1107"/>
                    <a:pt x="542" y="1108"/>
                    <a:pt x="539" y="1109"/>
                  </a:cubicBezTo>
                  <a:cubicBezTo>
                    <a:pt x="542" y="1110"/>
                    <a:pt x="544" y="1110"/>
                    <a:pt x="546" y="1111"/>
                  </a:cubicBezTo>
                  <a:cubicBezTo>
                    <a:pt x="544" y="1112"/>
                    <a:pt x="542" y="1114"/>
                    <a:pt x="539" y="1115"/>
                  </a:cubicBezTo>
                  <a:cubicBezTo>
                    <a:pt x="552" y="1117"/>
                    <a:pt x="541" y="1119"/>
                    <a:pt x="541" y="1121"/>
                  </a:cubicBezTo>
                  <a:cubicBezTo>
                    <a:pt x="542" y="1122"/>
                    <a:pt x="542" y="1124"/>
                    <a:pt x="541" y="1125"/>
                  </a:cubicBezTo>
                  <a:cubicBezTo>
                    <a:pt x="541" y="1126"/>
                    <a:pt x="541" y="1127"/>
                    <a:pt x="541" y="1127"/>
                  </a:cubicBezTo>
                  <a:cubicBezTo>
                    <a:pt x="541" y="1131"/>
                    <a:pt x="542" y="1134"/>
                    <a:pt x="542" y="1137"/>
                  </a:cubicBezTo>
                  <a:cubicBezTo>
                    <a:pt x="542" y="1140"/>
                    <a:pt x="541" y="1142"/>
                    <a:pt x="541" y="1145"/>
                  </a:cubicBezTo>
                  <a:cubicBezTo>
                    <a:pt x="541" y="1150"/>
                    <a:pt x="542" y="1155"/>
                    <a:pt x="542" y="1160"/>
                  </a:cubicBezTo>
                  <a:cubicBezTo>
                    <a:pt x="542" y="1165"/>
                    <a:pt x="541" y="1170"/>
                    <a:pt x="541" y="1175"/>
                  </a:cubicBezTo>
                  <a:cubicBezTo>
                    <a:pt x="542" y="1180"/>
                    <a:pt x="543" y="1185"/>
                    <a:pt x="543" y="1189"/>
                  </a:cubicBezTo>
                  <a:cubicBezTo>
                    <a:pt x="543" y="1194"/>
                    <a:pt x="540" y="1199"/>
                    <a:pt x="540" y="1204"/>
                  </a:cubicBezTo>
                  <a:cubicBezTo>
                    <a:pt x="540" y="1209"/>
                    <a:pt x="543" y="1214"/>
                    <a:pt x="543" y="1219"/>
                  </a:cubicBezTo>
                  <a:cubicBezTo>
                    <a:pt x="544" y="1226"/>
                    <a:pt x="544" y="1234"/>
                    <a:pt x="543" y="1242"/>
                  </a:cubicBezTo>
                  <a:cubicBezTo>
                    <a:pt x="543" y="1244"/>
                    <a:pt x="542" y="1247"/>
                    <a:pt x="543" y="1249"/>
                  </a:cubicBezTo>
                  <a:cubicBezTo>
                    <a:pt x="543" y="1252"/>
                    <a:pt x="539" y="1213"/>
                    <a:pt x="540" y="1215"/>
                  </a:cubicBezTo>
                  <a:cubicBezTo>
                    <a:pt x="543" y="1219"/>
                    <a:pt x="542" y="1223"/>
                    <a:pt x="540" y="1226"/>
                  </a:cubicBezTo>
                  <a:cubicBezTo>
                    <a:pt x="539" y="1229"/>
                    <a:pt x="542" y="1232"/>
                    <a:pt x="542" y="1235"/>
                  </a:cubicBezTo>
                  <a:cubicBezTo>
                    <a:pt x="543" y="1238"/>
                    <a:pt x="542" y="1240"/>
                    <a:pt x="542" y="1243"/>
                  </a:cubicBezTo>
                  <a:cubicBezTo>
                    <a:pt x="541" y="1246"/>
                    <a:pt x="542" y="1249"/>
                    <a:pt x="541" y="1252"/>
                  </a:cubicBezTo>
                  <a:cubicBezTo>
                    <a:pt x="541" y="1256"/>
                    <a:pt x="540" y="1259"/>
                    <a:pt x="540" y="1263"/>
                  </a:cubicBezTo>
                  <a:cubicBezTo>
                    <a:pt x="546" y="1265"/>
                    <a:pt x="541" y="1267"/>
                    <a:pt x="537" y="1269"/>
                  </a:cubicBezTo>
                  <a:cubicBezTo>
                    <a:pt x="539" y="1270"/>
                    <a:pt x="541" y="1270"/>
                    <a:pt x="543" y="1271"/>
                  </a:cubicBezTo>
                  <a:cubicBezTo>
                    <a:pt x="541" y="1272"/>
                    <a:pt x="539" y="1273"/>
                    <a:pt x="537" y="1274"/>
                  </a:cubicBezTo>
                  <a:cubicBezTo>
                    <a:pt x="539" y="1276"/>
                    <a:pt x="542" y="1277"/>
                    <a:pt x="541" y="1278"/>
                  </a:cubicBezTo>
                  <a:cubicBezTo>
                    <a:pt x="538" y="1279"/>
                    <a:pt x="536" y="1281"/>
                    <a:pt x="541" y="1283"/>
                  </a:cubicBezTo>
                  <a:cubicBezTo>
                    <a:pt x="536" y="1285"/>
                    <a:pt x="540" y="1288"/>
                    <a:pt x="540" y="1290"/>
                  </a:cubicBezTo>
                  <a:cubicBezTo>
                    <a:pt x="541" y="1292"/>
                    <a:pt x="539" y="1293"/>
                    <a:pt x="539" y="1294"/>
                  </a:cubicBezTo>
                  <a:cubicBezTo>
                    <a:pt x="539" y="1297"/>
                    <a:pt x="539" y="1299"/>
                    <a:pt x="539" y="1301"/>
                  </a:cubicBezTo>
                  <a:cubicBezTo>
                    <a:pt x="540" y="1301"/>
                    <a:pt x="541" y="1302"/>
                    <a:pt x="543" y="1302"/>
                  </a:cubicBezTo>
                  <a:cubicBezTo>
                    <a:pt x="540" y="1302"/>
                    <a:pt x="537" y="1303"/>
                    <a:pt x="534" y="1304"/>
                  </a:cubicBezTo>
                  <a:cubicBezTo>
                    <a:pt x="537" y="1305"/>
                    <a:pt x="539" y="1306"/>
                    <a:pt x="543" y="1308"/>
                  </a:cubicBezTo>
                  <a:cubicBezTo>
                    <a:pt x="540" y="1308"/>
                    <a:pt x="537" y="1309"/>
                    <a:pt x="534" y="1310"/>
                  </a:cubicBezTo>
                  <a:cubicBezTo>
                    <a:pt x="537" y="1311"/>
                    <a:pt x="539" y="1312"/>
                    <a:pt x="542" y="1313"/>
                  </a:cubicBezTo>
                  <a:cubicBezTo>
                    <a:pt x="539" y="1314"/>
                    <a:pt x="536" y="1315"/>
                    <a:pt x="533" y="1316"/>
                  </a:cubicBezTo>
                  <a:cubicBezTo>
                    <a:pt x="537" y="1317"/>
                    <a:pt x="539" y="1318"/>
                    <a:pt x="542" y="1319"/>
                  </a:cubicBezTo>
                  <a:cubicBezTo>
                    <a:pt x="539" y="1320"/>
                    <a:pt x="536" y="1321"/>
                    <a:pt x="533" y="1322"/>
                  </a:cubicBezTo>
                  <a:cubicBezTo>
                    <a:pt x="536" y="1323"/>
                    <a:pt x="538" y="1324"/>
                    <a:pt x="541" y="1325"/>
                  </a:cubicBezTo>
                  <a:cubicBezTo>
                    <a:pt x="538" y="1326"/>
                    <a:pt x="536" y="1327"/>
                    <a:pt x="534" y="1328"/>
                  </a:cubicBezTo>
                  <a:cubicBezTo>
                    <a:pt x="536" y="1329"/>
                    <a:pt x="538" y="1330"/>
                    <a:pt x="540" y="1331"/>
                  </a:cubicBezTo>
                  <a:cubicBezTo>
                    <a:pt x="537" y="1332"/>
                    <a:pt x="535" y="1333"/>
                    <a:pt x="531" y="1334"/>
                  </a:cubicBezTo>
                  <a:cubicBezTo>
                    <a:pt x="535" y="1335"/>
                    <a:pt x="537" y="1237"/>
                    <a:pt x="541" y="1239"/>
                  </a:cubicBezTo>
                  <a:cubicBezTo>
                    <a:pt x="537" y="1239"/>
                    <a:pt x="534" y="1240"/>
                    <a:pt x="531" y="1241"/>
                  </a:cubicBezTo>
                  <a:cubicBezTo>
                    <a:pt x="535" y="1243"/>
                    <a:pt x="537" y="1243"/>
                    <a:pt x="540" y="1244"/>
                  </a:cubicBezTo>
                  <a:cubicBezTo>
                    <a:pt x="531" y="1246"/>
                    <a:pt x="530" y="1248"/>
                    <a:pt x="540" y="1250"/>
                  </a:cubicBezTo>
                  <a:cubicBezTo>
                    <a:pt x="530" y="1252"/>
                    <a:pt x="535" y="1254"/>
                    <a:pt x="535" y="1256"/>
                  </a:cubicBezTo>
                  <a:cubicBezTo>
                    <a:pt x="536" y="1262"/>
                    <a:pt x="532" y="1267"/>
                    <a:pt x="531" y="1272"/>
                  </a:cubicBezTo>
                  <a:cubicBezTo>
                    <a:pt x="530" y="1285"/>
                    <a:pt x="530" y="1298"/>
                    <a:pt x="529" y="1310"/>
                  </a:cubicBezTo>
                  <a:cubicBezTo>
                    <a:pt x="526" y="1340"/>
                    <a:pt x="524" y="1369"/>
                    <a:pt x="521" y="1398"/>
                  </a:cubicBezTo>
                  <a:cubicBezTo>
                    <a:pt x="520" y="1419"/>
                    <a:pt x="519" y="1440"/>
                    <a:pt x="517" y="1462"/>
                  </a:cubicBezTo>
                  <a:cubicBezTo>
                    <a:pt x="516" y="1476"/>
                    <a:pt x="514" y="1489"/>
                    <a:pt x="513" y="1503"/>
                  </a:cubicBezTo>
                  <a:cubicBezTo>
                    <a:pt x="513" y="1504"/>
                    <a:pt x="511" y="1506"/>
                    <a:pt x="511" y="1507"/>
                  </a:cubicBezTo>
                  <a:cubicBezTo>
                    <a:pt x="509" y="1506"/>
                    <a:pt x="507" y="1504"/>
                    <a:pt x="507" y="1503"/>
                  </a:cubicBezTo>
                  <a:cubicBezTo>
                    <a:pt x="508" y="1492"/>
                    <a:pt x="508" y="1482"/>
                    <a:pt x="508" y="1471"/>
                  </a:cubicBezTo>
                  <a:cubicBezTo>
                    <a:pt x="509" y="1450"/>
                    <a:pt x="510" y="1429"/>
                    <a:pt x="510" y="1408"/>
                  </a:cubicBezTo>
                  <a:cubicBezTo>
                    <a:pt x="510" y="1394"/>
                    <a:pt x="510" y="1380"/>
                    <a:pt x="510" y="1367"/>
                  </a:cubicBezTo>
                  <a:cubicBezTo>
                    <a:pt x="506" y="1401"/>
                    <a:pt x="503" y="1477"/>
                    <a:pt x="500" y="1511"/>
                  </a:cubicBezTo>
                  <a:cubicBezTo>
                    <a:pt x="499" y="1529"/>
                    <a:pt x="498" y="1547"/>
                    <a:pt x="497" y="1565"/>
                  </a:cubicBezTo>
                  <a:cubicBezTo>
                    <a:pt x="497" y="1566"/>
                    <a:pt x="495" y="1567"/>
                    <a:pt x="493" y="1569"/>
                  </a:cubicBezTo>
                  <a:cubicBezTo>
                    <a:pt x="491" y="1567"/>
                    <a:pt x="490" y="1567"/>
                    <a:pt x="490" y="1566"/>
                  </a:cubicBezTo>
                  <a:cubicBezTo>
                    <a:pt x="490" y="1561"/>
                    <a:pt x="490" y="1555"/>
                    <a:pt x="489" y="1550"/>
                  </a:cubicBezTo>
                  <a:cubicBezTo>
                    <a:pt x="487" y="1537"/>
                    <a:pt x="482" y="1525"/>
                    <a:pt x="482" y="1512"/>
                  </a:cubicBezTo>
                  <a:cubicBezTo>
                    <a:pt x="481" y="1450"/>
                    <a:pt x="463" y="1410"/>
                    <a:pt x="463" y="1404"/>
                  </a:cubicBezTo>
                  <a:cubicBezTo>
                    <a:pt x="467" y="1292"/>
                    <a:pt x="473" y="1286"/>
                    <a:pt x="476" y="1175"/>
                  </a:cubicBezTo>
                  <a:cubicBezTo>
                    <a:pt x="480" y="1018"/>
                    <a:pt x="464" y="855"/>
                    <a:pt x="470" y="692"/>
                  </a:cubicBezTo>
                  <a:cubicBezTo>
                    <a:pt x="469" y="688"/>
                    <a:pt x="474" y="696"/>
                    <a:pt x="473" y="692"/>
                  </a:cubicBezTo>
                  <a:cubicBezTo>
                    <a:pt x="472" y="692"/>
                    <a:pt x="471" y="692"/>
                    <a:pt x="470" y="692"/>
                  </a:cubicBezTo>
                  <a:cubicBezTo>
                    <a:pt x="470" y="707"/>
                    <a:pt x="469" y="722"/>
                    <a:pt x="470" y="737"/>
                  </a:cubicBezTo>
                  <a:cubicBezTo>
                    <a:pt x="470" y="751"/>
                    <a:pt x="472" y="765"/>
                    <a:pt x="473" y="780"/>
                  </a:cubicBezTo>
                  <a:cubicBezTo>
                    <a:pt x="474" y="827"/>
                    <a:pt x="474" y="874"/>
                    <a:pt x="475" y="920"/>
                  </a:cubicBezTo>
                  <a:cubicBezTo>
                    <a:pt x="475" y="944"/>
                    <a:pt x="477" y="968"/>
                    <a:pt x="477" y="992"/>
                  </a:cubicBezTo>
                  <a:cubicBezTo>
                    <a:pt x="478" y="1023"/>
                    <a:pt x="477" y="1054"/>
                    <a:pt x="477" y="1085"/>
                  </a:cubicBezTo>
                  <a:cubicBezTo>
                    <a:pt x="477" y="1100"/>
                    <a:pt x="477" y="1115"/>
                    <a:pt x="476" y="1130"/>
                  </a:cubicBezTo>
                  <a:cubicBezTo>
                    <a:pt x="476" y="1145"/>
                    <a:pt x="476" y="1160"/>
                    <a:pt x="476" y="1175"/>
                  </a:cubicBezTo>
                  <a:cubicBezTo>
                    <a:pt x="476" y="1188"/>
                    <a:pt x="475" y="1200"/>
                    <a:pt x="475" y="1213"/>
                  </a:cubicBezTo>
                  <a:cubicBezTo>
                    <a:pt x="475" y="1222"/>
                    <a:pt x="475" y="1230"/>
                    <a:pt x="475" y="1239"/>
                  </a:cubicBezTo>
                  <a:cubicBezTo>
                    <a:pt x="474" y="1246"/>
                    <a:pt x="475" y="1253"/>
                    <a:pt x="474" y="1261"/>
                  </a:cubicBezTo>
                  <a:cubicBezTo>
                    <a:pt x="474" y="1267"/>
                    <a:pt x="473" y="1274"/>
                    <a:pt x="473" y="1280"/>
                  </a:cubicBezTo>
                  <a:cubicBezTo>
                    <a:pt x="473" y="1288"/>
                    <a:pt x="472" y="1295"/>
                    <a:pt x="472" y="1303"/>
                  </a:cubicBezTo>
                  <a:cubicBezTo>
                    <a:pt x="472" y="1307"/>
                    <a:pt x="473" y="1312"/>
                    <a:pt x="473" y="1317"/>
                  </a:cubicBezTo>
                  <a:cubicBezTo>
                    <a:pt x="473" y="1322"/>
                    <a:pt x="474" y="1326"/>
                    <a:pt x="473" y="1331"/>
                  </a:cubicBezTo>
                  <a:cubicBezTo>
                    <a:pt x="473" y="1334"/>
                    <a:pt x="471" y="1337"/>
                    <a:pt x="471" y="1340"/>
                  </a:cubicBezTo>
                  <a:cubicBezTo>
                    <a:pt x="471" y="1342"/>
                    <a:pt x="472" y="1345"/>
                    <a:pt x="473" y="1348"/>
                  </a:cubicBezTo>
                  <a:cubicBezTo>
                    <a:pt x="473" y="1351"/>
                    <a:pt x="472" y="1353"/>
                    <a:pt x="471" y="1356"/>
                  </a:cubicBezTo>
                  <a:cubicBezTo>
                    <a:pt x="471" y="1358"/>
                    <a:pt x="470" y="1361"/>
                    <a:pt x="470" y="1364"/>
                  </a:cubicBezTo>
                  <a:cubicBezTo>
                    <a:pt x="470" y="1367"/>
                    <a:pt x="472" y="1370"/>
                    <a:pt x="472" y="1373"/>
                  </a:cubicBezTo>
                  <a:cubicBezTo>
                    <a:pt x="472" y="1375"/>
                    <a:pt x="469" y="1280"/>
                    <a:pt x="468" y="1282"/>
                  </a:cubicBezTo>
                  <a:cubicBezTo>
                    <a:pt x="468" y="1285"/>
                    <a:pt x="471" y="1289"/>
                    <a:pt x="471" y="1292"/>
                  </a:cubicBezTo>
                  <a:cubicBezTo>
                    <a:pt x="471" y="1296"/>
                    <a:pt x="467" y="1301"/>
                    <a:pt x="469" y="1306"/>
                  </a:cubicBezTo>
                  <a:cubicBezTo>
                    <a:pt x="471" y="1315"/>
                    <a:pt x="466" y="1324"/>
                    <a:pt x="468" y="1333"/>
                  </a:cubicBezTo>
                  <a:cubicBezTo>
                    <a:pt x="469" y="1339"/>
                    <a:pt x="466" y="1345"/>
                    <a:pt x="466" y="1351"/>
                  </a:cubicBezTo>
                  <a:cubicBezTo>
                    <a:pt x="464" y="1363"/>
                    <a:pt x="463" y="1375"/>
                    <a:pt x="461" y="1387"/>
                  </a:cubicBezTo>
                  <a:cubicBezTo>
                    <a:pt x="460" y="1398"/>
                    <a:pt x="457" y="1409"/>
                    <a:pt x="455" y="1420"/>
                  </a:cubicBezTo>
                  <a:cubicBezTo>
                    <a:pt x="453" y="1440"/>
                    <a:pt x="452" y="1432"/>
                    <a:pt x="450" y="1453"/>
                  </a:cubicBezTo>
                  <a:cubicBezTo>
                    <a:pt x="448" y="1473"/>
                    <a:pt x="447" y="1493"/>
                    <a:pt x="445" y="1514"/>
                  </a:cubicBezTo>
                  <a:cubicBezTo>
                    <a:pt x="444" y="1540"/>
                    <a:pt x="442" y="1567"/>
                    <a:pt x="440" y="1594"/>
                  </a:cubicBezTo>
                  <a:cubicBezTo>
                    <a:pt x="440" y="1595"/>
                    <a:pt x="439" y="1596"/>
                    <a:pt x="439" y="1598"/>
                  </a:cubicBezTo>
                  <a:cubicBezTo>
                    <a:pt x="436" y="1597"/>
                    <a:pt x="435" y="1596"/>
                    <a:pt x="435" y="1595"/>
                  </a:cubicBezTo>
                  <a:cubicBezTo>
                    <a:pt x="435" y="1564"/>
                    <a:pt x="435" y="1532"/>
                    <a:pt x="436" y="1500"/>
                  </a:cubicBezTo>
                  <a:cubicBezTo>
                    <a:pt x="436" y="1473"/>
                    <a:pt x="439" y="1474"/>
                    <a:pt x="432" y="1447"/>
                  </a:cubicBezTo>
                  <a:cubicBezTo>
                    <a:pt x="432" y="1446"/>
                    <a:pt x="431" y="1445"/>
                    <a:pt x="431" y="1443"/>
                  </a:cubicBezTo>
                  <a:cubicBezTo>
                    <a:pt x="428" y="1452"/>
                    <a:pt x="427" y="1432"/>
                    <a:pt x="427" y="1440"/>
                  </a:cubicBezTo>
                  <a:cubicBezTo>
                    <a:pt x="424" y="1478"/>
                    <a:pt x="422" y="1516"/>
                    <a:pt x="420" y="1554"/>
                  </a:cubicBezTo>
                  <a:cubicBezTo>
                    <a:pt x="419" y="1559"/>
                    <a:pt x="418" y="1565"/>
                    <a:pt x="416" y="1570"/>
                  </a:cubicBezTo>
                  <a:cubicBezTo>
                    <a:pt x="415" y="1570"/>
                    <a:pt x="413" y="1570"/>
                    <a:pt x="412" y="1570"/>
                  </a:cubicBezTo>
                  <a:cubicBezTo>
                    <a:pt x="410" y="1533"/>
                    <a:pt x="408" y="1497"/>
                    <a:pt x="407" y="1460"/>
                  </a:cubicBezTo>
                  <a:cubicBezTo>
                    <a:pt x="407" y="1423"/>
                    <a:pt x="410" y="1415"/>
                    <a:pt x="411" y="1378"/>
                  </a:cubicBezTo>
                  <a:cubicBezTo>
                    <a:pt x="410" y="1378"/>
                    <a:pt x="409" y="1378"/>
                    <a:pt x="408" y="1378"/>
                  </a:cubicBezTo>
                  <a:cubicBezTo>
                    <a:pt x="395" y="1458"/>
                    <a:pt x="395" y="1610"/>
                    <a:pt x="385" y="1690"/>
                  </a:cubicBezTo>
                  <a:cubicBezTo>
                    <a:pt x="383" y="1690"/>
                    <a:pt x="381" y="1690"/>
                    <a:pt x="379" y="1690"/>
                  </a:cubicBezTo>
                  <a:cubicBezTo>
                    <a:pt x="383" y="1581"/>
                    <a:pt x="387" y="1500"/>
                    <a:pt x="391" y="1391"/>
                  </a:cubicBezTo>
                  <a:cubicBezTo>
                    <a:pt x="389" y="1391"/>
                    <a:pt x="388" y="1391"/>
                    <a:pt x="387" y="1391"/>
                  </a:cubicBezTo>
                  <a:cubicBezTo>
                    <a:pt x="382" y="1466"/>
                    <a:pt x="376" y="1514"/>
                    <a:pt x="370" y="1589"/>
                  </a:cubicBezTo>
                  <a:cubicBezTo>
                    <a:pt x="368" y="1589"/>
                    <a:pt x="367" y="1589"/>
                    <a:pt x="365" y="1589"/>
                  </a:cubicBezTo>
                  <a:cubicBezTo>
                    <a:pt x="363" y="1549"/>
                    <a:pt x="361" y="1537"/>
                    <a:pt x="359" y="1497"/>
                  </a:cubicBezTo>
                  <a:cubicBezTo>
                    <a:pt x="358" y="1497"/>
                    <a:pt x="357" y="1497"/>
                    <a:pt x="356" y="1497"/>
                  </a:cubicBezTo>
                  <a:cubicBezTo>
                    <a:pt x="355" y="1499"/>
                    <a:pt x="354" y="1501"/>
                    <a:pt x="354" y="1503"/>
                  </a:cubicBezTo>
                  <a:cubicBezTo>
                    <a:pt x="352" y="1530"/>
                    <a:pt x="350" y="1528"/>
                    <a:pt x="348" y="1554"/>
                  </a:cubicBezTo>
                  <a:cubicBezTo>
                    <a:pt x="346" y="1577"/>
                    <a:pt x="345" y="1600"/>
                    <a:pt x="343" y="1623"/>
                  </a:cubicBezTo>
                  <a:cubicBezTo>
                    <a:pt x="343" y="1625"/>
                    <a:pt x="340" y="1627"/>
                    <a:pt x="339" y="1629"/>
                  </a:cubicBezTo>
                  <a:cubicBezTo>
                    <a:pt x="338" y="1629"/>
                    <a:pt x="336" y="1628"/>
                    <a:pt x="335" y="1628"/>
                  </a:cubicBezTo>
                  <a:cubicBezTo>
                    <a:pt x="338" y="1549"/>
                    <a:pt x="341" y="1498"/>
                    <a:pt x="344" y="1418"/>
                  </a:cubicBezTo>
                  <a:cubicBezTo>
                    <a:pt x="342" y="1418"/>
                    <a:pt x="341" y="1418"/>
                    <a:pt x="340" y="1418"/>
                  </a:cubicBezTo>
                  <a:cubicBezTo>
                    <a:pt x="339" y="1425"/>
                    <a:pt x="338" y="1431"/>
                    <a:pt x="337" y="1438"/>
                  </a:cubicBezTo>
                  <a:cubicBezTo>
                    <a:pt x="334" y="1471"/>
                    <a:pt x="331" y="1503"/>
                    <a:pt x="329" y="1536"/>
                  </a:cubicBezTo>
                  <a:cubicBezTo>
                    <a:pt x="324" y="1583"/>
                    <a:pt x="320" y="1602"/>
                    <a:pt x="316" y="1649"/>
                  </a:cubicBezTo>
                  <a:cubicBezTo>
                    <a:pt x="315" y="1652"/>
                    <a:pt x="314" y="1654"/>
                    <a:pt x="313" y="1656"/>
                  </a:cubicBezTo>
                  <a:cubicBezTo>
                    <a:pt x="310" y="1656"/>
                    <a:pt x="310" y="1655"/>
                    <a:pt x="310" y="1655"/>
                  </a:cubicBezTo>
                  <a:cubicBezTo>
                    <a:pt x="311" y="1619"/>
                    <a:pt x="312" y="1583"/>
                    <a:pt x="313" y="1546"/>
                  </a:cubicBezTo>
                  <a:cubicBezTo>
                    <a:pt x="313" y="1529"/>
                    <a:pt x="314" y="1539"/>
                    <a:pt x="314" y="1521"/>
                  </a:cubicBezTo>
                  <a:cubicBezTo>
                    <a:pt x="314" y="1518"/>
                    <a:pt x="312" y="1515"/>
                    <a:pt x="310" y="1512"/>
                  </a:cubicBezTo>
                  <a:cubicBezTo>
                    <a:pt x="309" y="1512"/>
                    <a:pt x="308" y="1512"/>
                    <a:pt x="307" y="1513"/>
                  </a:cubicBezTo>
                  <a:cubicBezTo>
                    <a:pt x="307" y="1513"/>
                    <a:pt x="306" y="1514"/>
                    <a:pt x="306" y="1514"/>
                  </a:cubicBezTo>
                  <a:cubicBezTo>
                    <a:pt x="302" y="1531"/>
                    <a:pt x="308" y="1547"/>
                    <a:pt x="295" y="1564"/>
                  </a:cubicBezTo>
                  <a:cubicBezTo>
                    <a:pt x="291" y="1569"/>
                    <a:pt x="293" y="1548"/>
                    <a:pt x="292" y="1554"/>
                  </a:cubicBezTo>
                  <a:cubicBezTo>
                    <a:pt x="291" y="1558"/>
                    <a:pt x="291" y="1562"/>
                    <a:pt x="290" y="1565"/>
                  </a:cubicBezTo>
                  <a:cubicBezTo>
                    <a:pt x="288" y="1565"/>
                    <a:pt x="287" y="1565"/>
                    <a:pt x="285" y="1565"/>
                  </a:cubicBezTo>
                  <a:cubicBezTo>
                    <a:pt x="281" y="1475"/>
                    <a:pt x="292" y="1413"/>
                    <a:pt x="292" y="1323"/>
                  </a:cubicBezTo>
                  <a:cubicBezTo>
                    <a:pt x="291" y="1324"/>
                    <a:pt x="291" y="1325"/>
                    <a:pt x="291" y="1326"/>
                  </a:cubicBezTo>
                  <a:cubicBezTo>
                    <a:pt x="289" y="1360"/>
                    <a:pt x="286" y="1394"/>
                    <a:pt x="284" y="1428"/>
                  </a:cubicBezTo>
                  <a:cubicBezTo>
                    <a:pt x="282" y="1446"/>
                    <a:pt x="280" y="1464"/>
                    <a:pt x="278" y="1482"/>
                  </a:cubicBezTo>
                  <a:cubicBezTo>
                    <a:pt x="278" y="1483"/>
                    <a:pt x="277" y="1484"/>
                    <a:pt x="276" y="1485"/>
                  </a:cubicBezTo>
                  <a:cubicBezTo>
                    <a:pt x="275" y="1485"/>
                    <a:pt x="274" y="1485"/>
                    <a:pt x="273" y="1485"/>
                  </a:cubicBezTo>
                  <a:cubicBezTo>
                    <a:pt x="273" y="1466"/>
                    <a:pt x="273" y="1448"/>
                    <a:pt x="273" y="1430"/>
                  </a:cubicBezTo>
                  <a:cubicBezTo>
                    <a:pt x="271" y="1430"/>
                    <a:pt x="270" y="1430"/>
                    <a:pt x="268" y="1430"/>
                  </a:cubicBezTo>
                  <a:cubicBezTo>
                    <a:pt x="260" y="1523"/>
                    <a:pt x="252" y="1588"/>
                    <a:pt x="244" y="1681"/>
                  </a:cubicBezTo>
                  <a:cubicBezTo>
                    <a:pt x="243" y="1681"/>
                    <a:pt x="242" y="1681"/>
                    <a:pt x="240" y="1681"/>
                  </a:cubicBezTo>
                  <a:cubicBezTo>
                    <a:pt x="234" y="1606"/>
                    <a:pt x="244" y="1558"/>
                    <a:pt x="246" y="1483"/>
                  </a:cubicBezTo>
                  <a:cubicBezTo>
                    <a:pt x="244" y="1491"/>
                    <a:pt x="243" y="1500"/>
                    <a:pt x="243" y="1509"/>
                  </a:cubicBezTo>
                  <a:cubicBezTo>
                    <a:pt x="240" y="1546"/>
                    <a:pt x="238" y="1555"/>
                    <a:pt x="236" y="1592"/>
                  </a:cubicBezTo>
                  <a:cubicBezTo>
                    <a:pt x="235" y="1594"/>
                    <a:pt x="234" y="1597"/>
                    <a:pt x="233" y="1600"/>
                  </a:cubicBezTo>
                  <a:cubicBezTo>
                    <a:pt x="232" y="1600"/>
                    <a:pt x="230" y="1600"/>
                    <a:pt x="229" y="1600"/>
                  </a:cubicBezTo>
                  <a:cubicBezTo>
                    <a:pt x="224" y="1548"/>
                    <a:pt x="232" y="1524"/>
                    <a:pt x="226" y="1473"/>
                  </a:cubicBezTo>
                  <a:cubicBezTo>
                    <a:pt x="226" y="1474"/>
                    <a:pt x="226" y="1475"/>
                    <a:pt x="226" y="1476"/>
                  </a:cubicBezTo>
                  <a:cubicBezTo>
                    <a:pt x="223" y="1514"/>
                    <a:pt x="220" y="1523"/>
                    <a:pt x="217" y="1561"/>
                  </a:cubicBezTo>
                  <a:cubicBezTo>
                    <a:pt x="215" y="1587"/>
                    <a:pt x="212" y="1613"/>
                    <a:pt x="210" y="1639"/>
                  </a:cubicBezTo>
                  <a:cubicBezTo>
                    <a:pt x="210" y="1641"/>
                    <a:pt x="207" y="1642"/>
                    <a:pt x="206" y="1644"/>
                  </a:cubicBezTo>
                  <a:cubicBezTo>
                    <a:pt x="203" y="1641"/>
                    <a:pt x="203" y="1638"/>
                    <a:pt x="203" y="1636"/>
                  </a:cubicBezTo>
                  <a:cubicBezTo>
                    <a:pt x="203" y="1627"/>
                    <a:pt x="204" y="1617"/>
                    <a:pt x="204" y="1608"/>
                  </a:cubicBezTo>
                  <a:cubicBezTo>
                    <a:pt x="204" y="1575"/>
                    <a:pt x="204" y="1571"/>
                    <a:pt x="205" y="1538"/>
                  </a:cubicBezTo>
                  <a:cubicBezTo>
                    <a:pt x="209" y="1448"/>
                    <a:pt x="187" y="1363"/>
                    <a:pt x="191" y="1273"/>
                  </a:cubicBezTo>
                  <a:cubicBezTo>
                    <a:pt x="196" y="1173"/>
                    <a:pt x="198" y="1063"/>
                    <a:pt x="193" y="963"/>
                  </a:cubicBezTo>
                  <a:cubicBezTo>
                    <a:pt x="191" y="915"/>
                    <a:pt x="206" y="879"/>
                    <a:pt x="203" y="831"/>
                  </a:cubicBezTo>
                  <a:cubicBezTo>
                    <a:pt x="202" y="822"/>
                    <a:pt x="204" y="806"/>
                    <a:pt x="203" y="799"/>
                  </a:cubicBezTo>
                  <a:cubicBezTo>
                    <a:pt x="203" y="812"/>
                    <a:pt x="203" y="827"/>
                    <a:pt x="203" y="842"/>
                  </a:cubicBezTo>
                  <a:cubicBezTo>
                    <a:pt x="203" y="975"/>
                    <a:pt x="204" y="1108"/>
                    <a:pt x="194" y="1241"/>
                  </a:cubicBezTo>
                  <a:cubicBezTo>
                    <a:pt x="188" y="1314"/>
                    <a:pt x="184" y="1388"/>
                    <a:pt x="179" y="1462"/>
                  </a:cubicBezTo>
                  <a:cubicBezTo>
                    <a:pt x="175" y="1520"/>
                    <a:pt x="170" y="1620"/>
                    <a:pt x="166" y="1677"/>
                  </a:cubicBezTo>
                  <a:cubicBezTo>
                    <a:pt x="165" y="1690"/>
                    <a:pt x="162" y="1702"/>
                    <a:pt x="160" y="1714"/>
                  </a:cubicBezTo>
                  <a:cubicBezTo>
                    <a:pt x="160" y="1716"/>
                    <a:pt x="159" y="1717"/>
                    <a:pt x="158" y="1718"/>
                  </a:cubicBezTo>
                  <a:cubicBezTo>
                    <a:pt x="156" y="1718"/>
                    <a:pt x="155" y="1746"/>
                    <a:pt x="154" y="1746"/>
                  </a:cubicBezTo>
                  <a:cubicBezTo>
                    <a:pt x="154" y="1744"/>
                    <a:pt x="155" y="1743"/>
                    <a:pt x="155" y="1741"/>
                  </a:cubicBezTo>
                  <a:cubicBezTo>
                    <a:pt x="154" y="1728"/>
                    <a:pt x="153" y="1715"/>
                    <a:pt x="153" y="1702"/>
                  </a:cubicBezTo>
                  <a:cubicBezTo>
                    <a:pt x="152" y="1645"/>
                    <a:pt x="156" y="1587"/>
                    <a:pt x="156" y="1530"/>
                  </a:cubicBezTo>
                  <a:cubicBezTo>
                    <a:pt x="156" y="1452"/>
                    <a:pt x="148" y="1320"/>
                    <a:pt x="154" y="1243"/>
                  </a:cubicBezTo>
                  <a:cubicBezTo>
                    <a:pt x="161" y="1148"/>
                    <a:pt x="149" y="1015"/>
                    <a:pt x="165" y="920"/>
                  </a:cubicBezTo>
                  <a:cubicBezTo>
                    <a:pt x="165" y="911"/>
                    <a:pt x="168" y="926"/>
                    <a:pt x="167" y="917"/>
                  </a:cubicBezTo>
                  <a:cubicBezTo>
                    <a:pt x="166" y="918"/>
                    <a:pt x="166" y="919"/>
                    <a:pt x="166" y="921"/>
                  </a:cubicBezTo>
                  <a:cubicBezTo>
                    <a:pt x="164" y="977"/>
                    <a:pt x="162" y="1034"/>
                    <a:pt x="160" y="1091"/>
                  </a:cubicBezTo>
                  <a:cubicBezTo>
                    <a:pt x="158" y="1141"/>
                    <a:pt x="158" y="1192"/>
                    <a:pt x="154" y="1243"/>
                  </a:cubicBezTo>
                  <a:cubicBezTo>
                    <a:pt x="149" y="1314"/>
                    <a:pt x="141" y="1455"/>
                    <a:pt x="134" y="1526"/>
                  </a:cubicBezTo>
                  <a:cubicBezTo>
                    <a:pt x="132" y="1555"/>
                    <a:pt x="131" y="1583"/>
                    <a:pt x="127" y="1612"/>
                  </a:cubicBezTo>
                  <a:cubicBezTo>
                    <a:pt x="126" y="1624"/>
                    <a:pt x="115" y="1636"/>
                    <a:pt x="116" y="1649"/>
                  </a:cubicBezTo>
                  <a:cubicBezTo>
                    <a:pt x="117" y="1650"/>
                    <a:pt x="116" y="1652"/>
                    <a:pt x="115" y="1653"/>
                  </a:cubicBezTo>
                  <a:cubicBezTo>
                    <a:pt x="114" y="1653"/>
                    <a:pt x="114" y="1653"/>
                    <a:pt x="113" y="1653"/>
                  </a:cubicBezTo>
                  <a:cubicBezTo>
                    <a:pt x="112" y="1642"/>
                    <a:pt x="110" y="1631"/>
                    <a:pt x="109" y="1620"/>
                  </a:cubicBezTo>
                  <a:cubicBezTo>
                    <a:pt x="109" y="1620"/>
                    <a:pt x="108" y="1620"/>
                    <a:pt x="107" y="1620"/>
                  </a:cubicBezTo>
                  <a:cubicBezTo>
                    <a:pt x="105" y="1640"/>
                    <a:pt x="103" y="1661"/>
                    <a:pt x="101" y="1681"/>
                  </a:cubicBezTo>
                  <a:cubicBezTo>
                    <a:pt x="99" y="1681"/>
                    <a:pt x="97" y="1681"/>
                    <a:pt x="95" y="1681"/>
                  </a:cubicBezTo>
                  <a:cubicBezTo>
                    <a:pt x="94" y="1597"/>
                    <a:pt x="104" y="1442"/>
                    <a:pt x="106" y="1358"/>
                  </a:cubicBezTo>
                  <a:cubicBezTo>
                    <a:pt x="104" y="1367"/>
                    <a:pt x="103" y="1376"/>
                    <a:pt x="102" y="1386"/>
                  </a:cubicBezTo>
                  <a:cubicBezTo>
                    <a:pt x="97" y="1438"/>
                    <a:pt x="93" y="1561"/>
                    <a:pt x="88" y="1614"/>
                  </a:cubicBezTo>
                  <a:cubicBezTo>
                    <a:pt x="86" y="1634"/>
                    <a:pt x="85" y="1653"/>
                    <a:pt x="83" y="1672"/>
                  </a:cubicBezTo>
                  <a:cubicBezTo>
                    <a:pt x="83" y="1673"/>
                    <a:pt x="80" y="1675"/>
                    <a:pt x="78" y="1676"/>
                  </a:cubicBezTo>
                  <a:cubicBezTo>
                    <a:pt x="77" y="1674"/>
                    <a:pt x="74" y="1673"/>
                    <a:pt x="74" y="1672"/>
                  </a:cubicBezTo>
                  <a:cubicBezTo>
                    <a:pt x="74" y="1667"/>
                    <a:pt x="75" y="1662"/>
                    <a:pt x="75" y="1658"/>
                  </a:cubicBezTo>
                  <a:cubicBezTo>
                    <a:pt x="76" y="1640"/>
                    <a:pt x="77" y="1623"/>
                    <a:pt x="77" y="1606"/>
                  </a:cubicBezTo>
                  <a:cubicBezTo>
                    <a:pt x="78" y="1594"/>
                    <a:pt x="78" y="1582"/>
                    <a:pt x="78" y="1571"/>
                  </a:cubicBezTo>
                  <a:cubicBezTo>
                    <a:pt x="77" y="1576"/>
                    <a:pt x="75" y="1582"/>
                    <a:pt x="74" y="1588"/>
                  </a:cubicBezTo>
                  <a:cubicBezTo>
                    <a:pt x="73" y="1588"/>
                    <a:pt x="72" y="1588"/>
                    <a:pt x="71" y="1588"/>
                  </a:cubicBezTo>
                  <a:cubicBezTo>
                    <a:pt x="66" y="1546"/>
                    <a:pt x="70" y="1433"/>
                    <a:pt x="73" y="1390"/>
                  </a:cubicBezTo>
                  <a:cubicBezTo>
                    <a:pt x="75" y="1347"/>
                    <a:pt x="77" y="1304"/>
                    <a:pt x="80" y="1262"/>
                  </a:cubicBezTo>
                  <a:cubicBezTo>
                    <a:pt x="79" y="1262"/>
                    <a:pt x="108" y="1262"/>
                    <a:pt x="107" y="1262"/>
                  </a:cubicBezTo>
                  <a:cubicBezTo>
                    <a:pt x="98" y="1368"/>
                    <a:pt x="59" y="1544"/>
                    <a:pt x="49" y="1650"/>
                  </a:cubicBezTo>
                  <a:cubicBezTo>
                    <a:pt x="47" y="1650"/>
                    <a:pt x="45" y="1650"/>
                    <a:pt x="44" y="1650"/>
                  </a:cubicBezTo>
                  <a:cubicBezTo>
                    <a:pt x="44" y="1636"/>
                    <a:pt x="44" y="1623"/>
                    <a:pt x="44" y="1609"/>
                  </a:cubicBezTo>
                  <a:cubicBezTo>
                    <a:pt x="42" y="1609"/>
                    <a:pt x="41" y="1609"/>
                    <a:pt x="39" y="1609"/>
                  </a:cubicBezTo>
                  <a:cubicBezTo>
                    <a:pt x="38" y="1611"/>
                    <a:pt x="37" y="1614"/>
                    <a:pt x="35" y="1616"/>
                  </a:cubicBezTo>
                  <a:cubicBezTo>
                    <a:pt x="34" y="1616"/>
                    <a:pt x="32" y="1616"/>
                    <a:pt x="31" y="1616"/>
                  </a:cubicBezTo>
                  <a:cubicBezTo>
                    <a:pt x="33" y="1466"/>
                    <a:pt x="83" y="1246"/>
                    <a:pt x="85" y="1096"/>
                  </a:cubicBezTo>
                  <a:cubicBezTo>
                    <a:pt x="80" y="1153"/>
                    <a:pt x="76" y="1209"/>
                    <a:pt x="71" y="1266"/>
                  </a:cubicBezTo>
                  <a:cubicBezTo>
                    <a:pt x="65" y="1323"/>
                    <a:pt x="30" y="1450"/>
                    <a:pt x="24" y="1507"/>
                  </a:cubicBezTo>
                  <a:cubicBezTo>
                    <a:pt x="18" y="1563"/>
                    <a:pt x="12" y="1619"/>
                    <a:pt x="6" y="1675"/>
                  </a:cubicBezTo>
                  <a:cubicBezTo>
                    <a:pt x="5" y="1675"/>
                    <a:pt x="4" y="1675"/>
                    <a:pt x="2" y="1675"/>
                  </a:cubicBezTo>
                  <a:cubicBezTo>
                    <a:pt x="2" y="1674"/>
                    <a:pt x="2" y="1673"/>
                    <a:pt x="2" y="1672"/>
                  </a:cubicBezTo>
                  <a:cubicBezTo>
                    <a:pt x="2" y="1654"/>
                    <a:pt x="0" y="1636"/>
                    <a:pt x="2" y="1618"/>
                  </a:cubicBezTo>
                  <a:cubicBezTo>
                    <a:pt x="6" y="1558"/>
                    <a:pt x="11" y="1428"/>
                    <a:pt x="16" y="1368"/>
                  </a:cubicBezTo>
                  <a:cubicBezTo>
                    <a:pt x="22" y="1303"/>
                    <a:pt x="59" y="1238"/>
                    <a:pt x="62" y="1172"/>
                  </a:cubicBezTo>
                  <a:cubicBezTo>
                    <a:pt x="66" y="1110"/>
                    <a:pt x="67" y="1048"/>
                    <a:pt x="69" y="985"/>
                  </a:cubicBezTo>
                  <a:cubicBezTo>
                    <a:pt x="70" y="933"/>
                    <a:pt x="85" y="880"/>
                    <a:pt x="86" y="827"/>
                  </a:cubicBezTo>
                  <a:cubicBezTo>
                    <a:pt x="86" y="752"/>
                    <a:pt x="88" y="676"/>
                    <a:pt x="89" y="600"/>
                  </a:cubicBezTo>
                  <a:cubicBezTo>
                    <a:pt x="89" y="594"/>
                    <a:pt x="85" y="589"/>
                    <a:pt x="84" y="583"/>
                  </a:cubicBezTo>
                  <a:cubicBezTo>
                    <a:pt x="84" y="581"/>
                    <a:pt x="84" y="580"/>
                    <a:pt x="84" y="578"/>
                  </a:cubicBezTo>
                  <a:cubicBezTo>
                    <a:pt x="85" y="576"/>
                    <a:pt x="88" y="574"/>
                    <a:pt x="89" y="572"/>
                  </a:cubicBezTo>
                  <a:cubicBezTo>
                    <a:pt x="90" y="567"/>
                    <a:pt x="90" y="562"/>
                    <a:pt x="89" y="557"/>
                  </a:cubicBezTo>
                  <a:cubicBezTo>
                    <a:pt x="86" y="508"/>
                    <a:pt x="85" y="458"/>
                    <a:pt x="80" y="409"/>
                  </a:cubicBezTo>
                  <a:cubicBezTo>
                    <a:pt x="76" y="370"/>
                    <a:pt x="84" y="331"/>
                    <a:pt x="79" y="292"/>
                  </a:cubicBezTo>
                  <a:lnTo>
                    <a:pt x="84" y="281"/>
                  </a:lnTo>
                  <a:close/>
                  <a:moveTo>
                    <a:pt x="90" y="1067"/>
                  </a:moveTo>
                  <a:cubicBezTo>
                    <a:pt x="89" y="1067"/>
                    <a:pt x="89" y="1067"/>
                    <a:pt x="88" y="1067"/>
                  </a:cubicBezTo>
                  <a:cubicBezTo>
                    <a:pt x="86" y="1104"/>
                    <a:pt x="84" y="1140"/>
                    <a:pt x="83" y="1177"/>
                  </a:cubicBezTo>
                  <a:cubicBezTo>
                    <a:pt x="83" y="1177"/>
                    <a:pt x="84" y="1177"/>
                    <a:pt x="85" y="1177"/>
                  </a:cubicBezTo>
                  <a:cubicBezTo>
                    <a:pt x="87" y="1140"/>
                    <a:pt x="88" y="1104"/>
                    <a:pt x="90" y="1067"/>
                  </a:cubicBezTo>
                  <a:close/>
                  <a:moveTo>
                    <a:pt x="82" y="1213"/>
                  </a:moveTo>
                  <a:cubicBezTo>
                    <a:pt x="82" y="1213"/>
                    <a:pt x="83" y="1213"/>
                    <a:pt x="83" y="1213"/>
                  </a:cubicBezTo>
                  <a:cubicBezTo>
                    <a:pt x="83" y="1203"/>
                    <a:pt x="83" y="1194"/>
                    <a:pt x="83" y="1185"/>
                  </a:cubicBezTo>
                  <a:cubicBezTo>
                    <a:pt x="83" y="1185"/>
                    <a:pt x="82" y="1185"/>
                    <a:pt x="82" y="1185"/>
                  </a:cubicBezTo>
                  <a:cubicBezTo>
                    <a:pt x="82" y="1194"/>
                    <a:pt x="82" y="1203"/>
                    <a:pt x="82" y="121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>
              <a:off x="4056062" y="2554287"/>
              <a:ext cx="1531937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488" name="Google Shape;488;p30"/>
            <p:cNvSpPr txBox="1"/>
            <p:nvPr/>
          </p:nvSpPr>
          <p:spPr>
            <a:xfrm>
              <a:off x="3865562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740069DA-934C-1844-A482-EA92A042BB17}"/>
              </a:ext>
            </a:extLst>
          </p:cNvPr>
          <p:cNvGrpSpPr/>
          <p:nvPr/>
        </p:nvGrpSpPr>
        <p:grpSpPr>
          <a:xfrm>
            <a:off x="6442075" y="593725"/>
            <a:ext cx="2154237" cy="5819775"/>
            <a:chOff x="6442075" y="593725"/>
            <a:chExt cx="2154237" cy="5819775"/>
          </a:xfrm>
        </p:grpSpPr>
        <p:sp>
          <p:nvSpPr>
            <p:cNvPr id="481" name="Google Shape;481;p30"/>
            <p:cNvSpPr/>
            <p:nvPr/>
          </p:nvSpPr>
          <p:spPr>
            <a:xfrm>
              <a:off x="6442075" y="593725"/>
              <a:ext cx="2154237" cy="5819775"/>
            </a:xfrm>
            <a:custGeom>
              <a:avLst/>
              <a:gdLst/>
              <a:ahLst/>
              <a:cxnLst/>
              <a:rect l="l" t="t" r="r" b="b"/>
              <a:pathLst>
                <a:path w="615" h="1660" extrusionOk="0">
                  <a:moveTo>
                    <a:pt x="608" y="1010"/>
                  </a:moveTo>
                  <a:cubicBezTo>
                    <a:pt x="607" y="1010"/>
                    <a:pt x="606" y="1010"/>
                    <a:pt x="605" y="1010"/>
                  </a:cubicBezTo>
                  <a:cubicBezTo>
                    <a:pt x="603" y="1012"/>
                    <a:pt x="600" y="1015"/>
                    <a:pt x="600" y="1017"/>
                  </a:cubicBezTo>
                  <a:cubicBezTo>
                    <a:pt x="598" y="1027"/>
                    <a:pt x="597" y="1037"/>
                    <a:pt x="597" y="1047"/>
                  </a:cubicBezTo>
                  <a:cubicBezTo>
                    <a:pt x="597" y="1058"/>
                    <a:pt x="597" y="1069"/>
                    <a:pt x="597" y="1080"/>
                  </a:cubicBezTo>
                  <a:cubicBezTo>
                    <a:pt x="595" y="1080"/>
                    <a:pt x="594" y="1080"/>
                    <a:pt x="592" y="1080"/>
                  </a:cubicBezTo>
                  <a:cubicBezTo>
                    <a:pt x="592" y="932"/>
                    <a:pt x="592" y="783"/>
                    <a:pt x="592" y="634"/>
                  </a:cubicBezTo>
                  <a:cubicBezTo>
                    <a:pt x="591" y="634"/>
                    <a:pt x="589" y="634"/>
                    <a:pt x="588" y="634"/>
                  </a:cubicBezTo>
                  <a:cubicBezTo>
                    <a:pt x="587" y="822"/>
                    <a:pt x="586" y="1010"/>
                    <a:pt x="585" y="1198"/>
                  </a:cubicBezTo>
                  <a:cubicBezTo>
                    <a:pt x="587" y="1191"/>
                    <a:pt x="588" y="1184"/>
                    <a:pt x="589" y="1176"/>
                  </a:cubicBezTo>
                  <a:cubicBezTo>
                    <a:pt x="590" y="1154"/>
                    <a:pt x="592" y="1132"/>
                    <a:pt x="593" y="1109"/>
                  </a:cubicBezTo>
                  <a:cubicBezTo>
                    <a:pt x="594" y="1103"/>
                    <a:pt x="596" y="1103"/>
                    <a:pt x="609" y="1105"/>
                  </a:cubicBezTo>
                  <a:cubicBezTo>
                    <a:pt x="605" y="1106"/>
                    <a:pt x="601" y="1107"/>
                    <a:pt x="596" y="1109"/>
                  </a:cubicBezTo>
                  <a:cubicBezTo>
                    <a:pt x="601" y="1109"/>
                    <a:pt x="604" y="1110"/>
                    <a:pt x="610" y="1110"/>
                  </a:cubicBezTo>
                  <a:cubicBezTo>
                    <a:pt x="605" y="1112"/>
                    <a:pt x="602" y="1113"/>
                    <a:pt x="599" y="1115"/>
                  </a:cubicBezTo>
                  <a:cubicBezTo>
                    <a:pt x="602" y="1115"/>
                    <a:pt x="605" y="1116"/>
                    <a:pt x="609" y="1116"/>
                  </a:cubicBezTo>
                  <a:cubicBezTo>
                    <a:pt x="605" y="1118"/>
                    <a:pt x="602" y="1119"/>
                    <a:pt x="598" y="1120"/>
                  </a:cubicBezTo>
                  <a:cubicBezTo>
                    <a:pt x="602" y="1121"/>
                    <a:pt x="605" y="1122"/>
                    <a:pt x="609" y="1122"/>
                  </a:cubicBezTo>
                  <a:cubicBezTo>
                    <a:pt x="605" y="1124"/>
                    <a:pt x="603" y="1125"/>
                    <a:pt x="600" y="1126"/>
                  </a:cubicBezTo>
                  <a:cubicBezTo>
                    <a:pt x="603" y="1127"/>
                    <a:pt x="605" y="1128"/>
                    <a:pt x="608" y="1128"/>
                  </a:cubicBezTo>
                  <a:cubicBezTo>
                    <a:pt x="605" y="1130"/>
                    <a:pt x="603" y="1131"/>
                    <a:pt x="601" y="1132"/>
                  </a:cubicBezTo>
                  <a:cubicBezTo>
                    <a:pt x="613" y="1134"/>
                    <a:pt x="604" y="1136"/>
                    <a:pt x="601" y="1138"/>
                  </a:cubicBezTo>
                  <a:cubicBezTo>
                    <a:pt x="615" y="1141"/>
                    <a:pt x="601" y="1142"/>
                    <a:pt x="600" y="1144"/>
                  </a:cubicBezTo>
                  <a:cubicBezTo>
                    <a:pt x="603" y="1145"/>
                    <a:pt x="605" y="1145"/>
                    <a:pt x="609" y="1147"/>
                  </a:cubicBezTo>
                  <a:cubicBezTo>
                    <a:pt x="605" y="1148"/>
                    <a:pt x="602" y="1149"/>
                    <a:pt x="598" y="1150"/>
                  </a:cubicBezTo>
                  <a:cubicBezTo>
                    <a:pt x="603" y="1151"/>
                    <a:pt x="605" y="1151"/>
                    <a:pt x="608" y="1152"/>
                  </a:cubicBezTo>
                  <a:cubicBezTo>
                    <a:pt x="605" y="1153"/>
                    <a:pt x="602" y="1155"/>
                    <a:pt x="599" y="1156"/>
                  </a:cubicBezTo>
                  <a:cubicBezTo>
                    <a:pt x="602" y="1157"/>
                    <a:pt x="605" y="1157"/>
                    <a:pt x="608" y="1158"/>
                  </a:cubicBezTo>
                  <a:cubicBezTo>
                    <a:pt x="605" y="1159"/>
                    <a:pt x="602" y="1160"/>
                    <a:pt x="599" y="1162"/>
                  </a:cubicBezTo>
                  <a:cubicBezTo>
                    <a:pt x="602" y="1163"/>
                    <a:pt x="605" y="1163"/>
                    <a:pt x="609" y="1165"/>
                  </a:cubicBezTo>
                  <a:cubicBezTo>
                    <a:pt x="604" y="1166"/>
                    <a:pt x="600" y="1166"/>
                    <a:pt x="597" y="1167"/>
                  </a:cubicBezTo>
                  <a:cubicBezTo>
                    <a:pt x="598" y="1168"/>
                    <a:pt x="599" y="1168"/>
                    <a:pt x="600" y="1169"/>
                  </a:cubicBezTo>
                  <a:cubicBezTo>
                    <a:pt x="602" y="1169"/>
                    <a:pt x="604" y="1169"/>
                    <a:pt x="607" y="1170"/>
                  </a:cubicBezTo>
                  <a:cubicBezTo>
                    <a:pt x="595" y="1175"/>
                    <a:pt x="595" y="1180"/>
                    <a:pt x="605" y="1182"/>
                  </a:cubicBezTo>
                  <a:cubicBezTo>
                    <a:pt x="603" y="1183"/>
                    <a:pt x="598" y="1185"/>
                    <a:pt x="597" y="1187"/>
                  </a:cubicBezTo>
                  <a:cubicBezTo>
                    <a:pt x="595" y="1190"/>
                    <a:pt x="595" y="1194"/>
                    <a:pt x="594" y="1198"/>
                  </a:cubicBezTo>
                  <a:cubicBezTo>
                    <a:pt x="593" y="1214"/>
                    <a:pt x="592" y="1230"/>
                    <a:pt x="591" y="1246"/>
                  </a:cubicBezTo>
                  <a:cubicBezTo>
                    <a:pt x="589" y="1273"/>
                    <a:pt x="587" y="1300"/>
                    <a:pt x="586" y="1327"/>
                  </a:cubicBezTo>
                  <a:cubicBezTo>
                    <a:pt x="584" y="1352"/>
                    <a:pt x="583" y="1376"/>
                    <a:pt x="581" y="1400"/>
                  </a:cubicBezTo>
                  <a:cubicBezTo>
                    <a:pt x="581" y="1402"/>
                    <a:pt x="578" y="1403"/>
                    <a:pt x="576" y="1404"/>
                  </a:cubicBezTo>
                  <a:cubicBezTo>
                    <a:pt x="574" y="1398"/>
                    <a:pt x="575" y="1392"/>
                    <a:pt x="574" y="1387"/>
                  </a:cubicBezTo>
                  <a:cubicBezTo>
                    <a:pt x="574" y="1380"/>
                    <a:pt x="574" y="1373"/>
                    <a:pt x="573" y="1366"/>
                  </a:cubicBezTo>
                  <a:cubicBezTo>
                    <a:pt x="573" y="1365"/>
                    <a:pt x="573" y="1364"/>
                    <a:pt x="572" y="1362"/>
                  </a:cubicBezTo>
                  <a:cubicBezTo>
                    <a:pt x="571" y="1364"/>
                    <a:pt x="569" y="1365"/>
                    <a:pt x="569" y="1366"/>
                  </a:cubicBezTo>
                  <a:cubicBezTo>
                    <a:pt x="567" y="1382"/>
                    <a:pt x="566" y="1398"/>
                    <a:pt x="565" y="1414"/>
                  </a:cubicBezTo>
                  <a:cubicBezTo>
                    <a:pt x="563" y="1444"/>
                    <a:pt x="560" y="1473"/>
                    <a:pt x="558" y="1502"/>
                  </a:cubicBezTo>
                  <a:cubicBezTo>
                    <a:pt x="557" y="1520"/>
                    <a:pt x="556" y="1539"/>
                    <a:pt x="555" y="1557"/>
                  </a:cubicBezTo>
                  <a:cubicBezTo>
                    <a:pt x="554" y="1566"/>
                    <a:pt x="552" y="1575"/>
                    <a:pt x="552" y="1584"/>
                  </a:cubicBezTo>
                  <a:cubicBezTo>
                    <a:pt x="551" y="1595"/>
                    <a:pt x="551" y="1606"/>
                    <a:pt x="551" y="1616"/>
                  </a:cubicBezTo>
                  <a:cubicBezTo>
                    <a:pt x="551" y="1619"/>
                    <a:pt x="551" y="1621"/>
                    <a:pt x="550" y="1624"/>
                  </a:cubicBezTo>
                  <a:cubicBezTo>
                    <a:pt x="549" y="1624"/>
                    <a:pt x="548" y="1624"/>
                    <a:pt x="547" y="1624"/>
                  </a:cubicBezTo>
                  <a:cubicBezTo>
                    <a:pt x="546" y="1618"/>
                    <a:pt x="545" y="1613"/>
                    <a:pt x="545" y="1608"/>
                  </a:cubicBezTo>
                  <a:cubicBezTo>
                    <a:pt x="545" y="1585"/>
                    <a:pt x="541" y="1579"/>
                    <a:pt x="535" y="1535"/>
                  </a:cubicBezTo>
                  <a:cubicBezTo>
                    <a:pt x="535" y="1519"/>
                    <a:pt x="529" y="1495"/>
                    <a:pt x="530" y="1478"/>
                  </a:cubicBezTo>
                  <a:cubicBezTo>
                    <a:pt x="532" y="1421"/>
                    <a:pt x="524" y="1396"/>
                    <a:pt x="527" y="1339"/>
                  </a:cubicBezTo>
                  <a:cubicBezTo>
                    <a:pt x="531" y="1282"/>
                    <a:pt x="540" y="1204"/>
                    <a:pt x="540" y="1147"/>
                  </a:cubicBezTo>
                  <a:cubicBezTo>
                    <a:pt x="540" y="1043"/>
                    <a:pt x="541" y="940"/>
                    <a:pt x="537" y="835"/>
                  </a:cubicBezTo>
                  <a:cubicBezTo>
                    <a:pt x="534" y="777"/>
                    <a:pt x="527" y="719"/>
                    <a:pt x="537" y="658"/>
                  </a:cubicBezTo>
                  <a:cubicBezTo>
                    <a:pt x="537" y="656"/>
                    <a:pt x="536" y="654"/>
                    <a:pt x="536" y="652"/>
                  </a:cubicBezTo>
                  <a:cubicBezTo>
                    <a:pt x="535" y="650"/>
                    <a:pt x="535" y="648"/>
                    <a:pt x="535" y="646"/>
                  </a:cubicBezTo>
                  <a:cubicBezTo>
                    <a:pt x="533" y="647"/>
                    <a:pt x="532" y="647"/>
                    <a:pt x="532" y="647"/>
                  </a:cubicBezTo>
                  <a:cubicBezTo>
                    <a:pt x="534" y="684"/>
                    <a:pt x="536" y="720"/>
                    <a:pt x="537" y="757"/>
                  </a:cubicBezTo>
                  <a:cubicBezTo>
                    <a:pt x="537" y="769"/>
                    <a:pt x="537" y="782"/>
                    <a:pt x="537" y="794"/>
                  </a:cubicBezTo>
                  <a:cubicBezTo>
                    <a:pt x="538" y="817"/>
                    <a:pt x="540" y="840"/>
                    <a:pt x="541" y="862"/>
                  </a:cubicBezTo>
                  <a:cubicBezTo>
                    <a:pt x="541" y="877"/>
                    <a:pt x="540" y="892"/>
                    <a:pt x="540" y="907"/>
                  </a:cubicBezTo>
                  <a:cubicBezTo>
                    <a:pt x="540" y="913"/>
                    <a:pt x="539" y="920"/>
                    <a:pt x="539" y="926"/>
                  </a:cubicBezTo>
                  <a:cubicBezTo>
                    <a:pt x="539" y="933"/>
                    <a:pt x="541" y="940"/>
                    <a:pt x="541" y="947"/>
                  </a:cubicBezTo>
                  <a:cubicBezTo>
                    <a:pt x="541" y="956"/>
                    <a:pt x="541" y="965"/>
                    <a:pt x="541" y="973"/>
                  </a:cubicBezTo>
                  <a:cubicBezTo>
                    <a:pt x="542" y="982"/>
                    <a:pt x="545" y="991"/>
                    <a:pt x="544" y="999"/>
                  </a:cubicBezTo>
                  <a:cubicBezTo>
                    <a:pt x="544" y="1002"/>
                    <a:pt x="545" y="1004"/>
                    <a:pt x="544" y="1006"/>
                  </a:cubicBezTo>
                  <a:cubicBezTo>
                    <a:pt x="543" y="1009"/>
                    <a:pt x="539" y="1013"/>
                    <a:pt x="542" y="1015"/>
                  </a:cubicBezTo>
                  <a:cubicBezTo>
                    <a:pt x="548" y="1018"/>
                    <a:pt x="543" y="1019"/>
                    <a:pt x="540" y="1021"/>
                  </a:cubicBezTo>
                  <a:cubicBezTo>
                    <a:pt x="551" y="1023"/>
                    <a:pt x="543" y="1025"/>
                    <a:pt x="539" y="1027"/>
                  </a:cubicBezTo>
                  <a:cubicBezTo>
                    <a:pt x="551" y="1029"/>
                    <a:pt x="543" y="1031"/>
                    <a:pt x="539" y="1032"/>
                  </a:cubicBezTo>
                  <a:cubicBezTo>
                    <a:pt x="542" y="1033"/>
                    <a:pt x="544" y="1034"/>
                    <a:pt x="547" y="1035"/>
                  </a:cubicBezTo>
                  <a:cubicBezTo>
                    <a:pt x="544" y="1036"/>
                    <a:pt x="541" y="1037"/>
                    <a:pt x="538" y="1038"/>
                  </a:cubicBezTo>
                  <a:cubicBezTo>
                    <a:pt x="541" y="1039"/>
                    <a:pt x="543" y="1040"/>
                    <a:pt x="546" y="1041"/>
                  </a:cubicBezTo>
                  <a:cubicBezTo>
                    <a:pt x="543" y="1042"/>
                    <a:pt x="541" y="1043"/>
                    <a:pt x="539" y="1044"/>
                  </a:cubicBezTo>
                  <a:cubicBezTo>
                    <a:pt x="541" y="1045"/>
                    <a:pt x="543" y="1046"/>
                    <a:pt x="546" y="1046"/>
                  </a:cubicBezTo>
                  <a:cubicBezTo>
                    <a:pt x="543" y="1048"/>
                    <a:pt x="541" y="1049"/>
                    <a:pt x="539" y="1050"/>
                  </a:cubicBezTo>
                  <a:cubicBezTo>
                    <a:pt x="551" y="1052"/>
                    <a:pt x="540" y="1054"/>
                    <a:pt x="540" y="1056"/>
                  </a:cubicBezTo>
                  <a:cubicBezTo>
                    <a:pt x="541" y="1058"/>
                    <a:pt x="541" y="1059"/>
                    <a:pt x="541" y="1061"/>
                  </a:cubicBezTo>
                  <a:cubicBezTo>
                    <a:pt x="541" y="1061"/>
                    <a:pt x="540" y="1062"/>
                    <a:pt x="540" y="1063"/>
                  </a:cubicBezTo>
                  <a:cubicBezTo>
                    <a:pt x="541" y="1066"/>
                    <a:pt x="542" y="1069"/>
                    <a:pt x="542" y="1072"/>
                  </a:cubicBezTo>
                  <a:cubicBezTo>
                    <a:pt x="542" y="1075"/>
                    <a:pt x="540" y="1078"/>
                    <a:pt x="540" y="1081"/>
                  </a:cubicBezTo>
                  <a:cubicBezTo>
                    <a:pt x="540" y="1086"/>
                    <a:pt x="542" y="1091"/>
                    <a:pt x="542" y="1096"/>
                  </a:cubicBezTo>
                  <a:cubicBezTo>
                    <a:pt x="542" y="1101"/>
                    <a:pt x="541" y="1105"/>
                    <a:pt x="541" y="1110"/>
                  </a:cubicBezTo>
                  <a:cubicBezTo>
                    <a:pt x="541" y="1115"/>
                    <a:pt x="543" y="1120"/>
                    <a:pt x="542" y="1125"/>
                  </a:cubicBezTo>
                  <a:cubicBezTo>
                    <a:pt x="542" y="1130"/>
                    <a:pt x="540" y="1134"/>
                    <a:pt x="540" y="1139"/>
                  </a:cubicBezTo>
                  <a:cubicBezTo>
                    <a:pt x="540" y="1144"/>
                    <a:pt x="543" y="1149"/>
                    <a:pt x="543" y="1154"/>
                  </a:cubicBezTo>
                  <a:cubicBezTo>
                    <a:pt x="543" y="1162"/>
                    <a:pt x="544" y="1170"/>
                    <a:pt x="542" y="1177"/>
                  </a:cubicBezTo>
                  <a:cubicBezTo>
                    <a:pt x="542" y="1180"/>
                    <a:pt x="542" y="1182"/>
                    <a:pt x="542" y="1184"/>
                  </a:cubicBezTo>
                  <a:cubicBezTo>
                    <a:pt x="543" y="1187"/>
                    <a:pt x="538" y="1190"/>
                    <a:pt x="540" y="1193"/>
                  </a:cubicBezTo>
                  <a:cubicBezTo>
                    <a:pt x="542" y="1197"/>
                    <a:pt x="541" y="1200"/>
                    <a:pt x="540" y="1204"/>
                  </a:cubicBezTo>
                  <a:cubicBezTo>
                    <a:pt x="539" y="1207"/>
                    <a:pt x="542" y="1210"/>
                    <a:pt x="542" y="1212"/>
                  </a:cubicBezTo>
                  <a:cubicBezTo>
                    <a:pt x="542" y="1215"/>
                    <a:pt x="541" y="1218"/>
                    <a:pt x="541" y="1221"/>
                  </a:cubicBezTo>
                  <a:cubicBezTo>
                    <a:pt x="541" y="1224"/>
                    <a:pt x="541" y="1227"/>
                    <a:pt x="541" y="1230"/>
                  </a:cubicBezTo>
                  <a:cubicBezTo>
                    <a:pt x="540" y="1233"/>
                    <a:pt x="540" y="1237"/>
                    <a:pt x="539" y="1241"/>
                  </a:cubicBezTo>
                  <a:cubicBezTo>
                    <a:pt x="545" y="1242"/>
                    <a:pt x="540" y="1244"/>
                    <a:pt x="537" y="1246"/>
                  </a:cubicBezTo>
                  <a:cubicBezTo>
                    <a:pt x="539" y="1247"/>
                    <a:pt x="540" y="1248"/>
                    <a:pt x="542" y="1249"/>
                  </a:cubicBezTo>
                  <a:cubicBezTo>
                    <a:pt x="540" y="1250"/>
                    <a:pt x="539" y="1251"/>
                    <a:pt x="537" y="1252"/>
                  </a:cubicBezTo>
                  <a:cubicBezTo>
                    <a:pt x="538" y="1253"/>
                    <a:pt x="541" y="1255"/>
                    <a:pt x="541" y="1255"/>
                  </a:cubicBezTo>
                  <a:cubicBezTo>
                    <a:pt x="538" y="1257"/>
                    <a:pt x="536" y="1259"/>
                    <a:pt x="541" y="1260"/>
                  </a:cubicBezTo>
                  <a:cubicBezTo>
                    <a:pt x="536" y="1263"/>
                    <a:pt x="539" y="1265"/>
                    <a:pt x="540" y="1268"/>
                  </a:cubicBezTo>
                  <a:cubicBezTo>
                    <a:pt x="540" y="1269"/>
                    <a:pt x="539" y="1271"/>
                    <a:pt x="539" y="1271"/>
                  </a:cubicBezTo>
                  <a:cubicBezTo>
                    <a:pt x="539" y="1275"/>
                    <a:pt x="539" y="1277"/>
                    <a:pt x="539" y="1279"/>
                  </a:cubicBezTo>
                  <a:cubicBezTo>
                    <a:pt x="540" y="1279"/>
                    <a:pt x="541" y="1279"/>
                    <a:pt x="542" y="1279"/>
                  </a:cubicBezTo>
                  <a:cubicBezTo>
                    <a:pt x="539" y="1280"/>
                    <a:pt x="537" y="1281"/>
                    <a:pt x="533" y="1281"/>
                  </a:cubicBezTo>
                  <a:cubicBezTo>
                    <a:pt x="537" y="1283"/>
                    <a:pt x="539" y="1284"/>
                    <a:pt x="543" y="1285"/>
                  </a:cubicBezTo>
                  <a:cubicBezTo>
                    <a:pt x="539" y="1286"/>
                    <a:pt x="536" y="1287"/>
                    <a:pt x="533" y="1287"/>
                  </a:cubicBezTo>
                  <a:cubicBezTo>
                    <a:pt x="537" y="1289"/>
                    <a:pt x="539" y="1290"/>
                    <a:pt x="541" y="1291"/>
                  </a:cubicBezTo>
                  <a:cubicBezTo>
                    <a:pt x="538" y="1292"/>
                    <a:pt x="536" y="1293"/>
                    <a:pt x="533" y="1293"/>
                  </a:cubicBezTo>
                  <a:cubicBezTo>
                    <a:pt x="537" y="1295"/>
                    <a:pt x="538" y="1296"/>
                    <a:pt x="541" y="1297"/>
                  </a:cubicBezTo>
                  <a:cubicBezTo>
                    <a:pt x="538" y="1298"/>
                    <a:pt x="536" y="1298"/>
                    <a:pt x="532" y="1299"/>
                  </a:cubicBezTo>
                  <a:cubicBezTo>
                    <a:pt x="536" y="1301"/>
                    <a:pt x="538" y="1302"/>
                    <a:pt x="540" y="1303"/>
                  </a:cubicBezTo>
                  <a:cubicBezTo>
                    <a:pt x="538" y="1304"/>
                    <a:pt x="536" y="1304"/>
                    <a:pt x="534" y="1305"/>
                  </a:cubicBezTo>
                  <a:cubicBezTo>
                    <a:pt x="536" y="1307"/>
                    <a:pt x="537" y="1307"/>
                    <a:pt x="540" y="1309"/>
                  </a:cubicBezTo>
                  <a:cubicBezTo>
                    <a:pt x="537" y="1310"/>
                    <a:pt x="534" y="1310"/>
                    <a:pt x="531" y="1311"/>
                  </a:cubicBezTo>
                  <a:cubicBezTo>
                    <a:pt x="535" y="1313"/>
                    <a:pt x="537" y="1313"/>
                    <a:pt x="540" y="1315"/>
                  </a:cubicBezTo>
                  <a:cubicBezTo>
                    <a:pt x="537" y="1316"/>
                    <a:pt x="534" y="1316"/>
                    <a:pt x="531" y="1317"/>
                  </a:cubicBezTo>
                  <a:cubicBezTo>
                    <a:pt x="535" y="1319"/>
                    <a:pt x="537" y="1319"/>
                    <a:pt x="540" y="1321"/>
                  </a:cubicBezTo>
                  <a:cubicBezTo>
                    <a:pt x="531" y="1322"/>
                    <a:pt x="530" y="1324"/>
                    <a:pt x="539" y="1326"/>
                  </a:cubicBezTo>
                  <a:cubicBezTo>
                    <a:pt x="530" y="1328"/>
                    <a:pt x="535" y="1330"/>
                    <a:pt x="535" y="1333"/>
                  </a:cubicBezTo>
                  <a:cubicBezTo>
                    <a:pt x="535" y="1338"/>
                    <a:pt x="531" y="1343"/>
                    <a:pt x="531" y="1348"/>
                  </a:cubicBezTo>
                  <a:cubicBezTo>
                    <a:pt x="530" y="1361"/>
                    <a:pt x="529" y="1374"/>
                    <a:pt x="528" y="1387"/>
                  </a:cubicBezTo>
                  <a:cubicBezTo>
                    <a:pt x="526" y="1416"/>
                    <a:pt x="524" y="1445"/>
                    <a:pt x="522" y="1474"/>
                  </a:cubicBezTo>
                  <a:cubicBezTo>
                    <a:pt x="520" y="1495"/>
                    <a:pt x="519" y="1517"/>
                    <a:pt x="517" y="1538"/>
                  </a:cubicBezTo>
                  <a:cubicBezTo>
                    <a:pt x="516" y="1552"/>
                    <a:pt x="515" y="1565"/>
                    <a:pt x="513" y="1579"/>
                  </a:cubicBezTo>
                  <a:cubicBezTo>
                    <a:pt x="513" y="1580"/>
                    <a:pt x="512" y="1582"/>
                    <a:pt x="511" y="1583"/>
                  </a:cubicBezTo>
                  <a:cubicBezTo>
                    <a:pt x="510" y="1582"/>
                    <a:pt x="508" y="1580"/>
                    <a:pt x="508" y="1579"/>
                  </a:cubicBezTo>
                  <a:cubicBezTo>
                    <a:pt x="508" y="1568"/>
                    <a:pt x="509" y="1558"/>
                    <a:pt x="509" y="1547"/>
                  </a:cubicBezTo>
                  <a:cubicBezTo>
                    <a:pt x="510" y="1526"/>
                    <a:pt x="510" y="1505"/>
                    <a:pt x="510" y="1484"/>
                  </a:cubicBezTo>
                  <a:cubicBezTo>
                    <a:pt x="511" y="1470"/>
                    <a:pt x="511" y="1456"/>
                    <a:pt x="511" y="1443"/>
                  </a:cubicBezTo>
                  <a:cubicBezTo>
                    <a:pt x="507" y="1477"/>
                    <a:pt x="504" y="1511"/>
                    <a:pt x="501" y="1545"/>
                  </a:cubicBezTo>
                  <a:cubicBezTo>
                    <a:pt x="499" y="1563"/>
                    <a:pt x="499" y="1580"/>
                    <a:pt x="498" y="1598"/>
                  </a:cubicBezTo>
                  <a:cubicBezTo>
                    <a:pt x="498" y="1600"/>
                    <a:pt x="496" y="1601"/>
                    <a:pt x="494" y="1603"/>
                  </a:cubicBezTo>
                  <a:cubicBezTo>
                    <a:pt x="492" y="1601"/>
                    <a:pt x="491" y="1601"/>
                    <a:pt x="491" y="1600"/>
                  </a:cubicBezTo>
                  <a:cubicBezTo>
                    <a:pt x="491" y="1595"/>
                    <a:pt x="491" y="1589"/>
                    <a:pt x="490" y="1583"/>
                  </a:cubicBezTo>
                  <a:cubicBezTo>
                    <a:pt x="488" y="1571"/>
                    <a:pt x="483" y="1559"/>
                    <a:pt x="483" y="1546"/>
                  </a:cubicBezTo>
                  <a:cubicBezTo>
                    <a:pt x="483" y="1512"/>
                    <a:pt x="464" y="1472"/>
                    <a:pt x="465" y="1438"/>
                  </a:cubicBezTo>
                  <a:cubicBezTo>
                    <a:pt x="469" y="1326"/>
                    <a:pt x="475" y="1222"/>
                    <a:pt x="478" y="1110"/>
                  </a:cubicBezTo>
                  <a:cubicBezTo>
                    <a:pt x="481" y="953"/>
                    <a:pt x="472" y="802"/>
                    <a:pt x="478" y="639"/>
                  </a:cubicBezTo>
                  <a:cubicBezTo>
                    <a:pt x="477" y="635"/>
                    <a:pt x="476" y="631"/>
                    <a:pt x="475" y="627"/>
                  </a:cubicBezTo>
                  <a:cubicBezTo>
                    <a:pt x="474" y="627"/>
                    <a:pt x="472" y="627"/>
                    <a:pt x="471" y="627"/>
                  </a:cubicBezTo>
                  <a:cubicBezTo>
                    <a:pt x="471" y="642"/>
                    <a:pt x="471" y="657"/>
                    <a:pt x="471" y="672"/>
                  </a:cubicBezTo>
                  <a:cubicBezTo>
                    <a:pt x="472" y="687"/>
                    <a:pt x="474" y="701"/>
                    <a:pt x="474" y="715"/>
                  </a:cubicBezTo>
                  <a:cubicBezTo>
                    <a:pt x="475" y="762"/>
                    <a:pt x="475" y="809"/>
                    <a:pt x="476" y="856"/>
                  </a:cubicBezTo>
                  <a:cubicBezTo>
                    <a:pt x="477" y="880"/>
                    <a:pt x="479" y="904"/>
                    <a:pt x="479" y="927"/>
                  </a:cubicBezTo>
                  <a:cubicBezTo>
                    <a:pt x="479" y="958"/>
                    <a:pt x="478" y="989"/>
                    <a:pt x="478" y="1020"/>
                  </a:cubicBezTo>
                  <a:cubicBezTo>
                    <a:pt x="478" y="1035"/>
                    <a:pt x="478" y="1051"/>
                    <a:pt x="478" y="1066"/>
                  </a:cubicBezTo>
                  <a:cubicBezTo>
                    <a:pt x="478" y="1081"/>
                    <a:pt x="478" y="1095"/>
                    <a:pt x="478" y="1110"/>
                  </a:cubicBezTo>
                  <a:cubicBezTo>
                    <a:pt x="477" y="1123"/>
                    <a:pt x="477" y="1136"/>
                    <a:pt x="476" y="1149"/>
                  </a:cubicBezTo>
                  <a:cubicBezTo>
                    <a:pt x="476" y="1157"/>
                    <a:pt x="476" y="1166"/>
                    <a:pt x="476" y="1174"/>
                  </a:cubicBezTo>
                  <a:cubicBezTo>
                    <a:pt x="476" y="1181"/>
                    <a:pt x="476" y="1189"/>
                    <a:pt x="476" y="1196"/>
                  </a:cubicBezTo>
                  <a:cubicBezTo>
                    <a:pt x="476" y="1202"/>
                    <a:pt x="475" y="1209"/>
                    <a:pt x="474" y="1216"/>
                  </a:cubicBezTo>
                  <a:cubicBezTo>
                    <a:pt x="474" y="1223"/>
                    <a:pt x="474" y="1231"/>
                    <a:pt x="474" y="1238"/>
                  </a:cubicBezTo>
                  <a:cubicBezTo>
                    <a:pt x="474" y="1243"/>
                    <a:pt x="474" y="1248"/>
                    <a:pt x="475" y="1252"/>
                  </a:cubicBezTo>
                  <a:cubicBezTo>
                    <a:pt x="475" y="1257"/>
                    <a:pt x="475" y="1262"/>
                    <a:pt x="475" y="1267"/>
                  </a:cubicBezTo>
                  <a:cubicBezTo>
                    <a:pt x="474" y="1269"/>
                    <a:pt x="472" y="1272"/>
                    <a:pt x="472" y="1275"/>
                  </a:cubicBezTo>
                  <a:cubicBezTo>
                    <a:pt x="472" y="1278"/>
                    <a:pt x="474" y="1281"/>
                    <a:pt x="474" y="1283"/>
                  </a:cubicBezTo>
                  <a:cubicBezTo>
                    <a:pt x="474" y="1286"/>
                    <a:pt x="473" y="1288"/>
                    <a:pt x="473" y="1291"/>
                  </a:cubicBezTo>
                  <a:cubicBezTo>
                    <a:pt x="472" y="1294"/>
                    <a:pt x="471" y="1296"/>
                    <a:pt x="472" y="1299"/>
                  </a:cubicBezTo>
                  <a:cubicBezTo>
                    <a:pt x="472" y="1302"/>
                    <a:pt x="474" y="1305"/>
                    <a:pt x="473" y="1308"/>
                  </a:cubicBezTo>
                  <a:cubicBezTo>
                    <a:pt x="473" y="1311"/>
                    <a:pt x="470" y="1314"/>
                    <a:pt x="470" y="1316"/>
                  </a:cubicBezTo>
                  <a:cubicBezTo>
                    <a:pt x="470" y="1319"/>
                    <a:pt x="473" y="1322"/>
                    <a:pt x="473" y="1325"/>
                  </a:cubicBezTo>
                  <a:cubicBezTo>
                    <a:pt x="473" y="1330"/>
                    <a:pt x="469" y="1335"/>
                    <a:pt x="470" y="1340"/>
                  </a:cubicBezTo>
                  <a:cubicBezTo>
                    <a:pt x="473" y="1349"/>
                    <a:pt x="468" y="1358"/>
                    <a:pt x="469" y="1367"/>
                  </a:cubicBezTo>
                  <a:cubicBezTo>
                    <a:pt x="470" y="1373"/>
                    <a:pt x="468" y="1379"/>
                    <a:pt x="467" y="1385"/>
                  </a:cubicBezTo>
                  <a:cubicBezTo>
                    <a:pt x="466" y="1397"/>
                    <a:pt x="465" y="1409"/>
                    <a:pt x="463" y="1421"/>
                  </a:cubicBezTo>
                  <a:cubicBezTo>
                    <a:pt x="462" y="1432"/>
                    <a:pt x="459" y="1443"/>
                    <a:pt x="458" y="1454"/>
                  </a:cubicBezTo>
                  <a:cubicBezTo>
                    <a:pt x="455" y="1474"/>
                    <a:pt x="454" y="1494"/>
                    <a:pt x="452" y="1515"/>
                  </a:cubicBezTo>
                  <a:cubicBezTo>
                    <a:pt x="450" y="1535"/>
                    <a:pt x="449" y="1555"/>
                    <a:pt x="448" y="1576"/>
                  </a:cubicBezTo>
                  <a:cubicBezTo>
                    <a:pt x="446" y="1602"/>
                    <a:pt x="445" y="1629"/>
                    <a:pt x="443" y="1656"/>
                  </a:cubicBezTo>
                  <a:cubicBezTo>
                    <a:pt x="443" y="1657"/>
                    <a:pt x="442" y="1658"/>
                    <a:pt x="441" y="1660"/>
                  </a:cubicBezTo>
                  <a:cubicBezTo>
                    <a:pt x="438" y="1659"/>
                    <a:pt x="438" y="1658"/>
                    <a:pt x="438" y="1657"/>
                  </a:cubicBezTo>
                  <a:cubicBezTo>
                    <a:pt x="438" y="1626"/>
                    <a:pt x="438" y="1594"/>
                    <a:pt x="438" y="1562"/>
                  </a:cubicBezTo>
                  <a:cubicBezTo>
                    <a:pt x="439" y="1535"/>
                    <a:pt x="441" y="1366"/>
                    <a:pt x="435" y="1339"/>
                  </a:cubicBezTo>
                  <a:cubicBezTo>
                    <a:pt x="434" y="1338"/>
                    <a:pt x="434" y="1336"/>
                    <a:pt x="433" y="1335"/>
                  </a:cubicBezTo>
                  <a:cubicBezTo>
                    <a:pt x="431" y="1344"/>
                    <a:pt x="430" y="1352"/>
                    <a:pt x="429" y="1360"/>
                  </a:cubicBezTo>
                  <a:cubicBezTo>
                    <a:pt x="427" y="1398"/>
                    <a:pt x="425" y="1436"/>
                    <a:pt x="423" y="1474"/>
                  </a:cubicBezTo>
                  <a:cubicBezTo>
                    <a:pt x="423" y="1479"/>
                    <a:pt x="421" y="1485"/>
                    <a:pt x="420" y="1490"/>
                  </a:cubicBezTo>
                  <a:cubicBezTo>
                    <a:pt x="418" y="1490"/>
                    <a:pt x="417" y="1490"/>
                    <a:pt x="415" y="1490"/>
                  </a:cubicBezTo>
                  <a:cubicBezTo>
                    <a:pt x="414" y="1453"/>
                    <a:pt x="411" y="1417"/>
                    <a:pt x="411" y="1380"/>
                  </a:cubicBezTo>
                  <a:cubicBezTo>
                    <a:pt x="411" y="1343"/>
                    <a:pt x="413" y="1448"/>
                    <a:pt x="414" y="1412"/>
                  </a:cubicBezTo>
                  <a:cubicBezTo>
                    <a:pt x="413" y="1412"/>
                    <a:pt x="412" y="1412"/>
                    <a:pt x="411" y="1412"/>
                  </a:cubicBezTo>
                  <a:cubicBezTo>
                    <a:pt x="398" y="1492"/>
                    <a:pt x="399" y="1431"/>
                    <a:pt x="389" y="1512"/>
                  </a:cubicBezTo>
                  <a:cubicBezTo>
                    <a:pt x="387" y="1512"/>
                    <a:pt x="385" y="1512"/>
                    <a:pt x="383" y="1512"/>
                  </a:cubicBezTo>
                  <a:cubicBezTo>
                    <a:pt x="387" y="1402"/>
                    <a:pt x="391" y="1435"/>
                    <a:pt x="395" y="1326"/>
                  </a:cubicBezTo>
                  <a:cubicBezTo>
                    <a:pt x="394" y="1326"/>
                    <a:pt x="392" y="1326"/>
                    <a:pt x="391" y="1326"/>
                  </a:cubicBezTo>
                  <a:cubicBezTo>
                    <a:pt x="386" y="1402"/>
                    <a:pt x="380" y="1335"/>
                    <a:pt x="375" y="1411"/>
                  </a:cubicBezTo>
                  <a:cubicBezTo>
                    <a:pt x="373" y="1411"/>
                    <a:pt x="371" y="1411"/>
                    <a:pt x="370" y="1411"/>
                  </a:cubicBezTo>
                  <a:cubicBezTo>
                    <a:pt x="368" y="1371"/>
                    <a:pt x="366" y="1473"/>
                    <a:pt x="364" y="1433"/>
                  </a:cubicBezTo>
                  <a:cubicBezTo>
                    <a:pt x="363" y="1433"/>
                    <a:pt x="362" y="1433"/>
                    <a:pt x="361" y="1433"/>
                  </a:cubicBezTo>
                  <a:cubicBezTo>
                    <a:pt x="360" y="1435"/>
                    <a:pt x="359" y="1437"/>
                    <a:pt x="359" y="1439"/>
                  </a:cubicBezTo>
                  <a:cubicBezTo>
                    <a:pt x="357" y="1465"/>
                    <a:pt x="355" y="1349"/>
                    <a:pt x="353" y="1375"/>
                  </a:cubicBezTo>
                  <a:cubicBezTo>
                    <a:pt x="351" y="1398"/>
                    <a:pt x="350" y="1421"/>
                    <a:pt x="348" y="1444"/>
                  </a:cubicBezTo>
                  <a:cubicBezTo>
                    <a:pt x="348" y="1446"/>
                    <a:pt x="346" y="1448"/>
                    <a:pt x="345" y="1450"/>
                  </a:cubicBezTo>
                  <a:cubicBezTo>
                    <a:pt x="343" y="1450"/>
                    <a:pt x="342" y="1450"/>
                    <a:pt x="340" y="1450"/>
                  </a:cubicBezTo>
                  <a:cubicBezTo>
                    <a:pt x="343" y="1370"/>
                    <a:pt x="346" y="1433"/>
                    <a:pt x="349" y="1354"/>
                  </a:cubicBezTo>
                  <a:cubicBezTo>
                    <a:pt x="348" y="1354"/>
                    <a:pt x="347" y="1354"/>
                    <a:pt x="346" y="1354"/>
                  </a:cubicBezTo>
                  <a:cubicBezTo>
                    <a:pt x="345" y="1360"/>
                    <a:pt x="343" y="1367"/>
                    <a:pt x="343" y="1373"/>
                  </a:cubicBezTo>
                  <a:cubicBezTo>
                    <a:pt x="340" y="1406"/>
                    <a:pt x="337" y="1297"/>
                    <a:pt x="334" y="1330"/>
                  </a:cubicBezTo>
                  <a:cubicBezTo>
                    <a:pt x="330" y="1377"/>
                    <a:pt x="326" y="1424"/>
                    <a:pt x="322" y="1471"/>
                  </a:cubicBezTo>
                  <a:cubicBezTo>
                    <a:pt x="322" y="1473"/>
                    <a:pt x="320" y="1475"/>
                    <a:pt x="320" y="1478"/>
                  </a:cubicBezTo>
                  <a:cubicBezTo>
                    <a:pt x="317" y="1477"/>
                    <a:pt x="316" y="1477"/>
                    <a:pt x="316" y="1476"/>
                  </a:cubicBezTo>
                  <a:cubicBezTo>
                    <a:pt x="317" y="1440"/>
                    <a:pt x="318" y="1404"/>
                    <a:pt x="319" y="1368"/>
                  </a:cubicBezTo>
                  <a:cubicBezTo>
                    <a:pt x="320" y="1350"/>
                    <a:pt x="320" y="1474"/>
                    <a:pt x="320" y="1456"/>
                  </a:cubicBezTo>
                  <a:cubicBezTo>
                    <a:pt x="320" y="1454"/>
                    <a:pt x="318" y="1451"/>
                    <a:pt x="317" y="1448"/>
                  </a:cubicBezTo>
                  <a:cubicBezTo>
                    <a:pt x="316" y="1448"/>
                    <a:pt x="315" y="1448"/>
                    <a:pt x="314" y="1448"/>
                  </a:cubicBezTo>
                  <a:cubicBezTo>
                    <a:pt x="313" y="1449"/>
                    <a:pt x="313" y="1449"/>
                    <a:pt x="312" y="1450"/>
                  </a:cubicBezTo>
                  <a:cubicBezTo>
                    <a:pt x="308" y="1466"/>
                    <a:pt x="314" y="1341"/>
                    <a:pt x="302" y="1357"/>
                  </a:cubicBezTo>
                  <a:cubicBezTo>
                    <a:pt x="298" y="1363"/>
                    <a:pt x="300" y="1369"/>
                    <a:pt x="299" y="1375"/>
                  </a:cubicBezTo>
                  <a:cubicBezTo>
                    <a:pt x="298" y="1379"/>
                    <a:pt x="297" y="1383"/>
                    <a:pt x="297" y="1387"/>
                  </a:cubicBezTo>
                  <a:cubicBezTo>
                    <a:pt x="295" y="1387"/>
                    <a:pt x="294" y="1387"/>
                    <a:pt x="292" y="1387"/>
                  </a:cubicBezTo>
                  <a:cubicBezTo>
                    <a:pt x="288" y="1297"/>
                    <a:pt x="299" y="1349"/>
                    <a:pt x="299" y="1259"/>
                  </a:cubicBezTo>
                  <a:cubicBezTo>
                    <a:pt x="298" y="1259"/>
                    <a:pt x="298" y="1260"/>
                    <a:pt x="298" y="1261"/>
                  </a:cubicBezTo>
                  <a:cubicBezTo>
                    <a:pt x="296" y="1295"/>
                    <a:pt x="293" y="1329"/>
                    <a:pt x="291" y="1363"/>
                  </a:cubicBezTo>
                  <a:cubicBezTo>
                    <a:pt x="289" y="1381"/>
                    <a:pt x="287" y="1399"/>
                    <a:pt x="285" y="1417"/>
                  </a:cubicBezTo>
                  <a:cubicBezTo>
                    <a:pt x="285" y="1418"/>
                    <a:pt x="284" y="1419"/>
                    <a:pt x="283" y="1420"/>
                  </a:cubicBezTo>
                  <a:cubicBezTo>
                    <a:pt x="282" y="1420"/>
                    <a:pt x="281" y="1420"/>
                    <a:pt x="280" y="1420"/>
                  </a:cubicBezTo>
                  <a:cubicBezTo>
                    <a:pt x="280" y="1402"/>
                    <a:pt x="280" y="1384"/>
                    <a:pt x="280" y="1366"/>
                  </a:cubicBezTo>
                  <a:cubicBezTo>
                    <a:pt x="279" y="1366"/>
                    <a:pt x="277" y="1366"/>
                    <a:pt x="276" y="1366"/>
                  </a:cubicBezTo>
                  <a:cubicBezTo>
                    <a:pt x="268" y="1459"/>
                    <a:pt x="260" y="1410"/>
                    <a:pt x="252" y="1503"/>
                  </a:cubicBezTo>
                  <a:cubicBezTo>
                    <a:pt x="251" y="1503"/>
                    <a:pt x="250" y="1503"/>
                    <a:pt x="249" y="1503"/>
                  </a:cubicBezTo>
                  <a:cubicBezTo>
                    <a:pt x="243" y="1427"/>
                    <a:pt x="253" y="1494"/>
                    <a:pt x="254" y="1418"/>
                  </a:cubicBezTo>
                  <a:cubicBezTo>
                    <a:pt x="253" y="1427"/>
                    <a:pt x="251" y="1435"/>
                    <a:pt x="251" y="1444"/>
                  </a:cubicBezTo>
                  <a:cubicBezTo>
                    <a:pt x="249" y="1481"/>
                    <a:pt x="246" y="1376"/>
                    <a:pt x="244" y="1413"/>
                  </a:cubicBezTo>
                  <a:cubicBezTo>
                    <a:pt x="244" y="1416"/>
                    <a:pt x="242" y="1419"/>
                    <a:pt x="242" y="1421"/>
                  </a:cubicBezTo>
                  <a:cubicBezTo>
                    <a:pt x="240" y="1421"/>
                    <a:pt x="239" y="1421"/>
                    <a:pt x="238" y="1421"/>
                  </a:cubicBezTo>
                  <a:cubicBezTo>
                    <a:pt x="233" y="1369"/>
                    <a:pt x="240" y="1460"/>
                    <a:pt x="235" y="1408"/>
                  </a:cubicBezTo>
                  <a:cubicBezTo>
                    <a:pt x="235" y="1409"/>
                    <a:pt x="234" y="1410"/>
                    <a:pt x="234" y="1411"/>
                  </a:cubicBezTo>
                  <a:cubicBezTo>
                    <a:pt x="232" y="1449"/>
                    <a:pt x="229" y="1345"/>
                    <a:pt x="226" y="1383"/>
                  </a:cubicBezTo>
                  <a:cubicBezTo>
                    <a:pt x="224" y="1409"/>
                    <a:pt x="221" y="1435"/>
                    <a:pt x="219" y="1461"/>
                  </a:cubicBezTo>
                  <a:cubicBezTo>
                    <a:pt x="219" y="1462"/>
                    <a:pt x="217" y="1464"/>
                    <a:pt x="216" y="1465"/>
                  </a:cubicBezTo>
                  <a:cubicBezTo>
                    <a:pt x="213" y="1462"/>
                    <a:pt x="212" y="1460"/>
                    <a:pt x="212" y="1457"/>
                  </a:cubicBezTo>
                  <a:cubicBezTo>
                    <a:pt x="213" y="1448"/>
                    <a:pt x="213" y="1439"/>
                    <a:pt x="213" y="1430"/>
                  </a:cubicBezTo>
                  <a:cubicBezTo>
                    <a:pt x="214" y="1397"/>
                    <a:pt x="213" y="1364"/>
                    <a:pt x="214" y="1331"/>
                  </a:cubicBezTo>
                  <a:cubicBezTo>
                    <a:pt x="218" y="1242"/>
                    <a:pt x="197" y="1298"/>
                    <a:pt x="201" y="1209"/>
                  </a:cubicBezTo>
                  <a:cubicBezTo>
                    <a:pt x="206" y="1108"/>
                    <a:pt x="208" y="999"/>
                    <a:pt x="203" y="898"/>
                  </a:cubicBezTo>
                  <a:cubicBezTo>
                    <a:pt x="201" y="851"/>
                    <a:pt x="219" y="807"/>
                    <a:pt x="215" y="759"/>
                  </a:cubicBezTo>
                  <a:cubicBezTo>
                    <a:pt x="215" y="750"/>
                    <a:pt x="214" y="741"/>
                    <a:pt x="213" y="735"/>
                  </a:cubicBezTo>
                  <a:cubicBezTo>
                    <a:pt x="213" y="747"/>
                    <a:pt x="213" y="762"/>
                    <a:pt x="213" y="777"/>
                  </a:cubicBezTo>
                  <a:cubicBezTo>
                    <a:pt x="213" y="910"/>
                    <a:pt x="213" y="1043"/>
                    <a:pt x="203" y="1176"/>
                  </a:cubicBezTo>
                  <a:cubicBezTo>
                    <a:pt x="198" y="1250"/>
                    <a:pt x="194" y="1324"/>
                    <a:pt x="189" y="1398"/>
                  </a:cubicBezTo>
                  <a:cubicBezTo>
                    <a:pt x="185" y="1455"/>
                    <a:pt x="181" y="1371"/>
                    <a:pt x="176" y="1428"/>
                  </a:cubicBezTo>
                  <a:cubicBezTo>
                    <a:pt x="175" y="1441"/>
                    <a:pt x="173" y="1453"/>
                    <a:pt x="171" y="1465"/>
                  </a:cubicBezTo>
                  <a:cubicBezTo>
                    <a:pt x="171" y="1467"/>
                    <a:pt x="169" y="1610"/>
                    <a:pt x="168" y="1611"/>
                  </a:cubicBezTo>
                  <a:cubicBezTo>
                    <a:pt x="167" y="1611"/>
                    <a:pt x="166" y="1611"/>
                    <a:pt x="165" y="1611"/>
                  </a:cubicBezTo>
                  <a:cubicBezTo>
                    <a:pt x="165" y="1609"/>
                    <a:pt x="166" y="1608"/>
                    <a:pt x="166" y="1606"/>
                  </a:cubicBezTo>
                  <a:cubicBezTo>
                    <a:pt x="165" y="1593"/>
                    <a:pt x="164" y="1580"/>
                    <a:pt x="164" y="1567"/>
                  </a:cubicBezTo>
                  <a:cubicBezTo>
                    <a:pt x="163" y="1510"/>
                    <a:pt x="167" y="1452"/>
                    <a:pt x="167" y="1395"/>
                  </a:cubicBezTo>
                  <a:cubicBezTo>
                    <a:pt x="166" y="1317"/>
                    <a:pt x="159" y="1256"/>
                    <a:pt x="165" y="1178"/>
                  </a:cubicBezTo>
                  <a:cubicBezTo>
                    <a:pt x="171" y="1084"/>
                    <a:pt x="165" y="974"/>
                    <a:pt x="180" y="879"/>
                  </a:cubicBezTo>
                  <a:cubicBezTo>
                    <a:pt x="180" y="870"/>
                    <a:pt x="179" y="861"/>
                    <a:pt x="178" y="852"/>
                  </a:cubicBezTo>
                  <a:cubicBezTo>
                    <a:pt x="176" y="854"/>
                    <a:pt x="176" y="855"/>
                    <a:pt x="176" y="856"/>
                  </a:cubicBezTo>
                  <a:cubicBezTo>
                    <a:pt x="174" y="913"/>
                    <a:pt x="173" y="970"/>
                    <a:pt x="171" y="1026"/>
                  </a:cubicBezTo>
                  <a:cubicBezTo>
                    <a:pt x="169" y="1077"/>
                    <a:pt x="168" y="1127"/>
                    <a:pt x="165" y="1178"/>
                  </a:cubicBezTo>
                  <a:cubicBezTo>
                    <a:pt x="160" y="1249"/>
                    <a:pt x="152" y="1320"/>
                    <a:pt x="146" y="1391"/>
                  </a:cubicBezTo>
                  <a:cubicBezTo>
                    <a:pt x="143" y="1420"/>
                    <a:pt x="143" y="1448"/>
                    <a:pt x="139" y="1477"/>
                  </a:cubicBezTo>
                  <a:cubicBezTo>
                    <a:pt x="137" y="1489"/>
                    <a:pt x="127" y="1501"/>
                    <a:pt x="128" y="1514"/>
                  </a:cubicBezTo>
                  <a:cubicBezTo>
                    <a:pt x="129" y="1515"/>
                    <a:pt x="128" y="1517"/>
                    <a:pt x="127" y="1518"/>
                  </a:cubicBezTo>
                  <a:cubicBezTo>
                    <a:pt x="127" y="1518"/>
                    <a:pt x="126" y="1518"/>
                    <a:pt x="125" y="1518"/>
                  </a:cubicBezTo>
                  <a:cubicBezTo>
                    <a:pt x="124" y="1507"/>
                    <a:pt x="123" y="1496"/>
                    <a:pt x="121" y="1485"/>
                  </a:cubicBezTo>
                  <a:cubicBezTo>
                    <a:pt x="121" y="1485"/>
                    <a:pt x="120" y="1485"/>
                    <a:pt x="120" y="1485"/>
                  </a:cubicBezTo>
                  <a:cubicBezTo>
                    <a:pt x="118" y="1505"/>
                    <a:pt x="116" y="1526"/>
                    <a:pt x="114" y="1546"/>
                  </a:cubicBezTo>
                  <a:cubicBezTo>
                    <a:pt x="112" y="1546"/>
                    <a:pt x="110" y="1546"/>
                    <a:pt x="108" y="1546"/>
                  </a:cubicBezTo>
                  <a:cubicBezTo>
                    <a:pt x="106" y="1462"/>
                    <a:pt x="117" y="1378"/>
                    <a:pt x="118" y="1293"/>
                  </a:cubicBezTo>
                  <a:cubicBezTo>
                    <a:pt x="116" y="1303"/>
                    <a:pt x="115" y="1312"/>
                    <a:pt x="115" y="1321"/>
                  </a:cubicBezTo>
                  <a:cubicBezTo>
                    <a:pt x="110" y="1374"/>
                    <a:pt x="106" y="1426"/>
                    <a:pt x="101" y="1479"/>
                  </a:cubicBezTo>
                  <a:cubicBezTo>
                    <a:pt x="99" y="1499"/>
                    <a:pt x="98" y="1518"/>
                    <a:pt x="96" y="1537"/>
                  </a:cubicBezTo>
                  <a:cubicBezTo>
                    <a:pt x="96" y="1539"/>
                    <a:pt x="93" y="1540"/>
                    <a:pt x="92" y="1541"/>
                  </a:cubicBezTo>
                  <a:cubicBezTo>
                    <a:pt x="90" y="1539"/>
                    <a:pt x="87" y="1538"/>
                    <a:pt x="87" y="1537"/>
                  </a:cubicBezTo>
                  <a:cubicBezTo>
                    <a:pt x="87" y="1532"/>
                    <a:pt x="88" y="1527"/>
                    <a:pt x="89" y="1523"/>
                  </a:cubicBezTo>
                  <a:cubicBezTo>
                    <a:pt x="89" y="1505"/>
                    <a:pt x="90" y="1488"/>
                    <a:pt x="91" y="1471"/>
                  </a:cubicBezTo>
                  <a:cubicBezTo>
                    <a:pt x="91" y="1459"/>
                    <a:pt x="91" y="1447"/>
                    <a:pt x="91" y="1436"/>
                  </a:cubicBezTo>
                  <a:cubicBezTo>
                    <a:pt x="90" y="1441"/>
                    <a:pt x="88" y="1447"/>
                    <a:pt x="87" y="1453"/>
                  </a:cubicBezTo>
                  <a:cubicBezTo>
                    <a:pt x="86" y="1453"/>
                    <a:pt x="85" y="1453"/>
                    <a:pt x="84" y="1453"/>
                  </a:cubicBezTo>
                  <a:cubicBezTo>
                    <a:pt x="79" y="1411"/>
                    <a:pt x="84" y="1368"/>
                    <a:pt x="86" y="1325"/>
                  </a:cubicBezTo>
                  <a:cubicBezTo>
                    <a:pt x="88" y="1283"/>
                    <a:pt x="91" y="1240"/>
                    <a:pt x="93" y="1197"/>
                  </a:cubicBezTo>
                  <a:cubicBezTo>
                    <a:pt x="92" y="1197"/>
                    <a:pt x="91" y="1197"/>
                    <a:pt x="90" y="1197"/>
                  </a:cubicBezTo>
                  <a:cubicBezTo>
                    <a:pt x="81" y="1303"/>
                    <a:pt x="72" y="1409"/>
                    <a:pt x="63" y="1515"/>
                  </a:cubicBezTo>
                  <a:cubicBezTo>
                    <a:pt x="62" y="1515"/>
                    <a:pt x="60" y="1515"/>
                    <a:pt x="58" y="1515"/>
                  </a:cubicBezTo>
                  <a:cubicBezTo>
                    <a:pt x="58" y="1502"/>
                    <a:pt x="58" y="1488"/>
                    <a:pt x="58" y="1474"/>
                  </a:cubicBezTo>
                  <a:cubicBezTo>
                    <a:pt x="56" y="1474"/>
                    <a:pt x="55" y="1474"/>
                    <a:pt x="54" y="1474"/>
                  </a:cubicBezTo>
                  <a:cubicBezTo>
                    <a:pt x="52" y="1476"/>
                    <a:pt x="51" y="1479"/>
                    <a:pt x="50" y="1481"/>
                  </a:cubicBezTo>
                  <a:cubicBezTo>
                    <a:pt x="48" y="1481"/>
                    <a:pt x="47" y="1481"/>
                    <a:pt x="46" y="1481"/>
                  </a:cubicBezTo>
                  <a:cubicBezTo>
                    <a:pt x="47" y="1331"/>
                    <a:pt x="66" y="1181"/>
                    <a:pt x="69" y="1032"/>
                  </a:cubicBezTo>
                  <a:cubicBezTo>
                    <a:pt x="64" y="1088"/>
                    <a:pt x="60" y="1145"/>
                    <a:pt x="55" y="1201"/>
                  </a:cubicBezTo>
                  <a:cubicBezTo>
                    <a:pt x="50" y="1258"/>
                    <a:pt x="44" y="1315"/>
                    <a:pt x="39" y="1372"/>
                  </a:cubicBezTo>
                  <a:cubicBezTo>
                    <a:pt x="33" y="1428"/>
                    <a:pt x="27" y="1484"/>
                    <a:pt x="21" y="1540"/>
                  </a:cubicBezTo>
                  <a:cubicBezTo>
                    <a:pt x="20" y="1540"/>
                    <a:pt x="19" y="1540"/>
                    <a:pt x="18" y="1540"/>
                  </a:cubicBezTo>
                  <a:cubicBezTo>
                    <a:pt x="18" y="1539"/>
                    <a:pt x="17" y="1538"/>
                    <a:pt x="17" y="1538"/>
                  </a:cubicBezTo>
                  <a:cubicBezTo>
                    <a:pt x="17" y="1519"/>
                    <a:pt x="16" y="1501"/>
                    <a:pt x="17" y="1483"/>
                  </a:cubicBezTo>
                  <a:cubicBezTo>
                    <a:pt x="21" y="1423"/>
                    <a:pt x="27" y="1364"/>
                    <a:pt x="31" y="1304"/>
                  </a:cubicBezTo>
                  <a:cubicBezTo>
                    <a:pt x="37" y="1238"/>
                    <a:pt x="43" y="1173"/>
                    <a:pt x="47" y="1108"/>
                  </a:cubicBezTo>
                  <a:cubicBezTo>
                    <a:pt x="50" y="1045"/>
                    <a:pt x="52" y="983"/>
                    <a:pt x="53" y="921"/>
                  </a:cubicBezTo>
                  <a:cubicBezTo>
                    <a:pt x="54" y="868"/>
                    <a:pt x="54" y="815"/>
                    <a:pt x="55" y="763"/>
                  </a:cubicBezTo>
                  <a:cubicBezTo>
                    <a:pt x="56" y="687"/>
                    <a:pt x="57" y="611"/>
                    <a:pt x="58" y="536"/>
                  </a:cubicBezTo>
                  <a:cubicBezTo>
                    <a:pt x="58" y="530"/>
                    <a:pt x="54" y="524"/>
                    <a:pt x="53" y="518"/>
                  </a:cubicBezTo>
                  <a:cubicBezTo>
                    <a:pt x="53" y="517"/>
                    <a:pt x="53" y="515"/>
                    <a:pt x="54" y="514"/>
                  </a:cubicBezTo>
                  <a:cubicBezTo>
                    <a:pt x="55" y="511"/>
                    <a:pt x="57" y="509"/>
                    <a:pt x="58" y="507"/>
                  </a:cubicBezTo>
                  <a:cubicBezTo>
                    <a:pt x="59" y="502"/>
                    <a:pt x="59" y="497"/>
                    <a:pt x="58" y="492"/>
                  </a:cubicBezTo>
                  <a:cubicBezTo>
                    <a:pt x="55" y="443"/>
                    <a:pt x="54" y="394"/>
                    <a:pt x="49" y="345"/>
                  </a:cubicBezTo>
                  <a:cubicBezTo>
                    <a:pt x="46" y="306"/>
                    <a:pt x="39" y="267"/>
                    <a:pt x="33" y="228"/>
                  </a:cubicBezTo>
                  <a:cubicBezTo>
                    <a:pt x="29" y="199"/>
                    <a:pt x="24" y="214"/>
                    <a:pt x="19" y="185"/>
                  </a:cubicBezTo>
                  <a:cubicBezTo>
                    <a:pt x="14" y="151"/>
                    <a:pt x="10" y="136"/>
                    <a:pt x="6" y="102"/>
                  </a:cubicBezTo>
                  <a:cubicBezTo>
                    <a:pt x="3" y="82"/>
                    <a:pt x="2" y="61"/>
                    <a:pt x="0" y="41"/>
                  </a:cubicBezTo>
                  <a:cubicBezTo>
                    <a:pt x="0" y="37"/>
                    <a:pt x="3" y="4"/>
                    <a:pt x="4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1"/>
                    <a:pt x="13" y="3"/>
                    <a:pt x="14" y="4"/>
                  </a:cubicBezTo>
                  <a:cubicBezTo>
                    <a:pt x="22" y="18"/>
                    <a:pt x="32" y="61"/>
                    <a:pt x="38" y="75"/>
                  </a:cubicBezTo>
                  <a:cubicBezTo>
                    <a:pt x="44" y="86"/>
                    <a:pt x="45" y="98"/>
                    <a:pt x="49" y="109"/>
                  </a:cubicBezTo>
                  <a:cubicBezTo>
                    <a:pt x="49" y="111"/>
                    <a:pt x="51" y="113"/>
                    <a:pt x="53" y="114"/>
                  </a:cubicBezTo>
                  <a:cubicBezTo>
                    <a:pt x="54" y="114"/>
                    <a:pt x="55" y="114"/>
                    <a:pt x="56" y="114"/>
                  </a:cubicBezTo>
                  <a:cubicBezTo>
                    <a:pt x="56" y="112"/>
                    <a:pt x="56" y="110"/>
                    <a:pt x="56" y="108"/>
                  </a:cubicBezTo>
                  <a:cubicBezTo>
                    <a:pt x="57" y="92"/>
                    <a:pt x="58" y="75"/>
                    <a:pt x="59" y="58"/>
                  </a:cubicBezTo>
                  <a:cubicBezTo>
                    <a:pt x="60" y="56"/>
                    <a:pt x="61" y="55"/>
                    <a:pt x="62" y="53"/>
                  </a:cubicBezTo>
                  <a:cubicBezTo>
                    <a:pt x="64" y="53"/>
                    <a:pt x="65" y="53"/>
                    <a:pt x="66" y="53"/>
                  </a:cubicBezTo>
                  <a:cubicBezTo>
                    <a:pt x="67" y="55"/>
                    <a:pt x="69" y="57"/>
                    <a:pt x="70" y="59"/>
                  </a:cubicBezTo>
                  <a:cubicBezTo>
                    <a:pt x="72" y="73"/>
                    <a:pt x="74" y="87"/>
                    <a:pt x="76" y="101"/>
                  </a:cubicBezTo>
                  <a:cubicBezTo>
                    <a:pt x="77" y="105"/>
                    <a:pt x="74" y="109"/>
                    <a:pt x="85" y="109"/>
                  </a:cubicBezTo>
                  <a:cubicBezTo>
                    <a:pt x="86" y="109"/>
                    <a:pt x="87" y="111"/>
                    <a:pt x="88" y="112"/>
                  </a:cubicBezTo>
                  <a:cubicBezTo>
                    <a:pt x="89" y="115"/>
                    <a:pt x="91" y="118"/>
                    <a:pt x="92" y="121"/>
                  </a:cubicBezTo>
                  <a:cubicBezTo>
                    <a:pt x="108" y="158"/>
                    <a:pt x="113" y="177"/>
                    <a:pt x="118" y="215"/>
                  </a:cubicBezTo>
                  <a:cubicBezTo>
                    <a:pt x="119" y="221"/>
                    <a:pt x="126" y="225"/>
                    <a:pt x="133" y="229"/>
                  </a:cubicBezTo>
                  <a:cubicBezTo>
                    <a:pt x="133" y="224"/>
                    <a:pt x="132" y="220"/>
                    <a:pt x="131" y="215"/>
                  </a:cubicBezTo>
                  <a:cubicBezTo>
                    <a:pt x="129" y="200"/>
                    <a:pt x="126" y="185"/>
                    <a:pt x="125" y="170"/>
                  </a:cubicBezTo>
                  <a:cubicBezTo>
                    <a:pt x="122" y="140"/>
                    <a:pt x="120" y="130"/>
                    <a:pt x="118" y="101"/>
                  </a:cubicBezTo>
                  <a:cubicBezTo>
                    <a:pt x="117" y="99"/>
                    <a:pt x="119" y="97"/>
                    <a:pt x="120" y="95"/>
                  </a:cubicBezTo>
                  <a:cubicBezTo>
                    <a:pt x="121" y="95"/>
                    <a:pt x="122" y="95"/>
                    <a:pt x="123" y="95"/>
                  </a:cubicBezTo>
                  <a:cubicBezTo>
                    <a:pt x="125" y="97"/>
                    <a:pt x="127" y="99"/>
                    <a:pt x="128" y="101"/>
                  </a:cubicBezTo>
                  <a:cubicBezTo>
                    <a:pt x="132" y="115"/>
                    <a:pt x="138" y="111"/>
                    <a:pt x="141" y="125"/>
                  </a:cubicBezTo>
                  <a:cubicBezTo>
                    <a:pt x="148" y="157"/>
                    <a:pt x="155" y="190"/>
                    <a:pt x="160" y="223"/>
                  </a:cubicBezTo>
                  <a:cubicBezTo>
                    <a:pt x="166" y="253"/>
                    <a:pt x="171" y="239"/>
                    <a:pt x="174" y="270"/>
                  </a:cubicBezTo>
                  <a:cubicBezTo>
                    <a:pt x="178" y="301"/>
                    <a:pt x="182" y="332"/>
                    <a:pt x="193" y="363"/>
                  </a:cubicBezTo>
                  <a:cubicBezTo>
                    <a:pt x="195" y="368"/>
                    <a:pt x="197" y="373"/>
                    <a:pt x="199" y="378"/>
                  </a:cubicBezTo>
                  <a:cubicBezTo>
                    <a:pt x="200" y="378"/>
                    <a:pt x="201" y="378"/>
                    <a:pt x="202" y="378"/>
                  </a:cubicBezTo>
                  <a:cubicBezTo>
                    <a:pt x="201" y="375"/>
                    <a:pt x="201" y="372"/>
                    <a:pt x="200" y="368"/>
                  </a:cubicBezTo>
                  <a:cubicBezTo>
                    <a:pt x="197" y="356"/>
                    <a:pt x="194" y="344"/>
                    <a:pt x="191" y="332"/>
                  </a:cubicBezTo>
                  <a:cubicBezTo>
                    <a:pt x="188" y="317"/>
                    <a:pt x="185" y="302"/>
                    <a:pt x="182" y="287"/>
                  </a:cubicBezTo>
                  <a:cubicBezTo>
                    <a:pt x="179" y="274"/>
                    <a:pt x="177" y="262"/>
                    <a:pt x="175" y="250"/>
                  </a:cubicBezTo>
                  <a:cubicBezTo>
                    <a:pt x="172" y="231"/>
                    <a:pt x="168" y="256"/>
                    <a:pt x="166" y="237"/>
                  </a:cubicBezTo>
                  <a:cubicBezTo>
                    <a:pt x="164" y="217"/>
                    <a:pt x="163" y="197"/>
                    <a:pt x="162" y="176"/>
                  </a:cubicBezTo>
                  <a:cubicBezTo>
                    <a:pt x="162" y="174"/>
                    <a:pt x="163" y="173"/>
                    <a:pt x="164" y="171"/>
                  </a:cubicBezTo>
                  <a:cubicBezTo>
                    <a:pt x="165" y="171"/>
                    <a:pt x="166" y="171"/>
                    <a:pt x="167" y="171"/>
                  </a:cubicBezTo>
                  <a:cubicBezTo>
                    <a:pt x="169" y="173"/>
                    <a:pt x="171" y="175"/>
                    <a:pt x="172" y="177"/>
                  </a:cubicBezTo>
                  <a:cubicBezTo>
                    <a:pt x="175" y="184"/>
                    <a:pt x="178" y="163"/>
                    <a:pt x="180" y="170"/>
                  </a:cubicBezTo>
                  <a:cubicBezTo>
                    <a:pt x="181" y="174"/>
                    <a:pt x="184" y="176"/>
                    <a:pt x="192" y="176"/>
                  </a:cubicBezTo>
                  <a:cubicBezTo>
                    <a:pt x="192" y="174"/>
                    <a:pt x="192" y="173"/>
                    <a:pt x="192" y="171"/>
                  </a:cubicBezTo>
                  <a:cubicBezTo>
                    <a:pt x="190" y="155"/>
                    <a:pt x="189" y="140"/>
                    <a:pt x="187" y="124"/>
                  </a:cubicBezTo>
                  <a:cubicBezTo>
                    <a:pt x="187" y="122"/>
                    <a:pt x="186" y="120"/>
                    <a:pt x="188" y="118"/>
                  </a:cubicBezTo>
                  <a:cubicBezTo>
                    <a:pt x="195" y="114"/>
                    <a:pt x="193" y="110"/>
                    <a:pt x="193" y="105"/>
                  </a:cubicBezTo>
                  <a:cubicBezTo>
                    <a:pt x="193" y="103"/>
                    <a:pt x="195" y="101"/>
                    <a:pt x="196" y="100"/>
                  </a:cubicBezTo>
                  <a:cubicBezTo>
                    <a:pt x="197" y="100"/>
                    <a:pt x="198" y="100"/>
                    <a:pt x="200" y="100"/>
                  </a:cubicBezTo>
                  <a:cubicBezTo>
                    <a:pt x="201" y="103"/>
                    <a:pt x="204" y="91"/>
                    <a:pt x="205" y="95"/>
                  </a:cubicBezTo>
                  <a:cubicBezTo>
                    <a:pt x="212" y="127"/>
                    <a:pt x="222" y="110"/>
                    <a:pt x="227" y="143"/>
                  </a:cubicBezTo>
                  <a:cubicBezTo>
                    <a:pt x="236" y="200"/>
                    <a:pt x="245" y="257"/>
                    <a:pt x="263" y="313"/>
                  </a:cubicBezTo>
                  <a:cubicBezTo>
                    <a:pt x="264" y="318"/>
                    <a:pt x="267" y="323"/>
                    <a:pt x="269" y="328"/>
                  </a:cubicBezTo>
                  <a:cubicBezTo>
                    <a:pt x="270" y="327"/>
                    <a:pt x="271" y="326"/>
                    <a:pt x="270" y="324"/>
                  </a:cubicBezTo>
                  <a:cubicBezTo>
                    <a:pt x="268" y="306"/>
                    <a:pt x="265" y="288"/>
                    <a:pt x="263" y="270"/>
                  </a:cubicBezTo>
                  <a:cubicBezTo>
                    <a:pt x="261" y="256"/>
                    <a:pt x="261" y="242"/>
                    <a:pt x="258" y="227"/>
                  </a:cubicBezTo>
                  <a:cubicBezTo>
                    <a:pt x="254" y="196"/>
                    <a:pt x="248" y="165"/>
                    <a:pt x="244" y="134"/>
                  </a:cubicBezTo>
                  <a:cubicBezTo>
                    <a:pt x="243" y="130"/>
                    <a:pt x="246" y="125"/>
                    <a:pt x="247" y="121"/>
                  </a:cubicBezTo>
                  <a:cubicBezTo>
                    <a:pt x="247" y="120"/>
                    <a:pt x="248" y="119"/>
                    <a:pt x="248" y="118"/>
                  </a:cubicBezTo>
                  <a:cubicBezTo>
                    <a:pt x="246" y="109"/>
                    <a:pt x="245" y="101"/>
                    <a:pt x="243" y="93"/>
                  </a:cubicBezTo>
                  <a:cubicBezTo>
                    <a:pt x="241" y="80"/>
                    <a:pt x="238" y="117"/>
                    <a:pt x="236" y="105"/>
                  </a:cubicBezTo>
                  <a:cubicBezTo>
                    <a:pt x="236" y="102"/>
                    <a:pt x="237" y="100"/>
                    <a:pt x="238" y="98"/>
                  </a:cubicBezTo>
                  <a:cubicBezTo>
                    <a:pt x="239" y="98"/>
                    <a:pt x="241" y="98"/>
                    <a:pt x="242" y="98"/>
                  </a:cubicBezTo>
                  <a:cubicBezTo>
                    <a:pt x="243" y="100"/>
                    <a:pt x="245" y="102"/>
                    <a:pt x="246" y="104"/>
                  </a:cubicBezTo>
                  <a:cubicBezTo>
                    <a:pt x="248" y="114"/>
                    <a:pt x="250" y="73"/>
                    <a:pt x="253" y="82"/>
                  </a:cubicBezTo>
                  <a:cubicBezTo>
                    <a:pt x="259" y="100"/>
                    <a:pt x="266" y="118"/>
                    <a:pt x="272" y="136"/>
                  </a:cubicBezTo>
                  <a:cubicBezTo>
                    <a:pt x="276" y="150"/>
                    <a:pt x="279" y="164"/>
                    <a:pt x="283" y="178"/>
                  </a:cubicBezTo>
                  <a:cubicBezTo>
                    <a:pt x="283" y="169"/>
                    <a:pt x="282" y="159"/>
                    <a:pt x="280" y="150"/>
                  </a:cubicBezTo>
                  <a:cubicBezTo>
                    <a:pt x="277" y="131"/>
                    <a:pt x="273" y="113"/>
                    <a:pt x="270" y="95"/>
                  </a:cubicBezTo>
                  <a:cubicBezTo>
                    <a:pt x="269" y="93"/>
                    <a:pt x="270" y="91"/>
                    <a:pt x="271" y="88"/>
                  </a:cubicBezTo>
                  <a:cubicBezTo>
                    <a:pt x="272" y="88"/>
                    <a:pt x="274" y="88"/>
                    <a:pt x="275" y="88"/>
                  </a:cubicBezTo>
                  <a:cubicBezTo>
                    <a:pt x="277" y="92"/>
                    <a:pt x="280" y="96"/>
                    <a:pt x="281" y="100"/>
                  </a:cubicBezTo>
                  <a:cubicBezTo>
                    <a:pt x="289" y="135"/>
                    <a:pt x="297" y="170"/>
                    <a:pt x="305" y="205"/>
                  </a:cubicBezTo>
                  <a:cubicBezTo>
                    <a:pt x="311" y="231"/>
                    <a:pt x="318" y="257"/>
                    <a:pt x="324" y="282"/>
                  </a:cubicBezTo>
                  <a:cubicBezTo>
                    <a:pt x="327" y="292"/>
                    <a:pt x="330" y="301"/>
                    <a:pt x="333" y="310"/>
                  </a:cubicBezTo>
                  <a:cubicBezTo>
                    <a:pt x="335" y="307"/>
                    <a:pt x="334" y="305"/>
                    <a:pt x="334" y="302"/>
                  </a:cubicBezTo>
                  <a:cubicBezTo>
                    <a:pt x="334" y="293"/>
                    <a:pt x="329" y="284"/>
                    <a:pt x="335" y="275"/>
                  </a:cubicBezTo>
                  <a:cubicBezTo>
                    <a:pt x="338" y="270"/>
                    <a:pt x="334" y="265"/>
                    <a:pt x="333" y="260"/>
                  </a:cubicBezTo>
                  <a:cubicBezTo>
                    <a:pt x="326" y="226"/>
                    <a:pt x="320" y="192"/>
                    <a:pt x="313" y="159"/>
                  </a:cubicBezTo>
                  <a:cubicBezTo>
                    <a:pt x="309" y="142"/>
                    <a:pt x="304" y="125"/>
                    <a:pt x="300" y="107"/>
                  </a:cubicBezTo>
                  <a:cubicBezTo>
                    <a:pt x="300" y="105"/>
                    <a:pt x="296" y="101"/>
                    <a:pt x="306" y="98"/>
                  </a:cubicBezTo>
                  <a:cubicBezTo>
                    <a:pt x="330" y="152"/>
                    <a:pt x="341" y="205"/>
                    <a:pt x="360" y="258"/>
                  </a:cubicBezTo>
                  <a:cubicBezTo>
                    <a:pt x="362" y="251"/>
                    <a:pt x="356" y="244"/>
                    <a:pt x="363" y="237"/>
                  </a:cubicBezTo>
                  <a:cubicBezTo>
                    <a:pt x="376" y="259"/>
                    <a:pt x="379" y="164"/>
                    <a:pt x="388" y="186"/>
                  </a:cubicBezTo>
                  <a:cubicBezTo>
                    <a:pt x="391" y="185"/>
                    <a:pt x="394" y="183"/>
                    <a:pt x="393" y="181"/>
                  </a:cubicBezTo>
                  <a:cubicBezTo>
                    <a:pt x="388" y="157"/>
                    <a:pt x="382" y="250"/>
                    <a:pt x="377" y="226"/>
                  </a:cubicBezTo>
                  <a:cubicBezTo>
                    <a:pt x="372" y="208"/>
                    <a:pt x="368" y="189"/>
                    <a:pt x="364" y="171"/>
                  </a:cubicBezTo>
                  <a:cubicBezTo>
                    <a:pt x="363" y="169"/>
                    <a:pt x="364" y="167"/>
                    <a:pt x="364" y="164"/>
                  </a:cubicBezTo>
                  <a:cubicBezTo>
                    <a:pt x="365" y="164"/>
                    <a:pt x="367" y="164"/>
                    <a:pt x="368" y="164"/>
                  </a:cubicBezTo>
                  <a:cubicBezTo>
                    <a:pt x="370" y="166"/>
                    <a:pt x="372" y="168"/>
                    <a:pt x="373" y="170"/>
                  </a:cubicBezTo>
                  <a:cubicBezTo>
                    <a:pt x="377" y="179"/>
                    <a:pt x="380" y="188"/>
                    <a:pt x="383" y="197"/>
                  </a:cubicBezTo>
                  <a:cubicBezTo>
                    <a:pt x="394" y="222"/>
                    <a:pt x="404" y="130"/>
                    <a:pt x="415" y="155"/>
                  </a:cubicBezTo>
                  <a:cubicBezTo>
                    <a:pt x="415" y="157"/>
                    <a:pt x="416" y="159"/>
                    <a:pt x="418" y="160"/>
                  </a:cubicBezTo>
                  <a:cubicBezTo>
                    <a:pt x="430" y="161"/>
                    <a:pt x="429" y="166"/>
                    <a:pt x="431" y="170"/>
                  </a:cubicBezTo>
                  <a:cubicBezTo>
                    <a:pt x="437" y="182"/>
                    <a:pt x="442" y="176"/>
                    <a:pt x="448" y="188"/>
                  </a:cubicBezTo>
                  <a:cubicBezTo>
                    <a:pt x="453" y="198"/>
                    <a:pt x="457" y="208"/>
                    <a:pt x="461" y="218"/>
                  </a:cubicBezTo>
                  <a:cubicBezTo>
                    <a:pt x="464" y="226"/>
                    <a:pt x="466" y="235"/>
                    <a:pt x="468" y="243"/>
                  </a:cubicBezTo>
                  <a:cubicBezTo>
                    <a:pt x="467" y="228"/>
                    <a:pt x="464" y="213"/>
                    <a:pt x="461" y="199"/>
                  </a:cubicBezTo>
                  <a:cubicBezTo>
                    <a:pt x="457" y="183"/>
                    <a:pt x="452" y="166"/>
                    <a:pt x="448" y="150"/>
                  </a:cubicBezTo>
                  <a:cubicBezTo>
                    <a:pt x="447" y="148"/>
                    <a:pt x="448" y="146"/>
                    <a:pt x="448" y="143"/>
                  </a:cubicBezTo>
                  <a:cubicBezTo>
                    <a:pt x="449" y="143"/>
                    <a:pt x="451" y="143"/>
                    <a:pt x="452" y="143"/>
                  </a:cubicBezTo>
                  <a:cubicBezTo>
                    <a:pt x="454" y="145"/>
                    <a:pt x="456" y="147"/>
                    <a:pt x="457" y="149"/>
                  </a:cubicBezTo>
                  <a:cubicBezTo>
                    <a:pt x="461" y="159"/>
                    <a:pt x="464" y="170"/>
                    <a:pt x="468" y="180"/>
                  </a:cubicBezTo>
                  <a:cubicBezTo>
                    <a:pt x="470" y="185"/>
                    <a:pt x="472" y="191"/>
                    <a:pt x="474" y="196"/>
                  </a:cubicBezTo>
                  <a:cubicBezTo>
                    <a:pt x="476" y="194"/>
                    <a:pt x="476" y="192"/>
                    <a:pt x="475" y="191"/>
                  </a:cubicBezTo>
                  <a:cubicBezTo>
                    <a:pt x="468" y="163"/>
                    <a:pt x="461" y="135"/>
                    <a:pt x="455" y="108"/>
                  </a:cubicBezTo>
                  <a:cubicBezTo>
                    <a:pt x="454" y="105"/>
                    <a:pt x="455" y="102"/>
                    <a:pt x="455" y="99"/>
                  </a:cubicBezTo>
                  <a:cubicBezTo>
                    <a:pt x="456" y="99"/>
                    <a:pt x="458" y="99"/>
                    <a:pt x="459" y="99"/>
                  </a:cubicBezTo>
                  <a:cubicBezTo>
                    <a:pt x="461" y="102"/>
                    <a:pt x="464" y="105"/>
                    <a:pt x="465" y="108"/>
                  </a:cubicBezTo>
                  <a:cubicBezTo>
                    <a:pt x="474" y="131"/>
                    <a:pt x="482" y="155"/>
                    <a:pt x="492" y="178"/>
                  </a:cubicBezTo>
                  <a:cubicBezTo>
                    <a:pt x="497" y="189"/>
                    <a:pt x="502" y="200"/>
                    <a:pt x="517" y="209"/>
                  </a:cubicBezTo>
                  <a:cubicBezTo>
                    <a:pt x="523" y="214"/>
                    <a:pt x="528" y="220"/>
                    <a:pt x="530" y="225"/>
                  </a:cubicBezTo>
                  <a:cubicBezTo>
                    <a:pt x="535" y="242"/>
                    <a:pt x="541" y="154"/>
                    <a:pt x="540" y="171"/>
                  </a:cubicBezTo>
                  <a:cubicBezTo>
                    <a:pt x="540" y="188"/>
                    <a:pt x="555" y="203"/>
                    <a:pt x="560" y="220"/>
                  </a:cubicBezTo>
                  <a:cubicBezTo>
                    <a:pt x="561" y="219"/>
                    <a:pt x="562" y="217"/>
                    <a:pt x="562" y="216"/>
                  </a:cubicBezTo>
                  <a:cubicBezTo>
                    <a:pt x="560" y="196"/>
                    <a:pt x="560" y="176"/>
                    <a:pt x="557" y="156"/>
                  </a:cubicBezTo>
                  <a:cubicBezTo>
                    <a:pt x="555" y="139"/>
                    <a:pt x="552" y="122"/>
                    <a:pt x="549" y="105"/>
                  </a:cubicBezTo>
                  <a:cubicBezTo>
                    <a:pt x="549" y="102"/>
                    <a:pt x="550" y="99"/>
                    <a:pt x="550" y="97"/>
                  </a:cubicBezTo>
                  <a:cubicBezTo>
                    <a:pt x="552" y="97"/>
                    <a:pt x="553" y="97"/>
                    <a:pt x="555" y="96"/>
                  </a:cubicBezTo>
                  <a:cubicBezTo>
                    <a:pt x="556" y="99"/>
                    <a:pt x="559" y="102"/>
                    <a:pt x="559" y="105"/>
                  </a:cubicBezTo>
                  <a:cubicBezTo>
                    <a:pt x="563" y="118"/>
                    <a:pt x="565" y="131"/>
                    <a:pt x="568" y="144"/>
                  </a:cubicBezTo>
                  <a:cubicBezTo>
                    <a:pt x="569" y="147"/>
                    <a:pt x="570" y="149"/>
                    <a:pt x="571" y="151"/>
                  </a:cubicBezTo>
                  <a:cubicBezTo>
                    <a:pt x="572" y="151"/>
                    <a:pt x="573" y="151"/>
                    <a:pt x="574" y="151"/>
                  </a:cubicBezTo>
                  <a:cubicBezTo>
                    <a:pt x="574" y="146"/>
                    <a:pt x="574" y="140"/>
                    <a:pt x="574" y="135"/>
                  </a:cubicBezTo>
                  <a:cubicBezTo>
                    <a:pt x="575" y="135"/>
                    <a:pt x="577" y="135"/>
                    <a:pt x="578" y="135"/>
                  </a:cubicBezTo>
                  <a:cubicBezTo>
                    <a:pt x="579" y="137"/>
                    <a:pt x="582" y="140"/>
                    <a:pt x="583" y="142"/>
                  </a:cubicBezTo>
                  <a:cubicBezTo>
                    <a:pt x="589" y="166"/>
                    <a:pt x="597" y="190"/>
                    <a:pt x="601" y="215"/>
                  </a:cubicBezTo>
                  <a:cubicBezTo>
                    <a:pt x="606" y="246"/>
                    <a:pt x="608" y="277"/>
                    <a:pt x="609" y="308"/>
                  </a:cubicBezTo>
                  <a:cubicBezTo>
                    <a:pt x="610" y="339"/>
                    <a:pt x="609" y="660"/>
                    <a:pt x="608" y="691"/>
                  </a:cubicBezTo>
                  <a:cubicBezTo>
                    <a:pt x="608" y="724"/>
                    <a:pt x="608" y="757"/>
                    <a:pt x="608" y="789"/>
                  </a:cubicBezTo>
                  <a:cubicBezTo>
                    <a:pt x="608" y="812"/>
                    <a:pt x="608" y="835"/>
                    <a:pt x="608" y="858"/>
                  </a:cubicBezTo>
                  <a:cubicBezTo>
                    <a:pt x="608" y="867"/>
                    <a:pt x="609" y="876"/>
                    <a:pt x="610" y="885"/>
                  </a:cubicBezTo>
                  <a:cubicBezTo>
                    <a:pt x="610" y="889"/>
                    <a:pt x="611" y="893"/>
                    <a:pt x="610" y="897"/>
                  </a:cubicBezTo>
                  <a:cubicBezTo>
                    <a:pt x="610" y="901"/>
                    <a:pt x="608" y="905"/>
                    <a:pt x="607" y="909"/>
                  </a:cubicBezTo>
                  <a:cubicBezTo>
                    <a:pt x="607" y="911"/>
                    <a:pt x="611" y="914"/>
                    <a:pt x="610" y="915"/>
                  </a:cubicBezTo>
                  <a:cubicBezTo>
                    <a:pt x="604" y="918"/>
                    <a:pt x="607" y="919"/>
                    <a:pt x="611" y="921"/>
                  </a:cubicBezTo>
                  <a:cubicBezTo>
                    <a:pt x="605" y="923"/>
                    <a:pt x="605" y="925"/>
                    <a:pt x="612" y="927"/>
                  </a:cubicBezTo>
                  <a:cubicBezTo>
                    <a:pt x="611" y="927"/>
                    <a:pt x="609" y="927"/>
                    <a:pt x="608" y="927"/>
                  </a:cubicBezTo>
                  <a:cubicBezTo>
                    <a:pt x="608" y="929"/>
                    <a:pt x="609" y="931"/>
                    <a:pt x="609" y="933"/>
                  </a:cubicBezTo>
                  <a:cubicBezTo>
                    <a:pt x="604" y="935"/>
                    <a:pt x="605" y="936"/>
                    <a:pt x="608" y="938"/>
                  </a:cubicBezTo>
                  <a:cubicBezTo>
                    <a:pt x="608" y="962"/>
                    <a:pt x="608" y="986"/>
                    <a:pt x="608" y="1010"/>
                  </a:cubicBezTo>
                  <a:close/>
                  <a:moveTo>
                    <a:pt x="293" y="487"/>
                  </a:moveTo>
                  <a:cubicBezTo>
                    <a:pt x="294" y="521"/>
                    <a:pt x="299" y="601"/>
                    <a:pt x="301" y="635"/>
                  </a:cubicBezTo>
                  <a:cubicBezTo>
                    <a:pt x="302" y="655"/>
                    <a:pt x="300" y="677"/>
                    <a:pt x="299" y="697"/>
                  </a:cubicBezTo>
                  <a:cubicBezTo>
                    <a:pt x="298" y="726"/>
                    <a:pt x="300" y="767"/>
                    <a:pt x="300" y="795"/>
                  </a:cubicBezTo>
                  <a:cubicBezTo>
                    <a:pt x="301" y="842"/>
                    <a:pt x="299" y="896"/>
                    <a:pt x="300" y="943"/>
                  </a:cubicBezTo>
                  <a:cubicBezTo>
                    <a:pt x="300" y="993"/>
                    <a:pt x="296" y="1021"/>
                    <a:pt x="296" y="1071"/>
                  </a:cubicBezTo>
                  <a:cubicBezTo>
                    <a:pt x="296" y="1091"/>
                    <a:pt x="287" y="1125"/>
                    <a:pt x="289" y="1145"/>
                  </a:cubicBezTo>
                  <a:cubicBezTo>
                    <a:pt x="306" y="1103"/>
                    <a:pt x="303" y="502"/>
                    <a:pt x="286" y="423"/>
                  </a:cubicBezTo>
                  <a:cubicBezTo>
                    <a:pt x="285" y="424"/>
                    <a:pt x="284" y="424"/>
                    <a:pt x="283" y="424"/>
                  </a:cubicBezTo>
                  <a:cubicBezTo>
                    <a:pt x="282" y="448"/>
                    <a:pt x="291" y="463"/>
                    <a:pt x="293" y="487"/>
                  </a:cubicBezTo>
                  <a:close/>
                  <a:moveTo>
                    <a:pt x="419" y="786"/>
                  </a:moveTo>
                  <a:cubicBezTo>
                    <a:pt x="421" y="876"/>
                    <a:pt x="423" y="966"/>
                    <a:pt x="425" y="1056"/>
                  </a:cubicBezTo>
                  <a:cubicBezTo>
                    <a:pt x="426" y="1056"/>
                    <a:pt x="427" y="1056"/>
                    <a:pt x="428" y="1056"/>
                  </a:cubicBezTo>
                  <a:cubicBezTo>
                    <a:pt x="430" y="966"/>
                    <a:pt x="425" y="876"/>
                    <a:pt x="419" y="786"/>
                  </a:cubicBezTo>
                  <a:close/>
                  <a:moveTo>
                    <a:pt x="175" y="504"/>
                  </a:moveTo>
                  <a:cubicBezTo>
                    <a:pt x="176" y="466"/>
                    <a:pt x="172" y="427"/>
                    <a:pt x="154" y="388"/>
                  </a:cubicBezTo>
                  <a:cubicBezTo>
                    <a:pt x="161" y="427"/>
                    <a:pt x="169" y="466"/>
                    <a:pt x="175" y="504"/>
                  </a:cubicBezTo>
                  <a:close/>
                  <a:moveTo>
                    <a:pt x="254" y="1053"/>
                  </a:moveTo>
                  <a:cubicBezTo>
                    <a:pt x="254" y="1053"/>
                    <a:pt x="255" y="1053"/>
                    <a:pt x="255" y="1053"/>
                  </a:cubicBezTo>
                  <a:cubicBezTo>
                    <a:pt x="255" y="995"/>
                    <a:pt x="255" y="936"/>
                    <a:pt x="255" y="877"/>
                  </a:cubicBezTo>
                  <a:cubicBezTo>
                    <a:pt x="255" y="877"/>
                    <a:pt x="254" y="877"/>
                    <a:pt x="254" y="877"/>
                  </a:cubicBezTo>
                  <a:cubicBezTo>
                    <a:pt x="254" y="936"/>
                    <a:pt x="254" y="995"/>
                    <a:pt x="254" y="1053"/>
                  </a:cubicBezTo>
                  <a:close/>
                  <a:moveTo>
                    <a:pt x="217" y="452"/>
                  </a:moveTo>
                  <a:cubicBezTo>
                    <a:pt x="216" y="452"/>
                    <a:pt x="215" y="452"/>
                    <a:pt x="214" y="452"/>
                  </a:cubicBezTo>
                  <a:cubicBezTo>
                    <a:pt x="205" y="480"/>
                    <a:pt x="219" y="508"/>
                    <a:pt x="222" y="536"/>
                  </a:cubicBezTo>
                  <a:cubicBezTo>
                    <a:pt x="221" y="508"/>
                    <a:pt x="219" y="480"/>
                    <a:pt x="217" y="452"/>
                  </a:cubicBezTo>
                  <a:close/>
                  <a:moveTo>
                    <a:pt x="410" y="625"/>
                  </a:moveTo>
                  <a:cubicBezTo>
                    <a:pt x="410" y="625"/>
                    <a:pt x="409" y="625"/>
                    <a:pt x="409" y="625"/>
                  </a:cubicBezTo>
                  <a:cubicBezTo>
                    <a:pt x="409" y="644"/>
                    <a:pt x="409" y="664"/>
                    <a:pt x="409" y="683"/>
                  </a:cubicBezTo>
                  <a:cubicBezTo>
                    <a:pt x="410" y="683"/>
                    <a:pt x="412" y="683"/>
                    <a:pt x="414" y="683"/>
                  </a:cubicBezTo>
                  <a:cubicBezTo>
                    <a:pt x="412" y="664"/>
                    <a:pt x="411" y="644"/>
                    <a:pt x="410" y="625"/>
                  </a:cubicBezTo>
                  <a:close/>
                  <a:moveTo>
                    <a:pt x="103" y="1002"/>
                  </a:moveTo>
                  <a:cubicBezTo>
                    <a:pt x="102" y="1002"/>
                    <a:pt x="102" y="1002"/>
                    <a:pt x="101" y="1002"/>
                  </a:cubicBezTo>
                  <a:cubicBezTo>
                    <a:pt x="99" y="1039"/>
                    <a:pt x="98" y="1076"/>
                    <a:pt x="96" y="1112"/>
                  </a:cubicBezTo>
                  <a:cubicBezTo>
                    <a:pt x="96" y="1112"/>
                    <a:pt x="97" y="1112"/>
                    <a:pt x="98" y="1112"/>
                  </a:cubicBezTo>
                  <a:cubicBezTo>
                    <a:pt x="100" y="1076"/>
                    <a:pt x="101" y="1039"/>
                    <a:pt x="103" y="1002"/>
                  </a:cubicBezTo>
                  <a:close/>
                  <a:moveTo>
                    <a:pt x="424" y="1167"/>
                  </a:moveTo>
                  <a:cubicBezTo>
                    <a:pt x="424" y="1167"/>
                    <a:pt x="424" y="1167"/>
                    <a:pt x="424" y="1167"/>
                  </a:cubicBezTo>
                  <a:cubicBezTo>
                    <a:pt x="425" y="1136"/>
                    <a:pt x="426" y="1105"/>
                    <a:pt x="427" y="1074"/>
                  </a:cubicBezTo>
                  <a:cubicBezTo>
                    <a:pt x="426" y="1074"/>
                    <a:pt x="425" y="1074"/>
                    <a:pt x="424" y="1074"/>
                  </a:cubicBezTo>
                  <a:cubicBezTo>
                    <a:pt x="424" y="1105"/>
                    <a:pt x="424" y="1136"/>
                    <a:pt x="424" y="1167"/>
                  </a:cubicBezTo>
                  <a:close/>
                  <a:moveTo>
                    <a:pt x="253" y="771"/>
                  </a:moveTo>
                  <a:cubicBezTo>
                    <a:pt x="253" y="771"/>
                    <a:pt x="252" y="771"/>
                    <a:pt x="252" y="771"/>
                  </a:cubicBezTo>
                  <a:cubicBezTo>
                    <a:pt x="252" y="796"/>
                    <a:pt x="252" y="821"/>
                    <a:pt x="252" y="846"/>
                  </a:cubicBezTo>
                  <a:cubicBezTo>
                    <a:pt x="252" y="846"/>
                    <a:pt x="253" y="846"/>
                    <a:pt x="253" y="846"/>
                  </a:cubicBezTo>
                  <a:cubicBezTo>
                    <a:pt x="253" y="821"/>
                    <a:pt x="253" y="796"/>
                    <a:pt x="253" y="771"/>
                  </a:cubicBezTo>
                  <a:close/>
                  <a:moveTo>
                    <a:pt x="356" y="443"/>
                  </a:moveTo>
                  <a:cubicBezTo>
                    <a:pt x="351" y="448"/>
                    <a:pt x="352" y="458"/>
                    <a:pt x="360" y="474"/>
                  </a:cubicBezTo>
                  <a:cubicBezTo>
                    <a:pt x="359" y="464"/>
                    <a:pt x="357" y="454"/>
                    <a:pt x="356" y="443"/>
                  </a:cubicBezTo>
                  <a:close/>
                  <a:moveTo>
                    <a:pt x="95" y="1148"/>
                  </a:moveTo>
                  <a:cubicBezTo>
                    <a:pt x="95" y="1148"/>
                    <a:pt x="96" y="1148"/>
                    <a:pt x="96" y="1148"/>
                  </a:cubicBezTo>
                  <a:cubicBezTo>
                    <a:pt x="96" y="1139"/>
                    <a:pt x="96" y="1129"/>
                    <a:pt x="96" y="1120"/>
                  </a:cubicBezTo>
                  <a:cubicBezTo>
                    <a:pt x="96" y="1120"/>
                    <a:pt x="95" y="1120"/>
                    <a:pt x="95" y="1120"/>
                  </a:cubicBezTo>
                  <a:cubicBezTo>
                    <a:pt x="95" y="1129"/>
                    <a:pt x="95" y="1139"/>
                    <a:pt x="95" y="1148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0"/>
            <p:cNvSpPr txBox="1"/>
            <p:nvPr/>
          </p:nvSpPr>
          <p:spPr>
            <a:xfrm>
              <a:off x="6918325" y="2554287"/>
              <a:ext cx="1544637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489" name="Google Shape;489;p30"/>
            <p:cNvSpPr txBox="1"/>
            <p:nvPr/>
          </p:nvSpPr>
          <p:spPr>
            <a:xfrm>
              <a:off x="6753225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281701C4-095B-B349-BFD6-049DAB458D60}"/>
              </a:ext>
            </a:extLst>
          </p:cNvPr>
          <p:cNvGrpSpPr/>
          <p:nvPr/>
        </p:nvGrpSpPr>
        <p:grpSpPr>
          <a:xfrm>
            <a:off x="9275762" y="596900"/>
            <a:ext cx="2171700" cy="5895975"/>
            <a:chOff x="9275762" y="596900"/>
            <a:chExt cx="2171700" cy="5895975"/>
          </a:xfrm>
        </p:grpSpPr>
        <p:sp>
          <p:nvSpPr>
            <p:cNvPr id="482" name="Google Shape;482;p30"/>
            <p:cNvSpPr/>
            <p:nvPr/>
          </p:nvSpPr>
          <p:spPr>
            <a:xfrm>
              <a:off x="9275762" y="596900"/>
              <a:ext cx="2171700" cy="5895975"/>
            </a:xfrm>
            <a:custGeom>
              <a:avLst/>
              <a:gdLst/>
              <a:ahLst/>
              <a:cxnLst/>
              <a:rect l="l" t="t" r="r" b="b"/>
              <a:pathLst>
                <a:path w="620" h="1682" extrusionOk="0">
                  <a:moveTo>
                    <a:pt x="613" y="653"/>
                  </a:moveTo>
                  <a:cubicBezTo>
                    <a:pt x="610" y="655"/>
                    <a:pt x="609" y="657"/>
                    <a:pt x="614" y="658"/>
                  </a:cubicBezTo>
                  <a:cubicBezTo>
                    <a:pt x="614" y="661"/>
                    <a:pt x="613" y="663"/>
                    <a:pt x="613" y="665"/>
                  </a:cubicBezTo>
                  <a:cubicBezTo>
                    <a:pt x="614" y="665"/>
                    <a:pt x="616" y="665"/>
                    <a:pt x="617" y="665"/>
                  </a:cubicBezTo>
                  <a:cubicBezTo>
                    <a:pt x="610" y="667"/>
                    <a:pt x="610" y="669"/>
                    <a:pt x="617" y="671"/>
                  </a:cubicBezTo>
                  <a:cubicBezTo>
                    <a:pt x="613" y="673"/>
                    <a:pt x="609" y="674"/>
                    <a:pt x="615" y="676"/>
                  </a:cubicBezTo>
                  <a:cubicBezTo>
                    <a:pt x="616" y="677"/>
                    <a:pt x="612" y="681"/>
                    <a:pt x="612" y="683"/>
                  </a:cubicBezTo>
                  <a:cubicBezTo>
                    <a:pt x="613" y="687"/>
                    <a:pt x="615" y="691"/>
                    <a:pt x="615" y="694"/>
                  </a:cubicBezTo>
                  <a:cubicBezTo>
                    <a:pt x="616" y="698"/>
                    <a:pt x="615" y="702"/>
                    <a:pt x="615" y="706"/>
                  </a:cubicBezTo>
                  <a:cubicBezTo>
                    <a:pt x="614" y="715"/>
                    <a:pt x="613" y="724"/>
                    <a:pt x="613" y="733"/>
                  </a:cubicBezTo>
                  <a:cubicBezTo>
                    <a:pt x="613" y="756"/>
                    <a:pt x="613" y="779"/>
                    <a:pt x="613" y="802"/>
                  </a:cubicBezTo>
                  <a:cubicBezTo>
                    <a:pt x="613" y="834"/>
                    <a:pt x="613" y="866"/>
                    <a:pt x="613" y="899"/>
                  </a:cubicBezTo>
                  <a:cubicBezTo>
                    <a:pt x="614" y="930"/>
                    <a:pt x="616" y="1249"/>
                    <a:pt x="614" y="1280"/>
                  </a:cubicBezTo>
                  <a:cubicBezTo>
                    <a:pt x="613" y="1311"/>
                    <a:pt x="611" y="1342"/>
                    <a:pt x="606" y="1373"/>
                  </a:cubicBezTo>
                  <a:cubicBezTo>
                    <a:pt x="602" y="1397"/>
                    <a:pt x="594" y="1421"/>
                    <a:pt x="587" y="1445"/>
                  </a:cubicBezTo>
                  <a:cubicBezTo>
                    <a:pt x="587" y="1448"/>
                    <a:pt x="584" y="1450"/>
                    <a:pt x="583" y="1452"/>
                  </a:cubicBezTo>
                  <a:cubicBezTo>
                    <a:pt x="581" y="1452"/>
                    <a:pt x="580" y="1452"/>
                    <a:pt x="579" y="1452"/>
                  </a:cubicBezTo>
                  <a:cubicBezTo>
                    <a:pt x="579" y="1447"/>
                    <a:pt x="579" y="1442"/>
                    <a:pt x="579" y="1436"/>
                  </a:cubicBezTo>
                  <a:cubicBezTo>
                    <a:pt x="578" y="1436"/>
                    <a:pt x="577" y="1436"/>
                    <a:pt x="575" y="1436"/>
                  </a:cubicBezTo>
                  <a:cubicBezTo>
                    <a:pt x="575" y="1438"/>
                    <a:pt x="573" y="1441"/>
                    <a:pt x="573" y="1443"/>
                  </a:cubicBezTo>
                  <a:cubicBezTo>
                    <a:pt x="570" y="1456"/>
                    <a:pt x="567" y="1469"/>
                    <a:pt x="564" y="1482"/>
                  </a:cubicBezTo>
                  <a:cubicBezTo>
                    <a:pt x="564" y="1485"/>
                    <a:pt x="561" y="1488"/>
                    <a:pt x="560" y="1490"/>
                  </a:cubicBezTo>
                  <a:cubicBezTo>
                    <a:pt x="558" y="1490"/>
                    <a:pt x="556" y="1490"/>
                    <a:pt x="555" y="1490"/>
                  </a:cubicBezTo>
                  <a:cubicBezTo>
                    <a:pt x="554" y="1487"/>
                    <a:pt x="553" y="1485"/>
                    <a:pt x="554" y="1482"/>
                  </a:cubicBezTo>
                  <a:cubicBezTo>
                    <a:pt x="556" y="1465"/>
                    <a:pt x="560" y="1448"/>
                    <a:pt x="562" y="1431"/>
                  </a:cubicBezTo>
                  <a:cubicBezTo>
                    <a:pt x="564" y="1411"/>
                    <a:pt x="565" y="1391"/>
                    <a:pt x="566" y="1371"/>
                  </a:cubicBezTo>
                  <a:cubicBezTo>
                    <a:pt x="567" y="1370"/>
                    <a:pt x="566" y="1369"/>
                    <a:pt x="564" y="1368"/>
                  </a:cubicBezTo>
                  <a:cubicBezTo>
                    <a:pt x="560" y="1384"/>
                    <a:pt x="545" y="1400"/>
                    <a:pt x="545" y="1417"/>
                  </a:cubicBezTo>
                  <a:cubicBezTo>
                    <a:pt x="545" y="1433"/>
                    <a:pt x="539" y="1346"/>
                    <a:pt x="534" y="1363"/>
                  </a:cubicBezTo>
                  <a:cubicBezTo>
                    <a:pt x="533" y="1368"/>
                    <a:pt x="528" y="1374"/>
                    <a:pt x="521" y="1378"/>
                  </a:cubicBezTo>
                  <a:cubicBezTo>
                    <a:pt x="506" y="1388"/>
                    <a:pt x="501" y="1455"/>
                    <a:pt x="496" y="1465"/>
                  </a:cubicBezTo>
                  <a:cubicBezTo>
                    <a:pt x="486" y="1488"/>
                    <a:pt x="478" y="1581"/>
                    <a:pt x="469" y="1605"/>
                  </a:cubicBezTo>
                  <a:cubicBezTo>
                    <a:pt x="468" y="1608"/>
                    <a:pt x="465" y="1611"/>
                    <a:pt x="463" y="1614"/>
                  </a:cubicBezTo>
                  <a:cubicBezTo>
                    <a:pt x="462" y="1614"/>
                    <a:pt x="460" y="1614"/>
                    <a:pt x="459" y="1613"/>
                  </a:cubicBezTo>
                  <a:cubicBezTo>
                    <a:pt x="459" y="1611"/>
                    <a:pt x="458" y="1608"/>
                    <a:pt x="459" y="1605"/>
                  </a:cubicBezTo>
                  <a:cubicBezTo>
                    <a:pt x="465" y="1578"/>
                    <a:pt x="472" y="1550"/>
                    <a:pt x="479" y="1523"/>
                  </a:cubicBezTo>
                  <a:cubicBezTo>
                    <a:pt x="480" y="1521"/>
                    <a:pt x="480" y="1519"/>
                    <a:pt x="478" y="1517"/>
                  </a:cubicBezTo>
                  <a:cubicBezTo>
                    <a:pt x="476" y="1523"/>
                    <a:pt x="474" y="1528"/>
                    <a:pt x="472" y="1534"/>
                  </a:cubicBezTo>
                  <a:cubicBezTo>
                    <a:pt x="468" y="1544"/>
                    <a:pt x="465" y="1554"/>
                    <a:pt x="461" y="1564"/>
                  </a:cubicBezTo>
                  <a:cubicBezTo>
                    <a:pt x="460" y="1566"/>
                    <a:pt x="458" y="1568"/>
                    <a:pt x="456" y="1570"/>
                  </a:cubicBezTo>
                  <a:cubicBezTo>
                    <a:pt x="455" y="1570"/>
                    <a:pt x="453" y="1570"/>
                    <a:pt x="451" y="1570"/>
                  </a:cubicBezTo>
                  <a:cubicBezTo>
                    <a:pt x="451" y="1568"/>
                    <a:pt x="451" y="1565"/>
                    <a:pt x="451" y="1563"/>
                  </a:cubicBezTo>
                  <a:cubicBezTo>
                    <a:pt x="456" y="1547"/>
                    <a:pt x="461" y="1531"/>
                    <a:pt x="465" y="1515"/>
                  </a:cubicBezTo>
                  <a:cubicBezTo>
                    <a:pt x="468" y="1500"/>
                    <a:pt x="471" y="1486"/>
                    <a:pt x="472" y="1471"/>
                  </a:cubicBezTo>
                  <a:cubicBezTo>
                    <a:pt x="470" y="1479"/>
                    <a:pt x="468" y="1487"/>
                    <a:pt x="465" y="1495"/>
                  </a:cubicBezTo>
                  <a:cubicBezTo>
                    <a:pt x="461" y="1505"/>
                    <a:pt x="457" y="1515"/>
                    <a:pt x="452" y="1525"/>
                  </a:cubicBezTo>
                  <a:cubicBezTo>
                    <a:pt x="446" y="1537"/>
                    <a:pt x="440" y="1531"/>
                    <a:pt x="434" y="1543"/>
                  </a:cubicBezTo>
                  <a:cubicBezTo>
                    <a:pt x="432" y="1547"/>
                    <a:pt x="434" y="1552"/>
                    <a:pt x="422" y="1553"/>
                  </a:cubicBezTo>
                  <a:cubicBezTo>
                    <a:pt x="420" y="1554"/>
                    <a:pt x="419" y="1556"/>
                    <a:pt x="418" y="1558"/>
                  </a:cubicBezTo>
                  <a:cubicBezTo>
                    <a:pt x="408" y="1583"/>
                    <a:pt x="397" y="1491"/>
                    <a:pt x="387" y="1517"/>
                  </a:cubicBezTo>
                  <a:cubicBezTo>
                    <a:pt x="383" y="1525"/>
                    <a:pt x="380" y="1534"/>
                    <a:pt x="376" y="1543"/>
                  </a:cubicBezTo>
                  <a:cubicBezTo>
                    <a:pt x="376" y="1545"/>
                    <a:pt x="373" y="1547"/>
                    <a:pt x="372" y="1549"/>
                  </a:cubicBezTo>
                  <a:cubicBezTo>
                    <a:pt x="370" y="1549"/>
                    <a:pt x="369" y="1549"/>
                    <a:pt x="367" y="1549"/>
                  </a:cubicBezTo>
                  <a:cubicBezTo>
                    <a:pt x="367" y="1547"/>
                    <a:pt x="367" y="1544"/>
                    <a:pt x="367" y="1542"/>
                  </a:cubicBezTo>
                  <a:cubicBezTo>
                    <a:pt x="371" y="1524"/>
                    <a:pt x="376" y="1506"/>
                    <a:pt x="380" y="1488"/>
                  </a:cubicBezTo>
                  <a:cubicBezTo>
                    <a:pt x="386" y="1463"/>
                    <a:pt x="392" y="1556"/>
                    <a:pt x="397" y="1532"/>
                  </a:cubicBezTo>
                  <a:cubicBezTo>
                    <a:pt x="397" y="1530"/>
                    <a:pt x="395" y="1528"/>
                    <a:pt x="392" y="1527"/>
                  </a:cubicBezTo>
                  <a:cubicBezTo>
                    <a:pt x="382" y="1549"/>
                    <a:pt x="379" y="1455"/>
                    <a:pt x="366" y="1477"/>
                  </a:cubicBezTo>
                  <a:cubicBezTo>
                    <a:pt x="359" y="1470"/>
                    <a:pt x="365" y="1463"/>
                    <a:pt x="363" y="1456"/>
                  </a:cubicBezTo>
                  <a:cubicBezTo>
                    <a:pt x="344" y="1508"/>
                    <a:pt x="333" y="1604"/>
                    <a:pt x="309" y="1656"/>
                  </a:cubicBezTo>
                  <a:cubicBezTo>
                    <a:pt x="299" y="1654"/>
                    <a:pt x="302" y="1650"/>
                    <a:pt x="303" y="1647"/>
                  </a:cubicBezTo>
                  <a:cubicBezTo>
                    <a:pt x="307" y="1630"/>
                    <a:pt x="312" y="1613"/>
                    <a:pt x="316" y="1596"/>
                  </a:cubicBezTo>
                  <a:cubicBezTo>
                    <a:pt x="323" y="1563"/>
                    <a:pt x="329" y="1529"/>
                    <a:pt x="336" y="1496"/>
                  </a:cubicBezTo>
                  <a:cubicBezTo>
                    <a:pt x="337" y="1491"/>
                    <a:pt x="341" y="1485"/>
                    <a:pt x="338" y="1481"/>
                  </a:cubicBezTo>
                  <a:cubicBezTo>
                    <a:pt x="332" y="1472"/>
                    <a:pt x="337" y="1463"/>
                    <a:pt x="337" y="1454"/>
                  </a:cubicBezTo>
                  <a:cubicBezTo>
                    <a:pt x="337" y="1451"/>
                    <a:pt x="338" y="1448"/>
                    <a:pt x="336" y="1446"/>
                  </a:cubicBezTo>
                  <a:cubicBezTo>
                    <a:pt x="333" y="1455"/>
                    <a:pt x="330" y="1464"/>
                    <a:pt x="327" y="1473"/>
                  </a:cubicBezTo>
                  <a:cubicBezTo>
                    <a:pt x="321" y="1499"/>
                    <a:pt x="314" y="1525"/>
                    <a:pt x="308" y="1550"/>
                  </a:cubicBezTo>
                  <a:cubicBezTo>
                    <a:pt x="300" y="1585"/>
                    <a:pt x="292" y="1620"/>
                    <a:pt x="283" y="1655"/>
                  </a:cubicBezTo>
                  <a:cubicBezTo>
                    <a:pt x="282" y="1659"/>
                    <a:pt x="280" y="1663"/>
                    <a:pt x="278" y="1666"/>
                  </a:cubicBezTo>
                  <a:cubicBezTo>
                    <a:pt x="276" y="1666"/>
                    <a:pt x="275" y="1666"/>
                    <a:pt x="273" y="1666"/>
                  </a:cubicBezTo>
                  <a:cubicBezTo>
                    <a:pt x="273" y="1664"/>
                    <a:pt x="272" y="1662"/>
                    <a:pt x="272" y="1659"/>
                  </a:cubicBezTo>
                  <a:cubicBezTo>
                    <a:pt x="276" y="1641"/>
                    <a:pt x="279" y="1623"/>
                    <a:pt x="283" y="1605"/>
                  </a:cubicBezTo>
                  <a:cubicBezTo>
                    <a:pt x="284" y="1596"/>
                    <a:pt x="286" y="1587"/>
                    <a:pt x="286" y="1577"/>
                  </a:cubicBezTo>
                  <a:cubicBezTo>
                    <a:pt x="282" y="1591"/>
                    <a:pt x="279" y="1605"/>
                    <a:pt x="274" y="1619"/>
                  </a:cubicBezTo>
                  <a:cubicBezTo>
                    <a:pt x="269" y="1637"/>
                    <a:pt x="262" y="1655"/>
                    <a:pt x="256" y="1672"/>
                  </a:cubicBezTo>
                  <a:cubicBezTo>
                    <a:pt x="253" y="1682"/>
                    <a:pt x="251" y="1641"/>
                    <a:pt x="248" y="1650"/>
                  </a:cubicBezTo>
                  <a:cubicBezTo>
                    <a:pt x="247" y="1653"/>
                    <a:pt x="245" y="1655"/>
                    <a:pt x="244" y="1657"/>
                  </a:cubicBezTo>
                  <a:cubicBezTo>
                    <a:pt x="243" y="1657"/>
                    <a:pt x="242" y="1657"/>
                    <a:pt x="240" y="1657"/>
                  </a:cubicBezTo>
                  <a:cubicBezTo>
                    <a:pt x="240" y="1655"/>
                    <a:pt x="238" y="1652"/>
                    <a:pt x="239" y="1650"/>
                  </a:cubicBezTo>
                  <a:cubicBezTo>
                    <a:pt x="241" y="1638"/>
                    <a:pt x="243" y="1674"/>
                    <a:pt x="245" y="1662"/>
                  </a:cubicBezTo>
                  <a:cubicBezTo>
                    <a:pt x="247" y="1654"/>
                    <a:pt x="249" y="1645"/>
                    <a:pt x="250" y="1637"/>
                  </a:cubicBezTo>
                  <a:cubicBezTo>
                    <a:pt x="250" y="1636"/>
                    <a:pt x="250" y="1635"/>
                    <a:pt x="250" y="1634"/>
                  </a:cubicBezTo>
                  <a:cubicBezTo>
                    <a:pt x="248" y="1630"/>
                    <a:pt x="245" y="1625"/>
                    <a:pt x="246" y="1621"/>
                  </a:cubicBezTo>
                  <a:cubicBezTo>
                    <a:pt x="251" y="1590"/>
                    <a:pt x="256" y="1559"/>
                    <a:pt x="261" y="1528"/>
                  </a:cubicBezTo>
                  <a:cubicBezTo>
                    <a:pt x="263" y="1514"/>
                    <a:pt x="263" y="1500"/>
                    <a:pt x="265" y="1485"/>
                  </a:cubicBezTo>
                  <a:cubicBezTo>
                    <a:pt x="267" y="1467"/>
                    <a:pt x="270" y="1450"/>
                    <a:pt x="273" y="1432"/>
                  </a:cubicBezTo>
                  <a:cubicBezTo>
                    <a:pt x="273" y="1430"/>
                    <a:pt x="273" y="1429"/>
                    <a:pt x="271" y="1428"/>
                  </a:cubicBezTo>
                  <a:cubicBezTo>
                    <a:pt x="269" y="1433"/>
                    <a:pt x="267" y="1438"/>
                    <a:pt x="265" y="1443"/>
                  </a:cubicBezTo>
                  <a:cubicBezTo>
                    <a:pt x="247" y="1499"/>
                    <a:pt x="238" y="1555"/>
                    <a:pt x="229" y="1612"/>
                  </a:cubicBezTo>
                  <a:cubicBezTo>
                    <a:pt x="224" y="1644"/>
                    <a:pt x="214" y="1572"/>
                    <a:pt x="207" y="1604"/>
                  </a:cubicBezTo>
                  <a:cubicBezTo>
                    <a:pt x="206" y="1608"/>
                    <a:pt x="203" y="1596"/>
                    <a:pt x="202" y="1599"/>
                  </a:cubicBezTo>
                  <a:cubicBezTo>
                    <a:pt x="200" y="1599"/>
                    <a:pt x="199" y="1599"/>
                    <a:pt x="198" y="1599"/>
                  </a:cubicBezTo>
                  <a:cubicBezTo>
                    <a:pt x="197" y="1597"/>
                    <a:pt x="195" y="1596"/>
                    <a:pt x="195" y="1594"/>
                  </a:cubicBezTo>
                  <a:cubicBezTo>
                    <a:pt x="195" y="1589"/>
                    <a:pt x="197" y="1515"/>
                    <a:pt x="190" y="1511"/>
                  </a:cubicBezTo>
                  <a:cubicBezTo>
                    <a:pt x="188" y="1509"/>
                    <a:pt x="189" y="1507"/>
                    <a:pt x="189" y="1505"/>
                  </a:cubicBezTo>
                  <a:cubicBezTo>
                    <a:pt x="191" y="1489"/>
                    <a:pt x="192" y="1544"/>
                    <a:pt x="194" y="1528"/>
                  </a:cubicBezTo>
                  <a:cubicBezTo>
                    <a:pt x="194" y="1526"/>
                    <a:pt x="194" y="1525"/>
                    <a:pt x="194" y="1523"/>
                  </a:cubicBezTo>
                  <a:cubicBezTo>
                    <a:pt x="185" y="1523"/>
                    <a:pt x="183" y="1455"/>
                    <a:pt x="182" y="1459"/>
                  </a:cubicBezTo>
                  <a:cubicBezTo>
                    <a:pt x="180" y="1466"/>
                    <a:pt x="177" y="1445"/>
                    <a:pt x="174" y="1452"/>
                  </a:cubicBezTo>
                  <a:cubicBezTo>
                    <a:pt x="173" y="1454"/>
                    <a:pt x="171" y="1456"/>
                    <a:pt x="169" y="1458"/>
                  </a:cubicBezTo>
                  <a:cubicBezTo>
                    <a:pt x="168" y="1458"/>
                    <a:pt x="167" y="1458"/>
                    <a:pt x="166" y="1458"/>
                  </a:cubicBezTo>
                  <a:cubicBezTo>
                    <a:pt x="165" y="1457"/>
                    <a:pt x="164" y="1455"/>
                    <a:pt x="164" y="1453"/>
                  </a:cubicBezTo>
                  <a:cubicBezTo>
                    <a:pt x="165" y="1433"/>
                    <a:pt x="166" y="1413"/>
                    <a:pt x="168" y="1392"/>
                  </a:cubicBezTo>
                  <a:cubicBezTo>
                    <a:pt x="170" y="1373"/>
                    <a:pt x="174" y="1357"/>
                    <a:pt x="177" y="1338"/>
                  </a:cubicBezTo>
                  <a:cubicBezTo>
                    <a:pt x="179" y="1326"/>
                    <a:pt x="181" y="1314"/>
                    <a:pt x="184" y="1301"/>
                  </a:cubicBezTo>
                  <a:cubicBezTo>
                    <a:pt x="187" y="1286"/>
                    <a:pt x="190" y="1271"/>
                    <a:pt x="193" y="1256"/>
                  </a:cubicBezTo>
                  <a:cubicBezTo>
                    <a:pt x="196" y="1244"/>
                    <a:pt x="199" y="1302"/>
                    <a:pt x="202" y="1290"/>
                  </a:cubicBezTo>
                  <a:cubicBezTo>
                    <a:pt x="203" y="1287"/>
                    <a:pt x="203" y="1284"/>
                    <a:pt x="204" y="1280"/>
                  </a:cubicBezTo>
                  <a:cubicBezTo>
                    <a:pt x="203" y="1280"/>
                    <a:pt x="202" y="1280"/>
                    <a:pt x="201" y="1280"/>
                  </a:cubicBezTo>
                  <a:cubicBezTo>
                    <a:pt x="199" y="1285"/>
                    <a:pt x="197" y="1290"/>
                    <a:pt x="195" y="1295"/>
                  </a:cubicBezTo>
                  <a:cubicBezTo>
                    <a:pt x="184" y="1326"/>
                    <a:pt x="180" y="1287"/>
                    <a:pt x="176" y="1318"/>
                  </a:cubicBezTo>
                  <a:cubicBezTo>
                    <a:pt x="173" y="1348"/>
                    <a:pt x="167" y="1376"/>
                    <a:pt x="162" y="1407"/>
                  </a:cubicBezTo>
                  <a:cubicBezTo>
                    <a:pt x="156" y="1439"/>
                    <a:pt x="150" y="1472"/>
                    <a:pt x="143" y="1504"/>
                  </a:cubicBezTo>
                  <a:cubicBezTo>
                    <a:pt x="140" y="1518"/>
                    <a:pt x="134" y="1472"/>
                    <a:pt x="129" y="1486"/>
                  </a:cubicBezTo>
                  <a:cubicBezTo>
                    <a:pt x="128" y="1488"/>
                    <a:pt x="126" y="1490"/>
                    <a:pt x="125" y="1492"/>
                  </a:cubicBezTo>
                  <a:cubicBezTo>
                    <a:pt x="124" y="1491"/>
                    <a:pt x="123" y="1491"/>
                    <a:pt x="121" y="1491"/>
                  </a:cubicBezTo>
                  <a:cubicBezTo>
                    <a:pt x="121" y="1490"/>
                    <a:pt x="119" y="1488"/>
                    <a:pt x="119" y="1486"/>
                  </a:cubicBezTo>
                  <a:cubicBezTo>
                    <a:pt x="121" y="1457"/>
                    <a:pt x="123" y="1447"/>
                    <a:pt x="126" y="1418"/>
                  </a:cubicBezTo>
                  <a:cubicBezTo>
                    <a:pt x="128" y="1403"/>
                    <a:pt x="130" y="1430"/>
                    <a:pt x="133" y="1415"/>
                  </a:cubicBezTo>
                  <a:cubicBezTo>
                    <a:pt x="133" y="1410"/>
                    <a:pt x="134" y="1405"/>
                    <a:pt x="134" y="1400"/>
                  </a:cubicBezTo>
                  <a:cubicBezTo>
                    <a:pt x="127" y="1405"/>
                    <a:pt x="121" y="1367"/>
                    <a:pt x="120" y="1373"/>
                  </a:cubicBezTo>
                  <a:cubicBezTo>
                    <a:pt x="114" y="1410"/>
                    <a:pt x="109" y="1429"/>
                    <a:pt x="93" y="1466"/>
                  </a:cubicBezTo>
                  <a:cubicBezTo>
                    <a:pt x="92" y="1469"/>
                    <a:pt x="91" y="1472"/>
                    <a:pt x="89" y="1475"/>
                  </a:cubicBezTo>
                  <a:cubicBezTo>
                    <a:pt x="88" y="1476"/>
                    <a:pt x="87" y="1478"/>
                    <a:pt x="86" y="1478"/>
                  </a:cubicBezTo>
                  <a:cubicBezTo>
                    <a:pt x="75" y="1478"/>
                    <a:pt x="78" y="1482"/>
                    <a:pt x="77" y="1485"/>
                  </a:cubicBezTo>
                  <a:cubicBezTo>
                    <a:pt x="75" y="1500"/>
                    <a:pt x="73" y="1514"/>
                    <a:pt x="71" y="1528"/>
                  </a:cubicBezTo>
                  <a:cubicBezTo>
                    <a:pt x="70" y="1530"/>
                    <a:pt x="68" y="1532"/>
                    <a:pt x="67" y="1534"/>
                  </a:cubicBezTo>
                  <a:cubicBezTo>
                    <a:pt x="66" y="1534"/>
                    <a:pt x="65" y="1534"/>
                    <a:pt x="63" y="1534"/>
                  </a:cubicBezTo>
                  <a:cubicBezTo>
                    <a:pt x="62" y="1532"/>
                    <a:pt x="61" y="1530"/>
                    <a:pt x="60" y="1528"/>
                  </a:cubicBezTo>
                  <a:cubicBezTo>
                    <a:pt x="59" y="1512"/>
                    <a:pt x="58" y="1495"/>
                    <a:pt x="57" y="1479"/>
                  </a:cubicBezTo>
                  <a:cubicBezTo>
                    <a:pt x="57" y="1477"/>
                    <a:pt x="57" y="1475"/>
                    <a:pt x="57" y="1473"/>
                  </a:cubicBezTo>
                  <a:cubicBezTo>
                    <a:pt x="56" y="1473"/>
                    <a:pt x="55" y="1473"/>
                    <a:pt x="53" y="1473"/>
                  </a:cubicBezTo>
                  <a:cubicBezTo>
                    <a:pt x="52" y="1474"/>
                    <a:pt x="50" y="1476"/>
                    <a:pt x="50" y="1478"/>
                  </a:cubicBezTo>
                  <a:cubicBezTo>
                    <a:pt x="46" y="1489"/>
                    <a:pt x="44" y="1501"/>
                    <a:pt x="39" y="1511"/>
                  </a:cubicBezTo>
                  <a:cubicBezTo>
                    <a:pt x="32" y="1526"/>
                    <a:pt x="23" y="1568"/>
                    <a:pt x="14" y="1582"/>
                  </a:cubicBezTo>
                  <a:cubicBezTo>
                    <a:pt x="13" y="1584"/>
                    <a:pt x="10" y="1585"/>
                    <a:pt x="8" y="1587"/>
                  </a:cubicBezTo>
                  <a:cubicBezTo>
                    <a:pt x="7" y="1587"/>
                    <a:pt x="6" y="1587"/>
                    <a:pt x="4" y="1586"/>
                  </a:cubicBezTo>
                  <a:cubicBezTo>
                    <a:pt x="3" y="1582"/>
                    <a:pt x="0" y="1550"/>
                    <a:pt x="1" y="1546"/>
                  </a:cubicBezTo>
                  <a:cubicBezTo>
                    <a:pt x="2" y="1525"/>
                    <a:pt x="4" y="1505"/>
                    <a:pt x="6" y="1485"/>
                  </a:cubicBezTo>
                  <a:cubicBezTo>
                    <a:pt x="10" y="1451"/>
                    <a:pt x="15" y="1436"/>
                    <a:pt x="20" y="1402"/>
                  </a:cubicBezTo>
                  <a:cubicBezTo>
                    <a:pt x="24" y="1373"/>
                    <a:pt x="30" y="1389"/>
                    <a:pt x="34" y="1360"/>
                  </a:cubicBezTo>
                  <a:cubicBezTo>
                    <a:pt x="40" y="1321"/>
                    <a:pt x="47" y="1282"/>
                    <a:pt x="50" y="1244"/>
                  </a:cubicBezTo>
                  <a:cubicBezTo>
                    <a:pt x="55" y="1195"/>
                    <a:pt x="56" y="1146"/>
                    <a:pt x="59" y="1097"/>
                  </a:cubicBezTo>
                  <a:cubicBezTo>
                    <a:pt x="59" y="1092"/>
                    <a:pt x="59" y="1087"/>
                    <a:pt x="59" y="1082"/>
                  </a:cubicBezTo>
                  <a:cubicBezTo>
                    <a:pt x="58" y="1080"/>
                    <a:pt x="55" y="1078"/>
                    <a:pt x="54" y="1076"/>
                  </a:cubicBezTo>
                  <a:cubicBezTo>
                    <a:pt x="54" y="1074"/>
                    <a:pt x="54" y="1072"/>
                    <a:pt x="54" y="1071"/>
                  </a:cubicBezTo>
                  <a:cubicBezTo>
                    <a:pt x="55" y="1065"/>
                    <a:pt x="59" y="1060"/>
                    <a:pt x="58" y="1054"/>
                  </a:cubicBezTo>
                  <a:cubicBezTo>
                    <a:pt x="58" y="979"/>
                    <a:pt x="56" y="903"/>
                    <a:pt x="56" y="828"/>
                  </a:cubicBezTo>
                  <a:cubicBezTo>
                    <a:pt x="55" y="776"/>
                    <a:pt x="55" y="723"/>
                    <a:pt x="54" y="671"/>
                  </a:cubicBezTo>
                  <a:cubicBezTo>
                    <a:pt x="53" y="609"/>
                    <a:pt x="51" y="547"/>
                    <a:pt x="48" y="485"/>
                  </a:cubicBezTo>
                  <a:cubicBezTo>
                    <a:pt x="44" y="420"/>
                    <a:pt x="37" y="355"/>
                    <a:pt x="32" y="290"/>
                  </a:cubicBezTo>
                  <a:cubicBezTo>
                    <a:pt x="27" y="231"/>
                    <a:pt x="22" y="171"/>
                    <a:pt x="18" y="112"/>
                  </a:cubicBezTo>
                  <a:cubicBezTo>
                    <a:pt x="16" y="94"/>
                    <a:pt x="18" y="76"/>
                    <a:pt x="18" y="57"/>
                  </a:cubicBezTo>
                  <a:cubicBezTo>
                    <a:pt x="18" y="57"/>
                    <a:pt x="18" y="56"/>
                    <a:pt x="19" y="55"/>
                  </a:cubicBezTo>
                  <a:cubicBezTo>
                    <a:pt x="20" y="55"/>
                    <a:pt x="21" y="55"/>
                    <a:pt x="22" y="55"/>
                  </a:cubicBezTo>
                  <a:cubicBezTo>
                    <a:pt x="28" y="111"/>
                    <a:pt x="34" y="166"/>
                    <a:pt x="40" y="222"/>
                  </a:cubicBezTo>
                  <a:cubicBezTo>
                    <a:pt x="45" y="279"/>
                    <a:pt x="51" y="335"/>
                    <a:pt x="56" y="392"/>
                  </a:cubicBezTo>
                  <a:cubicBezTo>
                    <a:pt x="61" y="448"/>
                    <a:pt x="65" y="504"/>
                    <a:pt x="70" y="561"/>
                  </a:cubicBezTo>
                  <a:cubicBezTo>
                    <a:pt x="67" y="412"/>
                    <a:pt x="48" y="263"/>
                    <a:pt x="47" y="114"/>
                  </a:cubicBezTo>
                  <a:cubicBezTo>
                    <a:pt x="48" y="114"/>
                    <a:pt x="49" y="114"/>
                    <a:pt x="51" y="114"/>
                  </a:cubicBezTo>
                  <a:cubicBezTo>
                    <a:pt x="52" y="116"/>
                    <a:pt x="53" y="118"/>
                    <a:pt x="55" y="121"/>
                  </a:cubicBezTo>
                  <a:cubicBezTo>
                    <a:pt x="56" y="121"/>
                    <a:pt x="57" y="121"/>
                    <a:pt x="59" y="121"/>
                  </a:cubicBezTo>
                  <a:cubicBezTo>
                    <a:pt x="59" y="107"/>
                    <a:pt x="59" y="93"/>
                    <a:pt x="59" y="80"/>
                  </a:cubicBezTo>
                  <a:cubicBezTo>
                    <a:pt x="61" y="80"/>
                    <a:pt x="62" y="80"/>
                    <a:pt x="64" y="80"/>
                  </a:cubicBezTo>
                  <a:cubicBezTo>
                    <a:pt x="73" y="185"/>
                    <a:pt x="82" y="290"/>
                    <a:pt x="91" y="396"/>
                  </a:cubicBezTo>
                  <a:cubicBezTo>
                    <a:pt x="92" y="396"/>
                    <a:pt x="93" y="396"/>
                    <a:pt x="94" y="396"/>
                  </a:cubicBezTo>
                  <a:cubicBezTo>
                    <a:pt x="92" y="353"/>
                    <a:pt x="89" y="311"/>
                    <a:pt x="87" y="268"/>
                  </a:cubicBezTo>
                  <a:cubicBezTo>
                    <a:pt x="85" y="226"/>
                    <a:pt x="81" y="240"/>
                    <a:pt x="85" y="197"/>
                  </a:cubicBezTo>
                  <a:cubicBezTo>
                    <a:pt x="86" y="197"/>
                    <a:pt x="87" y="197"/>
                    <a:pt x="88" y="197"/>
                  </a:cubicBezTo>
                  <a:cubicBezTo>
                    <a:pt x="90" y="203"/>
                    <a:pt x="91" y="154"/>
                    <a:pt x="92" y="158"/>
                  </a:cubicBezTo>
                  <a:cubicBezTo>
                    <a:pt x="92" y="148"/>
                    <a:pt x="92" y="192"/>
                    <a:pt x="92" y="179"/>
                  </a:cubicBezTo>
                  <a:cubicBezTo>
                    <a:pt x="91" y="162"/>
                    <a:pt x="91" y="145"/>
                    <a:pt x="90" y="128"/>
                  </a:cubicBezTo>
                  <a:cubicBezTo>
                    <a:pt x="90" y="124"/>
                    <a:pt x="89" y="119"/>
                    <a:pt x="89" y="114"/>
                  </a:cubicBezTo>
                  <a:cubicBezTo>
                    <a:pt x="89" y="113"/>
                    <a:pt x="91" y="112"/>
                    <a:pt x="93" y="110"/>
                  </a:cubicBezTo>
                  <a:cubicBezTo>
                    <a:pt x="94" y="111"/>
                    <a:pt x="97" y="112"/>
                    <a:pt x="97" y="114"/>
                  </a:cubicBezTo>
                  <a:cubicBezTo>
                    <a:pt x="99" y="133"/>
                    <a:pt x="101" y="152"/>
                    <a:pt x="102" y="172"/>
                  </a:cubicBezTo>
                  <a:cubicBezTo>
                    <a:pt x="107" y="224"/>
                    <a:pt x="111" y="220"/>
                    <a:pt x="116" y="273"/>
                  </a:cubicBezTo>
                  <a:cubicBezTo>
                    <a:pt x="117" y="282"/>
                    <a:pt x="118" y="291"/>
                    <a:pt x="119" y="300"/>
                  </a:cubicBezTo>
                  <a:cubicBezTo>
                    <a:pt x="118" y="217"/>
                    <a:pt x="108" y="189"/>
                    <a:pt x="109" y="105"/>
                  </a:cubicBezTo>
                  <a:cubicBezTo>
                    <a:pt x="111" y="105"/>
                    <a:pt x="113" y="105"/>
                    <a:pt x="115" y="105"/>
                  </a:cubicBezTo>
                  <a:cubicBezTo>
                    <a:pt x="117" y="125"/>
                    <a:pt x="119" y="146"/>
                    <a:pt x="121" y="166"/>
                  </a:cubicBezTo>
                  <a:cubicBezTo>
                    <a:pt x="122" y="166"/>
                    <a:pt x="122" y="166"/>
                    <a:pt x="123" y="166"/>
                  </a:cubicBezTo>
                  <a:cubicBezTo>
                    <a:pt x="124" y="155"/>
                    <a:pt x="125" y="144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4"/>
                    <a:pt x="130" y="136"/>
                    <a:pt x="130" y="137"/>
                  </a:cubicBezTo>
                  <a:cubicBezTo>
                    <a:pt x="129" y="150"/>
                    <a:pt x="139" y="162"/>
                    <a:pt x="141" y="174"/>
                  </a:cubicBezTo>
                  <a:cubicBezTo>
                    <a:pt x="144" y="202"/>
                    <a:pt x="145" y="175"/>
                    <a:pt x="148" y="203"/>
                  </a:cubicBezTo>
                  <a:cubicBezTo>
                    <a:pt x="154" y="274"/>
                    <a:pt x="162" y="344"/>
                    <a:pt x="167" y="415"/>
                  </a:cubicBezTo>
                  <a:cubicBezTo>
                    <a:pt x="170" y="465"/>
                    <a:pt x="171" y="516"/>
                    <a:pt x="172" y="566"/>
                  </a:cubicBezTo>
                  <a:cubicBezTo>
                    <a:pt x="174" y="622"/>
                    <a:pt x="176" y="679"/>
                    <a:pt x="178" y="735"/>
                  </a:cubicBezTo>
                  <a:cubicBezTo>
                    <a:pt x="178" y="736"/>
                    <a:pt x="178" y="738"/>
                    <a:pt x="180" y="739"/>
                  </a:cubicBezTo>
                  <a:cubicBezTo>
                    <a:pt x="180" y="730"/>
                    <a:pt x="177" y="722"/>
                    <a:pt x="177" y="713"/>
                  </a:cubicBezTo>
                  <a:cubicBezTo>
                    <a:pt x="162" y="618"/>
                    <a:pt x="173" y="509"/>
                    <a:pt x="167" y="415"/>
                  </a:cubicBezTo>
                  <a:cubicBezTo>
                    <a:pt x="161" y="338"/>
                    <a:pt x="168" y="277"/>
                    <a:pt x="169" y="199"/>
                  </a:cubicBezTo>
                  <a:cubicBezTo>
                    <a:pt x="169" y="142"/>
                    <a:pt x="165" y="239"/>
                    <a:pt x="166" y="182"/>
                  </a:cubicBezTo>
                  <a:cubicBezTo>
                    <a:pt x="166" y="169"/>
                    <a:pt x="167" y="212"/>
                    <a:pt x="168" y="199"/>
                  </a:cubicBezTo>
                  <a:cubicBezTo>
                    <a:pt x="168" y="197"/>
                    <a:pt x="167" y="196"/>
                    <a:pt x="167" y="194"/>
                  </a:cubicBezTo>
                  <a:cubicBezTo>
                    <a:pt x="168" y="194"/>
                    <a:pt x="169" y="194"/>
                    <a:pt x="170" y="194"/>
                  </a:cubicBezTo>
                  <a:cubicBezTo>
                    <a:pt x="171" y="195"/>
                    <a:pt x="173" y="196"/>
                    <a:pt x="173" y="198"/>
                  </a:cubicBezTo>
                  <a:cubicBezTo>
                    <a:pt x="175" y="210"/>
                    <a:pt x="177" y="166"/>
                    <a:pt x="178" y="179"/>
                  </a:cubicBezTo>
                  <a:cubicBezTo>
                    <a:pt x="183" y="236"/>
                    <a:pt x="187" y="139"/>
                    <a:pt x="191" y="197"/>
                  </a:cubicBezTo>
                  <a:cubicBezTo>
                    <a:pt x="196" y="270"/>
                    <a:pt x="200" y="344"/>
                    <a:pt x="205" y="417"/>
                  </a:cubicBezTo>
                  <a:cubicBezTo>
                    <a:pt x="215" y="549"/>
                    <a:pt x="215" y="681"/>
                    <a:pt x="215" y="814"/>
                  </a:cubicBezTo>
                  <a:cubicBezTo>
                    <a:pt x="215" y="829"/>
                    <a:pt x="215" y="843"/>
                    <a:pt x="215" y="856"/>
                  </a:cubicBezTo>
                  <a:cubicBezTo>
                    <a:pt x="216" y="849"/>
                    <a:pt x="215" y="831"/>
                    <a:pt x="216" y="822"/>
                  </a:cubicBezTo>
                  <a:cubicBezTo>
                    <a:pt x="219" y="775"/>
                    <a:pt x="203" y="741"/>
                    <a:pt x="205" y="693"/>
                  </a:cubicBezTo>
                  <a:cubicBezTo>
                    <a:pt x="210" y="593"/>
                    <a:pt x="208" y="484"/>
                    <a:pt x="203" y="384"/>
                  </a:cubicBezTo>
                  <a:cubicBezTo>
                    <a:pt x="199" y="295"/>
                    <a:pt x="220" y="364"/>
                    <a:pt x="217" y="275"/>
                  </a:cubicBezTo>
                  <a:cubicBezTo>
                    <a:pt x="215" y="243"/>
                    <a:pt x="216" y="210"/>
                    <a:pt x="216" y="177"/>
                  </a:cubicBezTo>
                  <a:cubicBezTo>
                    <a:pt x="215" y="168"/>
                    <a:pt x="215" y="159"/>
                    <a:pt x="214" y="150"/>
                  </a:cubicBezTo>
                  <a:cubicBezTo>
                    <a:pt x="214" y="147"/>
                    <a:pt x="215" y="145"/>
                    <a:pt x="218" y="142"/>
                  </a:cubicBezTo>
                  <a:cubicBezTo>
                    <a:pt x="219" y="143"/>
                    <a:pt x="221" y="145"/>
                    <a:pt x="221" y="147"/>
                  </a:cubicBezTo>
                  <a:cubicBezTo>
                    <a:pt x="224" y="172"/>
                    <a:pt x="226" y="198"/>
                    <a:pt x="228" y="224"/>
                  </a:cubicBezTo>
                  <a:cubicBezTo>
                    <a:pt x="231" y="262"/>
                    <a:pt x="234" y="299"/>
                    <a:pt x="237" y="337"/>
                  </a:cubicBezTo>
                  <a:cubicBezTo>
                    <a:pt x="237" y="338"/>
                    <a:pt x="237" y="339"/>
                    <a:pt x="237" y="340"/>
                  </a:cubicBezTo>
                  <a:cubicBezTo>
                    <a:pt x="243" y="289"/>
                    <a:pt x="235" y="237"/>
                    <a:pt x="240" y="186"/>
                  </a:cubicBezTo>
                  <a:cubicBezTo>
                    <a:pt x="241" y="186"/>
                    <a:pt x="243" y="186"/>
                    <a:pt x="244" y="186"/>
                  </a:cubicBezTo>
                  <a:cubicBezTo>
                    <a:pt x="245" y="188"/>
                    <a:pt x="246" y="191"/>
                    <a:pt x="246" y="194"/>
                  </a:cubicBezTo>
                  <a:cubicBezTo>
                    <a:pt x="249" y="231"/>
                    <a:pt x="251" y="267"/>
                    <a:pt x="253" y="304"/>
                  </a:cubicBezTo>
                  <a:cubicBezTo>
                    <a:pt x="254" y="313"/>
                    <a:pt x="255" y="321"/>
                    <a:pt x="256" y="330"/>
                  </a:cubicBezTo>
                  <a:cubicBezTo>
                    <a:pt x="255" y="255"/>
                    <a:pt x="245" y="180"/>
                    <a:pt x="251" y="105"/>
                  </a:cubicBezTo>
                  <a:cubicBezTo>
                    <a:pt x="252" y="105"/>
                    <a:pt x="253" y="105"/>
                    <a:pt x="254" y="105"/>
                  </a:cubicBezTo>
                  <a:cubicBezTo>
                    <a:pt x="262" y="197"/>
                    <a:pt x="270" y="136"/>
                    <a:pt x="278" y="228"/>
                  </a:cubicBezTo>
                  <a:cubicBezTo>
                    <a:pt x="280" y="228"/>
                    <a:pt x="281" y="228"/>
                    <a:pt x="283" y="228"/>
                  </a:cubicBezTo>
                  <a:cubicBezTo>
                    <a:pt x="283" y="210"/>
                    <a:pt x="283" y="346"/>
                    <a:pt x="283" y="328"/>
                  </a:cubicBezTo>
                  <a:cubicBezTo>
                    <a:pt x="284" y="328"/>
                    <a:pt x="285" y="328"/>
                    <a:pt x="286" y="328"/>
                  </a:cubicBezTo>
                  <a:cubicBezTo>
                    <a:pt x="287" y="329"/>
                    <a:pt x="288" y="330"/>
                    <a:pt x="288" y="331"/>
                  </a:cubicBezTo>
                  <a:cubicBezTo>
                    <a:pt x="290" y="349"/>
                    <a:pt x="292" y="213"/>
                    <a:pt x="294" y="231"/>
                  </a:cubicBezTo>
                  <a:cubicBezTo>
                    <a:pt x="296" y="265"/>
                    <a:pt x="298" y="299"/>
                    <a:pt x="301" y="333"/>
                  </a:cubicBezTo>
                  <a:cubicBezTo>
                    <a:pt x="301" y="333"/>
                    <a:pt x="301" y="334"/>
                    <a:pt x="302" y="335"/>
                  </a:cubicBezTo>
                  <a:cubicBezTo>
                    <a:pt x="302" y="245"/>
                    <a:pt x="291" y="310"/>
                    <a:pt x="295" y="220"/>
                  </a:cubicBezTo>
                  <a:cubicBezTo>
                    <a:pt x="296" y="220"/>
                    <a:pt x="298" y="220"/>
                    <a:pt x="299" y="220"/>
                  </a:cubicBezTo>
                  <a:cubicBezTo>
                    <a:pt x="300" y="224"/>
                    <a:pt x="301" y="228"/>
                    <a:pt x="302" y="232"/>
                  </a:cubicBezTo>
                  <a:cubicBezTo>
                    <a:pt x="303" y="238"/>
                    <a:pt x="301" y="244"/>
                    <a:pt x="305" y="250"/>
                  </a:cubicBezTo>
                  <a:cubicBezTo>
                    <a:pt x="317" y="266"/>
                    <a:pt x="311" y="282"/>
                    <a:pt x="315" y="299"/>
                  </a:cubicBezTo>
                  <a:cubicBezTo>
                    <a:pt x="315" y="299"/>
                    <a:pt x="316" y="300"/>
                    <a:pt x="316" y="300"/>
                  </a:cubicBezTo>
                  <a:cubicBezTo>
                    <a:pt x="317" y="301"/>
                    <a:pt x="319" y="301"/>
                    <a:pt x="320" y="301"/>
                  </a:cubicBezTo>
                  <a:cubicBezTo>
                    <a:pt x="321" y="298"/>
                    <a:pt x="323" y="295"/>
                    <a:pt x="323" y="292"/>
                  </a:cubicBezTo>
                  <a:cubicBezTo>
                    <a:pt x="323" y="274"/>
                    <a:pt x="322" y="256"/>
                    <a:pt x="322" y="239"/>
                  </a:cubicBezTo>
                  <a:cubicBezTo>
                    <a:pt x="321" y="203"/>
                    <a:pt x="320" y="167"/>
                    <a:pt x="319" y="131"/>
                  </a:cubicBezTo>
                  <a:cubicBezTo>
                    <a:pt x="319" y="131"/>
                    <a:pt x="320" y="130"/>
                    <a:pt x="323" y="130"/>
                  </a:cubicBezTo>
                  <a:cubicBezTo>
                    <a:pt x="323" y="132"/>
                    <a:pt x="325" y="134"/>
                    <a:pt x="325" y="137"/>
                  </a:cubicBezTo>
                  <a:cubicBezTo>
                    <a:pt x="329" y="183"/>
                    <a:pt x="333" y="230"/>
                    <a:pt x="337" y="277"/>
                  </a:cubicBezTo>
                  <a:cubicBezTo>
                    <a:pt x="340" y="309"/>
                    <a:pt x="343" y="188"/>
                    <a:pt x="346" y="221"/>
                  </a:cubicBezTo>
                  <a:cubicBezTo>
                    <a:pt x="347" y="227"/>
                    <a:pt x="348" y="234"/>
                    <a:pt x="349" y="240"/>
                  </a:cubicBezTo>
                  <a:cubicBezTo>
                    <a:pt x="350" y="240"/>
                    <a:pt x="351" y="240"/>
                    <a:pt x="352" y="240"/>
                  </a:cubicBezTo>
                  <a:cubicBezTo>
                    <a:pt x="349" y="161"/>
                    <a:pt x="346" y="236"/>
                    <a:pt x="343" y="157"/>
                  </a:cubicBezTo>
                  <a:cubicBezTo>
                    <a:pt x="345" y="157"/>
                    <a:pt x="346" y="157"/>
                    <a:pt x="348" y="157"/>
                  </a:cubicBezTo>
                  <a:cubicBezTo>
                    <a:pt x="349" y="159"/>
                    <a:pt x="351" y="161"/>
                    <a:pt x="351" y="163"/>
                  </a:cubicBezTo>
                  <a:cubicBezTo>
                    <a:pt x="353" y="186"/>
                    <a:pt x="354" y="208"/>
                    <a:pt x="356" y="231"/>
                  </a:cubicBezTo>
                  <a:cubicBezTo>
                    <a:pt x="358" y="257"/>
                    <a:pt x="360" y="283"/>
                    <a:pt x="362" y="310"/>
                  </a:cubicBezTo>
                  <a:cubicBezTo>
                    <a:pt x="362" y="312"/>
                    <a:pt x="363" y="314"/>
                    <a:pt x="364" y="316"/>
                  </a:cubicBezTo>
                  <a:cubicBezTo>
                    <a:pt x="365" y="316"/>
                    <a:pt x="366" y="316"/>
                    <a:pt x="367" y="316"/>
                  </a:cubicBezTo>
                  <a:cubicBezTo>
                    <a:pt x="369" y="276"/>
                    <a:pt x="371" y="236"/>
                    <a:pt x="373" y="196"/>
                  </a:cubicBezTo>
                  <a:cubicBezTo>
                    <a:pt x="375" y="196"/>
                    <a:pt x="376" y="196"/>
                    <a:pt x="378" y="196"/>
                  </a:cubicBezTo>
                  <a:cubicBezTo>
                    <a:pt x="384" y="271"/>
                    <a:pt x="389" y="192"/>
                    <a:pt x="395" y="268"/>
                  </a:cubicBezTo>
                  <a:cubicBezTo>
                    <a:pt x="396" y="268"/>
                    <a:pt x="397" y="268"/>
                    <a:pt x="398" y="268"/>
                  </a:cubicBezTo>
                  <a:cubicBezTo>
                    <a:pt x="394" y="159"/>
                    <a:pt x="391" y="204"/>
                    <a:pt x="387" y="96"/>
                  </a:cubicBezTo>
                  <a:cubicBezTo>
                    <a:pt x="389" y="96"/>
                    <a:pt x="390" y="96"/>
                    <a:pt x="392" y="96"/>
                  </a:cubicBezTo>
                  <a:cubicBezTo>
                    <a:pt x="403" y="176"/>
                    <a:pt x="402" y="256"/>
                    <a:pt x="415" y="337"/>
                  </a:cubicBezTo>
                  <a:cubicBezTo>
                    <a:pt x="416" y="337"/>
                    <a:pt x="417" y="337"/>
                    <a:pt x="418" y="337"/>
                  </a:cubicBezTo>
                  <a:cubicBezTo>
                    <a:pt x="417" y="300"/>
                    <a:pt x="414" y="263"/>
                    <a:pt x="414" y="227"/>
                  </a:cubicBezTo>
                  <a:cubicBezTo>
                    <a:pt x="415" y="190"/>
                    <a:pt x="417" y="154"/>
                    <a:pt x="419" y="117"/>
                  </a:cubicBezTo>
                  <a:cubicBezTo>
                    <a:pt x="420" y="117"/>
                    <a:pt x="422" y="117"/>
                    <a:pt x="423" y="117"/>
                  </a:cubicBezTo>
                  <a:cubicBezTo>
                    <a:pt x="424" y="123"/>
                    <a:pt x="426" y="128"/>
                    <a:pt x="427" y="134"/>
                  </a:cubicBezTo>
                  <a:cubicBezTo>
                    <a:pt x="429" y="171"/>
                    <a:pt x="431" y="209"/>
                    <a:pt x="433" y="247"/>
                  </a:cubicBezTo>
                  <a:cubicBezTo>
                    <a:pt x="434" y="255"/>
                    <a:pt x="435" y="263"/>
                    <a:pt x="437" y="271"/>
                  </a:cubicBezTo>
                  <a:cubicBezTo>
                    <a:pt x="438" y="270"/>
                    <a:pt x="438" y="269"/>
                    <a:pt x="438" y="268"/>
                  </a:cubicBezTo>
                  <a:cubicBezTo>
                    <a:pt x="445" y="241"/>
                    <a:pt x="443" y="214"/>
                    <a:pt x="442" y="187"/>
                  </a:cubicBezTo>
                  <a:cubicBezTo>
                    <a:pt x="441" y="156"/>
                    <a:pt x="442" y="124"/>
                    <a:pt x="441" y="92"/>
                  </a:cubicBezTo>
                  <a:cubicBezTo>
                    <a:pt x="441" y="91"/>
                    <a:pt x="442" y="91"/>
                    <a:pt x="445" y="90"/>
                  </a:cubicBezTo>
                  <a:cubicBezTo>
                    <a:pt x="446" y="91"/>
                    <a:pt x="447" y="93"/>
                    <a:pt x="447" y="94"/>
                  </a:cubicBezTo>
                  <a:cubicBezTo>
                    <a:pt x="448" y="120"/>
                    <a:pt x="450" y="147"/>
                    <a:pt x="452" y="173"/>
                  </a:cubicBezTo>
                  <a:cubicBezTo>
                    <a:pt x="453" y="194"/>
                    <a:pt x="454" y="214"/>
                    <a:pt x="456" y="234"/>
                  </a:cubicBezTo>
                  <a:cubicBezTo>
                    <a:pt x="458" y="254"/>
                    <a:pt x="459" y="275"/>
                    <a:pt x="462" y="295"/>
                  </a:cubicBezTo>
                  <a:cubicBezTo>
                    <a:pt x="463" y="306"/>
                    <a:pt x="466" y="316"/>
                    <a:pt x="467" y="327"/>
                  </a:cubicBezTo>
                  <a:cubicBezTo>
                    <a:pt x="469" y="339"/>
                    <a:pt x="470" y="197"/>
                    <a:pt x="471" y="209"/>
                  </a:cubicBezTo>
                  <a:cubicBezTo>
                    <a:pt x="472" y="215"/>
                    <a:pt x="474" y="221"/>
                    <a:pt x="473" y="227"/>
                  </a:cubicBezTo>
                  <a:cubicBezTo>
                    <a:pt x="472" y="236"/>
                    <a:pt x="477" y="245"/>
                    <a:pt x="474" y="254"/>
                  </a:cubicBezTo>
                  <a:cubicBezTo>
                    <a:pt x="473" y="259"/>
                    <a:pt x="477" y="264"/>
                    <a:pt x="477" y="268"/>
                  </a:cubicBezTo>
                  <a:cubicBezTo>
                    <a:pt x="477" y="271"/>
                    <a:pt x="474" y="274"/>
                    <a:pt x="474" y="277"/>
                  </a:cubicBezTo>
                  <a:cubicBezTo>
                    <a:pt x="474" y="280"/>
                    <a:pt x="477" y="283"/>
                    <a:pt x="477" y="286"/>
                  </a:cubicBezTo>
                  <a:cubicBezTo>
                    <a:pt x="478" y="289"/>
                    <a:pt x="476" y="292"/>
                    <a:pt x="476" y="295"/>
                  </a:cubicBezTo>
                  <a:cubicBezTo>
                    <a:pt x="476" y="297"/>
                    <a:pt x="476" y="300"/>
                    <a:pt x="477" y="303"/>
                  </a:cubicBezTo>
                  <a:cubicBezTo>
                    <a:pt x="477" y="305"/>
                    <a:pt x="478" y="308"/>
                    <a:pt x="478" y="310"/>
                  </a:cubicBezTo>
                  <a:cubicBezTo>
                    <a:pt x="478" y="313"/>
                    <a:pt x="476" y="316"/>
                    <a:pt x="476" y="319"/>
                  </a:cubicBezTo>
                  <a:cubicBezTo>
                    <a:pt x="477" y="321"/>
                    <a:pt x="479" y="324"/>
                    <a:pt x="479" y="327"/>
                  </a:cubicBezTo>
                  <a:cubicBezTo>
                    <a:pt x="479" y="332"/>
                    <a:pt x="479" y="336"/>
                    <a:pt x="479" y="341"/>
                  </a:cubicBezTo>
                  <a:cubicBezTo>
                    <a:pt x="479" y="346"/>
                    <a:pt x="478" y="351"/>
                    <a:pt x="478" y="355"/>
                  </a:cubicBezTo>
                  <a:cubicBezTo>
                    <a:pt x="478" y="363"/>
                    <a:pt x="478" y="370"/>
                    <a:pt x="479" y="378"/>
                  </a:cubicBezTo>
                  <a:cubicBezTo>
                    <a:pt x="479" y="384"/>
                    <a:pt x="480" y="391"/>
                    <a:pt x="480" y="397"/>
                  </a:cubicBezTo>
                  <a:cubicBezTo>
                    <a:pt x="480" y="404"/>
                    <a:pt x="480" y="412"/>
                    <a:pt x="480" y="419"/>
                  </a:cubicBezTo>
                  <a:cubicBezTo>
                    <a:pt x="480" y="427"/>
                    <a:pt x="480" y="436"/>
                    <a:pt x="480" y="444"/>
                  </a:cubicBezTo>
                  <a:cubicBezTo>
                    <a:pt x="481" y="457"/>
                    <a:pt x="482" y="470"/>
                    <a:pt x="482" y="483"/>
                  </a:cubicBezTo>
                  <a:cubicBezTo>
                    <a:pt x="482" y="497"/>
                    <a:pt x="482" y="512"/>
                    <a:pt x="482" y="526"/>
                  </a:cubicBezTo>
                  <a:cubicBezTo>
                    <a:pt x="482" y="542"/>
                    <a:pt x="482" y="557"/>
                    <a:pt x="482" y="572"/>
                  </a:cubicBezTo>
                  <a:cubicBezTo>
                    <a:pt x="482" y="603"/>
                    <a:pt x="483" y="634"/>
                    <a:pt x="483" y="664"/>
                  </a:cubicBezTo>
                  <a:cubicBezTo>
                    <a:pt x="483" y="688"/>
                    <a:pt x="481" y="712"/>
                    <a:pt x="480" y="735"/>
                  </a:cubicBezTo>
                  <a:cubicBezTo>
                    <a:pt x="480" y="782"/>
                    <a:pt x="479" y="829"/>
                    <a:pt x="478" y="875"/>
                  </a:cubicBezTo>
                  <a:cubicBezTo>
                    <a:pt x="478" y="889"/>
                    <a:pt x="476" y="904"/>
                    <a:pt x="475" y="918"/>
                  </a:cubicBezTo>
                  <a:cubicBezTo>
                    <a:pt x="475" y="933"/>
                    <a:pt x="475" y="948"/>
                    <a:pt x="475" y="963"/>
                  </a:cubicBezTo>
                  <a:cubicBezTo>
                    <a:pt x="477" y="963"/>
                    <a:pt x="474" y="960"/>
                    <a:pt x="476" y="960"/>
                  </a:cubicBezTo>
                  <a:cubicBezTo>
                    <a:pt x="477" y="956"/>
                    <a:pt x="474" y="948"/>
                    <a:pt x="475" y="944"/>
                  </a:cubicBezTo>
                  <a:cubicBezTo>
                    <a:pt x="469" y="782"/>
                    <a:pt x="486" y="638"/>
                    <a:pt x="482" y="483"/>
                  </a:cubicBezTo>
                  <a:cubicBezTo>
                    <a:pt x="479" y="372"/>
                    <a:pt x="473" y="422"/>
                    <a:pt x="469" y="310"/>
                  </a:cubicBezTo>
                  <a:cubicBezTo>
                    <a:pt x="468" y="277"/>
                    <a:pt x="487" y="83"/>
                    <a:pt x="487" y="49"/>
                  </a:cubicBezTo>
                  <a:cubicBezTo>
                    <a:pt x="487" y="36"/>
                    <a:pt x="492" y="52"/>
                    <a:pt x="494" y="40"/>
                  </a:cubicBezTo>
                  <a:cubicBezTo>
                    <a:pt x="495" y="34"/>
                    <a:pt x="495" y="29"/>
                    <a:pt x="496" y="23"/>
                  </a:cubicBezTo>
                  <a:cubicBezTo>
                    <a:pt x="496" y="23"/>
                    <a:pt x="497" y="22"/>
                    <a:pt x="499" y="20"/>
                  </a:cubicBezTo>
                  <a:cubicBezTo>
                    <a:pt x="501" y="22"/>
                    <a:pt x="502" y="24"/>
                    <a:pt x="502" y="25"/>
                  </a:cubicBezTo>
                  <a:cubicBezTo>
                    <a:pt x="503" y="43"/>
                    <a:pt x="504" y="33"/>
                    <a:pt x="505" y="50"/>
                  </a:cubicBezTo>
                  <a:cubicBezTo>
                    <a:pt x="508" y="84"/>
                    <a:pt x="511" y="118"/>
                    <a:pt x="515" y="152"/>
                  </a:cubicBezTo>
                  <a:cubicBezTo>
                    <a:pt x="515" y="138"/>
                    <a:pt x="515" y="125"/>
                    <a:pt x="515" y="111"/>
                  </a:cubicBezTo>
                  <a:cubicBezTo>
                    <a:pt x="514" y="90"/>
                    <a:pt x="514" y="69"/>
                    <a:pt x="513" y="48"/>
                  </a:cubicBezTo>
                  <a:cubicBezTo>
                    <a:pt x="513" y="37"/>
                    <a:pt x="512" y="55"/>
                    <a:pt x="512" y="44"/>
                  </a:cubicBezTo>
                  <a:cubicBezTo>
                    <a:pt x="512" y="43"/>
                    <a:pt x="514" y="42"/>
                    <a:pt x="515" y="40"/>
                  </a:cubicBezTo>
                  <a:cubicBezTo>
                    <a:pt x="516" y="42"/>
                    <a:pt x="517" y="43"/>
                    <a:pt x="518" y="44"/>
                  </a:cubicBezTo>
                  <a:cubicBezTo>
                    <a:pt x="519" y="58"/>
                    <a:pt x="521" y="43"/>
                    <a:pt x="522" y="57"/>
                  </a:cubicBezTo>
                  <a:cubicBezTo>
                    <a:pt x="523" y="78"/>
                    <a:pt x="524" y="100"/>
                    <a:pt x="526" y="121"/>
                  </a:cubicBezTo>
                  <a:cubicBezTo>
                    <a:pt x="528" y="150"/>
                    <a:pt x="531" y="179"/>
                    <a:pt x="533" y="208"/>
                  </a:cubicBezTo>
                  <a:cubicBezTo>
                    <a:pt x="534" y="220"/>
                    <a:pt x="534" y="233"/>
                    <a:pt x="535" y="246"/>
                  </a:cubicBezTo>
                  <a:cubicBezTo>
                    <a:pt x="536" y="251"/>
                    <a:pt x="540" y="256"/>
                    <a:pt x="540" y="261"/>
                  </a:cubicBezTo>
                  <a:cubicBezTo>
                    <a:pt x="540" y="264"/>
                    <a:pt x="535" y="266"/>
                    <a:pt x="544" y="267"/>
                  </a:cubicBezTo>
                  <a:cubicBezTo>
                    <a:pt x="534" y="270"/>
                    <a:pt x="536" y="272"/>
                    <a:pt x="544" y="273"/>
                  </a:cubicBezTo>
                  <a:cubicBezTo>
                    <a:pt x="541" y="274"/>
                    <a:pt x="539" y="275"/>
                    <a:pt x="535" y="277"/>
                  </a:cubicBezTo>
                  <a:cubicBezTo>
                    <a:pt x="539" y="278"/>
                    <a:pt x="541" y="278"/>
                    <a:pt x="545" y="279"/>
                  </a:cubicBezTo>
                  <a:cubicBezTo>
                    <a:pt x="541" y="280"/>
                    <a:pt x="539" y="281"/>
                    <a:pt x="535" y="283"/>
                  </a:cubicBezTo>
                  <a:cubicBezTo>
                    <a:pt x="539" y="283"/>
                    <a:pt x="541" y="284"/>
                    <a:pt x="544" y="285"/>
                  </a:cubicBezTo>
                  <a:cubicBezTo>
                    <a:pt x="542" y="286"/>
                    <a:pt x="540" y="287"/>
                    <a:pt x="538" y="288"/>
                  </a:cubicBezTo>
                  <a:cubicBezTo>
                    <a:pt x="540" y="289"/>
                    <a:pt x="542" y="290"/>
                    <a:pt x="545" y="291"/>
                  </a:cubicBezTo>
                  <a:cubicBezTo>
                    <a:pt x="543" y="292"/>
                    <a:pt x="541" y="293"/>
                    <a:pt x="537" y="294"/>
                  </a:cubicBezTo>
                  <a:cubicBezTo>
                    <a:pt x="540" y="295"/>
                    <a:pt x="543" y="296"/>
                    <a:pt x="546" y="297"/>
                  </a:cubicBezTo>
                  <a:cubicBezTo>
                    <a:pt x="543" y="298"/>
                    <a:pt x="541" y="299"/>
                    <a:pt x="538" y="300"/>
                  </a:cubicBezTo>
                  <a:cubicBezTo>
                    <a:pt x="541" y="301"/>
                    <a:pt x="543" y="302"/>
                    <a:pt x="546" y="303"/>
                  </a:cubicBezTo>
                  <a:cubicBezTo>
                    <a:pt x="543" y="304"/>
                    <a:pt x="542" y="305"/>
                    <a:pt x="538" y="306"/>
                  </a:cubicBezTo>
                  <a:cubicBezTo>
                    <a:pt x="541" y="307"/>
                    <a:pt x="544" y="308"/>
                    <a:pt x="547" y="308"/>
                  </a:cubicBezTo>
                  <a:cubicBezTo>
                    <a:pt x="544" y="310"/>
                    <a:pt x="542" y="311"/>
                    <a:pt x="538" y="312"/>
                  </a:cubicBezTo>
                  <a:cubicBezTo>
                    <a:pt x="541" y="313"/>
                    <a:pt x="544" y="313"/>
                    <a:pt x="547" y="314"/>
                  </a:cubicBezTo>
                  <a:cubicBezTo>
                    <a:pt x="546" y="314"/>
                    <a:pt x="544" y="315"/>
                    <a:pt x="543" y="315"/>
                  </a:cubicBezTo>
                  <a:cubicBezTo>
                    <a:pt x="543" y="317"/>
                    <a:pt x="543" y="319"/>
                    <a:pt x="543" y="322"/>
                  </a:cubicBezTo>
                  <a:cubicBezTo>
                    <a:pt x="543" y="322"/>
                    <a:pt x="545" y="324"/>
                    <a:pt x="544" y="326"/>
                  </a:cubicBezTo>
                  <a:cubicBezTo>
                    <a:pt x="544" y="328"/>
                    <a:pt x="541" y="331"/>
                    <a:pt x="545" y="333"/>
                  </a:cubicBezTo>
                  <a:cubicBezTo>
                    <a:pt x="541" y="335"/>
                    <a:pt x="542" y="336"/>
                    <a:pt x="545" y="338"/>
                  </a:cubicBezTo>
                  <a:cubicBezTo>
                    <a:pt x="546" y="339"/>
                    <a:pt x="543" y="340"/>
                    <a:pt x="541" y="341"/>
                  </a:cubicBezTo>
                  <a:cubicBezTo>
                    <a:pt x="543" y="342"/>
                    <a:pt x="545" y="343"/>
                    <a:pt x="547" y="344"/>
                  </a:cubicBezTo>
                  <a:cubicBezTo>
                    <a:pt x="545" y="345"/>
                    <a:pt x="543" y="346"/>
                    <a:pt x="541" y="347"/>
                  </a:cubicBezTo>
                  <a:cubicBezTo>
                    <a:pt x="545" y="349"/>
                    <a:pt x="550" y="351"/>
                    <a:pt x="544" y="352"/>
                  </a:cubicBezTo>
                  <a:cubicBezTo>
                    <a:pt x="544" y="356"/>
                    <a:pt x="545" y="360"/>
                    <a:pt x="545" y="363"/>
                  </a:cubicBezTo>
                  <a:cubicBezTo>
                    <a:pt x="546" y="366"/>
                    <a:pt x="546" y="370"/>
                    <a:pt x="546" y="373"/>
                  </a:cubicBezTo>
                  <a:cubicBezTo>
                    <a:pt x="546" y="375"/>
                    <a:pt x="547" y="378"/>
                    <a:pt x="546" y="381"/>
                  </a:cubicBezTo>
                  <a:cubicBezTo>
                    <a:pt x="546" y="384"/>
                    <a:pt x="543" y="387"/>
                    <a:pt x="544" y="389"/>
                  </a:cubicBezTo>
                  <a:cubicBezTo>
                    <a:pt x="546" y="393"/>
                    <a:pt x="547" y="396"/>
                    <a:pt x="544" y="400"/>
                  </a:cubicBezTo>
                  <a:cubicBezTo>
                    <a:pt x="543" y="403"/>
                    <a:pt x="547" y="406"/>
                    <a:pt x="547" y="409"/>
                  </a:cubicBezTo>
                  <a:cubicBezTo>
                    <a:pt x="546" y="411"/>
                    <a:pt x="547" y="413"/>
                    <a:pt x="547" y="416"/>
                  </a:cubicBezTo>
                  <a:cubicBezTo>
                    <a:pt x="548" y="423"/>
                    <a:pt x="548" y="431"/>
                    <a:pt x="547" y="439"/>
                  </a:cubicBezTo>
                  <a:cubicBezTo>
                    <a:pt x="547" y="444"/>
                    <a:pt x="544" y="449"/>
                    <a:pt x="544" y="453"/>
                  </a:cubicBezTo>
                  <a:cubicBezTo>
                    <a:pt x="544" y="458"/>
                    <a:pt x="547" y="463"/>
                    <a:pt x="547" y="468"/>
                  </a:cubicBezTo>
                  <a:cubicBezTo>
                    <a:pt x="547" y="473"/>
                    <a:pt x="546" y="478"/>
                    <a:pt x="545" y="482"/>
                  </a:cubicBezTo>
                  <a:cubicBezTo>
                    <a:pt x="545" y="487"/>
                    <a:pt x="546" y="492"/>
                    <a:pt x="546" y="497"/>
                  </a:cubicBezTo>
                  <a:cubicBezTo>
                    <a:pt x="546" y="502"/>
                    <a:pt x="545" y="507"/>
                    <a:pt x="545" y="512"/>
                  </a:cubicBezTo>
                  <a:cubicBezTo>
                    <a:pt x="545" y="515"/>
                    <a:pt x="546" y="518"/>
                    <a:pt x="546" y="520"/>
                  </a:cubicBezTo>
                  <a:cubicBezTo>
                    <a:pt x="546" y="523"/>
                    <a:pt x="545" y="526"/>
                    <a:pt x="545" y="529"/>
                  </a:cubicBezTo>
                  <a:cubicBezTo>
                    <a:pt x="545" y="530"/>
                    <a:pt x="545" y="531"/>
                    <a:pt x="545" y="532"/>
                  </a:cubicBezTo>
                  <a:cubicBezTo>
                    <a:pt x="546" y="533"/>
                    <a:pt x="546" y="534"/>
                    <a:pt x="545" y="536"/>
                  </a:cubicBezTo>
                  <a:cubicBezTo>
                    <a:pt x="545" y="538"/>
                    <a:pt x="555" y="540"/>
                    <a:pt x="543" y="542"/>
                  </a:cubicBezTo>
                  <a:cubicBezTo>
                    <a:pt x="546" y="543"/>
                    <a:pt x="548" y="544"/>
                    <a:pt x="550" y="546"/>
                  </a:cubicBezTo>
                  <a:cubicBezTo>
                    <a:pt x="548" y="547"/>
                    <a:pt x="546" y="547"/>
                    <a:pt x="544" y="548"/>
                  </a:cubicBezTo>
                  <a:cubicBezTo>
                    <a:pt x="546" y="549"/>
                    <a:pt x="548" y="550"/>
                    <a:pt x="551" y="552"/>
                  </a:cubicBezTo>
                  <a:cubicBezTo>
                    <a:pt x="548" y="553"/>
                    <a:pt x="546" y="553"/>
                    <a:pt x="542" y="554"/>
                  </a:cubicBezTo>
                  <a:cubicBezTo>
                    <a:pt x="546" y="555"/>
                    <a:pt x="548" y="556"/>
                    <a:pt x="552" y="557"/>
                  </a:cubicBezTo>
                  <a:cubicBezTo>
                    <a:pt x="548" y="558"/>
                    <a:pt x="546" y="559"/>
                    <a:pt x="544" y="560"/>
                  </a:cubicBezTo>
                  <a:cubicBezTo>
                    <a:pt x="547" y="562"/>
                    <a:pt x="556" y="563"/>
                    <a:pt x="544" y="566"/>
                  </a:cubicBezTo>
                  <a:cubicBezTo>
                    <a:pt x="548" y="568"/>
                    <a:pt x="555" y="570"/>
                    <a:pt x="544" y="571"/>
                  </a:cubicBezTo>
                  <a:cubicBezTo>
                    <a:pt x="547" y="573"/>
                    <a:pt x="553" y="574"/>
                    <a:pt x="546" y="577"/>
                  </a:cubicBezTo>
                  <a:cubicBezTo>
                    <a:pt x="544" y="579"/>
                    <a:pt x="547" y="583"/>
                    <a:pt x="549" y="586"/>
                  </a:cubicBezTo>
                  <a:cubicBezTo>
                    <a:pt x="550" y="588"/>
                    <a:pt x="548" y="590"/>
                    <a:pt x="548" y="593"/>
                  </a:cubicBezTo>
                  <a:cubicBezTo>
                    <a:pt x="549" y="601"/>
                    <a:pt x="550" y="606"/>
                    <a:pt x="549" y="615"/>
                  </a:cubicBezTo>
                  <a:cubicBezTo>
                    <a:pt x="549" y="623"/>
                    <a:pt x="550" y="627"/>
                    <a:pt x="550" y="635"/>
                  </a:cubicBezTo>
                  <a:cubicBezTo>
                    <a:pt x="549" y="643"/>
                    <a:pt x="548" y="654"/>
                    <a:pt x="548" y="661"/>
                  </a:cubicBezTo>
                  <a:cubicBezTo>
                    <a:pt x="548" y="667"/>
                    <a:pt x="548" y="679"/>
                    <a:pt x="548" y="685"/>
                  </a:cubicBezTo>
                  <a:cubicBezTo>
                    <a:pt x="548" y="700"/>
                    <a:pt x="546" y="714"/>
                    <a:pt x="546" y="729"/>
                  </a:cubicBezTo>
                  <a:cubicBezTo>
                    <a:pt x="545" y="751"/>
                    <a:pt x="547" y="750"/>
                    <a:pt x="546" y="772"/>
                  </a:cubicBezTo>
                  <a:cubicBezTo>
                    <a:pt x="545" y="785"/>
                    <a:pt x="545" y="818"/>
                    <a:pt x="545" y="830"/>
                  </a:cubicBezTo>
                  <a:cubicBezTo>
                    <a:pt x="543" y="866"/>
                    <a:pt x="544" y="887"/>
                    <a:pt x="542" y="923"/>
                  </a:cubicBezTo>
                  <a:cubicBezTo>
                    <a:pt x="542" y="924"/>
                    <a:pt x="537" y="943"/>
                    <a:pt x="539" y="944"/>
                  </a:cubicBezTo>
                  <a:cubicBezTo>
                    <a:pt x="540" y="942"/>
                    <a:pt x="540" y="940"/>
                    <a:pt x="540" y="938"/>
                  </a:cubicBezTo>
                  <a:cubicBezTo>
                    <a:pt x="541" y="936"/>
                    <a:pt x="541" y="934"/>
                    <a:pt x="542" y="932"/>
                  </a:cubicBezTo>
                  <a:cubicBezTo>
                    <a:pt x="547" y="874"/>
                    <a:pt x="544" y="808"/>
                    <a:pt x="547" y="749"/>
                  </a:cubicBezTo>
                  <a:cubicBezTo>
                    <a:pt x="551" y="646"/>
                    <a:pt x="551" y="552"/>
                    <a:pt x="551" y="448"/>
                  </a:cubicBezTo>
                  <a:cubicBezTo>
                    <a:pt x="551" y="392"/>
                    <a:pt x="549" y="331"/>
                    <a:pt x="545" y="275"/>
                  </a:cubicBezTo>
                  <a:cubicBezTo>
                    <a:pt x="542" y="217"/>
                    <a:pt x="549" y="162"/>
                    <a:pt x="547" y="105"/>
                  </a:cubicBezTo>
                  <a:cubicBezTo>
                    <a:pt x="547" y="88"/>
                    <a:pt x="550" y="72"/>
                    <a:pt x="550" y="55"/>
                  </a:cubicBezTo>
                  <a:cubicBezTo>
                    <a:pt x="551" y="33"/>
                    <a:pt x="550" y="38"/>
                    <a:pt x="550" y="15"/>
                  </a:cubicBezTo>
                  <a:cubicBezTo>
                    <a:pt x="550" y="10"/>
                    <a:pt x="551" y="5"/>
                    <a:pt x="552" y="0"/>
                  </a:cubicBezTo>
                  <a:cubicBezTo>
                    <a:pt x="553" y="0"/>
                    <a:pt x="554" y="0"/>
                    <a:pt x="555" y="0"/>
                  </a:cubicBezTo>
                  <a:cubicBezTo>
                    <a:pt x="555" y="2"/>
                    <a:pt x="556" y="5"/>
                    <a:pt x="556" y="7"/>
                  </a:cubicBezTo>
                  <a:cubicBezTo>
                    <a:pt x="556" y="18"/>
                    <a:pt x="556" y="28"/>
                    <a:pt x="556" y="39"/>
                  </a:cubicBezTo>
                  <a:cubicBezTo>
                    <a:pt x="557" y="48"/>
                    <a:pt x="559" y="57"/>
                    <a:pt x="559" y="66"/>
                  </a:cubicBezTo>
                  <a:cubicBezTo>
                    <a:pt x="561" y="84"/>
                    <a:pt x="562" y="74"/>
                    <a:pt x="563" y="93"/>
                  </a:cubicBezTo>
                  <a:cubicBezTo>
                    <a:pt x="565" y="122"/>
                    <a:pt x="568" y="151"/>
                    <a:pt x="570" y="180"/>
                  </a:cubicBezTo>
                  <a:cubicBezTo>
                    <a:pt x="571" y="196"/>
                    <a:pt x="572" y="212"/>
                    <a:pt x="574" y="228"/>
                  </a:cubicBezTo>
                  <a:cubicBezTo>
                    <a:pt x="574" y="229"/>
                    <a:pt x="576" y="230"/>
                    <a:pt x="577" y="232"/>
                  </a:cubicBezTo>
                  <a:cubicBezTo>
                    <a:pt x="578" y="230"/>
                    <a:pt x="578" y="229"/>
                    <a:pt x="578" y="228"/>
                  </a:cubicBezTo>
                  <a:cubicBezTo>
                    <a:pt x="579" y="221"/>
                    <a:pt x="579" y="214"/>
                    <a:pt x="579" y="207"/>
                  </a:cubicBezTo>
                  <a:cubicBezTo>
                    <a:pt x="579" y="202"/>
                    <a:pt x="579" y="197"/>
                    <a:pt x="581" y="190"/>
                  </a:cubicBezTo>
                  <a:cubicBezTo>
                    <a:pt x="583" y="191"/>
                    <a:pt x="586" y="193"/>
                    <a:pt x="586" y="194"/>
                  </a:cubicBezTo>
                  <a:cubicBezTo>
                    <a:pt x="588" y="218"/>
                    <a:pt x="589" y="242"/>
                    <a:pt x="591" y="266"/>
                  </a:cubicBezTo>
                  <a:cubicBezTo>
                    <a:pt x="592" y="293"/>
                    <a:pt x="594" y="320"/>
                    <a:pt x="596" y="347"/>
                  </a:cubicBezTo>
                  <a:cubicBezTo>
                    <a:pt x="597" y="363"/>
                    <a:pt x="598" y="379"/>
                    <a:pt x="599" y="395"/>
                  </a:cubicBezTo>
                  <a:cubicBezTo>
                    <a:pt x="600" y="399"/>
                    <a:pt x="600" y="403"/>
                    <a:pt x="602" y="406"/>
                  </a:cubicBezTo>
                  <a:cubicBezTo>
                    <a:pt x="603" y="408"/>
                    <a:pt x="608" y="410"/>
                    <a:pt x="610" y="411"/>
                  </a:cubicBezTo>
                  <a:cubicBezTo>
                    <a:pt x="600" y="413"/>
                    <a:pt x="600" y="418"/>
                    <a:pt x="612" y="423"/>
                  </a:cubicBezTo>
                  <a:cubicBezTo>
                    <a:pt x="609" y="424"/>
                    <a:pt x="607" y="424"/>
                    <a:pt x="605" y="424"/>
                  </a:cubicBezTo>
                  <a:cubicBezTo>
                    <a:pt x="604" y="425"/>
                    <a:pt x="603" y="425"/>
                    <a:pt x="602" y="426"/>
                  </a:cubicBezTo>
                  <a:cubicBezTo>
                    <a:pt x="605" y="427"/>
                    <a:pt x="609" y="427"/>
                    <a:pt x="615" y="428"/>
                  </a:cubicBezTo>
                  <a:cubicBezTo>
                    <a:pt x="610" y="430"/>
                    <a:pt x="607" y="430"/>
                    <a:pt x="604" y="431"/>
                  </a:cubicBezTo>
                  <a:cubicBezTo>
                    <a:pt x="607" y="432"/>
                    <a:pt x="610" y="434"/>
                    <a:pt x="613" y="435"/>
                  </a:cubicBezTo>
                  <a:cubicBezTo>
                    <a:pt x="610" y="436"/>
                    <a:pt x="607" y="436"/>
                    <a:pt x="604" y="437"/>
                  </a:cubicBezTo>
                  <a:cubicBezTo>
                    <a:pt x="607" y="438"/>
                    <a:pt x="610" y="439"/>
                    <a:pt x="613" y="441"/>
                  </a:cubicBezTo>
                  <a:cubicBezTo>
                    <a:pt x="610" y="442"/>
                    <a:pt x="608" y="442"/>
                    <a:pt x="603" y="443"/>
                  </a:cubicBezTo>
                  <a:cubicBezTo>
                    <a:pt x="607" y="444"/>
                    <a:pt x="610" y="445"/>
                    <a:pt x="614" y="446"/>
                  </a:cubicBezTo>
                  <a:cubicBezTo>
                    <a:pt x="610" y="447"/>
                    <a:pt x="608" y="448"/>
                    <a:pt x="605" y="449"/>
                  </a:cubicBezTo>
                  <a:cubicBezTo>
                    <a:pt x="606" y="451"/>
                    <a:pt x="620" y="452"/>
                    <a:pt x="606" y="455"/>
                  </a:cubicBezTo>
                  <a:cubicBezTo>
                    <a:pt x="609" y="457"/>
                    <a:pt x="618" y="459"/>
                    <a:pt x="606" y="460"/>
                  </a:cubicBezTo>
                  <a:cubicBezTo>
                    <a:pt x="609" y="462"/>
                    <a:pt x="610" y="463"/>
                    <a:pt x="613" y="464"/>
                  </a:cubicBezTo>
                  <a:cubicBezTo>
                    <a:pt x="610" y="465"/>
                    <a:pt x="608" y="466"/>
                    <a:pt x="605" y="467"/>
                  </a:cubicBezTo>
                  <a:cubicBezTo>
                    <a:pt x="608" y="468"/>
                    <a:pt x="610" y="469"/>
                    <a:pt x="614" y="470"/>
                  </a:cubicBezTo>
                  <a:cubicBezTo>
                    <a:pt x="610" y="471"/>
                    <a:pt x="607" y="472"/>
                    <a:pt x="603" y="472"/>
                  </a:cubicBezTo>
                  <a:cubicBezTo>
                    <a:pt x="607" y="474"/>
                    <a:pt x="610" y="475"/>
                    <a:pt x="614" y="476"/>
                  </a:cubicBezTo>
                  <a:cubicBezTo>
                    <a:pt x="610" y="477"/>
                    <a:pt x="607" y="477"/>
                    <a:pt x="604" y="478"/>
                  </a:cubicBezTo>
                  <a:cubicBezTo>
                    <a:pt x="607" y="479"/>
                    <a:pt x="610" y="481"/>
                    <a:pt x="615" y="483"/>
                  </a:cubicBezTo>
                  <a:cubicBezTo>
                    <a:pt x="609" y="483"/>
                    <a:pt x="606" y="483"/>
                    <a:pt x="601" y="484"/>
                  </a:cubicBezTo>
                  <a:cubicBezTo>
                    <a:pt x="606" y="485"/>
                    <a:pt x="610" y="486"/>
                    <a:pt x="614" y="488"/>
                  </a:cubicBezTo>
                  <a:cubicBezTo>
                    <a:pt x="601" y="490"/>
                    <a:pt x="599" y="489"/>
                    <a:pt x="598" y="483"/>
                  </a:cubicBezTo>
                  <a:cubicBezTo>
                    <a:pt x="597" y="461"/>
                    <a:pt x="595" y="439"/>
                    <a:pt x="594" y="417"/>
                  </a:cubicBezTo>
                  <a:cubicBezTo>
                    <a:pt x="593" y="409"/>
                    <a:pt x="592" y="402"/>
                    <a:pt x="590" y="395"/>
                  </a:cubicBezTo>
                  <a:cubicBezTo>
                    <a:pt x="591" y="582"/>
                    <a:pt x="592" y="769"/>
                    <a:pt x="593" y="956"/>
                  </a:cubicBezTo>
                  <a:cubicBezTo>
                    <a:pt x="594" y="956"/>
                    <a:pt x="590" y="955"/>
                    <a:pt x="592" y="955"/>
                  </a:cubicBezTo>
                  <a:cubicBezTo>
                    <a:pt x="592" y="807"/>
                    <a:pt x="590" y="654"/>
                    <a:pt x="590" y="506"/>
                  </a:cubicBezTo>
                  <a:cubicBezTo>
                    <a:pt x="592" y="506"/>
                    <a:pt x="600" y="512"/>
                    <a:pt x="602" y="512"/>
                  </a:cubicBezTo>
                  <a:cubicBezTo>
                    <a:pt x="602" y="523"/>
                    <a:pt x="602" y="534"/>
                    <a:pt x="602" y="545"/>
                  </a:cubicBezTo>
                  <a:cubicBezTo>
                    <a:pt x="602" y="555"/>
                    <a:pt x="603" y="565"/>
                    <a:pt x="605" y="575"/>
                  </a:cubicBezTo>
                  <a:cubicBezTo>
                    <a:pt x="605" y="577"/>
                    <a:pt x="608" y="580"/>
                    <a:pt x="610" y="582"/>
                  </a:cubicBezTo>
                  <a:cubicBezTo>
                    <a:pt x="611" y="582"/>
                    <a:pt x="612" y="582"/>
                    <a:pt x="613" y="582"/>
                  </a:cubicBezTo>
                  <a:cubicBezTo>
                    <a:pt x="613" y="606"/>
                    <a:pt x="613" y="629"/>
                    <a:pt x="613" y="653"/>
                  </a:cubicBezTo>
                  <a:close/>
                  <a:moveTo>
                    <a:pt x="254" y="718"/>
                  </a:moveTo>
                  <a:cubicBezTo>
                    <a:pt x="254" y="718"/>
                    <a:pt x="254" y="718"/>
                    <a:pt x="255" y="718"/>
                  </a:cubicBezTo>
                  <a:cubicBezTo>
                    <a:pt x="255" y="660"/>
                    <a:pt x="255" y="601"/>
                    <a:pt x="255" y="543"/>
                  </a:cubicBezTo>
                  <a:cubicBezTo>
                    <a:pt x="254" y="543"/>
                    <a:pt x="254" y="543"/>
                    <a:pt x="254" y="543"/>
                  </a:cubicBezTo>
                  <a:cubicBezTo>
                    <a:pt x="254" y="602"/>
                    <a:pt x="254" y="660"/>
                    <a:pt x="254" y="718"/>
                  </a:cubicBezTo>
                  <a:close/>
                  <a:moveTo>
                    <a:pt x="96" y="484"/>
                  </a:moveTo>
                  <a:cubicBezTo>
                    <a:pt x="96" y="484"/>
                    <a:pt x="95" y="484"/>
                    <a:pt x="94" y="484"/>
                  </a:cubicBezTo>
                  <a:cubicBezTo>
                    <a:pt x="96" y="521"/>
                    <a:pt x="98" y="557"/>
                    <a:pt x="99" y="594"/>
                  </a:cubicBezTo>
                  <a:cubicBezTo>
                    <a:pt x="100" y="594"/>
                    <a:pt x="101" y="594"/>
                    <a:pt x="101" y="594"/>
                  </a:cubicBezTo>
                  <a:cubicBezTo>
                    <a:pt x="100" y="557"/>
                    <a:pt x="98" y="521"/>
                    <a:pt x="96" y="484"/>
                  </a:cubicBezTo>
                  <a:close/>
                  <a:moveTo>
                    <a:pt x="253" y="749"/>
                  </a:moveTo>
                  <a:cubicBezTo>
                    <a:pt x="252" y="749"/>
                    <a:pt x="252" y="749"/>
                    <a:pt x="252" y="749"/>
                  </a:cubicBezTo>
                  <a:cubicBezTo>
                    <a:pt x="252" y="774"/>
                    <a:pt x="252" y="799"/>
                    <a:pt x="252" y="824"/>
                  </a:cubicBezTo>
                  <a:cubicBezTo>
                    <a:pt x="252" y="824"/>
                    <a:pt x="252" y="824"/>
                    <a:pt x="253" y="824"/>
                  </a:cubicBezTo>
                  <a:cubicBezTo>
                    <a:pt x="253" y="799"/>
                    <a:pt x="253" y="774"/>
                    <a:pt x="253" y="749"/>
                  </a:cubicBezTo>
                  <a:close/>
                  <a:moveTo>
                    <a:pt x="360" y="1119"/>
                  </a:moveTo>
                  <a:cubicBezTo>
                    <a:pt x="352" y="1135"/>
                    <a:pt x="352" y="1215"/>
                    <a:pt x="357" y="1220"/>
                  </a:cubicBezTo>
                  <a:cubicBezTo>
                    <a:pt x="358" y="1209"/>
                    <a:pt x="359" y="1129"/>
                    <a:pt x="360" y="1119"/>
                  </a:cubicBezTo>
                  <a:close/>
                  <a:moveTo>
                    <a:pt x="93" y="477"/>
                  </a:moveTo>
                  <a:cubicBezTo>
                    <a:pt x="94" y="477"/>
                    <a:pt x="94" y="477"/>
                    <a:pt x="94" y="477"/>
                  </a:cubicBezTo>
                  <a:cubicBezTo>
                    <a:pt x="94" y="468"/>
                    <a:pt x="94" y="458"/>
                    <a:pt x="94" y="449"/>
                  </a:cubicBezTo>
                  <a:cubicBezTo>
                    <a:pt x="94" y="449"/>
                    <a:pt x="94" y="449"/>
                    <a:pt x="93" y="449"/>
                  </a:cubicBezTo>
                  <a:cubicBezTo>
                    <a:pt x="93" y="458"/>
                    <a:pt x="93" y="468"/>
                    <a:pt x="93" y="477"/>
                  </a:cubicBezTo>
                  <a:close/>
                </a:path>
              </a:pathLst>
            </a:custGeom>
            <a:solidFill>
              <a:srgbClr val="8A3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0"/>
            <p:cNvSpPr txBox="1"/>
            <p:nvPr/>
          </p:nvSpPr>
          <p:spPr>
            <a:xfrm>
              <a:off x="9783762" y="2554287"/>
              <a:ext cx="1555750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490" name="Google Shape;490;p30"/>
            <p:cNvSpPr txBox="1"/>
            <p:nvPr/>
          </p:nvSpPr>
          <p:spPr>
            <a:xfrm>
              <a:off x="9612312" y="3146425"/>
              <a:ext cx="1690687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73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C59B0C37-AAE0-E94A-A75B-ECC46BED54E7}"/>
              </a:ext>
            </a:extLst>
          </p:cNvPr>
          <p:cNvGrpSpPr/>
          <p:nvPr/>
        </p:nvGrpSpPr>
        <p:grpSpPr>
          <a:xfrm>
            <a:off x="773112" y="528637"/>
            <a:ext cx="1630362" cy="5734050"/>
            <a:chOff x="773112" y="528637"/>
            <a:chExt cx="1630362" cy="5734050"/>
          </a:xfrm>
        </p:grpSpPr>
        <p:sp>
          <p:nvSpPr>
            <p:cNvPr id="508" name="Google Shape;508;p32"/>
            <p:cNvSpPr/>
            <p:nvPr/>
          </p:nvSpPr>
          <p:spPr>
            <a:xfrm>
              <a:off x="773112" y="528637"/>
              <a:ext cx="1630362" cy="5734050"/>
            </a:xfrm>
            <a:custGeom>
              <a:avLst/>
              <a:gdLst/>
              <a:ahLst/>
              <a:cxnLst/>
              <a:rect l="l" t="t" r="r" b="b"/>
              <a:pathLst>
                <a:path w="394" h="1384" extrusionOk="0">
                  <a:moveTo>
                    <a:pt x="4" y="548"/>
                  </a:moveTo>
                  <a:cubicBezTo>
                    <a:pt x="5" y="548"/>
                    <a:pt x="6" y="548"/>
                    <a:pt x="6" y="548"/>
                  </a:cubicBezTo>
                  <a:cubicBezTo>
                    <a:pt x="8" y="546"/>
                    <a:pt x="10" y="544"/>
                    <a:pt x="10" y="542"/>
                  </a:cubicBezTo>
                  <a:cubicBezTo>
                    <a:pt x="11" y="533"/>
                    <a:pt x="11" y="524"/>
                    <a:pt x="11" y="515"/>
                  </a:cubicBezTo>
                  <a:cubicBezTo>
                    <a:pt x="12" y="505"/>
                    <a:pt x="12" y="495"/>
                    <a:pt x="12" y="485"/>
                  </a:cubicBezTo>
                  <a:cubicBezTo>
                    <a:pt x="13" y="485"/>
                    <a:pt x="14" y="485"/>
                    <a:pt x="15" y="485"/>
                  </a:cubicBezTo>
                  <a:cubicBezTo>
                    <a:pt x="15" y="618"/>
                    <a:pt x="15" y="751"/>
                    <a:pt x="15" y="884"/>
                  </a:cubicBezTo>
                  <a:cubicBezTo>
                    <a:pt x="16" y="884"/>
                    <a:pt x="17" y="884"/>
                    <a:pt x="18" y="884"/>
                  </a:cubicBezTo>
                  <a:cubicBezTo>
                    <a:pt x="18" y="716"/>
                    <a:pt x="19" y="548"/>
                    <a:pt x="19" y="380"/>
                  </a:cubicBezTo>
                  <a:cubicBezTo>
                    <a:pt x="18" y="387"/>
                    <a:pt x="17" y="393"/>
                    <a:pt x="17" y="399"/>
                  </a:cubicBezTo>
                  <a:cubicBezTo>
                    <a:pt x="16" y="420"/>
                    <a:pt x="15" y="440"/>
                    <a:pt x="14" y="460"/>
                  </a:cubicBezTo>
                  <a:cubicBezTo>
                    <a:pt x="14" y="465"/>
                    <a:pt x="12" y="465"/>
                    <a:pt x="4" y="463"/>
                  </a:cubicBezTo>
                  <a:cubicBezTo>
                    <a:pt x="7" y="462"/>
                    <a:pt x="9" y="461"/>
                    <a:pt x="12" y="460"/>
                  </a:cubicBezTo>
                  <a:cubicBezTo>
                    <a:pt x="9" y="459"/>
                    <a:pt x="7" y="459"/>
                    <a:pt x="3" y="459"/>
                  </a:cubicBezTo>
                  <a:cubicBezTo>
                    <a:pt x="6" y="457"/>
                    <a:pt x="8" y="456"/>
                    <a:pt x="10" y="455"/>
                  </a:cubicBezTo>
                  <a:cubicBezTo>
                    <a:pt x="8" y="454"/>
                    <a:pt x="6" y="454"/>
                    <a:pt x="4" y="453"/>
                  </a:cubicBezTo>
                  <a:cubicBezTo>
                    <a:pt x="6" y="452"/>
                    <a:pt x="8" y="451"/>
                    <a:pt x="11" y="450"/>
                  </a:cubicBezTo>
                  <a:cubicBezTo>
                    <a:pt x="8" y="449"/>
                    <a:pt x="7" y="448"/>
                    <a:pt x="4" y="448"/>
                  </a:cubicBezTo>
                  <a:cubicBezTo>
                    <a:pt x="6" y="446"/>
                    <a:pt x="8" y="446"/>
                    <a:pt x="9" y="444"/>
                  </a:cubicBezTo>
                  <a:cubicBezTo>
                    <a:pt x="8" y="444"/>
                    <a:pt x="6" y="443"/>
                    <a:pt x="5" y="442"/>
                  </a:cubicBezTo>
                  <a:cubicBezTo>
                    <a:pt x="6" y="441"/>
                    <a:pt x="7" y="440"/>
                    <a:pt x="9" y="439"/>
                  </a:cubicBezTo>
                  <a:cubicBezTo>
                    <a:pt x="1" y="437"/>
                    <a:pt x="7" y="436"/>
                    <a:pt x="9" y="434"/>
                  </a:cubicBezTo>
                  <a:cubicBezTo>
                    <a:pt x="0" y="431"/>
                    <a:pt x="9" y="430"/>
                    <a:pt x="10" y="429"/>
                  </a:cubicBezTo>
                  <a:cubicBezTo>
                    <a:pt x="8" y="428"/>
                    <a:pt x="6" y="427"/>
                    <a:pt x="4" y="426"/>
                  </a:cubicBezTo>
                  <a:cubicBezTo>
                    <a:pt x="6" y="425"/>
                    <a:pt x="8" y="424"/>
                    <a:pt x="11" y="424"/>
                  </a:cubicBezTo>
                  <a:cubicBezTo>
                    <a:pt x="8" y="422"/>
                    <a:pt x="6" y="422"/>
                    <a:pt x="4" y="421"/>
                  </a:cubicBezTo>
                  <a:cubicBezTo>
                    <a:pt x="7" y="420"/>
                    <a:pt x="8" y="419"/>
                    <a:pt x="10" y="418"/>
                  </a:cubicBezTo>
                  <a:cubicBezTo>
                    <a:pt x="8" y="417"/>
                    <a:pt x="7" y="417"/>
                    <a:pt x="4" y="416"/>
                  </a:cubicBezTo>
                  <a:cubicBezTo>
                    <a:pt x="7" y="415"/>
                    <a:pt x="8" y="414"/>
                    <a:pt x="10" y="413"/>
                  </a:cubicBezTo>
                  <a:cubicBezTo>
                    <a:pt x="8" y="412"/>
                    <a:pt x="7" y="411"/>
                    <a:pt x="3" y="410"/>
                  </a:cubicBezTo>
                  <a:cubicBezTo>
                    <a:pt x="7" y="409"/>
                    <a:pt x="9" y="409"/>
                    <a:pt x="12" y="408"/>
                  </a:cubicBezTo>
                  <a:cubicBezTo>
                    <a:pt x="11" y="407"/>
                    <a:pt x="11" y="407"/>
                    <a:pt x="10" y="407"/>
                  </a:cubicBezTo>
                  <a:cubicBezTo>
                    <a:pt x="8" y="406"/>
                    <a:pt x="7" y="406"/>
                    <a:pt x="5" y="406"/>
                  </a:cubicBezTo>
                  <a:cubicBezTo>
                    <a:pt x="13" y="401"/>
                    <a:pt x="13" y="397"/>
                    <a:pt x="6" y="395"/>
                  </a:cubicBezTo>
                  <a:cubicBezTo>
                    <a:pt x="8" y="393"/>
                    <a:pt x="11" y="392"/>
                    <a:pt x="11" y="390"/>
                  </a:cubicBezTo>
                  <a:cubicBezTo>
                    <a:pt x="13" y="387"/>
                    <a:pt x="13" y="384"/>
                    <a:pt x="13" y="380"/>
                  </a:cubicBezTo>
                  <a:cubicBezTo>
                    <a:pt x="14" y="366"/>
                    <a:pt x="15" y="352"/>
                    <a:pt x="15" y="337"/>
                  </a:cubicBezTo>
                  <a:cubicBezTo>
                    <a:pt x="17" y="313"/>
                    <a:pt x="18" y="289"/>
                    <a:pt x="19" y="265"/>
                  </a:cubicBezTo>
                  <a:cubicBezTo>
                    <a:pt x="20" y="243"/>
                    <a:pt x="21" y="221"/>
                    <a:pt x="22" y="200"/>
                  </a:cubicBezTo>
                  <a:cubicBezTo>
                    <a:pt x="22" y="198"/>
                    <a:pt x="24" y="197"/>
                    <a:pt x="25" y="196"/>
                  </a:cubicBezTo>
                  <a:cubicBezTo>
                    <a:pt x="26" y="202"/>
                    <a:pt x="26" y="207"/>
                    <a:pt x="26" y="212"/>
                  </a:cubicBezTo>
                  <a:cubicBezTo>
                    <a:pt x="27" y="218"/>
                    <a:pt x="27" y="224"/>
                    <a:pt x="27" y="230"/>
                  </a:cubicBezTo>
                  <a:cubicBezTo>
                    <a:pt x="27" y="231"/>
                    <a:pt x="28" y="232"/>
                    <a:pt x="28" y="233"/>
                  </a:cubicBezTo>
                  <a:cubicBezTo>
                    <a:pt x="29" y="232"/>
                    <a:pt x="30" y="231"/>
                    <a:pt x="30" y="230"/>
                  </a:cubicBezTo>
                  <a:cubicBezTo>
                    <a:pt x="31" y="216"/>
                    <a:pt x="32" y="202"/>
                    <a:pt x="33" y="187"/>
                  </a:cubicBezTo>
                  <a:cubicBezTo>
                    <a:pt x="34" y="161"/>
                    <a:pt x="36" y="135"/>
                    <a:pt x="37" y="109"/>
                  </a:cubicBezTo>
                  <a:cubicBezTo>
                    <a:pt x="38" y="92"/>
                    <a:pt x="38" y="76"/>
                    <a:pt x="39" y="60"/>
                  </a:cubicBezTo>
                  <a:cubicBezTo>
                    <a:pt x="40" y="52"/>
                    <a:pt x="41" y="44"/>
                    <a:pt x="41" y="35"/>
                  </a:cubicBezTo>
                  <a:cubicBezTo>
                    <a:pt x="42" y="26"/>
                    <a:pt x="42" y="16"/>
                    <a:pt x="42" y="7"/>
                  </a:cubicBezTo>
                  <a:cubicBezTo>
                    <a:pt x="42" y="5"/>
                    <a:pt x="42" y="3"/>
                    <a:pt x="42" y="0"/>
                  </a:cubicBezTo>
                  <a:cubicBezTo>
                    <a:pt x="43" y="0"/>
                    <a:pt x="44" y="0"/>
                    <a:pt x="45" y="0"/>
                  </a:cubicBezTo>
                  <a:cubicBezTo>
                    <a:pt x="45" y="5"/>
                    <a:pt x="46" y="10"/>
                    <a:pt x="46" y="14"/>
                  </a:cubicBezTo>
                  <a:cubicBezTo>
                    <a:pt x="46" y="35"/>
                    <a:pt x="52" y="34"/>
                    <a:pt x="52" y="55"/>
                  </a:cubicBezTo>
                  <a:cubicBezTo>
                    <a:pt x="53" y="70"/>
                    <a:pt x="55" y="94"/>
                    <a:pt x="55" y="109"/>
                  </a:cubicBezTo>
                  <a:cubicBezTo>
                    <a:pt x="54" y="160"/>
                    <a:pt x="54" y="182"/>
                    <a:pt x="52" y="234"/>
                  </a:cubicBezTo>
                  <a:cubicBezTo>
                    <a:pt x="50" y="284"/>
                    <a:pt x="47" y="380"/>
                    <a:pt x="47" y="430"/>
                  </a:cubicBezTo>
                  <a:cubicBezTo>
                    <a:pt x="47" y="524"/>
                    <a:pt x="40" y="609"/>
                    <a:pt x="43" y="702"/>
                  </a:cubicBezTo>
                  <a:cubicBezTo>
                    <a:pt x="45" y="754"/>
                    <a:pt x="47" y="810"/>
                    <a:pt x="51" y="862"/>
                  </a:cubicBezTo>
                  <a:cubicBezTo>
                    <a:pt x="51" y="864"/>
                    <a:pt x="52" y="866"/>
                    <a:pt x="52" y="868"/>
                  </a:cubicBezTo>
                  <a:cubicBezTo>
                    <a:pt x="52" y="869"/>
                    <a:pt x="52" y="871"/>
                    <a:pt x="53" y="873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3" y="839"/>
                    <a:pt x="52" y="807"/>
                    <a:pt x="51" y="774"/>
                  </a:cubicBezTo>
                  <a:cubicBezTo>
                    <a:pt x="51" y="763"/>
                    <a:pt x="51" y="752"/>
                    <a:pt x="51" y="740"/>
                  </a:cubicBezTo>
                  <a:cubicBezTo>
                    <a:pt x="50" y="720"/>
                    <a:pt x="49" y="700"/>
                    <a:pt x="48" y="680"/>
                  </a:cubicBezTo>
                  <a:cubicBezTo>
                    <a:pt x="48" y="667"/>
                    <a:pt x="49" y="653"/>
                    <a:pt x="49" y="640"/>
                  </a:cubicBezTo>
                  <a:cubicBezTo>
                    <a:pt x="49" y="634"/>
                    <a:pt x="50" y="629"/>
                    <a:pt x="50" y="623"/>
                  </a:cubicBezTo>
                  <a:cubicBezTo>
                    <a:pt x="49" y="617"/>
                    <a:pt x="49" y="610"/>
                    <a:pt x="49" y="604"/>
                  </a:cubicBezTo>
                  <a:cubicBezTo>
                    <a:pt x="48" y="596"/>
                    <a:pt x="49" y="589"/>
                    <a:pt x="48" y="581"/>
                  </a:cubicBezTo>
                  <a:cubicBezTo>
                    <a:pt x="48" y="573"/>
                    <a:pt x="46" y="565"/>
                    <a:pt x="47" y="558"/>
                  </a:cubicBezTo>
                  <a:cubicBezTo>
                    <a:pt x="47" y="555"/>
                    <a:pt x="46" y="553"/>
                    <a:pt x="46" y="551"/>
                  </a:cubicBezTo>
                  <a:cubicBezTo>
                    <a:pt x="47" y="549"/>
                    <a:pt x="50" y="545"/>
                    <a:pt x="48" y="544"/>
                  </a:cubicBezTo>
                  <a:cubicBezTo>
                    <a:pt x="44" y="541"/>
                    <a:pt x="47" y="540"/>
                    <a:pt x="49" y="539"/>
                  </a:cubicBezTo>
                  <a:cubicBezTo>
                    <a:pt x="42" y="537"/>
                    <a:pt x="47" y="535"/>
                    <a:pt x="50" y="533"/>
                  </a:cubicBezTo>
                  <a:cubicBezTo>
                    <a:pt x="42" y="531"/>
                    <a:pt x="47" y="530"/>
                    <a:pt x="50" y="528"/>
                  </a:cubicBezTo>
                  <a:cubicBezTo>
                    <a:pt x="48" y="527"/>
                    <a:pt x="47" y="527"/>
                    <a:pt x="44" y="525"/>
                  </a:cubicBezTo>
                  <a:cubicBezTo>
                    <a:pt x="47" y="525"/>
                    <a:pt x="48" y="524"/>
                    <a:pt x="51" y="523"/>
                  </a:cubicBezTo>
                  <a:cubicBezTo>
                    <a:pt x="48" y="522"/>
                    <a:pt x="47" y="522"/>
                    <a:pt x="45" y="521"/>
                  </a:cubicBezTo>
                  <a:cubicBezTo>
                    <a:pt x="47" y="519"/>
                    <a:pt x="48" y="518"/>
                    <a:pt x="50" y="517"/>
                  </a:cubicBezTo>
                  <a:cubicBezTo>
                    <a:pt x="48" y="517"/>
                    <a:pt x="47" y="516"/>
                    <a:pt x="45" y="516"/>
                  </a:cubicBezTo>
                  <a:cubicBezTo>
                    <a:pt x="47" y="514"/>
                    <a:pt x="48" y="513"/>
                    <a:pt x="50" y="512"/>
                  </a:cubicBezTo>
                  <a:cubicBezTo>
                    <a:pt x="42" y="510"/>
                    <a:pt x="49" y="509"/>
                    <a:pt x="49" y="507"/>
                  </a:cubicBezTo>
                  <a:cubicBezTo>
                    <a:pt x="48" y="505"/>
                    <a:pt x="48" y="504"/>
                    <a:pt x="49" y="503"/>
                  </a:cubicBezTo>
                  <a:cubicBezTo>
                    <a:pt x="49" y="502"/>
                    <a:pt x="49" y="501"/>
                    <a:pt x="49" y="501"/>
                  </a:cubicBezTo>
                  <a:cubicBezTo>
                    <a:pt x="49" y="498"/>
                    <a:pt x="48" y="495"/>
                    <a:pt x="48" y="493"/>
                  </a:cubicBezTo>
                  <a:cubicBezTo>
                    <a:pt x="48" y="490"/>
                    <a:pt x="49" y="488"/>
                    <a:pt x="49" y="485"/>
                  </a:cubicBezTo>
                  <a:cubicBezTo>
                    <a:pt x="49" y="481"/>
                    <a:pt x="48" y="476"/>
                    <a:pt x="48" y="472"/>
                  </a:cubicBezTo>
                  <a:cubicBezTo>
                    <a:pt x="48" y="467"/>
                    <a:pt x="49" y="463"/>
                    <a:pt x="49" y="459"/>
                  </a:cubicBezTo>
                  <a:cubicBezTo>
                    <a:pt x="48" y="454"/>
                    <a:pt x="47" y="450"/>
                    <a:pt x="48" y="446"/>
                  </a:cubicBezTo>
                  <a:cubicBezTo>
                    <a:pt x="48" y="441"/>
                    <a:pt x="49" y="437"/>
                    <a:pt x="49" y="433"/>
                  </a:cubicBezTo>
                  <a:cubicBezTo>
                    <a:pt x="49" y="428"/>
                    <a:pt x="47" y="424"/>
                    <a:pt x="47" y="420"/>
                  </a:cubicBezTo>
                  <a:cubicBezTo>
                    <a:pt x="47" y="413"/>
                    <a:pt x="47" y="406"/>
                    <a:pt x="48" y="399"/>
                  </a:cubicBezTo>
                  <a:cubicBezTo>
                    <a:pt x="48" y="397"/>
                    <a:pt x="48" y="395"/>
                    <a:pt x="48" y="392"/>
                  </a:cubicBezTo>
                  <a:cubicBezTo>
                    <a:pt x="47" y="390"/>
                    <a:pt x="50" y="387"/>
                    <a:pt x="49" y="385"/>
                  </a:cubicBezTo>
                  <a:cubicBezTo>
                    <a:pt x="48" y="381"/>
                    <a:pt x="48" y="378"/>
                    <a:pt x="49" y="375"/>
                  </a:cubicBezTo>
                  <a:cubicBezTo>
                    <a:pt x="50" y="373"/>
                    <a:pt x="48" y="370"/>
                    <a:pt x="48" y="367"/>
                  </a:cubicBezTo>
                  <a:cubicBezTo>
                    <a:pt x="48" y="365"/>
                    <a:pt x="48" y="363"/>
                    <a:pt x="48" y="360"/>
                  </a:cubicBezTo>
                  <a:cubicBezTo>
                    <a:pt x="48" y="357"/>
                    <a:pt x="48" y="354"/>
                    <a:pt x="49" y="352"/>
                  </a:cubicBezTo>
                  <a:cubicBezTo>
                    <a:pt x="49" y="349"/>
                    <a:pt x="49" y="346"/>
                    <a:pt x="50" y="342"/>
                  </a:cubicBezTo>
                  <a:cubicBezTo>
                    <a:pt x="46" y="341"/>
                    <a:pt x="49" y="339"/>
                    <a:pt x="51" y="337"/>
                  </a:cubicBezTo>
                  <a:cubicBezTo>
                    <a:pt x="50" y="336"/>
                    <a:pt x="49" y="336"/>
                    <a:pt x="48" y="335"/>
                  </a:cubicBezTo>
                  <a:cubicBezTo>
                    <a:pt x="49" y="334"/>
                    <a:pt x="50" y="333"/>
                    <a:pt x="51" y="332"/>
                  </a:cubicBezTo>
                  <a:cubicBezTo>
                    <a:pt x="50" y="331"/>
                    <a:pt x="48" y="330"/>
                    <a:pt x="49" y="329"/>
                  </a:cubicBezTo>
                  <a:cubicBezTo>
                    <a:pt x="51" y="328"/>
                    <a:pt x="52" y="326"/>
                    <a:pt x="49" y="325"/>
                  </a:cubicBezTo>
                  <a:cubicBezTo>
                    <a:pt x="52" y="322"/>
                    <a:pt x="50" y="320"/>
                    <a:pt x="49" y="318"/>
                  </a:cubicBezTo>
                  <a:cubicBezTo>
                    <a:pt x="49" y="317"/>
                    <a:pt x="50" y="315"/>
                    <a:pt x="50" y="315"/>
                  </a:cubicBezTo>
                  <a:cubicBezTo>
                    <a:pt x="50" y="312"/>
                    <a:pt x="50" y="310"/>
                    <a:pt x="50" y="308"/>
                  </a:cubicBezTo>
                  <a:cubicBezTo>
                    <a:pt x="49" y="308"/>
                    <a:pt x="49" y="308"/>
                    <a:pt x="48" y="308"/>
                  </a:cubicBezTo>
                  <a:cubicBezTo>
                    <a:pt x="50" y="307"/>
                    <a:pt x="51" y="306"/>
                    <a:pt x="53" y="306"/>
                  </a:cubicBezTo>
                  <a:cubicBezTo>
                    <a:pt x="51" y="304"/>
                    <a:pt x="50" y="304"/>
                    <a:pt x="47" y="302"/>
                  </a:cubicBezTo>
                  <a:cubicBezTo>
                    <a:pt x="50" y="302"/>
                    <a:pt x="52" y="301"/>
                    <a:pt x="53" y="301"/>
                  </a:cubicBezTo>
                  <a:cubicBezTo>
                    <a:pt x="51" y="299"/>
                    <a:pt x="50" y="298"/>
                    <a:pt x="48" y="297"/>
                  </a:cubicBezTo>
                  <a:cubicBezTo>
                    <a:pt x="50" y="296"/>
                    <a:pt x="52" y="296"/>
                    <a:pt x="54" y="295"/>
                  </a:cubicBezTo>
                  <a:cubicBezTo>
                    <a:pt x="51" y="294"/>
                    <a:pt x="50" y="293"/>
                    <a:pt x="48" y="292"/>
                  </a:cubicBezTo>
                  <a:cubicBezTo>
                    <a:pt x="50" y="291"/>
                    <a:pt x="52" y="291"/>
                    <a:pt x="54" y="290"/>
                  </a:cubicBezTo>
                  <a:cubicBezTo>
                    <a:pt x="52" y="289"/>
                    <a:pt x="50" y="288"/>
                    <a:pt x="49" y="287"/>
                  </a:cubicBezTo>
                  <a:cubicBezTo>
                    <a:pt x="51" y="286"/>
                    <a:pt x="52" y="285"/>
                    <a:pt x="53" y="284"/>
                  </a:cubicBezTo>
                  <a:cubicBezTo>
                    <a:pt x="52" y="283"/>
                    <a:pt x="51" y="283"/>
                    <a:pt x="49" y="281"/>
                  </a:cubicBezTo>
                  <a:cubicBezTo>
                    <a:pt x="51" y="281"/>
                    <a:pt x="53" y="280"/>
                    <a:pt x="55" y="279"/>
                  </a:cubicBezTo>
                  <a:cubicBezTo>
                    <a:pt x="52" y="278"/>
                    <a:pt x="51" y="277"/>
                    <a:pt x="49" y="276"/>
                  </a:cubicBezTo>
                  <a:cubicBezTo>
                    <a:pt x="51" y="275"/>
                    <a:pt x="53" y="275"/>
                    <a:pt x="55" y="274"/>
                  </a:cubicBezTo>
                  <a:cubicBezTo>
                    <a:pt x="53" y="273"/>
                    <a:pt x="51" y="272"/>
                    <a:pt x="49" y="271"/>
                  </a:cubicBezTo>
                  <a:cubicBezTo>
                    <a:pt x="55" y="269"/>
                    <a:pt x="56" y="268"/>
                    <a:pt x="49" y="266"/>
                  </a:cubicBezTo>
                  <a:cubicBezTo>
                    <a:pt x="55" y="264"/>
                    <a:pt x="52" y="262"/>
                    <a:pt x="52" y="260"/>
                  </a:cubicBezTo>
                  <a:cubicBezTo>
                    <a:pt x="52" y="256"/>
                    <a:pt x="55" y="251"/>
                    <a:pt x="55" y="247"/>
                  </a:cubicBezTo>
                  <a:cubicBezTo>
                    <a:pt x="56" y="235"/>
                    <a:pt x="56" y="223"/>
                    <a:pt x="57" y="212"/>
                  </a:cubicBezTo>
                  <a:cubicBezTo>
                    <a:pt x="58" y="186"/>
                    <a:pt x="60" y="160"/>
                    <a:pt x="61" y="134"/>
                  </a:cubicBezTo>
                  <a:cubicBezTo>
                    <a:pt x="62" y="115"/>
                    <a:pt x="63" y="96"/>
                    <a:pt x="64" y="77"/>
                  </a:cubicBezTo>
                  <a:cubicBezTo>
                    <a:pt x="65" y="65"/>
                    <a:pt x="66" y="52"/>
                    <a:pt x="67" y="40"/>
                  </a:cubicBezTo>
                  <a:cubicBezTo>
                    <a:pt x="67" y="39"/>
                    <a:pt x="68" y="38"/>
                    <a:pt x="68" y="37"/>
                  </a:cubicBezTo>
                  <a:cubicBezTo>
                    <a:pt x="69" y="38"/>
                    <a:pt x="70" y="39"/>
                    <a:pt x="70" y="40"/>
                  </a:cubicBezTo>
                  <a:cubicBezTo>
                    <a:pt x="70" y="50"/>
                    <a:pt x="70" y="59"/>
                    <a:pt x="70" y="69"/>
                  </a:cubicBezTo>
                  <a:cubicBezTo>
                    <a:pt x="69" y="88"/>
                    <a:pt x="69" y="107"/>
                    <a:pt x="69" y="125"/>
                  </a:cubicBezTo>
                  <a:cubicBezTo>
                    <a:pt x="68" y="137"/>
                    <a:pt x="69" y="150"/>
                    <a:pt x="69" y="162"/>
                  </a:cubicBezTo>
                  <a:cubicBezTo>
                    <a:pt x="71" y="131"/>
                    <a:pt x="73" y="101"/>
                    <a:pt x="75" y="71"/>
                  </a:cubicBezTo>
                  <a:cubicBezTo>
                    <a:pt x="76" y="55"/>
                    <a:pt x="76" y="39"/>
                    <a:pt x="77" y="23"/>
                  </a:cubicBezTo>
                  <a:cubicBezTo>
                    <a:pt x="77" y="22"/>
                    <a:pt x="78" y="21"/>
                    <a:pt x="79" y="19"/>
                  </a:cubicBezTo>
                  <a:cubicBezTo>
                    <a:pt x="80" y="20"/>
                    <a:pt x="81" y="21"/>
                    <a:pt x="81" y="21"/>
                  </a:cubicBezTo>
                  <a:cubicBezTo>
                    <a:pt x="82" y="26"/>
                    <a:pt x="82" y="31"/>
                    <a:pt x="82" y="36"/>
                  </a:cubicBezTo>
                  <a:cubicBezTo>
                    <a:pt x="84" y="47"/>
                    <a:pt x="87" y="58"/>
                    <a:pt x="87" y="69"/>
                  </a:cubicBezTo>
                  <a:cubicBezTo>
                    <a:pt x="87" y="100"/>
                    <a:pt x="99" y="136"/>
                    <a:pt x="99" y="166"/>
                  </a:cubicBezTo>
                  <a:cubicBezTo>
                    <a:pt x="96" y="266"/>
                    <a:pt x="92" y="359"/>
                    <a:pt x="90" y="459"/>
                  </a:cubicBezTo>
                  <a:cubicBezTo>
                    <a:pt x="88" y="599"/>
                    <a:pt x="94" y="734"/>
                    <a:pt x="90" y="879"/>
                  </a:cubicBezTo>
                  <a:cubicBezTo>
                    <a:pt x="90" y="882"/>
                    <a:pt x="91" y="886"/>
                    <a:pt x="92" y="890"/>
                  </a:cubicBezTo>
                  <a:cubicBezTo>
                    <a:pt x="93" y="890"/>
                    <a:pt x="94" y="890"/>
                    <a:pt x="94" y="890"/>
                  </a:cubicBezTo>
                  <a:cubicBezTo>
                    <a:pt x="94" y="876"/>
                    <a:pt x="95" y="863"/>
                    <a:pt x="94" y="850"/>
                  </a:cubicBezTo>
                  <a:cubicBezTo>
                    <a:pt x="94" y="837"/>
                    <a:pt x="93" y="824"/>
                    <a:pt x="92" y="811"/>
                  </a:cubicBezTo>
                  <a:cubicBezTo>
                    <a:pt x="92" y="769"/>
                    <a:pt x="92" y="727"/>
                    <a:pt x="91" y="686"/>
                  </a:cubicBezTo>
                  <a:cubicBezTo>
                    <a:pt x="91" y="664"/>
                    <a:pt x="90" y="643"/>
                    <a:pt x="89" y="622"/>
                  </a:cubicBezTo>
                  <a:cubicBezTo>
                    <a:pt x="89" y="594"/>
                    <a:pt x="90" y="567"/>
                    <a:pt x="90" y="539"/>
                  </a:cubicBezTo>
                  <a:cubicBezTo>
                    <a:pt x="90" y="525"/>
                    <a:pt x="90" y="512"/>
                    <a:pt x="90" y="498"/>
                  </a:cubicBezTo>
                  <a:cubicBezTo>
                    <a:pt x="90" y="485"/>
                    <a:pt x="90" y="472"/>
                    <a:pt x="90" y="459"/>
                  </a:cubicBezTo>
                  <a:cubicBezTo>
                    <a:pt x="90" y="447"/>
                    <a:pt x="91" y="436"/>
                    <a:pt x="91" y="424"/>
                  </a:cubicBezTo>
                  <a:cubicBezTo>
                    <a:pt x="91" y="417"/>
                    <a:pt x="91" y="409"/>
                    <a:pt x="91" y="401"/>
                  </a:cubicBezTo>
                  <a:cubicBezTo>
                    <a:pt x="91" y="395"/>
                    <a:pt x="91" y="389"/>
                    <a:pt x="91" y="382"/>
                  </a:cubicBezTo>
                  <a:cubicBezTo>
                    <a:pt x="92" y="376"/>
                    <a:pt x="92" y="370"/>
                    <a:pt x="92" y="365"/>
                  </a:cubicBezTo>
                  <a:cubicBezTo>
                    <a:pt x="93" y="358"/>
                    <a:pt x="93" y="351"/>
                    <a:pt x="93" y="344"/>
                  </a:cubicBezTo>
                  <a:cubicBezTo>
                    <a:pt x="93" y="340"/>
                    <a:pt x="92" y="336"/>
                    <a:pt x="92" y="332"/>
                  </a:cubicBezTo>
                  <a:cubicBezTo>
                    <a:pt x="92" y="328"/>
                    <a:pt x="92" y="323"/>
                    <a:pt x="92" y="319"/>
                  </a:cubicBezTo>
                  <a:cubicBezTo>
                    <a:pt x="92" y="317"/>
                    <a:pt x="94" y="314"/>
                    <a:pt x="94" y="312"/>
                  </a:cubicBezTo>
                  <a:cubicBezTo>
                    <a:pt x="94" y="309"/>
                    <a:pt x="93" y="307"/>
                    <a:pt x="93" y="304"/>
                  </a:cubicBezTo>
                  <a:cubicBezTo>
                    <a:pt x="92" y="302"/>
                    <a:pt x="93" y="300"/>
                    <a:pt x="93" y="297"/>
                  </a:cubicBezTo>
                  <a:cubicBezTo>
                    <a:pt x="94" y="295"/>
                    <a:pt x="94" y="292"/>
                    <a:pt x="94" y="290"/>
                  </a:cubicBezTo>
                  <a:cubicBezTo>
                    <a:pt x="94" y="287"/>
                    <a:pt x="93" y="285"/>
                    <a:pt x="93" y="282"/>
                  </a:cubicBezTo>
                  <a:cubicBezTo>
                    <a:pt x="93" y="280"/>
                    <a:pt x="95" y="277"/>
                    <a:pt x="95" y="275"/>
                  </a:cubicBezTo>
                  <a:cubicBezTo>
                    <a:pt x="95" y="272"/>
                    <a:pt x="93" y="269"/>
                    <a:pt x="93" y="266"/>
                  </a:cubicBezTo>
                  <a:cubicBezTo>
                    <a:pt x="93" y="262"/>
                    <a:pt x="96" y="258"/>
                    <a:pt x="95" y="254"/>
                  </a:cubicBezTo>
                  <a:cubicBezTo>
                    <a:pt x="93" y="246"/>
                    <a:pt x="97" y="237"/>
                    <a:pt x="96" y="229"/>
                  </a:cubicBezTo>
                  <a:cubicBezTo>
                    <a:pt x="95" y="224"/>
                    <a:pt x="96" y="218"/>
                    <a:pt x="97" y="213"/>
                  </a:cubicBezTo>
                  <a:cubicBezTo>
                    <a:pt x="98" y="202"/>
                    <a:pt x="99" y="192"/>
                    <a:pt x="100" y="181"/>
                  </a:cubicBezTo>
                  <a:cubicBezTo>
                    <a:pt x="101" y="171"/>
                    <a:pt x="103" y="162"/>
                    <a:pt x="103" y="152"/>
                  </a:cubicBezTo>
                  <a:cubicBezTo>
                    <a:pt x="105" y="134"/>
                    <a:pt x="106" y="116"/>
                    <a:pt x="107" y="98"/>
                  </a:cubicBezTo>
                  <a:cubicBezTo>
                    <a:pt x="108" y="79"/>
                    <a:pt x="109" y="149"/>
                    <a:pt x="110" y="131"/>
                  </a:cubicBezTo>
                  <a:cubicBezTo>
                    <a:pt x="111" y="107"/>
                    <a:pt x="112" y="83"/>
                    <a:pt x="113" y="60"/>
                  </a:cubicBezTo>
                  <a:cubicBezTo>
                    <a:pt x="113" y="59"/>
                    <a:pt x="114" y="57"/>
                    <a:pt x="114" y="56"/>
                  </a:cubicBezTo>
                  <a:cubicBezTo>
                    <a:pt x="116" y="57"/>
                    <a:pt x="117" y="57"/>
                    <a:pt x="117" y="58"/>
                  </a:cubicBezTo>
                  <a:cubicBezTo>
                    <a:pt x="116" y="87"/>
                    <a:pt x="117" y="115"/>
                    <a:pt x="116" y="144"/>
                  </a:cubicBezTo>
                  <a:cubicBezTo>
                    <a:pt x="116" y="168"/>
                    <a:pt x="114" y="192"/>
                    <a:pt x="119" y="216"/>
                  </a:cubicBezTo>
                  <a:cubicBezTo>
                    <a:pt x="119" y="217"/>
                    <a:pt x="119" y="218"/>
                    <a:pt x="119" y="219"/>
                  </a:cubicBezTo>
                  <a:cubicBezTo>
                    <a:pt x="121" y="211"/>
                    <a:pt x="122" y="204"/>
                    <a:pt x="122" y="197"/>
                  </a:cubicBezTo>
                  <a:cubicBezTo>
                    <a:pt x="123" y="163"/>
                    <a:pt x="125" y="129"/>
                    <a:pt x="126" y="95"/>
                  </a:cubicBezTo>
                  <a:cubicBezTo>
                    <a:pt x="126" y="91"/>
                    <a:pt x="128" y="86"/>
                    <a:pt x="128" y="81"/>
                  </a:cubicBezTo>
                  <a:cubicBezTo>
                    <a:pt x="129" y="81"/>
                    <a:pt x="130" y="81"/>
                    <a:pt x="131" y="81"/>
                  </a:cubicBezTo>
                  <a:cubicBezTo>
                    <a:pt x="132" y="114"/>
                    <a:pt x="134" y="146"/>
                    <a:pt x="134" y="179"/>
                  </a:cubicBezTo>
                  <a:cubicBezTo>
                    <a:pt x="134" y="212"/>
                    <a:pt x="133" y="157"/>
                    <a:pt x="132" y="190"/>
                  </a:cubicBezTo>
                  <a:cubicBezTo>
                    <a:pt x="133" y="190"/>
                    <a:pt x="133" y="190"/>
                    <a:pt x="134" y="190"/>
                  </a:cubicBezTo>
                  <a:cubicBezTo>
                    <a:pt x="142" y="118"/>
                    <a:pt x="142" y="133"/>
                    <a:pt x="149" y="61"/>
                  </a:cubicBezTo>
                  <a:cubicBezTo>
                    <a:pt x="150" y="61"/>
                    <a:pt x="151" y="62"/>
                    <a:pt x="152" y="62"/>
                  </a:cubicBezTo>
                  <a:cubicBezTo>
                    <a:pt x="150" y="159"/>
                    <a:pt x="147" y="168"/>
                    <a:pt x="145" y="266"/>
                  </a:cubicBezTo>
                  <a:cubicBezTo>
                    <a:pt x="146" y="266"/>
                    <a:pt x="146" y="266"/>
                    <a:pt x="147" y="266"/>
                  </a:cubicBezTo>
                  <a:cubicBezTo>
                    <a:pt x="151" y="198"/>
                    <a:pt x="154" y="219"/>
                    <a:pt x="158" y="151"/>
                  </a:cubicBezTo>
                  <a:cubicBezTo>
                    <a:pt x="159" y="151"/>
                    <a:pt x="160" y="151"/>
                    <a:pt x="161" y="151"/>
                  </a:cubicBezTo>
                  <a:cubicBezTo>
                    <a:pt x="163" y="187"/>
                    <a:pt x="164" y="185"/>
                    <a:pt x="165" y="221"/>
                  </a:cubicBezTo>
                  <a:cubicBezTo>
                    <a:pt x="166" y="221"/>
                    <a:pt x="166" y="221"/>
                    <a:pt x="167" y="221"/>
                  </a:cubicBezTo>
                  <a:cubicBezTo>
                    <a:pt x="167" y="219"/>
                    <a:pt x="168" y="305"/>
                    <a:pt x="168" y="303"/>
                  </a:cubicBezTo>
                  <a:cubicBezTo>
                    <a:pt x="170" y="280"/>
                    <a:pt x="171" y="257"/>
                    <a:pt x="172" y="233"/>
                  </a:cubicBezTo>
                  <a:cubicBezTo>
                    <a:pt x="173" y="213"/>
                    <a:pt x="174" y="192"/>
                    <a:pt x="175" y="172"/>
                  </a:cubicBezTo>
                  <a:cubicBezTo>
                    <a:pt x="175" y="170"/>
                    <a:pt x="177" y="168"/>
                    <a:pt x="178" y="167"/>
                  </a:cubicBezTo>
                  <a:cubicBezTo>
                    <a:pt x="179" y="167"/>
                    <a:pt x="180" y="167"/>
                    <a:pt x="181" y="167"/>
                  </a:cubicBezTo>
                  <a:cubicBezTo>
                    <a:pt x="179" y="238"/>
                    <a:pt x="177" y="221"/>
                    <a:pt x="175" y="291"/>
                  </a:cubicBezTo>
                  <a:cubicBezTo>
                    <a:pt x="176" y="291"/>
                    <a:pt x="176" y="291"/>
                    <a:pt x="177" y="291"/>
                  </a:cubicBezTo>
                  <a:cubicBezTo>
                    <a:pt x="178" y="286"/>
                    <a:pt x="179" y="280"/>
                    <a:pt x="179" y="274"/>
                  </a:cubicBezTo>
                  <a:cubicBezTo>
                    <a:pt x="181" y="245"/>
                    <a:pt x="183" y="303"/>
                    <a:pt x="185" y="274"/>
                  </a:cubicBezTo>
                  <a:cubicBezTo>
                    <a:pt x="187" y="232"/>
                    <a:pt x="190" y="190"/>
                    <a:pt x="193" y="148"/>
                  </a:cubicBezTo>
                  <a:cubicBezTo>
                    <a:pt x="193" y="146"/>
                    <a:pt x="194" y="144"/>
                    <a:pt x="194" y="142"/>
                  </a:cubicBezTo>
                  <a:cubicBezTo>
                    <a:pt x="196" y="142"/>
                    <a:pt x="197" y="143"/>
                    <a:pt x="197" y="143"/>
                  </a:cubicBezTo>
                  <a:cubicBezTo>
                    <a:pt x="196" y="175"/>
                    <a:pt x="195" y="208"/>
                    <a:pt x="195" y="240"/>
                  </a:cubicBezTo>
                  <a:cubicBezTo>
                    <a:pt x="194" y="256"/>
                    <a:pt x="194" y="272"/>
                    <a:pt x="194" y="288"/>
                  </a:cubicBezTo>
                  <a:cubicBezTo>
                    <a:pt x="194" y="290"/>
                    <a:pt x="195" y="293"/>
                    <a:pt x="196" y="296"/>
                  </a:cubicBezTo>
                  <a:cubicBezTo>
                    <a:pt x="197" y="295"/>
                    <a:pt x="198" y="295"/>
                    <a:pt x="198" y="295"/>
                  </a:cubicBezTo>
                  <a:cubicBezTo>
                    <a:pt x="198" y="295"/>
                    <a:pt x="199" y="294"/>
                    <a:pt x="199" y="294"/>
                  </a:cubicBezTo>
                  <a:cubicBezTo>
                    <a:pt x="202" y="279"/>
                    <a:pt x="198" y="264"/>
                    <a:pt x="206" y="250"/>
                  </a:cubicBezTo>
                  <a:cubicBezTo>
                    <a:pt x="208" y="245"/>
                    <a:pt x="207" y="239"/>
                    <a:pt x="208" y="233"/>
                  </a:cubicBezTo>
                  <a:cubicBezTo>
                    <a:pt x="208" y="230"/>
                    <a:pt x="209" y="226"/>
                    <a:pt x="209" y="223"/>
                  </a:cubicBezTo>
                  <a:cubicBezTo>
                    <a:pt x="210" y="223"/>
                    <a:pt x="211" y="223"/>
                    <a:pt x="212" y="223"/>
                  </a:cubicBezTo>
                  <a:cubicBezTo>
                    <a:pt x="215" y="304"/>
                    <a:pt x="208" y="246"/>
                    <a:pt x="208" y="326"/>
                  </a:cubicBezTo>
                  <a:cubicBezTo>
                    <a:pt x="208" y="326"/>
                    <a:pt x="208" y="325"/>
                    <a:pt x="208" y="324"/>
                  </a:cubicBezTo>
                  <a:cubicBezTo>
                    <a:pt x="210" y="294"/>
                    <a:pt x="211" y="314"/>
                    <a:pt x="213" y="283"/>
                  </a:cubicBezTo>
                  <a:cubicBezTo>
                    <a:pt x="214" y="267"/>
                    <a:pt x="215" y="251"/>
                    <a:pt x="217" y="235"/>
                  </a:cubicBezTo>
                  <a:cubicBezTo>
                    <a:pt x="217" y="234"/>
                    <a:pt x="218" y="233"/>
                    <a:pt x="218" y="232"/>
                  </a:cubicBezTo>
                  <a:cubicBezTo>
                    <a:pt x="219" y="232"/>
                    <a:pt x="219" y="232"/>
                    <a:pt x="220" y="232"/>
                  </a:cubicBezTo>
                  <a:cubicBezTo>
                    <a:pt x="220" y="249"/>
                    <a:pt x="220" y="265"/>
                    <a:pt x="220" y="281"/>
                  </a:cubicBezTo>
                  <a:cubicBezTo>
                    <a:pt x="221" y="281"/>
                    <a:pt x="222" y="281"/>
                    <a:pt x="223" y="281"/>
                  </a:cubicBezTo>
                  <a:cubicBezTo>
                    <a:pt x="228" y="198"/>
                    <a:pt x="234" y="203"/>
                    <a:pt x="239" y="120"/>
                  </a:cubicBezTo>
                  <a:cubicBezTo>
                    <a:pt x="239" y="120"/>
                    <a:pt x="240" y="120"/>
                    <a:pt x="241" y="120"/>
                  </a:cubicBezTo>
                  <a:cubicBezTo>
                    <a:pt x="245" y="187"/>
                    <a:pt x="238" y="167"/>
                    <a:pt x="237" y="234"/>
                  </a:cubicBezTo>
                  <a:cubicBezTo>
                    <a:pt x="238" y="226"/>
                    <a:pt x="239" y="306"/>
                    <a:pt x="239" y="299"/>
                  </a:cubicBezTo>
                  <a:cubicBezTo>
                    <a:pt x="241" y="266"/>
                    <a:pt x="242" y="233"/>
                    <a:pt x="244" y="200"/>
                  </a:cubicBezTo>
                  <a:cubicBezTo>
                    <a:pt x="244" y="197"/>
                    <a:pt x="245" y="195"/>
                    <a:pt x="246" y="192"/>
                  </a:cubicBezTo>
                  <a:cubicBezTo>
                    <a:pt x="246" y="192"/>
                    <a:pt x="247" y="192"/>
                    <a:pt x="248" y="192"/>
                  </a:cubicBezTo>
                  <a:cubicBezTo>
                    <a:pt x="251" y="239"/>
                    <a:pt x="246" y="197"/>
                    <a:pt x="250" y="243"/>
                  </a:cubicBezTo>
                  <a:cubicBezTo>
                    <a:pt x="250" y="242"/>
                    <a:pt x="250" y="241"/>
                    <a:pt x="250" y="240"/>
                  </a:cubicBezTo>
                  <a:cubicBezTo>
                    <a:pt x="252" y="206"/>
                    <a:pt x="254" y="260"/>
                    <a:pt x="256" y="227"/>
                  </a:cubicBezTo>
                  <a:cubicBezTo>
                    <a:pt x="257" y="203"/>
                    <a:pt x="259" y="180"/>
                    <a:pt x="260" y="157"/>
                  </a:cubicBezTo>
                  <a:cubicBezTo>
                    <a:pt x="261" y="156"/>
                    <a:pt x="262" y="154"/>
                    <a:pt x="263" y="153"/>
                  </a:cubicBezTo>
                  <a:cubicBezTo>
                    <a:pt x="264" y="156"/>
                    <a:pt x="265" y="158"/>
                    <a:pt x="265" y="160"/>
                  </a:cubicBezTo>
                  <a:cubicBezTo>
                    <a:pt x="265" y="168"/>
                    <a:pt x="264" y="177"/>
                    <a:pt x="264" y="185"/>
                  </a:cubicBezTo>
                  <a:cubicBezTo>
                    <a:pt x="264" y="214"/>
                    <a:pt x="264" y="243"/>
                    <a:pt x="263" y="273"/>
                  </a:cubicBezTo>
                  <a:cubicBezTo>
                    <a:pt x="261" y="353"/>
                    <a:pt x="275" y="291"/>
                    <a:pt x="272" y="371"/>
                  </a:cubicBezTo>
                  <a:cubicBezTo>
                    <a:pt x="269" y="460"/>
                    <a:pt x="268" y="558"/>
                    <a:pt x="271" y="648"/>
                  </a:cubicBezTo>
                  <a:cubicBezTo>
                    <a:pt x="273" y="690"/>
                    <a:pt x="261" y="729"/>
                    <a:pt x="263" y="772"/>
                  </a:cubicBezTo>
                  <a:cubicBezTo>
                    <a:pt x="263" y="780"/>
                    <a:pt x="264" y="788"/>
                    <a:pt x="265" y="794"/>
                  </a:cubicBezTo>
                  <a:cubicBezTo>
                    <a:pt x="265" y="783"/>
                    <a:pt x="265" y="769"/>
                    <a:pt x="265" y="756"/>
                  </a:cubicBezTo>
                  <a:cubicBezTo>
                    <a:pt x="265" y="637"/>
                    <a:pt x="264" y="519"/>
                    <a:pt x="271" y="400"/>
                  </a:cubicBezTo>
                  <a:cubicBezTo>
                    <a:pt x="274" y="334"/>
                    <a:pt x="277" y="318"/>
                    <a:pt x="280" y="252"/>
                  </a:cubicBezTo>
                  <a:cubicBezTo>
                    <a:pt x="283" y="201"/>
                    <a:pt x="286" y="187"/>
                    <a:pt x="288" y="136"/>
                  </a:cubicBezTo>
                  <a:cubicBezTo>
                    <a:pt x="289" y="125"/>
                    <a:pt x="291" y="114"/>
                    <a:pt x="292" y="103"/>
                  </a:cubicBezTo>
                  <a:cubicBezTo>
                    <a:pt x="292" y="101"/>
                    <a:pt x="293" y="100"/>
                    <a:pt x="294" y="99"/>
                  </a:cubicBezTo>
                  <a:cubicBezTo>
                    <a:pt x="295" y="99"/>
                    <a:pt x="295" y="100"/>
                    <a:pt x="296" y="100"/>
                  </a:cubicBezTo>
                  <a:cubicBezTo>
                    <a:pt x="296" y="101"/>
                    <a:pt x="295" y="102"/>
                    <a:pt x="295" y="104"/>
                  </a:cubicBezTo>
                  <a:cubicBezTo>
                    <a:pt x="296" y="115"/>
                    <a:pt x="297" y="127"/>
                    <a:pt x="297" y="138"/>
                  </a:cubicBezTo>
                  <a:cubicBezTo>
                    <a:pt x="297" y="190"/>
                    <a:pt x="294" y="153"/>
                    <a:pt x="295" y="205"/>
                  </a:cubicBezTo>
                  <a:cubicBezTo>
                    <a:pt x="295" y="274"/>
                    <a:pt x="300" y="329"/>
                    <a:pt x="296" y="398"/>
                  </a:cubicBezTo>
                  <a:cubicBezTo>
                    <a:pt x="292" y="482"/>
                    <a:pt x="296" y="580"/>
                    <a:pt x="286" y="665"/>
                  </a:cubicBezTo>
                  <a:cubicBezTo>
                    <a:pt x="286" y="673"/>
                    <a:pt x="287" y="681"/>
                    <a:pt x="288" y="689"/>
                  </a:cubicBezTo>
                  <a:cubicBezTo>
                    <a:pt x="289" y="688"/>
                    <a:pt x="289" y="687"/>
                    <a:pt x="289" y="685"/>
                  </a:cubicBezTo>
                  <a:cubicBezTo>
                    <a:pt x="290" y="635"/>
                    <a:pt x="291" y="584"/>
                    <a:pt x="292" y="534"/>
                  </a:cubicBezTo>
                  <a:cubicBezTo>
                    <a:pt x="293" y="488"/>
                    <a:pt x="294" y="443"/>
                    <a:pt x="296" y="398"/>
                  </a:cubicBezTo>
                  <a:cubicBezTo>
                    <a:pt x="299" y="335"/>
                    <a:pt x="304" y="271"/>
                    <a:pt x="309" y="208"/>
                  </a:cubicBezTo>
                  <a:cubicBezTo>
                    <a:pt x="310" y="182"/>
                    <a:pt x="311" y="245"/>
                    <a:pt x="313" y="219"/>
                  </a:cubicBezTo>
                  <a:cubicBezTo>
                    <a:pt x="314" y="208"/>
                    <a:pt x="321" y="198"/>
                    <a:pt x="320" y="186"/>
                  </a:cubicBezTo>
                  <a:cubicBezTo>
                    <a:pt x="320" y="185"/>
                    <a:pt x="321" y="184"/>
                    <a:pt x="321" y="182"/>
                  </a:cubicBezTo>
                  <a:cubicBezTo>
                    <a:pt x="321" y="182"/>
                    <a:pt x="322" y="182"/>
                    <a:pt x="322" y="182"/>
                  </a:cubicBezTo>
                  <a:cubicBezTo>
                    <a:pt x="323" y="192"/>
                    <a:pt x="324" y="202"/>
                    <a:pt x="325" y="212"/>
                  </a:cubicBezTo>
                  <a:cubicBezTo>
                    <a:pt x="325" y="212"/>
                    <a:pt x="325" y="212"/>
                    <a:pt x="326" y="212"/>
                  </a:cubicBezTo>
                  <a:cubicBezTo>
                    <a:pt x="327" y="194"/>
                    <a:pt x="329" y="176"/>
                    <a:pt x="330" y="157"/>
                  </a:cubicBezTo>
                  <a:cubicBezTo>
                    <a:pt x="331" y="157"/>
                    <a:pt x="332" y="157"/>
                    <a:pt x="333" y="158"/>
                  </a:cubicBezTo>
                  <a:cubicBezTo>
                    <a:pt x="335" y="233"/>
                    <a:pt x="328" y="220"/>
                    <a:pt x="327" y="295"/>
                  </a:cubicBezTo>
                  <a:cubicBezTo>
                    <a:pt x="328" y="287"/>
                    <a:pt x="329" y="279"/>
                    <a:pt x="329" y="270"/>
                  </a:cubicBezTo>
                  <a:cubicBezTo>
                    <a:pt x="332" y="223"/>
                    <a:pt x="335" y="264"/>
                    <a:pt x="338" y="217"/>
                  </a:cubicBezTo>
                  <a:cubicBezTo>
                    <a:pt x="339" y="200"/>
                    <a:pt x="340" y="95"/>
                    <a:pt x="342" y="77"/>
                  </a:cubicBezTo>
                  <a:cubicBezTo>
                    <a:pt x="342" y="76"/>
                    <a:pt x="343" y="75"/>
                    <a:pt x="344" y="74"/>
                  </a:cubicBezTo>
                  <a:cubicBezTo>
                    <a:pt x="345" y="76"/>
                    <a:pt x="347" y="77"/>
                    <a:pt x="347" y="78"/>
                  </a:cubicBezTo>
                  <a:cubicBezTo>
                    <a:pt x="347" y="82"/>
                    <a:pt x="346" y="86"/>
                    <a:pt x="346" y="91"/>
                  </a:cubicBezTo>
                  <a:cubicBezTo>
                    <a:pt x="346" y="106"/>
                    <a:pt x="345" y="121"/>
                    <a:pt x="345" y="136"/>
                  </a:cubicBezTo>
                  <a:cubicBezTo>
                    <a:pt x="345" y="147"/>
                    <a:pt x="345" y="158"/>
                    <a:pt x="345" y="168"/>
                  </a:cubicBezTo>
                  <a:cubicBezTo>
                    <a:pt x="346" y="164"/>
                    <a:pt x="346" y="158"/>
                    <a:pt x="347" y="152"/>
                  </a:cubicBezTo>
                  <a:cubicBezTo>
                    <a:pt x="348" y="152"/>
                    <a:pt x="349" y="152"/>
                    <a:pt x="349" y="152"/>
                  </a:cubicBezTo>
                  <a:cubicBezTo>
                    <a:pt x="352" y="190"/>
                    <a:pt x="349" y="229"/>
                    <a:pt x="348" y="267"/>
                  </a:cubicBezTo>
                  <a:cubicBezTo>
                    <a:pt x="347" y="305"/>
                    <a:pt x="345" y="343"/>
                    <a:pt x="343" y="381"/>
                  </a:cubicBezTo>
                  <a:cubicBezTo>
                    <a:pt x="344" y="381"/>
                    <a:pt x="345" y="381"/>
                    <a:pt x="345" y="381"/>
                  </a:cubicBezTo>
                  <a:cubicBezTo>
                    <a:pt x="351" y="286"/>
                    <a:pt x="357" y="192"/>
                    <a:pt x="363" y="97"/>
                  </a:cubicBezTo>
                  <a:cubicBezTo>
                    <a:pt x="364" y="97"/>
                    <a:pt x="365" y="97"/>
                    <a:pt x="367" y="97"/>
                  </a:cubicBezTo>
                  <a:cubicBezTo>
                    <a:pt x="367" y="109"/>
                    <a:pt x="367" y="122"/>
                    <a:pt x="367" y="134"/>
                  </a:cubicBezTo>
                  <a:cubicBezTo>
                    <a:pt x="368" y="134"/>
                    <a:pt x="368" y="134"/>
                    <a:pt x="369" y="134"/>
                  </a:cubicBezTo>
                  <a:cubicBezTo>
                    <a:pt x="370" y="132"/>
                    <a:pt x="371" y="130"/>
                    <a:pt x="372" y="128"/>
                  </a:cubicBezTo>
                  <a:cubicBezTo>
                    <a:pt x="373" y="128"/>
                    <a:pt x="374" y="128"/>
                    <a:pt x="375" y="128"/>
                  </a:cubicBezTo>
                  <a:cubicBezTo>
                    <a:pt x="374" y="261"/>
                    <a:pt x="361" y="395"/>
                    <a:pt x="359" y="529"/>
                  </a:cubicBezTo>
                  <a:cubicBezTo>
                    <a:pt x="363" y="478"/>
                    <a:pt x="365" y="428"/>
                    <a:pt x="369" y="377"/>
                  </a:cubicBezTo>
                  <a:cubicBezTo>
                    <a:pt x="372" y="326"/>
                    <a:pt x="375" y="276"/>
                    <a:pt x="379" y="225"/>
                  </a:cubicBezTo>
                  <a:cubicBezTo>
                    <a:pt x="383" y="175"/>
                    <a:pt x="387" y="125"/>
                    <a:pt x="391" y="75"/>
                  </a:cubicBezTo>
                  <a:cubicBezTo>
                    <a:pt x="391" y="75"/>
                    <a:pt x="392" y="75"/>
                    <a:pt x="393" y="75"/>
                  </a:cubicBezTo>
                  <a:cubicBezTo>
                    <a:pt x="393" y="76"/>
                    <a:pt x="393" y="76"/>
                    <a:pt x="393" y="77"/>
                  </a:cubicBezTo>
                  <a:cubicBezTo>
                    <a:pt x="393" y="93"/>
                    <a:pt x="394" y="110"/>
                    <a:pt x="393" y="126"/>
                  </a:cubicBezTo>
                  <a:cubicBezTo>
                    <a:pt x="391" y="179"/>
                    <a:pt x="387" y="233"/>
                    <a:pt x="384" y="286"/>
                  </a:cubicBezTo>
                  <a:cubicBezTo>
                    <a:pt x="380" y="344"/>
                    <a:pt x="376" y="403"/>
                    <a:pt x="374" y="461"/>
                  </a:cubicBezTo>
                  <a:cubicBezTo>
                    <a:pt x="371" y="517"/>
                    <a:pt x="371" y="572"/>
                    <a:pt x="370" y="628"/>
                  </a:cubicBezTo>
                  <a:cubicBezTo>
                    <a:pt x="369" y="675"/>
                    <a:pt x="369" y="722"/>
                    <a:pt x="369" y="769"/>
                  </a:cubicBezTo>
                  <a:cubicBezTo>
                    <a:pt x="368" y="836"/>
                    <a:pt x="367" y="904"/>
                    <a:pt x="367" y="972"/>
                  </a:cubicBezTo>
                  <a:cubicBezTo>
                    <a:pt x="367" y="977"/>
                    <a:pt x="369" y="982"/>
                    <a:pt x="370" y="987"/>
                  </a:cubicBezTo>
                  <a:cubicBezTo>
                    <a:pt x="370" y="988"/>
                    <a:pt x="370" y="990"/>
                    <a:pt x="369" y="991"/>
                  </a:cubicBezTo>
                  <a:cubicBezTo>
                    <a:pt x="369" y="993"/>
                    <a:pt x="367" y="995"/>
                    <a:pt x="367" y="997"/>
                  </a:cubicBezTo>
                  <a:cubicBezTo>
                    <a:pt x="366" y="1001"/>
                    <a:pt x="366" y="1006"/>
                    <a:pt x="366" y="1010"/>
                  </a:cubicBezTo>
                  <a:cubicBezTo>
                    <a:pt x="368" y="1054"/>
                    <a:pt x="369" y="1098"/>
                    <a:pt x="372" y="1142"/>
                  </a:cubicBezTo>
                  <a:cubicBezTo>
                    <a:pt x="375" y="1177"/>
                    <a:pt x="334" y="1103"/>
                    <a:pt x="338" y="1137"/>
                  </a:cubicBezTo>
                  <a:cubicBezTo>
                    <a:pt x="341" y="1163"/>
                    <a:pt x="344" y="1150"/>
                    <a:pt x="347" y="1176"/>
                  </a:cubicBezTo>
                  <a:cubicBezTo>
                    <a:pt x="351" y="1206"/>
                    <a:pt x="354" y="1220"/>
                    <a:pt x="356" y="1250"/>
                  </a:cubicBezTo>
                  <a:cubicBezTo>
                    <a:pt x="358" y="1268"/>
                    <a:pt x="359" y="1249"/>
                    <a:pt x="360" y="1267"/>
                  </a:cubicBezTo>
                  <a:cubicBezTo>
                    <a:pt x="360" y="1270"/>
                    <a:pt x="358" y="1300"/>
                    <a:pt x="358" y="1303"/>
                  </a:cubicBezTo>
                  <a:cubicBezTo>
                    <a:pt x="357" y="1303"/>
                    <a:pt x="356" y="1303"/>
                    <a:pt x="355" y="1304"/>
                  </a:cubicBezTo>
                  <a:cubicBezTo>
                    <a:pt x="354" y="1302"/>
                    <a:pt x="352" y="1301"/>
                    <a:pt x="351" y="1299"/>
                  </a:cubicBezTo>
                  <a:cubicBezTo>
                    <a:pt x="346" y="1287"/>
                    <a:pt x="339" y="1249"/>
                    <a:pt x="335" y="1236"/>
                  </a:cubicBezTo>
                  <a:cubicBezTo>
                    <a:pt x="331" y="1226"/>
                    <a:pt x="330" y="1254"/>
                    <a:pt x="328" y="1244"/>
                  </a:cubicBezTo>
                  <a:cubicBezTo>
                    <a:pt x="328" y="1242"/>
                    <a:pt x="326" y="1240"/>
                    <a:pt x="325" y="1239"/>
                  </a:cubicBezTo>
                  <a:cubicBezTo>
                    <a:pt x="325" y="1239"/>
                    <a:pt x="324" y="1239"/>
                    <a:pt x="323" y="1239"/>
                  </a:cubicBezTo>
                  <a:cubicBezTo>
                    <a:pt x="323" y="1241"/>
                    <a:pt x="323" y="1242"/>
                    <a:pt x="323" y="1244"/>
                  </a:cubicBezTo>
                  <a:cubicBezTo>
                    <a:pt x="322" y="1259"/>
                    <a:pt x="322" y="1236"/>
                    <a:pt x="321" y="1251"/>
                  </a:cubicBezTo>
                  <a:cubicBezTo>
                    <a:pt x="321" y="1253"/>
                    <a:pt x="320" y="1255"/>
                    <a:pt x="319" y="1256"/>
                  </a:cubicBezTo>
                  <a:cubicBezTo>
                    <a:pt x="318" y="1256"/>
                    <a:pt x="317" y="1256"/>
                    <a:pt x="316" y="1256"/>
                  </a:cubicBezTo>
                  <a:cubicBezTo>
                    <a:pt x="316" y="1254"/>
                    <a:pt x="314" y="1252"/>
                    <a:pt x="314" y="1251"/>
                  </a:cubicBezTo>
                  <a:cubicBezTo>
                    <a:pt x="313" y="1238"/>
                    <a:pt x="311" y="1263"/>
                    <a:pt x="310" y="1250"/>
                  </a:cubicBezTo>
                  <a:cubicBezTo>
                    <a:pt x="310" y="1248"/>
                    <a:pt x="356" y="1353"/>
                    <a:pt x="349" y="1352"/>
                  </a:cubicBezTo>
                  <a:cubicBezTo>
                    <a:pt x="348" y="1352"/>
                    <a:pt x="347" y="1350"/>
                    <a:pt x="347" y="1349"/>
                  </a:cubicBezTo>
                  <a:cubicBezTo>
                    <a:pt x="346" y="1347"/>
                    <a:pt x="345" y="1344"/>
                    <a:pt x="344" y="1342"/>
                  </a:cubicBezTo>
                  <a:cubicBezTo>
                    <a:pt x="334" y="1309"/>
                    <a:pt x="330" y="1291"/>
                    <a:pt x="327" y="1258"/>
                  </a:cubicBezTo>
                  <a:cubicBezTo>
                    <a:pt x="326" y="1252"/>
                    <a:pt x="322" y="1249"/>
                    <a:pt x="317" y="1245"/>
                  </a:cubicBezTo>
                  <a:cubicBezTo>
                    <a:pt x="317" y="1249"/>
                    <a:pt x="318" y="1253"/>
                    <a:pt x="318" y="1258"/>
                  </a:cubicBezTo>
                  <a:cubicBezTo>
                    <a:pt x="320" y="1271"/>
                    <a:pt x="322" y="1285"/>
                    <a:pt x="323" y="1298"/>
                  </a:cubicBezTo>
                  <a:cubicBezTo>
                    <a:pt x="324" y="1324"/>
                    <a:pt x="326" y="1334"/>
                    <a:pt x="327" y="1360"/>
                  </a:cubicBezTo>
                  <a:cubicBezTo>
                    <a:pt x="327" y="1361"/>
                    <a:pt x="326" y="1363"/>
                    <a:pt x="326" y="1364"/>
                  </a:cubicBezTo>
                  <a:cubicBezTo>
                    <a:pt x="325" y="1364"/>
                    <a:pt x="324" y="1364"/>
                    <a:pt x="323" y="1364"/>
                  </a:cubicBezTo>
                  <a:cubicBezTo>
                    <a:pt x="322" y="1363"/>
                    <a:pt x="321" y="1361"/>
                    <a:pt x="321" y="1359"/>
                  </a:cubicBezTo>
                  <a:cubicBezTo>
                    <a:pt x="317" y="1347"/>
                    <a:pt x="314" y="1351"/>
                    <a:pt x="312" y="1338"/>
                  </a:cubicBezTo>
                  <a:cubicBezTo>
                    <a:pt x="307" y="1309"/>
                    <a:pt x="303" y="1280"/>
                    <a:pt x="299" y="1251"/>
                  </a:cubicBezTo>
                  <a:cubicBezTo>
                    <a:pt x="296" y="1223"/>
                    <a:pt x="292" y="1236"/>
                    <a:pt x="290" y="1209"/>
                  </a:cubicBezTo>
                  <a:cubicBezTo>
                    <a:pt x="288" y="1181"/>
                    <a:pt x="285" y="1153"/>
                    <a:pt x="277" y="1126"/>
                  </a:cubicBezTo>
                  <a:cubicBezTo>
                    <a:pt x="276" y="1121"/>
                    <a:pt x="275" y="1116"/>
                    <a:pt x="274" y="1112"/>
                  </a:cubicBezTo>
                  <a:cubicBezTo>
                    <a:pt x="273" y="1112"/>
                    <a:pt x="272" y="1112"/>
                    <a:pt x="272" y="1112"/>
                  </a:cubicBezTo>
                  <a:cubicBezTo>
                    <a:pt x="272" y="1115"/>
                    <a:pt x="272" y="1118"/>
                    <a:pt x="273" y="1121"/>
                  </a:cubicBezTo>
                  <a:cubicBezTo>
                    <a:pt x="275" y="1131"/>
                    <a:pt x="277" y="1142"/>
                    <a:pt x="279" y="1153"/>
                  </a:cubicBezTo>
                  <a:cubicBezTo>
                    <a:pt x="281" y="1166"/>
                    <a:pt x="283" y="1180"/>
                    <a:pt x="285" y="1194"/>
                  </a:cubicBezTo>
                  <a:cubicBezTo>
                    <a:pt x="287" y="1205"/>
                    <a:pt x="288" y="1216"/>
                    <a:pt x="289" y="1227"/>
                  </a:cubicBezTo>
                  <a:cubicBezTo>
                    <a:pt x="291" y="1244"/>
                    <a:pt x="294" y="1221"/>
                    <a:pt x="295" y="1238"/>
                  </a:cubicBezTo>
                  <a:cubicBezTo>
                    <a:pt x="297" y="1256"/>
                    <a:pt x="297" y="1274"/>
                    <a:pt x="298" y="1292"/>
                  </a:cubicBezTo>
                  <a:cubicBezTo>
                    <a:pt x="298" y="1294"/>
                    <a:pt x="297" y="1295"/>
                    <a:pt x="297" y="1297"/>
                  </a:cubicBezTo>
                  <a:cubicBezTo>
                    <a:pt x="296" y="1297"/>
                    <a:pt x="295" y="1297"/>
                    <a:pt x="294" y="1297"/>
                  </a:cubicBezTo>
                  <a:cubicBezTo>
                    <a:pt x="293" y="1295"/>
                    <a:pt x="292" y="1293"/>
                    <a:pt x="291" y="1292"/>
                  </a:cubicBezTo>
                  <a:cubicBezTo>
                    <a:pt x="289" y="1285"/>
                    <a:pt x="288" y="1304"/>
                    <a:pt x="286" y="1298"/>
                  </a:cubicBezTo>
                  <a:cubicBezTo>
                    <a:pt x="286" y="1294"/>
                    <a:pt x="284" y="1293"/>
                    <a:pt x="278" y="1292"/>
                  </a:cubicBezTo>
                  <a:cubicBezTo>
                    <a:pt x="278" y="1294"/>
                    <a:pt x="278" y="1295"/>
                    <a:pt x="278" y="1297"/>
                  </a:cubicBezTo>
                  <a:cubicBezTo>
                    <a:pt x="279" y="1311"/>
                    <a:pt x="280" y="1325"/>
                    <a:pt x="281" y="1339"/>
                  </a:cubicBezTo>
                  <a:cubicBezTo>
                    <a:pt x="281" y="1340"/>
                    <a:pt x="282" y="1343"/>
                    <a:pt x="281" y="1344"/>
                  </a:cubicBezTo>
                  <a:cubicBezTo>
                    <a:pt x="276" y="1348"/>
                    <a:pt x="278" y="1352"/>
                    <a:pt x="277" y="1356"/>
                  </a:cubicBezTo>
                  <a:cubicBezTo>
                    <a:pt x="277" y="1357"/>
                    <a:pt x="276" y="1359"/>
                    <a:pt x="276" y="1361"/>
                  </a:cubicBezTo>
                  <a:cubicBezTo>
                    <a:pt x="275" y="1361"/>
                    <a:pt x="274" y="1361"/>
                    <a:pt x="273" y="1361"/>
                  </a:cubicBezTo>
                  <a:cubicBezTo>
                    <a:pt x="272" y="1357"/>
                    <a:pt x="270" y="1368"/>
                    <a:pt x="270" y="1365"/>
                  </a:cubicBezTo>
                  <a:cubicBezTo>
                    <a:pt x="265" y="1336"/>
                    <a:pt x="259" y="1351"/>
                    <a:pt x="255" y="1322"/>
                  </a:cubicBezTo>
                  <a:cubicBezTo>
                    <a:pt x="249" y="1271"/>
                    <a:pt x="243" y="1220"/>
                    <a:pt x="232" y="1170"/>
                  </a:cubicBezTo>
                  <a:cubicBezTo>
                    <a:pt x="231" y="1165"/>
                    <a:pt x="229" y="1161"/>
                    <a:pt x="228" y="1156"/>
                  </a:cubicBezTo>
                  <a:cubicBezTo>
                    <a:pt x="227" y="1158"/>
                    <a:pt x="226" y="1159"/>
                    <a:pt x="227" y="1160"/>
                  </a:cubicBezTo>
                  <a:cubicBezTo>
                    <a:pt x="228" y="1176"/>
                    <a:pt x="230" y="1192"/>
                    <a:pt x="232" y="1208"/>
                  </a:cubicBezTo>
                  <a:cubicBezTo>
                    <a:pt x="233" y="1221"/>
                    <a:pt x="233" y="1234"/>
                    <a:pt x="235" y="1247"/>
                  </a:cubicBezTo>
                  <a:cubicBezTo>
                    <a:pt x="238" y="1274"/>
                    <a:pt x="241" y="1302"/>
                    <a:pt x="244" y="1330"/>
                  </a:cubicBezTo>
                  <a:cubicBezTo>
                    <a:pt x="245" y="1334"/>
                    <a:pt x="243" y="1338"/>
                    <a:pt x="242" y="1341"/>
                  </a:cubicBezTo>
                  <a:cubicBezTo>
                    <a:pt x="242" y="1342"/>
                    <a:pt x="241" y="1344"/>
                    <a:pt x="241" y="1345"/>
                  </a:cubicBezTo>
                  <a:cubicBezTo>
                    <a:pt x="242" y="1352"/>
                    <a:pt x="244" y="1359"/>
                    <a:pt x="245" y="1367"/>
                  </a:cubicBezTo>
                  <a:cubicBezTo>
                    <a:pt x="246" y="1378"/>
                    <a:pt x="248" y="1345"/>
                    <a:pt x="249" y="1356"/>
                  </a:cubicBezTo>
                  <a:cubicBezTo>
                    <a:pt x="249" y="1358"/>
                    <a:pt x="248" y="1360"/>
                    <a:pt x="248" y="1362"/>
                  </a:cubicBezTo>
                  <a:cubicBezTo>
                    <a:pt x="247" y="1362"/>
                    <a:pt x="246" y="1362"/>
                    <a:pt x="245" y="1362"/>
                  </a:cubicBezTo>
                  <a:cubicBezTo>
                    <a:pt x="245" y="1360"/>
                    <a:pt x="243" y="1358"/>
                    <a:pt x="243" y="1356"/>
                  </a:cubicBezTo>
                  <a:cubicBezTo>
                    <a:pt x="241" y="1348"/>
                    <a:pt x="240" y="1384"/>
                    <a:pt x="238" y="1376"/>
                  </a:cubicBezTo>
                  <a:cubicBezTo>
                    <a:pt x="234" y="1360"/>
                    <a:pt x="229" y="1344"/>
                    <a:pt x="226" y="1328"/>
                  </a:cubicBezTo>
                  <a:cubicBezTo>
                    <a:pt x="223" y="1316"/>
                    <a:pt x="221" y="1303"/>
                    <a:pt x="218" y="1290"/>
                  </a:cubicBezTo>
                  <a:cubicBezTo>
                    <a:pt x="218" y="1299"/>
                    <a:pt x="219" y="1308"/>
                    <a:pt x="220" y="1316"/>
                  </a:cubicBezTo>
                  <a:cubicBezTo>
                    <a:pt x="223" y="1332"/>
                    <a:pt x="225" y="1348"/>
                    <a:pt x="227" y="1364"/>
                  </a:cubicBezTo>
                  <a:cubicBezTo>
                    <a:pt x="227" y="1366"/>
                    <a:pt x="227" y="1369"/>
                    <a:pt x="226" y="1371"/>
                  </a:cubicBezTo>
                  <a:cubicBezTo>
                    <a:pt x="225" y="1371"/>
                    <a:pt x="224" y="1371"/>
                    <a:pt x="223" y="1371"/>
                  </a:cubicBezTo>
                  <a:cubicBezTo>
                    <a:pt x="222" y="1367"/>
                    <a:pt x="220" y="1364"/>
                    <a:pt x="220" y="1360"/>
                  </a:cubicBezTo>
                  <a:cubicBezTo>
                    <a:pt x="214" y="1329"/>
                    <a:pt x="209" y="1298"/>
                    <a:pt x="204" y="1266"/>
                  </a:cubicBezTo>
                  <a:cubicBezTo>
                    <a:pt x="200" y="1243"/>
                    <a:pt x="195" y="1220"/>
                    <a:pt x="191" y="1198"/>
                  </a:cubicBezTo>
                  <a:cubicBezTo>
                    <a:pt x="190" y="1189"/>
                    <a:pt x="187" y="1181"/>
                    <a:pt x="185" y="1173"/>
                  </a:cubicBezTo>
                  <a:cubicBezTo>
                    <a:pt x="184" y="1175"/>
                    <a:pt x="185" y="1178"/>
                    <a:pt x="185" y="1180"/>
                  </a:cubicBezTo>
                  <a:cubicBezTo>
                    <a:pt x="185" y="1188"/>
                    <a:pt x="188" y="1196"/>
                    <a:pt x="184" y="1204"/>
                  </a:cubicBezTo>
                  <a:cubicBezTo>
                    <a:pt x="182" y="1208"/>
                    <a:pt x="185" y="1213"/>
                    <a:pt x="185" y="1218"/>
                  </a:cubicBezTo>
                  <a:cubicBezTo>
                    <a:pt x="190" y="1248"/>
                    <a:pt x="194" y="1278"/>
                    <a:pt x="199" y="1308"/>
                  </a:cubicBezTo>
                  <a:cubicBezTo>
                    <a:pt x="201" y="1323"/>
                    <a:pt x="204" y="1338"/>
                    <a:pt x="207" y="1354"/>
                  </a:cubicBezTo>
                  <a:cubicBezTo>
                    <a:pt x="207" y="1356"/>
                    <a:pt x="209" y="1359"/>
                    <a:pt x="203" y="1362"/>
                  </a:cubicBezTo>
                  <a:cubicBezTo>
                    <a:pt x="187" y="1314"/>
                    <a:pt x="180" y="1267"/>
                    <a:pt x="168" y="1219"/>
                  </a:cubicBezTo>
                  <a:cubicBezTo>
                    <a:pt x="166" y="1226"/>
                    <a:pt x="170" y="1232"/>
                    <a:pt x="166" y="1238"/>
                  </a:cubicBezTo>
                  <a:cubicBezTo>
                    <a:pt x="157" y="1219"/>
                    <a:pt x="155" y="1303"/>
                    <a:pt x="149" y="1283"/>
                  </a:cubicBezTo>
                  <a:cubicBezTo>
                    <a:pt x="147" y="1285"/>
                    <a:pt x="145" y="1286"/>
                    <a:pt x="146" y="1288"/>
                  </a:cubicBezTo>
                  <a:cubicBezTo>
                    <a:pt x="149" y="1309"/>
                    <a:pt x="153" y="1226"/>
                    <a:pt x="157" y="1248"/>
                  </a:cubicBezTo>
                  <a:cubicBezTo>
                    <a:pt x="159" y="1264"/>
                    <a:pt x="162" y="1280"/>
                    <a:pt x="165" y="1297"/>
                  </a:cubicBezTo>
                  <a:cubicBezTo>
                    <a:pt x="165" y="1299"/>
                    <a:pt x="165" y="1301"/>
                    <a:pt x="165" y="1303"/>
                  </a:cubicBezTo>
                  <a:cubicBezTo>
                    <a:pt x="164" y="1303"/>
                    <a:pt x="163" y="1303"/>
                    <a:pt x="162" y="1303"/>
                  </a:cubicBezTo>
                  <a:cubicBezTo>
                    <a:pt x="161" y="1301"/>
                    <a:pt x="159" y="1300"/>
                    <a:pt x="159" y="1298"/>
                  </a:cubicBezTo>
                  <a:cubicBezTo>
                    <a:pt x="157" y="1290"/>
                    <a:pt x="155" y="1282"/>
                    <a:pt x="152" y="1274"/>
                  </a:cubicBezTo>
                  <a:cubicBezTo>
                    <a:pt x="146" y="1251"/>
                    <a:pt x="139" y="1334"/>
                    <a:pt x="132" y="1311"/>
                  </a:cubicBezTo>
                  <a:cubicBezTo>
                    <a:pt x="131" y="1310"/>
                    <a:pt x="130" y="1307"/>
                    <a:pt x="129" y="1307"/>
                  </a:cubicBezTo>
                  <a:cubicBezTo>
                    <a:pt x="121" y="1306"/>
                    <a:pt x="122" y="1301"/>
                    <a:pt x="121" y="1298"/>
                  </a:cubicBezTo>
                  <a:cubicBezTo>
                    <a:pt x="117" y="1287"/>
                    <a:pt x="113" y="1293"/>
                    <a:pt x="110" y="1282"/>
                  </a:cubicBezTo>
                  <a:cubicBezTo>
                    <a:pt x="107" y="1273"/>
                    <a:pt x="104" y="1264"/>
                    <a:pt x="101" y="1255"/>
                  </a:cubicBezTo>
                  <a:cubicBezTo>
                    <a:pt x="99" y="1247"/>
                    <a:pt x="98" y="1240"/>
                    <a:pt x="97" y="1233"/>
                  </a:cubicBezTo>
                  <a:cubicBezTo>
                    <a:pt x="97" y="1246"/>
                    <a:pt x="99" y="1259"/>
                    <a:pt x="101" y="1272"/>
                  </a:cubicBezTo>
                  <a:cubicBezTo>
                    <a:pt x="104" y="1287"/>
                    <a:pt x="107" y="1301"/>
                    <a:pt x="110" y="1316"/>
                  </a:cubicBezTo>
                  <a:cubicBezTo>
                    <a:pt x="110" y="1318"/>
                    <a:pt x="110" y="1320"/>
                    <a:pt x="110" y="1322"/>
                  </a:cubicBezTo>
                  <a:cubicBezTo>
                    <a:pt x="109" y="1322"/>
                    <a:pt x="108" y="1322"/>
                    <a:pt x="107" y="1322"/>
                  </a:cubicBezTo>
                  <a:cubicBezTo>
                    <a:pt x="106" y="1320"/>
                    <a:pt x="104" y="1318"/>
                    <a:pt x="104" y="1316"/>
                  </a:cubicBezTo>
                  <a:cubicBezTo>
                    <a:pt x="101" y="1307"/>
                    <a:pt x="99" y="1298"/>
                    <a:pt x="97" y="1289"/>
                  </a:cubicBezTo>
                  <a:cubicBezTo>
                    <a:pt x="95" y="1284"/>
                    <a:pt x="94" y="1279"/>
                    <a:pt x="93" y="1275"/>
                  </a:cubicBezTo>
                  <a:cubicBezTo>
                    <a:pt x="92" y="1276"/>
                    <a:pt x="92" y="1278"/>
                    <a:pt x="92" y="1279"/>
                  </a:cubicBezTo>
                  <a:cubicBezTo>
                    <a:pt x="96" y="1304"/>
                    <a:pt x="101" y="1329"/>
                    <a:pt x="105" y="1353"/>
                  </a:cubicBezTo>
                  <a:cubicBezTo>
                    <a:pt x="106" y="1356"/>
                    <a:pt x="105" y="1358"/>
                    <a:pt x="105" y="1361"/>
                  </a:cubicBezTo>
                  <a:cubicBezTo>
                    <a:pt x="104" y="1361"/>
                    <a:pt x="103" y="1361"/>
                    <a:pt x="102" y="1361"/>
                  </a:cubicBezTo>
                  <a:cubicBezTo>
                    <a:pt x="101" y="1358"/>
                    <a:pt x="99" y="1356"/>
                    <a:pt x="99" y="1353"/>
                  </a:cubicBezTo>
                  <a:cubicBezTo>
                    <a:pt x="93" y="1332"/>
                    <a:pt x="87" y="1311"/>
                    <a:pt x="81" y="1291"/>
                  </a:cubicBezTo>
                  <a:cubicBezTo>
                    <a:pt x="77" y="1281"/>
                    <a:pt x="74" y="1271"/>
                    <a:pt x="65" y="1263"/>
                  </a:cubicBezTo>
                  <a:cubicBezTo>
                    <a:pt x="60" y="1259"/>
                    <a:pt x="57" y="1254"/>
                    <a:pt x="56" y="1249"/>
                  </a:cubicBezTo>
                  <a:cubicBezTo>
                    <a:pt x="53" y="1234"/>
                    <a:pt x="49" y="1312"/>
                    <a:pt x="49" y="1297"/>
                  </a:cubicBezTo>
                  <a:cubicBezTo>
                    <a:pt x="49" y="1282"/>
                    <a:pt x="39" y="1268"/>
                    <a:pt x="36" y="1254"/>
                  </a:cubicBezTo>
                  <a:cubicBezTo>
                    <a:pt x="35" y="1254"/>
                    <a:pt x="35" y="1255"/>
                    <a:pt x="35" y="1256"/>
                  </a:cubicBezTo>
                  <a:cubicBezTo>
                    <a:pt x="36" y="1274"/>
                    <a:pt x="36" y="1292"/>
                    <a:pt x="38" y="1310"/>
                  </a:cubicBezTo>
                  <a:cubicBezTo>
                    <a:pt x="39" y="1326"/>
                    <a:pt x="41" y="1341"/>
                    <a:pt x="43" y="1356"/>
                  </a:cubicBezTo>
                  <a:cubicBezTo>
                    <a:pt x="44" y="1358"/>
                    <a:pt x="43" y="1361"/>
                    <a:pt x="42" y="1363"/>
                  </a:cubicBezTo>
                  <a:cubicBezTo>
                    <a:pt x="41" y="1363"/>
                    <a:pt x="40" y="1363"/>
                    <a:pt x="39" y="1363"/>
                  </a:cubicBezTo>
                  <a:cubicBezTo>
                    <a:pt x="38" y="1361"/>
                    <a:pt x="37" y="1358"/>
                    <a:pt x="36" y="1356"/>
                  </a:cubicBezTo>
                  <a:cubicBezTo>
                    <a:pt x="34" y="1344"/>
                    <a:pt x="33" y="1332"/>
                    <a:pt x="31" y="1321"/>
                  </a:cubicBezTo>
                  <a:cubicBezTo>
                    <a:pt x="30" y="1319"/>
                    <a:pt x="30" y="1317"/>
                    <a:pt x="29" y="1315"/>
                  </a:cubicBezTo>
                  <a:cubicBezTo>
                    <a:pt x="28" y="1315"/>
                    <a:pt x="28" y="1315"/>
                    <a:pt x="27" y="1315"/>
                  </a:cubicBezTo>
                  <a:cubicBezTo>
                    <a:pt x="27" y="1320"/>
                    <a:pt x="27" y="1324"/>
                    <a:pt x="27" y="1329"/>
                  </a:cubicBezTo>
                  <a:cubicBezTo>
                    <a:pt x="26" y="1329"/>
                    <a:pt x="25" y="1329"/>
                    <a:pt x="24" y="1329"/>
                  </a:cubicBezTo>
                  <a:cubicBezTo>
                    <a:pt x="23" y="1327"/>
                    <a:pt x="22" y="1325"/>
                    <a:pt x="21" y="1323"/>
                  </a:cubicBezTo>
                  <a:cubicBezTo>
                    <a:pt x="17" y="1301"/>
                    <a:pt x="12" y="1280"/>
                    <a:pt x="9" y="1258"/>
                  </a:cubicBezTo>
                  <a:cubicBezTo>
                    <a:pt x="6" y="1230"/>
                    <a:pt x="4" y="1202"/>
                    <a:pt x="3" y="1174"/>
                  </a:cubicBezTo>
                  <a:cubicBezTo>
                    <a:pt x="3" y="1147"/>
                    <a:pt x="4" y="860"/>
                    <a:pt x="4" y="833"/>
                  </a:cubicBezTo>
                  <a:cubicBezTo>
                    <a:pt x="4" y="803"/>
                    <a:pt x="5" y="774"/>
                    <a:pt x="5" y="745"/>
                  </a:cubicBezTo>
                  <a:cubicBezTo>
                    <a:pt x="5" y="725"/>
                    <a:pt x="5" y="704"/>
                    <a:pt x="4" y="684"/>
                  </a:cubicBezTo>
                  <a:cubicBezTo>
                    <a:pt x="4" y="676"/>
                    <a:pt x="4" y="668"/>
                    <a:pt x="3" y="660"/>
                  </a:cubicBezTo>
                  <a:cubicBezTo>
                    <a:pt x="3" y="656"/>
                    <a:pt x="3" y="653"/>
                    <a:pt x="3" y="649"/>
                  </a:cubicBezTo>
                  <a:cubicBezTo>
                    <a:pt x="3" y="645"/>
                    <a:pt x="5" y="642"/>
                    <a:pt x="5" y="638"/>
                  </a:cubicBezTo>
                  <a:cubicBezTo>
                    <a:pt x="5" y="637"/>
                    <a:pt x="2" y="633"/>
                    <a:pt x="3" y="633"/>
                  </a:cubicBezTo>
                  <a:cubicBezTo>
                    <a:pt x="7" y="630"/>
                    <a:pt x="5" y="629"/>
                    <a:pt x="2" y="628"/>
                  </a:cubicBezTo>
                  <a:cubicBezTo>
                    <a:pt x="6" y="626"/>
                    <a:pt x="6" y="624"/>
                    <a:pt x="2" y="622"/>
                  </a:cubicBezTo>
                  <a:cubicBezTo>
                    <a:pt x="2" y="622"/>
                    <a:pt x="3" y="622"/>
                    <a:pt x="4" y="622"/>
                  </a:cubicBezTo>
                  <a:cubicBezTo>
                    <a:pt x="4" y="620"/>
                    <a:pt x="4" y="619"/>
                    <a:pt x="4" y="616"/>
                  </a:cubicBezTo>
                  <a:cubicBezTo>
                    <a:pt x="7" y="615"/>
                    <a:pt x="6" y="614"/>
                    <a:pt x="4" y="612"/>
                  </a:cubicBezTo>
                  <a:cubicBezTo>
                    <a:pt x="4" y="591"/>
                    <a:pt x="4" y="569"/>
                    <a:pt x="4" y="548"/>
                  </a:cubicBezTo>
                  <a:close/>
                  <a:moveTo>
                    <a:pt x="212" y="1015"/>
                  </a:moveTo>
                  <a:cubicBezTo>
                    <a:pt x="211" y="984"/>
                    <a:pt x="208" y="913"/>
                    <a:pt x="207" y="883"/>
                  </a:cubicBezTo>
                  <a:cubicBezTo>
                    <a:pt x="206" y="865"/>
                    <a:pt x="207" y="845"/>
                    <a:pt x="208" y="827"/>
                  </a:cubicBezTo>
                  <a:cubicBezTo>
                    <a:pt x="208" y="802"/>
                    <a:pt x="207" y="765"/>
                    <a:pt x="207" y="740"/>
                  </a:cubicBezTo>
                  <a:cubicBezTo>
                    <a:pt x="206" y="698"/>
                    <a:pt x="208" y="649"/>
                    <a:pt x="207" y="607"/>
                  </a:cubicBezTo>
                  <a:cubicBezTo>
                    <a:pt x="207" y="563"/>
                    <a:pt x="210" y="538"/>
                    <a:pt x="210" y="494"/>
                  </a:cubicBezTo>
                  <a:cubicBezTo>
                    <a:pt x="210" y="476"/>
                    <a:pt x="215" y="445"/>
                    <a:pt x="215" y="428"/>
                  </a:cubicBezTo>
                  <a:cubicBezTo>
                    <a:pt x="203" y="465"/>
                    <a:pt x="205" y="1002"/>
                    <a:pt x="216" y="1072"/>
                  </a:cubicBezTo>
                  <a:cubicBezTo>
                    <a:pt x="217" y="1072"/>
                    <a:pt x="217" y="1071"/>
                    <a:pt x="218" y="1071"/>
                  </a:cubicBezTo>
                  <a:cubicBezTo>
                    <a:pt x="219" y="1050"/>
                    <a:pt x="213" y="1036"/>
                    <a:pt x="212" y="1015"/>
                  </a:cubicBezTo>
                  <a:close/>
                  <a:moveTo>
                    <a:pt x="129" y="748"/>
                  </a:moveTo>
                  <a:cubicBezTo>
                    <a:pt x="127" y="668"/>
                    <a:pt x="126" y="587"/>
                    <a:pt x="125" y="507"/>
                  </a:cubicBezTo>
                  <a:cubicBezTo>
                    <a:pt x="124" y="507"/>
                    <a:pt x="124" y="507"/>
                    <a:pt x="123" y="507"/>
                  </a:cubicBezTo>
                  <a:cubicBezTo>
                    <a:pt x="121" y="587"/>
                    <a:pt x="125" y="668"/>
                    <a:pt x="129" y="748"/>
                  </a:cubicBezTo>
                  <a:close/>
                  <a:moveTo>
                    <a:pt x="289" y="999"/>
                  </a:moveTo>
                  <a:cubicBezTo>
                    <a:pt x="289" y="1034"/>
                    <a:pt x="291" y="1069"/>
                    <a:pt x="303" y="1103"/>
                  </a:cubicBezTo>
                  <a:cubicBezTo>
                    <a:pt x="298" y="1068"/>
                    <a:pt x="294" y="1033"/>
                    <a:pt x="289" y="999"/>
                  </a:cubicBezTo>
                  <a:close/>
                  <a:moveTo>
                    <a:pt x="237" y="509"/>
                  </a:moveTo>
                  <a:cubicBezTo>
                    <a:pt x="237" y="509"/>
                    <a:pt x="237" y="509"/>
                    <a:pt x="237" y="509"/>
                  </a:cubicBezTo>
                  <a:cubicBezTo>
                    <a:pt x="237" y="562"/>
                    <a:pt x="237" y="614"/>
                    <a:pt x="237" y="667"/>
                  </a:cubicBezTo>
                  <a:cubicBezTo>
                    <a:pt x="237" y="667"/>
                    <a:pt x="237" y="667"/>
                    <a:pt x="237" y="667"/>
                  </a:cubicBezTo>
                  <a:cubicBezTo>
                    <a:pt x="237" y="614"/>
                    <a:pt x="237" y="562"/>
                    <a:pt x="237" y="509"/>
                  </a:cubicBezTo>
                  <a:close/>
                  <a:moveTo>
                    <a:pt x="262" y="1046"/>
                  </a:moveTo>
                  <a:cubicBezTo>
                    <a:pt x="262" y="1046"/>
                    <a:pt x="263" y="1046"/>
                    <a:pt x="264" y="1046"/>
                  </a:cubicBezTo>
                  <a:cubicBezTo>
                    <a:pt x="270" y="1021"/>
                    <a:pt x="261" y="996"/>
                    <a:pt x="258" y="971"/>
                  </a:cubicBezTo>
                  <a:cubicBezTo>
                    <a:pt x="259" y="996"/>
                    <a:pt x="261" y="1021"/>
                    <a:pt x="262" y="1046"/>
                  </a:cubicBezTo>
                  <a:close/>
                  <a:moveTo>
                    <a:pt x="135" y="892"/>
                  </a:moveTo>
                  <a:cubicBezTo>
                    <a:pt x="135" y="892"/>
                    <a:pt x="135" y="892"/>
                    <a:pt x="136" y="892"/>
                  </a:cubicBezTo>
                  <a:cubicBezTo>
                    <a:pt x="136" y="874"/>
                    <a:pt x="136" y="857"/>
                    <a:pt x="136" y="840"/>
                  </a:cubicBezTo>
                  <a:cubicBezTo>
                    <a:pt x="134" y="840"/>
                    <a:pt x="133" y="840"/>
                    <a:pt x="132" y="840"/>
                  </a:cubicBezTo>
                  <a:cubicBezTo>
                    <a:pt x="133" y="857"/>
                    <a:pt x="134" y="874"/>
                    <a:pt x="135" y="892"/>
                  </a:cubicBezTo>
                  <a:close/>
                  <a:moveTo>
                    <a:pt x="337" y="555"/>
                  </a:moveTo>
                  <a:cubicBezTo>
                    <a:pt x="337" y="555"/>
                    <a:pt x="338" y="555"/>
                    <a:pt x="338" y="555"/>
                  </a:cubicBezTo>
                  <a:cubicBezTo>
                    <a:pt x="339" y="522"/>
                    <a:pt x="340" y="489"/>
                    <a:pt x="342" y="457"/>
                  </a:cubicBezTo>
                  <a:cubicBezTo>
                    <a:pt x="341" y="457"/>
                    <a:pt x="341" y="457"/>
                    <a:pt x="340" y="457"/>
                  </a:cubicBezTo>
                  <a:cubicBezTo>
                    <a:pt x="339" y="489"/>
                    <a:pt x="338" y="522"/>
                    <a:pt x="337" y="555"/>
                  </a:cubicBezTo>
                  <a:close/>
                  <a:moveTo>
                    <a:pt x="125" y="408"/>
                  </a:moveTo>
                  <a:cubicBezTo>
                    <a:pt x="125" y="408"/>
                    <a:pt x="125" y="408"/>
                    <a:pt x="125" y="408"/>
                  </a:cubicBezTo>
                  <a:cubicBezTo>
                    <a:pt x="125" y="436"/>
                    <a:pt x="124" y="463"/>
                    <a:pt x="123" y="491"/>
                  </a:cubicBezTo>
                  <a:cubicBezTo>
                    <a:pt x="124" y="491"/>
                    <a:pt x="125" y="491"/>
                    <a:pt x="125" y="491"/>
                  </a:cubicBezTo>
                  <a:cubicBezTo>
                    <a:pt x="125" y="464"/>
                    <a:pt x="125" y="436"/>
                    <a:pt x="125" y="408"/>
                  </a:cubicBezTo>
                  <a:close/>
                  <a:moveTo>
                    <a:pt x="238" y="761"/>
                  </a:moveTo>
                  <a:cubicBezTo>
                    <a:pt x="238" y="761"/>
                    <a:pt x="238" y="761"/>
                    <a:pt x="239" y="761"/>
                  </a:cubicBezTo>
                  <a:cubicBezTo>
                    <a:pt x="239" y="739"/>
                    <a:pt x="239" y="716"/>
                    <a:pt x="239" y="694"/>
                  </a:cubicBezTo>
                  <a:cubicBezTo>
                    <a:pt x="238" y="694"/>
                    <a:pt x="238" y="694"/>
                    <a:pt x="238" y="694"/>
                  </a:cubicBezTo>
                  <a:cubicBezTo>
                    <a:pt x="238" y="716"/>
                    <a:pt x="238" y="739"/>
                    <a:pt x="238" y="761"/>
                  </a:cubicBezTo>
                  <a:close/>
                  <a:moveTo>
                    <a:pt x="170" y="1054"/>
                  </a:moveTo>
                  <a:cubicBezTo>
                    <a:pt x="173" y="1049"/>
                    <a:pt x="173" y="1041"/>
                    <a:pt x="168" y="1027"/>
                  </a:cubicBezTo>
                  <a:cubicBezTo>
                    <a:pt x="169" y="1036"/>
                    <a:pt x="169" y="1044"/>
                    <a:pt x="170" y="1054"/>
                  </a:cubicBezTo>
                  <a:close/>
                  <a:moveTo>
                    <a:pt x="342" y="425"/>
                  </a:moveTo>
                  <a:cubicBezTo>
                    <a:pt x="342" y="425"/>
                    <a:pt x="342" y="425"/>
                    <a:pt x="342" y="425"/>
                  </a:cubicBezTo>
                  <a:cubicBezTo>
                    <a:pt x="342" y="433"/>
                    <a:pt x="342" y="442"/>
                    <a:pt x="342" y="450"/>
                  </a:cubicBezTo>
                  <a:cubicBezTo>
                    <a:pt x="342" y="450"/>
                    <a:pt x="342" y="450"/>
                    <a:pt x="342" y="450"/>
                  </a:cubicBezTo>
                  <a:cubicBezTo>
                    <a:pt x="342" y="442"/>
                    <a:pt x="342" y="433"/>
                    <a:pt x="342" y="425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 txBox="1"/>
            <p:nvPr/>
          </p:nvSpPr>
          <p:spPr>
            <a:xfrm>
              <a:off x="966787" y="2189162"/>
              <a:ext cx="1338262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1157287" y="4283075"/>
              <a:ext cx="646112" cy="774700"/>
            </a:xfrm>
            <a:custGeom>
              <a:avLst/>
              <a:gdLst/>
              <a:ahLst/>
              <a:cxnLst/>
              <a:rect l="l" t="t" r="r" b="b"/>
              <a:pathLst>
                <a:path w="156" h="187" extrusionOk="0">
                  <a:moveTo>
                    <a:pt x="105" y="181"/>
                  </a:moveTo>
                  <a:cubicBezTo>
                    <a:pt x="105" y="185"/>
                    <a:pt x="102" y="187"/>
                    <a:pt x="98" y="187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55" y="187"/>
                    <a:pt x="52" y="185"/>
                    <a:pt x="52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77"/>
                    <a:pt x="55" y="174"/>
                    <a:pt x="59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102" y="174"/>
                    <a:pt x="105" y="177"/>
                    <a:pt x="105" y="181"/>
                  </a:cubicBezTo>
                  <a:close/>
                  <a:moveTo>
                    <a:pt x="105" y="164"/>
                  </a:moveTo>
                  <a:cubicBezTo>
                    <a:pt x="105" y="160"/>
                    <a:pt x="102" y="157"/>
                    <a:pt x="98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5" y="157"/>
                    <a:pt x="52" y="160"/>
                    <a:pt x="52" y="164"/>
                  </a:cubicBezTo>
                  <a:cubicBezTo>
                    <a:pt x="52" y="164"/>
                    <a:pt x="52" y="164"/>
                    <a:pt x="52" y="164"/>
                  </a:cubicBezTo>
                  <a:cubicBezTo>
                    <a:pt x="52" y="168"/>
                    <a:pt x="55" y="170"/>
                    <a:pt x="59" y="170"/>
                  </a:cubicBezTo>
                  <a:cubicBezTo>
                    <a:pt x="98" y="170"/>
                    <a:pt x="98" y="170"/>
                    <a:pt x="98" y="170"/>
                  </a:cubicBezTo>
                  <a:cubicBezTo>
                    <a:pt x="102" y="170"/>
                    <a:pt x="105" y="168"/>
                    <a:pt x="105" y="164"/>
                  </a:cubicBezTo>
                  <a:close/>
                  <a:moveTo>
                    <a:pt x="85" y="92"/>
                  </a:moveTo>
                  <a:cubicBezTo>
                    <a:pt x="76" y="92"/>
                    <a:pt x="76" y="92"/>
                    <a:pt x="76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4" y="154"/>
                    <a:pt x="76" y="154"/>
                    <a:pt x="78" y="154"/>
                  </a:cubicBezTo>
                  <a:cubicBezTo>
                    <a:pt x="78" y="153"/>
                    <a:pt x="78" y="154"/>
                    <a:pt x="78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8" y="154"/>
                    <a:pt x="79" y="154"/>
                    <a:pt x="79" y="154"/>
                  </a:cubicBezTo>
                  <a:cubicBezTo>
                    <a:pt x="79" y="154"/>
                    <a:pt x="79" y="153"/>
                    <a:pt x="79" y="154"/>
                  </a:cubicBezTo>
                  <a:cubicBezTo>
                    <a:pt x="81" y="154"/>
                    <a:pt x="83" y="154"/>
                    <a:pt x="85" y="154"/>
                  </a:cubicBezTo>
                  <a:lnTo>
                    <a:pt x="85" y="92"/>
                  </a:lnTo>
                  <a:close/>
                  <a:moveTo>
                    <a:pt x="57" y="68"/>
                  </a:moveTo>
                  <a:cubicBezTo>
                    <a:pt x="51" y="68"/>
                    <a:pt x="47" y="72"/>
                    <a:pt x="47" y="77"/>
                  </a:cubicBezTo>
                  <a:cubicBezTo>
                    <a:pt x="47" y="82"/>
                    <a:pt x="51" y="86"/>
                    <a:pt x="57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2"/>
                    <a:pt x="62" y="68"/>
                    <a:pt x="57" y="68"/>
                  </a:cubicBezTo>
                  <a:close/>
                  <a:moveTo>
                    <a:pt x="109" y="77"/>
                  </a:moveTo>
                  <a:cubicBezTo>
                    <a:pt x="109" y="72"/>
                    <a:pt x="105" y="68"/>
                    <a:pt x="100" y="68"/>
                  </a:cubicBezTo>
                  <a:cubicBezTo>
                    <a:pt x="95" y="68"/>
                    <a:pt x="91" y="72"/>
                    <a:pt x="91" y="77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5" y="86"/>
                    <a:pt x="109" y="82"/>
                    <a:pt x="109" y="77"/>
                  </a:cubicBezTo>
                  <a:close/>
                  <a:moveTo>
                    <a:pt x="130" y="60"/>
                  </a:moveTo>
                  <a:cubicBezTo>
                    <a:pt x="126" y="43"/>
                    <a:pt x="106" y="25"/>
                    <a:pt x="78" y="25"/>
                  </a:cubicBezTo>
                  <a:cubicBezTo>
                    <a:pt x="51" y="25"/>
                    <a:pt x="31" y="43"/>
                    <a:pt x="27" y="60"/>
                  </a:cubicBezTo>
                  <a:cubicBezTo>
                    <a:pt x="23" y="73"/>
                    <a:pt x="26" y="85"/>
                    <a:pt x="32" y="96"/>
                  </a:cubicBezTo>
                  <a:cubicBezTo>
                    <a:pt x="38" y="107"/>
                    <a:pt x="44" y="116"/>
                    <a:pt x="48" y="126"/>
                  </a:cubicBezTo>
                  <a:cubicBezTo>
                    <a:pt x="51" y="132"/>
                    <a:pt x="52" y="141"/>
                    <a:pt x="53" y="147"/>
                  </a:cubicBezTo>
                  <a:cubicBezTo>
                    <a:pt x="54" y="152"/>
                    <a:pt x="56" y="153"/>
                    <a:pt x="62" y="154"/>
                  </a:cubicBezTo>
                  <a:cubicBezTo>
                    <a:pt x="64" y="154"/>
                    <a:pt x="65" y="154"/>
                    <a:pt x="66" y="154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2" y="92"/>
                    <a:pt x="49" y="91"/>
                    <a:pt x="46" y="88"/>
                  </a:cubicBezTo>
                  <a:cubicBezTo>
                    <a:pt x="43" y="85"/>
                    <a:pt x="41" y="81"/>
                    <a:pt x="41" y="77"/>
                  </a:cubicBezTo>
                  <a:cubicBezTo>
                    <a:pt x="41" y="73"/>
                    <a:pt x="43" y="69"/>
                    <a:pt x="46" y="66"/>
                  </a:cubicBezTo>
                  <a:cubicBezTo>
                    <a:pt x="49" y="63"/>
                    <a:pt x="52" y="61"/>
                    <a:pt x="57" y="61"/>
                  </a:cubicBezTo>
                  <a:cubicBezTo>
                    <a:pt x="65" y="61"/>
                    <a:pt x="72" y="68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3"/>
                    <a:pt x="86" y="69"/>
                    <a:pt x="89" y="66"/>
                  </a:cubicBezTo>
                  <a:cubicBezTo>
                    <a:pt x="92" y="63"/>
                    <a:pt x="96" y="61"/>
                    <a:pt x="100" y="61"/>
                  </a:cubicBezTo>
                  <a:cubicBezTo>
                    <a:pt x="104" y="61"/>
                    <a:pt x="108" y="63"/>
                    <a:pt x="111" y="66"/>
                  </a:cubicBezTo>
                  <a:cubicBezTo>
                    <a:pt x="114" y="69"/>
                    <a:pt x="116" y="73"/>
                    <a:pt x="116" y="77"/>
                  </a:cubicBezTo>
                  <a:cubicBezTo>
                    <a:pt x="116" y="81"/>
                    <a:pt x="114" y="85"/>
                    <a:pt x="111" y="88"/>
                  </a:cubicBezTo>
                  <a:cubicBezTo>
                    <a:pt x="108" y="91"/>
                    <a:pt x="104" y="92"/>
                    <a:pt x="100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3" y="154"/>
                    <a:pt x="94" y="154"/>
                  </a:cubicBezTo>
                  <a:cubicBezTo>
                    <a:pt x="101" y="153"/>
                    <a:pt x="102" y="152"/>
                    <a:pt x="103" y="147"/>
                  </a:cubicBezTo>
                  <a:cubicBezTo>
                    <a:pt x="105" y="141"/>
                    <a:pt x="106" y="132"/>
                    <a:pt x="108" y="126"/>
                  </a:cubicBezTo>
                  <a:cubicBezTo>
                    <a:pt x="113" y="116"/>
                    <a:pt x="119" y="107"/>
                    <a:pt x="124" y="96"/>
                  </a:cubicBezTo>
                  <a:cubicBezTo>
                    <a:pt x="130" y="85"/>
                    <a:pt x="133" y="73"/>
                    <a:pt x="130" y="60"/>
                  </a:cubicBezTo>
                  <a:close/>
                  <a:moveTo>
                    <a:pt x="84" y="6"/>
                  </a:moveTo>
                  <a:cubicBezTo>
                    <a:pt x="84" y="3"/>
                    <a:pt x="82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5" y="0"/>
                    <a:pt x="73" y="3"/>
                    <a:pt x="73" y="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20"/>
                    <a:pt x="75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82" y="22"/>
                    <a:pt x="84" y="20"/>
                    <a:pt x="84" y="16"/>
                  </a:cubicBezTo>
                  <a:lnTo>
                    <a:pt x="84" y="6"/>
                  </a:lnTo>
                  <a:close/>
                  <a:moveTo>
                    <a:pt x="116" y="15"/>
                  </a:moveTo>
                  <a:cubicBezTo>
                    <a:pt x="117" y="12"/>
                    <a:pt x="116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1" y="6"/>
                    <a:pt x="107" y="7"/>
                    <a:pt x="106" y="10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99" y="22"/>
                    <a:pt x="100" y="25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6" y="28"/>
                    <a:pt x="109" y="27"/>
                    <a:pt x="111" y="25"/>
                  </a:cubicBezTo>
                  <a:lnTo>
                    <a:pt x="116" y="15"/>
                  </a:lnTo>
                  <a:close/>
                  <a:moveTo>
                    <a:pt x="139" y="34"/>
                  </a:moveTo>
                  <a:cubicBezTo>
                    <a:pt x="141" y="32"/>
                    <a:pt x="142" y="28"/>
                    <a:pt x="139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7" y="23"/>
                    <a:pt x="134" y="23"/>
                    <a:pt x="131" y="25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1" y="34"/>
                    <a:pt x="121" y="38"/>
                    <a:pt x="123" y="40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25" y="43"/>
                    <a:pt x="129" y="43"/>
                    <a:pt x="131" y="41"/>
                  </a:cubicBezTo>
                  <a:lnTo>
                    <a:pt x="139" y="34"/>
                  </a:lnTo>
                  <a:close/>
                  <a:moveTo>
                    <a:pt x="151" y="62"/>
                  </a:moveTo>
                  <a:cubicBezTo>
                    <a:pt x="154" y="61"/>
                    <a:pt x="156" y="58"/>
                    <a:pt x="156" y="55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2"/>
                    <a:pt x="152" y="50"/>
                    <a:pt x="149" y="50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6" y="53"/>
                    <a:pt x="134" y="56"/>
                    <a:pt x="134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62"/>
                    <a:pt x="138" y="64"/>
                    <a:pt x="141" y="63"/>
                  </a:cubicBezTo>
                  <a:lnTo>
                    <a:pt x="151" y="62"/>
                  </a:lnTo>
                  <a:close/>
                  <a:moveTo>
                    <a:pt x="149" y="92"/>
                  </a:moveTo>
                  <a:cubicBezTo>
                    <a:pt x="152" y="93"/>
                    <a:pt x="155" y="91"/>
                    <a:pt x="155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5"/>
                    <a:pt x="154" y="82"/>
                    <a:pt x="151" y="81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8" y="78"/>
                    <a:pt x="135" y="80"/>
                    <a:pt x="134" y="83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3" y="86"/>
                    <a:pt x="135" y="89"/>
                    <a:pt x="138" y="90"/>
                  </a:cubicBezTo>
                  <a:lnTo>
                    <a:pt x="149" y="92"/>
                  </a:lnTo>
                  <a:close/>
                  <a:moveTo>
                    <a:pt x="45" y="25"/>
                  </a:moveTo>
                  <a:cubicBezTo>
                    <a:pt x="47" y="27"/>
                    <a:pt x="50" y="28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6" y="25"/>
                    <a:pt x="57" y="22"/>
                    <a:pt x="55" y="1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7"/>
                    <a:pt x="45" y="6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9"/>
                    <a:pt x="39" y="12"/>
                    <a:pt x="40" y="15"/>
                  </a:cubicBezTo>
                  <a:lnTo>
                    <a:pt x="45" y="25"/>
                  </a:lnTo>
                  <a:close/>
                  <a:moveTo>
                    <a:pt x="25" y="41"/>
                  </a:moveTo>
                  <a:cubicBezTo>
                    <a:pt x="27" y="43"/>
                    <a:pt x="31" y="43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38"/>
                    <a:pt x="35" y="34"/>
                    <a:pt x="32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2" y="23"/>
                    <a:pt x="19" y="23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4" y="28"/>
                    <a:pt x="15" y="32"/>
                    <a:pt x="17" y="34"/>
                  </a:cubicBezTo>
                  <a:lnTo>
                    <a:pt x="25" y="41"/>
                  </a:lnTo>
                  <a:close/>
                  <a:moveTo>
                    <a:pt x="15" y="63"/>
                  </a:moveTo>
                  <a:cubicBezTo>
                    <a:pt x="18" y="64"/>
                    <a:pt x="21" y="62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6"/>
                    <a:pt x="20" y="53"/>
                    <a:pt x="17" y="5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4" y="50"/>
                    <a:pt x="1" y="52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2" y="61"/>
                    <a:pt x="5" y="62"/>
                  </a:cubicBezTo>
                  <a:lnTo>
                    <a:pt x="15" y="63"/>
                  </a:lnTo>
                  <a:close/>
                  <a:moveTo>
                    <a:pt x="18" y="90"/>
                  </a:moveTo>
                  <a:cubicBezTo>
                    <a:pt x="21" y="89"/>
                    <a:pt x="23" y="86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1" y="80"/>
                    <a:pt x="18" y="78"/>
                    <a:pt x="15" y="79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2"/>
                    <a:pt x="0" y="85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91"/>
                    <a:pt x="4" y="93"/>
                    <a:pt x="7" y="92"/>
                  </a:cubicBezTo>
                  <a:lnTo>
                    <a:pt x="18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885825" y="2725737"/>
              <a:ext cx="1404937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57FC15D-7AAA-424D-B0EF-C7B495E56ABF}"/>
              </a:ext>
            </a:extLst>
          </p:cNvPr>
          <p:cNvGrpSpPr/>
          <p:nvPr/>
        </p:nvGrpSpPr>
        <p:grpSpPr>
          <a:xfrm>
            <a:off x="2974975" y="474662"/>
            <a:ext cx="1739900" cy="6124575"/>
            <a:chOff x="2974975" y="474662"/>
            <a:chExt cx="1739900" cy="6124575"/>
          </a:xfrm>
        </p:grpSpPr>
        <p:sp>
          <p:nvSpPr>
            <p:cNvPr id="509" name="Google Shape;509;p32"/>
            <p:cNvSpPr/>
            <p:nvPr/>
          </p:nvSpPr>
          <p:spPr>
            <a:xfrm>
              <a:off x="2974975" y="474662"/>
              <a:ext cx="1739900" cy="6124575"/>
            </a:xfrm>
            <a:custGeom>
              <a:avLst/>
              <a:gdLst/>
              <a:ahLst/>
              <a:cxnLst/>
              <a:rect l="l" t="t" r="r" b="b"/>
              <a:pathLst>
                <a:path w="420" h="1478" extrusionOk="0">
                  <a:moveTo>
                    <a:pt x="57" y="237"/>
                  </a:moveTo>
                  <a:cubicBezTo>
                    <a:pt x="61" y="246"/>
                    <a:pt x="62" y="184"/>
                    <a:pt x="65" y="194"/>
                  </a:cubicBezTo>
                  <a:cubicBezTo>
                    <a:pt x="65" y="195"/>
                    <a:pt x="66" y="197"/>
                    <a:pt x="67" y="199"/>
                  </a:cubicBezTo>
                  <a:cubicBezTo>
                    <a:pt x="68" y="198"/>
                    <a:pt x="69" y="198"/>
                    <a:pt x="70" y="198"/>
                  </a:cubicBezTo>
                  <a:cubicBezTo>
                    <a:pt x="70" y="197"/>
                    <a:pt x="70" y="195"/>
                    <a:pt x="70" y="193"/>
                  </a:cubicBezTo>
                  <a:cubicBezTo>
                    <a:pt x="70" y="179"/>
                    <a:pt x="71" y="237"/>
                    <a:pt x="72" y="222"/>
                  </a:cubicBezTo>
                  <a:cubicBezTo>
                    <a:pt x="72" y="221"/>
                    <a:pt x="73" y="219"/>
                    <a:pt x="74" y="218"/>
                  </a:cubicBezTo>
                  <a:cubicBezTo>
                    <a:pt x="75" y="218"/>
                    <a:pt x="76" y="218"/>
                    <a:pt x="77" y="218"/>
                  </a:cubicBezTo>
                  <a:cubicBezTo>
                    <a:pt x="78" y="219"/>
                    <a:pt x="79" y="221"/>
                    <a:pt x="79" y="223"/>
                  </a:cubicBezTo>
                  <a:cubicBezTo>
                    <a:pt x="81" y="235"/>
                    <a:pt x="82" y="176"/>
                    <a:pt x="84" y="188"/>
                  </a:cubicBezTo>
                  <a:cubicBezTo>
                    <a:pt x="84" y="190"/>
                    <a:pt x="82" y="194"/>
                    <a:pt x="90" y="194"/>
                  </a:cubicBezTo>
                  <a:cubicBezTo>
                    <a:pt x="91" y="194"/>
                    <a:pt x="91" y="196"/>
                    <a:pt x="92" y="197"/>
                  </a:cubicBezTo>
                  <a:cubicBezTo>
                    <a:pt x="93" y="199"/>
                    <a:pt x="94" y="202"/>
                    <a:pt x="95" y="204"/>
                  </a:cubicBezTo>
                  <a:cubicBezTo>
                    <a:pt x="106" y="235"/>
                    <a:pt x="109" y="204"/>
                    <a:pt x="113" y="236"/>
                  </a:cubicBezTo>
                  <a:cubicBezTo>
                    <a:pt x="114" y="241"/>
                    <a:pt x="118" y="244"/>
                    <a:pt x="123" y="248"/>
                  </a:cubicBezTo>
                  <a:cubicBezTo>
                    <a:pt x="123" y="244"/>
                    <a:pt x="123" y="240"/>
                    <a:pt x="122" y="236"/>
                  </a:cubicBezTo>
                  <a:cubicBezTo>
                    <a:pt x="121" y="223"/>
                    <a:pt x="119" y="210"/>
                    <a:pt x="118" y="198"/>
                  </a:cubicBezTo>
                  <a:cubicBezTo>
                    <a:pt x="116" y="173"/>
                    <a:pt x="114" y="211"/>
                    <a:pt x="113" y="187"/>
                  </a:cubicBezTo>
                  <a:cubicBezTo>
                    <a:pt x="113" y="185"/>
                    <a:pt x="114" y="184"/>
                    <a:pt x="114" y="182"/>
                  </a:cubicBezTo>
                  <a:cubicBezTo>
                    <a:pt x="115" y="182"/>
                    <a:pt x="116" y="182"/>
                    <a:pt x="117" y="182"/>
                  </a:cubicBezTo>
                  <a:cubicBezTo>
                    <a:pt x="118" y="184"/>
                    <a:pt x="119" y="185"/>
                    <a:pt x="120" y="187"/>
                  </a:cubicBezTo>
                  <a:cubicBezTo>
                    <a:pt x="123" y="199"/>
                    <a:pt x="127" y="195"/>
                    <a:pt x="129" y="207"/>
                  </a:cubicBezTo>
                  <a:cubicBezTo>
                    <a:pt x="134" y="235"/>
                    <a:pt x="139" y="215"/>
                    <a:pt x="143" y="243"/>
                  </a:cubicBezTo>
                  <a:cubicBezTo>
                    <a:pt x="146" y="269"/>
                    <a:pt x="150" y="257"/>
                    <a:pt x="152" y="282"/>
                  </a:cubicBezTo>
                  <a:cubicBezTo>
                    <a:pt x="155" y="309"/>
                    <a:pt x="117" y="335"/>
                    <a:pt x="125" y="361"/>
                  </a:cubicBezTo>
                  <a:cubicBezTo>
                    <a:pt x="126" y="366"/>
                    <a:pt x="127" y="370"/>
                    <a:pt x="129" y="374"/>
                  </a:cubicBezTo>
                  <a:cubicBezTo>
                    <a:pt x="129" y="374"/>
                    <a:pt x="130" y="374"/>
                    <a:pt x="131" y="374"/>
                  </a:cubicBezTo>
                  <a:cubicBezTo>
                    <a:pt x="130" y="371"/>
                    <a:pt x="130" y="369"/>
                    <a:pt x="130" y="366"/>
                  </a:cubicBezTo>
                  <a:cubicBezTo>
                    <a:pt x="128" y="356"/>
                    <a:pt x="125" y="346"/>
                    <a:pt x="123" y="336"/>
                  </a:cubicBezTo>
                  <a:cubicBezTo>
                    <a:pt x="121" y="323"/>
                    <a:pt x="119" y="310"/>
                    <a:pt x="117" y="297"/>
                  </a:cubicBezTo>
                  <a:cubicBezTo>
                    <a:pt x="115" y="286"/>
                    <a:pt x="156" y="274"/>
                    <a:pt x="155" y="263"/>
                  </a:cubicBezTo>
                  <a:cubicBezTo>
                    <a:pt x="153" y="247"/>
                    <a:pt x="148" y="271"/>
                    <a:pt x="147" y="255"/>
                  </a:cubicBezTo>
                  <a:cubicBezTo>
                    <a:pt x="145" y="238"/>
                    <a:pt x="145" y="220"/>
                    <a:pt x="144" y="203"/>
                  </a:cubicBezTo>
                  <a:cubicBezTo>
                    <a:pt x="144" y="202"/>
                    <a:pt x="145" y="200"/>
                    <a:pt x="145" y="199"/>
                  </a:cubicBezTo>
                  <a:cubicBezTo>
                    <a:pt x="146" y="199"/>
                    <a:pt x="147" y="199"/>
                    <a:pt x="148" y="199"/>
                  </a:cubicBezTo>
                  <a:cubicBezTo>
                    <a:pt x="149" y="200"/>
                    <a:pt x="150" y="202"/>
                    <a:pt x="151" y="204"/>
                  </a:cubicBezTo>
                  <a:cubicBezTo>
                    <a:pt x="153" y="210"/>
                    <a:pt x="155" y="192"/>
                    <a:pt x="156" y="198"/>
                  </a:cubicBezTo>
                  <a:cubicBezTo>
                    <a:pt x="157" y="201"/>
                    <a:pt x="159" y="203"/>
                    <a:pt x="165" y="203"/>
                  </a:cubicBezTo>
                  <a:cubicBezTo>
                    <a:pt x="165" y="202"/>
                    <a:pt x="165" y="200"/>
                    <a:pt x="165" y="199"/>
                  </a:cubicBezTo>
                  <a:cubicBezTo>
                    <a:pt x="164" y="186"/>
                    <a:pt x="163" y="220"/>
                    <a:pt x="161" y="207"/>
                  </a:cubicBezTo>
                  <a:cubicBezTo>
                    <a:pt x="161" y="205"/>
                    <a:pt x="161" y="155"/>
                    <a:pt x="162" y="154"/>
                  </a:cubicBezTo>
                  <a:cubicBezTo>
                    <a:pt x="167" y="151"/>
                    <a:pt x="165" y="147"/>
                    <a:pt x="166" y="143"/>
                  </a:cubicBezTo>
                  <a:cubicBezTo>
                    <a:pt x="166" y="141"/>
                    <a:pt x="167" y="140"/>
                    <a:pt x="167" y="138"/>
                  </a:cubicBezTo>
                  <a:cubicBezTo>
                    <a:pt x="168" y="138"/>
                    <a:pt x="169" y="138"/>
                    <a:pt x="170" y="138"/>
                  </a:cubicBezTo>
                  <a:cubicBezTo>
                    <a:pt x="171" y="141"/>
                    <a:pt x="173" y="131"/>
                    <a:pt x="174" y="134"/>
                  </a:cubicBezTo>
                  <a:cubicBezTo>
                    <a:pt x="179" y="162"/>
                    <a:pt x="186" y="147"/>
                    <a:pt x="189" y="175"/>
                  </a:cubicBezTo>
                  <a:cubicBezTo>
                    <a:pt x="196" y="223"/>
                    <a:pt x="194" y="206"/>
                    <a:pt x="193" y="272"/>
                  </a:cubicBezTo>
                  <a:cubicBezTo>
                    <a:pt x="194" y="277"/>
                    <a:pt x="176" y="328"/>
                    <a:pt x="177" y="332"/>
                  </a:cubicBezTo>
                  <a:cubicBezTo>
                    <a:pt x="179" y="331"/>
                    <a:pt x="179" y="330"/>
                    <a:pt x="179" y="329"/>
                  </a:cubicBezTo>
                  <a:cubicBezTo>
                    <a:pt x="177" y="313"/>
                    <a:pt x="203" y="289"/>
                    <a:pt x="201" y="274"/>
                  </a:cubicBezTo>
                  <a:cubicBezTo>
                    <a:pt x="200" y="262"/>
                    <a:pt x="213" y="259"/>
                    <a:pt x="211" y="247"/>
                  </a:cubicBezTo>
                  <a:cubicBezTo>
                    <a:pt x="208" y="220"/>
                    <a:pt x="204" y="194"/>
                    <a:pt x="201" y="167"/>
                  </a:cubicBezTo>
                  <a:cubicBezTo>
                    <a:pt x="201" y="164"/>
                    <a:pt x="203" y="160"/>
                    <a:pt x="203" y="156"/>
                  </a:cubicBezTo>
                  <a:cubicBezTo>
                    <a:pt x="204" y="156"/>
                    <a:pt x="204" y="155"/>
                    <a:pt x="204" y="154"/>
                  </a:cubicBezTo>
                  <a:cubicBezTo>
                    <a:pt x="203" y="147"/>
                    <a:pt x="202" y="140"/>
                    <a:pt x="200" y="133"/>
                  </a:cubicBezTo>
                  <a:cubicBezTo>
                    <a:pt x="199" y="122"/>
                    <a:pt x="197" y="153"/>
                    <a:pt x="196" y="143"/>
                  </a:cubicBezTo>
                  <a:cubicBezTo>
                    <a:pt x="196" y="141"/>
                    <a:pt x="197" y="139"/>
                    <a:pt x="197" y="137"/>
                  </a:cubicBezTo>
                  <a:cubicBezTo>
                    <a:pt x="198" y="137"/>
                    <a:pt x="199" y="137"/>
                    <a:pt x="200" y="137"/>
                  </a:cubicBezTo>
                  <a:cubicBezTo>
                    <a:pt x="201" y="139"/>
                    <a:pt x="202" y="141"/>
                    <a:pt x="202" y="142"/>
                  </a:cubicBezTo>
                  <a:cubicBezTo>
                    <a:pt x="204" y="150"/>
                    <a:pt x="206" y="116"/>
                    <a:pt x="208" y="124"/>
                  </a:cubicBezTo>
                  <a:cubicBezTo>
                    <a:pt x="212" y="139"/>
                    <a:pt x="217" y="190"/>
                    <a:pt x="221" y="205"/>
                  </a:cubicBezTo>
                  <a:cubicBezTo>
                    <a:pt x="224" y="217"/>
                    <a:pt x="226" y="229"/>
                    <a:pt x="229" y="241"/>
                  </a:cubicBezTo>
                  <a:cubicBezTo>
                    <a:pt x="229" y="232"/>
                    <a:pt x="228" y="224"/>
                    <a:pt x="226" y="216"/>
                  </a:cubicBezTo>
                  <a:cubicBezTo>
                    <a:pt x="224" y="201"/>
                    <a:pt x="221" y="186"/>
                    <a:pt x="219" y="170"/>
                  </a:cubicBezTo>
                  <a:cubicBezTo>
                    <a:pt x="219" y="168"/>
                    <a:pt x="220" y="167"/>
                    <a:pt x="220" y="165"/>
                  </a:cubicBezTo>
                  <a:cubicBezTo>
                    <a:pt x="221" y="165"/>
                    <a:pt x="222" y="164"/>
                    <a:pt x="223" y="164"/>
                  </a:cubicBezTo>
                  <a:cubicBezTo>
                    <a:pt x="224" y="168"/>
                    <a:pt x="226" y="171"/>
                    <a:pt x="227" y="175"/>
                  </a:cubicBezTo>
                  <a:cubicBezTo>
                    <a:pt x="233" y="204"/>
                    <a:pt x="197" y="198"/>
                    <a:pt x="203" y="228"/>
                  </a:cubicBezTo>
                  <a:cubicBezTo>
                    <a:pt x="207" y="249"/>
                    <a:pt x="212" y="271"/>
                    <a:pt x="216" y="293"/>
                  </a:cubicBezTo>
                  <a:cubicBezTo>
                    <a:pt x="218" y="301"/>
                    <a:pt x="221" y="309"/>
                    <a:pt x="223" y="317"/>
                  </a:cubicBezTo>
                  <a:cubicBezTo>
                    <a:pt x="224" y="314"/>
                    <a:pt x="223" y="312"/>
                    <a:pt x="223" y="310"/>
                  </a:cubicBezTo>
                  <a:cubicBezTo>
                    <a:pt x="223" y="302"/>
                    <a:pt x="220" y="295"/>
                    <a:pt x="224" y="287"/>
                  </a:cubicBezTo>
                  <a:cubicBezTo>
                    <a:pt x="226" y="283"/>
                    <a:pt x="223" y="278"/>
                    <a:pt x="222" y="274"/>
                  </a:cubicBezTo>
                  <a:cubicBezTo>
                    <a:pt x="223" y="280"/>
                    <a:pt x="219" y="251"/>
                    <a:pt x="208" y="188"/>
                  </a:cubicBezTo>
                  <a:cubicBezTo>
                    <a:pt x="206" y="174"/>
                    <a:pt x="243" y="195"/>
                    <a:pt x="241" y="181"/>
                  </a:cubicBezTo>
                  <a:cubicBezTo>
                    <a:pt x="240" y="178"/>
                    <a:pt x="197" y="140"/>
                    <a:pt x="204" y="137"/>
                  </a:cubicBezTo>
                  <a:cubicBezTo>
                    <a:pt x="232" y="213"/>
                    <a:pt x="237" y="259"/>
                    <a:pt x="241" y="272"/>
                  </a:cubicBezTo>
                  <a:cubicBezTo>
                    <a:pt x="243" y="266"/>
                    <a:pt x="239" y="260"/>
                    <a:pt x="243" y="255"/>
                  </a:cubicBezTo>
                  <a:cubicBezTo>
                    <a:pt x="252" y="273"/>
                    <a:pt x="255" y="125"/>
                    <a:pt x="261" y="144"/>
                  </a:cubicBezTo>
                  <a:cubicBezTo>
                    <a:pt x="263" y="143"/>
                    <a:pt x="265" y="142"/>
                    <a:pt x="265" y="140"/>
                  </a:cubicBezTo>
                  <a:cubicBezTo>
                    <a:pt x="261" y="120"/>
                    <a:pt x="257" y="163"/>
                    <a:pt x="253" y="142"/>
                  </a:cubicBezTo>
                  <a:cubicBezTo>
                    <a:pt x="250" y="127"/>
                    <a:pt x="247" y="250"/>
                    <a:pt x="244" y="235"/>
                  </a:cubicBezTo>
                  <a:cubicBezTo>
                    <a:pt x="244" y="233"/>
                    <a:pt x="244" y="231"/>
                    <a:pt x="244" y="229"/>
                  </a:cubicBezTo>
                  <a:cubicBezTo>
                    <a:pt x="245" y="229"/>
                    <a:pt x="246" y="229"/>
                    <a:pt x="247" y="229"/>
                  </a:cubicBezTo>
                  <a:cubicBezTo>
                    <a:pt x="248" y="230"/>
                    <a:pt x="250" y="129"/>
                    <a:pt x="251" y="130"/>
                  </a:cubicBezTo>
                  <a:cubicBezTo>
                    <a:pt x="253" y="138"/>
                    <a:pt x="255" y="146"/>
                    <a:pt x="258" y="153"/>
                  </a:cubicBezTo>
                  <a:cubicBezTo>
                    <a:pt x="265" y="175"/>
                    <a:pt x="272" y="97"/>
                    <a:pt x="280" y="118"/>
                  </a:cubicBezTo>
                  <a:cubicBezTo>
                    <a:pt x="280" y="119"/>
                    <a:pt x="281" y="122"/>
                    <a:pt x="282" y="122"/>
                  </a:cubicBezTo>
                  <a:cubicBezTo>
                    <a:pt x="291" y="123"/>
                    <a:pt x="289" y="127"/>
                    <a:pt x="291" y="130"/>
                  </a:cubicBezTo>
                  <a:cubicBezTo>
                    <a:pt x="295" y="141"/>
                    <a:pt x="299" y="135"/>
                    <a:pt x="303" y="146"/>
                  </a:cubicBezTo>
                  <a:cubicBezTo>
                    <a:pt x="306" y="154"/>
                    <a:pt x="309" y="127"/>
                    <a:pt x="312" y="136"/>
                  </a:cubicBezTo>
                  <a:cubicBezTo>
                    <a:pt x="314" y="143"/>
                    <a:pt x="315" y="150"/>
                    <a:pt x="317" y="156"/>
                  </a:cubicBezTo>
                  <a:cubicBezTo>
                    <a:pt x="316" y="144"/>
                    <a:pt x="314" y="167"/>
                    <a:pt x="312" y="155"/>
                  </a:cubicBezTo>
                  <a:cubicBezTo>
                    <a:pt x="309" y="141"/>
                    <a:pt x="306" y="127"/>
                    <a:pt x="303" y="114"/>
                  </a:cubicBezTo>
                  <a:cubicBezTo>
                    <a:pt x="302" y="112"/>
                    <a:pt x="303" y="110"/>
                    <a:pt x="303" y="108"/>
                  </a:cubicBezTo>
                  <a:cubicBezTo>
                    <a:pt x="304" y="108"/>
                    <a:pt x="305" y="108"/>
                    <a:pt x="306" y="108"/>
                  </a:cubicBezTo>
                  <a:cubicBezTo>
                    <a:pt x="307" y="109"/>
                    <a:pt x="309" y="111"/>
                    <a:pt x="309" y="113"/>
                  </a:cubicBezTo>
                  <a:cubicBezTo>
                    <a:pt x="312" y="122"/>
                    <a:pt x="314" y="130"/>
                    <a:pt x="317" y="139"/>
                  </a:cubicBezTo>
                  <a:cubicBezTo>
                    <a:pt x="318" y="143"/>
                    <a:pt x="320" y="148"/>
                    <a:pt x="321" y="153"/>
                  </a:cubicBezTo>
                  <a:cubicBezTo>
                    <a:pt x="322" y="151"/>
                    <a:pt x="322" y="149"/>
                    <a:pt x="322" y="148"/>
                  </a:cubicBezTo>
                  <a:cubicBezTo>
                    <a:pt x="317" y="125"/>
                    <a:pt x="312" y="101"/>
                    <a:pt x="308" y="78"/>
                  </a:cubicBezTo>
                  <a:cubicBezTo>
                    <a:pt x="307" y="76"/>
                    <a:pt x="308" y="73"/>
                    <a:pt x="308" y="71"/>
                  </a:cubicBezTo>
                  <a:cubicBezTo>
                    <a:pt x="309" y="71"/>
                    <a:pt x="310" y="71"/>
                    <a:pt x="311" y="70"/>
                  </a:cubicBezTo>
                  <a:cubicBezTo>
                    <a:pt x="312" y="73"/>
                    <a:pt x="314" y="76"/>
                    <a:pt x="315" y="78"/>
                  </a:cubicBezTo>
                  <a:cubicBezTo>
                    <a:pt x="321" y="98"/>
                    <a:pt x="327" y="49"/>
                    <a:pt x="334" y="69"/>
                  </a:cubicBezTo>
                  <a:cubicBezTo>
                    <a:pt x="337" y="78"/>
                    <a:pt x="341" y="87"/>
                    <a:pt x="351" y="95"/>
                  </a:cubicBezTo>
                  <a:cubicBezTo>
                    <a:pt x="356" y="99"/>
                    <a:pt x="359" y="68"/>
                    <a:pt x="360" y="73"/>
                  </a:cubicBezTo>
                  <a:cubicBezTo>
                    <a:pt x="364" y="87"/>
                    <a:pt x="368" y="48"/>
                    <a:pt x="368" y="62"/>
                  </a:cubicBezTo>
                  <a:cubicBezTo>
                    <a:pt x="368" y="77"/>
                    <a:pt x="378" y="54"/>
                    <a:pt x="381" y="68"/>
                  </a:cubicBezTo>
                  <a:cubicBezTo>
                    <a:pt x="382" y="67"/>
                    <a:pt x="383" y="66"/>
                    <a:pt x="383" y="65"/>
                  </a:cubicBezTo>
                  <a:cubicBezTo>
                    <a:pt x="382" y="48"/>
                    <a:pt x="381" y="67"/>
                    <a:pt x="380" y="50"/>
                  </a:cubicBezTo>
                  <a:cubicBezTo>
                    <a:pt x="378" y="35"/>
                    <a:pt x="376" y="21"/>
                    <a:pt x="374" y="7"/>
                  </a:cubicBezTo>
                  <a:cubicBezTo>
                    <a:pt x="373" y="4"/>
                    <a:pt x="374" y="2"/>
                    <a:pt x="375" y="0"/>
                  </a:cubicBezTo>
                  <a:cubicBezTo>
                    <a:pt x="376" y="0"/>
                    <a:pt x="377" y="0"/>
                    <a:pt x="378" y="0"/>
                  </a:cubicBezTo>
                  <a:cubicBezTo>
                    <a:pt x="379" y="2"/>
                    <a:pt x="381" y="4"/>
                    <a:pt x="381" y="7"/>
                  </a:cubicBezTo>
                  <a:cubicBezTo>
                    <a:pt x="383" y="18"/>
                    <a:pt x="385" y="29"/>
                    <a:pt x="387" y="40"/>
                  </a:cubicBezTo>
                  <a:cubicBezTo>
                    <a:pt x="387" y="42"/>
                    <a:pt x="388" y="44"/>
                    <a:pt x="389" y="46"/>
                  </a:cubicBezTo>
                  <a:cubicBezTo>
                    <a:pt x="390" y="46"/>
                    <a:pt x="390" y="46"/>
                    <a:pt x="391" y="46"/>
                  </a:cubicBezTo>
                  <a:cubicBezTo>
                    <a:pt x="391" y="41"/>
                    <a:pt x="391" y="37"/>
                    <a:pt x="391" y="32"/>
                  </a:cubicBezTo>
                  <a:cubicBezTo>
                    <a:pt x="392" y="32"/>
                    <a:pt x="393" y="32"/>
                    <a:pt x="394" y="32"/>
                  </a:cubicBezTo>
                  <a:cubicBezTo>
                    <a:pt x="395" y="34"/>
                    <a:pt x="397" y="36"/>
                    <a:pt x="397" y="38"/>
                  </a:cubicBezTo>
                  <a:cubicBezTo>
                    <a:pt x="402" y="59"/>
                    <a:pt x="407" y="43"/>
                    <a:pt x="410" y="64"/>
                  </a:cubicBezTo>
                  <a:cubicBezTo>
                    <a:pt x="413" y="90"/>
                    <a:pt x="415" y="117"/>
                    <a:pt x="416" y="143"/>
                  </a:cubicBezTo>
                  <a:cubicBezTo>
                    <a:pt x="417" y="169"/>
                    <a:pt x="415" y="613"/>
                    <a:pt x="415" y="639"/>
                  </a:cubicBezTo>
                  <a:cubicBezTo>
                    <a:pt x="415" y="667"/>
                    <a:pt x="415" y="695"/>
                    <a:pt x="415" y="722"/>
                  </a:cubicBezTo>
                  <a:cubicBezTo>
                    <a:pt x="415" y="742"/>
                    <a:pt x="415" y="761"/>
                    <a:pt x="415" y="781"/>
                  </a:cubicBezTo>
                  <a:cubicBezTo>
                    <a:pt x="415" y="788"/>
                    <a:pt x="416" y="796"/>
                    <a:pt x="416" y="803"/>
                  </a:cubicBezTo>
                  <a:cubicBezTo>
                    <a:pt x="416" y="807"/>
                    <a:pt x="417" y="810"/>
                    <a:pt x="417" y="814"/>
                  </a:cubicBezTo>
                  <a:cubicBezTo>
                    <a:pt x="416" y="817"/>
                    <a:pt x="415" y="820"/>
                    <a:pt x="415" y="823"/>
                  </a:cubicBezTo>
                  <a:cubicBezTo>
                    <a:pt x="414" y="825"/>
                    <a:pt x="417" y="828"/>
                    <a:pt x="416" y="829"/>
                  </a:cubicBezTo>
                  <a:cubicBezTo>
                    <a:pt x="412" y="831"/>
                    <a:pt x="415" y="832"/>
                    <a:pt x="417" y="834"/>
                  </a:cubicBezTo>
                  <a:cubicBezTo>
                    <a:pt x="413" y="835"/>
                    <a:pt x="413" y="837"/>
                    <a:pt x="418" y="839"/>
                  </a:cubicBezTo>
                  <a:cubicBezTo>
                    <a:pt x="417" y="839"/>
                    <a:pt x="416" y="839"/>
                    <a:pt x="415" y="839"/>
                  </a:cubicBezTo>
                  <a:cubicBezTo>
                    <a:pt x="415" y="841"/>
                    <a:pt x="416" y="842"/>
                    <a:pt x="416" y="844"/>
                  </a:cubicBezTo>
                  <a:cubicBezTo>
                    <a:pt x="412" y="845"/>
                    <a:pt x="413" y="847"/>
                    <a:pt x="415" y="849"/>
                  </a:cubicBezTo>
                  <a:cubicBezTo>
                    <a:pt x="415" y="869"/>
                    <a:pt x="415" y="889"/>
                    <a:pt x="415" y="910"/>
                  </a:cubicBezTo>
                  <a:cubicBezTo>
                    <a:pt x="414" y="910"/>
                    <a:pt x="414" y="909"/>
                    <a:pt x="413" y="909"/>
                  </a:cubicBezTo>
                  <a:cubicBezTo>
                    <a:pt x="412" y="911"/>
                    <a:pt x="409" y="913"/>
                    <a:pt x="409" y="915"/>
                  </a:cubicBezTo>
                  <a:cubicBezTo>
                    <a:pt x="408" y="924"/>
                    <a:pt x="408" y="932"/>
                    <a:pt x="407" y="940"/>
                  </a:cubicBezTo>
                  <a:cubicBezTo>
                    <a:pt x="407" y="950"/>
                    <a:pt x="407" y="959"/>
                    <a:pt x="407" y="969"/>
                  </a:cubicBezTo>
                  <a:cubicBezTo>
                    <a:pt x="406" y="969"/>
                    <a:pt x="405" y="969"/>
                    <a:pt x="404" y="969"/>
                  </a:cubicBezTo>
                  <a:cubicBezTo>
                    <a:pt x="404" y="843"/>
                    <a:pt x="404" y="717"/>
                    <a:pt x="404" y="591"/>
                  </a:cubicBezTo>
                  <a:cubicBezTo>
                    <a:pt x="403" y="591"/>
                    <a:pt x="402" y="591"/>
                    <a:pt x="401" y="591"/>
                  </a:cubicBezTo>
                  <a:cubicBezTo>
                    <a:pt x="400" y="750"/>
                    <a:pt x="400" y="873"/>
                    <a:pt x="399" y="1033"/>
                  </a:cubicBezTo>
                  <a:cubicBezTo>
                    <a:pt x="400" y="1027"/>
                    <a:pt x="401" y="1056"/>
                    <a:pt x="402" y="1050"/>
                  </a:cubicBezTo>
                  <a:cubicBezTo>
                    <a:pt x="403" y="1031"/>
                    <a:pt x="404" y="1012"/>
                    <a:pt x="405" y="993"/>
                  </a:cubicBezTo>
                  <a:cubicBezTo>
                    <a:pt x="405" y="988"/>
                    <a:pt x="407" y="988"/>
                    <a:pt x="416" y="990"/>
                  </a:cubicBezTo>
                  <a:cubicBezTo>
                    <a:pt x="413" y="991"/>
                    <a:pt x="410" y="992"/>
                    <a:pt x="406" y="993"/>
                  </a:cubicBezTo>
                  <a:cubicBezTo>
                    <a:pt x="410" y="993"/>
                    <a:pt x="413" y="994"/>
                    <a:pt x="416" y="994"/>
                  </a:cubicBezTo>
                  <a:cubicBezTo>
                    <a:pt x="413" y="996"/>
                    <a:pt x="411" y="997"/>
                    <a:pt x="409" y="998"/>
                  </a:cubicBezTo>
                  <a:cubicBezTo>
                    <a:pt x="411" y="998"/>
                    <a:pt x="413" y="999"/>
                    <a:pt x="416" y="999"/>
                  </a:cubicBezTo>
                  <a:cubicBezTo>
                    <a:pt x="413" y="1001"/>
                    <a:pt x="411" y="1002"/>
                    <a:pt x="408" y="1003"/>
                  </a:cubicBezTo>
                  <a:cubicBezTo>
                    <a:pt x="411" y="1003"/>
                    <a:pt x="413" y="1004"/>
                    <a:pt x="415" y="1004"/>
                  </a:cubicBezTo>
                  <a:cubicBezTo>
                    <a:pt x="413" y="1006"/>
                    <a:pt x="412" y="1007"/>
                    <a:pt x="410" y="1008"/>
                  </a:cubicBezTo>
                  <a:cubicBezTo>
                    <a:pt x="411" y="1008"/>
                    <a:pt x="413" y="1009"/>
                    <a:pt x="415" y="1010"/>
                  </a:cubicBezTo>
                  <a:cubicBezTo>
                    <a:pt x="413" y="1011"/>
                    <a:pt x="412" y="1012"/>
                    <a:pt x="410" y="1013"/>
                  </a:cubicBezTo>
                  <a:cubicBezTo>
                    <a:pt x="419" y="1014"/>
                    <a:pt x="412" y="1016"/>
                    <a:pt x="410" y="1018"/>
                  </a:cubicBezTo>
                  <a:cubicBezTo>
                    <a:pt x="420" y="1020"/>
                    <a:pt x="410" y="1021"/>
                    <a:pt x="409" y="1023"/>
                  </a:cubicBezTo>
                  <a:cubicBezTo>
                    <a:pt x="411" y="1023"/>
                    <a:pt x="413" y="1024"/>
                    <a:pt x="416" y="1025"/>
                  </a:cubicBezTo>
                  <a:cubicBezTo>
                    <a:pt x="413" y="1026"/>
                    <a:pt x="411" y="1027"/>
                    <a:pt x="408" y="1027"/>
                  </a:cubicBezTo>
                  <a:cubicBezTo>
                    <a:pt x="411" y="1028"/>
                    <a:pt x="413" y="1029"/>
                    <a:pt x="415" y="1029"/>
                  </a:cubicBezTo>
                  <a:cubicBezTo>
                    <a:pt x="413" y="1031"/>
                    <a:pt x="411" y="1032"/>
                    <a:pt x="409" y="1033"/>
                  </a:cubicBezTo>
                  <a:cubicBezTo>
                    <a:pt x="411" y="1033"/>
                    <a:pt x="413" y="1034"/>
                    <a:pt x="415" y="1034"/>
                  </a:cubicBezTo>
                  <a:cubicBezTo>
                    <a:pt x="413" y="1036"/>
                    <a:pt x="411" y="1037"/>
                    <a:pt x="409" y="1038"/>
                  </a:cubicBezTo>
                  <a:cubicBezTo>
                    <a:pt x="411" y="1038"/>
                    <a:pt x="413" y="1039"/>
                    <a:pt x="416" y="1040"/>
                  </a:cubicBezTo>
                  <a:cubicBezTo>
                    <a:pt x="412" y="1041"/>
                    <a:pt x="410" y="1042"/>
                    <a:pt x="407" y="1042"/>
                  </a:cubicBezTo>
                  <a:cubicBezTo>
                    <a:pt x="408" y="1043"/>
                    <a:pt x="408" y="1043"/>
                    <a:pt x="409" y="1043"/>
                  </a:cubicBezTo>
                  <a:cubicBezTo>
                    <a:pt x="411" y="1044"/>
                    <a:pt x="412" y="1044"/>
                    <a:pt x="414" y="1044"/>
                  </a:cubicBezTo>
                  <a:cubicBezTo>
                    <a:pt x="406" y="1049"/>
                    <a:pt x="406" y="1053"/>
                    <a:pt x="413" y="1055"/>
                  </a:cubicBezTo>
                  <a:cubicBezTo>
                    <a:pt x="411" y="1056"/>
                    <a:pt x="408" y="1021"/>
                    <a:pt x="407" y="1023"/>
                  </a:cubicBezTo>
                  <a:cubicBezTo>
                    <a:pt x="406" y="1026"/>
                    <a:pt x="406" y="1029"/>
                    <a:pt x="405" y="1033"/>
                  </a:cubicBezTo>
                  <a:cubicBezTo>
                    <a:pt x="405" y="1046"/>
                    <a:pt x="404" y="1060"/>
                    <a:pt x="403" y="1074"/>
                  </a:cubicBezTo>
                  <a:cubicBezTo>
                    <a:pt x="402" y="1096"/>
                    <a:pt x="401" y="1036"/>
                    <a:pt x="399" y="1059"/>
                  </a:cubicBezTo>
                  <a:cubicBezTo>
                    <a:pt x="398" y="1080"/>
                    <a:pt x="397" y="1100"/>
                    <a:pt x="396" y="1121"/>
                  </a:cubicBezTo>
                  <a:cubicBezTo>
                    <a:pt x="396" y="1122"/>
                    <a:pt x="394" y="1123"/>
                    <a:pt x="393" y="1124"/>
                  </a:cubicBezTo>
                  <a:cubicBezTo>
                    <a:pt x="392" y="1118"/>
                    <a:pt x="392" y="1114"/>
                    <a:pt x="392" y="1109"/>
                  </a:cubicBezTo>
                  <a:cubicBezTo>
                    <a:pt x="391" y="1103"/>
                    <a:pt x="391" y="1098"/>
                    <a:pt x="391" y="1092"/>
                  </a:cubicBezTo>
                  <a:cubicBezTo>
                    <a:pt x="391" y="1091"/>
                    <a:pt x="390" y="1090"/>
                    <a:pt x="390" y="1089"/>
                  </a:cubicBezTo>
                  <a:cubicBezTo>
                    <a:pt x="389" y="1090"/>
                    <a:pt x="388" y="1091"/>
                    <a:pt x="388" y="1092"/>
                  </a:cubicBezTo>
                  <a:cubicBezTo>
                    <a:pt x="387" y="1105"/>
                    <a:pt x="386" y="1119"/>
                    <a:pt x="385" y="1132"/>
                  </a:cubicBezTo>
                  <a:cubicBezTo>
                    <a:pt x="383" y="1157"/>
                    <a:pt x="382" y="1182"/>
                    <a:pt x="380" y="1207"/>
                  </a:cubicBezTo>
                  <a:cubicBezTo>
                    <a:pt x="379" y="1222"/>
                    <a:pt x="379" y="1238"/>
                    <a:pt x="378" y="1253"/>
                  </a:cubicBezTo>
                  <a:cubicBezTo>
                    <a:pt x="377" y="1261"/>
                    <a:pt x="376" y="1269"/>
                    <a:pt x="376" y="1276"/>
                  </a:cubicBezTo>
                  <a:cubicBezTo>
                    <a:pt x="375" y="1286"/>
                    <a:pt x="375" y="1330"/>
                    <a:pt x="375" y="1339"/>
                  </a:cubicBezTo>
                  <a:cubicBezTo>
                    <a:pt x="375" y="1341"/>
                    <a:pt x="375" y="1343"/>
                    <a:pt x="374" y="1346"/>
                  </a:cubicBezTo>
                  <a:cubicBezTo>
                    <a:pt x="374" y="1346"/>
                    <a:pt x="373" y="1345"/>
                    <a:pt x="372" y="1345"/>
                  </a:cubicBezTo>
                  <a:cubicBezTo>
                    <a:pt x="372" y="1341"/>
                    <a:pt x="371" y="1337"/>
                    <a:pt x="371" y="1332"/>
                  </a:cubicBezTo>
                  <a:cubicBezTo>
                    <a:pt x="371" y="1313"/>
                    <a:pt x="372" y="1258"/>
                    <a:pt x="371" y="1239"/>
                  </a:cubicBezTo>
                  <a:cubicBezTo>
                    <a:pt x="371" y="1225"/>
                    <a:pt x="369" y="1210"/>
                    <a:pt x="369" y="1196"/>
                  </a:cubicBezTo>
                  <a:cubicBezTo>
                    <a:pt x="371" y="1148"/>
                    <a:pt x="373" y="1099"/>
                    <a:pt x="375" y="1050"/>
                  </a:cubicBezTo>
                  <a:cubicBezTo>
                    <a:pt x="377" y="1002"/>
                    <a:pt x="375" y="1033"/>
                    <a:pt x="375" y="985"/>
                  </a:cubicBezTo>
                  <a:cubicBezTo>
                    <a:pt x="375" y="897"/>
                    <a:pt x="375" y="836"/>
                    <a:pt x="372" y="748"/>
                  </a:cubicBezTo>
                  <a:cubicBezTo>
                    <a:pt x="370" y="698"/>
                    <a:pt x="369" y="661"/>
                    <a:pt x="365" y="611"/>
                  </a:cubicBezTo>
                  <a:cubicBezTo>
                    <a:pt x="365" y="610"/>
                    <a:pt x="365" y="608"/>
                    <a:pt x="364" y="606"/>
                  </a:cubicBezTo>
                  <a:cubicBezTo>
                    <a:pt x="364" y="604"/>
                    <a:pt x="364" y="603"/>
                    <a:pt x="364" y="601"/>
                  </a:cubicBezTo>
                  <a:cubicBezTo>
                    <a:pt x="362" y="602"/>
                    <a:pt x="362" y="602"/>
                    <a:pt x="362" y="602"/>
                  </a:cubicBezTo>
                  <a:cubicBezTo>
                    <a:pt x="363" y="633"/>
                    <a:pt x="364" y="664"/>
                    <a:pt x="365" y="695"/>
                  </a:cubicBezTo>
                  <a:cubicBezTo>
                    <a:pt x="366" y="705"/>
                    <a:pt x="365" y="716"/>
                    <a:pt x="366" y="727"/>
                  </a:cubicBezTo>
                  <a:cubicBezTo>
                    <a:pt x="366" y="746"/>
                    <a:pt x="368" y="765"/>
                    <a:pt x="368" y="784"/>
                  </a:cubicBezTo>
                  <a:cubicBezTo>
                    <a:pt x="368" y="797"/>
                    <a:pt x="368" y="809"/>
                    <a:pt x="367" y="822"/>
                  </a:cubicBezTo>
                  <a:cubicBezTo>
                    <a:pt x="367" y="827"/>
                    <a:pt x="367" y="833"/>
                    <a:pt x="367" y="838"/>
                  </a:cubicBezTo>
                  <a:cubicBezTo>
                    <a:pt x="367" y="844"/>
                    <a:pt x="368" y="850"/>
                    <a:pt x="368" y="856"/>
                  </a:cubicBezTo>
                  <a:cubicBezTo>
                    <a:pt x="368" y="863"/>
                    <a:pt x="368" y="871"/>
                    <a:pt x="368" y="878"/>
                  </a:cubicBezTo>
                  <a:cubicBezTo>
                    <a:pt x="369" y="886"/>
                    <a:pt x="371" y="893"/>
                    <a:pt x="370" y="900"/>
                  </a:cubicBezTo>
                  <a:cubicBezTo>
                    <a:pt x="370" y="902"/>
                    <a:pt x="371" y="904"/>
                    <a:pt x="370" y="906"/>
                  </a:cubicBezTo>
                  <a:cubicBezTo>
                    <a:pt x="369" y="909"/>
                    <a:pt x="367" y="912"/>
                    <a:pt x="369" y="913"/>
                  </a:cubicBezTo>
                  <a:cubicBezTo>
                    <a:pt x="373" y="916"/>
                    <a:pt x="369" y="917"/>
                    <a:pt x="367" y="918"/>
                  </a:cubicBezTo>
                  <a:cubicBezTo>
                    <a:pt x="375" y="920"/>
                    <a:pt x="370" y="922"/>
                    <a:pt x="367" y="923"/>
                  </a:cubicBezTo>
                  <a:cubicBezTo>
                    <a:pt x="375" y="925"/>
                    <a:pt x="369" y="927"/>
                    <a:pt x="367" y="928"/>
                  </a:cubicBezTo>
                  <a:cubicBezTo>
                    <a:pt x="369" y="929"/>
                    <a:pt x="370" y="929"/>
                    <a:pt x="373" y="931"/>
                  </a:cubicBezTo>
                  <a:cubicBezTo>
                    <a:pt x="370" y="931"/>
                    <a:pt x="368" y="932"/>
                    <a:pt x="366" y="933"/>
                  </a:cubicBezTo>
                  <a:cubicBezTo>
                    <a:pt x="368" y="934"/>
                    <a:pt x="370" y="934"/>
                    <a:pt x="372" y="935"/>
                  </a:cubicBezTo>
                  <a:cubicBezTo>
                    <a:pt x="370" y="936"/>
                    <a:pt x="368" y="937"/>
                    <a:pt x="367" y="938"/>
                  </a:cubicBezTo>
                  <a:cubicBezTo>
                    <a:pt x="368" y="939"/>
                    <a:pt x="370" y="939"/>
                    <a:pt x="372" y="940"/>
                  </a:cubicBezTo>
                  <a:cubicBezTo>
                    <a:pt x="370" y="941"/>
                    <a:pt x="368" y="942"/>
                    <a:pt x="366" y="944"/>
                  </a:cubicBezTo>
                  <a:cubicBezTo>
                    <a:pt x="375" y="945"/>
                    <a:pt x="368" y="947"/>
                    <a:pt x="368" y="948"/>
                  </a:cubicBezTo>
                  <a:cubicBezTo>
                    <a:pt x="368" y="950"/>
                    <a:pt x="368" y="951"/>
                    <a:pt x="368" y="952"/>
                  </a:cubicBezTo>
                  <a:cubicBezTo>
                    <a:pt x="368" y="953"/>
                    <a:pt x="368" y="953"/>
                    <a:pt x="368" y="954"/>
                  </a:cubicBezTo>
                  <a:cubicBezTo>
                    <a:pt x="368" y="957"/>
                    <a:pt x="369" y="959"/>
                    <a:pt x="369" y="962"/>
                  </a:cubicBezTo>
                  <a:cubicBezTo>
                    <a:pt x="369" y="964"/>
                    <a:pt x="368" y="967"/>
                    <a:pt x="368" y="969"/>
                  </a:cubicBezTo>
                  <a:cubicBezTo>
                    <a:pt x="368" y="973"/>
                    <a:pt x="369" y="978"/>
                    <a:pt x="369" y="982"/>
                  </a:cubicBezTo>
                  <a:cubicBezTo>
                    <a:pt x="369" y="986"/>
                    <a:pt x="368" y="990"/>
                    <a:pt x="368" y="994"/>
                  </a:cubicBezTo>
                  <a:cubicBezTo>
                    <a:pt x="368" y="998"/>
                    <a:pt x="369" y="1002"/>
                    <a:pt x="369" y="1006"/>
                  </a:cubicBezTo>
                  <a:cubicBezTo>
                    <a:pt x="369" y="1011"/>
                    <a:pt x="367" y="1015"/>
                    <a:pt x="367" y="1019"/>
                  </a:cubicBezTo>
                  <a:cubicBezTo>
                    <a:pt x="367" y="1023"/>
                    <a:pt x="369" y="1027"/>
                    <a:pt x="369" y="1031"/>
                  </a:cubicBezTo>
                  <a:cubicBezTo>
                    <a:pt x="370" y="1038"/>
                    <a:pt x="370" y="1044"/>
                    <a:pt x="369" y="1051"/>
                  </a:cubicBezTo>
                  <a:cubicBezTo>
                    <a:pt x="369" y="1053"/>
                    <a:pt x="369" y="1055"/>
                    <a:pt x="369" y="1057"/>
                  </a:cubicBezTo>
                  <a:cubicBezTo>
                    <a:pt x="369" y="1059"/>
                    <a:pt x="366" y="1026"/>
                    <a:pt x="367" y="1028"/>
                  </a:cubicBezTo>
                  <a:cubicBezTo>
                    <a:pt x="369" y="1032"/>
                    <a:pt x="368" y="1035"/>
                    <a:pt x="367" y="1038"/>
                  </a:cubicBezTo>
                  <a:cubicBezTo>
                    <a:pt x="367" y="1040"/>
                    <a:pt x="368" y="1043"/>
                    <a:pt x="369" y="1045"/>
                  </a:cubicBezTo>
                  <a:cubicBezTo>
                    <a:pt x="369" y="1047"/>
                    <a:pt x="368" y="1050"/>
                    <a:pt x="368" y="1052"/>
                  </a:cubicBezTo>
                  <a:cubicBezTo>
                    <a:pt x="368" y="1055"/>
                    <a:pt x="368" y="1057"/>
                    <a:pt x="368" y="1060"/>
                  </a:cubicBezTo>
                  <a:cubicBezTo>
                    <a:pt x="368" y="1063"/>
                    <a:pt x="367" y="1066"/>
                    <a:pt x="367" y="1069"/>
                  </a:cubicBezTo>
                  <a:cubicBezTo>
                    <a:pt x="371" y="1070"/>
                    <a:pt x="368" y="1072"/>
                    <a:pt x="365" y="1074"/>
                  </a:cubicBezTo>
                  <a:cubicBezTo>
                    <a:pt x="366" y="1074"/>
                    <a:pt x="368" y="1075"/>
                    <a:pt x="369" y="1076"/>
                  </a:cubicBezTo>
                  <a:cubicBezTo>
                    <a:pt x="368" y="1077"/>
                    <a:pt x="366" y="1078"/>
                    <a:pt x="365" y="1078"/>
                  </a:cubicBezTo>
                  <a:cubicBezTo>
                    <a:pt x="366" y="1079"/>
                    <a:pt x="368" y="1081"/>
                    <a:pt x="368" y="1081"/>
                  </a:cubicBezTo>
                  <a:cubicBezTo>
                    <a:pt x="366" y="1083"/>
                    <a:pt x="365" y="1084"/>
                    <a:pt x="368" y="1086"/>
                  </a:cubicBezTo>
                  <a:cubicBezTo>
                    <a:pt x="365" y="1088"/>
                    <a:pt x="367" y="1090"/>
                    <a:pt x="367" y="1092"/>
                  </a:cubicBezTo>
                  <a:cubicBezTo>
                    <a:pt x="368" y="1093"/>
                    <a:pt x="367" y="1095"/>
                    <a:pt x="367" y="1095"/>
                  </a:cubicBezTo>
                  <a:cubicBezTo>
                    <a:pt x="367" y="1098"/>
                    <a:pt x="367" y="1099"/>
                    <a:pt x="367" y="1101"/>
                  </a:cubicBezTo>
                  <a:cubicBezTo>
                    <a:pt x="367" y="1101"/>
                    <a:pt x="368" y="1101"/>
                    <a:pt x="369" y="1102"/>
                  </a:cubicBezTo>
                  <a:cubicBezTo>
                    <a:pt x="367" y="1102"/>
                    <a:pt x="365" y="1103"/>
                    <a:pt x="363" y="1103"/>
                  </a:cubicBezTo>
                  <a:cubicBezTo>
                    <a:pt x="365" y="1105"/>
                    <a:pt x="367" y="1105"/>
                    <a:pt x="369" y="1107"/>
                  </a:cubicBezTo>
                  <a:cubicBezTo>
                    <a:pt x="367" y="1107"/>
                    <a:pt x="365" y="1108"/>
                    <a:pt x="363" y="1108"/>
                  </a:cubicBezTo>
                  <a:cubicBezTo>
                    <a:pt x="365" y="1110"/>
                    <a:pt x="367" y="1110"/>
                    <a:pt x="368" y="1111"/>
                  </a:cubicBezTo>
                  <a:cubicBezTo>
                    <a:pt x="366" y="1112"/>
                    <a:pt x="365" y="1113"/>
                    <a:pt x="363" y="1113"/>
                  </a:cubicBezTo>
                  <a:cubicBezTo>
                    <a:pt x="365" y="1115"/>
                    <a:pt x="366" y="1115"/>
                    <a:pt x="368" y="1116"/>
                  </a:cubicBezTo>
                  <a:cubicBezTo>
                    <a:pt x="366" y="1117"/>
                    <a:pt x="364" y="1118"/>
                    <a:pt x="362" y="1118"/>
                  </a:cubicBezTo>
                  <a:cubicBezTo>
                    <a:pt x="365" y="1120"/>
                    <a:pt x="366" y="1120"/>
                    <a:pt x="368" y="1121"/>
                  </a:cubicBezTo>
                  <a:cubicBezTo>
                    <a:pt x="366" y="1122"/>
                    <a:pt x="365" y="1123"/>
                    <a:pt x="363" y="1124"/>
                  </a:cubicBezTo>
                  <a:cubicBezTo>
                    <a:pt x="364" y="1125"/>
                    <a:pt x="366" y="1125"/>
                    <a:pt x="367" y="1127"/>
                  </a:cubicBezTo>
                  <a:cubicBezTo>
                    <a:pt x="365" y="1127"/>
                    <a:pt x="363" y="1128"/>
                    <a:pt x="361" y="1129"/>
                  </a:cubicBezTo>
                  <a:cubicBezTo>
                    <a:pt x="364" y="1130"/>
                    <a:pt x="365" y="1047"/>
                    <a:pt x="368" y="1048"/>
                  </a:cubicBezTo>
                  <a:cubicBezTo>
                    <a:pt x="365" y="1049"/>
                    <a:pt x="363" y="1049"/>
                    <a:pt x="361" y="1050"/>
                  </a:cubicBezTo>
                  <a:cubicBezTo>
                    <a:pt x="364" y="1052"/>
                    <a:pt x="365" y="1052"/>
                    <a:pt x="367" y="1053"/>
                  </a:cubicBezTo>
                  <a:cubicBezTo>
                    <a:pt x="361" y="1055"/>
                    <a:pt x="360" y="1056"/>
                    <a:pt x="367" y="1058"/>
                  </a:cubicBezTo>
                  <a:cubicBezTo>
                    <a:pt x="361" y="1059"/>
                    <a:pt x="364" y="1061"/>
                    <a:pt x="364" y="1063"/>
                  </a:cubicBezTo>
                  <a:cubicBezTo>
                    <a:pt x="364" y="1068"/>
                    <a:pt x="361" y="1072"/>
                    <a:pt x="361" y="1076"/>
                  </a:cubicBezTo>
                  <a:cubicBezTo>
                    <a:pt x="360" y="1087"/>
                    <a:pt x="360" y="1098"/>
                    <a:pt x="359" y="1109"/>
                  </a:cubicBezTo>
                  <a:cubicBezTo>
                    <a:pt x="358" y="1134"/>
                    <a:pt x="356" y="1158"/>
                    <a:pt x="355" y="1183"/>
                  </a:cubicBezTo>
                  <a:cubicBezTo>
                    <a:pt x="353" y="1201"/>
                    <a:pt x="353" y="1219"/>
                    <a:pt x="352" y="1237"/>
                  </a:cubicBezTo>
                  <a:cubicBezTo>
                    <a:pt x="351" y="1249"/>
                    <a:pt x="350" y="1260"/>
                    <a:pt x="349" y="1272"/>
                  </a:cubicBezTo>
                  <a:cubicBezTo>
                    <a:pt x="349" y="1273"/>
                    <a:pt x="348" y="1274"/>
                    <a:pt x="347" y="1275"/>
                  </a:cubicBezTo>
                  <a:cubicBezTo>
                    <a:pt x="346" y="1274"/>
                    <a:pt x="345" y="1273"/>
                    <a:pt x="345" y="1272"/>
                  </a:cubicBezTo>
                  <a:cubicBezTo>
                    <a:pt x="345" y="1263"/>
                    <a:pt x="346" y="1254"/>
                    <a:pt x="346" y="1245"/>
                  </a:cubicBezTo>
                  <a:cubicBezTo>
                    <a:pt x="346" y="1227"/>
                    <a:pt x="347" y="1209"/>
                    <a:pt x="347" y="1191"/>
                  </a:cubicBezTo>
                  <a:cubicBezTo>
                    <a:pt x="347" y="1180"/>
                    <a:pt x="347" y="1168"/>
                    <a:pt x="347" y="1157"/>
                  </a:cubicBezTo>
                  <a:cubicBezTo>
                    <a:pt x="344" y="1185"/>
                    <a:pt x="342" y="1250"/>
                    <a:pt x="340" y="1279"/>
                  </a:cubicBezTo>
                  <a:cubicBezTo>
                    <a:pt x="339" y="1294"/>
                    <a:pt x="339" y="1309"/>
                    <a:pt x="338" y="1324"/>
                  </a:cubicBezTo>
                  <a:cubicBezTo>
                    <a:pt x="338" y="1325"/>
                    <a:pt x="337" y="1326"/>
                    <a:pt x="336" y="1328"/>
                  </a:cubicBezTo>
                  <a:cubicBezTo>
                    <a:pt x="334" y="1327"/>
                    <a:pt x="333" y="1326"/>
                    <a:pt x="333" y="1326"/>
                  </a:cubicBezTo>
                  <a:cubicBezTo>
                    <a:pt x="333" y="1321"/>
                    <a:pt x="333" y="1316"/>
                    <a:pt x="332" y="1311"/>
                  </a:cubicBezTo>
                  <a:cubicBezTo>
                    <a:pt x="331" y="1301"/>
                    <a:pt x="328" y="1291"/>
                    <a:pt x="328" y="1280"/>
                  </a:cubicBezTo>
                  <a:cubicBezTo>
                    <a:pt x="327" y="1227"/>
                    <a:pt x="315" y="1193"/>
                    <a:pt x="315" y="1188"/>
                  </a:cubicBezTo>
                  <a:cubicBezTo>
                    <a:pt x="318" y="1094"/>
                    <a:pt x="322" y="1089"/>
                    <a:pt x="324" y="994"/>
                  </a:cubicBezTo>
                  <a:cubicBezTo>
                    <a:pt x="326" y="861"/>
                    <a:pt x="316" y="723"/>
                    <a:pt x="319" y="585"/>
                  </a:cubicBezTo>
                  <a:cubicBezTo>
                    <a:pt x="319" y="582"/>
                    <a:pt x="322" y="589"/>
                    <a:pt x="322" y="585"/>
                  </a:cubicBezTo>
                  <a:cubicBezTo>
                    <a:pt x="321" y="585"/>
                    <a:pt x="320" y="585"/>
                    <a:pt x="319" y="585"/>
                  </a:cubicBezTo>
                  <a:cubicBezTo>
                    <a:pt x="319" y="598"/>
                    <a:pt x="319" y="611"/>
                    <a:pt x="319" y="623"/>
                  </a:cubicBezTo>
                  <a:cubicBezTo>
                    <a:pt x="320" y="635"/>
                    <a:pt x="321" y="647"/>
                    <a:pt x="321" y="660"/>
                  </a:cubicBezTo>
                  <a:cubicBezTo>
                    <a:pt x="322" y="699"/>
                    <a:pt x="322" y="739"/>
                    <a:pt x="323" y="779"/>
                  </a:cubicBezTo>
                  <a:cubicBezTo>
                    <a:pt x="323" y="799"/>
                    <a:pt x="324" y="819"/>
                    <a:pt x="325" y="839"/>
                  </a:cubicBezTo>
                  <a:cubicBezTo>
                    <a:pt x="325" y="865"/>
                    <a:pt x="324" y="892"/>
                    <a:pt x="324" y="918"/>
                  </a:cubicBezTo>
                  <a:cubicBezTo>
                    <a:pt x="324" y="931"/>
                    <a:pt x="324" y="944"/>
                    <a:pt x="324" y="957"/>
                  </a:cubicBezTo>
                  <a:cubicBezTo>
                    <a:pt x="324" y="969"/>
                    <a:pt x="324" y="981"/>
                    <a:pt x="324" y="994"/>
                  </a:cubicBezTo>
                  <a:cubicBezTo>
                    <a:pt x="324" y="1005"/>
                    <a:pt x="323" y="1016"/>
                    <a:pt x="323" y="1027"/>
                  </a:cubicBezTo>
                  <a:cubicBezTo>
                    <a:pt x="323" y="1034"/>
                    <a:pt x="323" y="1041"/>
                    <a:pt x="323" y="1048"/>
                  </a:cubicBezTo>
                  <a:cubicBezTo>
                    <a:pt x="323" y="1054"/>
                    <a:pt x="323" y="1061"/>
                    <a:pt x="323" y="1067"/>
                  </a:cubicBezTo>
                  <a:cubicBezTo>
                    <a:pt x="322" y="1072"/>
                    <a:pt x="322" y="1078"/>
                    <a:pt x="322" y="1083"/>
                  </a:cubicBezTo>
                  <a:cubicBezTo>
                    <a:pt x="321" y="1090"/>
                    <a:pt x="321" y="1096"/>
                    <a:pt x="321" y="1102"/>
                  </a:cubicBezTo>
                  <a:cubicBezTo>
                    <a:pt x="321" y="1106"/>
                    <a:pt x="322" y="1110"/>
                    <a:pt x="322" y="1114"/>
                  </a:cubicBezTo>
                  <a:cubicBezTo>
                    <a:pt x="322" y="1118"/>
                    <a:pt x="322" y="1122"/>
                    <a:pt x="322" y="1127"/>
                  </a:cubicBezTo>
                  <a:cubicBezTo>
                    <a:pt x="322" y="1129"/>
                    <a:pt x="320" y="1131"/>
                    <a:pt x="320" y="1134"/>
                  </a:cubicBezTo>
                  <a:cubicBezTo>
                    <a:pt x="320" y="1136"/>
                    <a:pt x="321" y="1138"/>
                    <a:pt x="321" y="1141"/>
                  </a:cubicBezTo>
                  <a:cubicBezTo>
                    <a:pt x="321" y="1143"/>
                    <a:pt x="321" y="1145"/>
                    <a:pt x="320" y="1147"/>
                  </a:cubicBezTo>
                  <a:cubicBezTo>
                    <a:pt x="320" y="1149"/>
                    <a:pt x="319" y="1152"/>
                    <a:pt x="320" y="1154"/>
                  </a:cubicBezTo>
                  <a:cubicBezTo>
                    <a:pt x="320" y="1157"/>
                    <a:pt x="321" y="1159"/>
                    <a:pt x="321" y="1162"/>
                  </a:cubicBezTo>
                  <a:cubicBezTo>
                    <a:pt x="321" y="1164"/>
                    <a:pt x="319" y="1083"/>
                    <a:pt x="319" y="1085"/>
                  </a:cubicBezTo>
                  <a:cubicBezTo>
                    <a:pt x="319" y="1088"/>
                    <a:pt x="321" y="1090"/>
                    <a:pt x="320" y="1093"/>
                  </a:cubicBezTo>
                  <a:cubicBezTo>
                    <a:pt x="320" y="1097"/>
                    <a:pt x="318" y="1101"/>
                    <a:pt x="319" y="1105"/>
                  </a:cubicBezTo>
                  <a:cubicBezTo>
                    <a:pt x="320" y="1113"/>
                    <a:pt x="317" y="1121"/>
                    <a:pt x="318" y="1128"/>
                  </a:cubicBezTo>
                  <a:cubicBezTo>
                    <a:pt x="319" y="1133"/>
                    <a:pt x="317" y="1139"/>
                    <a:pt x="317" y="1144"/>
                  </a:cubicBezTo>
                  <a:cubicBezTo>
                    <a:pt x="316" y="1154"/>
                    <a:pt x="315" y="1164"/>
                    <a:pt x="314" y="1174"/>
                  </a:cubicBezTo>
                  <a:cubicBezTo>
                    <a:pt x="313" y="1183"/>
                    <a:pt x="311" y="1192"/>
                    <a:pt x="310" y="1202"/>
                  </a:cubicBezTo>
                  <a:cubicBezTo>
                    <a:pt x="308" y="1219"/>
                    <a:pt x="307" y="1212"/>
                    <a:pt x="306" y="1229"/>
                  </a:cubicBezTo>
                  <a:cubicBezTo>
                    <a:pt x="305" y="1247"/>
                    <a:pt x="304" y="1264"/>
                    <a:pt x="303" y="1281"/>
                  </a:cubicBezTo>
                  <a:cubicBezTo>
                    <a:pt x="302" y="1304"/>
                    <a:pt x="301" y="1326"/>
                    <a:pt x="299" y="1349"/>
                  </a:cubicBezTo>
                  <a:cubicBezTo>
                    <a:pt x="299" y="1350"/>
                    <a:pt x="299" y="1351"/>
                    <a:pt x="298" y="1352"/>
                  </a:cubicBezTo>
                  <a:cubicBezTo>
                    <a:pt x="296" y="1352"/>
                    <a:pt x="296" y="1351"/>
                    <a:pt x="296" y="1350"/>
                  </a:cubicBezTo>
                  <a:cubicBezTo>
                    <a:pt x="296" y="1323"/>
                    <a:pt x="296" y="1296"/>
                    <a:pt x="296" y="1269"/>
                  </a:cubicBezTo>
                  <a:cubicBezTo>
                    <a:pt x="297" y="1246"/>
                    <a:pt x="298" y="1247"/>
                    <a:pt x="294" y="1225"/>
                  </a:cubicBezTo>
                  <a:cubicBezTo>
                    <a:pt x="293" y="1224"/>
                    <a:pt x="293" y="1223"/>
                    <a:pt x="293" y="1222"/>
                  </a:cubicBezTo>
                  <a:cubicBezTo>
                    <a:pt x="291" y="1229"/>
                    <a:pt x="290" y="1212"/>
                    <a:pt x="290" y="1219"/>
                  </a:cubicBezTo>
                  <a:cubicBezTo>
                    <a:pt x="288" y="1251"/>
                    <a:pt x="287" y="1283"/>
                    <a:pt x="285" y="1315"/>
                  </a:cubicBezTo>
                  <a:cubicBezTo>
                    <a:pt x="285" y="1320"/>
                    <a:pt x="284" y="1324"/>
                    <a:pt x="283" y="1329"/>
                  </a:cubicBezTo>
                  <a:cubicBezTo>
                    <a:pt x="282" y="1329"/>
                    <a:pt x="281" y="1329"/>
                    <a:pt x="280" y="1329"/>
                  </a:cubicBezTo>
                  <a:cubicBezTo>
                    <a:pt x="279" y="1298"/>
                    <a:pt x="277" y="1267"/>
                    <a:pt x="277" y="1235"/>
                  </a:cubicBezTo>
                  <a:cubicBezTo>
                    <a:pt x="277" y="1204"/>
                    <a:pt x="279" y="1197"/>
                    <a:pt x="279" y="1166"/>
                  </a:cubicBezTo>
                  <a:cubicBezTo>
                    <a:pt x="279" y="1166"/>
                    <a:pt x="278" y="1166"/>
                    <a:pt x="277" y="1166"/>
                  </a:cubicBezTo>
                  <a:cubicBezTo>
                    <a:pt x="268" y="1234"/>
                    <a:pt x="269" y="1362"/>
                    <a:pt x="262" y="1430"/>
                  </a:cubicBezTo>
                  <a:cubicBezTo>
                    <a:pt x="260" y="1430"/>
                    <a:pt x="259" y="1430"/>
                    <a:pt x="258" y="1430"/>
                  </a:cubicBezTo>
                  <a:cubicBezTo>
                    <a:pt x="260" y="1338"/>
                    <a:pt x="263" y="1269"/>
                    <a:pt x="266" y="1177"/>
                  </a:cubicBezTo>
                  <a:cubicBezTo>
                    <a:pt x="265" y="1177"/>
                    <a:pt x="264" y="1177"/>
                    <a:pt x="263" y="1177"/>
                  </a:cubicBezTo>
                  <a:cubicBezTo>
                    <a:pt x="259" y="1241"/>
                    <a:pt x="256" y="1281"/>
                    <a:pt x="252" y="1345"/>
                  </a:cubicBezTo>
                  <a:cubicBezTo>
                    <a:pt x="251" y="1345"/>
                    <a:pt x="249" y="1345"/>
                    <a:pt x="248" y="1345"/>
                  </a:cubicBezTo>
                  <a:cubicBezTo>
                    <a:pt x="247" y="1311"/>
                    <a:pt x="245" y="1301"/>
                    <a:pt x="244" y="1267"/>
                  </a:cubicBezTo>
                  <a:cubicBezTo>
                    <a:pt x="243" y="1267"/>
                    <a:pt x="243" y="1267"/>
                    <a:pt x="242" y="1267"/>
                  </a:cubicBezTo>
                  <a:cubicBezTo>
                    <a:pt x="242" y="1269"/>
                    <a:pt x="241" y="1271"/>
                    <a:pt x="241" y="1272"/>
                  </a:cubicBezTo>
                  <a:cubicBezTo>
                    <a:pt x="239" y="1295"/>
                    <a:pt x="238" y="1293"/>
                    <a:pt x="237" y="1315"/>
                  </a:cubicBezTo>
                  <a:cubicBezTo>
                    <a:pt x="235" y="1335"/>
                    <a:pt x="234" y="1354"/>
                    <a:pt x="233" y="1374"/>
                  </a:cubicBezTo>
                  <a:cubicBezTo>
                    <a:pt x="233" y="1375"/>
                    <a:pt x="231" y="1377"/>
                    <a:pt x="231" y="1378"/>
                  </a:cubicBezTo>
                  <a:cubicBezTo>
                    <a:pt x="230" y="1378"/>
                    <a:pt x="229" y="1378"/>
                    <a:pt x="228" y="1378"/>
                  </a:cubicBezTo>
                  <a:cubicBezTo>
                    <a:pt x="230" y="1311"/>
                    <a:pt x="232" y="1268"/>
                    <a:pt x="234" y="1200"/>
                  </a:cubicBezTo>
                  <a:cubicBezTo>
                    <a:pt x="233" y="1200"/>
                    <a:pt x="232" y="1200"/>
                    <a:pt x="231" y="1200"/>
                  </a:cubicBezTo>
                  <a:cubicBezTo>
                    <a:pt x="231" y="1206"/>
                    <a:pt x="230" y="1211"/>
                    <a:pt x="229" y="1217"/>
                  </a:cubicBezTo>
                  <a:cubicBezTo>
                    <a:pt x="227" y="1245"/>
                    <a:pt x="225" y="1272"/>
                    <a:pt x="223" y="1300"/>
                  </a:cubicBezTo>
                  <a:cubicBezTo>
                    <a:pt x="221" y="1340"/>
                    <a:pt x="218" y="1356"/>
                    <a:pt x="215" y="1396"/>
                  </a:cubicBezTo>
                  <a:cubicBezTo>
                    <a:pt x="215" y="1398"/>
                    <a:pt x="214" y="1400"/>
                    <a:pt x="213" y="1402"/>
                  </a:cubicBezTo>
                  <a:cubicBezTo>
                    <a:pt x="211" y="1401"/>
                    <a:pt x="211" y="1401"/>
                    <a:pt x="211" y="1401"/>
                  </a:cubicBezTo>
                  <a:cubicBezTo>
                    <a:pt x="211" y="1370"/>
                    <a:pt x="212" y="1339"/>
                    <a:pt x="213" y="1309"/>
                  </a:cubicBezTo>
                  <a:cubicBezTo>
                    <a:pt x="213" y="1294"/>
                    <a:pt x="214" y="1302"/>
                    <a:pt x="214" y="1287"/>
                  </a:cubicBezTo>
                  <a:cubicBezTo>
                    <a:pt x="214" y="1285"/>
                    <a:pt x="212" y="1282"/>
                    <a:pt x="211" y="1280"/>
                  </a:cubicBezTo>
                  <a:cubicBezTo>
                    <a:pt x="210" y="1280"/>
                    <a:pt x="210" y="1280"/>
                    <a:pt x="209" y="1280"/>
                  </a:cubicBezTo>
                  <a:cubicBezTo>
                    <a:pt x="209" y="1281"/>
                    <a:pt x="208" y="1281"/>
                    <a:pt x="208" y="1282"/>
                  </a:cubicBezTo>
                  <a:cubicBezTo>
                    <a:pt x="205" y="1295"/>
                    <a:pt x="209" y="1310"/>
                    <a:pt x="201" y="1323"/>
                  </a:cubicBezTo>
                  <a:cubicBezTo>
                    <a:pt x="198" y="1328"/>
                    <a:pt x="199" y="1310"/>
                    <a:pt x="199" y="1315"/>
                  </a:cubicBezTo>
                  <a:cubicBezTo>
                    <a:pt x="198" y="1318"/>
                    <a:pt x="198" y="1322"/>
                    <a:pt x="197" y="1325"/>
                  </a:cubicBezTo>
                  <a:cubicBezTo>
                    <a:pt x="196" y="1325"/>
                    <a:pt x="195" y="1325"/>
                    <a:pt x="194" y="1325"/>
                  </a:cubicBezTo>
                  <a:cubicBezTo>
                    <a:pt x="191" y="1248"/>
                    <a:pt x="199" y="1196"/>
                    <a:pt x="199" y="1120"/>
                  </a:cubicBezTo>
                  <a:cubicBezTo>
                    <a:pt x="198" y="1120"/>
                    <a:pt x="198" y="1121"/>
                    <a:pt x="198" y="1122"/>
                  </a:cubicBezTo>
                  <a:cubicBezTo>
                    <a:pt x="196" y="1151"/>
                    <a:pt x="195" y="1179"/>
                    <a:pt x="193" y="1208"/>
                  </a:cubicBezTo>
                  <a:cubicBezTo>
                    <a:pt x="192" y="1224"/>
                    <a:pt x="191" y="1239"/>
                    <a:pt x="189" y="1254"/>
                  </a:cubicBezTo>
                  <a:cubicBezTo>
                    <a:pt x="189" y="1255"/>
                    <a:pt x="188" y="1256"/>
                    <a:pt x="188" y="1257"/>
                  </a:cubicBezTo>
                  <a:cubicBezTo>
                    <a:pt x="187" y="1257"/>
                    <a:pt x="186" y="1256"/>
                    <a:pt x="186" y="1256"/>
                  </a:cubicBezTo>
                  <a:cubicBezTo>
                    <a:pt x="186" y="1241"/>
                    <a:pt x="186" y="1226"/>
                    <a:pt x="186" y="1210"/>
                  </a:cubicBezTo>
                  <a:cubicBezTo>
                    <a:pt x="184" y="1210"/>
                    <a:pt x="183" y="1210"/>
                    <a:pt x="182" y="1210"/>
                  </a:cubicBezTo>
                  <a:cubicBezTo>
                    <a:pt x="177" y="1289"/>
                    <a:pt x="171" y="1344"/>
                    <a:pt x="166" y="1423"/>
                  </a:cubicBezTo>
                  <a:cubicBezTo>
                    <a:pt x="165" y="1423"/>
                    <a:pt x="164" y="1423"/>
                    <a:pt x="164" y="1423"/>
                  </a:cubicBezTo>
                  <a:cubicBezTo>
                    <a:pt x="160" y="1359"/>
                    <a:pt x="166" y="1319"/>
                    <a:pt x="167" y="1255"/>
                  </a:cubicBezTo>
                  <a:cubicBezTo>
                    <a:pt x="166" y="1262"/>
                    <a:pt x="165" y="1270"/>
                    <a:pt x="165" y="1277"/>
                  </a:cubicBezTo>
                  <a:cubicBezTo>
                    <a:pt x="163" y="1308"/>
                    <a:pt x="162" y="1316"/>
                    <a:pt x="160" y="1347"/>
                  </a:cubicBezTo>
                  <a:cubicBezTo>
                    <a:pt x="160" y="1349"/>
                    <a:pt x="159" y="1352"/>
                    <a:pt x="159" y="1354"/>
                  </a:cubicBezTo>
                  <a:cubicBezTo>
                    <a:pt x="158" y="1354"/>
                    <a:pt x="157" y="1354"/>
                    <a:pt x="156" y="1354"/>
                  </a:cubicBezTo>
                  <a:cubicBezTo>
                    <a:pt x="152" y="1310"/>
                    <a:pt x="158" y="1290"/>
                    <a:pt x="154" y="1246"/>
                  </a:cubicBezTo>
                  <a:cubicBezTo>
                    <a:pt x="154" y="1247"/>
                    <a:pt x="154" y="1248"/>
                    <a:pt x="153" y="1249"/>
                  </a:cubicBezTo>
                  <a:cubicBezTo>
                    <a:pt x="151" y="1281"/>
                    <a:pt x="150" y="1289"/>
                    <a:pt x="148" y="1322"/>
                  </a:cubicBezTo>
                  <a:cubicBezTo>
                    <a:pt x="146" y="1343"/>
                    <a:pt x="144" y="1365"/>
                    <a:pt x="143" y="1387"/>
                  </a:cubicBezTo>
                  <a:cubicBezTo>
                    <a:pt x="143" y="1389"/>
                    <a:pt x="141" y="1390"/>
                    <a:pt x="140" y="1391"/>
                  </a:cubicBezTo>
                  <a:cubicBezTo>
                    <a:pt x="138" y="1389"/>
                    <a:pt x="138" y="1387"/>
                    <a:pt x="138" y="1385"/>
                  </a:cubicBezTo>
                  <a:cubicBezTo>
                    <a:pt x="138" y="1377"/>
                    <a:pt x="139" y="1369"/>
                    <a:pt x="139" y="1361"/>
                  </a:cubicBezTo>
                  <a:cubicBezTo>
                    <a:pt x="139" y="1333"/>
                    <a:pt x="139" y="1329"/>
                    <a:pt x="140" y="1301"/>
                  </a:cubicBezTo>
                  <a:cubicBezTo>
                    <a:pt x="142" y="1226"/>
                    <a:pt x="127" y="1154"/>
                    <a:pt x="130" y="1078"/>
                  </a:cubicBezTo>
                  <a:cubicBezTo>
                    <a:pt x="134" y="993"/>
                    <a:pt x="135" y="900"/>
                    <a:pt x="131" y="815"/>
                  </a:cubicBezTo>
                  <a:cubicBezTo>
                    <a:pt x="130" y="774"/>
                    <a:pt x="140" y="743"/>
                    <a:pt x="138" y="703"/>
                  </a:cubicBezTo>
                  <a:cubicBezTo>
                    <a:pt x="138" y="695"/>
                    <a:pt x="139" y="682"/>
                    <a:pt x="138" y="676"/>
                  </a:cubicBezTo>
                  <a:cubicBezTo>
                    <a:pt x="138" y="687"/>
                    <a:pt x="138" y="699"/>
                    <a:pt x="138" y="712"/>
                  </a:cubicBezTo>
                  <a:cubicBezTo>
                    <a:pt x="138" y="825"/>
                    <a:pt x="139" y="937"/>
                    <a:pt x="132" y="1050"/>
                  </a:cubicBezTo>
                  <a:cubicBezTo>
                    <a:pt x="128" y="1112"/>
                    <a:pt x="125" y="1175"/>
                    <a:pt x="122" y="1237"/>
                  </a:cubicBezTo>
                  <a:cubicBezTo>
                    <a:pt x="119" y="1286"/>
                    <a:pt x="116" y="1371"/>
                    <a:pt x="113" y="1420"/>
                  </a:cubicBezTo>
                  <a:cubicBezTo>
                    <a:pt x="112" y="1430"/>
                    <a:pt x="111" y="1440"/>
                    <a:pt x="109" y="1451"/>
                  </a:cubicBezTo>
                  <a:cubicBezTo>
                    <a:pt x="109" y="1452"/>
                    <a:pt x="108" y="1453"/>
                    <a:pt x="107" y="1454"/>
                  </a:cubicBezTo>
                  <a:cubicBezTo>
                    <a:pt x="106" y="1454"/>
                    <a:pt x="106" y="1478"/>
                    <a:pt x="105" y="1478"/>
                  </a:cubicBezTo>
                  <a:cubicBezTo>
                    <a:pt x="105" y="1476"/>
                    <a:pt x="106" y="1475"/>
                    <a:pt x="106" y="1474"/>
                  </a:cubicBezTo>
                  <a:cubicBezTo>
                    <a:pt x="105" y="1463"/>
                    <a:pt x="104" y="1452"/>
                    <a:pt x="104" y="1441"/>
                  </a:cubicBezTo>
                  <a:cubicBezTo>
                    <a:pt x="103" y="1392"/>
                    <a:pt x="107" y="1343"/>
                    <a:pt x="106" y="1295"/>
                  </a:cubicBezTo>
                  <a:cubicBezTo>
                    <a:pt x="106" y="1229"/>
                    <a:pt x="101" y="1117"/>
                    <a:pt x="105" y="1051"/>
                  </a:cubicBezTo>
                  <a:cubicBezTo>
                    <a:pt x="109" y="972"/>
                    <a:pt x="102" y="859"/>
                    <a:pt x="112" y="778"/>
                  </a:cubicBezTo>
                  <a:cubicBezTo>
                    <a:pt x="112" y="771"/>
                    <a:pt x="114" y="783"/>
                    <a:pt x="114" y="776"/>
                  </a:cubicBezTo>
                  <a:cubicBezTo>
                    <a:pt x="113" y="777"/>
                    <a:pt x="113" y="778"/>
                    <a:pt x="113" y="779"/>
                  </a:cubicBezTo>
                  <a:cubicBezTo>
                    <a:pt x="111" y="827"/>
                    <a:pt x="110" y="875"/>
                    <a:pt x="109" y="923"/>
                  </a:cubicBezTo>
                  <a:cubicBezTo>
                    <a:pt x="108" y="966"/>
                    <a:pt x="107" y="1009"/>
                    <a:pt x="105" y="1051"/>
                  </a:cubicBezTo>
                  <a:cubicBezTo>
                    <a:pt x="101" y="1112"/>
                    <a:pt x="96" y="1232"/>
                    <a:pt x="92" y="1292"/>
                  </a:cubicBezTo>
                  <a:cubicBezTo>
                    <a:pt x="90" y="1316"/>
                    <a:pt x="89" y="1340"/>
                    <a:pt x="87" y="1364"/>
                  </a:cubicBezTo>
                  <a:cubicBezTo>
                    <a:pt x="86" y="1374"/>
                    <a:pt x="78" y="1385"/>
                    <a:pt x="79" y="1395"/>
                  </a:cubicBezTo>
                  <a:cubicBezTo>
                    <a:pt x="79" y="1397"/>
                    <a:pt x="79" y="1398"/>
                    <a:pt x="78" y="1399"/>
                  </a:cubicBezTo>
                  <a:cubicBezTo>
                    <a:pt x="78" y="1399"/>
                    <a:pt x="77" y="1399"/>
                    <a:pt x="77" y="1399"/>
                  </a:cubicBezTo>
                  <a:cubicBezTo>
                    <a:pt x="76" y="1390"/>
                    <a:pt x="75" y="1380"/>
                    <a:pt x="74" y="1371"/>
                  </a:cubicBezTo>
                  <a:cubicBezTo>
                    <a:pt x="74" y="1371"/>
                    <a:pt x="74" y="1371"/>
                    <a:pt x="73" y="1371"/>
                  </a:cubicBezTo>
                  <a:cubicBezTo>
                    <a:pt x="72" y="1388"/>
                    <a:pt x="70" y="1405"/>
                    <a:pt x="69" y="1423"/>
                  </a:cubicBezTo>
                  <a:cubicBezTo>
                    <a:pt x="68" y="1423"/>
                    <a:pt x="66" y="1423"/>
                    <a:pt x="65" y="1423"/>
                  </a:cubicBezTo>
                  <a:cubicBezTo>
                    <a:pt x="64" y="1351"/>
                    <a:pt x="71" y="1220"/>
                    <a:pt x="72" y="1149"/>
                  </a:cubicBezTo>
                  <a:cubicBezTo>
                    <a:pt x="71" y="1157"/>
                    <a:pt x="70" y="1165"/>
                    <a:pt x="70" y="1173"/>
                  </a:cubicBezTo>
                  <a:cubicBezTo>
                    <a:pt x="66" y="1217"/>
                    <a:pt x="63" y="1321"/>
                    <a:pt x="60" y="1366"/>
                  </a:cubicBezTo>
                  <a:cubicBezTo>
                    <a:pt x="59" y="1383"/>
                    <a:pt x="58" y="1399"/>
                    <a:pt x="56" y="1415"/>
                  </a:cubicBezTo>
                  <a:cubicBezTo>
                    <a:pt x="56" y="1416"/>
                    <a:pt x="54" y="1417"/>
                    <a:pt x="53" y="1418"/>
                  </a:cubicBezTo>
                  <a:cubicBezTo>
                    <a:pt x="52" y="1417"/>
                    <a:pt x="51" y="1416"/>
                    <a:pt x="51" y="1415"/>
                  </a:cubicBezTo>
                  <a:cubicBezTo>
                    <a:pt x="51" y="1411"/>
                    <a:pt x="51" y="1407"/>
                    <a:pt x="51" y="1403"/>
                  </a:cubicBezTo>
                  <a:cubicBezTo>
                    <a:pt x="52" y="1388"/>
                    <a:pt x="53" y="1374"/>
                    <a:pt x="53" y="1359"/>
                  </a:cubicBezTo>
                  <a:cubicBezTo>
                    <a:pt x="53" y="1349"/>
                    <a:pt x="53" y="1339"/>
                    <a:pt x="53" y="1330"/>
                  </a:cubicBezTo>
                  <a:cubicBezTo>
                    <a:pt x="52" y="1333"/>
                    <a:pt x="51" y="1339"/>
                    <a:pt x="50" y="1344"/>
                  </a:cubicBezTo>
                  <a:cubicBezTo>
                    <a:pt x="50" y="1344"/>
                    <a:pt x="49" y="1344"/>
                    <a:pt x="48" y="1344"/>
                  </a:cubicBezTo>
                  <a:cubicBezTo>
                    <a:pt x="45" y="1308"/>
                    <a:pt x="48" y="1212"/>
                    <a:pt x="50" y="1176"/>
                  </a:cubicBezTo>
                  <a:cubicBezTo>
                    <a:pt x="51" y="1140"/>
                    <a:pt x="53" y="1104"/>
                    <a:pt x="55" y="1068"/>
                  </a:cubicBezTo>
                  <a:cubicBezTo>
                    <a:pt x="54" y="1068"/>
                    <a:pt x="74" y="1068"/>
                    <a:pt x="73" y="1068"/>
                  </a:cubicBezTo>
                  <a:cubicBezTo>
                    <a:pt x="67" y="1158"/>
                    <a:pt x="40" y="1307"/>
                    <a:pt x="34" y="1397"/>
                  </a:cubicBezTo>
                  <a:cubicBezTo>
                    <a:pt x="32" y="1397"/>
                    <a:pt x="31" y="1397"/>
                    <a:pt x="30" y="1397"/>
                  </a:cubicBezTo>
                  <a:cubicBezTo>
                    <a:pt x="30" y="1385"/>
                    <a:pt x="30" y="1373"/>
                    <a:pt x="30" y="1362"/>
                  </a:cubicBezTo>
                  <a:cubicBezTo>
                    <a:pt x="29" y="1362"/>
                    <a:pt x="28" y="1362"/>
                    <a:pt x="27" y="1362"/>
                  </a:cubicBezTo>
                  <a:cubicBezTo>
                    <a:pt x="26" y="1364"/>
                    <a:pt x="25" y="1366"/>
                    <a:pt x="24" y="1368"/>
                  </a:cubicBezTo>
                  <a:cubicBezTo>
                    <a:pt x="23" y="1368"/>
                    <a:pt x="22" y="1368"/>
                    <a:pt x="21" y="1368"/>
                  </a:cubicBezTo>
                  <a:cubicBezTo>
                    <a:pt x="22" y="1241"/>
                    <a:pt x="56" y="1054"/>
                    <a:pt x="58" y="928"/>
                  </a:cubicBezTo>
                  <a:cubicBezTo>
                    <a:pt x="54" y="976"/>
                    <a:pt x="52" y="1023"/>
                    <a:pt x="48" y="1071"/>
                  </a:cubicBezTo>
                  <a:cubicBezTo>
                    <a:pt x="45" y="1119"/>
                    <a:pt x="20" y="1227"/>
                    <a:pt x="17" y="1275"/>
                  </a:cubicBezTo>
                  <a:cubicBezTo>
                    <a:pt x="13" y="1323"/>
                    <a:pt x="8" y="1370"/>
                    <a:pt x="4" y="1418"/>
                  </a:cubicBezTo>
                  <a:cubicBezTo>
                    <a:pt x="4" y="1418"/>
                    <a:pt x="3" y="1418"/>
                    <a:pt x="2" y="1418"/>
                  </a:cubicBezTo>
                  <a:cubicBezTo>
                    <a:pt x="2" y="1417"/>
                    <a:pt x="1" y="1416"/>
                    <a:pt x="1" y="1416"/>
                  </a:cubicBezTo>
                  <a:cubicBezTo>
                    <a:pt x="1" y="1400"/>
                    <a:pt x="0" y="1385"/>
                    <a:pt x="1" y="1369"/>
                  </a:cubicBezTo>
                  <a:cubicBezTo>
                    <a:pt x="4" y="1319"/>
                    <a:pt x="8" y="1209"/>
                    <a:pt x="11" y="1158"/>
                  </a:cubicBezTo>
                  <a:cubicBezTo>
                    <a:pt x="15" y="1103"/>
                    <a:pt x="40" y="1047"/>
                    <a:pt x="43" y="992"/>
                  </a:cubicBezTo>
                  <a:cubicBezTo>
                    <a:pt x="45" y="939"/>
                    <a:pt x="46" y="886"/>
                    <a:pt x="47" y="834"/>
                  </a:cubicBezTo>
                  <a:cubicBezTo>
                    <a:pt x="48" y="789"/>
                    <a:pt x="58" y="744"/>
                    <a:pt x="58" y="700"/>
                  </a:cubicBezTo>
                  <a:cubicBezTo>
                    <a:pt x="59" y="636"/>
                    <a:pt x="60" y="572"/>
                    <a:pt x="60" y="507"/>
                  </a:cubicBezTo>
                  <a:cubicBezTo>
                    <a:pt x="60" y="503"/>
                    <a:pt x="58" y="498"/>
                    <a:pt x="57" y="493"/>
                  </a:cubicBezTo>
                  <a:cubicBezTo>
                    <a:pt x="57" y="492"/>
                    <a:pt x="57" y="490"/>
                    <a:pt x="58" y="489"/>
                  </a:cubicBezTo>
                  <a:cubicBezTo>
                    <a:pt x="58" y="487"/>
                    <a:pt x="60" y="485"/>
                    <a:pt x="61" y="483"/>
                  </a:cubicBezTo>
                  <a:cubicBezTo>
                    <a:pt x="61" y="479"/>
                    <a:pt x="61" y="475"/>
                    <a:pt x="61" y="471"/>
                  </a:cubicBezTo>
                  <a:cubicBezTo>
                    <a:pt x="59" y="429"/>
                    <a:pt x="58" y="387"/>
                    <a:pt x="55" y="346"/>
                  </a:cubicBezTo>
                  <a:cubicBezTo>
                    <a:pt x="52" y="313"/>
                    <a:pt x="58" y="280"/>
                    <a:pt x="54" y="247"/>
                  </a:cubicBezTo>
                  <a:lnTo>
                    <a:pt x="57" y="237"/>
                  </a:lnTo>
                  <a:close/>
                  <a:moveTo>
                    <a:pt x="61" y="903"/>
                  </a:moveTo>
                  <a:cubicBezTo>
                    <a:pt x="61" y="903"/>
                    <a:pt x="61" y="903"/>
                    <a:pt x="60" y="903"/>
                  </a:cubicBezTo>
                  <a:cubicBezTo>
                    <a:pt x="59" y="934"/>
                    <a:pt x="58" y="965"/>
                    <a:pt x="56" y="996"/>
                  </a:cubicBezTo>
                  <a:cubicBezTo>
                    <a:pt x="57" y="996"/>
                    <a:pt x="57" y="996"/>
                    <a:pt x="58" y="996"/>
                  </a:cubicBezTo>
                  <a:cubicBezTo>
                    <a:pt x="59" y="965"/>
                    <a:pt x="60" y="934"/>
                    <a:pt x="61" y="903"/>
                  </a:cubicBezTo>
                  <a:close/>
                  <a:moveTo>
                    <a:pt x="56" y="1026"/>
                  </a:moveTo>
                  <a:cubicBezTo>
                    <a:pt x="56" y="1026"/>
                    <a:pt x="56" y="1026"/>
                    <a:pt x="56" y="1026"/>
                  </a:cubicBezTo>
                  <a:cubicBezTo>
                    <a:pt x="56" y="1018"/>
                    <a:pt x="56" y="1010"/>
                    <a:pt x="56" y="1002"/>
                  </a:cubicBezTo>
                  <a:cubicBezTo>
                    <a:pt x="56" y="1002"/>
                    <a:pt x="56" y="1002"/>
                    <a:pt x="56" y="1002"/>
                  </a:cubicBezTo>
                  <a:cubicBezTo>
                    <a:pt x="56" y="1010"/>
                    <a:pt x="56" y="1018"/>
                    <a:pt x="56" y="1026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2"/>
            <p:cNvSpPr txBox="1"/>
            <p:nvPr/>
          </p:nvSpPr>
          <p:spPr>
            <a:xfrm>
              <a:off x="3394075" y="2189162"/>
              <a:ext cx="13208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670300" y="4262437"/>
              <a:ext cx="484187" cy="703262"/>
            </a:xfrm>
            <a:custGeom>
              <a:avLst/>
              <a:gdLst/>
              <a:ahLst/>
              <a:cxnLst/>
              <a:rect l="l" t="t" r="r" b="b"/>
              <a:pathLst>
                <a:path w="117" h="170" extrusionOk="0">
                  <a:moveTo>
                    <a:pt x="117" y="113"/>
                  </a:moveTo>
                  <a:cubicBezTo>
                    <a:pt x="117" y="95"/>
                    <a:pt x="103" y="81"/>
                    <a:pt x="76" y="75"/>
                  </a:cubicBezTo>
                  <a:cubicBezTo>
                    <a:pt x="73" y="74"/>
                    <a:pt x="58" y="70"/>
                    <a:pt x="55" y="69"/>
                  </a:cubicBezTo>
                  <a:cubicBezTo>
                    <a:pt x="34" y="64"/>
                    <a:pt x="28" y="61"/>
                    <a:pt x="28" y="55"/>
                  </a:cubicBezTo>
                  <a:cubicBezTo>
                    <a:pt x="28" y="49"/>
                    <a:pt x="36" y="42"/>
                    <a:pt x="57" y="42"/>
                  </a:cubicBezTo>
                  <a:cubicBezTo>
                    <a:pt x="72" y="42"/>
                    <a:pt x="87" y="54"/>
                    <a:pt x="87" y="54"/>
                  </a:cubicBezTo>
                  <a:cubicBezTo>
                    <a:pt x="93" y="58"/>
                    <a:pt x="97" y="57"/>
                    <a:pt x="102" y="53"/>
                  </a:cubicBezTo>
                  <a:cubicBezTo>
                    <a:pt x="102" y="53"/>
                    <a:pt x="108" y="47"/>
                    <a:pt x="108" y="42"/>
                  </a:cubicBezTo>
                  <a:cubicBezTo>
                    <a:pt x="108" y="34"/>
                    <a:pt x="90" y="23"/>
                    <a:pt x="71" y="19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7" y="0"/>
                    <a:pt x="6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6" y="6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16" y="22"/>
                    <a:pt x="0" y="37"/>
                    <a:pt x="0" y="56"/>
                  </a:cubicBezTo>
                  <a:cubicBezTo>
                    <a:pt x="0" y="78"/>
                    <a:pt x="21" y="87"/>
                    <a:pt x="44" y="93"/>
                  </a:cubicBezTo>
                  <a:cubicBezTo>
                    <a:pt x="47" y="93"/>
                    <a:pt x="65" y="98"/>
                    <a:pt x="68" y="99"/>
                  </a:cubicBezTo>
                  <a:cubicBezTo>
                    <a:pt x="85" y="103"/>
                    <a:pt x="89" y="109"/>
                    <a:pt x="89" y="113"/>
                  </a:cubicBezTo>
                  <a:cubicBezTo>
                    <a:pt x="89" y="121"/>
                    <a:pt x="81" y="127"/>
                    <a:pt x="60" y="127"/>
                  </a:cubicBezTo>
                  <a:cubicBezTo>
                    <a:pt x="45" y="127"/>
                    <a:pt x="24" y="115"/>
                    <a:pt x="24" y="115"/>
                  </a:cubicBezTo>
                  <a:cubicBezTo>
                    <a:pt x="18" y="111"/>
                    <a:pt x="13" y="112"/>
                    <a:pt x="8" y="118"/>
                  </a:cubicBezTo>
                  <a:cubicBezTo>
                    <a:pt x="8" y="118"/>
                    <a:pt x="4" y="122"/>
                    <a:pt x="4" y="127"/>
                  </a:cubicBezTo>
                  <a:cubicBezTo>
                    <a:pt x="4" y="136"/>
                    <a:pt x="26" y="146"/>
                    <a:pt x="46" y="15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7"/>
                    <a:pt x="50" y="170"/>
                    <a:pt x="54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7" y="170"/>
                    <a:pt x="71" y="167"/>
                    <a:pt x="71" y="164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102" y="148"/>
                    <a:pt x="117" y="131"/>
                    <a:pt x="117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2"/>
            <p:cNvSpPr txBox="1"/>
            <p:nvPr/>
          </p:nvSpPr>
          <p:spPr>
            <a:xfrm>
              <a:off x="322738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073BDE0E-CB92-5944-A7B2-BE1F2FFDC45C}"/>
              </a:ext>
            </a:extLst>
          </p:cNvPr>
          <p:cNvGrpSpPr/>
          <p:nvPr/>
        </p:nvGrpSpPr>
        <p:grpSpPr>
          <a:xfrm>
            <a:off x="5327650" y="590550"/>
            <a:ext cx="1730375" cy="5821362"/>
            <a:chOff x="5327650" y="590550"/>
            <a:chExt cx="1730375" cy="5821362"/>
          </a:xfrm>
        </p:grpSpPr>
        <p:sp>
          <p:nvSpPr>
            <p:cNvPr id="510" name="Google Shape;510;p32"/>
            <p:cNvSpPr/>
            <p:nvPr/>
          </p:nvSpPr>
          <p:spPr>
            <a:xfrm>
              <a:off x="5327650" y="590550"/>
              <a:ext cx="1730375" cy="5821362"/>
            </a:xfrm>
            <a:custGeom>
              <a:avLst/>
              <a:gdLst/>
              <a:ahLst/>
              <a:cxnLst/>
              <a:rect l="l" t="t" r="r" b="b"/>
              <a:pathLst>
                <a:path w="418" h="1405" extrusionOk="0">
                  <a:moveTo>
                    <a:pt x="413" y="856"/>
                  </a:moveTo>
                  <a:cubicBezTo>
                    <a:pt x="413" y="856"/>
                    <a:pt x="412" y="855"/>
                    <a:pt x="411" y="855"/>
                  </a:cubicBezTo>
                  <a:cubicBezTo>
                    <a:pt x="410" y="857"/>
                    <a:pt x="408" y="859"/>
                    <a:pt x="408" y="861"/>
                  </a:cubicBezTo>
                  <a:cubicBezTo>
                    <a:pt x="407" y="870"/>
                    <a:pt x="406" y="878"/>
                    <a:pt x="406" y="886"/>
                  </a:cubicBezTo>
                  <a:cubicBezTo>
                    <a:pt x="406" y="896"/>
                    <a:pt x="406" y="905"/>
                    <a:pt x="406" y="915"/>
                  </a:cubicBezTo>
                  <a:cubicBezTo>
                    <a:pt x="405" y="915"/>
                    <a:pt x="404" y="915"/>
                    <a:pt x="403" y="915"/>
                  </a:cubicBezTo>
                  <a:cubicBezTo>
                    <a:pt x="403" y="789"/>
                    <a:pt x="403" y="663"/>
                    <a:pt x="403" y="537"/>
                  </a:cubicBezTo>
                  <a:cubicBezTo>
                    <a:pt x="402" y="537"/>
                    <a:pt x="401" y="537"/>
                    <a:pt x="399" y="537"/>
                  </a:cubicBezTo>
                  <a:cubicBezTo>
                    <a:pt x="399" y="696"/>
                    <a:pt x="398" y="855"/>
                    <a:pt x="398" y="1014"/>
                  </a:cubicBezTo>
                  <a:cubicBezTo>
                    <a:pt x="399" y="1008"/>
                    <a:pt x="400" y="1002"/>
                    <a:pt x="400" y="996"/>
                  </a:cubicBezTo>
                  <a:cubicBezTo>
                    <a:pt x="401" y="977"/>
                    <a:pt x="402" y="958"/>
                    <a:pt x="403" y="939"/>
                  </a:cubicBezTo>
                  <a:cubicBezTo>
                    <a:pt x="404" y="935"/>
                    <a:pt x="405" y="934"/>
                    <a:pt x="414" y="936"/>
                  </a:cubicBezTo>
                  <a:cubicBezTo>
                    <a:pt x="411" y="937"/>
                    <a:pt x="409" y="938"/>
                    <a:pt x="405" y="939"/>
                  </a:cubicBezTo>
                  <a:cubicBezTo>
                    <a:pt x="409" y="939"/>
                    <a:pt x="411" y="940"/>
                    <a:pt x="415" y="940"/>
                  </a:cubicBezTo>
                  <a:cubicBezTo>
                    <a:pt x="412" y="942"/>
                    <a:pt x="410" y="943"/>
                    <a:pt x="407" y="944"/>
                  </a:cubicBezTo>
                  <a:cubicBezTo>
                    <a:pt x="410" y="944"/>
                    <a:pt x="411" y="945"/>
                    <a:pt x="414" y="945"/>
                  </a:cubicBezTo>
                  <a:cubicBezTo>
                    <a:pt x="411" y="947"/>
                    <a:pt x="409" y="948"/>
                    <a:pt x="406" y="949"/>
                  </a:cubicBezTo>
                  <a:cubicBezTo>
                    <a:pt x="409" y="949"/>
                    <a:pt x="411" y="950"/>
                    <a:pt x="414" y="950"/>
                  </a:cubicBezTo>
                  <a:cubicBezTo>
                    <a:pt x="411" y="952"/>
                    <a:pt x="410" y="953"/>
                    <a:pt x="408" y="954"/>
                  </a:cubicBezTo>
                  <a:cubicBezTo>
                    <a:pt x="410" y="954"/>
                    <a:pt x="411" y="955"/>
                    <a:pt x="413" y="956"/>
                  </a:cubicBezTo>
                  <a:cubicBezTo>
                    <a:pt x="412" y="957"/>
                    <a:pt x="410" y="958"/>
                    <a:pt x="409" y="959"/>
                  </a:cubicBezTo>
                  <a:cubicBezTo>
                    <a:pt x="417" y="960"/>
                    <a:pt x="411" y="962"/>
                    <a:pt x="409" y="964"/>
                  </a:cubicBezTo>
                  <a:cubicBezTo>
                    <a:pt x="418" y="966"/>
                    <a:pt x="409" y="967"/>
                    <a:pt x="408" y="969"/>
                  </a:cubicBezTo>
                  <a:cubicBezTo>
                    <a:pt x="410" y="969"/>
                    <a:pt x="411" y="970"/>
                    <a:pt x="414" y="971"/>
                  </a:cubicBezTo>
                  <a:cubicBezTo>
                    <a:pt x="411" y="972"/>
                    <a:pt x="409" y="973"/>
                    <a:pt x="406" y="973"/>
                  </a:cubicBezTo>
                  <a:cubicBezTo>
                    <a:pt x="410" y="974"/>
                    <a:pt x="411" y="975"/>
                    <a:pt x="413" y="976"/>
                  </a:cubicBezTo>
                  <a:cubicBezTo>
                    <a:pt x="411" y="977"/>
                    <a:pt x="409" y="978"/>
                    <a:pt x="407" y="979"/>
                  </a:cubicBezTo>
                  <a:cubicBezTo>
                    <a:pt x="410" y="979"/>
                    <a:pt x="411" y="980"/>
                    <a:pt x="413" y="980"/>
                  </a:cubicBezTo>
                  <a:cubicBezTo>
                    <a:pt x="411" y="982"/>
                    <a:pt x="409" y="983"/>
                    <a:pt x="407" y="984"/>
                  </a:cubicBezTo>
                  <a:cubicBezTo>
                    <a:pt x="409" y="985"/>
                    <a:pt x="411" y="985"/>
                    <a:pt x="414" y="986"/>
                  </a:cubicBezTo>
                  <a:cubicBezTo>
                    <a:pt x="411" y="987"/>
                    <a:pt x="408" y="988"/>
                    <a:pt x="406" y="988"/>
                  </a:cubicBezTo>
                  <a:cubicBezTo>
                    <a:pt x="406" y="989"/>
                    <a:pt x="407" y="989"/>
                    <a:pt x="408" y="990"/>
                  </a:cubicBezTo>
                  <a:cubicBezTo>
                    <a:pt x="409" y="990"/>
                    <a:pt x="411" y="990"/>
                    <a:pt x="413" y="990"/>
                  </a:cubicBezTo>
                  <a:cubicBezTo>
                    <a:pt x="405" y="995"/>
                    <a:pt x="404" y="999"/>
                    <a:pt x="412" y="1001"/>
                  </a:cubicBezTo>
                  <a:cubicBezTo>
                    <a:pt x="410" y="1002"/>
                    <a:pt x="407" y="1003"/>
                    <a:pt x="406" y="1005"/>
                  </a:cubicBezTo>
                  <a:cubicBezTo>
                    <a:pt x="405" y="1008"/>
                    <a:pt x="404" y="1011"/>
                    <a:pt x="404" y="1014"/>
                  </a:cubicBezTo>
                  <a:cubicBezTo>
                    <a:pt x="403" y="1028"/>
                    <a:pt x="403" y="1042"/>
                    <a:pt x="402" y="1055"/>
                  </a:cubicBezTo>
                  <a:cubicBezTo>
                    <a:pt x="401" y="1078"/>
                    <a:pt x="399" y="1101"/>
                    <a:pt x="398" y="1124"/>
                  </a:cubicBezTo>
                  <a:cubicBezTo>
                    <a:pt x="397" y="1145"/>
                    <a:pt x="396" y="1165"/>
                    <a:pt x="395" y="1186"/>
                  </a:cubicBezTo>
                  <a:cubicBezTo>
                    <a:pt x="395" y="1187"/>
                    <a:pt x="393" y="1188"/>
                    <a:pt x="392" y="1189"/>
                  </a:cubicBezTo>
                  <a:cubicBezTo>
                    <a:pt x="391" y="1184"/>
                    <a:pt x="391" y="1179"/>
                    <a:pt x="391" y="1174"/>
                  </a:cubicBezTo>
                  <a:cubicBezTo>
                    <a:pt x="390" y="1169"/>
                    <a:pt x="390" y="1163"/>
                    <a:pt x="390" y="1157"/>
                  </a:cubicBezTo>
                  <a:cubicBezTo>
                    <a:pt x="390" y="1156"/>
                    <a:pt x="389" y="1155"/>
                    <a:pt x="389" y="1154"/>
                  </a:cubicBezTo>
                  <a:cubicBezTo>
                    <a:pt x="388" y="1155"/>
                    <a:pt x="387" y="1156"/>
                    <a:pt x="387" y="1157"/>
                  </a:cubicBezTo>
                  <a:cubicBezTo>
                    <a:pt x="386" y="1171"/>
                    <a:pt x="385" y="1184"/>
                    <a:pt x="384" y="1198"/>
                  </a:cubicBezTo>
                  <a:cubicBezTo>
                    <a:pt x="383" y="1222"/>
                    <a:pt x="381" y="1247"/>
                    <a:pt x="380" y="1272"/>
                  </a:cubicBezTo>
                  <a:cubicBezTo>
                    <a:pt x="379" y="1288"/>
                    <a:pt x="378" y="1303"/>
                    <a:pt x="377" y="1319"/>
                  </a:cubicBezTo>
                  <a:cubicBezTo>
                    <a:pt x="377" y="1326"/>
                    <a:pt x="375" y="1334"/>
                    <a:pt x="375" y="1342"/>
                  </a:cubicBezTo>
                  <a:cubicBezTo>
                    <a:pt x="375" y="1351"/>
                    <a:pt x="375" y="1360"/>
                    <a:pt x="375" y="1369"/>
                  </a:cubicBezTo>
                  <a:cubicBezTo>
                    <a:pt x="375" y="1371"/>
                    <a:pt x="374" y="1373"/>
                    <a:pt x="374" y="1375"/>
                  </a:cubicBezTo>
                  <a:cubicBezTo>
                    <a:pt x="373" y="1375"/>
                    <a:pt x="373" y="1375"/>
                    <a:pt x="372" y="1375"/>
                  </a:cubicBezTo>
                  <a:cubicBezTo>
                    <a:pt x="371" y="1371"/>
                    <a:pt x="371" y="1366"/>
                    <a:pt x="371" y="1362"/>
                  </a:cubicBezTo>
                  <a:cubicBezTo>
                    <a:pt x="371" y="1343"/>
                    <a:pt x="368" y="1337"/>
                    <a:pt x="364" y="1300"/>
                  </a:cubicBezTo>
                  <a:cubicBezTo>
                    <a:pt x="363" y="1286"/>
                    <a:pt x="360" y="1266"/>
                    <a:pt x="360" y="1252"/>
                  </a:cubicBezTo>
                  <a:cubicBezTo>
                    <a:pt x="362" y="1203"/>
                    <a:pt x="356" y="1183"/>
                    <a:pt x="359" y="1134"/>
                  </a:cubicBezTo>
                  <a:cubicBezTo>
                    <a:pt x="361" y="1086"/>
                    <a:pt x="367" y="1020"/>
                    <a:pt x="367" y="972"/>
                  </a:cubicBezTo>
                  <a:cubicBezTo>
                    <a:pt x="367" y="883"/>
                    <a:pt x="368" y="796"/>
                    <a:pt x="365" y="707"/>
                  </a:cubicBezTo>
                  <a:cubicBezTo>
                    <a:pt x="363" y="658"/>
                    <a:pt x="359" y="609"/>
                    <a:pt x="365" y="558"/>
                  </a:cubicBezTo>
                  <a:cubicBezTo>
                    <a:pt x="365" y="556"/>
                    <a:pt x="365" y="554"/>
                    <a:pt x="364" y="552"/>
                  </a:cubicBezTo>
                  <a:cubicBezTo>
                    <a:pt x="364" y="550"/>
                    <a:pt x="364" y="549"/>
                    <a:pt x="363" y="547"/>
                  </a:cubicBezTo>
                  <a:cubicBezTo>
                    <a:pt x="362" y="548"/>
                    <a:pt x="362" y="548"/>
                    <a:pt x="362" y="548"/>
                  </a:cubicBezTo>
                  <a:cubicBezTo>
                    <a:pt x="363" y="579"/>
                    <a:pt x="364" y="610"/>
                    <a:pt x="365" y="641"/>
                  </a:cubicBezTo>
                  <a:cubicBezTo>
                    <a:pt x="365" y="652"/>
                    <a:pt x="365" y="662"/>
                    <a:pt x="365" y="673"/>
                  </a:cubicBezTo>
                  <a:cubicBezTo>
                    <a:pt x="366" y="692"/>
                    <a:pt x="367" y="711"/>
                    <a:pt x="368" y="730"/>
                  </a:cubicBezTo>
                  <a:cubicBezTo>
                    <a:pt x="368" y="743"/>
                    <a:pt x="367" y="755"/>
                    <a:pt x="367" y="768"/>
                  </a:cubicBezTo>
                  <a:cubicBezTo>
                    <a:pt x="367" y="773"/>
                    <a:pt x="366" y="779"/>
                    <a:pt x="367" y="784"/>
                  </a:cubicBezTo>
                  <a:cubicBezTo>
                    <a:pt x="367" y="790"/>
                    <a:pt x="368" y="796"/>
                    <a:pt x="368" y="802"/>
                  </a:cubicBezTo>
                  <a:cubicBezTo>
                    <a:pt x="368" y="809"/>
                    <a:pt x="368" y="817"/>
                    <a:pt x="368" y="824"/>
                  </a:cubicBezTo>
                  <a:cubicBezTo>
                    <a:pt x="368" y="832"/>
                    <a:pt x="370" y="839"/>
                    <a:pt x="370" y="846"/>
                  </a:cubicBezTo>
                  <a:cubicBezTo>
                    <a:pt x="370" y="848"/>
                    <a:pt x="371" y="850"/>
                    <a:pt x="370" y="852"/>
                  </a:cubicBezTo>
                  <a:cubicBezTo>
                    <a:pt x="369" y="855"/>
                    <a:pt x="367" y="858"/>
                    <a:pt x="368" y="859"/>
                  </a:cubicBezTo>
                  <a:cubicBezTo>
                    <a:pt x="373" y="862"/>
                    <a:pt x="369" y="863"/>
                    <a:pt x="367" y="864"/>
                  </a:cubicBezTo>
                  <a:cubicBezTo>
                    <a:pt x="374" y="866"/>
                    <a:pt x="369" y="868"/>
                    <a:pt x="366" y="869"/>
                  </a:cubicBezTo>
                  <a:cubicBezTo>
                    <a:pt x="375" y="871"/>
                    <a:pt x="369" y="873"/>
                    <a:pt x="367" y="874"/>
                  </a:cubicBezTo>
                  <a:cubicBezTo>
                    <a:pt x="368" y="875"/>
                    <a:pt x="370" y="876"/>
                    <a:pt x="372" y="877"/>
                  </a:cubicBezTo>
                  <a:cubicBezTo>
                    <a:pt x="370" y="878"/>
                    <a:pt x="368" y="878"/>
                    <a:pt x="366" y="879"/>
                  </a:cubicBezTo>
                  <a:cubicBezTo>
                    <a:pt x="368" y="880"/>
                    <a:pt x="369" y="880"/>
                    <a:pt x="371" y="881"/>
                  </a:cubicBezTo>
                  <a:cubicBezTo>
                    <a:pt x="369" y="882"/>
                    <a:pt x="368" y="883"/>
                    <a:pt x="366" y="884"/>
                  </a:cubicBezTo>
                  <a:cubicBezTo>
                    <a:pt x="368" y="885"/>
                    <a:pt x="369" y="886"/>
                    <a:pt x="371" y="886"/>
                  </a:cubicBezTo>
                  <a:cubicBezTo>
                    <a:pt x="369" y="887"/>
                    <a:pt x="368" y="888"/>
                    <a:pt x="366" y="890"/>
                  </a:cubicBezTo>
                  <a:cubicBezTo>
                    <a:pt x="374" y="891"/>
                    <a:pt x="367" y="893"/>
                    <a:pt x="367" y="895"/>
                  </a:cubicBezTo>
                  <a:cubicBezTo>
                    <a:pt x="368" y="896"/>
                    <a:pt x="368" y="897"/>
                    <a:pt x="368" y="898"/>
                  </a:cubicBezTo>
                  <a:cubicBezTo>
                    <a:pt x="368" y="899"/>
                    <a:pt x="367" y="900"/>
                    <a:pt x="367" y="900"/>
                  </a:cubicBezTo>
                  <a:cubicBezTo>
                    <a:pt x="368" y="903"/>
                    <a:pt x="368" y="905"/>
                    <a:pt x="368" y="908"/>
                  </a:cubicBezTo>
                  <a:cubicBezTo>
                    <a:pt x="368" y="910"/>
                    <a:pt x="367" y="913"/>
                    <a:pt x="367" y="915"/>
                  </a:cubicBezTo>
                  <a:cubicBezTo>
                    <a:pt x="367" y="919"/>
                    <a:pt x="368" y="924"/>
                    <a:pt x="368" y="928"/>
                  </a:cubicBezTo>
                  <a:cubicBezTo>
                    <a:pt x="368" y="932"/>
                    <a:pt x="368" y="936"/>
                    <a:pt x="368" y="940"/>
                  </a:cubicBezTo>
                  <a:cubicBezTo>
                    <a:pt x="368" y="944"/>
                    <a:pt x="369" y="948"/>
                    <a:pt x="369" y="952"/>
                  </a:cubicBezTo>
                  <a:cubicBezTo>
                    <a:pt x="369" y="957"/>
                    <a:pt x="367" y="961"/>
                    <a:pt x="367" y="965"/>
                  </a:cubicBezTo>
                  <a:cubicBezTo>
                    <a:pt x="367" y="969"/>
                    <a:pt x="369" y="973"/>
                    <a:pt x="369" y="977"/>
                  </a:cubicBezTo>
                  <a:cubicBezTo>
                    <a:pt x="369" y="984"/>
                    <a:pt x="370" y="990"/>
                    <a:pt x="369" y="997"/>
                  </a:cubicBezTo>
                  <a:cubicBezTo>
                    <a:pt x="369" y="999"/>
                    <a:pt x="368" y="1001"/>
                    <a:pt x="369" y="1003"/>
                  </a:cubicBezTo>
                  <a:cubicBezTo>
                    <a:pt x="369" y="1005"/>
                    <a:pt x="366" y="1008"/>
                    <a:pt x="367" y="1010"/>
                  </a:cubicBezTo>
                  <a:cubicBezTo>
                    <a:pt x="369" y="1014"/>
                    <a:pt x="368" y="1016"/>
                    <a:pt x="367" y="1020"/>
                  </a:cubicBezTo>
                  <a:cubicBezTo>
                    <a:pt x="366" y="1022"/>
                    <a:pt x="368" y="1024"/>
                    <a:pt x="368" y="1027"/>
                  </a:cubicBezTo>
                  <a:cubicBezTo>
                    <a:pt x="369" y="1029"/>
                    <a:pt x="368" y="1031"/>
                    <a:pt x="368" y="1034"/>
                  </a:cubicBezTo>
                  <a:cubicBezTo>
                    <a:pt x="368" y="1036"/>
                    <a:pt x="368" y="1039"/>
                    <a:pt x="368" y="1042"/>
                  </a:cubicBezTo>
                  <a:cubicBezTo>
                    <a:pt x="367" y="1045"/>
                    <a:pt x="367" y="1047"/>
                    <a:pt x="367" y="1051"/>
                  </a:cubicBezTo>
                  <a:cubicBezTo>
                    <a:pt x="371" y="1052"/>
                    <a:pt x="367" y="1054"/>
                    <a:pt x="365" y="1055"/>
                  </a:cubicBezTo>
                  <a:cubicBezTo>
                    <a:pt x="366" y="1056"/>
                    <a:pt x="367" y="1057"/>
                    <a:pt x="369" y="1058"/>
                  </a:cubicBezTo>
                  <a:cubicBezTo>
                    <a:pt x="367" y="1059"/>
                    <a:pt x="366" y="1059"/>
                    <a:pt x="365" y="1060"/>
                  </a:cubicBezTo>
                  <a:cubicBezTo>
                    <a:pt x="366" y="1061"/>
                    <a:pt x="368" y="1063"/>
                    <a:pt x="368" y="1063"/>
                  </a:cubicBezTo>
                  <a:cubicBezTo>
                    <a:pt x="366" y="1065"/>
                    <a:pt x="364" y="1066"/>
                    <a:pt x="368" y="1067"/>
                  </a:cubicBezTo>
                  <a:cubicBezTo>
                    <a:pt x="364" y="1069"/>
                    <a:pt x="367" y="1072"/>
                    <a:pt x="367" y="1074"/>
                  </a:cubicBezTo>
                  <a:cubicBezTo>
                    <a:pt x="367" y="1075"/>
                    <a:pt x="366" y="1076"/>
                    <a:pt x="366" y="1077"/>
                  </a:cubicBezTo>
                  <a:cubicBezTo>
                    <a:pt x="366" y="1080"/>
                    <a:pt x="366" y="1081"/>
                    <a:pt x="366" y="1083"/>
                  </a:cubicBezTo>
                  <a:cubicBezTo>
                    <a:pt x="367" y="1083"/>
                    <a:pt x="368" y="1083"/>
                    <a:pt x="369" y="1083"/>
                  </a:cubicBezTo>
                  <a:cubicBezTo>
                    <a:pt x="367" y="1084"/>
                    <a:pt x="365" y="1085"/>
                    <a:pt x="363" y="1085"/>
                  </a:cubicBezTo>
                  <a:cubicBezTo>
                    <a:pt x="365" y="1086"/>
                    <a:pt x="366" y="1087"/>
                    <a:pt x="369" y="1088"/>
                  </a:cubicBezTo>
                  <a:cubicBezTo>
                    <a:pt x="367" y="1089"/>
                    <a:pt x="365" y="1090"/>
                    <a:pt x="363" y="1090"/>
                  </a:cubicBezTo>
                  <a:cubicBezTo>
                    <a:pt x="365" y="1092"/>
                    <a:pt x="366" y="1092"/>
                    <a:pt x="368" y="1093"/>
                  </a:cubicBezTo>
                  <a:cubicBezTo>
                    <a:pt x="366" y="1094"/>
                    <a:pt x="365" y="1095"/>
                    <a:pt x="363" y="1095"/>
                  </a:cubicBezTo>
                  <a:cubicBezTo>
                    <a:pt x="365" y="1096"/>
                    <a:pt x="366" y="1097"/>
                    <a:pt x="368" y="1098"/>
                  </a:cubicBezTo>
                  <a:cubicBezTo>
                    <a:pt x="366" y="1099"/>
                    <a:pt x="364" y="1100"/>
                    <a:pt x="362" y="1100"/>
                  </a:cubicBezTo>
                  <a:cubicBezTo>
                    <a:pt x="365" y="1102"/>
                    <a:pt x="366" y="1102"/>
                    <a:pt x="367" y="1103"/>
                  </a:cubicBezTo>
                  <a:cubicBezTo>
                    <a:pt x="366" y="1104"/>
                    <a:pt x="364" y="1105"/>
                    <a:pt x="363" y="1105"/>
                  </a:cubicBezTo>
                  <a:cubicBezTo>
                    <a:pt x="364" y="1106"/>
                    <a:pt x="365" y="1107"/>
                    <a:pt x="367" y="1108"/>
                  </a:cubicBezTo>
                  <a:cubicBezTo>
                    <a:pt x="365" y="1109"/>
                    <a:pt x="363" y="1110"/>
                    <a:pt x="361" y="1110"/>
                  </a:cubicBezTo>
                  <a:cubicBezTo>
                    <a:pt x="364" y="1112"/>
                    <a:pt x="365" y="1112"/>
                    <a:pt x="367" y="1113"/>
                  </a:cubicBezTo>
                  <a:cubicBezTo>
                    <a:pt x="365" y="1114"/>
                    <a:pt x="363" y="1115"/>
                    <a:pt x="361" y="1115"/>
                  </a:cubicBezTo>
                  <a:cubicBezTo>
                    <a:pt x="364" y="1117"/>
                    <a:pt x="365" y="1117"/>
                    <a:pt x="367" y="1118"/>
                  </a:cubicBezTo>
                  <a:cubicBezTo>
                    <a:pt x="361" y="1120"/>
                    <a:pt x="360" y="1121"/>
                    <a:pt x="367" y="1123"/>
                  </a:cubicBezTo>
                  <a:cubicBezTo>
                    <a:pt x="361" y="1125"/>
                    <a:pt x="364" y="1126"/>
                    <a:pt x="364" y="1128"/>
                  </a:cubicBezTo>
                  <a:cubicBezTo>
                    <a:pt x="364" y="1133"/>
                    <a:pt x="361" y="1137"/>
                    <a:pt x="361" y="1141"/>
                  </a:cubicBezTo>
                  <a:cubicBezTo>
                    <a:pt x="360" y="1152"/>
                    <a:pt x="360" y="1163"/>
                    <a:pt x="359" y="1174"/>
                  </a:cubicBezTo>
                  <a:cubicBezTo>
                    <a:pt x="358" y="1199"/>
                    <a:pt x="356" y="1224"/>
                    <a:pt x="355" y="1248"/>
                  </a:cubicBezTo>
                  <a:cubicBezTo>
                    <a:pt x="354" y="1266"/>
                    <a:pt x="353" y="1284"/>
                    <a:pt x="352" y="1302"/>
                  </a:cubicBezTo>
                  <a:cubicBezTo>
                    <a:pt x="351" y="1314"/>
                    <a:pt x="350" y="1326"/>
                    <a:pt x="349" y="1337"/>
                  </a:cubicBezTo>
                  <a:cubicBezTo>
                    <a:pt x="349" y="1338"/>
                    <a:pt x="348" y="1339"/>
                    <a:pt x="347" y="1340"/>
                  </a:cubicBezTo>
                  <a:cubicBezTo>
                    <a:pt x="347" y="1339"/>
                    <a:pt x="345" y="1338"/>
                    <a:pt x="345" y="1337"/>
                  </a:cubicBezTo>
                  <a:cubicBezTo>
                    <a:pt x="345" y="1328"/>
                    <a:pt x="346" y="1319"/>
                    <a:pt x="346" y="1310"/>
                  </a:cubicBezTo>
                  <a:cubicBezTo>
                    <a:pt x="346" y="1292"/>
                    <a:pt x="347" y="1274"/>
                    <a:pt x="347" y="1256"/>
                  </a:cubicBezTo>
                  <a:cubicBezTo>
                    <a:pt x="347" y="1245"/>
                    <a:pt x="347" y="1233"/>
                    <a:pt x="347" y="1222"/>
                  </a:cubicBezTo>
                  <a:cubicBezTo>
                    <a:pt x="345" y="1251"/>
                    <a:pt x="342" y="1279"/>
                    <a:pt x="341" y="1308"/>
                  </a:cubicBezTo>
                  <a:cubicBezTo>
                    <a:pt x="340" y="1323"/>
                    <a:pt x="339" y="1338"/>
                    <a:pt x="339" y="1354"/>
                  </a:cubicBezTo>
                  <a:cubicBezTo>
                    <a:pt x="339" y="1355"/>
                    <a:pt x="337" y="1356"/>
                    <a:pt x="336" y="1358"/>
                  </a:cubicBezTo>
                  <a:cubicBezTo>
                    <a:pt x="335" y="1356"/>
                    <a:pt x="334" y="1356"/>
                    <a:pt x="334" y="1355"/>
                  </a:cubicBezTo>
                  <a:cubicBezTo>
                    <a:pt x="334" y="1350"/>
                    <a:pt x="334" y="1346"/>
                    <a:pt x="333" y="1341"/>
                  </a:cubicBezTo>
                  <a:cubicBezTo>
                    <a:pt x="332" y="1330"/>
                    <a:pt x="329" y="1320"/>
                    <a:pt x="328" y="1310"/>
                  </a:cubicBezTo>
                  <a:cubicBezTo>
                    <a:pt x="328" y="1281"/>
                    <a:pt x="315" y="1246"/>
                    <a:pt x="316" y="1218"/>
                  </a:cubicBezTo>
                  <a:cubicBezTo>
                    <a:pt x="319" y="1123"/>
                    <a:pt x="323" y="1035"/>
                    <a:pt x="325" y="940"/>
                  </a:cubicBezTo>
                  <a:cubicBezTo>
                    <a:pt x="327" y="807"/>
                    <a:pt x="321" y="679"/>
                    <a:pt x="325" y="541"/>
                  </a:cubicBezTo>
                  <a:cubicBezTo>
                    <a:pt x="324" y="538"/>
                    <a:pt x="324" y="535"/>
                    <a:pt x="323" y="531"/>
                  </a:cubicBezTo>
                  <a:cubicBezTo>
                    <a:pt x="322" y="531"/>
                    <a:pt x="321" y="531"/>
                    <a:pt x="320" y="531"/>
                  </a:cubicBezTo>
                  <a:cubicBezTo>
                    <a:pt x="320" y="544"/>
                    <a:pt x="320" y="557"/>
                    <a:pt x="321" y="569"/>
                  </a:cubicBezTo>
                  <a:cubicBezTo>
                    <a:pt x="321" y="581"/>
                    <a:pt x="322" y="594"/>
                    <a:pt x="322" y="606"/>
                  </a:cubicBezTo>
                  <a:cubicBezTo>
                    <a:pt x="323" y="645"/>
                    <a:pt x="323" y="685"/>
                    <a:pt x="324" y="725"/>
                  </a:cubicBezTo>
                  <a:cubicBezTo>
                    <a:pt x="324" y="745"/>
                    <a:pt x="325" y="765"/>
                    <a:pt x="326" y="785"/>
                  </a:cubicBezTo>
                  <a:cubicBezTo>
                    <a:pt x="326" y="811"/>
                    <a:pt x="325" y="838"/>
                    <a:pt x="325" y="864"/>
                  </a:cubicBezTo>
                  <a:cubicBezTo>
                    <a:pt x="325" y="877"/>
                    <a:pt x="325" y="890"/>
                    <a:pt x="325" y="903"/>
                  </a:cubicBezTo>
                  <a:cubicBezTo>
                    <a:pt x="325" y="915"/>
                    <a:pt x="325" y="928"/>
                    <a:pt x="325" y="940"/>
                  </a:cubicBezTo>
                  <a:cubicBezTo>
                    <a:pt x="325" y="951"/>
                    <a:pt x="324" y="962"/>
                    <a:pt x="324" y="973"/>
                  </a:cubicBezTo>
                  <a:cubicBezTo>
                    <a:pt x="324" y="980"/>
                    <a:pt x="324" y="987"/>
                    <a:pt x="324" y="994"/>
                  </a:cubicBezTo>
                  <a:cubicBezTo>
                    <a:pt x="324" y="1001"/>
                    <a:pt x="324" y="1007"/>
                    <a:pt x="324" y="1013"/>
                  </a:cubicBezTo>
                  <a:cubicBezTo>
                    <a:pt x="323" y="1018"/>
                    <a:pt x="323" y="1024"/>
                    <a:pt x="323" y="1029"/>
                  </a:cubicBezTo>
                  <a:cubicBezTo>
                    <a:pt x="322" y="1036"/>
                    <a:pt x="322" y="1042"/>
                    <a:pt x="322" y="1048"/>
                  </a:cubicBezTo>
                  <a:cubicBezTo>
                    <a:pt x="322" y="1052"/>
                    <a:pt x="323" y="1056"/>
                    <a:pt x="323" y="1060"/>
                  </a:cubicBezTo>
                  <a:cubicBezTo>
                    <a:pt x="323" y="1064"/>
                    <a:pt x="323" y="1069"/>
                    <a:pt x="323" y="1073"/>
                  </a:cubicBezTo>
                  <a:cubicBezTo>
                    <a:pt x="323" y="1075"/>
                    <a:pt x="321" y="1077"/>
                    <a:pt x="321" y="1080"/>
                  </a:cubicBezTo>
                  <a:cubicBezTo>
                    <a:pt x="321" y="1082"/>
                    <a:pt x="322" y="1084"/>
                    <a:pt x="322" y="1087"/>
                  </a:cubicBezTo>
                  <a:cubicBezTo>
                    <a:pt x="322" y="1089"/>
                    <a:pt x="322" y="1091"/>
                    <a:pt x="322" y="1093"/>
                  </a:cubicBezTo>
                  <a:cubicBezTo>
                    <a:pt x="321" y="1096"/>
                    <a:pt x="321" y="1098"/>
                    <a:pt x="321" y="1100"/>
                  </a:cubicBezTo>
                  <a:cubicBezTo>
                    <a:pt x="321" y="1103"/>
                    <a:pt x="322" y="1105"/>
                    <a:pt x="322" y="1108"/>
                  </a:cubicBezTo>
                  <a:cubicBezTo>
                    <a:pt x="322" y="1110"/>
                    <a:pt x="320" y="1112"/>
                    <a:pt x="320" y="1115"/>
                  </a:cubicBezTo>
                  <a:cubicBezTo>
                    <a:pt x="320" y="1117"/>
                    <a:pt x="322" y="1120"/>
                    <a:pt x="322" y="1122"/>
                  </a:cubicBezTo>
                  <a:cubicBezTo>
                    <a:pt x="321" y="1127"/>
                    <a:pt x="319" y="1131"/>
                    <a:pt x="320" y="1135"/>
                  </a:cubicBezTo>
                  <a:cubicBezTo>
                    <a:pt x="321" y="1142"/>
                    <a:pt x="318" y="1150"/>
                    <a:pt x="319" y="1158"/>
                  </a:cubicBezTo>
                  <a:cubicBezTo>
                    <a:pt x="320" y="1163"/>
                    <a:pt x="318" y="1168"/>
                    <a:pt x="318" y="1173"/>
                  </a:cubicBezTo>
                  <a:cubicBezTo>
                    <a:pt x="317" y="1183"/>
                    <a:pt x="316" y="1193"/>
                    <a:pt x="315" y="1203"/>
                  </a:cubicBezTo>
                  <a:cubicBezTo>
                    <a:pt x="314" y="1213"/>
                    <a:pt x="312" y="1222"/>
                    <a:pt x="311" y="1231"/>
                  </a:cubicBezTo>
                  <a:cubicBezTo>
                    <a:pt x="310" y="1248"/>
                    <a:pt x="309" y="1265"/>
                    <a:pt x="307" y="1283"/>
                  </a:cubicBezTo>
                  <a:cubicBezTo>
                    <a:pt x="306" y="1300"/>
                    <a:pt x="305" y="1317"/>
                    <a:pt x="305" y="1335"/>
                  </a:cubicBezTo>
                  <a:cubicBezTo>
                    <a:pt x="303" y="1357"/>
                    <a:pt x="302" y="1380"/>
                    <a:pt x="301" y="1402"/>
                  </a:cubicBezTo>
                  <a:cubicBezTo>
                    <a:pt x="301" y="1403"/>
                    <a:pt x="300" y="1404"/>
                    <a:pt x="300" y="1405"/>
                  </a:cubicBezTo>
                  <a:cubicBezTo>
                    <a:pt x="298" y="1405"/>
                    <a:pt x="298" y="1404"/>
                    <a:pt x="298" y="1404"/>
                  </a:cubicBezTo>
                  <a:cubicBezTo>
                    <a:pt x="298" y="1377"/>
                    <a:pt x="298" y="1350"/>
                    <a:pt x="298" y="1322"/>
                  </a:cubicBezTo>
                  <a:cubicBezTo>
                    <a:pt x="299" y="1300"/>
                    <a:pt x="300" y="1157"/>
                    <a:pt x="296" y="1134"/>
                  </a:cubicBezTo>
                  <a:cubicBezTo>
                    <a:pt x="295" y="1133"/>
                    <a:pt x="295" y="1132"/>
                    <a:pt x="295" y="1131"/>
                  </a:cubicBezTo>
                  <a:cubicBezTo>
                    <a:pt x="293" y="1138"/>
                    <a:pt x="292" y="1145"/>
                    <a:pt x="292" y="1152"/>
                  </a:cubicBezTo>
                  <a:cubicBezTo>
                    <a:pt x="291" y="1184"/>
                    <a:pt x="289" y="1216"/>
                    <a:pt x="288" y="1248"/>
                  </a:cubicBezTo>
                  <a:cubicBezTo>
                    <a:pt x="287" y="1253"/>
                    <a:pt x="286" y="1257"/>
                    <a:pt x="285" y="1262"/>
                  </a:cubicBezTo>
                  <a:cubicBezTo>
                    <a:pt x="284" y="1262"/>
                    <a:pt x="283" y="1262"/>
                    <a:pt x="282" y="1262"/>
                  </a:cubicBezTo>
                  <a:cubicBezTo>
                    <a:pt x="281" y="1231"/>
                    <a:pt x="280" y="1200"/>
                    <a:pt x="279" y="1168"/>
                  </a:cubicBezTo>
                  <a:cubicBezTo>
                    <a:pt x="279" y="1137"/>
                    <a:pt x="281" y="1227"/>
                    <a:pt x="282" y="1195"/>
                  </a:cubicBezTo>
                  <a:cubicBezTo>
                    <a:pt x="281" y="1195"/>
                    <a:pt x="280" y="1195"/>
                    <a:pt x="280" y="1195"/>
                  </a:cubicBezTo>
                  <a:cubicBezTo>
                    <a:pt x="271" y="1264"/>
                    <a:pt x="272" y="1212"/>
                    <a:pt x="264" y="1280"/>
                  </a:cubicBezTo>
                  <a:cubicBezTo>
                    <a:pt x="263" y="1280"/>
                    <a:pt x="262" y="1280"/>
                    <a:pt x="261" y="1280"/>
                  </a:cubicBezTo>
                  <a:cubicBezTo>
                    <a:pt x="263" y="1188"/>
                    <a:pt x="266" y="1216"/>
                    <a:pt x="268" y="1123"/>
                  </a:cubicBezTo>
                  <a:cubicBezTo>
                    <a:pt x="268" y="1123"/>
                    <a:pt x="267" y="1123"/>
                    <a:pt x="266" y="1123"/>
                  </a:cubicBezTo>
                  <a:cubicBezTo>
                    <a:pt x="262" y="1187"/>
                    <a:pt x="259" y="1131"/>
                    <a:pt x="255" y="1195"/>
                  </a:cubicBezTo>
                  <a:cubicBezTo>
                    <a:pt x="254" y="1195"/>
                    <a:pt x="253" y="1195"/>
                    <a:pt x="252" y="1195"/>
                  </a:cubicBezTo>
                  <a:cubicBezTo>
                    <a:pt x="250" y="1161"/>
                    <a:pt x="249" y="1247"/>
                    <a:pt x="247" y="1213"/>
                  </a:cubicBezTo>
                  <a:cubicBezTo>
                    <a:pt x="247" y="1213"/>
                    <a:pt x="246" y="1213"/>
                    <a:pt x="245" y="1213"/>
                  </a:cubicBezTo>
                  <a:cubicBezTo>
                    <a:pt x="245" y="1215"/>
                    <a:pt x="244" y="1217"/>
                    <a:pt x="244" y="1218"/>
                  </a:cubicBezTo>
                  <a:cubicBezTo>
                    <a:pt x="243" y="1241"/>
                    <a:pt x="241" y="1143"/>
                    <a:pt x="240" y="1165"/>
                  </a:cubicBezTo>
                  <a:cubicBezTo>
                    <a:pt x="239" y="1184"/>
                    <a:pt x="238" y="1204"/>
                    <a:pt x="237" y="1223"/>
                  </a:cubicBezTo>
                  <a:cubicBezTo>
                    <a:pt x="237" y="1225"/>
                    <a:pt x="235" y="1226"/>
                    <a:pt x="234" y="1228"/>
                  </a:cubicBezTo>
                  <a:cubicBezTo>
                    <a:pt x="233" y="1228"/>
                    <a:pt x="232" y="1228"/>
                    <a:pt x="231" y="1228"/>
                  </a:cubicBezTo>
                  <a:cubicBezTo>
                    <a:pt x="233" y="1160"/>
                    <a:pt x="235" y="1214"/>
                    <a:pt x="237" y="1146"/>
                  </a:cubicBezTo>
                  <a:cubicBezTo>
                    <a:pt x="237" y="1146"/>
                    <a:pt x="236" y="1146"/>
                    <a:pt x="235" y="1146"/>
                  </a:cubicBezTo>
                  <a:cubicBezTo>
                    <a:pt x="234" y="1152"/>
                    <a:pt x="234" y="1157"/>
                    <a:pt x="233" y="1163"/>
                  </a:cubicBezTo>
                  <a:cubicBezTo>
                    <a:pt x="231" y="1191"/>
                    <a:pt x="229" y="1098"/>
                    <a:pt x="227" y="1126"/>
                  </a:cubicBezTo>
                  <a:cubicBezTo>
                    <a:pt x="225" y="1166"/>
                    <a:pt x="222" y="1206"/>
                    <a:pt x="219" y="1245"/>
                  </a:cubicBezTo>
                  <a:cubicBezTo>
                    <a:pt x="219" y="1247"/>
                    <a:pt x="218" y="1249"/>
                    <a:pt x="217" y="1251"/>
                  </a:cubicBezTo>
                  <a:cubicBezTo>
                    <a:pt x="215" y="1251"/>
                    <a:pt x="215" y="1251"/>
                    <a:pt x="215" y="1250"/>
                  </a:cubicBezTo>
                  <a:cubicBezTo>
                    <a:pt x="216" y="1220"/>
                    <a:pt x="216" y="1189"/>
                    <a:pt x="217" y="1158"/>
                  </a:cubicBezTo>
                  <a:cubicBezTo>
                    <a:pt x="217" y="1143"/>
                    <a:pt x="218" y="1249"/>
                    <a:pt x="218" y="1233"/>
                  </a:cubicBezTo>
                  <a:cubicBezTo>
                    <a:pt x="218" y="1231"/>
                    <a:pt x="216" y="1228"/>
                    <a:pt x="216" y="1226"/>
                  </a:cubicBezTo>
                  <a:cubicBezTo>
                    <a:pt x="215" y="1226"/>
                    <a:pt x="214" y="1226"/>
                    <a:pt x="213" y="1226"/>
                  </a:cubicBezTo>
                  <a:cubicBezTo>
                    <a:pt x="213" y="1227"/>
                    <a:pt x="213" y="1227"/>
                    <a:pt x="212" y="1228"/>
                  </a:cubicBezTo>
                  <a:cubicBezTo>
                    <a:pt x="210" y="1242"/>
                    <a:pt x="214" y="1135"/>
                    <a:pt x="206" y="1149"/>
                  </a:cubicBezTo>
                  <a:cubicBezTo>
                    <a:pt x="203" y="1154"/>
                    <a:pt x="204" y="1159"/>
                    <a:pt x="203" y="1165"/>
                  </a:cubicBezTo>
                  <a:cubicBezTo>
                    <a:pt x="203" y="1168"/>
                    <a:pt x="202" y="1171"/>
                    <a:pt x="202" y="1175"/>
                  </a:cubicBezTo>
                  <a:cubicBezTo>
                    <a:pt x="201" y="1174"/>
                    <a:pt x="200" y="1174"/>
                    <a:pt x="199" y="1174"/>
                  </a:cubicBezTo>
                  <a:cubicBezTo>
                    <a:pt x="196" y="1098"/>
                    <a:pt x="203" y="1142"/>
                    <a:pt x="203" y="1066"/>
                  </a:cubicBezTo>
                  <a:cubicBezTo>
                    <a:pt x="203" y="1066"/>
                    <a:pt x="203" y="1067"/>
                    <a:pt x="203" y="1068"/>
                  </a:cubicBezTo>
                  <a:cubicBezTo>
                    <a:pt x="201" y="1097"/>
                    <a:pt x="200" y="1125"/>
                    <a:pt x="198" y="1154"/>
                  </a:cubicBezTo>
                  <a:cubicBezTo>
                    <a:pt x="197" y="1170"/>
                    <a:pt x="195" y="1185"/>
                    <a:pt x="194" y="1200"/>
                  </a:cubicBezTo>
                  <a:cubicBezTo>
                    <a:pt x="194" y="1201"/>
                    <a:pt x="193" y="1202"/>
                    <a:pt x="193" y="1203"/>
                  </a:cubicBezTo>
                  <a:cubicBezTo>
                    <a:pt x="192" y="1203"/>
                    <a:pt x="191" y="1203"/>
                    <a:pt x="191" y="1202"/>
                  </a:cubicBezTo>
                  <a:cubicBezTo>
                    <a:pt x="191" y="1187"/>
                    <a:pt x="191" y="1172"/>
                    <a:pt x="191" y="1156"/>
                  </a:cubicBezTo>
                  <a:cubicBezTo>
                    <a:pt x="190" y="1156"/>
                    <a:pt x="189" y="1156"/>
                    <a:pt x="187" y="1156"/>
                  </a:cubicBezTo>
                  <a:cubicBezTo>
                    <a:pt x="182" y="1235"/>
                    <a:pt x="177" y="1194"/>
                    <a:pt x="171" y="1273"/>
                  </a:cubicBezTo>
                  <a:cubicBezTo>
                    <a:pt x="171" y="1273"/>
                    <a:pt x="170" y="1273"/>
                    <a:pt x="169" y="1273"/>
                  </a:cubicBezTo>
                  <a:cubicBezTo>
                    <a:pt x="165" y="1209"/>
                    <a:pt x="172" y="1265"/>
                    <a:pt x="173" y="1201"/>
                  </a:cubicBezTo>
                  <a:cubicBezTo>
                    <a:pt x="172" y="1208"/>
                    <a:pt x="171" y="1216"/>
                    <a:pt x="171" y="1223"/>
                  </a:cubicBezTo>
                  <a:cubicBezTo>
                    <a:pt x="169" y="1254"/>
                    <a:pt x="168" y="1165"/>
                    <a:pt x="166" y="1197"/>
                  </a:cubicBezTo>
                  <a:cubicBezTo>
                    <a:pt x="166" y="1199"/>
                    <a:pt x="165" y="1201"/>
                    <a:pt x="164" y="1204"/>
                  </a:cubicBezTo>
                  <a:cubicBezTo>
                    <a:pt x="164" y="1204"/>
                    <a:pt x="163" y="1203"/>
                    <a:pt x="162" y="1203"/>
                  </a:cubicBezTo>
                  <a:cubicBezTo>
                    <a:pt x="158" y="1160"/>
                    <a:pt x="164" y="1236"/>
                    <a:pt x="160" y="1193"/>
                  </a:cubicBezTo>
                  <a:cubicBezTo>
                    <a:pt x="160" y="1193"/>
                    <a:pt x="160" y="1194"/>
                    <a:pt x="160" y="1195"/>
                  </a:cubicBezTo>
                  <a:cubicBezTo>
                    <a:pt x="158" y="1227"/>
                    <a:pt x="156" y="1139"/>
                    <a:pt x="154" y="1171"/>
                  </a:cubicBezTo>
                  <a:cubicBezTo>
                    <a:pt x="152" y="1193"/>
                    <a:pt x="151" y="1215"/>
                    <a:pt x="149" y="1237"/>
                  </a:cubicBezTo>
                  <a:cubicBezTo>
                    <a:pt x="149" y="1238"/>
                    <a:pt x="148" y="1240"/>
                    <a:pt x="147" y="1241"/>
                  </a:cubicBezTo>
                  <a:cubicBezTo>
                    <a:pt x="145" y="1238"/>
                    <a:pt x="144" y="1236"/>
                    <a:pt x="144" y="1234"/>
                  </a:cubicBezTo>
                  <a:cubicBezTo>
                    <a:pt x="145" y="1226"/>
                    <a:pt x="145" y="1219"/>
                    <a:pt x="145" y="1211"/>
                  </a:cubicBezTo>
                  <a:cubicBezTo>
                    <a:pt x="146" y="1183"/>
                    <a:pt x="145" y="1155"/>
                    <a:pt x="146" y="1127"/>
                  </a:cubicBezTo>
                  <a:cubicBezTo>
                    <a:pt x="149" y="1051"/>
                    <a:pt x="134" y="1100"/>
                    <a:pt x="137" y="1024"/>
                  </a:cubicBezTo>
                  <a:cubicBezTo>
                    <a:pt x="140" y="939"/>
                    <a:pt x="142" y="846"/>
                    <a:pt x="138" y="761"/>
                  </a:cubicBezTo>
                  <a:cubicBezTo>
                    <a:pt x="136" y="720"/>
                    <a:pt x="149" y="684"/>
                    <a:pt x="147" y="643"/>
                  </a:cubicBezTo>
                  <a:cubicBezTo>
                    <a:pt x="146" y="635"/>
                    <a:pt x="145" y="628"/>
                    <a:pt x="145" y="622"/>
                  </a:cubicBezTo>
                  <a:cubicBezTo>
                    <a:pt x="145" y="633"/>
                    <a:pt x="145" y="645"/>
                    <a:pt x="145" y="658"/>
                  </a:cubicBezTo>
                  <a:cubicBezTo>
                    <a:pt x="145" y="771"/>
                    <a:pt x="145" y="883"/>
                    <a:pt x="138" y="996"/>
                  </a:cubicBezTo>
                  <a:cubicBezTo>
                    <a:pt x="135" y="1058"/>
                    <a:pt x="132" y="1121"/>
                    <a:pt x="129" y="1183"/>
                  </a:cubicBezTo>
                  <a:cubicBezTo>
                    <a:pt x="126" y="1232"/>
                    <a:pt x="123" y="1161"/>
                    <a:pt x="120" y="1210"/>
                  </a:cubicBezTo>
                  <a:cubicBezTo>
                    <a:pt x="119" y="1220"/>
                    <a:pt x="118" y="1231"/>
                    <a:pt x="117" y="1241"/>
                  </a:cubicBezTo>
                  <a:cubicBezTo>
                    <a:pt x="116" y="1242"/>
                    <a:pt x="115" y="1363"/>
                    <a:pt x="115" y="1365"/>
                  </a:cubicBezTo>
                  <a:cubicBezTo>
                    <a:pt x="114" y="1364"/>
                    <a:pt x="113" y="1364"/>
                    <a:pt x="112" y="1364"/>
                  </a:cubicBezTo>
                  <a:cubicBezTo>
                    <a:pt x="113" y="1363"/>
                    <a:pt x="113" y="1362"/>
                    <a:pt x="113" y="1360"/>
                  </a:cubicBezTo>
                  <a:cubicBezTo>
                    <a:pt x="113" y="1349"/>
                    <a:pt x="112" y="1338"/>
                    <a:pt x="112" y="1327"/>
                  </a:cubicBezTo>
                  <a:cubicBezTo>
                    <a:pt x="111" y="1279"/>
                    <a:pt x="114" y="1230"/>
                    <a:pt x="114" y="1181"/>
                  </a:cubicBezTo>
                  <a:cubicBezTo>
                    <a:pt x="113" y="1115"/>
                    <a:pt x="109" y="1064"/>
                    <a:pt x="112" y="998"/>
                  </a:cubicBezTo>
                  <a:cubicBezTo>
                    <a:pt x="117" y="918"/>
                    <a:pt x="112" y="825"/>
                    <a:pt x="123" y="744"/>
                  </a:cubicBezTo>
                  <a:cubicBezTo>
                    <a:pt x="122" y="737"/>
                    <a:pt x="122" y="729"/>
                    <a:pt x="121" y="722"/>
                  </a:cubicBezTo>
                  <a:cubicBezTo>
                    <a:pt x="120" y="723"/>
                    <a:pt x="120" y="724"/>
                    <a:pt x="120" y="725"/>
                  </a:cubicBezTo>
                  <a:cubicBezTo>
                    <a:pt x="119" y="773"/>
                    <a:pt x="117" y="821"/>
                    <a:pt x="116" y="869"/>
                  </a:cubicBezTo>
                  <a:cubicBezTo>
                    <a:pt x="115" y="912"/>
                    <a:pt x="115" y="955"/>
                    <a:pt x="112" y="998"/>
                  </a:cubicBezTo>
                  <a:cubicBezTo>
                    <a:pt x="109" y="1058"/>
                    <a:pt x="104" y="1118"/>
                    <a:pt x="99" y="1178"/>
                  </a:cubicBezTo>
                  <a:cubicBezTo>
                    <a:pt x="98" y="1202"/>
                    <a:pt x="97" y="1226"/>
                    <a:pt x="95" y="1250"/>
                  </a:cubicBezTo>
                  <a:cubicBezTo>
                    <a:pt x="94" y="1261"/>
                    <a:pt x="87" y="1271"/>
                    <a:pt x="88" y="1282"/>
                  </a:cubicBezTo>
                  <a:cubicBezTo>
                    <a:pt x="88" y="1283"/>
                    <a:pt x="87" y="1284"/>
                    <a:pt x="87" y="1286"/>
                  </a:cubicBezTo>
                  <a:cubicBezTo>
                    <a:pt x="86" y="1286"/>
                    <a:pt x="86" y="1286"/>
                    <a:pt x="85" y="1286"/>
                  </a:cubicBezTo>
                  <a:cubicBezTo>
                    <a:pt x="84" y="1276"/>
                    <a:pt x="84" y="1267"/>
                    <a:pt x="83" y="1257"/>
                  </a:cubicBezTo>
                  <a:cubicBezTo>
                    <a:pt x="82" y="1257"/>
                    <a:pt x="82" y="1257"/>
                    <a:pt x="82" y="1257"/>
                  </a:cubicBezTo>
                  <a:cubicBezTo>
                    <a:pt x="80" y="1275"/>
                    <a:pt x="79" y="1292"/>
                    <a:pt x="77" y="1309"/>
                  </a:cubicBezTo>
                  <a:cubicBezTo>
                    <a:pt x="76" y="1309"/>
                    <a:pt x="75" y="1309"/>
                    <a:pt x="74" y="1309"/>
                  </a:cubicBezTo>
                  <a:cubicBezTo>
                    <a:pt x="73" y="1238"/>
                    <a:pt x="80" y="1167"/>
                    <a:pt x="80" y="1095"/>
                  </a:cubicBezTo>
                  <a:cubicBezTo>
                    <a:pt x="79" y="1103"/>
                    <a:pt x="79" y="1111"/>
                    <a:pt x="78" y="1119"/>
                  </a:cubicBezTo>
                  <a:cubicBezTo>
                    <a:pt x="75" y="1163"/>
                    <a:pt x="72" y="1208"/>
                    <a:pt x="69" y="1253"/>
                  </a:cubicBezTo>
                  <a:cubicBezTo>
                    <a:pt x="68" y="1269"/>
                    <a:pt x="67" y="1286"/>
                    <a:pt x="65" y="1302"/>
                  </a:cubicBezTo>
                  <a:cubicBezTo>
                    <a:pt x="65" y="1303"/>
                    <a:pt x="63" y="1304"/>
                    <a:pt x="62" y="1305"/>
                  </a:cubicBezTo>
                  <a:cubicBezTo>
                    <a:pt x="61" y="1304"/>
                    <a:pt x="60" y="1303"/>
                    <a:pt x="60" y="1302"/>
                  </a:cubicBezTo>
                  <a:cubicBezTo>
                    <a:pt x="60" y="1298"/>
                    <a:pt x="60" y="1293"/>
                    <a:pt x="61" y="1289"/>
                  </a:cubicBezTo>
                  <a:cubicBezTo>
                    <a:pt x="61" y="1275"/>
                    <a:pt x="62" y="1260"/>
                    <a:pt x="62" y="1246"/>
                  </a:cubicBezTo>
                  <a:cubicBezTo>
                    <a:pt x="62" y="1236"/>
                    <a:pt x="62" y="1225"/>
                    <a:pt x="62" y="1216"/>
                  </a:cubicBezTo>
                  <a:cubicBezTo>
                    <a:pt x="61" y="1220"/>
                    <a:pt x="60" y="1225"/>
                    <a:pt x="59" y="1231"/>
                  </a:cubicBezTo>
                  <a:cubicBezTo>
                    <a:pt x="59" y="1231"/>
                    <a:pt x="58" y="1231"/>
                    <a:pt x="57" y="1231"/>
                  </a:cubicBezTo>
                  <a:cubicBezTo>
                    <a:pt x="54" y="1195"/>
                    <a:pt x="57" y="1159"/>
                    <a:pt x="59" y="1122"/>
                  </a:cubicBezTo>
                  <a:cubicBezTo>
                    <a:pt x="60" y="1086"/>
                    <a:pt x="62" y="1050"/>
                    <a:pt x="64" y="1014"/>
                  </a:cubicBezTo>
                  <a:cubicBezTo>
                    <a:pt x="63" y="1014"/>
                    <a:pt x="62" y="1014"/>
                    <a:pt x="62" y="1014"/>
                  </a:cubicBezTo>
                  <a:cubicBezTo>
                    <a:pt x="56" y="1104"/>
                    <a:pt x="49" y="1193"/>
                    <a:pt x="43" y="1283"/>
                  </a:cubicBezTo>
                  <a:cubicBezTo>
                    <a:pt x="42" y="1283"/>
                    <a:pt x="41" y="1283"/>
                    <a:pt x="39" y="1283"/>
                  </a:cubicBezTo>
                  <a:cubicBezTo>
                    <a:pt x="39" y="1272"/>
                    <a:pt x="39" y="1260"/>
                    <a:pt x="39" y="1248"/>
                  </a:cubicBezTo>
                  <a:cubicBezTo>
                    <a:pt x="39" y="1248"/>
                    <a:pt x="38" y="1248"/>
                    <a:pt x="37" y="1248"/>
                  </a:cubicBezTo>
                  <a:cubicBezTo>
                    <a:pt x="36" y="1250"/>
                    <a:pt x="35" y="1252"/>
                    <a:pt x="34" y="1254"/>
                  </a:cubicBezTo>
                  <a:cubicBezTo>
                    <a:pt x="33" y="1254"/>
                    <a:pt x="32" y="1254"/>
                    <a:pt x="31" y="1254"/>
                  </a:cubicBezTo>
                  <a:cubicBezTo>
                    <a:pt x="32" y="1127"/>
                    <a:pt x="45" y="1001"/>
                    <a:pt x="47" y="874"/>
                  </a:cubicBezTo>
                  <a:cubicBezTo>
                    <a:pt x="44" y="922"/>
                    <a:pt x="41" y="970"/>
                    <a:pt x="37" y="1017"/>
                  </a:cubicBezTo>
                  <a:cubicBezTo>
                    <a:pt x="34" y="1066"/>
                    <a:pt x="30" y="1114"/>
                    <a:pt x="27" y="1162"/>
                  </a:cubicBezTo>
                  <a:cubicBezTo>
                    <a:pt x="23" y="1209"/>
                    <a:pt x="19" y="1257"/>
                    <a:pt x="15" y="1304"/>
                  </a:cubicBezTo>
                  <a:cubicBezTo>
                    <a:pt x="14" y="1304"/>
                    <a:pt x="13" y="1304"/>
                    <a:pt x="12" y="1304"/>
                  </a:cubicBezTo>
                  <a:cubicBezTo>
                    <a:pt x="12" y="1304"/>
                    <a:pt x="12" y="1303"/>
                    <a:pt x="12" y="1302"/>
                  </a:cubicBezTo>
                  <a:cubicBezTo>
                    <a:pt x="12" y="1287"/>
                    <a:pt x="11" y="1271"/>
                    <a:pt x="12" y="1256"/>
                  </a:cubicBezTo>
                  <a:cubicBezTo>
                    <a:pt x="15" y="1205"/>
                    <a:pt x="18" y="1155"/>
                    <a:pt x="22" y="1104"/>
                  </a:cubicBezTo>
                  <a:cubicBezTo>
                    <a:pt x="25" y="1049"/>
                    <a:pt x="30" y="993"/>
                    <a:pt x="32" y="938"/>
                  </a:cubicBezTo>
                  <a:cubicBezTo>
                    <a:pt x="34" y="885"/>
                    <a:pt x="35" y="832"/>
                    <a:pt x="36" y="780"/>
                  </a:cubicBezTo>
                  <a:cubicBezTo>
                    <a:pt x="37" y="735"/>
                    <a:pt x="37" y="690"/>
                    <a:pt x="37" y="646"/>
                  </a:cubicBezTo>
                  <a:cubicBezTo>
                    <a:pt x="38" y="582"/>
                    <a:pt x="39" y="518"/>
                    <a:pt x="39" y="454"/>
                  </a:cubicBezTo>
                  <a:cubicBezTo>
                    <a:pt x="39" y="449"/>
                    <a:pt x="37" y="444"/>
                    <a:pt x="36" y="439"/>
                  </a:cubicBezTo>
                  <a:cubicBezTo>
                    <a:pt x="36" y="438"/>
                    <a:pt x="36" y="436"/>
                    <a:pt x="37" y="435"/>
                  </a:cubicBezTo>
                  <a:cubicBezTo>
                    <a:pt x="37" y="433"/>
                    <a:pt x="39" y="431"/>
                    <a:pt x="40" y="429"/>
                  </a:cubicBezTo>
                  <a:cubicBezTo>
                    <a:pt x="40" y="425"/>
                    <a:pt x="40" y="421"/>
                    <a:pt x="40" y="417"/>
                  </a:cubicBezTo>
                  <a:cubicBezTo>
                    <a:pt x="38" y="375"/>
                    <a:pt x="37" y="333"/>
                    <a:pt x="34" y="292"/>
                  </a:cubicBezTo>
                  <a:cubicBezTo>
                    <a:pt x="31" y="259"/>
                    <a:pt x="27" y="226"/>
                    <a:pt x="23" y="193"/>
                  </a:cubicBezTo>
                  <a:cubicBezTo>
                    <a:pt x="20" y="168"/>
                    <a:pt x="16" y="181"/>
                    <a:pt x="13" y="157"/>
                  </a:cubicBezTo>
                  <a:cubicBezTo>
                    <a:pt x="10" y="128"/>
                    <a:pt x="7" y="115"/>
                    <a:pt x="4" y="86"/>
                  </a:cubicBezTo>
                  <a:cubicBezTo>
                    <a:pt x="2" y="69"/>
                    <a:pt x="1" y="52"/>
                    <a:pt x="0" y="35"/>
                  </a:cubicBezTo>
                  <a:cubicBezTo>
                    <a:pt x="0" y="31"/>
                    <a:pt x="2" y="3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1"/>
                    <a:pt x="9" y="2"/>
                    <a:pt x="9" y="4"/>
                  </a:cubicBezTo>
                  <a:cubicBezTo>
                    <a:pt x="15" y="16"/>
                    <a:pt x="22" y="52"/>
                    <a:pt x="26" y="64"/>
                  </a:cubicBezTo>
                  <a:cubicBezTo>
                    <a:pt x="30" y="73"/>
                    <a:pt x="31" y="83"/>
                    <a:pt x="33" y="92"/>
                  </a:cubicBezTo>
                  <a:cubicBezTo>
                    <a:pt x="34" y="94"/>
                    <a:pt x="35" y="95"/>
                    <a:pt x="36" y="97"/>
                  </a:cubicBezTo>
                  <a:cubicBezTo>
                    <a:pt x="37" y="97"/>
                    <a:pt x="38" y="97"/>
                    <a:pt x="38" y="97"/>
                  </a:cubicBezTo>
                  <a:cubicBezTo>
                    <a:pt x="38" y="95"/>
                    <a:pt x="38" y="93"/>
                    <a:pt x="38" y="92"/>
                  </a:cubicBezTo>
                  <a:cubicBezTo>
                    <a:pt x="39" y="78"/>
                    <a:pt x="40" y="63"/>
                    <a:pt x="41" y="49"/>
                  </a:cubicBezTo>
                  <a:cubicBezTo>
                    <a:pt x="41" y="48"/>
                    <a:pt x="42" y="46"/>
                    <a:pt x="43" y="45"/>
                  </a:cubicBezTo>
                  <a:cubicBezTo>
                    <a:pt x="43" y="45"/>
                    <a:pt x="44" y="45"/>
                    <a:pt x="45" y="45"/>
                  </a:cubicBezTo>
                  <a:cubicBezTo>
                    <a:pt x="46" y="46"/>
                    <a:pt x="47" y="48"/>
                    <a:pt x="48" y="50"/>
                  </a:cubicBezTo>
                  <a:cubicBezTo>
                    <a:pt x="49" y="62"/>
                    <a:pt x="50" y="74"/>
                    <a:pt x="52" y="86"/>
                  </a:cubicBezTo>
                  <a:cubicBezTo>
                    <a:pt x="52" y="89"/>
                    <a:pt x="50" y="92"/>
                    <a:pt x="58" y="93"/>
                  </a:cubicBezTo>
                  <a:cubicBezTo>
                    <a:pt x="59" y="93"/>
                    <a:pt x="59" y="94"/>
                    <a:pt x="60" y="95"/>
                  </a:cubicBezTo>
                  <a:cubicBezTo>
                    <a:pt x="61" y="97"/>
                    <a:pt x="62" y="100"/>
                    <a:pt x="63" y="102"/>
                  </a:cubicBezTo>
                  <a:cubicBezTo>
                    <a:pt x="73" y="134"/>
                    <a:pt x="77" y="150"/>
                    <a:pt x="81" y="182"/>
                  </a:cubicBezTo>
                  <a:cubicBezTo>
                    <a:pt x="81" y="187"/>
                    <a:pt x="86" y="190"/>
                    <a:pt x="90" y="194"/>
                  </a:cubicBezTo>
                  <a:cubicBezTo>
                    <a:pt x="91" y="190"/>
                    <a:pt x="90" y="186"/>
                    <a:pt x="89" y="182"/>
                  </a:cubicBezTo>
                  <a:cubicBezTo>
                    <a:pt x="88" y="169"/>
                    <a:pt x="86" y="156"/>
                    <a:pt x="85" y="144"/>
                  </a:cubicBezTo>
                  <a:cubicBezTo>
                    <a:pt x="83" y="119"/>
                    <a:pt x="82" y="110"/>
                    <a:pt x="80" y="85"/>
                  </a:cubicBezTo>
                  <a:cubicBezTo>
                    <a:pt x="80" y="84"/>
                    <a:pt x="81" y="82"/>
                    <a:pt x="82" y="81"/>
                  </a:cubicBezTo>
                  <a:cubicBezTo>
                    <a:pt x="83" y="81"/>
                    <a:pt x="83" y="81"/>
                    <a:pt x="84" y="81"/>
                  </a:cubicBezTo>
                  <a:cubicBezTo>
                    <a:pt x="85" y="82"/>
                    <a:pt x="87" y="84"/>
                    <a:pt x="87" y="86"/>
                  </a:cubicBezTo>
                  <a:cubicBezTo>
                    <a:pt x="90" y="97"/>
                    <a:pt x="94" y="94"/>
                    <a:pt x="96" y="106"/>
                  </a:cubicBezTo>
                  <a:cubicBezTo>
                    <a:pt x="101" y="133"/>
                    <a:pt x="105" y="161"/>
                    <a:pt x="109" y="189"/>
                  </a:cubicBezTo>
                  <a:cubicBezTo>
                    <a:pt x="113" y="215"/>
                    <a:pt x="116" y="203"/>
                    <a:pt x="119" y="229"/>
                  </a:cubicBezTo>
                  <a:cubicBezTo>
                    <a:pt x="121" y="255"/>
                    <a:pt x="124" y="281"/>
                    <a:pt x="132" y="307"/>
                  </a:cubicBezTo>
                  <a:cubicBezTo>
                    <a:pt x="133" y="312"/>
                    <a:pt x="134" y="316"/>
                    <a:pt x="136" y="320"/>
                  </a:cubicBezTo>
                  <a:cubicBezTo>
                    <a:pt x="136" y="320"/>
                    <a:pt x="137" y="320"/>
                    <a:pt x="137" y="320"/>
                  </a:cubicBezTo>
                  <a:cubicBezTo>
                    <a:pt x="137" y="317"/>
                    <a:pt x="137" y="315"/>
                    <a:pt x="136" y="312"/>
                  </a:cubicBezTo>
                  <a:cubicBezTo>
                    <a:pt x="134" y="302"/>
                    <a:pt x="132" y="292"/>
                    <a:pt x="130" y="282"/>
                  </a:cubicBezTo>
                  <a:cubicBezTo>
                    <a:pt x="128" y="269"/>
                    <a:pt x="126" y="256"/>
                    <a:pt x="124" y="243"/>
                  </a:cubicBezTo>
                  <a:cubicBezTo>
                    <a:pt x="122" y="232"/>
                    <a:pt x="121" y="222"/>
                    <a:pt x="119" y="212"/>
                  </a:cubicBezTo>
                  <a:cubicBezTo>
                    <a:pt x="117" y="195"/>
                    <a:pt x="115" y="217"/>
                    <a:pt x="113" y="201"/>
                  </a:cubicBezTo>
                  <a:cubicBezTo>
                    <a:pt x="112" y="184"/>
                    <a:pt x="111" y="166"/>
                    <a:pt x="110" y="149"/>
                  </a:cubicBezTo>
                  <a:cubicBezTo>
                    <a:pt x="110" y="148"/>
                    <a:pt x="111" y="146"/>
                    <a:pt x="112" y="145"/>
                  </a:cubicBezTo>
                  <a:cubicBezTo>
                    <a:pt x="112" y="145"/>
                    <a:pt x="113" y="145"/>
                    <a:pt x="114" y="145"/>
                  </a:cubicBezTo>
                  <a:cubicBezTo>
                    <a:pt x="115" y="147"/>
                    <a:pt x="117" y="148"/>
                    <a:pt x="117" y="150"/>
                  </a:cubicBezTo>
                  <a:cubicBezTo>
                    <a:pt x="119" y="156"/>
                    <a:pt x="121" y="138"/>
                    <a:pt x="122" y="144"/>
                  </a:cubicBezTo>
                  <a:cubicBezTo>
                    <a:pt x="123" y="147"/>
                    <a:pt x="125" y="149"/>
                    <a:pt x="131" y="149"/>
                  </a:cubicBezTo>
                  <a:cubicBezTo>
                    <a:pt x="131" y="148"/>
                    <a:pt x="131" y="146"/>
                    <a:pt x="131" y="145"/>
                  </a:cubicBezTo>
                  <a:cubicBezTo>
                    <a:pt x="130" y="132"/>
                    <a:pt x="129" y="118"/>
                    <a:pt x="128" y="105"/>
                  </a:cubicBezTo>
                  <a:cubicBezTo>
                    <a:pt x="127" y="103"/>
                    <a:pt x="127" y="101"/>
                    <a:pt x="128" y="100"/>
                  </a:cubicBezTo>
                  <a:cubicBezTo>
                    <a:pt x="133" y="97"/>
                    <a:pt x="131" y="93"/>
                    <a:pt x="132" y="89"/>
                  </a:cubicBezTo>
                  <a:cubicBezTo>
                    <a:pt x="132" y="87"/>
                    <a:pt x="133" y="86"/>
                    <a:pt x="133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7" y="87"/>
                    <a:pt x="139" y="77"/>
                    <a:pt x="139" y="80"/>
                  </a:cubicBezTo>
                  <a:cubicBezTo>
                    <a:pt x="145" y="108"/>
                    <a:pt x="151" y="94"/>
                    <a:pt x="154" y="121"/>
                  </a:cubicBezTo>
                  <a:cubicBezTo>
                    <a:pt x="161" y="169"/>
                    <a:pt x="167" y="218"/>
                    <a:pt x="179" y="265"/>
                  </a:cubicBezTo>
                  <a:cubicBezTo>
                    <a:pt x="180" y="270"/>
                    <a:pt x="181" y="274"/>
                    <a:pt x="183" y="278"/>
                  </a:cubicBezTo>
                  <a:cubicBezTo>
                    <a:pt x="184" y="277"/>
                    <a:pt x="184" y="276"/>
                    <a:pt x="184" y="275"/>
                  </a:cubicBezTo>
                  <a:cubicBezTo>
                    <a:pt x="182" y="259"/>
                    <a:pt x="180" y="244"/>
                    <a:pt x="179" y="229"/>
                  </a:cubicBezTo>
                  <a:cubicBezTo>
                    <a:pt x="178" y="217"/>
                    <a:pt x="177" y="205"/>
                    <a:pt x="176" y="193"/>
                  </a:cubicBezTo>
                  <a:cubicBezTo>
                    <a:pt x="173" y="166"/>
                    <a:pt x="169" y="140"/>
                    <a:pt x="166" y="114"/>
                  </a:cubicBezTo>
                  <a:cubicBezTo>
                    <a:pt x="165" y="110"/>
                    <a:pt x="167" y="106"/>
                    <a:pt x="168" y="103"/>
                  </a:cubicBezTo>
                  <a:cubicBezTo>
                    <a:pt x="168" y="102"/>
                    <a:pt x="169" y="101"/>
                    <a:pt x="169" y="100"/>
                  </a:cubicBezTo>
                  <a:cubicBezTo>
                    <a:pt x="168" y="93"/>
                    <a:pt x="166" y="86"/>
                    <a:pt x="165" y="79"/>
                  </a:cubicBezTo>
                  <a:cubicBezTo>
                    <a:pt x="164" y="68"/>
                    <a:pt x="162" y="99"/>
                    <a:pt x="161" y="89"/>
                  </a:cubicBezTo>
                  <a:cubicBezTo>
                    <a:pt x="161" y="87"/>
                    <a:pt x="162" y="85"/>
                    <a:pt x="162" y="83"/>
                  </a:cubicBezTo>
                  <a:cubicBezTo>
                    <a:pt x="163" y="83"/>
                    <a:pt x="164" y="83"/>
                    <a:pt x="165" y="83"/>
                  </a:cubicBezTo>
                  <a:cubicBezTo>
                    <a:pt x="165" y="85"/>
                    <a:pt x="167" y="87"/>
                    <a:pt x="167" y="88"/>
                  </a:cubicBezTo>
                  <a:cubicBezTo>
                    <a:pt x="169" y="96"/>
                    <a:pt x="170" y="62"/>
                    <a:pt x="172" y="70"/>
                  </a:cubicBezTo>
                  <a:cubicBezTo>
                    <a:pt x="176" y="85"/>
                    <a:pt x="181" y="100"/>
                    <a:pt x="185" y="115"/>
                  </a:cubicBezTo>
                  <a:cubicBezTo>
                    <a:pt x="188" y="127"/>
                    <a:pt x="190" y="139"/>
                    <a:pt x="193" y="151"/>
                  </a:cubicBezTo>
                  <a:cubicBezTo>
                    <a:pt x="193" y="143"/>
                    <a:pt x="192" y="135"/>
                    <a:pt x="191" y="127"/>
                  </a:cubicBezTo>
                  <a:cubicBezTo>
                    <a:pt x="188" y="111"/>
                    <a:pt x="186" y="96"/>
                    <a:pt x="183" y="81"/>
                  </a:cubicBezTo>
                  <a:cubicBezTo>
                    <a:pt x="183" y="79"/>
                    <a:pt x="184" y="77"/>
                    <a:pt x="184" y="75"/>
                  </a:cubicBezTo>
                  <a:cubicBezTo>
                    <a:pt x="185" y="75"/>
                    <a:pt x="186" y="75"/>
                    <a:pt x="187" y="75"/>
                  </a:cubicBezTo>
                  <a:cubicBezTo>
                    <a:pt x="189" y="78"/>
                    <a:pt x="190" y="81"/>
                    <a:pt x="191" y="85"/>
                  </a:cubicBezTo>
                  <a:cubicBezTo>
                    <a:pt x="197" y="114"/>
                    <a:pt x="202" y="144"/>
                    <a:pt x="208" y="174"/>
                  </a:cubicBezTo>
                  <a:cubicBezTo>
                    <a:pt x="212" y="196"/>
                    <a:pt x="216" y="217"/>
                    <a:pt x="221" y="239"/>
                  </a:cubicBezTo>
                  <a:cubicBezTo>
                    <a:pt x="222" y="247"/>
                    <a:pt x="225" y="255"/>
                    <a:pt x="227" y="263"/>
                  </a:cubicBezTo>
                  <a:cubicBezTo>
                    <a:pt x="228" y="260"/>
                    <a:pt x="227" y="258"/>
                    <a:pt x="227" y="256"/>
                  </a:cubicBezTo>
                  <a:cubicBezTo>
                    <a:pt x="227" y="248"/>
                    <a:pt x="224" y="241"/>
                    <a:pt x="228" y="233"/>
                  </a:cubicBezTo>
                  <a:cubicBezTo>
                    <a:pt x="230" y="229"/>
                    <a:pt x="227" y="224"/>
                    <a:pt x="226" y="220"/>
                  </a:cubicBezTo>
                  <a:cubicBezTo>
                    <a:pt x="222" y="191"/>
                    <a:pt x="218" y="163"/>
                    <a:pt x="213" y="134"/>
                  </a:cubicBezTo>
                  <a:cubicBezTo>
                    <a:pt x="210" y="120"/>
                    <a:pt x="207" y="105"/>
                    <a:pt x="204" y="91"/>
                  </a:cubicBezTo>
                  <a:cubicBezTo>
                    <a:pt x="204" y="89"/>
                    <a:pt x="202" y="86"/>
                    <a:pt x="208" y="83"/>
                  </a:cubicBezTo>
                  <a:cubicBezTo>
                    <a:pt x="225" y="128"/>
                    <a:pt x="232" y="174"/>
                    <a:pt x="245" y="218"/>
                  </a:cubicBezTo>
                  <a:cubicBezTo>
                    <a:pt x="246" y="212"/>
                    <a:pt x="242" y="206"/>
                    <a:pt x="247" y="201"/>
                  </a:cubicBezTo>
                  <a:cubicBezTo>
                    <a:pt x="256" y="219"/>
                    <a:pt x="258" y="139"/>
                    <a:pt x="264" y="158"/>
                  </a:cubicBezTo>
                  <a:cubicBezTo>
                    <a:pt x="266" y="157"/>
                    <a:pt x="268" y="155"/>
                    <a:pt x="268" y="154"/>
                  </a:cubicBezTo>
                  <a:cubicBezTo>
                    <a:pt x="264" y="133"/>
                    <a:pt x="260" y="212"/>
                    <a:pt x="256" y="191"/>
                  </a:cubicBezTo>
                  <a:cubicBezTo>
                    <a:pt x="253" y="176"/>
                    <a:pt x="250" y="161"/>
                    <a:pt x="247" y="145"/>
                  </a:cubicBezTo>
                  <a:cubicBezTo>
                    <a:pt x="247" y="143"/>
                    <a:pt x="247" y="141"/>
                    <a:pt x="247" y="139"/>
                  </a:cubicBezTo>
                  <a:cubicBezTo>
                    <a:pt x="248" y="139"/>
                    <a:pt x="249" y="139"/>
                    <a:pt x="251" y="139"/>
                  </a:cubicBezTo>
                  <a:cubicBezTo>
                    <a:pt x="252" y="141"/>
                    <a:pt x="253" y="142"/>
                    <a:pt x="254" y="144"/>
                  </a:cubicBezTo>
                  <a:cubicBezTo>
                    <a:pt x="256" y="151"/>
                    <a:pt x="258" y="159"/>
                    <a:pt x="261" y="167"/>
                  </a:cubicBezTo>
                  <a:cubicBezTo>
                    <a:pt x="268" y="188"/>
                    <a:pt x="275" y="110"/>
                    <a:pt x="282" y="132"/>
                  </a:cubicBezTo>
                  <a:cubicBezTo>
                    <a:pt x="282" y="133"/>
                    <a:pt x="283" y="135"/>
                    <a:pt x="284" y="135"/>
                  </a:cubicBezTo>
                  <a:cubicBezTo>
                    <a:pt x="293" y="136"/>
                    <a:pt x="291" y="141"/>
                    <a:pt x="293" y="144"/>
                  </a:cubicBezTo>
                  <a:cubicBezTo>
                    <a:pt x="297" y="154"/>
                    <a:pt x="301" y="149"/>
                    <a:pt x="305" y="159"/>
                  </a:cubicBezTo>
                  <a:cubicBezTo>
                    <a:pt x="308" y="168"/>
                    <a:pt x="311" y="176"/>
                    <a:pt x="313" y="185"/>
                  </a:cubicBezTo>
                  <a:cubicBezTo>
                    <a:pt x="315" y="192"/>
                    <a:pt x="317" y="199"/>
                    <a:pt x="318" y="206"/>
                  </a:cubicBezTo>
                  <a:cubicBezTo>
                    <a:pt x="318" y="193"/>
                    <a:pt x="316" y="181"/>
                    <a:pt x="313" y="168"/>
                  </a:cubicBezTo>
                  <a:cubicBezTo>
                    <a:pt x="310" y="155"/>
                    <a:pt x="307" y="141"/>
                    <a:pt x="304" y="127"/>
                  </a:cubicBezTo>
                  <a:cubicBezTo>
                    <a:pt x="304" y="125"/>
                    <a:pt x="304" y="123"/>
                    <a:pt x="304" y="121"/>
                  </a:cubicBezTo>
                  <a:cubicBezTo>
                    <a:pt x="305" y="121"/>
                    <a:pt x="306" y="121"/>
                    <a:pt x="307" y="121"/>
                  </a:cubicBezTo>
                  <a:cubicBezTo>
                    <a:pt x="309" y="123"/>
                    <a:pt x="310" y="125"/>
                    <a:pt x="311" y="127"/>
                  </a:cubicBezTo>
                  <a:cubicBezTo>
                    <a:pt x="313" y="135"/>
                    <a:pt x="316" y="144"/>
                    <a:pt x="318" y="152"/>
                  </a:cubicBezTo>
                  <a:cubicBezTo>
                    <a:pt x="319" y="157"/>
                    <a:pt x="321" y="161"/>
                    <a:pt x="322" y="166"/>
                  </a:cubicBezTo>
                  <a:cubicBezTo>
                    <a:pt x="323" y="164"/>
                    <a:pt x="323" y="163"/>
                    <a:pt x="323" y="161"/>
                  </a:cubicBezTo>
                  <a:cubicBezTo>
                    <a:pt x="318" y="138"/>
                    <a:pt x="314" y="115"/>
                    <a:pt x="309" y="91"/>
                  </a:cubicBezTo>
                  <a:cubicBezTo>
                    <a:pt x="309" y="89"/>
                    <a:pt x="309" y="87"/>
                    <a:pt x="309" y="84"/>
                  </a:cubicBezTo>
                  <a:cubicBezTo>
                    <a:pt x="310" y="84"/>
                    <a:pt x="311" y="84"/>
                    <a:pt x="312" y="84"/>
                  </a:cubicBezTo>
                  <a:cubicBezTo>
                    <a:pt x="314" y="86"/>
                    <a:pt x="315" y="89"/>
                    <a:pt x="316" y="92"/>
                  </a:cubicBezTo>
                  <a:cubicBezTo>
                    <a:pt x="322" y="111"/>
                    <a:pt x="328" y="131"/>
                    <a:pt x="335" y="151"/>
                  </a:cubicBezTo>
                  <a:cubicBezTo>
                    <a:pt x="338" y="160"/>
                    <a:pt x="341" y="169"/>
                    <a:pt x="351" y="177"/>
                  </a:cubicBezTo>
                  <a:cubicBezTo>
                    <a:pt x="356" y="181"/>
                    <a:pt x="359" y="186"/>
                    <a:pt x="360" y="191"/>
                  </a:cubicBezTo>
                  <a:cubicBezTo>
                    <a:pt x="364" y="205"/>
                    <a:pt x="368" y="130"/>
                    <a:pt x="367" y="144"/>
                  </a:cubicBezTo>
                  <a:cubicBezTo>
                    <a:pt x="367" y="159"/>
                    <a:pt x="377" y="172"/>
                    <a:pt x="380" y="186"/>
                  </a:cubicBezTo>
                  <a:cubicBezTo>
                    <a:pt x="381" y="185"/>
                    <a:pt x="382" y="184"/>
                    <a:pt x="382" y="183"/>
                  </a:cubicBezTo>
                  <a:cubicBezTo>
                    <a:pt x="381" y="166"/>
                    <a:pt x="380" y="149"/>
                    <a:pt x="379" y="132"/>
                  </a:cubicBezTo>
                  <a:cubicBezTo>
                    <a:pt x="378" y="118"/>
                    <a:pt x="375" y="103"/>
                    <a:pt x="373" y="89"/>
                  </a:cubicBezTo>
                  <a:cubicBezTo>
                    <a:pt x="373" y="87"/>
                    <a:pt x="374" y="84"/>
                    <a:pt x="374" y="82"/>
                  </a:cubicBezTo>
                  <a:cubicBezTo>
                    <a:pt x="375" y="82"/>
                    <a:pt x="376" y="82"/>
                    <a:pt x="377" y="82"/>
                  </a:cubicBezTo>
                  <a:cubicBezTo>
                    <a:pt x="378" y="84"/>
                    <a:pt x="380" y="86"/>
                    <a:pt x="380" y="89"/>
                  </a:cubicBezTo>
                  <a:cubicBezTo>
                    <a:pt x="382" y="100"/>
                    <a:pt x="384" y="111"/>
                    <a:pt x="386" y="122"/>
                  </a:cubicBezTo>
                  <a:cubicBezTo>
                    <a:pt x="387" y="124"/>
                    <a:pt x="387" y="126"/>
                    <a:pt x="388" y="128"/>
                  </a:cubicBezTo>
                  <a:cubicBezTo>
                    <a:pt x="389" y="128"/>
                    <a:pt x="389" y="128"/>
                    <a:pt x="390" y="128"/>
                  </a:cubicBezTo>
                  <a:cubicBezTo>
                    <a:pt x="390" y="123"/>
                    <a:pt x="390" y="119"/>
                    <a:pt x="390" y="114"/>
                  </a:cubicBezTo>
                  <a:cubicBezTo>
                    <a:pt x="391" y="114"/>
                    <a:pt x="392" y="114"/>
                    <a:pt x="393" y="114"/>
                  </a:cubicBezTo>
                  <a:cubicBezTo>
                    <a:pt x="394" y="116"/>
                    <a:pt x="396" y="118"/>
                    <a:pt x="396" y="120"/>
                  </a:cubicBezTo>
                  <a:cubicBezTo>
                    <a:pt x="400" y="141"/>
                    <a:pt x="406" y="161"/>
                    <a:pt x="409" y="182"/>
                  </a:cubicBezTo>
                  <a:cubicBezTo>
                    <a:pt x="412" y="208"/>
                    <a:pt x="413" y="235"/>
                    <a:pt x="414" y="261"/>
                  </a:cubicBezTo>
                  <a:cubicBezTo>
                    <a:pt x="415" y="287"/>
                    <a:pt x="414" y="559"/>
                    <a:pt x="414" y="585"/>
                  </a:cubicBezTo>
                  <a:cubicBezTo>
                    <a:pt x="413" y="613"/>
                    <a:pt x="413" y="641"/>
                    <a:pt x="413" y="668"/>
                  </a:cubicBezTo>
                  <a:cubicBezTo>
                    <a:pt x="413" y="688"/>
                    <a:pt x="413" y="707"/>
                    <a:pt x="413" y="727"/>
                  </a:cubicBezTo>
                  <a:cubicBezTo>
                    <a:pt x="413" y="734"/>
                    <a:pt x="414" y="742"/>
                    <a:pt x="415" y="749"/>
                  </a:cubicBezTo>
                  <a:cubicBezTo>
                    <a:pt x="415" y="753"/>
                    <a:pt x="415" y="756"/>
                    <a:pt x="415" y="760"/>
                  </a:cubicBezTo>
                  <a:cubicBezTo>
                    <a:pt x="415" y="763"/>
                    <a:pt x="413" y="766"/>
                    <a:pt x="413" y="770"/>
                  </a:cubicBezTo>
                  <a:cubicBezTo>
                    <a:pt x="413" y="771"/>
                    <a:pt x="416" y="774"/>
                    <a:pt x="414" y="775"/>
                  </a:cubicBezTo>
                  <a:cubicBezTo>
                    <a:pt x="410" y="777"/>
                    <a:pt x="413" y="778"/>
                    <a:pt x="416" y="780"/>
                  </a:cubicBezTo>
                  <a:cubicBezTo>
                    <a:pt x="411" y="781"/>
                    <a:pt x="411" y="783"/>
                    <a:pt x="416" y="785"/>
                  </a:cubicBezTo>
                  <a:cubicBezTo>
                    <a:pt x="415" y="785"/>
                    <a:pt x="414" y="785"/>
                    <a:pt x="413" y="785"/>
                  </a:cubicBezTo>
                  <a:cubicBezTo>
                    <a:pt x="414" y="787"/>
                    <a:pt x="414" y="788"/>
                    <a:pt x="414" y="790"/>
                  </a:cubicBezTo>
                  <a:cubicBezTo>
                    <a:pt x="410" y="792"/>
                    <a:pt x="412" y="793"/>
                    <a:pt x="413" y="795"/>
                  </a:cubicBezTo>
                  <a:cubicBezTo>
                    <a:pt x="413" y="815"/>
                    <a:pt x="413" y="835"/>
                    <a:pt x="413" y="856"/>
                  </a:cubicBezTo>
                  <a:close/>
                  <a:moveTo>
                    <a:pt x="199" y="413"/>
                  </a:moveTo>
                  <a:cubicBezTo>
                    <a:pt x="200" y="441"/>
                    <a:pt x="203" y="509"/>
                    <a:pt x="204" y="538"/>
                  </a:cubicBezTo>
                  <a:cubicBezTo>
                    <a:pt x="205" y="555"/>
                    <a:pt x="204" y="573"/>
                    <a:pt x="204" y="590"/>
                  </a:cubicBezTo>
                  <a:cubicBezTo>
                    <a:pt x="203" y="615"/>
                    <a:pt x="204" y="649"/>
                    <a:pt x="204" y="673"/>
                  </a:cubicBezTo>
                  <a:cubicBezTo>
                    <a:pt x="205" y="713"/>
                    <a:pt x="204" y="759"/>
                    <a:pt x="204" y="799"/>
                  </a:cubicBezTo>
                  <a:cubicBezTo>
                    <a:pt x="204" y="841"/>
                    <a:pt x="202" y="864"/>
                    <a:pt x="202" y="907"/>
                  </a:cubicBezTo>
                  <a:cubicBezTo>
                    <a:pt x="201" y="924"/>
                    <a:pt x="196" y="953"/>
                    <a:pt x="196" y="970"/>
                  </a:cubicBezTo>
                  <a:cubicBezTo>
                    <a:pt x="208" y="934"/>
                    <a:pt x="206" y="425"/>
                    <a:pt x="195" y="359"/>
                  </a:cubicBezTo>
                  <a:cubicBezTo>
                    <a:pt x="194" y="359"/>
                    <a:pt x="193" y="359"/>
                    <a:pt x="193" y="359"/>
                  </a:cubicBezTo>
                  <a:cubicBezTo>
                    <a:pt x="192" y="379"/>
                    <a:pt x="198" y="392"/>
                    <a:pt x="199" y="413"/>
                  </a:cubicBezTo>
                  <a:close/>
                  <a:moveTo>
                    <a:pt x="285" y="666"/>
                  </a:moveTo>
                  <a:cubicBezTo>
                    <a:pt x="286" y="742"/>
                    <a:pt x="288" y="818"/>
                    <a:pt x="289" y="894"/>
                  </a:cubicBezTo>
                  <a:cubicBezTo>
                    <a:pt x="290" y="894"/>
                    <a:pt x="290" y="894"/>
                    <a:pt x="291" y="894"/>
                  </a:cubicBezTo>
                  <a:cubicBezTo>
                    <a:pt x="292" y="818"/>
                    <a:pt x="289" y="742"/>
                    <a:pt x="285" y="666"/>
                  </a:cubicBezTo>
                  <a:close/>
                  <a:moveTo>
                    <a:pt x="119" y="427"/>
                  </a:moveTo>
                  <a:cubicBezTo>
                    <a:pt x="120" y="395"/>
                    <a:pt x="117" y="361"/>
                    <a:pt x="105" y="328"/>
                  </a:cubicBezTo>
                  <a:cubicBezTo>
                    <a:pt x="110" y="362"/>
                    <a:pt x="115" y="395"/>
                    <a:pt x="119" y="427"/>
                  </a:cubicBezTo>
                  <a:close/>
                  <a:moveTo>
                    <a:pt x="173" y="892"/>
                  </a:moveTo>
                  <a:cubicBezTo>
                    <a:pt x="173" y="892"/>
                    <a:pt x="173" y="892"/>
                    <a:pt x="174" y="892"/>
                  </a:cubicBezTo>
                  <a:cubicBezTo>
                    <a:pt x="174" y="842"/>
                    <a:pt x="174" y="793"/>
                    <a:pt x="174" y="743"/>
                  </a:cubicBezTo>
                  <a:cubicBezTo>
                    <a:pt x="173" y="743"/>
                    <a:pt x="173" y="743"/>
                    <a:pt x="173" y="743"/>
                  </a:cubicBezTo>
                  <a:cubicBezTo>
                    <a:pt x="173" y="793"/>
                    <a:pt x="173" y="842"/>
                    <a:pt x="173" y="892"/>
                  </a:cubicBezTo>
                  <a:close/>
                  <a:moveTo>
                    <a:pt x="148" y="383"/>
                  </a:moveTo>
                  <a:cubicBezTo>
                    <a:pt x="147" y="383"/>
                    <a:pt x="146" y="383"/>
                    <a:pt x="146" y="383"/>
                  </a:cubicBezTo>
                  <a:cubicBezTo>
                    <a:pt x="140" y="407"/>
                    <a:pt x="149" y="430"/>
                    <a:pt x="151" y="454"/>
                  </a:cubicBezTo>
                  <a:cubicBezTo>
                    <a:pt x="150" y="430"/>
                    <a:pt x="149" y="406"/>
                    <a:pt x="148" y="383"/>
                  </a:cubicBezTo>
                  <a:close/>
                  <a:moveTo>
                    <a:pt x="279" y="529"/>
                  </a:moveTo>
                  <a:cubicBezTo>
                    <a:pt x="279" y="529"/>
                    <a:pt x="278" y="529"/>
                    <a:pt x="278" y="529"/>
                  </a:cubicBezTo>
                  <a:cubicBezTo>
                    <a:pt x="278" y="546"/>
                    <a:pt x="278" y="562"/>
                    <a:pt x="278" y="579"/>
                  </a:cubicBezTo>
                  <a:cubicBezTo>
                    <a:pt x="279" y="579"/>
                    <a:pt x="280" y="579"/>
                    <a:pt x="281" y="579"/>
                  </a:cubicBezTo>
                  <a:cubicBezTo>
                    <a:pt x="280" y="562"/>
                    <a:pt x="280" y="546"/>
                    <a:pt x="279" y="529"/>
                  </a:cubicBezTo>
                  <a:close/>
                  <a:moveTo>
                    <a:pt x="70" y="849"/>
                  </a:moveTo>
                  <a:cubicBezTo>
                    <a:pt x="70" y="849"/>
                    <a:pt x="69" y="849"/>
                    <a:pt x="69" y="849"/>
                  </a:cubicBezTo>
                  <a:cubicBezTo>
                    <a:pt x="68" y="880"/>
                    <a:pt x="66" y="911"/>
                    <a:pt x="65" y="942"/>
                  </a:cubicBezTo>
                  <a:cubicBezTo>
                    <a:pt x="66" y="942"/>
                    <a:pt x="66" y="942"/>
                    <a:pt x="67" y="942"/>
                  </a:cubicBezTo>
                  <a:cubicBezTo>
                    <a:pt x="68" y="911"/>
                    <a:pt x="69" y="880"/>
                    <a:pt x="70" y="849"/>
                  </a:cubicBezTo>
                  <a:close/>
                  <a:moveTo>
                    <a:pt x="288" y="988"/>
                  </a:moveTo>
                  <a:cubicBezTo>
                    <a:pt x="288" y="988"/>
                    <a:pt x="289" y="988"/>
                    <a:pt x="289" y="988"/>
                  </a:cubicBezTo>
                  <a:cubicBezTo>
                    <a:pt x="289" y="962"/>
                    <a:pt x="290" y="936"/>
                    <a:pt x="291" y="909"/>
                  </a:cubicBezTo>
                  <a:cubicBezTo>
                    <a:pt x="290" y="909"/>
                    <a:pt x="289" y="909"/>
                    <a:pt x="288" y="909"/>
                  </a:cubicBezTo>
                  <a:cubicBezTo>
                    <a:pt x="288" y="936"/>
                    <a:pt x="288" y="962"/>
                    <a:pt x="288" y="988"/>
                  </a:cubicBezTo>
                  <a:close/>
                  <a:moveTo>
                    <a:pt x="172" y="653"/>
                  </a:moveTo>
                  <a:cubicBezTo>
                    <a:pt x="172" y="653"/>
                    <a:pt x="172" y="653"/>
                    <a:pt x="172" y="653"/>
                  </a:cubicBezTo>
                  <a:cubicBezTo>
                    <a:pt x="172" y="674"/>
                    <a:pt x="172" y="696"/>
                    <a:pt x="172" y="717"/>
                  </a:cubicBezTo>
                  <a:cubicBezTo>
                    <a:pt x="172" y="717"/>
                    <a:pt x="172" y="717"/>
                    <a:pt x="172" y="717"/>
                  </a:cubicBezTo>
                  <a:cubicBezTo>
                    <a:pt x="172" y="696"/>
                    <a:pt x="172" y="674"/>
                    <a:pt x="172" y="653"/>
                  </a:cubicBezTo>
                  <a:close/>
                  <a:moveTo>
                    <a:pt x="242" y="375"/>
                  </a:moveTo>
                  <a:cubicBezTo>
                    <a:pt x="239" y="380"/>
                    <a:pt x="239" y="388"/>
                    <a:pt x="245" y="401"/>
                  </a:cubicBezTo>
                  <a:cubicBezTo>
                    <a:pt x="244" y="393"/>
                    <a:pt x="243" y="384"/>
                    <a:pt x="242" y="375"/>
                  </a:cubicBezTo>
                  <a:close/>
                  <a:moveTo>
                    <a:pt x="65" y="972"/>
                  </a:moveTo>
                  <a:cubicBezTo>
                    <a:pt x="65" y="972"/>
                    <a:pt x="65" y="972"/>
                    <a:pt x="65" y="972"/>
                  </a:cubicBezTo>
                  <a:cubicBezTo>
                    <a:pt x="65" y="964"/>
                    <a:pt x="65" y="956"/>
                    <a:pt x="65" y="948"/>
                  </a:cubicBezTo>
                  <a:cubicBezTo>
                    <a:pt x="65" y="948"/>
                    <a:pt x="65" y="948"/>
                    <a:pt x="65" y="949"/>
                  </a:cubicBezTo>
                  <a:cubicBezTo>
                    <a:pt x="65" y="956"/>
                    <a:pt x="65" y="964"/>
                    <a:pt x="65" y="972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 txBox="1"/>
            <p:nvPr/>
          </p:nvSpPr>
          <p:spPr>
            <a:xfrm>
              <a:off x="5708650" y="2189162"/>
              <a:ext cx="13335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794375" y="4311650"/>
              <a:ext cx="857250" cy="571500"/>
            </a:xfrm>
            <a:custGeom>
              <a:avLst/>
              <a:gdLst/>
              <a:ahLst/>
              <a:cxnLst/>
              <a:rect l="l" t="t" r="r" b="b"/>
              <a:pathLst>
                <a:path w="207" h="138" extrusionOk="0">
                  <a:moveTo>
                    <a:pt x="165" y="14"/>
                  </a:moveTo>
                  <a:cubicBezTo>
                    <a:pt x="184" y="62"/>
                    <a:pt x="184" y="62"/>
                    <a:pt x="184" y="6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47" y="61"/>
                    <a:pt x="108" y="27"/>
                    <a:pt x="105" y="27"/>
                  </a:cubicBezTo>
                  <a:cubicBezTo>
                    <a:pt x="102" y="27"/>
                    <a:pt x="90" y="31"/>
                    <a:pt x="89" y="32"/>
                  </a:cubicBezTo>
                  <a:cubicBezTo>
                    <a:pt x="89" y="32"/>
                    <a:pt x="81" y="34"/>
                    <a:pt x="75" y="34"/>
                  </a:cubicBezTo>
                  <a:cubicBezTo>
                    <a:pt x="72" y="34"/>
                    <a:pt x="70" y="34"/>
                    <a:pt x="68" y="33"/>
                  </a:cubicBezTo>
                  <a:cubicBezTo>
                    <a:pt x="67" y="32"/>
                    <a:pt x="66" y="30"/>
                    <a:pt x="66" y="29"/>
                  </a:cubicBezTo>
                  <a:cubicBezTo>
                    <a:pt x="66" y="27"/>
                    <a:pt x="69" y="24"/>
                    <a:pt x="70" y="23"/>
                  </a:cubicBezTo>
                  <a:cubicBezTo>
                    <a:pt x="81" y="18"/>
                    <a:pt x="108" y="8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8" y="7"/>
                    <a:pt x="160" y="13"/>
                    <a:pt x="165" y="14"/>
                  </a:cubicBezTo>
                  <a:close/>
                  <a:moveTo>
                    <a:pt x="182" y="0"/>
                  </a:moveTo>
                  <a:cubicBezTo>
                    <a:pt x="181" y="0"/>
                    <a:pt x="180" y="0"/>
                    <a:pt x="180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0" y="4"/>
                    <a:pt x="169" y="5"/>
                    <a:pt x="169" y="7"/>
                  </a:cubicBezTo>
                  <a:cubicBezTo>
                    <a:pt x="168" y="8"/>
                    <a:pt x="168" y="9"/>
                    <a:pt x="169" y="1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4"/>
                    <a:pt x="193" y="65"/>
                    <a:pt x="196" y="64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5" y="60"/>
                    <a:pt x="206" y="59"/>
                    <a:pt x="206" y="58"/>
                  </a:cubicBezTo>
                  <a:cubicBezTo>
                    <a:pt x="207" y="57"/>
                    <a:pt x="207" y="55"/>
                    <a:pt x="206" y="5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6" y="2"/>
                    <a:pt x="184" y="0"/>
                    <a:pt x="182" y="0"/>
                  </a:cubicBezTo>
                  <a:close/>
                  <a:moveTo>
                    <a:pt x="0" y="69"/>
                  </a:moveTo>
                  <a:cubicBezTo>
                    <a:pt x="0" y="71"/>
                    <a:pt x="0" y="72"/>
                    <a:pt x="1" y="73"/>
                  </a:cubicBezTo>
                  <a:cubicBezTo>
                    <a:pt x="2" y="74"/>
                    <a:pt x="4" y="75"/>
                    <a:pt x="5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7" y="76"/>
                    <a:pt x="19" y="74"/>
                    <a:pt x="19" y="7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3" y="11"/>
                    <a:pt x="22" y="10"/>
                  </a:cubicBezTo>
                  <a:cubicBezTo>
                    <a:pt x="21" y="9"/>
                    <a:pt x="20" y="8"/>
                    <a:pt x="1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5" y="10"/>
                    <a:pt x="4" y="13"/>
                  </a:cubicBezTo>
                  <a:lnTo>
                    <a:pt x="0" y="69"/>
                  </a:lnTo>
                  <a:close/>
                  <a:moveTo>
                    <a:pt x="85" y="120"/>
                  </a:moveTo>
                  <a:cubicBezTo>
                    <a:pt x="85" y="118"/>
                    <a:pt x="84" y="116"/>
                    <a:pt x="82" y="115"/>
                  </a:cubicBezTo>
                  <a:cubicBezTo>
                    <a:pt x="78" y="112"/>
                    <a:pt x="75" y="112"/>
                    <a:pt x="71" y="116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59" y="131"/>
                    <a:pt x="63" y="135"/>
                    <a:pt x="65" y="136"/>
                  </a:cubicBezTo>
                  <a:cubicBezTo>
                    <a:pt x="67" y="138"/>
                    <a:pt x="68" y="138"/>
                    <a:pt x="70" y="138"/>
                  </a:cubicBezTo>
                  <a:cubicBezTo>
                    <a:pt x="72" y="138"/>
                    <a:pt x="74" y="137"/>
                    <a:pt x="75" y="135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5" y="124"/>
                    <a:pt x="85" y="122"/>
                    <a:pt x="85" y="120"/>
                  </a:cubicBezTo>
                  <a:close/>
                  <a:moveTo>
                    <a:pt x="45" y="116"/>
                  </a:moveTo>
                  <a:cubicBezTo>
                    <a:pt x="42" y="120"/>
                    <a:pt x="43" y="123"/>
                    <a:pt x="47" y="126"/>
                  </a:cubicBezTo>
                  <a:cubicBezTo>
                    <a:pt x="51" y="129"/>
                    <a:pt x="54" y="129"/>
                    <a:pt x="58" y="125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72" y="108"/>
                    <a:pt x="68" y="103"/>
                    <a:pt x="66" y="102"/>
                  </a:cubicBezTo>
                  <a:cubicBezTo>
                    <a:pt x="62" y="99"/>
                    <a:pt x="59" y="100"/>
                    <a:pt x="56" y="104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45" y="116"/>
                  </a:lnTo>
                  <a:close/>
                  <a:moveTo>
                    <a:pt x="31" y="102"/>
                  </a:moveTo>
                  <a:cubicBezTo>
                    <a:pt x="29" y="104"/>
                    <a:pt x="28" y="106"/>
                    <a:pt x="29" y="108"/>
                  </a:cubicBezTo>
                  <a:cubicBezTo>
                    <a:pt x="29" y="110"/>
                    <a:pt x="30" y="112"/>
                    <a:pt x="32" y="113"/>
                  </a:cubicBezTo>
                  <a:cubicBezTo>
                    <a:pt x="35" y="116"/>
                    <a:pt x="39" y="116"/>
                    <a:pt x="42" y="112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5" y="97"/>
                    <a:pt x="55" y="95"/>
                    <a:pt x="55" y="93"/>
                  </a:cubicBezTo>
                  <a:cubicBezTo>
                    <a:pt x="55" y="91"/>
                    <a:pt x="54" y="89"/>
                    <a:pt x="52" y="88"/>
                  </a:cubicBezTo>
                  <a:cubicBezTo>
                    <a:pt x="48" y="85"/>
                    <a:pt x="45" y="85"/>
                    <a:pt x="41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6"/>
                    <a:pt x="35" y="96"/>
                    <a:pt x="35" y="96"/>
                  </a:cubicBezTo>
                  <a:lnTo>
                    <a:pt x="31" y="102"/>
                  </a:lnTo>
                  <a:close/>
                  <a:moveTo>
                    <a:pt x="28" y="97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43" y="79"/>
                    <a:pt x="39" y="75"/>
                    <a:pt x="38" y="74"/>
                  </a:cubicBezTo>
                  <a:cubicBezTo>
                    <a:pt x="34" y="71"/>
                    <a:pt x="30" y="71"/>
                    <a:pt x="27" y="75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6" y="88"/>
                    <a:pt x="16" y="90"/>
                    <a:pt x="16" y="92"/>
                  </a:cubicBezTo>
                  <a:cubicBezTo>
                    <a:pt x="16" y="94"/>
                    <a:pt x="17" y="95"/>
                    <a:pt x="18" y="96"/>
                  </a:cubicBezTo>
                  <a:cubicBezTo>
                    <a:pt x="20" y="98"/>
                    <a:pt x="22" y="99"/>
                    <a:pt x="24" y="99"/>
                  </a:cubicBezTo>
                  <a:cubicBezTo>
                    <a:pt x="26" y="99"/>
                    <a:pt x="27" y="99"/>
                    <a:pt x="28" y="97"/>
                  </a:cubicBezTo>
                  <a:close/>
                  <a:moveTo>
                    <a:pt x="157" y="86"/>
                  </a:moveTo>
                  <a:cubicBezTo>
                    <a:pt x="159" y="84"/>
                    <a:pt x="161" y="79"/>
                    <a:pt x="156" y="75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32" y="55"/>
                    <a:pt x="109" y="35"/>
                    <a:pt x="104" y="32"/>
                  </a:cubicBezTo>
                  <a:cubicBezTo>
                    <a:pt x="102" y="33"/>
                    <a:pt x="96" y="35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82" y="39"/>
                    <a:pt x="75" y="39"/>
                  </a:cubicBezTo>
                  <a:cubicBezTo>
                    <a:pt x="71" y="39"/>
                    <a:pt x="68" y="38"/>
                    <a:pt x="66" y="37"/>
                  </a:cubicBezTo>
                  <a:cubicBezTo>
                    <a:pt x="61" y="34"/>
                    <a:pt x="61" y="31"/>
                    <a:pt x="61" y="29"/>
                  </a:cubicBezTo>
                  <a:cubicBezTo>
                    <a:pt x="61" y="24"/>
                    <a:pt x="65" y="21"/>
                    <a:pt x="68" y="19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31" y="67"/>
                    <a:pt x="33" y="67"/>
                  </a:cubicBezTo>
                  <a:cubicBezTo>
                    <a:pt x="36" y="67"/>
                    <a:pt x="38" y="68"/>
                    <a:pt x="41" y="70"/>
                  </a:cubicBezTo>
                  <a:cubicBezTo>
                    <a:pt x="44" y="73"/>
                    <a:pt x="46" y="77"/>
                    <a:pt x="46" y="81"/>
                  </a:cubicBezTo>
                  <a:cubicBezTo>
                    <a:pt x="49" y="81"/>
                    <a:pt x="52" y="82"/>
                    <a:pt x="55" y="84"/>
                  </a:cubicBezTo>
                  <a:cubicBezTo>
                    <a:pt x="59" y="87"/>
                    <a:pt x="60" y="91"/>
                    <a:pt x="60" y="95"/>
                  </a:cubicBezTo>
                  <a:cubicBezTo>
                    <a:pt x="63" y="95"/>
                    <a:pt x="66" y="96"/>
                    <a:pt x="69" y="98"/>
                  </a:cubicBezTo>
                  <a:cubicBezTo>
                    <a:pt x="72" y="101"/>
                    <a:pt x="74" y="105"/>
                    <a:pt x="74" y="108"/>
                  </a:cubicBezTo>
                  <a:cubicBezTo>
                    <a:pt x="78" y="107"/>
                    <a:pt x="82" y="108"/>
                    <a:pt x="85" y="111"/>
                  </a:cubicBezTo>
                  <a:cubicBezTo>
                    <a:pt x="89" y="115"/>
                    <a:pt x="91" y="120"/>
                    <a:pt x="89" y="125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5" y="129"/>
                    <a:pt x="96" y="129"/>
                    <a:pt x="98" y="129"/>
                  </a:cubicBezTo>
                  <a:cubicBezTo>
                    <a:pt x="100" y="129"/>
                    <a:pt x="102" y="128"/>
                    <a:pt x="103" y="126"/>
                  </a:cubicBezTo>
                  <a:cubicBezTo>
                    <a:pt x="105" y="124"/>
                    <a:pt x="107" y="121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85" y="102"/>
                    <a:pt x="85" y="101"/>
                  </a:cubicBezTo>
                  <a:cubicBezTo>
                    <a:pt x="85" y="101"/>
                    <a:pt x="85" y="100"/>
                    <a:pt x="86" y="99"/>
                  </a:cubicBezTo>
                  <a:cubicBezTo>
                    <a:pt x="87" y="98"/>
                    <a:pt x="89" y="98"/>
                    <a:pt x="90" y="99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114" y="119"/>
                    <a:pt x="115" y="119"/>
                    <a:pt x="117" y="119"/>
                  </a:cubicBezTo>
                  <a:cubicBezTo>
                    <a:pt x="119" y="119"/>
                    <a:pt x="121" y="118"/>
                    <a:pt x="123" y="116"/>
                  </a:cubicBezTo>
                  <a:cubicBezTo>
                    <a:pt x="124" y="114"/>
                    <a:pt x="125" y="112"/>
                    <a:pt x="125" y="111"/>
                  </a:cubicBezTo>
                  <a:cubicBezTo>
                    <a:pt x="124" y="109"/>
                    <a:pt x="123" y="107"/>
                    <a:pt x="121" y="105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0"/>
                    <a:pt x="105" y="89"/>
                    <a:pt x="105" y="88"/>
                  </a:cubicBezTo>
                  <a:cubicBezTo>
                    <a:pt x="106" y="87"/>
                    <a:pt x="108" y="87"/>
                    <a:pt x="109" y="88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2" y="106"/>
                    <a:pt x="133" y="107"/>
                    <a:pt x="135" y="107"/>
                  </a:cubicBezTo>
                  <a:cubicBezTo>
                    <a:pt x="138" y="107"/>
                    <a:pt x="140" y="106"/>
                    <a:pt x="142" y="103"/>
                  </a:cubicBezTo>
                  <a:cubicBezTo>
                    <a:pt x="144" y="101"/>
                    <a:pt x="144" y="99"/>
                    <a:pt x="144" y="98"/>
                  </a:cubicBezTo>
                  <a:cubicBezTo>
                    <a:pt x="144" y="96"/>
                    <a:pt x="143" y="94"/>
                    <a:pt x="141" y="92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3" y="77"/>
                    <a:pt x="122" y="75"/>
                    <a:pt x="123" y="74"/>
                  </a:cubicBezTo>
                  <a:cubicBezTo>
                    <a:pt x="124" y="73"/>
                    <a:pt x="126" y="73"/>
                    <a:pt x="127" y="74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9" y="91"/>
                    <a:pt x="153" y="90"/>
                    <a:pt x="15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2"/>
            <p:cNvSpPr txBox="1"/>
            <p:nvPr/>
          </p:nvSpPr>
          <p:spPr>
            <a:xfrm>
              <a:off x="554513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60B240BA-B06B-3E42-B4E7-C49EF07BC50D}"/>
              </a:ext>
            </a:extLst>
          </p:cNvPr>
          <p:cNvGrpSpPr/>
          <p:nvPr/>
        </p:nvGrpSpPr>
        <p:grpSpPr>
          <a:xfrm>
            <a:off x="7604125" y="593725"/>
            <a:ext cx="1743075" cy="5902325"/>
            <a:chOff x="7604125" y="593725"/>
            <a:chExt cx="1743075" cy="5902325"/>
          </a:xfrm>
        </p:grpSpPr>
        <p:sp>
          <p:nvSpPr>
            <p:cNvPr id="511" name="Google Shape;511;p32"/>
            <p:cNvSpPr/>
            <p:nvPr/>
          </p:nvSpPr>
          <p:spPr>
            <a:xfrm>
              <a:off x="7604125" y="593725"/>
              <a:ext cx="1743075" cy="5902325"/>
            </a:xfrm>
            <a:custGeom>
              <a:avLst/>
              <a:gdLst/>
              <a:ahLst/>
              <a:cxnLst/>
              <a:rect l="l" t="t" r="r" b="b"/>
              <a:pathLst>
                <a:path w="421" h="1424" extrusionOk="0">
                  <a:moveTo>
                    <a:pt x="417" y="553"/>
                  </a:moveTo>
                  <a:cubicBezTo>
                    <a:pt x="415" y="555"/>
                    <a:pt x="414" y="556"/>
                    <a:pt x="417" y="557"/>
                  </a:cubicBezTo>
                  <a:cubicBezTo>
                    <a:pt x="417" y="559"/>
                    <a:pt x="417" y="561"/>
                    <a:pt x="416" y="563"/>
                  </a:cubicBezTo>
                  <a:cubicBezTo>
                    <a:pt x="417" y="563"/>
                    <a:pt x="418" y="563"/>
                    <a:pt x="419" y="563"/>
                  </a:cubicBezTo>
                  <a:cubicBezTo>
                    <a:pt x="415" y="564"/>
                    <a:pt x="414" y="566"/>
                    <a:pt x="419" y="568"/>
                  </a:cubicBezTo>
                  <a:cubicBezTo>
                    <a:pt x="416" y="569"/>
                    <a:pt x="413" y="571"/>
                    <a:pt x="418" y="573"/>
                  </a:cubicBezTo>
                  <a:cubicBezTo>
                    <a:pt x="419" y="573"/>
                    <a:pt x="416" y="576"/>
                    <a:pt x="416" y="578"/>
                  </a:cubicBezTo>
                  <a:cubicBezTo>
                    <a:pt x="416" y="581"/>
                    <a:pt x="418" y="585"/>
                    <a:pt x="418" y="588"/>
                  </a:cubicBezTo>
                  <a:cubicBezTo>
                    <a:pt x="418" y="591"/>
                    <a:pt x="418" y="595"/>
                    <a:pt x="418" y="598"/>
                  </a:cubicBezTo>
                  <a:cubicBezTo>
                    <a:pt x="417" y="606"/>
                    <a:pt x="417" y="613"/>
                    <a:pt x="416" y="621"/>
                  </a:cubicBezTo>
                  <a:cubicBezTo>
                    <a:pt x="416" y="640"/>
                    <a:pt x="416" y="659"/>
                    <a:pt x="416" y="679"/>
                  </a:cubicBezTo>
                  <a:cubicBezTo>
                    <a:pt x="416" y="706"/>
                    <a:pt x="416" y="734"/>
                    <a:pt x="417" y="761"/>
                  </a:cubicBezTo>
                  <a:cubicBezTo>
                    <a:pt x="417" y="787"/>
                    <a:pt x="418" y="1058"/>
                    <a:pt x="417" y="1084"/>
                  </a:cubicBezTo>
                  <a:cubicBezTo>
                    <a:pt x="417" y="1110"/>
                    <a:pt x="415" y="1136"/>
                    <a:pt x="412" y="1162"/>
                  </a:cubicBezTo>
                  <a:cubicBezTo>
                    <a:pt x="409" y="1183"/>
                    <a:pt x="403" y="1203"/>
                    <a:pt x="399" y="1224"/>
                  </a:cubicBezTo>
                  <a:cubicBezTo>
                    <a:pt x="399" y="1226"/>
                    <a:pt x="397" y="1228"/>
                    <a:pt x="396" y="1230"/>
                  </a:cubicBezTo>
                  <a:cubicBezTo>
                    <a:pt x="395" y="1230"/>
                    <a:pt x="394" y="1230"/>
                    <a:pt x="393" y="1230"/>
                  </a:cubicBezTo>
                  <a:cubicBezTo>
                    <a:pt x="393" y="1225"/>
                    <a:pt x="393" y="1221"/>
                    <a:pt x="393" y="1216"/>
                  </a:cubicBezTo>
                  <a:cubicBezTo>
                    <a:pt x="392" y="1216"/>
                    <a:pt x="392" y="1216"/>
                    <a:pt x="391" y="1216"/>
                  </a:cubicBezTo>
                  <a:cubicBezTo>
                    <a:pt x="390" y="1218"/>
                    <a:pt x="389" y="1220"/>
                    <a:pt x="389" y="1222"/>
                  </a:cubicBezTo>
                  <a:cubicBezTo>
                    <a:pt x="387" y="1233"/>
                    <a:pt x="385" y="1244"/>
                    <a:pt x="383" y="1255"/>
                  </a:cubicBezTo>
                  <a:cubicBezTo>
                    <a:pt x="383" y="1257"/>
                    <a:pt x="381" y="1260"/>
                    <a:pt x="380" y="1262"/>
                  </a:cubicBezTo>
                  <a:cubicBezTo>
                    <a:pt x="379" y="1262"/>
                    <a:pt x="378" y="1262"/>
                    <a:pt x="377" y="1262"/>
                  </a:cubicBezTo>
                  <a:cubicBezTo>
                    <a:pt x="377" y="1260"/>
                    <a:pt x="376" y="1257"/>
                    <a:pt x="376" y="1255"/>
                  </a:cubicBezTo>
                  <a:cubicBezTo>
                    <a:pt x="378" y="1241"/>
                    <a:pt x="380" y="1226"/>
                    <a:pt x="382" y="1212"/>
                  </a:cubicBezTo>
                  <a:cubicBezTo>
                    <a:pt x="383" y="1195"/>
                    <a:pt x="384" y="1178"/>
                    <a:pt x="385" y="1161"/>
                  </a:cubicBezTo>
                  <a:cubicBezTo>
                    <a:pt x="385" y="1160"/>
                    <a:pt x="384" y="1159"/>
                    <a:pt x="383" y="1158"/>
                  </a:cubicBezTo>
                  <a:cubicBezTo>
                    <a:pt x="380" y="1172"/>
                    <a:pt x="370" y="1185"/>
                    <a:pt x="370" y="1200"/>
                  </a:cubicBezTo>
                  <a:cubicBezTo>
                    <a:pt x="370" y="1214"/>
                    <a:pt x="366" y="1140"/>
                    <a:pt x="363" y="1154"/>
                  </a:cubicBezTo>
                  <a:cubicBezTo>
                    <a:pt x="362" y="1158"/>
                    <a:pt x="359" y="1163"/>
                    <a:pt x="354" y="1167"/>
                  </a:cubicBezTo>
                  <a:cubicBezTo>
                    <a:pt x="344" y="1175"/>
                    <a:pt x="341" y="1232"/>
                    <a:pt x="337" y="1241"/>
                  </a:cubicBezTo>
                  <a:cubicBezTo>
                    <a:pt x="330" y="1260"/>
                    <a:pt x="325" y="1339"/>
                    <a:pt x="319" y="1359"/>
                  </a:cubicBezTo>
                  <a:cubicBezTo>
                    <a:pt x="318" y="1361"/>
                    <a:pt x="316" y="1364"/>
                    <a:pt x="315" y="1366"/>
                  </a:cubicBezTo>
                  <a:cubicBezTo>
                    <a:pt x="314" y="1366"/>
                    <a:pt x="313" y="1366"/>
                    <a:pt x="312" y="1366"/>
                  </a:cubicBezTo>
                  <a:cubicBezTo>
                    <a:pt x="312" y="1364"/>
                    <a:pt x="311" y="1361"/>
                    <a:pt x="312" y="1359"/>
                  </a:cubicBezTo>
                  <a:cubicBezTo>
                    <a:pt x="316" y="1336"/>
                    <a:pt x="321" y="1313"/>
                    <a:pt x="325" y="1289"/>
                  </a:cubicBezTo>
                  <a:cubicBezTo>
                    <a:pt x="326" y="1288"/>
                    <a:pt x="326" y="1286"/>
                    <a:pt x="325" y="1285"/>
                  </a:cubicBezTo>
                  <a:cubicBezTo>
                    <a:pt x="323" y="1289"/>
                    <a:pt x="322" y="1294"/>
                    <a:pt x="320" y="1299"/>
                  </a:cubicBezTo>
                  <a:cubicBezTo>
                    <a:pt x="318" y="1307"/>
                    <a:pt x="316" y="1316"/>
                    <a:pt x="313" y="1324"/>
                  </a:cubicBezTo>
                  <a:cubicBezTo>
                    <a:pt x="312" y="1326"/>
                    <a:pt x="311" y="1328"/>
                    <a:pt x="310" y="1330"/>
                  </a:cubicBezTo>
                  <a:cubicBezTo>
                    <a:pt x="309" y="1329"/>
                    <a:pt x="308" y="1329"/>
                    <a:pt x="307" y="1329"/>
                  </a:cubicBezTo>
                  <a:cubicBezTo>
                    <a:pt x="307" y="1327"/>
                    <a:pt x="306" y="1325"/>
                    <a:pt x="307" y="1323"/>
                  </a:cubicBezTo>
                  <a:cubicBezTo>
                    <a:pt x="310" y="1310"/>
                    <a:pt x="313" y="1296"/>
                    <a:pt x="316" y="1283"/>
                  </a:cubicBezTo>
                  <a:cubicBezTo>
                    <a:pt x="318" y="1270"/>
                    <a:pt x="320" y="1258"/>
                    <a:pt x="321" y="1246"/>
                  </a:cubicBezTo>
                  <a:cubicBezTo>
                    <a:pt x="319" y="1252"/>
                    <a:pt x="318" y="1259"/>
                    <a:pt x="316" y="1266"/>
                  </a:cubicBezTo>
                  <a:cubicBezTo>
                    <a:pt x="313" y="1274"/>
                    <a:pt x="310" y="1283"/>
                    <a:pt x="307" y="1292"/>
                  </a:cubicBezTo>
                  <a:cubicBezTo>
                    <a:pt x="303" y="1302"/>
                    <a:pt x="299" y="1297"/>
                    <a:pt x="295" y="1307"/>
                  </a:cubicBezTo>
                  <a:cubicBezTo>
                    <a:pt x="294" y="1310"/>
                    <a:pt x="295" y="1314"/>
                    <a:pt x="287" y="1315"/>
                  </a:cubicBezTo>
                  <a:cubicBezTo>
                    <a:pt x="285" y="1316"/>
                    <a:pt x="284" y="1318"/>
                    <a:pt x="284" y="1319"/>
                  </a:cubicBezTo>
                  <a:cubicBezTo>
                    <a:pt x="277" y="1340"/>
                    <a:pt x="270" y="1263"/>
                    <a:pt x="263" y="1284"/>
                  </a:cubicBezTo>
                  <a:cubicBezTo>
                    <a:pt x="260" y="1292"/>
                    <a:pt x="258" y="1299"/>
                    <a:pt x="256" y="1307"/>
                  </a:cubicBezTo>
                  <a:cubicBezTo>
                    <a:pt x="255" y="1309"/>
                    <a:pt x="254" y="1310"/>
                    <a:pt x="252" y="1312"/>
                  </a:cubicBezTo>
                  <a:cubicBezTo>
                    <a:pt x="251" y="1312"/>
                    <a:pt x="250" y="1312"/>
                    <a:pt x="249" y="1311"/>
                  </a:cubicBezTo>
                  <a:cubicBezTo>
                    <a:pt x="249" y="1310"/>
                    <a:pt x="249" y="1308"/>
                    <a:pt x="249" y="1306"/>
                  </a:cubicBezTo>
                  <a:cubicBezTo>
                    <a:pt x="252" y="1290"/>
                    <a:pt x="255" y="1275"/>
                    <a:pt x="258" y="1260"/>
                  </a:cubicBezTo>
                  <a:cubicBezTo>
                    <a:pt x="262" y="1239"/>
                    <a:pt x="266" y="1318"/>
                    <a:pt x="270" y="1297"/>
                  </a:cubicBezTo>
                  <a:cubicBezTo>
                    <a:pt x="270" y="1296"/>
                    <a:pt x="268" y="1294"/>
                    <a:pt x="266" y="1293"/>
                  </a:cubicBezTo>
                  <a:cubicBezTo>
                    <a:pt x="260" y="1312"/>
                    <a:pt x="257" y="1232"/>
                    <a:pt x="248" y="1250"/>
                  </a:cubicBezTo>
                  <a:cubicBezTo>
                    <a:pt x="244" y="1245"/>
                    <a:pt x="248" y="1239"/>
                    <a:pt x="246" y="1233"/>
                  </a:cubicBezTo>
                  <a:cubicBezTo>
                    <a:pt x="234" y="1277"/>
                    <a:pt x="226" y="1358"/>
                    <a:pt x="210" y="1402"/>
                  </a:cubicBezTo>
                  <a:cubicBezTo>
                    <a:pt x="203" y="1400"/>
                    <a:pt x="205" y="1397"/>
                    <a:pt x="206" y="1395"/>
                  </a:cubicBezTo>
                  <a:cubicBezTo>
                    <a:pt x="209" y="1381"/>
                    <a:pt x="212" y="1366"/>
                    <a:pt x="214" y="1352"/>
                  </a:cubicBezTo>
                  <a:cubicBezTo>
                    <a:pt x="219" y="1323"/>
                    <a:pt x="224" y="1295"/>
                    <a:pt x="228" y="1267"/>
                  </a:cubicBezTo>
                  <a:cubicBezTo>
                    <a:pt x="229" y="1262"/>
                    <a:pt x="231" y="1258"/>
                    <a:pt x="229" y="1254"/>
                  </a:cubicBezTo>
                  <a:cubicBezTo>
                    <a:pt x="225" y="1246"/>
                    <a:pt x="229" y="1239"/>
                    <a:pt x="229" y="1231"/>
                  </a:cubicBezTo>
                  <a:cubicBezTo>
                    <a:pt x="229" y="1229"/>
                    <a:pt x="229" y="1227"/>
                    <a:pt x="228" y="1224"/>
                  </a:cubicBezTo>
                  <a:cubicBezTo>
                    <a:pt x="226" y="1232"/>
                    <a:pt x="224" y="1240"/>
                    <a:pt x="222" y="1248"/>
                  </a:cubicBezTo>
                  <a:cubicBezTo>
                    <a:pt x="218" y="1269"/>
                    <a:pt x="213" y="1291"/>
                    <a:pt x="209" y="1313"/>
                  </a:cubicBezTo>
                  <a:cubicBezTo>
                    <a:pt x="204" y="1342"/>
                    <a:pt x="198" y="1372"/>
                    <a:pt x="192" y="1401"/>
                  </a:cubicBezTo>
                  <a:cubicBezTo>
                    <a:pt x="192" y="1404"/>
                    <a:pt x="190" y="1408"/>
                    <a:pt x="189" y="1411"/>
                  </a:cubicBezTo>
                  <a:cubicBezTo>
                    <a:pt x="188" y="1411"/>
                    <a:pt x="187" y="1411"/>
                    <a:pt x="186" y="1411"/>
                  </a:cubicBezTo>
                  <a:cubicBezTo>
                    <a:pt x="185" y="1409"/>
                    <a:pt x="185" y="1407"/>
                    <a:pt x="185" y="1405"/>
                  </a:cubicBezTo>
                  <a:cubicBezTo>
                    <a:pt x="187" y="1390"/>
                    <a:pt x="190" y="1375"/>
                    <a:pt x="192" y="1359"/>
                  </a:cubicBezTo>
                  <a:cubicBezTo>
                    <a:pt x="193" y="1351"/>
                    <a:pt x="194" y="1343"/>
                    <a:pt x="194" y="1335"/>
                  </a:cubicBezTo>
                  <a:cubicBezTo>
                    <a:pt x="192" y="1347"/>
                    <a:pt x="189" y="1359"/>
                    <a:pt x="186" y="1371"/>
                  </a:cubicBezTo>
                  <a:cubicBezTo>
                    <a:pt x="182" y="1386"/>
                    <a:pt x="178" y="1401"/>
                    <a:pt x="174" y="1416"/>
                  </a:cubicBezTo>
                  <a:cubicBezTo>
                    <a:pt x="172" y="1424"/>
                    <a:pt x="170" y="1390"/>
                    <a:pt x="168" y="1397"/>
                  </a:cubicBezTo>
                  <a:cubicBezTo>
                    <a:pt x="168" y="1399"/>
                    <a:pt x="167" y="1401"/>
                    <a:pt x="166" y="1403"/>
                  </a:cubicBezTo>
                  <a:cubicBezTo>
                    <a:pt x="165" y="1403"/>
                    <a:pt x="164" y="1403"/>
                    <a:pt x="163" y="1403"/>
                  </a:cubicBezTo>
                  <a:cubicBezTo>
                    <a:pt x="163" y="1401"/>
                    <a:pt x="162" y="1399"/>
                    <a:pt x="162" y="1397"/>
                  </a:cubicBezTo>
                  <a:cubicBezTo>
                    <a:pt x="163" y="1387"/>
                    <a:pt x="165" y="1418"/>
                    <a:pt x="167" y="1407"/>
                  </a:cubicBezTo>
                  <a:cubicBezTo>
                    <a:pt x="168" y="1400"/>
                    <a:pt x="169" y="1393"/>
                    <a:pt x="170" y="1386"/>
                  </a:cubicBezTo>
                  <a:cubicBezTo>
                    <a:pt x="170" y="1385"/>
                    <a:pt x="170" y="1384"/>
                    <a:pt x="169" y="1383"/>
                  </a:cubicBezTo>
                  <a:cubicBezTo>
                    <a:pt x="169" y="1380"/>
                    <a:pt x="167" y="1376"/>
                    <a:pt x="167" y="1373"/>
                  </a:cubicBezTo>
                  <a:cubicBezTo>
                    <a:pt x="170" y="1346"/>
                    <a:pt x="174" y="1320"/>
                    <a:pt x="177" y="1294"/>
                  </a:cubicBezTo>
                  <a:cubicBezTo>
                    <a:pt x="179" y="1282"/>
                    <a:pt x="179" y="1270"/>
                    <a:pt x="180" y="1258"/>
                  </a:cubicBezTo>
                  <a:cubicBezTo>
                    <a:pt x="182" y="1243"/>
                    <a:pt x="184" y="1227"/>
                    <a:pt x="185" y="1212"/>
                  </a:cubicBezTo>
                  <a:cubicBezTo>
                    <a:pt x="185" y="1211"/>
                    <a:pt x="185" y="1210"/>
                    <a:pt x="184" y="1209"/>
                  </a:cubicBezTo>
                  <a:cubicBezTo>
                    <a:pt x="183" y="1213"/>
                    <a:pt x="181" y="1217"/>
                    <a:pt x="180" y="1222"/>
                  </a:cubicBezTo>
                  <a:cubicBezTo>
                    <a:pt x="168" y="1269"/>
                    <a:pt x="162" y="1317"/>
                    <a:pt x="156" y="1365"/>
                  </a:cubicBezTo>
                  <a:cubicBezTo>
                    <a:pt x="152" y="1392"/>
                    <a:pt x="146" y="1331"/>
                    <a:pt x="140" y="1358"/>
                  </a:cubicBezTo>
                  <a:cubicBezTo>
                    <a:pt x="140" y="1361"/>
                    <a:pt x="138" y="1351"/>
                    <a:pt x="137" y="1354"/>
                  </a:cubicBezTo>
                  <a:cubicBezTo>
                    <a:pt x="136" y="1354"/>
                    <a:pt x="135" y="1354"/>
                    <a:pt x="134" y="1354"/>
                  </a:cubicBezTo>
                  <a:cubicBezTo>
                    <a:pt x="134" y="1353"/>
                    <a:pt x="133" y="1351"/>
                    <a:pt x="133" y="1350"/>
                  </a:cubicBezTo>
                  <a:cubicBezTo>
                    <a:pt x="132" y="1346"/>
                    <a:pt x="134" y="1283"/>
                    <a:pt x="129" y="1279"/>
                  </a:cubicBezTo>
                  <a:cubicBezTo>
                    <a:pt x="128" y="1278"/>
                    <a:pt x="128" y="1276"/>
                    <a:pt x="128" y="1274"/>
                  </a:cubicBezTo>
                  <a:cubicBezTo>
                    <a:pt x="129" y="1261"/>
                    <a:pt x="131" y="1307"/>
                    <a:pt x="132" y="1294"/>
                  </a:cubicBezTo>
                  <a:cubicBezTo>
                    <a:pt x="132" y="1293"/>
                    <a:pt x="132" y="1291"/>
                    <a:pt x="132" y="1290"/>
                  </a:cubicBezTo>
                  <a:cubicBezTo>
                    <a:pt x="126" y="1290"/>
                    <a:pt x="124" y="1232"/>
                    <a:pt x="123" y="1235"/>
                  </a:cubicBezTo>
                  <a:cubicBezTo>
                    <a:pt x="122" y="1242"/>
                    <a:pt x="120" y="1224"/>
                    <a:pt x="118" y="1230"/>
                  </a:cubicBezTo>
                  <a:cubicBezTo>
                    <a:pt x="117" y="1232"/>
                    <a:pt x="116" y="1233"/>
                    <a:pt x="115" y="1235"/>
                  </a:cubicBezTo>
                  <a:cubicBezTo>
                    <a:pt x="114" y="1235"/>
                    <a:pt x="113" y="1235"/>
                    <a:pt x="113" y="1235"/>
                  </a:cubicBezTo>
                  <a:cubicBezTo>
                    <a:pt x="112" y="1233"/>
                    <a:pt x="111" y="1232"/>
                    <a:pt x="111" y="1231"/>
                  </a:cubicBezTo>
                  <a:cubicBezTo>
                    <a:pt x="112" y="1213"/>
                    <a:pt x="113" y="1196"/>
                    <a:pt x="114" y="1179"/>
                  </a:cubicBezTo>
                  <a:cubicBezTo>
                    <a:pt x="116" y="1163"/>
                    <a:pt x="118" y="1149"/>
                    <a:pt x="120" y="1133"/>
                  </a:cubicBezTo>
                  <a:cubicBezTo>
                    <a:pt x="121" y="1123"/>
                    <a:pt x="123" y="1112"/>
                    <a:pt x="125" y="1102"/>
                  </a:cubicBezTo>
                  <a:cubicBezTo>
                    <a:pt x="127" y="1089"/>
                    <a:pt x="129" y="1076"/>
                    <a:pt x="131" y="1063"/>
                  </a:cubicBezTo>
                  <a:cubicBezTo>
                    <a:pt x="133" y="1053"/>
                    <a:pt x="135" y="1102"/>
                    <a:pt x="137" y="1092"/>
                  </a:cubicBezTo>
                  <a:cubicBezTo>
                    <a:pt x="138" y="1090"/>
                    <a:pt x="138" y="1087"/>
                    <a:pt x="138" y="1084"/>
                  </a:cubicBezTo>
                  <a:cubicBezTo>
                    <a:pt x="138" y="1084"/>
                    <a:pt x="137" y="1084"/>
                    <a:pt x="137" y="1084"/>
                  </a:cubicBezTo>
                  <a:cubicBezTo>
                    <a:pt x="135" y="1088"/>
                    <a:pt x="134" y="1093"/>
                    <a:pt x="133" y="1097"/>
                  </a:cubicBezTo>
                  <a:cubicBezTo>
                    <a:pt x="125" y="1123"/>
                    <a:pt x="122" y="1090"/>
                    <a:pt x="120" y="1116"/>
                  </a:cubicBezTo>
                  <a:cubicBezTo>
                    <a:pt x="117" y="1142"/>
                    <a:pt x="114" y="1165"/>
                    <a:pt x="110" y="1191"/>
                  </a:cubicBezTo>
                  <a:cubicBezTo>
                    <a:pt x="106" y="1219"/>
                    <a:pt x="102" y="1246"/>
                    <a:pt x="97" y="1274"/>
                  </a:cubicBezTo>
                  <a:cubicBezTo>
                    <a:pt x="95" y="1286"/>
                    <a:pt x="91" y="1246"/>
                    <a:pt x="88" y="1258"/>
                  </a:cubicBezTo>
                  <a:cubicBezTo>
                    <a:pt x="87" y="1260"/>
                    <a:pt x="86" y="1261"/>
                    <a:pt x="85" y="1263"/>
                  </a:cubicBezTo>
                  <a:cubicBezTo>
                    <a:pt x="84" y="1263"/>
                    <a:pt x="83" y="1263"/>
                    <a:pt x="82" y="1263"/>
                  </a:cubicBezTo>
                  <a:cubicBezTo>
                    <a:pt x="82" y="1261"/>
                    <a:pt x="81" y="1260"/>
                    <a:pt x="81" y="1258"/>
                  </a:cubicBezTo>
                  <a:cubicBezTo>
                    <a:pt x="82" y="1234"/>
                    <a:pt x="84" y="1225"/>
                    <a:pt x="86" y="1200"/>
                  </a:cubicBezTo>
                  <a:cubicBezTo>
                    <a:pt x="87" y="1188"/>
                    <a:pt x="88" y="1211"/>
                    <a:pt x="90" y="1198"/>
                  </a:cubicBezTo>
                  <a:cubicBezTo>
                    <a:pt x="91" y="1194"/>
                    <a:pt x="91" y="1190"/>
                    <a:pt x="91" y="1186"/>
                  </a:cubicBezTo>
                  <a:cubicBezTo>
                    <a:pt x="86" y="1189"/>
                    <a:pt x="82" y="1157"/>
                    <a:pt x="81" y="1162"/>
                  </a:cubicBezTo>
                  <a:cubicBezTo>
                    <a:pt x="77" y="1194"/>
                    <a:pt x="74" y="1210"/>
                    <a:pt x="63" y="1241"/>
                  </a:cubicBezTo>
                  <a:cubicBezTo>
                    <a:pt x="63" y="1244"/>
                    <a:pt x="61" y="1246"/>
                    <a:pt x="60" y="1249"/>
                  </a:cubicBezTo>
                  <a:cubicBezTo>
                    <a:pt x="60" y="1250"/>
                    <a:pt x="59" y="1251"/>
                    <a:pt x="58" y="1251"/>
                  </a:cubicBezTo>
                  <a:cubicBezTo>
                    <a:pt x="51" y="1252"/>
                    <a:pt x="53" y="1255"/>
                    <a:pt x="52" y="1258"/>
                  </a:cubicBezTo>
                  <a:cubicBezTo>
                    <a:pt x="51" y="1270"/>
                    <a:pt x="50" y="1282"/>
                    <a:pt x="48" y="1294"/>
                  </a:cubicBezTo>
                  <a:cubicBezTo>
                    <a:pt x="48" y="1295"/>
                    <a:pt x="46" y="1297"/>
                    <a:pt x="46" y="1299"/>
                  </a:cubicBezTo>
                  <a:cubicBezTo>
                    <a:pt x="45" y="1299"/>
                    <a:pt x="44" y="1299"/>
                    <a:pt x="43" y="1299"/>
                  </a:cubicBezTo>
                  <a:cubicBezTo>
                    <a:pt x="42" y="1297"/>
                    <a:pt x="41" y="1296"/>
                    <a:pt x="41" y="1294"/>
                  </a:cubicBezTo>
                  <a:cubicBezTo>
                    <a:pt x="40" y="1280"/>
                    <a:pt x="39" y="1266"/>
                    <a:pt x="39" y="1252"/>
                  </a:cubicBezTo>
                  <a:cubicBezTo>
                    <a:pt x="39" y="1250"/>
                    <a:pt x="39" y="1249"/>
                    <a:pt x="39" y="1247"/>
                  </a:cubicBezTo>
                  <a:cubicBezTo>
                    <a:pt x="38" y="1247"/>
                    <a:pt x="37" y="1247"/>
                    <a:pt x="36" y="1247"/>
                  </a:cubicBezTo>
                  <a:cubicBezTo>
                    <a:pt x="35" y="1248"/>
                    <a:pt x="34" y="1250"/>
                    <a:pt x="34" y="1252"/>
                  </a:cubicBezTo>
                  <a:cubicBezTo>
                    <a:pt x="31" y="1261"/>
                    <a:pt x="30" y="1271"/>
                    <a:pt x="26" y="1280"/>
                  </a:cubicBezTo>
                  <a:cubicBezTo>
                    <a:pt x="22" y="1292"/>
                    <a:pt x="15" y="1328"/>
                    <a:pt x="10" y="1340"/>
                  </a:cubicBezTo>
                  <a:cubicBezTo>
                    <a:pt x="9" y="1341"/>
                    <a:pt x="7" y="1342"/>
                    <a:pt x="6" y="1344"/>
                  </a:cubicBezTo>
                  <a:cubicBezTo>
                    <a:pt x="5" y="1343"/>
                    <a:pt x="4" y="1343"/>
                    <a:pt x="3" y="1343"/>
                  </a:cubicBezTo>
                  <a:cubicBezTo>
                    <a:pt x="2" y="1340"/>
                    <a:pt x="0" y="1312"/>
                    <a:pt x="0" y="1309"/>
                  </a:cubicBezTo>
                  <a:cubicBezTo>
                    <a:pt x="1" y="1292"/>
                    <a:pt x="2" y="1275"/>
                    <a:pt x="4" y="1257"/>
                  </a:cubicBezTo>
                  <a:cubicBezTo>
                    <a:pt x="7" y="1229"/>
                    <a:pt x="10" y="1216"/>
                    <a:pt x="14" y="1188"/>
                  </a:cubicBezTo>
                  <a:cubicBezTo>
                    <a:pt x="16" y="1163"/>
                    <a:pt x="20" y="1176"/>
                    <a:pt x="23" y="1151"/>
                  </a:cubicBezTo>
                  <a:cubicBezTo>
                    <a:pt x="27" y="1119"/>
                    <a:pt x="32" y="1086"/>
                    <a:pt x="34" y="1053"/>
                  </a:cubicBezTo>
                  <a:cubicBezTo>
                    <a:pt x="37" y="1012"/>
                    <a:pt x="38" y="970"/>
                    <a:pt x="40" y="929"/>
                  </a:cubicBezTo>
                  <a:cubicBezTo>
                    <a:pt x="40" y="925"/>
                    <a:pt x="40" y="920"/>
                    <a:pt x="40" y="916"/>
                  </a:cubicBezTo>
                  <a:cubicBezTo>
                    <a:pt x="40" y="914"/>
                    <a:pt x="38" y="913"/>
                    <a:pt x="37" y="911"/>
                  </a:cubicBezTo>
                  <a:cubicBezTo>
                    <a:pt x="36" y="909"/>
                    <a:pt x="36" y="908"/>
                    <a:pt x="37" y="907"/>
                  </a:cubicBezTo>
                  <a:cubicBezTo>
                    <a:pt x="38" y="902"/>
                    <a:pt x="40" y="897"/>
                    <a:pt x="40" y="892"/>
                  </a:cubicBezTo>
                  <a:cubicBezTo>
                    <a:pt x="39" y="829"/>
                    <a:pt x="38" y="765"/>
                    <a:pt x="38" y="701"/>
                  </a:cubicBezTo>
                  <a:cubicBezTo>
                    <a:pt x="37" y="657"/>
                    <a:pt x="37" y="612"/>
                    <a:pt x="37" y="568"/>
                  </a:cubicBezTo>
                  <a:cubicBezTo>
                    <a:pt x="36" y="515"/>
                    <a:pt x="35" y="463"/>
                    <a:pt x="32" y="411"/>
                  </a:cubicBezTo>
                  <a:cubicBezTo>
                    <a:pt x="30" y="356"/>
                    <a:pt x="25" y="300"/>
                    <a:pt x="22" y="245"/>
                  </a:cubicBezTo>
                  <a:cubicBezTo>
                    <a:pt x="18" y="195"/>
                    <a:pt x="15" y="145"/>
                    <a:pt x="12" y="94"/>
                  </a:cubicBezTo>
                  <a:cubicBezTo>
                    <a:pt x="11" y="79"/>
                    <a:pt x="12" y="64"/>
                    <a:pt x="12" y="49"/>
                  </a:cubicBezTo>
                  <a:cubicBezTo>
                    <a:pt x="12" y="48"/>
                    <a:pt x="12" y="47"/>
                    <a:pt x="13" y="46"/>
                  </a:cubicBezTo>
                  <a:cubicBezTo>
                    <a:pt x="13" y="46"/>
                    <a:pt x="14" y="46"/>
                    <a:pt x="15" y="46"/>
                  </a:cubicBezTo>
                  <a:cubicBezTo>
                    <a:pt x="19" y="94"/>
                    <a:pt x="23" y="141"/>
                    <a:pt x="27" y="188"/>
                  </a:cubicBezTo>
                  <a:cubicBezTo>
                    <a:pt x="31" y="236"/>
                    <a:pt x="34" y="284"/>
                    <a:pt x="38" y="332"/>
                  </a:cubicBezTo>
                  <a:cubicBezTo>
                    <a:pt x="41" y="379"/>
                    <a:pt x="44" y="427"/>
                    <a:pt x="48" y="475"/>
                  </a:cubicBezTo>
                  <a:cubicBezTo>
                    <a:pt x="46" y="348"/>
                    <a:pt x="32" y="222"/>
                    <a:pt x="32" y="96"/>
                  </a:cubicBezTo>
                  <a:cubicBezTo>
                    <a:pt x="32" y="96"/>
                    <a:pt x="33" y="96"/>
                    <a:pt x="34" y="96"/>
                  </a:cubicBezTo>
                  <a:cubicBezTo>
                    <a:pt x="35" y="98"/>
                    <a:pt x="36" y="100"/>
                    <a:pt x="37" y="102"/>
                  </a:cubicBezTo>
                  <a:cubicBezTo>
                    <a:pt x="38" y="102"/>
                    <a:pt x="39" y="102"/>
                    <a:pt x="40" y="102"/>
                  </a:cubicBezTo>
                  <a:cubicBezTo>
                    <a:pt x="40" y="91"/>
                    <a:pt x="40" y="79"/>
                    <a:pt x="40" y="67"/>
                  </a:cubicBezTo>
                  <a:cubicBezTo>
                    <a:pt x="41" y="67"/>
                    <a:pt x="42" y="67"/>
                    <a:pt x="44" y="67"/>
                  </a:cubicBezTo>
                  <a:cubicBezTo>
                    <a:pt x="50" y="157"/>
                    <a:pt x="56" y="246"/>
                    <a:pt x="62" y="335"/>
                  </a:cubicBezTo>
                  <a:cubicBezTo>
                    <a:pt x="63" y="335"/>
                    <a:pt x="63" y="335"/>
                    <a:pt x="64" y="335"/>
                  </a:cubicBezTo>
                  <a:cubicBezTo>
                    <a:pt x="62" y="299"/>
                    <a:pt x="61" y="263"/>
                    <a:pt x="59" y="227"/>
                  </a:cubicBezTo>
                  <a:cubicBezTo>
                    <a:pt x="58" y="191"/>
                    <a:pt x="55" y="203"/>
                    <a:pt x="58" y="167"/>
                  </a:cubicBezTo>
                  <a:cubicBezTo>
                    <a:pt x="59" y="167"/>
                    <a:pt x="59" y="167"/>
                    <a:pt x="60" y="167"/>
                  </a:cubicBezTo>
                  <a:cubicBezTo>
                    <a:pt x="61" y="172"/>
                    <a:pt x="62" y="130"/>
                    <a:pt x="62" y="134"/>
                  </a:cubicBezTo>
                  <a:cubicBezTo>
                    <a:pt x="62" y="125"/>
                    <a:pt x="63" y="162"/>
                    <a:pt x="62" y="152"/>
                  </a:cubicBezTo>
                  <a:cubicBezTo>
                    <a:pt x="62" y="137"/>
                    <a:pt x="62" y="123"/>
                    <a:pt x="61" y="109"/>
                  </a:cubicBezTo>
                  <a:cubicBezTo>
                    <a:pt x="61" y="105"/>
                    <a:pt x="60" y="100"/>
                    <a:pt x="60" y="96"/>
                  </a:cubicBezTo>
                  <a:cubicBezTo>
                    <a:pt x="60" y="95"/>
                    <a:pt x="62" y="94"/>
                    <a:pt x="63" y="93"/>
                  </a:cubicBezTo>
                  <a:cubicBezTo>
                    <a:pt x="64" y="94"/>
                    <a:pt x="66" y="95"/>
                    <a:pt x="66" y="96"/>
                  </a:cubicBezTo>
                  <a:cubicBezTo>
                    <a:pt x="67" y="112"/>
                    <a:pt x="68" y="129"/>
                    <a:pt x="69" y="145"/>
                  </a:cubicBezTo>
                  <a:cubicBezTo>
                    <a:pt x="73" y="189"/>
                    <a:pt x="76" y="186"/>
                    <a:pt x="79" y="231"/>
                  </a:cubicBezTo>
                  <a:cubicBezTo>
                    <a:pt x="79" y="239"/>
                    <a:pt x="80" y="246"/>
                    <a:pt x="81" y="254"/>
                  </a:cubicBezTo>
                  <a:cubicBezTo>
                    <a:pt x="80" y="183"/>
                    <a:pt x="73" y="160"/>
                    <a:pt x="74" y="89"/>
                  </a:cubicBezTo>
                  <a:cubicBezTo>
                    <a:pt x="76" y="89"/>
                    <a:pt x="77" y="89"/>
                    <a:pt x="78" y="89"/>
                  </a:cubicBezTo>
                  <a:cubicBezTo>
                    <a:pt x="79" y="106"/>
                    <a:pt x="81" y="123"/>
                    <a:pt x="82" y="140"/>
                  </a:cubicBezTo>
                  <a:cubicBezTo>
                    <a:pt x="83" y="140"/>
                    <a:pt x="83" y="140"/>
                    <a:pt x="83" y="140"/>
                  </a:cubicBezTo>
                  <a:cubicBezTo>
                    <a:pt x="84" y="131"/>
                    <a:pt x="85" y="122"/>
                    <a:pt x="86" y="112"/>
                  </a:cubicBezTo>
                  <a:cubicBezTo>
                    <a:pt x="86" y="112"/>
                    <a:pt x="87" y="112"/>
                    <a:pt x="87" y="112"/>
                  </a:cubicBezTo>
                  <a:cubicBezTo>
                    <a:pt x="88" y="113"/>
                    <a:pt x="88" y="115"/>
                    <a:pt x="88" y="116"/>
                  </a:cubicBezTo>
                  <a:cubicBezTo>
                    <a:pt x="87" y="127"/>
                    <a:pt x="94" y="137"/>
                    <a:pt x="95" y="147"/>
                  </a:cubicBezTo>
                  <a:cubicBezTo>
                    <a:pt x="98" y="171"/>
                    <a:pt x="98" y="148"/>
                    <a:pt x="100" y="172"/>
                  </a:cubicBezTo>
                  <a:cubicBezTo>
                    <a:pt x="104" y="232"/>
                    <a:pt x="110" y="291"/>
                    <a:pt x="113" y="351"/>
                  </a:cubicBezTo>
                  <a:cubicBezTo>
                    <a:pt x="116" y="394"/>
                    <a:pt x="116" y="437"/>
                    <a:pt x="117" y="479"/>
                  </a:cubicBezTo>
                  <a:cubicBezTo>
                    <a:pt x="118" y="527"/>
                    <a:pt x="120" y="575"/>
                    <a:pt x="121" y="622"/>
                  </a:cubicBezTo>
                  <a:cubicBezTo>
                    <a:pt x="121" y="623"/>
                    <a:pt x="121" y="625"/>
                    <a:pt x="122" y="626"/>
                  </a:cubicBezTo>
                  <a:cubicBezTo>
                    <a:pt x="122" y="618"/>
                    <a:pt x="120" y="611"/>
                    <a:pt x="120" y="604"/>
                  </a:cubicBezTo>
                  <a:cubicBezTo>
                    <a:pt x="110" y="524"/>
                    <a:pt x="118" y="431"/>
                    <a:pt x="113" y="351"/>
                  </a:cubicBezTo>
                  <a:cubicBezTo>
                    <a:pt x="109" y="286"/>
                    <a:pt x="114" y="234"/>
                    <a:pt x="115" y="169"/>
                  </a:cubicBezTo>
                  <a:cubicBezTo>
                    <a:pt x="115" y="120"/>
                    <a:pt x="112" y="202"/>
                    <a:pt x="113" y="154"/>
                  </a:cubicBezTo>
                  <a:cubicBezTo>
                    <a:pt x="113" y="143"/>
                    <a:pt x="114" y="179"/>
                    <a:pt x="114" y="168"/>
                  </a:cubicBezTo>
                  <a:cubicBezTo>
                    <a:pt x="114" y="167"/>
                    <a:pt x="113" y="166"/>
                    <a:pt x="113" y="165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5"/>
                    <a:pt x="117" y="166"/>
                    <a:pt x="117" y="167"/>
                  </a:cubicBezTo>
                  <a:cubicBezTo>
                    <a:pt x="119" y="178"/>
                    <a:pt x="120" y="141"/>
                    <a:pt x="121" y="151"/>
                  </a:cubicBezTo>
                  <a:cubicBezTo>
                    <a:pt x="124" y="200"/>
                    <a:pt x="127" y="118"/>
                    <a:pt x="130" y="166"/>
                  </a:cubicBezTo>
                  <a:cubicBezTo>
                    <a:pt x="133" y="229"/>
                    <a:pt x="136" y="291"/>
                    <a:pt x="140" y="353"/>
                  </a:cubicBezTo>
                  <a:cubicBezTo>
                    <a:pt x="146" y="465"/>
                    <a:pt x="146" y="577"/>
                    <a:pt x="146" y="689"/>
                  </a:cubicBezTo>
                  <a:cubicBezTo>
                    <a:pt x="146" y="701"/>
                    <a:pt x="146" y="714"/>
                    <a:pt x="146" y="725"/>
                  </a:cubicBezTo>
                  <a:cubicBezTo>
                    <a:pt x="146" y="719"/>
                    <a:pt x="146" y="704"/>
                    <a:pt x="146" y="696"/>
                  </a:cubicBezTo>
                  <a:cubicBezTo>
                    <a:pt x="149" y="656"/>
                    <a:pt x="138" y="627"/>
                    <a:pt x="139" y="587"/>
                  </a:cubicBezTo>
                  <a:cubicBezTo>
                    <a:pt x="143" y="502"/>
                    <a:pt x="141" y="410"/>
                    <a:pt x="138" y="325"/>
                  </a:cubicBezTo>
                  <a:cubicBezTo>
                    <a:pt x="135" y="250"/>
                    <a:pt x="150" y="308"/>
                    <a:pt x="147" y="233"/>
                  </a:cubicBezTo>
                  <a:cubicBezTo>
                    <a:pt x="146" y="205"/>
                    <a:pt x="147" y="178"/>
                    <a:pt x="146" y="150"/>
                  </a:cubicBezTo>
                  <a:cubicBezTo>
                    <a:pt x="146" y="142"/>
                    <a:pt x="146" y="134"/>
                    <a:pt x="146" y="127"/>
                  </a:cubicBezTo>
                  <a:cubicBezTo>
                    <a:pt x="146" y="125"/>
                    <a:pt x="146" y="123"/>
                    <a:pt x="148" y="120"/>
                  </a:cubicBezTo>
                  <a:cubicBezTo>
                    <a:pt x="149" y="121"/>
                    <a:pt x="150" y="123"/>
                    <a:pt x="150" y="124"/>
                  </a:cubicBezTo>
                  <a:cubicBezTo>
                    <a:pt x="152" y="146"/>
                    <a:pt x="153" y="168"/>
                    <a:pt x="155" y="189"/>
                  </a:cubicBezTo>
                  <a:cubicBezTo>
                    <a:pt x="157" y="221"/>
                    <a:pt x="159" y="253"/>
                    <a:pt x="161" y="285"/>
                  </a:cubicBezTo>
                  <a:cubicBezTo>
                    <a:pt x="161" y="286"/>
                    <a:pt x="161" y="287"/>
                    <a:pt x="161" y="288"/>
                  </a:cubicBezTo>
                  <a:cubicBezTo>
                    <a:pt x="165" y="244"/>
                    <a:pt x="160" y="201"/>
                    <a:pt x="163" y="157"/>
                  </a:cubicBezTo>
                  <a:cubicBezTo>
                    <a:pt x="164" y="157"/>
                    <a:pt x="165" y="157"/>
                    <a:pt x="166" y="157"/>
                  </a:cubicBezTo>
                  <a:cubicBezTo>
                    <a:pt x="166" y="159"/>
                    <a:pt x="167" y="162"/>
                    <a:pt x="167" y="164"/>
                  </a:cubicBezTo>
                  <a:cubicBezTo>
                    <a:pt x="169" y="195"/>
                    <a:pt x="170" y="226"/>
                    <a:pt x="172" y="258"/>
                  </a:cubicBezTo>
                  <a:cubicBezTo>
                    <a:pt x="172" y="265"/>
                    <a:pt x="173" y="272"/>
                    <a:pt x="174" y="279"/>
                  </a:cubicBezTo>
                  <a:cubicBezTo>
                    <a:pt x="173" y="216"/>
                    <a:pt x="167" y="152"/>
                    <a:pt x="171" y="89"/>
                  </a:cubicBezTo>
                  <a:cubicBezTo>
                    <a:pt x="171" y="89"/>
                    <a:pt x="172" y="89"/>
                    <a:pt x="173" y="89"/>
                  </a:cubicBezTo>
                  <a:cubicBezTo>
                    <a:pt x="178" y="167"/>
                    <a:pt x="184" y="115"/>
                    <a:pt x="189" y="193"/>
                  </a:cubicBezTo>
                  <a:cubicBezTo>
                    <a:pt x="190" y="193"/>
                    <a:pt x="191" y="193"/>
                    <a:pt x="192" y="193"/>
                  </a:cubicBezTo>
                  <a:cubicBezTo>
                    <a:pt x="192" y="178"/>
                    <a:pt x="192" y="293"/>
                    <a:pt x="192" y="278"/>
                  </a:cubicBezTo>
                  <a:cubicBezTo>
                    <a:pt x="193" y="278"/>
                    <a:pt x="193" y="278"/>
                    <a:pt x="194" y="278"/>
                  </a:cubicBezTo>
                  <a:cubicBezTo>
                    <a:pt x="195" y="278"/>
                    <a:pt x="196" y="279"/>
                    <a:pt x="196" y="280"/>
                  </a:cubicBezTo>
                  <a:cubicBezTo>
                    <a:pt x="197" y="295"/>
                    <a:pt x="198" y="180"/>
                    <a:pt x="199" y="196"/>
                  </a:cubicBezTo>
                  <a:cubicBezTo>
                    <a:pt x="201" y="224"/>
                    <a:pt x="203" y="253"/>
                    <a:pt x="204" y="281"/>
                  </a:cubicBezTo>
                  <a:cubicBezTo>
                    <a:pt x="204" y="282"/>
                    <a:pt x="204" y="283"/>
                    <a:pt x="205" y="284"/>
                  </a:cubicBezTo>
                  <a:cubicBezTo>
                    <a:pt x="205" y="208"/>
                    <a:pt x="197" y="262"/>
                    <a:pt x="200" y="186"/>
                  </a:cubicBezTo>
                  <a:cubicBezTo>
                    <a:pt x="201" y="186"/>
                    <a:pt x="202" y="186"/>
                    <a:pt x="203" y="186"/>
                  </a:cubicBezTo>
                  <a:cubicBezTo>
                    <a:pt x="204" y="189"/>
                    <a:pt x="205" y="193"/>
                    <a:pt x="205" y="196"/>
                  </a:cubicBezTo>
                  <a:cubicBezTo>
                    <a:pt x="206" y="201"/>
                    <a:pt x="204" y="207"/>
                    <a:pt x="207" y="211"/>
                  </a:cubicBezTo>
                  <a:cubicBezTo>
                    <a:pt x="215" y="225"/>
                    <a:pt x="211" y="239"/>
                    <a:pt x="214" y="253"/>
                  </a:cubicBezTo>
                  <a:cubicBezTo>
                    <a:pt x="214" y="253"/>
                    <a:pt x="215" y="254"/>
                    <a:pt x="215" y="254"/>
                  </a:cubicBezTo>
                  <a:cubicBezTo>
                    <a:pt x="216" y="254"/>
                    <a:pt x="216" y="254"/>
                    <a:pt x="217" y="255"/>
                  </a:cubicBezTo>
                  <a:cubicBezTo>
                    <a:pt x="218" y="252"/>
                    <a:pt x="220" y="250"/>
                    <a:pt x="220" y="247"/>
                  </a:cubicBezTo>
                  <a:cubicBezTo>
                    <a:pt x="219" y="232"/>
                    <a:pt x="219" y="217"/>
                    <a:pt x="219" y="202"/>
                  </a:cubicBezTo>
                  <a:cubicBezTo>
                    <a:pt x="218" y="172"/>
                    <a:pt x="217" y="141"/>
                    <a:pt x="217" y="111"/>
                  </a:cubicBezTo>
                  <a:cubicBezTo>
                    <a:pt x="217" y="110"/>
                    <a:pt x="217" y="110"/>
                    <a:pt x="219" y="110"/>
                  </a:cubicBezTo>
                  <a:cubicBezTo>
                    <a:pt x="220" y="112"/>
                    <a:pt x="220" y="114"/>
                    <a:pt x="221" y="116"/>
                  </a:cubicBezTo>
                  <a:cubicBezTo>
                    <a:pt x="223" y="155"/>
                    <a:pt x="226" y="195"/>
                    <a:pt x="229" y="234"/>
                  </a:cubicBezTo>
                  <a:cubicBezTo>
                    <a:pt x="231" y="262"/>
                    <a:pt x="233" y="159"/>
                    <a:pt x="235" y="187"/>
                  </a:cubicBezTo>
                  <a:cubicBezTo>
                    <a:pt x="235" y="192"/>
                    <a:pt x="236" y="198"/>
                    <a:pt x="237" y="203"/>
                  </a:cubicBezTo>
                  <a:cubicBezTo>
                    <a:pt x="238" y="203"/>
                    <a:pt x="238" y="203"/>
                    <a:pt x="239" y="203"/>
                  </a:cubicBezTo>
                  <a:cubicBezTo>
                    <a:pt x="237" y="136"/>
                    <a:pt x="235" y="200"/>
                    <a:pt x="233" y="133"/>
                  </a:cubicBezTo>
                  <a:cubicBezTo>
                    <a:pt x="234" y="133"/>
                    <a:pt x="235" y="133"/>
                    <a:pt x="236" y="133"/>
                  </a:cubicBezTo>
                  <a:cubicBezTo>
                    <a:pt x="237" y="134"/>
                    <a:pt x="239" y="136"/>
                    <a:pt x="239" y="138"/>
                  </a:cubicBezTo>
                  <a:cubicBezTo>
                    <a:pt x="240" y="157"/>
                    <a:pt x="241" y="176"/>
                    <a:pt x="242" y="196"/>
                  </a:cubicBezTo>
                  <a:cubicBezTo>
                    <a:pt x="243" y="218"/>
                    <a:pt x="245" y="240"/>
                    <a:pt x="246" y="262"/>
                  </a:cubicBezTo>
                  <a:cubicBezTo>
                    <a:pt x="246" y="264"/>
                    <a:pt x="247" y="265"/>
                    <a:pt x="247" y="267"/>
                  </a:cubicBezTo>
                  <a:cubicBezTo>
                    <a:pt x="248" y="267"/>
                    <a:pt x="249" y="267"/>
                    <a:pt x="249" y="267"/>
                  </a:cubicBezTo>
                  <a:cubicBezTo>
                    <a:pt x="251" y="233"/>
                    <a:pt x="252" y="200"/>
                    <a:pt x="253" y="166"/>
                  </a:cubicBezTo>
                  <a:cubicBezTo>
                    <a:pt x="255" y="166"/>
                    <a:pt x="256" y="166"/>
                    <a:pt x="257" y="166"/>
                  </a:cubicBezTo>
                  <a:cubicBezTo>
                    <a:pt x="261" y="230"/>
                    <a:pt x="264" y="163"/>
                    <a:pt x="268" y="226"/>
                  </a:cubicBezTo>
                  <a:cubicBezTo>
                    <a:pt x="269" y="226"/>
                    <a:pt x="270" y="226"/>
                    <a:pt x="270" y="226"/>
                  </a:cubicBezTo>
                  <a:cubicBezTo>
                    <a:pt x="268" y="135"/>
                    <a:pt x="265" y="173"/>
                    <a:pt x="263" y="81"/>
                  </a:cubicBezTo>
                  <a:cubicBezTo>
                    <a:pt x="264" y="81"/>
                    <a:pt x="265" y="81"/>
                    <a:pt x="266" y="81"/>
                  </a:cubicBezTo>
                  <a:cubicBezTo>
                    <a:pt x="274" y="149"/>
                    <a:pt x="273" y="217"/>
                    <a:pt x="282" y="285"/>
                  </a:cubicBezTo>
                  <a:cubicBezTo>
                    <a:pt x="282" y="285"/>
                    <a:pt x="283" y="285"/>
                    <a:pt x="284" y="285"/>
                  </a:cubicBezTo>
                  <a:cubicBezTo>
                    <a:pt x="283" y="254"/>
                    <a:pt x="281" y="223"/>
                    <a:pt x="282" y="192"/>
                  </a:cubicBezTo>
                  <a:cubicBezTo>
                    <a:pt x="282" y="161"/>
                    <a:pt x="283" y="130"/>
                    <a:pt x="284" y="99"/>
                  </a:cubicBezTo>
                  <a:cubicBezTo>
                    <a:pt x="285" y="99"/>
                    <a:pt x="286" y="99"/>
                    <a:pt x="288" y="99"/>
                  </a:cubicBezTo>
                  <a:cubicBezTo>
                    <a:pt x="288" y="104"/>
                    <a:pt x="290" y="108"/>
                    <a:pt x="290" y="113"/>
                  </a:cubicBezTo>
                  <a:cubicBezTo>
                    <a:pt x="291" y="145"/>
                    <a:pt x="293" y="177"/>
                    <a:pt x="294" y="209"/>
                  </a:cubicBezTo>
                  <a:cubicBezTo>
                    <a:pt x="295" y="216"/>
                    <a:pt x="295" y="223"/>
                    <a:pt x="297" y="230"/>
                  </a:cubicBezTo>
                  <a:cubicBezTo>
                    <a:pt x="297" y="229"/>
                    <a:pt x="298" y="228"/>
                    <a:pt x="298" y="227"/>
                  </a:cubicBezTo>
                  <a:cubicBezTo>
                    <a:pt x="302" y="204"/>
                    <a:pt x="301" y="181"/>
                    <a:pt x="300" y="159"/>
                  </a:cubicBezTo>
                  <a:cubicBezTo>
                    <a:pt x="300" y="132"/>
                    <a:pt x="300" y="105"/>
                    <a:pt x="300" y="78"/>
                  </a:cubicBezTo>
                  <a:cubicBezTo>
                    <a:pt x="300" y="77"/>
                    <a:pt x="300" y="77"/>
                    <a:pt x="302" y="76"/>
                  </a:cubicBezTo>
                  <a:cubicBezTo>
                    <a:pt x="303" y="77"/>
                    <a:pt x="303" y="78"/>
                    <a:pt x="303" y="79"/>
                  </a:cubicBezTo>
                  <a:cubicBezTo>
                    <a:pt x="305" y="102"/>
                    <a:pt x="306" y="124"/>
                    <a:pt x="307" y="147"/>
                  </a:cubicBezTo>
                  <a:cubicBezTo>
                    <a:pt x="308" y="164"/>
                    <a:pt x="309" y="181"/>
                    <a:pt x="310" y="198"/>
                  </a:cubicBezTo>
                  <a:cubicBezTo>
                    <a:pt x="311" y="215"/>
                    <a:pt x="312" y="232"/>
                    <a:pt x="313" y="250"/>
                  </a:cubicBezTo>
                  <a:cubicBezTo>
                    <a:pt x="314" y="259"/>
                    <a:pt x="316" y="268"/>
                    <a:pt x="317" y="277"/>
                  </a:cubicBezTo>
                  <a:cubicBezTo>
                    <a:pt x="319" y="287"/>
                    <a:pt x="319" y="167"/>
                    <a:pt x="320" y="177"/>
                  </a:cubicBezTo>
                  <a:cubicBezTo>
                    <a:pt x="321" y="182"/>
                    <a:pt x="322" y="187"/>
                    <a:pt x="322" y="192"/>
                  </a:cubicBezTo>
                  <a:cubicBezTo>
                    <a:pt x="321" y="200"/>
                    <a:pt x="324" y="207"/>
                    <a:pt x="322" y="215"/>
                  </a:cubicBezTo>
                  <a:cubicBezTo>
                    <a:pt x="321" y="219"/>
                    <a:pt x="324" y="223"/>
                    <a:pt x="324" y="227"/>
                  </a:cubicBezTo>
                  <a:cubicBezTo>
                    <a:pt x="324" y="230"/>
                    <a:pt x="322" y="232"/>
                    <a:pt x="322" y="235"/>
                  </a:cubicBezTo>
                  <a:cubicBezTo>
                    <a:pt x="322" y="237"/>
                    <a:pt x="324" y="239"/>
                    <a:pt x="324" y="242"/>
                  </a:cubicBezTo>
                  <a:cubicBezTo>
                    <a:pt x="324" y="244"/>
                    <a:pt x="323" y="247"/>
                    <a:pt x="323" y="249"/>
                  </a:cubicBezTo>
                  <a:cubicBezTo>
                    <a:pt x="323" y="252"/>
                    <a:pt x="324" y="254"/>
                    <a:pt x="324" y="256"/>
                  </a:cubicBezTo>
                  <a:cubicBezTo>
                    <a:pt x="324" y="258"/>
                    <a:pt x="325" y="260"/>
                    <a:pt x="325" y="263"/>
                  </a:cubicBezTo>
                  <a:cubicBezTo>
                    <a:pt x="325" y="265"/>
                    <a:pt x="324" y="267"/>
                    <a:pt x="324" y="270"/>
                  </a:cubicBezTo>
                  <a:cubicBezTo>
                    <a:pt x="324" y="272"/>
                    <a:pt x="325" y="274"/>
                    <a:pt x="325" y="277"/>
                  </a:cubicBezTo>
                  <a:cubicBezTo>
                    <a:pt x="325" y="281"/>
                    <a:pt x="325" y="285"/>
                    <a:pt x="325" y="289"/>
                  </a:cubicBezTo>
                  <a:cubicBezTo>
                    <a:pt x="325" y="293"/>
                    <a:pt x="325" y="297"/>
                    <a:pt x="325" y="301"/>
                  </a:cubicBezTo>
                  <a:cubicBezTo>
                    <a:pt x="325" y="307"/>
                    <a:pt x="325" y="313"/>
                    <a:pt x="325" y="320"/>
                  </a:cubicBezTo>
                  <a:cubicBezTo>
                    <a:pt x="325" y="325"/>
                    <a:pt x="326" y="331"/>
                    <a:pt x="326" y="336"/>
                  </a:cubicBezTo>
                  <a:cubicBezTo>
                    <a:pt x="326" y="342"/>
                    <a:pt x="326" y="348"/>
                    <a:pt x="326" y="354"/>
                  </a:cubicBezTo>
                  <a:cubicBezTo>
                    <a:pt x="326" y="362"/>
                    <a:pt x="326" y="369"/>
                    <a:pt x="326" y="376"/>
                  </a:cubicBezTo>
                  <a:cubicBezTo>
                    <a:pt x="327" y="387"/>
                    <a:pt x="327" y="398"/>
                    <a:pt x="327" y="409"/>
                  </a:cubicBezTo>
                  <a:cubicBezTo>
                    <a:pt x="327" y="421"/>
                    <a:pt x="327" y="433"/>
                    <a:pt x="327" y="446"/>
                  </a:cubicBezTo>
                  <a:cubicBezTo>
                    <a:pt x="327" y="459"/>
                    <a:pt x="327" y="471"/>
                    <a:pt x="328" y="484"/>
                  </a:cubicBezTo>
                  <a:cubicBezTo>
                    <a:pt x="328" y="510"/>
                    <a:pt x="328" y="536"/>
                    <a:pt x="328" y="562"/>
                  </a:cubicBezTo>
                  <a:cubicBezTo>
                    <a:pt x="328" y="582"/>
                    <a:pt x="327" y="602"/>
                    <a:pt x="326" y="623"/>
                  </a:cubicBezTo>
                  <a:cubicBezTo>
                    <a:pt x="326" y="662"/>
                    <a:pt x="326" y="702"/>
                    <a:pt x="325" y="741"/>
                  </a:cubicBezTo>
                  <a:cubicBezTo>
                    <a:pt x="325" y="753"/>
                    <a:pt x="323" y="765"/>
                    <a:pt x="323" y="777"/>
                  </a:cubicBezTo>
                  <a:cubicBezTo>
                    <a:pt x="323" y="790"/>
                    <a:pt x="323" y="802"/>
                    <a:pt x="323" y="815"/>
                  </a:cubicBezTo>
                  <a:cubicBezTo>
                    <a:pt x="324" y="815"/>
                    <a:pt x="322" y="813"/>
                    <a:pt x="323" y="813"/>
                  </a:cubicBezTo>
                  <a:cubicBezTo>
                    <a:pt x="324" y="809"/>
                    <a:pt x="322" y="803"/>
                    <a:pt x="323" y="799"/>
                  </a:cubicBezTo>
                  <a:cubicBezTo>
                    <a:pt x="319" y="662"/>
                    <a:pt x="330" y="541"/>
                    <a:pt x="327" y="409"/>
                  </a:cubicBezTo>
                  <a:cubicBezTo>
                    <a:pt x="325" y="315"/>
                    <a:pt x="321" y="357"/>
                    <a:pt x="319" y="263"/>
                  </a:cubicBezTo>
                  <a:cubicBezTo>
                    <a:pt x="318" y="234"/>
                    <a:pt x="331" y="70"/>
                    <a:pt x="331" y="41"/>
                  </a:cubicBezTo>
                  <a:cubicBezTo>
                    <a:pt x="331" y="31"/>
                    <a:pt x="334" y="44"/>
                    <a:pt x="336" y="34"/>
                  </a:cubicBezTo>
                  <a:cubicBezTo>
                    <a:pt x="336" y="29"/>
                    <a:pt x="336" y="24"/>
                    <a:pt x="337" y="19"/>
                  </a:cubicBezTo>
                  <a:cubicBezTo>
                    <a:pt x="337" y="19"/>
                    <a:pt x="337" y="19"/>
                    <a:pt x="339" y="17"/>
                  </a:cubicBezTo>
                  <a:cubicBezTo>
                    <a:pt x="340" y="19"/>
                    <a:pt x="341" y="20"/>
                    <a:pt x="341" y="21"/>
                  </a:cubicBezTo>
                  <a:cubicBezTo>
                    <a:pt x="342" y="36"/>
                    <a:pt x="342" y="28"/>
                    <a:pt x="343" y="43"/>
                  </a:cubicBezTo>
                  <a:cubicBezTo>
                    <a:pt x="345" y="71"/>
                    <a:pt x="347" y="100"/>
                    <a:pt x="350" y="128"/>
                  </a:cubicBezTo>
                  <a:cubicBezTo>
                    <a:pt x="350" y="117"/>
                    <a:pt x="350" y="105"/>
                    <a:pt x="350" y="94"/>
                  </a:cubicBezTo>
                  <a:cubicBezTo>
                    <a:pt x="349" y="76"/>
                    <a:pt x="349" y="58"/>
                    <a:pt x="349" y="41"/>
                  </a:cubicBezTo>
                  <a:cubicBezTo>
                    <a:pt x="348" y="32"/>
                    <a:pt x="348" y="46"/>
                    <a:pt x="348" y="37"/>
                  </a:cubicBezTo>
                  <a:cubicBezTo>
                    <a:pt x="348" y="36"/>
                    <a:pt x="349" y="35"/>
                    <a:pt x="350" y="34"/>
                  </a:cubicBezTo>
                  <a:cubicBezTo>
                    <a:pt x="351" y="35"/>
                    <a:pt x="351" y="36"/>
                    <a:pt x="352" y="37"/>
                  </a:cubicBezTo>
                  <a:cubicBezTo>
                    <a:pt x="353" y="49"/>
                    <a:pt x="354" y="37"/>
                    <a:pt x="354" y="48"/>
                  </a:cubicBezTo>
                  <a:cubicBezTo>
                    <a:pt x="355" y="66"/>
                    <a:pt x="356" y="84"/>
                    <a:pt x="357" y="102"/>
                  </a:cubicBezTo>
                  <a:cubicBezTo>
                    <a:pt x="359" y="127"/>
                    <a:pt x="361" y="151"/>
                    <a:pt x="362" y="176"/>
                  </a:cubicBezTo>
                  <a:cubicBezTo>
                    <a:pt x="363" y="187"/>
                    <a:pt x="363" y="197"/>
                    <a:pt x="364" y="208"/>
                  </a:cubicBezTo>
                  <a:cubicBezTo>
                    <a:pt x="364" y="213"/>
                    <a:pt x="367" y="217"/>
                    <a:pt x="367" y="221"/>
                  </a:cubicBezTo>
                  <a:cubicBezTo>
                    <a:pt x="367" y="223"/>
                    <a:pt x="363" y="225"/>
                    <a:pt x="370" y="226"/>
                  </a:cubicBezTo>
                  <a:cubicBezTo>
                    <a:pt x="363" y="228"/>
                    <a:pt x="364" y="230"/>
                    <a:pt x="370" y="231"/>
                  </a:cubicBezTo>
                  <a:cubicBezTo>
                    <a:pt x="368" y="232"/>
                    <a:pt x="366" y="233"/>
                    <a:pt x="364" y="234"/>
                  </a:cubicBezTo>
                  <a:cubicBezTo>
                    <a:pt x="366" y="235"/>
                    <a:pt x="368" y="235"/>
                    <a:pt x="370" y="236"/>
                  </a:cubicBezTo>
                  <a:cubicBezTo>
                    <a:pt x="368" y="237"/>
                    <a:pt x="366" y="238"/>
                    <a:pt x="364" y="239"/>
                  </a:cubicBezTo>
                  <a:cubicBezTo>
                    <a:pt x="366" y="240"/>
                    <a:pt x="368" y="241"/>
                    <a:pt x="370" y="241"/>
                  </a:cubicBezTo>
                  <a:cubicBezTo>
                    <a:pt x="368" y="242"/>
                    <a:pt x="367" y="243"/>
                    <a:pt x="365" y="244"/>
                  </a:cubicBezTo>
                  <a:cubicBezTo>
                    <a:pt x="367" y="245"/>
                    <a:pt x="368" y="246"/>
                    <a:pt x="370" y="246"/>
                  </a:cubicBezTo>
                  <a:cubicBezTo>
                    <a:pt x="369" y="247"/>
                    <a:pt x="367" y="248"/>
                    <a:pt x="365" y="249"/>
                  </a:cubicBezTo>
                  <a:cubicBezTo>
                    <a:pt x="367" y="250"/>
                    <a:pt x="369" y="251"/>
                    <a:pt x="371" y="251"/>
                  </a:cubicBezTo>
                  <a:cubicBezTo>
                    <a:pt x="369" y="252"/>
                    <a:pt x="368" y="253"/>
                    <a:pt x="365" y="254"/>
                  </a:cubicBezTo>
                  <a:cubicBezTo>
                    <a:pt x="367" y="255"/>
                    <a:pt x="369" y="255"/>
                    <a:pt x="371" y="256"/>
                  </a:cubicBezTo>
                  <a:cubicBezTo>
                    <a:pt x="369" y="257"/>
                    <a:pt x="368" y="258"/>
                    <a:pt x="365" y="259"/>
                  </a:cubicBezTo>
                  <a:cubicBezTo>
                    <a:pt x="367" y="260"/>
                    <a:pt x="369" y="260"/>
                    <a:pt x="372" y="261"/>
                  </a:cubicBezTo>
                  <a:cubicBezTo>
                    <a:pt x="369" y="262"/>
                    <a:pt x="368" y="263"/>
                    <a:pt x="365" y="264"/>
                  </a:cubicBezTo>
                  <a:cubicBezTo>
                    <a:pt x="368" y="265"/>
                    <a:pt x="369" y="265"/>
                    <a:pt x="371" y="266"/>
                  </a:cubicBezTo>
                  <a:cubicBezTo>
                    <a:pt x="371" y="266"/>
                    <a:pt x="370" y="266"/>
                    <a:pt x="369" y="266"/>
                  </a:cubicBezTo>
                  <a:cubicBezTo>
                    <a:pt x="369" y="268"/>
                    <a:pt x="369" y="270"/>
                    <a:pt x="369" y="273"/>
                  </a:cubicBezTo>
                  <a:cubicBezTo>
                    <a:pt x="369" y="273"/>
                    <a:pt x="370" y="274"/>
                    <a:pt x="370" y="276"/>
                  </a:cubicBezTo>
                  <a:cubicBezTo>
                    <a:pt x="369" y="278"/>
                    <a:pt x="367" y="280"/>
                    <a:pt x="370" y="282"/>
                  </a:cubicBezTo>
                  <a:cubicBezTo>
                    <a:pt x="367" y="283"/>
                    <a:pt x="368" y="285"/>
                    <a:pt x="370" y="286"/>
                  </a:cubicBezTo>
                  <a:cubicBezTo>
                    <a:pt x="371" y="287"/>
                    <a:pt x="369" y="288"/>
                    <a:pt x="368" y="289"/>
                  </a:cubicBezTo>
                  <a:cubicBezTo>
                    <a:pt x="369" y="290"/>
                    <a:pt x="370" y="291"/>
                    <a:pt x="372" y="292"/>
                  </a:cubicBezTo>
                  <a:cubicBezTo>
                    <a:pt x="370" y="292"/>
                    <a:pt x="369" y="293"/>
                    <a:pt x="368" y="294"/>
                  </a:cubicBezTo>
                  <a:cubicBezTo>
                    <a:pt x="370" y="295"/>
                    <a:pt x="373" y="297"/>
                    <a:pt x="369" y="298"/>
                  </a:cubicBezTo>
                  <a:cubicBezTo>
                    <a:pt x="370" y="302"/>
                    <a:pt x="370" y="305"/>
                    <a:pt x="370" y="308"/>
                  </a:cubicBezTo>
                  <a:cubicBezTo>
                    <a:pt x="371" y="310"/>
                    <a:pt x="371" y="313"/>
                    <a:pt x="371" y="315"/>
                  </a:cubicBezTo>
                  <a:cubicBezTo>
                    <a:pt x="371" y="318"/>
                    <a:pt x="371" y="320"/>
                    <a:pt x="371" y="322"/>
                  </a:cubicBezTo>
                  <a:cubicBezTo>
                    <a:pt x="371" y="325"/>
                    <a:pt x="369" y="327"/>
                    <a:pt x="370" y="329"/>
                  </a:cubicBezTo>
                  <a:cubicBezTo>
                    <a:pt x="371" y="333"/>
                    <a:pt x="371" y="335"/>
                    <a:pt x="370" y="339"/>
                  </a:cubicBezTo>
                  <a:cubicBezTo>
                    <a:pt x="369" y="341"/>
                    <a:pt x="372" y="344"/>
                    <a:pt x="371" y="346"/>
                  </a:cubicBezTo>
                  <a:cubicBezTo>
                    <a:pt x="371" y="348"/>
                    <a:pt x="371" y="350"/>
                    <a:pt x="372" y="352"/>
                  </a:cubicBezTo>
                  <a:cubicBezTo>
                    <a:pt x="373" y="358"/>
                    <a:pt x="372" y="365"/>
                    <a:pt x="372" y="372"/>
                  </a:cubicBezTo>
                  <a:cubicBezTo>
                    <a:pt x="372" y="376"/>
                    <a:pt x="370" y="380"/>
                    <a:pt x="370" y="384"/>
                  </a:cubicBezTo>
                  <a:cubicBezTo>
                    <a:pt x="370" y="388"/>
                    <a:pt x="371" y="392"/>
                    <a:pt x="372" y="396"/>
                  </a:cubicBezTo>
                  <a:cubicBezTo>
                    <a:pt x="372" y="400"/>
                    <a:pt x="371" y="404"/>
                    <a:pt x="371" y="408"/>
                  </a:cubicBezTo>
                  <a:cubicBezTo>
                    <a:pt x="370" y="412"/>
                    <a:pt x="371" y="416"/>
                    <a:pt x="371" y="421"/>
                  </a:cubicBezTo>
                  <a:cubicBezTo>
                    <a:pt x="371" y="425"/>
                    <a:pt x="370" y="429"/>
                    <a:pt x="370" y="433"/>
                  </a:cubicBezTo>
                  <a:cubicBezTo>
                    <a:pt x="370" y="436"/>
                    <a:pt x="371" y="438"/>
                    <a:pt x="371" y="441"/>
                  </a:cubicBezTo>
                  <a:cubicBezTo>
                    <a:pt x="371" y="443"/>
                    <a:pt x="370" y="446"/>
                    <a:pt x="370" y="448"/>
                  </a:cubicBezTo>
                  <a:cubicBezTo>
                    <a:pt x="370" y="449"/>
                    <a:pt x="370" y="449"/>
                    <a:pt x="370" y="450"/>
                  </a:cubicBezTo>
                  <a:cubicBezTo>
                    <a:pt x="371" y="451"/>
                    <a:pt x="371" y="452"/>
                    <a:pt x="370" y="454"/>
                  </a:cubicBezTo>
                  <a:cubicBezTo>
                    <a:pt x="370" y="456"/>
                    <a:pt x="377" y="457"/>
                    <a:pt x="369" y="459"/>
                  </a:cubicBezTo>
                  <a:cubicBezTo>
                    <a:pt x="371" y="460"/>
                    <a:pt x="372" y="461"/>
                    <a:pt x="374" y="462"/>
                  </a:cubicBezTo>
                  <a:cubicBezTo>
                    <a:pt x="372" y="463"/>
                    <a:pt x="371" y="463"/>
                    <a:pt x="369" y="464"/>
                  </a:cubicBezTo>
                  <a:cubicBezTo>
                    <a:pt x="371" y="465"/>
                    <a:pt x="372" y="466"/>
                    <a:pt x="374" y="467"/>
                  </a:cubicBezTo>
                  <a:cubicBezTo>
                    <a:pt x="372" y="468"/>
                    <a:pt x="371" y="468"/>
                    <a:pt x="368" y="469"/>
                  </a:cubicBezTo>
                  <a:cubicBezTo>
                    <a:pt x="371" y="470"/>
                    <a:pt x="373" y="471"/>
                    <a:pt x="375" y="471"/>
                  </a:cubicBezTo>
                  <a:cubicBezTo>
                    <a:pt x="372" y="473"/>
                    <a:pt x="371" y="473"/>
                    <a:pt x="369" y="474"/>
                  </a:cubicBezTo>
                  <a:cubicBezTo>
                    <a:pt x="372" y="475"/>
                    <a:pt x="377" y="477"/>
                    <a:pt x="369" y="479"/>
                  </a:cubicBezTo>
                  <a:cubicBezTo>
                    <a:pt x="372" y="481"/>
                    <a:pt x="377" y="482"/>
                    <a:pt x="370" y="484"/>
                  </a:cubicBezTo>
                  <a:cubicBezTo>
                    <a:pt x="372" y="485"/>
                    <a:pt x="376" y="486"/>
                    <a:pt x="371" y="489"/>
                  </a:cubicBezTo>
                  <a:cubicBezTo>
                    <a:pt x="369" y="490"/>
                    <a:pt x="372" y="493"/>
                    <a:pt x="373" y="496"/>
                  </a:cubicBezTo>
                  <a:cubicBezTo>
                    <a:pt x="373" y="498"/>
                    <a:pt x="372" y="500"/>
                    <a:pt x="373" y="502"/>
                  </a:cubicBezTo>
                  <a:cubicBezTo>
                    <a:pt x="373" y="509"/>
                    <a:pt x="374" y="513"/>
                    <a:pt x="373" y="520"/>
                  </a:cubicBezTo>
                  <a:cubicBezTo>
                    <a:pt x="373" y="528"/>
                    <a:pt x="374" y="531"/>
                    <a:pt x="373" y="538"/>
                  </a:cubicBezTo>
                  <a:cubicBezTo>
                    <a:pt x="373" y="544"/>
                    <a:pt x="373" y="553"/>
                    <a:pt x="372" y="559"/>
                  </a:cubicBezTo>
                  <a:cubicBezTo>
                    <a:pt x="372" y="565"/>
                    <a:pt x="372" y="575"/>
                    <a:pt x="372" y="580"/>
                  </a:cubicBezTo>
                  <a:cubicBezTo>
                    <a:pt x="372" y="593"/>
                    <a:pt x="371" y="605"/>
                    <a:pt x="371" y="617"/>
                  </a:cubicBezTo>
                  <a:cubicBezTo>
                    <a:pt x="370" y="636"/>
                    <a:pt x="371" y="635"/>
                    <a:pt x="371" y="654"/>
                  </a:cubicBezTo>
                  <a:cubicBezTo>
                    <a:pt x="370" y="664"/>
                    <a:pt x="370" y="692"/>
                    <a:pt x="370" y="703"/>
                  </a:cubicBezTo>
                  <a:cubicBezTo>
                    <a:pt x="369" y="734"/>
                    <a:pt x="369" y="751"/>
                    <a:pt x="368" y="782"/>
                  </a:cubicBezTo>
                  <a:cubicBezTo>
                    <a:pt x="368" y="782"/>
                    <a:pt x="365" y="799"/>
                    <a:pt x="366" y="799"/>
                  </a:cubicBezTo>
                  <a:cubicBezTo>
                    <a:pt x="367" y="798"/>
                    <a:pt x="367" y="796"/>
                    <a:pt x="367" y="794"/>
                  </a:cubicBezTo>
                  <a:cubicBezTo>
                    <a:pt x="367" y="793"/>
                    <a:pt x="368" y="791"/>
                    <a:pt x="368" y="789"/>
                  </a:cubicBezTo>
                  <a:cubicBezTo>
                    <a:pt x="372" y="740"/>
                    <a:pt x="370" y="684"/>
                    <a:pt x="371" y="635"/>
                  </a:cubicBezTo>
                  <a:cubicBezTo>
                    <a:pt x="375" y="547"/>
                    <a:pt x="374" y="467"/>
                    <a:pt x="374" y="379"/>
                  </a:cubicBezTo>
                  <a:cubicBezTo>
                    <a:pt x="374" y="332"/>
                    <a:pt x="373" y="280"/>
                    <a:pt x="371" y="233"/>
                  </a:cubicBezTo>
                  <a:cubicBezTo>
                    <a:pt x="368" y="184"/>
                    <a:pt x="373" y="137"/>
                    <a:pt x="372" y="89"/>
                  </a:cubicBezTo>
                  <a:cubicBezTo>
                    <a:pt x="371" y="75"/>
                    <a:pt x="374" y="61"/>
                    <a:pt x="374" y="47"/>
                  </a:cubicBezTo>
                  <a:cubicBezTo>
                    <a:pt x="374" y="28"/>
                    <a:pt x="374" y="32"/>
                    <a:pt x="374" y="13"/>
                  </a:cubicBezTo>
                  <a:cubicBezTo>
                    <a:pt x="374" y="8"/>
                    <a:pt x="374" y="4"/>
                    <a:pt x="375" y="0"/>
                  </a:cubicBezTo>
                  <a:cubicBezTo>
                    <a:pt x="375" y="0"/>
                    <a:pt x="376" y="0"/>
                    <a:pt x="377" y="0"/>
                  </a:cubicBezTo>
                  <a:cubicBezTo>
                    <a:pt x="377" y="2"/>
                    <a:pt x="378" y="4"/>
                    <a:pt x="378" y="6"/>
                  </a:cubicBezTo>
                  <a:cubicBezTo>
                    <a:pt x="378" y="15"/>
                    <a:pt x="377" y="24"/>
                    <a:pt x="378" y="33"/>
                  </a:cubicBezTo>
                  <a:cubicBezTo>
                    <a:pt x="378" y="40"/>
                    <a:pt x="380" y="48"/>
                    <a:pt x="380" y="56"/>
                  </a:cubicBezTo>
                  <a:cubicBezTo>
                    <a:pt x="381" y="71"/>
                    <a:pt x="382" y="63"/>
                    <a:pt x="382" y="78"/>
                  </a:cubicBezTo>
                  <a:cubicBezTo>
                    <a:pt x="384" y="103"/>
                    <a:pt x="386" y="128"/>
                    <a:pt x="387" y="152"/>
                  </a:cubicBezTo>
                  <a:cubicBezTo>
                    <a:pt x="388" y="166"/>
                    <a:pt x="389" y="179"/>
                    <a:pt x="390" y="193"/>
                  </a:cubicBezTo>
                  <a:cubicBezTo>
                    <a:pt x="390" y="194"/>
                    <a:pt x="391" y="195"/>
                    <a:pt x="392" y="196"/>
                  </a:cubicBezTo>
                  <a:cubicBezTo>
                    <a:pt x="392" y="195"/>
                    <a:pt x="393" y="194"/>
                    <a:pt x="393" y="193"/>
                  </a:cubicBezTo>
                  <a:cubicBezTo>
                    <a:pt x="393" y="187"/>
                    <a:pt x="393" y="181"/>
                    <a:pt x="393" y="176"/>
                  </a:cubicBezTo>
                  <a:cubicBezTo>
                    <a:pt x="394" y="171"/>
                    <a:pt x="393" y="166"/>
                    <a:pt x="395" y="161"/>
                  </a:cubicBezTo>
                  <a:cubicBezTo>
                    <a:pt x="396" y="162"/>
                    <a:pt x="398" y="163"/>
                    <a:pt x="398" y="164"/>
                  </a:cubicBezTo>
                  <a:cubicBezTo>
                    <a:pt x="399" y="185"/>
                    <a:pt x="400" y="205"/>
                    <a:pt x="401" y="226"/>
                  </a:cubicBezTo>
                  <a:cubicBezTo>
                    <a:pt x="402" y="248"/>
                    <a:pt x="404" y="271"/>
                    <a:pt x="405" y="294"/>
                  </a:cubicBezTo>
                  <a:cubicBezTo>
                    <a:pt x="406" y="307"/>
                    <a:pt x="406" y="321"/>
                    <a:pt x="407" y="335"/>
                  </a:cubicBezTo>
                  <a:cubicBezTo>
                    <a:pt x="407" y="338"/>
                    <a:pt x="408" y="341"/>
                    <a:pt x="409" y="344"/>
                  </a:cubicBezTo>
                  <a:cubicBezTo>
                    <a:pt x="410" y="346"/>
                    <a:pt x="413" y="347"/>
                    <a:pt x="415" y="348"/>
                  </a:cubicBezTo>
                  <a:cubicBezTo>
                    <a:pt x="407" y="350"/>
                    <a:pt x="408" y="354"/>
                    <a:pt x="416" y="358"/>
                  </a:cubicBezTo>
                  <a:cubicBezTo>
                    <a:pt x="414" y="359"/>
                    <a:pt x="412" y="359"/>
                    <a:pt x="411" y="359"/>
                  </a:cubicBezTo>
                  <a:cubicBezTo>
                    <a:pt x="410" y="360"/>
                    <a:pt x="409" y="360"/>
                    <a:pt x="409" y="361"/>
                  </a:cubicBezTo>
                  <a:cubicBezTo>
                    <a:pt x="411" y="361"/>
                    <a:pt x="414" y="362"/>
                    <a:pt x="417" y="363"/>
                  </a:cubicBezTo>
                  <a:cubicBezTo>
                    <a:pt x="414" y="364"/>
                    <a:pt x="413" y="364"/>
                    <a:pt x="410" y="365"/>
                  </a:cubicBezTo>
                  <a:cubicBezTo>
                    <a:pt x="412" y="366"/>
                    <a:pt x="414" y="367"/>
                    <a:pt x="416" y="368"/>
                  </a:cubicBezTo>
                  <a:cubicBezTo>
                    <a:pt x="414" y="369"/>
                    <a:pt x="413" y="369"/>
                    <a:pt x="410" y="370"/>
                  </a:cubicBezTo>
                  <a:cubicBezTo>
                    <a:pt x="412" y="371"/>
                    <a:pt x="414" y="372"/>
                    <a:pt x="416" y="373"/>
                  </a:cubicBezTo>
                  <a:cubicBezTo>
                    <a:pt x="414" y="374"/>
                    <a:pt x="413" y="374"/>
                    <a:pt x="410" y="375"/>
                  </a:cubicBezTo>
                  <a:cubicBezTo>
                    <a:pt x="412" y="376"/>
                    <a:pt x="414" y="377"/>
                    <a:pt x="417" y="378"/>
                  </a:cubicBezTo>
                  <a:cubicBezTo>
                    <a:pt x="414" y="379"/>
                    <a:pt x="413" y="379"/>
                    <a:pt x="411" y="380"/>
                  </a:cubicBezTo>
                  <a:cubicBezTo>
                    <a:pt x="412" y="382"/>
                    <a:pt x="421" y="383"/>
                    <a:pt x="412" y="385"/>
                  </a:cubicBezTo>
                  <a:cubicBezTo>
                    <a:pt x="414" y="387"/>
                    <a:pt x="420" y="388"/>
                    <a:pt x="412" y="390"/>
                  </a:cubicBezTo>
                  <a:cubicBezTo>
                    <a:pt x="413" y="391"/>
                    <a:pt x="415" y="392"/>
                    <a:pt x="416" y="393"/>
                  </a:cubicBezTo>
                  <a:cubicBezTo>
                    <a:pt x="414" y="394"/>
                    <a:pt x="413" y="394"/>
                    <a:pt x="411" y="395"/>
                  </a:cubicBezTo>
                  <a:cubicBezTo>
                    <a:pt x="413" y="396"/>
                    <a:pt x="415" y="397"/>
                    <a:pt x="417" y="398"/>
                  </a:cubicBezTo>
                  <a:cubicBezTo>
                    <a:pt x="414" y="399"/>
                    <a:pt x="412" y="399"/>
                    <a:pt x="409" y="400"/>
                  </a:cubicBezTo>
                  <a:cubicBezTo>
                    <a:pt x="412" y="401"/>
                    <a:pt x="414" y="402"/>
                    <a:pt x="417" y="403"/>
                  </a:cubicBezTo>
                  <a:cubicBezTo>
                    <a:pt x="414" y="404"/>
                    <a:pt x="413" y="404"/>
                    <a:pt x="410" y="405"/>
                  </a:cubicBezTo>
                  <a:cubicBezTo>
                    <a:pt x="413" y="406"/>
                    <a:pt x="415" y="407"/>
                    <a:pt x="418" y="409"/>
                  </a:cubicBezTo>
                  <a:cubicBezTo>
                    <a:pt x="414" y="409"/>
                    <a:pt x="412" y="409"/>
                    <a:pt x="408" y="409"/>
                  </a:cubicBezTo>
                  <a:cubicBezTo>
                    <a:pt x="412" y="411"/>
                    <a:pt x="414" y="412"/>
                    <a:pt x="417" y="413"/>
                  </a:cubicBezTo>
                  <a:cubicBezTo>
                    <a:pt x="409" y="415"/>
                    <a:pt x="407" y="414"/>
                    <a:pt x="406" y="409"/>
                  </a:cubicBezTo>
                  <a:cubicBezTo>
                    <a:pt x="405" y="390"/>
                    <a:pt x="404" y="372"/>
                    <a:pt x="403" y="353"/>
                  </a:cubicBezTo>
                  <a:cubicBezTo>
                    <a:pt x="403" y="347"/>
                    <a:pt x="402" y="341"/>
                    <a:pt x="401" y="335"/>
                  </a:cubicBezTo>
                  <a:cubicBezTo>
                    <a:pt x="401" y="493"/>
                    <a:pt x="402" y="651"/>
                    <a:pt x="402" y="809"/>
                  </a:cubicBezTo>
                  <a:cubicBezTo>
                    <a:pt x="404" y="809"/>
                    <a:pt x="401" y="808"/>
                    <a:pt x="402" y="808"/>
                  </a:cubicBezTo>
                  <a:cubicBezTo>
                    <a:pt x="402" y="683"/>
                    <a:pt x="401" y="554"/>
                    <a:pt x="401" y="428"/>
                  </a:cubicBezTo>
                  <a:cubicBezTo>
                    <a:pt x="402" y="428"/>
                    <a:pt x="408" y="433"/>
                    <a:pt x="409" y="433"/>
                  </a:cubicBezTo>
                  <a:cubicBezTo>
                    <a:pt x="409" y="443"/>
                    <a:pt x="409" y="452"/>
                    <a:pt x="409" y="462"/>
                  </a:cubicBezTo>
                  <a:cubicBezTo>
                    <a:pt x="409" y="470"/>
                    <a:pt x="410" y="478"/>
                    <a:pt x="411" y="487"/>
                  </a:cubicBezTo>
                  <a:cubicBezTo>
                    <a:pt x="411" y="489"/>
                    <a:pt x="413" y="491"/>
                    <a:pt x="414" y="493"/>
                  </a:cubicBezTo>
                  <a:cubicBezTo>
                    <a:pt x="415" y="493"/>
                    <a:pt x="416" y="493"/>
                    <a:pt x="417" y="492"/>
                  </a:cubicBezTo>
                  <a:cubicBezTo>
                    <a:pt x="417" y="513"/>
                    <a:pt x="417" y="533"/>
                    <a:pt x="417" y="553"/>
                  </a:cubicBezTo>
                  <a:close/>
                  <a:moveTo>
                    <a:pt x="172" y="608"/>
                  </a:moveTo>
                  <a:cubicBezTo>
                    <a:pt x="173" y="608"/>
                    <a:pt x="173" y="608"/>
                    <a:pt x="173" y="608"/>
                  </a:cubicBezTo>
                  <a:cubicBezTo>
                    <a:pt x="173" y="559"/>
                    <a:pt x="173" y="509"/>
                    <a:pt x="173" y="460"/>
                  </a:cubicBezTo>
                  <a:cubicBezTo>
                    <a:pt x="173" y="460"/>
                    <a:pt x="173" y="460"/>
                    <a:pt x="172" y="460"/>
                  </a:cubicBezTo>
                  <a:cubicBezTo>
                    <a:pt x="172" y="509"/>
                    <a:pt x="172" y="559"/>
                    <a:pt x="172" y="608"/>
                  </a:cubicBezTo>
                  <a:close/>
                  <a:moveTo>
                    <a:pt x="65" y="410"/>
                  </a:moveTo>
                  <a:cubicBezTo>
                    <a:pt x="65" y="410"/>
                    <a:pt x="64" y="410"/>
                    <a:pt x="64" y="410"/>
                  </a:cubicBezTo>
                  <a:cubicBezTo>
                    <a:pt x="65" y="441"/>
                    <a:pt x="66" y="472"/>
                    <a:pt x="68" y="503"/>
                  </a:cubicBezTo>
                  <a:cubicBezTo>
                    <a:pt x="68" y="503"/>
                    <a:pt x="68" y="503"/>
                    <a:pt x="69" y="503"/>
                  </a:cubicBezTo>
                  <a:cubicBezTo>
                    <a:pt x="68" y="472"/>
                    <a:pt x="67" y="441"/>
                    <a:pt x="65" y="410"/>
                  </a:cubicBezTo>
                  <a:close/>
                  <a:moveTo>
                    <a:pt x="171" y="634"/>
                  </a:moveTo>
                  <a:cubicBezTo>
                    <a:pt x="171" y="634"/>
                    <a:pt x="171" y="634"/>
                    <a:pt x="171" y="634"/>
                  </a:cubicBezTo>
                  <a:cubicBezTo>
                    <a:pt x="171" y="655"/>
                    <a:pt x="171" y="676"/>
                    <a:pt x="171" y="698"/>
                  </a:cubicBezTo>
                  <a:cubicBezTo>
                    <a:pt x="171" y="698"/>
                    <a:pt x="171" y="698"/>
                    <a:pt x="171" y="698"/>
                  </a:cubicBezTo>
                  <a:cubicBezTo>
                    <a:pt x="171" y="676"/>
                    <a:pt x="171" y="655"/>
                    <a:pt x="171" y="634"/>
                  </a:cubicBezTo>
                  <a:close/>
                  <a:moveTo>
                    <a:pt x="245" y="948"/>
                  </a:moveTo>
                  <a:cubicBezTo>
                    <a:pt x="239" y="961"/>
                    <a:pt x="239" y="1028"/>
                    <a:pt x="242" y="1033"/>
                  </a:cubicBezTo>
                  <a:cubicBezTo>
                    <a:pt x="243" y="1024"/>
                    <a:pt x="244" y="956"/>
                    <a:pt x="245" y="948"/>
                  </a:cubicBezTo>
                  <a:close/>
                  <a:moveTo>
                    <a:pt x="63" y="404"/>
                  </a:moveTo>
                  <a:cubicBezTo>
                    <a:pt x="64" y="404"/>
                    <a:pt x="64" y="404"/>
                    <a:pt x="64" y="404"/>
                  </a:cubicBezTo>
                  <a:cubicBezTo>
                    <a:pt x="64" y="396"/>
                    <a:pt x="64" y="388"/>
                    <a:pt x="64" y="380"/>
                  </a:cubicBezTo>
                  <a:cubicBezTo>
                    <a:pt x="64" y="380"/>
                    <a:pt x="64" y="380"/>
                    <a:pt x="63" y="380"/>
                  </a:cubicBezTo>
                  <a:cubicBezTo>
                    <a:pt x="63" y="388"/>
                    <a:pt x="63" y="396"/>
                    <a:pt x="63" y="404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 txBox="1"/>
            <p:nvPr/>
          </p:nvSpPr>
          <p:spPr>
            <a:xfrm>
              <a:off x="7985125" y="2189162"/>
              <a:ext cx="13462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8175625" y="4291012"/>
              <a:ext cx="757237" cy="633412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25" y="125"/>
                  </a:moveTo>
                  <a:cubicBezTo>
                    <a:pt x="25" y="83"/>
                    <a:pt x="25" y="83"/>
                    <a:pt x="25" y="83"/>
                  </a:cubicBezTo>
                  <a:cubicBezTo>
                    <a:pt x="25" y="80"/>
                    <a:pt x="27" y="77"/>
                    <a:pt x="3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4" y="77"/>
                    <a:pt x="47" y="80"/>
                    <a:pt x="47" y="83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8"/>
                    <a:pt x="44" y="131"/>
                    <a:pt x="4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7" y="131"/>
                    <a:pt x="25" y="128"/>
                    <a:pt x="25" y="125"/>
                  </a:cubicBezTo>
                  <a:close/>
                  <a:moveTo>
                    <a:pt x="67" y="63"/>
                  </a:moveTo>
                  <a:cubicBezTo>
                    <a:pt x="64" y="63"/>
                    <a:pt x="61" y="65"/>
                    <a:pt x="61" y="69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8"/>
                    <a:pt x="64" y="131"/>
                    <a:pt x="6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81" y="131"/>
                    <a:pt x="83" y="128"/>
                    <a:pt x="83" y="125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5"/>
                    <a:pt x="81" y="63"/>
                    <a:pt x="77" y="63"/>
                  </a:cubicBezTo>
                  <a:lnTo>
                    <a:pt x="67" y="63"/>
                  </a:lnTo>
                  <a:close/>
                  <a:moveTo>
                    <a:pt x="104" y="50"/>
                  </a:moveTo>
                  <a:cubicBezTo>
                    <a:pt x="101" y="50"/>
                    <a:pt x="98" y="53"/>
                    <a:pt x="98" y="56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8"/>
                    <a:pt x="101" y="131"/>
                    <a:pt x="104" y="13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20" y="128"/>
                    <a:pt x="120" y="125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3"/>
                    <a:pt x="117" y="50"/>
                    <a:pt x="114" y="50"/>
                  </a:cubicBezTo>
                  <a:lnTo>
                    <a:pt x="104" y="50"/>
                  </a:lnTo>
                  <a:close/>
                  <a:moveTo>
                    <a:pt x="141" y="37"/>
                  </a:moveTo>
                  <a:cubicBezTo>
                    <a:pt x="137" y="37"/>
                    <a:pt x="135" y="40"/>
                    <a:pt x="135" y="43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8"/>
                    <a:pt x="137" y="131"/>
                    <a:pt x="14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1"/>
                    <a:pt x="157" y="128"/>
                    <a:pt x="157" y="125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7" y="40"/>
                    <a:pt x="154" y="37"/>
                    <a:pt x="151" y="37"/>
                  </a:cubicBezTo>
                  <a:lnTo>
                    <a:pt x="141" y="37"/>
                  </a:lnTo>
                  <a:close/>
                  <a:moveTo>
                    <a:pt x="28" y="61"/>
                  </a:moveTo>
                  <a:cubicBezTo>
                    <a:pt x="67" y="54"/>
                    <a:pt x="103" y="40"/>
                    <a:pt x="136" y="20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00" y="32"/>
                    <a:pt x="64" y="46"/>
                    <a:pt x="26" y="53"/>
                  </a:cubicBezTo>
                  <a:lnTo>
                    <a:pt x="28" y="61"/>
                  </a:lnTo>
                  <a:close/>
                  <a:moveTo>
                    <a:pt x="183" y="142"/>
                  </a:moveTo>
                  <a:cubicBezTo>
                    <a:pt x="165" y="131"/>
                    <a:pt x="165" y="131"/>
                    <a:pt x="165" y="131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165" y="153"/>
                    <a:pt x="165" y="153"/>
                    <a:pt x="165" y="153"/>
                  </a:cubicBezTo>
                  <a:lnTo>
                    <a:pt x="18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7853362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FD05E883-0B24-B347-B352-C38C1DAD41C1}"/>
              </a:ext>
            </a:extLst>
          </p:cNvPr>
          <p:cNvGrpSpPr/>
          <p:nvPr/>
        </p:nvGrpSpPr>
        <p:grpSpPr>
          <a:xfrm>
            <a:off x="9944100" y="461962"/>
            <a:ext cx="1733550" cy="5888037"/>
            <a:chOff x="9944100" y="461962"/>
            <a:chExt cx="1733550" cy="5888037"/>
          </a:xfrm>
        </p:grpSpPr>
        <p:sp>
          <p:nvSpPr>
            <p:cNvPr id="512" name="Google Shape;512;p32"/>
            <p:cNvSpPr/>
            <p:nvPr/>
          </p:nvSpPr>
          <p:spPr>
            <a:xfrm>
              <a:off x="9944100" y="461962"/>
              <a:ext cx="1733550" cy="5888037"/>
            </a:xfrm>
            <a:custGeom>
              <a:avLst/>
              <a:gdLst/>
              <a:ahLst/>
              <a:cxnLst/>
              <a:rect l="l" t="t" r="r" b="b"/>
              <a:pathLst>
                <a:path w="419" h="1421" extrusionOk="0">
                  <a:moveTo>
                    <a:pt x="363" y="1193"/>
                  </a:moveTo>
                  <a:cubicBezTo>
                    <a:pt x="359" y="1184"/>
                    <a:pt x="358" y="1243"/>
                    <a:pt x="355" y="1234"/>
                  </a:cubicBezTo>
                  <a:cubicBezTo>
                    <a:pt x="355" y="1233"/>
                    <a:pt x="354" y="1231"/>
                    <a:pt x="353" y="1230"/>
                  </a:cubicBezTo>
                  <a:cubicBezTo>
                    <a:pt x="352" y="1230"/>
                    <a:pt x="351" y="1230"/>
                    <a:pt x="350" y="1230"/>
                  </a:cubicBezTo>
                  <a:cubicBezTo>
                    <a:pt x="350" y="1231"/>
                    <a:pt x="350" y="1233"/>
                    <a:pt x="350" y="1235"/>
                  </a:cubicBezTo>
                  <a:cubicBezTo>
                    <a:pt x="349" y="1248"/>
                    <a:pt x="349" y="1193"/>
                    <a:pt x="348" y="1207"/>
                  </a:cubicBezTo>
                  <a:cubicBezTo>
                    <a:pt x="348" y="1208"/>
                    <a:pt x="347" y="1210"/>
                    <a:pt x="346" y="1211"/>
                  </a:cubicBezTo>
                  <a:cubicBezTo>
                    <a:pt x="345" y="1211"/>
                    <a:pt x="344" y="1211"/>
                    <a:pt x="343" y="1211"/>
                  </a:cubicBezTo>
                  <a:cubicBezTo>
                    <a:pt x="342" y="1209"/>
                    <a:pt x="341" y="1208"/>
                    <a:pt x="341" y="1206"/>
                  </a:cubicBezTo>
                  <a:cubicBezTo>
                    <a:pt x="339" y="1195"/>
                    <a:pt x="338" y="1252"/>
                    <a:pt x="336" y="1240"/>
                  </a:cubicBezTo>
                  <a:cubicBezTo>
                    <a:pt x="336" y="1238"/>
                    <a:pt x="338" y="1234"/>
                    <a:pt x="330" y="1234"/>
                  </a:cubicBezTo>
                  <a:cubicBezTo>
                    <a:pt x="329" y="1234"/>
                    <a:pt x="329" y="1232"/>
                    <a:pt x="328" y="1231"/>
                  </a:cubicBezTo>
                  <a:cubicBezTo>
                    <a:pt x="327" y="1229"/>
                    <a:pt x="326" y="1227"/>
                    <a:pt x="325" y="1224"/>
                  </a:cubicBezTo>
                  <a:cubicBezTo>
                    <a:pt x="314" y="1194"/>
                    <a:pt x="311" y="1224"/>
                    <a:pt x="307" y="1194"/>
                  </a:cubicBezTo>
                  <a:cubicBezTo>
                    <a:pt x="306" y="1189"/>
                    <a:pt x="301" y="1185"/>
                    <a:pt x="297" y="1182"/>
                  </a:cubicBezTo>
                  <a:cubicBezTo>
                    <a:pt x="296" y="1186"/>
                    <a:pt x="297" y="1190"/>
                    <a:pt x="298" y="1194"/>
                  </a:cubicBezTo>
                  <a:cubicBezTo>
                    <a:pt x="299" y="1206"/>
                    <a:pt x="301" y="1218"/>
                    <a:pt x="302" y="1231"/>
                  </a:cubicBezTo>
                  <a:cubicBezTo>
                    <a:pt x="304" y="1254"/>
                    <a:pt x="306" y="1217"/>
                    <a:pt x="307" y="1241"/>
                  </a:cubicBezTo>
                  <a:cubicBezTo>
                    <a:pt x="307" y="1242"/>
                    <a:pt x="306" y="1244"/>
                    <a:pt x="305" y="1245"/>
                  </a:cubicBezTo>
                  <a:cubicBezTo>
                    <a:pt x="305" y="1245"/>
                    <a:pt x="304" y="1245"/>
                    <a:pt x="303" y="1245"/>
                  </a:cubicBezTo>
                  <a:cubicBezTo>
                    <a:pt x="302" y="1244"/>
                    <a:pt x="301" y="1242"/>
                    <a:pt x="300" y="1241"/>
                  </a:cubicBezTo>
                  <a:cubicBezTo>
                    <a:pt x="297" y="1229"/>
                    <a:pt x="293" y="1233"/>
                    <a:pt x="291" y="1221"/>
                  </a:cubicBezTo>
                  <a:cubicBezTo>
                    <a:pt x="286" y="1195"/>
                    <a:pt x="281" y="1214"/>
                    <a:pt x="277" y="1187"/>
                  </a:cubicBezTo>
                  <a:cubicBezTo>
                    <a:pt x="274" y="1162"/>
                    <a:pt x="270" y="1174"/>
                    <a:pt x="268" y="1149"/>
                  </a:cubicBezTo>
                  <a:cubicBezTo>
                    <a:pt x="265" y="1123"/>
                    <a:pt x="303" y="1098"/>
                    <a:pt x="295" y="1073"/>
                  </a:cubicBezTo>
                  <a:cubicBezTo>
                    <a:pt x="294" y="1069"/>
                    <a:pt x="292" y="1065"/>
                    <a:pt x="291" y="1061"/>
                  </a:cubicBezTo>
                  <a:cubicBezTo>
                    <a:pt x="290" y="1061"/>
                    <a:pt x="290" y="1061"/>
                    <a:pt x="289" y="1061"/>
                  </a:cubicBezTo>
                  <a:cubicBezTo>
                    <a:pt x="290" y="1063"/>
                    <a:pt x="290" y="1066"/>
                    <a:pt x="290" y="1069"/>
                  </a:cubicBezTo>
                  <a:cubicBezTo>
                    <a:pt x="292" y="1078"/>
                    <a:pt x="295" y="1088"/>
                    <a:pt x="297" y="1098"/>
                  </a:cubicBezTo>
                  <a:cubicBezTo>
                    <a:pt x="299" y="1110"/>
                    <a:pt x="301" y="1123"/>
                    <a:pt x="303" y="1135"/>
                  </a:cubicBezTo>
                  <a:cubicBezTo>
                    <a:pt x="305" y="1145"/>
                    <a:pt x="263" y="1157"/>
                    <a:pt x="265" y="1167"/>
                  </a:cubicBezTo>
                  <a:cubicBezTo>
                    <a:pt x="267" y="1183"/>
                    <a:pt x="272" y="1160"/>
                    <a:pt x="273" y="1175"/>
                  </a:cubicBezTo>
                  <a:cubicBezTo>
                    <a:pt x="275" y="1192"/>
                    <a:pt x="275" y="1209"/>
                    <a:pt x="276" y="1225"/>
                  </a:cubicBezTo>
                  <a:cubicBezTo>
                    <a:pt x="276" y="1227"/>
                    <a:pt x="275" y="1228"/>
                    <a:pt x="275" y="1229"/>
                  </a:cubicBezTo>
                  <a:cubicBezTo>
                    <a:pt x="274" y="1229"/>
                    <a:pt x="273" y="1229"/>
                    <a:pt x="272" y="1229"/>
                  </a:cubicBezTo>
                  <a:cubicBezTo>
                    <a:pt x="271" y="1228"/>
                    <a:pt x="270" y="1226"/>
                    <a:pt x="269" y="1224"/>
                  </a:cubicBezTo>
                  <a:cubicBezTo>
                    <a:pt x="267" y="1219"/>
                    <a:pt x="265" y="1236"/>
                    <a:pt x="264" y="1230"/>
                  </a:cubicBezTo>
                  <a:cubicBezTo>
                    <a:pt x="263" y="1227"/>
                    <a:pt x="261" y="1225"/>
                    <a:pt x="255" y="1225"/>
                  </a:cubicBezTo>
                  <a:cubicBezTo>
                    <a:pt x="255" y="1227"/>
                    <a:pt x="255" y="1228"/>
                    <a:pt x="255" y="1229"/>
                  </a:cubicBezTo>
                  <a:cubicBezTo>
                    <a:pt x="256" y="1242"/>
                    <a:pt x="257" y="1209"/>
                    <a:pt x="258" y="1222"/>
                  </a:cubicBezTo>
                  <a:cubicBezTo>
                    <a:pt x="259" y="1223"/>
                    <a:pt x="259" y="1271"/>
                    <a:pt x="258" y="1272"/>
                  </a:cubicBezTo>
                  <a:cubicBezTo>
                    <a:pt x="253" y="1276"/>
                    <a:pt x="255" y="1279"/>
                    <a:pt x="254" y="1283"/>
                  </a:cubicBezTo>
                  <a:cubicBezTo>
                    <a:pt x="254" y="1285"/>
                    <a:pt x="253" y="1286"/>
                    <a:pt x="253" y="1288"/>
                  </a:cubicBezTo>
                  <a:cubicBezTo>
                    <a:pt x="252" y="1287"/>
                    <a:pt x="251" y="1287"/>
                    <a:pt x="250" y="1287"/>
                  </a:cubicBezTo>
                  <a:cubicBezTo>
                    <a:pt x="249" y="1285"/>
                    <a:pt x="247" y="1294"/>
                    <a:pt x="246" y="1291"/>
                  </a:cubicBezTo>
                  <a:cubicBezTo>
                    <a:pt x="241" y="1265"/>
                    <a:pt x="234" y="1279"/>
                    <a:pt x="231" y="1252"/>
                  </a:cubicBezTo>
                  <a:cubicBezTo>
                    <a:pt x="224" y="1206"/>
                    <a:pt x="226" y="1223"/>
                    <a:pt x="227" y="1159"/>
                  </a:cubicBezTo>
                  <a:cubicBezTo>
                    <a:pt x="226" y="1155"/>
                    <a:pt x="244" y="1105"/>
                    <a:pt x="243" y="1101"/>
                  </a:cubicBezTo>
                  <a:cubicBezTo>
                    <a:pt x="241" y="1102"/>
                    <a:pt x="241" y="1103"/>
                    <a:pt x="241" y="1105"/>
                  </a:cubicBezTo>
                  <a:cubicBezTo>
                    <a:pt x="243" y="1119"/>
                    <a:pt x="217" y="1142"/>
                    <a:pt x="219" y="1157"/>
                  </a:cubicBezTo>
                  <a:cubicBezTo>
                    <a:pt x="220" y="1169"/>
                    <a:pt x="207" y="1172"/>
                    <a:pt x="209" y="1183"/>
                  </a:cubicBezTo>
                  <a:cubicBezTo>
                    <a:pt x="212" y="1209"/>
                    <a:pt x="216" y="1234"/>
                    <a:pt x="219" y="1259"/>
                  </a:cubicBezTo>
                  <a:cubicBezTo>
                    <a:pt x="219" y="1263"/>
                    <a:pt x="217" y="1267"/>
                    <a:pt x="216" y="1270"/>
                  </a:cubicBezTo>
                  <a:cubicBezTo>
                    <a:pt x="216" y="1271"/>
                    <a:pt x="216" y="1272"/>
                    <a:pt x="216" y="1273"/>
                  </a:cubicBezTo>
                  <a:cubicBezTo>
                    <a:pt x="217" y="1279"/>
                    <a:pt x="218" y="1286"/>
                    <a:pt x="219" y="1293"/>
                  </a:cubicBezTo>
                  <a:cubicBezTo>
                    <a:pt x="221" y="1303"/>
                    <a:pt x="223" y="1273"/>
                    <a:pt x="224" y="1283"/>
                  </a:cubicBezTo>
                  <a:cubicBezTo>
                    <a:pt x="224" y="1285"/>
                    <a:pt x="223" y="1287"/>
                    <a:pt x="223" y="1289"/>
                  </a:cubicBezTo>
                  <a:cubicBezTo>
                    <a:pt x="222" y="1289"/>
                    <a:pt x="221" y="1289"/>
                    <a:pt x="220" y="1289"/>
                  </a:cubicBezTo>
                  <a:cubicBezTo>
                    <a:pt x="219" y="1287"/>
                    <a:pt x="218" y="1285"/>
                    <a:pt x="218" y="1284"/>
                  </a:cubicBezTo>
                  <a:cubicBezTo>
                    <a:pt x="216" y="1276"/>
                    <a:pt x="214" y="1309"/>
                    <a:pt x="212" y="1302"/>
                  </a:cubicBezTo>
                  <a:cubicBezTo>
                    <a:pt x="208" y="1287"/>
                    <a:pt x="203" y="1238"/>
                    <a:pt x="199" y="1224"/>
                  </a:cubicBezTo>
                  <a:cubicBezTo>
                    <a:pt x="196" y="1212"/>
                    <a:pt x="194" y="1201"/>
                    <a:pt x="191" y="1189"/>
                  </a:cubicBezTo>
                  <a:cubicBezTo>
                    <a:pt x="191" y="1197"/>
                    <a:pt x="192" y="1205"/>
                    <a:pt x="193" y="1212"/>
                  </a:cubicBezTo>
                  <a:cubicBezTo>
                    <a:pt x="196" y="1227"/>
                    <a:pt x="198" y="1242"/>
                    <a:pt x="201" y="1257"/>
                  </a:cubicBezTo>
                  <a:cubicBezTo>
                    <a:pt x="201" y="1258"/>
                    <a:pt x="200" y="1260"/>
                    <a:pt x="200" y="1262"/>
                  </a:cubicBezTo>
                  <a:cubicBezTo>
                    <a:pt x="199" y="1262"/>
                    <a:pt x="198" y="1262"/>
                    <a:pt x="197" y="1262"/>
                  </a:cubicBezTo>
                  <a:cubicBezTo>
                    <a:pt x="195" y="1259"/>
                    <a:pt x="194" y="1256"/>
                    <a:pt x="193" y="1253"/>
                  </a:cubicBezTo>
                  <a:cubicBezTo>
                    <a:pt x="187" y="1224"/>
                    <a:pt x="223" y="1230"/>
                    <a:pt x="217" y="1202"/>
                  </a:cubicBezTo>
                  <a:cubicBezTo>
                    <a:pt x="212" y="1181"/>
                    <a:pt x="208" y="1160"/>
                    <a:pt x="203" y="1139"/>
                  </a:cubicBezTo>
                  <a:cubicBezTo>
                    <a:pt x="202" y="1131"/>
                    <a:pt x="199" y="1124"/>
                    <a:pt x="197" y="1116"/>
                  </a:cubicBezTo>
                  <a:cubicBezTo>
                    <a:pt x="196" y="1118"/>
                    <a:pt x="197" y="1121"/>
                    <a:pt x="197" y="1123"/>
                  </a:cubicBezTo>
                  <a:cubicBezTo>
                    <a:pt x="197" y="1130"/>
                    <a:pt x="200" y="1137"/>
                    <a:pt x="196" y="1145"/>
                  </a:cubicBezTo>
                  <a:cubicBezTo>
                    <a:pt x="194" y="1148"/>
                    <a:pt x="197" y="1153"/>
                    <a:pt x="197" y="1157"/>
                  </a:cubicBezTo>
                  <a:cubicBezTo>
                    <a:pt x="196" y="1151"/>
                    <a:pt x="201" y="1179"/>
                    <a:pt x="212" y="1239"/>
                  </a:cubicBezTo>
                  <a:cubicBezTo>
                    <a:pt x="214" y="1253"/>
                    <a:pt x="177" y="1233"/>
                    <a:pt x="179" y="1247"/>
                  </a:cubicBezTo>
                  <a:cubicBezTo>
                    <a:pt x="180" y="1249"/>
                    <a:pt x="223" y="1286"/>
                    <a:pt x="216" y="1288"/>
                  </a:cubicBezTo>
                  <a:cubicBezTo>
                    <a:pt x="188" y="1216"/>
                    <a:pt x="183" y="1172"/>
                    <a:pt x="179" y="1159"/>
                  </a:cubicBezTo>
                  <a:cubicBezTo>
                    <a:pt x="177" y="1164"/>
                    <a:pt x="181" y="1170"/>
                    <a:pt x="177" y="1176"/>
                  </a:cubicBezTo>
                  <a:cubicBezTo>
                    <a:pt x="167" y="1158"/>
                    <a:pt x="165" y="1300"/>
                    <a:pt x="159" y="1282"/>
                  </a:cubicBezTo>
                  <a:cubicBezTo>
                    <a:pt x="157" y="1283"/>
                    <a:pt x="155" y="1284"/>
                    <a:pt x="155" y="1286"/>
                  </a:cubicBezTo>
                  <a:cubicBezTo>
                    <a:pt x="159" y="1306"/>
                    <a:pt x="163" y="1264"/>
                    <a:pt x="167" y="1284"/>
                  </a:cubicBezTo>
                  <a:cubicBezTo>
                    <a:pt x="170" y="1299"/>
                    <a:pt x="173" y="1180"/>
                    <a:pt x="176" y="1195"/>
                  </a:cubicBezTo>
                  <a:cubicBezTo>
                    <a:pt x="176" y="1197"/>
                    <a:pt x="176" y="1199"/>
                    <a:pt x="176" y="1200"/>
                  </a:cubicBezTo>
                  <a:cubicBezTo>
                    <a:pt x="175" y="1201"/>
                    <a:pt x="174" y="1201"/>
                    <a:pt x="173" y="1201"/>
                  </a:cubicBezTo>
                  <a:cubicBezTo>
                    <a:pt x="171" y="1199"/>
                    <a:pt x="170" y="1297"/>
                    <a:pt x="169" y="1295"/>
                  </a:cubicBezTo>
                  <a:cubicBezTo>
                    <a:pt x="167" y="1288"/>
                    <a:pt x="165" y="1280"/>
                    <a:pt x="162" y="1273"/>
                  </a:cubicBezTo>
                  <a:cubicBezTo>
                    <a:pt x="155" y="1252"/>
                    <a:pt x="148" y="1328"/>
                    <a:pt x="140" y="1307"/>
                  </a:cubicBezTo>
                  <a:cubicBezTo>
                    <a:pt x="140" y="1306"/>
                    <a:pt x="139" y="1304"/>
                    <a:pt x="138" y="1303"/>
                  </a:cubicBezTo>
                  <a:cubicBezTo>
                    <a:pt x="129" y="1302"/>
                    <a:pt x="130" y="1298"/>
                    <a:pt x="129" y="1295"/>
                  </a:cubicBezTo>
                  <a:cubicBezTo>
                    <a:pt x="125" y="1285"/>
                    <a:pt x="121" y="1290"/>
                    <a:pt x="117" y="1280"/>
                  </a:cubicBezTo>
                  <a:cubicBezTo>
                    <a:pt x="114" y="1272"/>
                    <a:pt x="111" y="1298"/>
                    <a:pt x="108" y="1290"/>
                  </a:cubicBezTo>
                  <a:cubicBezTo>
                    <a:pt x="106" y="1283"/>
                    <a:pt x="105" y="1277"/>
                    <a:pt x="103" y="1270"/>
                  </a:cubicBezTo>
                  <a:cubicBezTo>
                    <a:pt x="104" y="1282"/>
                    <a:pt x="106" y="1260"/>
                    <a:pt x="108" y="1272"/>
                  </a:cubicBezTo>
                  <a:cubicBezTo>
                    <a:pt x="111" y="1285"/>
                    <a:pt x="114" y="1298"/>
                    <a:pt x="117" y="1311"/>
                  </a:cubicBezTo>
                  <a:cubicBezTo>
                    <a:pt x="118" y="1313"/>
                    <a:pt x="117" y="1315"/>
                    <a:pt x="117" y="1317"/>
                  </a:cubicBezTo>
                  <a:cubicBezTo>
                    <a:pt x="116" y="1317"/>
                    <a:pt x="115" y="1317"/>
                    <a:pt x="114" y="1317"/>
                  </a:cubicBezTo>
                  <a:cubicBezTo>
                    <a:pt x="113" y="1315"/>
                    <a:pt x="111" y="1314"/>
                    <a:pt x="111" y="1312"/>
                  </a:cubicBezTo>
                  <a:cubicBezTo>
                    <a:pt x="108" y="1304"/>
                    <a:pt x="106" y="1295"/>
                    <a:pt x="103" y="1287"/>
                  </a:cubicBezTo>
                  <a:cubicBezTo>
                    <a:pt x="102" y="1283"/>
                    <a:pt x="100" y="1278"/>
                    <a:pt x="99" y="1274"/>
                  </a:cubicBezTo>
                  <a:cubicBezTo>
                    <a:pt x="98" y="1275"/>
                    <a:pt x="98" y="1277"/>
                    <a:pt x="98" y="1278"/>
                  </a:cubicBezTo>
                  <a:cubicBezTo>
                    <a:pt x="103" y="1301"/>
                    <a:pt x="107" y="1323"/>
                    <a:pt x="112" y="1346"/>
                  </a:cubicBezTo>
                  <a:cubicBezTo>
                    <a:pt x="113" y="1348"/>
                    <a:pt x="112" y="1350"/>
                    <a:pt x="112" y="1352"/>
                  </a:cubicBezTo>
                  <a:cubicBezTo>
                    <a:pt x="111" y="1353"/>
                    <a:pt x="110" y="1353"/>
                    <a:pt x="109" y="1353"/>
                  </a:cubicBezTo>
                  <a:cubicBezTo>
                    <a:pt x="108" y="1350"/>
                    <a:pt x="106" y="1348"/>
                    <a:pt x="105" y="1345"/>
                  </a:cubicBezTo>
                  <a:cubicBezTo>
                    <a:pt x="99" y="1326"/>
                    <a:pt x="93" y="1373"/>
                    <a:pt x="86" y="1355"/>
                  </a:cubicBezTo>
                  <a:cubicBezTo>
                    <a:pt x="83" y="1346"/>
                    <a:pt x="79" y="1337"/>
                    <a:pt x="69" y="1329"/>
                  </a:cubicBezTo>
                  <a:cubicBezTo>
                    <a:pt x="64" y="1326"/>
                    <a:pt x="61" y="1355"/>
                    <a:pt x="60" y="1351"/>
                  </a:cubicBezTo>
                  <a:cubicBezTo>
                    <a:pt x="56" y="1337"/>
                    <a:pt x="52" y="1374"/>
                    <a:pt x="52" y="1361"/>
                  </a:cubicBezTo>
                  <a:cubicBezTo>
                    <a:pt x="52" y="1347"/>
                    <a:pt x="42" y="1369"/>
                    <a:pt x="39" y="1355"/>
                  </a:cubicBezTo>
                  <a:cubicBezTo>
                    <a:pt x="38" y="1356"/>
                    <a:pt x="37" y="1357"/>
                    <a:pt x="37" y="1358"/>
                  </a:cubicBezTo>
                  <a:cubicBezTo>
                    <a:pt x="38" y="1374"/>
                    <a:pt x="39" y="1356"/>
                    <a:pt x="40" y="1373"/>
                  </a:cubicBezTo>
                  <a:cubicBezTo>
                    <a:pt x="42" y="1386"/>
                    <a:pt x="44" y="1400"/>
                    <a:pt x="46" y="1414"/>
                  </a:cubicBezTo>
                  <a:cubicBezTo>
                    <a:pt x="46" y="1416"/>
                    <a:pt x="46" y="1418"/>
                    <a:pt x="45" y="1421"/>
                  </a:cubicBezTo>
                  <a:cubicBezTo>
                    <a:pt x="44" y="1421"/>
                    <a:pt x="43" y="1421"/>
                    <a:pt x="42" y="1421"/>
                  </a:cubicBezTo>
                  <a:cubicBezTo>
                    <a:pt x="41" y="1419"/>
                    <a:pt x="39" y="1416"/>
                    <a:pt x="39" y="1414"/>
                  </a:cubicBezTo>
                  <a:cubicBezTo>
                    <a:pt x="37" y="1403"/>
                    <a:pt x="35" y="1393"/>
                    <a:pt x="33" y="1382"/>
                  </a:cubicBezTo>
                  <a:cubicBezTo>
                    <a:pt x="32" y="1380"/>
                    <a:pt x="32" y="1378"/>
                    <a:pt x="31" y="1377"/>
                  </a:cubicBezTo>
                  <a:cubicBezTo>
                    <a:pt x="30" y="1377"/>
                    <a:pt x="29" y="1377"/>
                    <a:pt x="29" y="1377"/>
                  </a:cubicBezTo>
                  <a:cubicBezTo>
                    <a:pt x="29" y="1381"/>
                    <a:pt x="29" y="1385"/>
                    <a:pt x="29" y="1390"/>
                  </a:cubicBezTo>
                  <a:cubicBezTo>
                    <a:pt x="28" y="1390"/>
                    <a:pt x="27" y="1390"/>
                    <a:pt x="26" y="1390"/>
                  </a:cubicBezTo>
                  <a:cubicBezTo>
                    <a:pt x="25" y="1388"/>
                    <a:pt x="23" y="1386"/>
                    <a:pt x="23" y="1384"/>
                  </a:cubicBezTo>
                  <a:cubicBezTo>
                    <a:pt x="18" y="1364"/>
                    <a:pt x="12" y="1379"/>
                    <a:pt x="10" y="1359"/>
                  </a:cubicBezTo>
                  <a:cubicBezTo>
                    <a:pt x="6" y="1334"/>
                    <a:pt x="5" y="1308"/>
                    <a:pt x="4" y="1283"/>
                  </a:cubicBezTo>
                  <a:cubicBezTo>
                    <a:pt x="3" y="1258"/>
                    <a:pt x="4" y="831"/>
                    <a:pt x="5" y="806"/>
                  </a:cubicBezTo>
                  <a:cubicBezTo>
                    <a:pt x="5" y="779"/>
                    <a:pt x="5" y="753"/>
                    <a:pt x="5" y="726"/>
                  </a:cubicBezTo>
                  <a:cubicBezTo>
                    <a:pt x="5" y="707"/>
                    <a:pt x="5" y="688"/>
                    <a:pt x="5" y="670"/>
                  </a:cubicBezTo>
                  <a:cubicBezTo>
                    <a:pt x="5" y="663"/>
                    <a:pt x="4" y="655"/>
                    <a:pt x="4" y="648"/>
                  </a:cubicBezTo>
                  <a:cubicBezTo>
                    <a:pt x="3" y="645"/>
                    <a:pt x="3" y="641"/>
                    <a:pt x="3" y="638"/>
                  </a:cubicBezTo>
                  <a:cubicBezTo>
                    <a:pt x="4" y="635"/>
                    <a:pt x="5" y="632"/>
                    <a:pt x="5" y="629"/>
                  </a:cubicBezTo>
                  <a:cubicBezTo>
                    <a:pt x="5" y="627"/>
                    <a:pt x="2" y="624"/>
                    <a:pt x="4" y="623"/>
                  </a:cubicBezTo>
                  <a:cubicBezTo>
                    <a:pt x="8" y="621"/>
                    <a:pt x="5" y="620"/>
                    <a:pt x="2" y="619"/>
                  </a:cubicBezTo>
                  <a:cubicBezTo>
                    <a:pt x="7" y="617"/>
                    <a:pt x="7" y="616"/>
                    <a:pt x="2" y="614"/>
                  </a:cubicBezTo>
                  <a:cubicBezTo>
                    <a:pt x="3" y="614"/>
                    <a:pt x="4" y="614"/>
                    <a:pt x="5" y="614"/>
                  </a:cubicBezTo>
                  <a:cubicBezTo>
                    <a:pt x="5" y="612"/>
                    <a:pt x="4" y="611"/>
                    <a:pt x="4" y="609"/>
                  </a:cubicBezTo>
                  <a:cubicBezTo>
                    <a:pt x="8" y="608"/>
                    <a:pt x="7" y="606"/>
                    <a:pt x="5" y="605"/>
                  </a:cubicBezTo>
                  <a:cubicBezTo>
                    <a:pt x="5" y="585"/>
                    <a:pt x="5" y="565"/>
                    <a:pt x="5" y="546"/>
                  </a:cubicBezTo>
                  <a:cubicBezTo>
                    <a:pt x="6" y="546"/>
                    <a:pt x="6" y="546"/>
                    <a:pt x="7" y="546"/>
                  </a:cubicBezTo>
                  <a:cubicBezTo>
                    <a:pt x="8" y="544"/>
                    <a:pt x="11" y="542"/>
                    <a:pt x="11" y="540"/>
                  </a:cubicBezTo>
                  <a:cubicBezTo>
                    <a:pt x="12" y="532"/>
                    <a:pt x="12" y="524"/>
                    <a:pt x="12" y="516"/>
                  </a:cubicBezTo>
                  <a:cubicBezTo>
                    <a:pt x="13" y="507"/>
                    <a:pt x="13" y="498"/>
                    <a:pt x="13" y="489"/>
                  </a:cubicBezTo>
                  <a:cubicBezTo>
                    <a:pt x="14" y="489"/>
                    <a:pt x="15" y="489"/>
                    <a:pt x="16" y="489"/>
                  </a:cubicBezTo>
                  <a:cubicBezTo>
                    <a:pt x="16" y="610"/>
                    <a:pt x="16" y="731"/>
                    <a:pt x="16" y="852"/>
                  </a:cubicBezTo>
                  <a:cubicBezTo>
                    <a:pt x="17" y="852"/>
                    <a:pt x="18" y="852"/>
                    <a:pt x="19" y="852"/>
                  </a:cubicBezTo>
                  <a:cubicBezTo>
                    <a:pt x="20" y="699"/>
                    <a:pt x="20" y="581"/>
                    <a:pt x="21" y="428"/>
                  </a:cubicBezTo>
                  <a:cubicBezTo>
                    <a:pt x="20" y="433"/>
                    <a:pt x="19" y="405"/>
                    <a:pt x="18" y="411"/>
                  </a:cubicBezTo>
                  <a:cubicBezTo>
                    <a:pt x="17" y="429"/>
                    <a:pt x="16" y="447"/>
                    <a:pt x="15" y="465"/>
                  </a:cubicBezTo>
                  <a:cubicBezTo>
                    <a:pt x="15" y="470"/>
                    <a:pt x="13" y="471"/>
                    <a:pt x="4" y="469"/>
                  </a:cubicBezTo>
                  <a:cubicBezTo>
                    <a:pt x="7" y="468"/>
                    <a:pt x="10" y="467"/>
                    <a:pt x="14" y="466"/>
                  </a:cubicBezTo>
                  <a:cubicBezTo>
                    <a:pt x="10" y="465"/>
                    <a:pt x="7" y="465"/>
                    <a:pt x="3" y="465"/>
                  </a:cubicBezTo>
                  <a:cubicBezTo>
                    <a:pt x="7" y="463"/>
                    <a:pt x="9" y="462"/>
                    <a:pt x="11" y="461"/>
                  </a:cubicBezTo>
                  <a:cubicBezTo>
                    <a:pt x="9" y="460"/>
                    <a:pt x="7" y="460"/>
                    <a:pt x="4" y="460"/>
                  </a:cubicBezTo>
                  <a:cubicBezTo>
                    <a:pt x="7" y="458"/>
                    <a:pt x="9" y="457"/>
                    <a:pt x="12" y="456"/>
                  </a:cubicBezTo>
                  <a:cubicBezTo>
                    <a:pt x="9" y="456"/>
                    <a:pt x="7" y="455"/>
                    <a:pt x="4" y="455"/>
                  </a:cubicBezTo>
                  <a:cubicBezTo>
                    <a:pt x="7" y="454"/>
                    <a:pt x="8" y="453"/>
                    <a:pt x="10" y="452"/>
                  </a:cubicBezTo>
                  <a:cubicBezTo>
                    <a:pt x="8" y="451"/>
                    <a:pt x="7" y="450"/>
                    <a:pt x="5" y="450"/>
                  </a:cubicBezTo>
                  <a:cubicBezTo>
                    <a:pt x="7" y="449"/>
                    <a:pt x="8" y="448"/>
                    <a:pt x="10" y="447"/>
                  </a:cubicBezTo>
                  <a:cubicBezTo>
                    <a:pt x="1" y="445"/>
                    <a:pt x="7" y="444"/>
                    <a:pt x="10" y="442"/>
                  </a:cubicBezTo>
                  <a:cubicBezTo>
                    <a:pt x="0" y="440"/>
                    <a:pt x="10" y="439"/>
                    <a:pt x="10" y="437"/>
                  </a:cubicBezTo>
                  <a:cubicBezTo>
                    <a:pt x="9" y="437"/>
                    <a:pt x="7" y="436"/>
                    <a:pt x="4" y="435"/>
                  </a:cubicBezTo>
                  <a:cubicBezTo>
                    <a:pt x="7" y="434"/>
                    <a:pt x="9" y="433"/>
                    <a:pt x="12" y="433"/>
                  </a:cubicBezTo>
                  <a:cubicBezTo>
                    <a:pt x="9" y="432"/>
                    <a:pt x="7" y="431"/>
                    <a:pt x="5" y="431"/>
                  </a:cubicBezTo>
                  <a:cubicBezTo>
                    <a:pt x="7" y="429"/>
                    <a:pt x="9" y="428"/>
                    <a:pt x="11" y="427"/>
                  </a:cubicBezTo>
                  <a:cubicBezTo>
                    <a:pt x="9" y="427"/>
                    <a:pt x="7" y="426"/>
                    <a:pt x="5" y="426"/>
                  </a:cubicBezTo>
                  <a:cubicBezTo>
                    <a:pt x="7" y="425"/>
                    <a:pt x="9" y="424"/>
                    <a:pt x="11" y="423"/>
                  </a:cubicBezTo>
                  <a:cubicBezTo>
                    <a:pt x="9" y="422"/>
                    <a:pt x="7" y="421"/>
                    <a:pt x="4" y="420"/>
                  </a:cubicBezTo>
                  <a:cubicBezTo>
                    <a:pt x="8" y="419"/>
                    <a:pt x="10" y="419"/>
                    <a:pt x="13" y="418"/>
                  </a:cubicBezTo>
                  <a:cubicBezTo>
                    <a:pt x="12" y="418"/>
                    <a:pt x="11" y="418"/>
                    <a:pt x="11" y="417"/>
                  </a:cubicBezTo>
                  <a:cubicBezTo>
                    <a:pt x="9" y="417"/>
                    <a:pt x="8" y="417"/>
                    <a:pt x="6" y="416"/>
                  </a:cubicBezTo>
                  <a:cubicBezTo>
                    <a:pt x="14" y="412"/>
                    <a:pt x="14" y="408"/>
                    <a:pt x="7" y="406"/>
                  </a:cubicBezTo>
                  <a:cubicBezTo>
                    <a:pt x="9" y="405"/>
                    <a:pt x="12" y="438"/>
                    <a:pt x="12" y="437"/>
                  </a:cubicBezTo>
                  <a:cubicBezTo>
                    <a:pt x="14" y="434"/>
                    <a:pt x="14" y="431"/>
                    <a:pt x="14" y="428"/>
                  </a:cubicBezTo>
                  <a:cubicBezTo>
                    <a:pt x="15" y="415"/>
                    <a:pt x="16" y="401"/>
                    <a:pt x="17" y="388"/>
                  </a:cubicBezTo>
                  <a:cubicBezTo>
                    <a:pt x="18" y="366"/>
                    <a:pt x="19" y="424"/>
                    <a:pt x="21" y="402"/>
                  </a:cubicBezTo>
                  <a:cubicBezTo>
                    <a:pt x="22" y="382"/>
                    <a:pt x="23" y="363"/>
                    <a:pt x="24" y="343"/>
                  </a:cubicBezTo>
                  <a:cubicBezTo>
                    <a:pt x="24" y="342"/>
                    <a:pt x="26" y="341"/>
                    <a:pt x="27" y="340"/>
                  </a:cubicBezTo>
                  <a:cubicBezTo>
                    <a:pt x="28" y="345"/>
                    <a:pt x="28" y="350"/>
                    <a:pt x="28" y="354"/>
                  </a:cubicBezTo>
                  <a:cubicBezTo>
                    <a:pt x="29" y="360"/>
                    <a:pt x="29" y="365"/>
                    <a:pt x="29" y="371"/>
                  </a:cubicBezTo>
                  <a:cubicBezTo>
                    <a:pt x="29" y="372"/>
                    <a:pt x="29" y="373"/>
                    <a:pt x="30" y="374"/>
                  </a:cubicBezTo>
                  <a:cubicBezTo>
                    <a:pt x="31" y="373"/>
                    <a:pt x="32" y="372"/>
                    <a:pt x="32" y="371"/>
                  </a:cubicBezTo>
                  <a:cubicBezTo>
                    <a:pt x="33" y="358"/>
                    <a:pt x="34" y="345"/>
                    <a:pt x="35" y="332"/>
                  </a:cubicBezTo>
                  <a:cubicBezTo>
                    <a:pt x="37" y="308"/>
                    <a:pt x="38" y="284"/>
                    <a:pt x="40" y="260"/>
                  </a:cubicBezTo>
                  <a:cubicBezTo>
                    <a:pt x="41" y="245"/>
                    <a:pt x="41" y="230"/>
                    <a:pt x="42" y="215"/>
                  </a:cubicBezTo>
                  <a:cubicBezTo>
                    <a:pt x="43" y="208"/>
                    <a:pt x="44" y="200"/>
                    <a:pt x="44" y="193"/>
                  </a:cubicBezTo>
                  <a:cubicBezTo>
                    <a:pt x="45" y="184"/>
                    <a:pt x="44" y="141"/>
                    <a:pt x="45" y="133"/>
                  </a:cubicBezTo>
                  <a:cubicBezTo>
                    <a:pt x="45" y="131"/>
                    <a:pt x="45" y="129"/>
                    <a:pt x="45" y="127"/>
                  </a:cubicBezTo>
                  <a:cubicBezTo>
                    <a:pt x="46" y="127"/>
                    <a:pt x="47" y="127"/>
                    <a:pt x="48" y="127"/>
                  </a:cubicBezTo>
                  <a:cubicBezTo>
                    <a:pt x="48" y="131"/>
                    <a:pt x="49" y="135"/>
                    <a:pt x="49" y="139"/>
                  </a:cubicBezTo>
                  <a:cubicBezTo>
                    <a:pt x="49" y="158"/>
                    <a:pt x="48" y="211"/>
                    <a:pt x="48" y="229"/>
                  </a:cubicBezTo>
                  <a:cubicBezTo>
                    <a:pt x="49" y="243"/>
                    <a:pt x="51" y="257"/>
                    <a:pt x="51" y="270"/>
                  </a:cubicBezTo>
                  <a:cubicBezTo>
                    <a:pt x="49" y="317"/>
                    <a:pt x="47" y="364"/>
                    <a:pt x="45" y="411"/>
                  </a:cubicBezTo>
                  <a:cubicBezTo>
                    <a:pt x="43" y="457"/>
                    <a:pt x="45" y="427"/>
                    <a:pt x="45" y="473"/>
                  </a:cubicBezTo>
                  <a:cubicBezTo>
                    <a:pt x="45" y="558"/>
                    <a:pt x="45" y="617"/>
                    <a:pt x="48" y="702"/>
                  </a:cubicBezTo>
                  <a:cubicBezTo>
                    <a:pt x="50" y="749"/>
                    <a:pt x="51" y="785"/>
                    <a:pt x="55" y="833"/>
                  </a:cubicBezTo>
                  <a:cubicBezTo>
                    <a:pt x="55" y="834"/>
                    <a:pt x="55" y="836"/>
                    <a:pt x="55" y="838"/>
                  </a:cubicBezTo>
                  <a:cubicBezTo>
                    <a:pt x="56" y="839"/>
                    <a:pt x="56" y="841"/>
                    <a:pt x="56" y="842"/>
                  </a:cubicBezTo>
                  <a:cubicBezTo>
                    <a:pt x="57" y="842"/>
                    <a:pt x="58" y="842"/>
                    <a:pt x="58" y="842"/>
                  </a:cubicBezTo>
                  <a:cubicBezTo>
                    <a:pt x="57" y="812"/>
                    <a:pt x="56" y="782"/>
                    <a:pt x="55" y="752"/>
                  </a:cubicBezTo>
                  <a:cubicBezTo>
                    <a:pt x="54" y="742"/>
                    <a:pt x="55" y="732"/>
                    <a:pt x="54" y="722"/>
                  </a:cubicBezTo>
                  <a:cubicBezTo>
                    <a:pt x="54" y="703"/>
                    <a:pt x="52" y="685"/>
                    <a:pt x="52" y="667"/>
                  </a:cubicBezTo>
                  <a:cubicBezTo>
                    <a:pt x="51" y="654"/>
                    <a:pt x="52" y="642"/>
                    <a:pt x="53" y="630"/>
                  </a:cubicBezTo>
                  <a:cubicBezTo>
                    <a:pt x="53" y="625"/>
                    <a:pt x="53" y="620"/>
                    <a:pt x="53" y="615"/>
                  </a:cubicBezTo>
                  <a:cubicBezTo>
                    <a:pt x="53" y="609"/>
                    <a:pt x="52" y="603"/>
                    <a:pt x="52" y="597"/>
                  </a:cubicBezTo>
                  <a:cubicBezTo>
                    <a:pt x="52" y="590"/>
                    <a:pt x="52" y="583"/>
                    <a:pt x="52" y="576"/>
                  </a:cubicBezTo>
                  <a:cubicBezTo>
                    <a:pt x="51" y="569"/>
                    <a:pt x="49" y="562"/>
                    <a:pt x="50" y="555"/>
                  </a:cubicBezTo>
                  <a:cubicBezTo>
                    <a:pt x="50" y="553"/>
                    <a:pt x="49" y="551"/>
                    <a:pt x="50" y="549"/>
                  </a:cubicBezTo>
                  <a:cubicBezTo>
                    <a:pt x="51" y="547"/>
                    <a:pt x="53" y="543"/>
                    <a:pt x="51" y="542"/>
                  </a:cubicBezTo>
                  <a:cubicBezTo>
                    <a:pt x="47" y="540"/>
                    <a:pt x="51" y="539"/>
                    <a:pt x="53" y="537"/>
                  </a:cubicBezTo>
                  <a:cubicBezTo>
                    <a:pt x="45" y="536"/>
                    <a:pt x="50" y="534"/>
                    <a:pt x="53" y="533"/>
                  </a:cubicBezTo>
                  <a:cubicBezTo>
                    <a:pt x="45" y="531"/>
                    <a:pt x="51" y="529"/>
                    <a:pt x="53" y="528"/>
                  </a:cubicBezTo>
                  <a:cubicBezTo>
                    <a:pt x="51" y="527"/>
                    <a:pt x="50" y="527"/>
                    <a:pt x="47" y="526"/>
                  </a:cubicBezTo>
                  <a:cubicBezTo>
                    <a:pt x="50" y="525"/>
                    <a:pt x="52" y="524"/>
                    <a:pt x="54" y="524"/>
                  </a:cubicBezTo>
                  <a:cubicBezTo>
                    <a:pt x="51" y="523"/>
                    <a:pt x="50" y="522"/>
                    <a:pt x="48" y="521"/>
                  </a:cubicBezTo>
                  <a:cubicBezTo>
                    <a:pt x="50" y="520"/>
                    <a:pt x="52" y="519"/>
                    <a:pt x="53" y="518"/>
                  </a:cubicBezTo>
                  <a:cubicBezTo>
                    <a:pt x="51" y="518"/>
                    <a:pt x="50" y="517"/>
                    <a:pt x="48" y="517"/>
                  </a:cubicBezTo>
                  <a:cubicBezTo>
                    <a:pt x="50" y="515"/>
                    <a:pt x="52" y="514"/>
                    <a:pt x="53" y="513"/>
                  </a:cubicBezTo>
                  <a:cubicBezTo>
                    <a:pt x="45" y="512"/>
                    <a:pt x="52" y="510"/>
                    <a:pt x="52" y="508"/>
                  </a:cubicBezTo>
                  <a:cubicBezTo>
                    <a:pt x="51" y="507"/>
                    <a:pt x="52" y="506"/>
                    <a:pt x="52" y="505"/>
                  </a:cubicBezTo>
                  <a:cubicBezTo>
                    <a:pt x="52" y="504"/>
                    <a:pt x="52" y="504"/>
                    <a:pt x="52" y="503"/>
                  </a:cubicBezTo>
                  <a:cubicBezTo>
                    <a:pt x="52" y="501"/>
                    <a:pt x="51" y="498"/>
                    <a:pt x="51" y="496"/>
                  </a:cubicBezTo>
                  <a:cubicBezTo>
                    <a:pt x="51" y="493"/>
                    <a:pt x="52" y="491"/>
                    <a:pt x="52" y="489"/>
                  </a:cubicBezTo>
                  <a:cubicBezTo>
                    <a:pt x="52" y="485"/>
                    <a:pt x="51" y="480"/>
                    <a:pt x="51" y="476"/>
                  </a:cubicBezTo>
                  <a:cubicBezTo>
                    <a:pt x="51" y="472"/>
                    <a:pt x="52" y="468"/>
                    <a:pt x="52" y="465"/>
                  </a:cubicBezTo>
                  <a:cubicBezTo>
                    <a:pt x="52" y="461"/>
                    <a:pt x="51" y="457"/>
                    <a:pt x="51" y="453"/>
                  </a:cubicBezTo>
                  <a:cubicBezTo>
                    <a:pt x="51" y="449"/>
                    <a:pt x="53" y="445"/>
                    <a:pt x="53" y="441"/>
                  </a:cubicBezTo>
                  <a:cubicBezTo>
                    <a:pt x="53" y="437"/>
                    <a:pt x="51" y="433"/>
                    <a:pt x="50" y="429"/>
                  </a:cubicBezTo>
                  <a:cubicBezTo>
                    <a:pt x="50" y="423"/>
                    <a:pt x="50" y="416"/>
                    <a:pt x="51" y="410"/>
                  </a:cubicBezTo>
                  <a:cubicBezTo>
                    <a:pt x="51" y="408"/>
                    <a:pt x="51" y="406"/>
                    <a:pt x="51" y="404"/>
                  </a:cubicBezTo>
                  <a:cubicBezTo>
                    <a:pt x="51" y="402"/>
                    <a:pt x="54" y="434"/>
                    <a:pt x="53" y="432"/>
                  </a:cubicBezTo>
                  <a:cubicBezTo>
                    <a:pt x="51" y="428"/>
                    <a:pt x="52" y="426"/>
                    <a:pt x="53" y="423"/>
                  </a:cubicBezTo>
                  <a:cubicBezTo>
                    <a:pt x="53" y="420"/>
                    <a:pt x="51" y="418"/>
                    <a:pt x="51" y="416"/>
                  </a:cubicBezTo>
                  <a:cubicBezTo>
                    <a:pt x="51" y="414"/>
                    <a:pt x="52" y="411"/>
                    <a:pt x="52" y="409"/>
                  </a:cubicBezTo>
                  <a:cubicBezTo>
                    <a:pt x="52" y="407"/>
                    <a:pt x="52" y="404"/>
                    <a:pt x="52" y="401"/>
                  </a:cubicBezTo>
                  <a:cubicBezTo>
                    <a:pt x="52" y="399"/>
                    <a:pt x="53" y="396"/>
                    <a:pt x="53" y="392"/>
                  </a:cubicBezTo>
                  <a:cubicBezTo>
                    <a:pt x="49" y="391"/>
                    <a:pt x="52" y="390"/>
                    <a:pt x="55" y="388"/>
                  </a:cubicBezTo>
                  <a:cubicBezTo>
                    <a:pt x="53" y="387"/>
                    <a:pt x="52" y="387"/>
                    <a:pt x="51" y="386"/>
                  </a:cubicBezTo>
                  <a:cubicBezTo>
                    <a:pt x="52" y="385"/>
                    <a:pt x="53" y="384"/>
                    <a:pt x="55" y="384"/>
                  </a:cubicBezTo>
                  <a:cubicBezTo>
                    <a:pt x="54" y="383"/>
                    <a:pt x="52" y="381"/>
                    <a:pt x="52" y="381"/>
                  </a:cubicBezTo>
                  <a:cubicBezTo>
                    <a:pt x="54" y="379"/>
                    <a:pt x="55" y="378"/>
                    <a:pt x="52" y="377"/>
                  </a:cubicBezTo>
                  <a:cubicBezTo>
                    <a:pt x="55" y="375"/>
                    <a:pt x="53" y="373"/>
                    <a:pt x="53" y="371"/>
                  </a:cubicBezTo>
                  <a:cubicBezTo>
                    <a:pt x="52" y="369"/>
                    <a:pt x="53" y="368"/>
                    <a:pt x="53" y="368"/>
                  </a:cubicBezTo>
                  <a:cubicBezTo>
                    <a:pt x="53" y="365"/>
                    <a:pt x="53" y="363"/>
                    <a:pt x="53" y="362"/>
                  </a:cubicBezTo>
                  <a:cubicBezTo>
                    <a:pt x="53" y="362"/>
                    <a:pt x="52" y="361"/>
                    <a:pt x="51" y="361"/>
                  </a:cubicBezTo>
                  <a:cubicBezTo>
                    <a:pt x="53" y="361"/>
                    <a:pt x="55" y="360"/>
                    <a:pt x="57" y="360"/>
                  </a:cubicBezTo>
                  <a:cubicBezTo>
                    <a:pt x="54" y="358"/>
                    <a:pt x="53" y="358"/>
                    <a:pt x="51" y="356"/>
                  </a:cubicBezTo>
                  <a:cubicBezTo>
                    <a:pt x="53" y="356"/>
                    <a:pt x="55" y="355"/>
                    <a:pt x="57" y="355"/>
                  </a:cubicBezTo>
                  <a:cubicBezTo>
                    <a:pt x="55" y="353"/>
                    <a:pt x="53" y="353"/>
                    <a:pt x="51" y="352"/>
                  </a:cubicBezTo>
                  <a:cubicBezTo>
                    <a:pt x="54" y="351"/>
                    <a:pt x="55" y="350"/>
                    <a:pt x="57" y="350"/>
                  </a:cubicBezTo>
                  <a:cubicBezTo>
                    <a:pt x="55" y="349"/>
                    <a:pt x="54" y="348"/>
                    <a:pt x="51" y="347"/>
                  </a:cubicBezTo>
                  <a:cubicBezTo>
                    <a:pt x="54" y="346"/>
                    <a:pt x="56" y="346"/>
                    <a:pt x="58" y="345"/>
                  </a:cubicBezTo>
                  <a:cubicBezTo>
                    <a:pt x="55" y="344"/>
                    <a:pt x="54" y="343"/>
                    <a:pt x="52" y="342"/>
                  </a:cubicBezTo>
                  <a:cubicBezTo>
                    <a:pt x="54" y="342"/>
                    <a:pt x="55" y="341"/>
                    <a:pt x="57" y="340"/>
                  </a:cubicBezTo>
                  <a:cubicBezTo>
                    <a:pt x="56" y="339"/>
                    <a:pt x="54" y="338"/>
                    <a:pt x="53" y="337"/>
                  </a:cubicBezTo>
                  <a:cubicBezTo>
                    <a:pt x="55" y="337"/>
                    <a:pt x="56" y="336"/>
                    <a:pt x="59" y="335"/>
                  </a:cubicBezTo>
                  <a:cubicBezTo>
                    <a:pt x="56" y="334"/>
                    <a:pt x="55" y="414"/>
                    <a:pt x="52" y="413"/>
                  </a:cubicBezTo>
                  <a:cubicBezTo>
                    <a:pt x="55" y="412"/>
                    <a:pt x="57" y="411"/>
                    <a:pt x="59" y="411"/>
                  </a:cubicBezTo>
                  <a:cubicBezTo>
                    <a:pt x="56" y="409"/>
                    <a:pt x="55" y="409"/>
                    <a:pt x="53" y="408"/>
                  </a:cubicBezTo>
                  <a:cubicBezTo>
                    <a:pt x="59" y="406"/>
                    <a:pt x="59" y="405"/>
                    <a:pt x="53" y="403"/>
                  </a:cubicBezTo>
                  <a:cubicBezTo>
                    <a:pt x="59" y="402"/>
                    <a:pt x="56" y="400"/>
                    <a:pt x="56" y="398"/>
                  </a:cubicBezTo>
                  <a:cubicBezTo>
                    <a:pt x="56" y="394"/>
                    <a:pt x="58" y="390"/>
                    <a:pt x="59" y="386"/>
                  </a:cubicBezTo>
                  <a:cubicBezTo>
                    <a:pt x="60" y="375"/>
                    <a:pt x="60" y="365"/>
                    <a:pt x="61" y="354"/>
                  </a:cubicBezTo>
                  <a:cubicBezTo>
                    <a:pt x="62" y="330"/>
                    <a:pt x="64" y="307"/>
                    <a:pt x="65" y="283"/>
                  </a:cubicBezTo>
                  <a:cubicBezTo>
                    <a:pt x="66" y="266"/>
                    <a:pt x="67" y="248"/>
                    <a:pt x="68" y="231"/>
                  </a:cubicBezTo>
                  <a:cubicBezTo>
                    <a:pt x="69" y="220"/>
                    <a:pt x="70" y="208"/>
                    <a:pt x="71" y="197"/>
                  </a:cubicBezTo>
                  <a:cubicBezTo>
                    <a:pt x="71" y="196"/>
                    <a:pt x="72" y="195"/>
                    <a:pt x="73" y="194"/>
                  </a:cubicBezTo>
                  <a:cubicBezTo>
                    <a:pt x="74" y="195"/>
                    <a:pt x="75" y="196"/>
                    <a:pt x="75" y="197"/>
                  </a:cubicBezTo>
                  <a:cubicBezTo>
                    <a:pt x="75" y="206"/>
                    <a:pt x="74" y="215"/>
                    <a:pt x="74" y="224"/>
                  </a:cubicBezTo>
                  <a:cubicBezTo>
                    <a:pt x="74" y="241"/>
                    <a:pt x="73" y="258"/>
                    <a:pt x="73" y="275"/>
                  </a:cubicBezTo>
                  <a:cubicBezTo>
                    <a:pt x="73" y="286"/>
                    <a:pt x="73" y="297"/>
                    <a:pt x="73" y="308"/>
                  </a:cubicBezTo>
                  <a:cubicBezTo>
                    <a:pt x="76" y="281"/>
                    <a:pt x="78" y="219"/>
                    <a:pt x="80" y="191"/>
                  </a:cubicBezTo>
                  <a:cubicBezTo>
                    <a:pt x="81" y="176"/>
                    <a:pt x="81" y="162"/>
                    <a:pt x="82" y="147"/>
                  </a:cubicBezTo>
                  <a:cubicBezTo>
                    <a:pt x="82" y="146"/>
                    <a:pt x="83" y="145"/>
                    <a:pt x="84" y="143"/>
                  </a:cubicBezTo>
                  <a:cubicBezTo>
                    <a:pt x="86" y="145"/>
                    <a:pt x="86" y="145"/>
                    <a:pt x="87" y="146"/>
                  </a:cubicBezTo>
                  <a:cubicBezTo>
                    <a:pt x="87" y="150"/>
                    <a:pt x="87" y="155"/>
                    <a:pt x="88" y="159"/>
                  </a:cubicBezTo>
                  <a:cubicBezTo>
                    <a:pt x="89" y="170"/>
                    <a:pt x="92" y="180"/>
                    <a:pt x="92" y="190"/>
                  </a:cubicBezTo>
                  <a:cubicBezTo>
                    <a:pt x="93" y="240"/>
                    <a:pt x="105" y="273"/>
                    <a:pt x="105" y="278"/>
                  </a:cubicBezTo>
                  <a:cubicBezTo>
                    <a:pt x="102" y="369"/>
                    <a:pt x="98" y="374"/>
                    <a:pt x="96" y="465"/>
                  </a:cubicBezTo>
                  <a:cubicBezTo>
                    <a:pt x="93" y="592"/>
                    <a:pt x="104" y="725"/>
                    <a:pt x="100" y="858"/>
                  </a:cubicBezTo>
                  <a:cubicBezTo>
                    <a:pt x="101" y="861"/>
                    <a:pt x="97" y="855"/>
                    <a:pt x="98" y="858"/>
                  </a:cubicBezTo>
                  <a:cubicBezTo>
                    <a:pt x="99" y="858"/>
                    <a:pt x="100" y="858"/>
                    <a:pt x="101" y="858"/>
                  </a:cubicBezTo>
                  <a:cubicBezTo>
                    <a:pt x="101" y="846"/>
                    <a:pt x="101" y="833"/>
                    <a:pt x="101" y="821"/>
                  </a:cubicBezTo>
                  <a:cubicBezTo>
                    <a:pt x="100" y="810"/>
                    <a:pt x="99" y="798"/>
                    <a:pt x="99" y="786"/>
                  </a:cubicBezTo>
                  <a:cubicBezTo>
                    <a:pt x="98" y="748"/>
                    <a:pt x="98" y="710"/>
                    <a:pt x="97" y="672"/>
                  </a:cubicBezTo>
                  <a:cubicBezTo>
                    <a:pt x="97" y="652"/>
                    <a:pt x="95" y="633"/>
                    <a:pt x="95" y="614"/>
                  </a:cubicBezTo>
                  <a:cubicBezTo>
                    <a:pt x="95" y="588"/>
                    <a:pt x="96" y="563"/>
                    <a:pt x="96" y="538"/>
                  </a:cubicBezTo>
                  <a:cubicBezTo>
                    <a:pt x="96" y="526"/>
                    <a:pt x="96" y="513"/>
                    <a:pt x="96" y="501"/>
                  </a:cubicBezTo>
                  <a:cubicBezTo>
                    <a:pt x="96" y="489"/>
                    <a:pt x="96" y="477"/>
                    <a:pt x="96" y="465"/>
                  </a:cubicBezTo>
                  <a:cubicBezTo>
                    <a:pt x="96" y="454"/>
                    <a:pt x="97" y="444"/>
                    <a:pt x="97" y="433"/>
                  </a:cubicBezTo>
                  <a:cubicBezTo>
                    <a:pt x="97" y="426"/>
                    <a:pt x="97" y="419"/>
                    <a:pt x="97" y="412"/>
                  </a:cubicBezTo>
                  <a:cubicBezTo>
                    <a:pt x="97" y="407"/>
                    <a:pt x="97" y="401"/>
                    <a:pt x="97" y="395"/>
                  </a:cubicBezTo>
                  <a:cubicBezTo>
                    <a:pt x="98" y="389"/>
                    <a:pt x="98" y="384"/>
                    <a:pt x="98" y="379"/>
                  </a:cubicBezTo>
                  <a:cubicBezTo>
                    <a:pt x="99" y="373"/>
                    <a:pt x="99" y="367"/>
                    <a:pt x="99" y="360"/>
                  </a:cubicBezTo>
                  <a:cubicBezTo>
                    <a:pt x="99" y="357"/>
                    <a:pt x="98" y="353"/>
                    <a:pt x="98" y="349"/>
                  </a:cubicBezTo>
                  <a:cubicBezTo>
                    <a:pt x="98" y="345"/>
                    <a:pt x="98" y="341"/>
                    <a:pt x="98" y="337"/>
                  </a:cubicBezTo>
                  <a:cubicBezTo>
                    <a:pt x="98" y="335"/>
                    <a:pt x="100" y="333"/>
                    <a:pt x="100" y="330"/>
                  </a:cubicBezTo>
                  <a:cubicBezTo>
                    <a:pt x="100" y="328"/>
                    <a:pt x="99" y="326"/>
                    <a:pt x="99" y="324"/>
                  </a:cubicBezTo>
                  <a:cubicBezTo>
                    <a:pt x="99" y="322"/>
                    <a:pt x="99" y="319"/>
                    <a:pt x="99" y="317"/>
                  </a:cubicBezTo>
                  <a:cubicBezTo>
                    <a:pt x="100" y="315"/>
                    <a:pt x="100" y="313"/>
                    <a:pt x="100" y="311"/>
                  </a:cubicBezTo>
                  <a:cubicBezTo>
                    <a:pt x="100" y="308"/>
                    <a:pt x="99" y="306"/>
                    <a:pt x="99" y="303"/>
                  </a:cubicBezTo>
                  <a:cubicBezTo>
                    <a:pt x="99" y="301"/>
                    <a:pt x="101" y="379"/>
                    <a:pt x="101" y="377"/>
                  </a:cubicBezTo>
                  <a:cubicBezTo>
                    <a:pt x="101" y="374"/>
                    <a:pt x="99" y="372"/>
                    <a:pt x="99" y="369"/>
                  </a:cubicBezTo>
                  <a:cubicBezTo>
                    <a:pt x="100" y="366"/>
                    <a:pt x="102" y="362"/>
                    <a:pt x="101" y="358"/>
                  </a:cubicBezTo>
                  <a:cubicBezTo>
                    <a:pt x="100" y="350"/>
                    <a:pt x="103" y="343"/>
                    <a:pt x="102" y="336"/>
                  </a:cubicBezTo>
                  <a:cubicBezTo>
                    <a:pt x="101" y="331"/>
                    <a:pt x="103" y="326"/>
                    <a:pt x="103" y="321"/>
                  </a:cubicBezTo>
                  <a:cubicBezTo>
                    <a:pt x="104" y="311"/>
                    <a:pt x="105" y="301"/>
                    <a:pt x="106" y="292"/>
                  </a:cubicBezTo>
                  <a:cubicBezTo>
                    <a:pt x="107" y="283"/>
                    <a:pt x="109" y="274"/>
                    <a:pt x="110" y="265"/>
                  </a:cubicBezTo>
                  <a:cubicBezTo>
                    <a:pt x="112" y="249"/>
                    <a:pt x="113" y="255"/>
                    <a:pt x="114" y="238"/>
                  </a:cubicBezTo>
                  <a:cubicBezTo>
                    <a:pt x="115" y="222"/>
                    <a:pt x="116" y="205"/>
                    <a:pt x="117" y="188"/>
                  </a:cubicBezTo>
                  <a:cubicBezTo>
                    <a:pt x="118" y="167"/>
                    <a:pt x="119" y="145"/>
                    <a:pt x="120" y="124"/>
                  </a:cubicBezTo>
                  <a:cubicBezTo>
                    <a:pt x="121" y="122"/>
                    <a:pt x="121" y="121"/>
                    <a:pt x="122" y="120"/>
                  </a:cubicBezTo>
                  <a:cubicBezTo>
                    <a:pt x="124" y="121"/>
                    <a:pt x="124" y="121"/>
                    <a:pt x="124" y="122"/>
                  </a:cubicBezTo>
                  <a:cubicBezTo>
                    <a:pt x="124" y="148"/>
                    <a:pt x="124" y="174"/>
                    <a:pt x="124" y="200"/>
                  </a:cubicBezTo>
                  <a:cubicBezTo>
                    <a:pt x="123" y="222"/>
                    <a:pt x="122" y="221"/>
                    <a:pt x="126" y="243"/>
                  </a:cubicBezTo>
                  <a:cubicBezTo>
                    <a:pt x="126" y="244"/>
                    <a:pt x="127" y="245"/>
                    <a:pt x="127" y="246"/>
                  </a:cubicBezTo>
                  <a:cubicBezTo>
                    <a:pt x="129" y="239"/>
                    <a:pt x="130" y="255"/>
                    <a:pt x="130" y="249"/>
                  </a:cubicBezTo>
                  <a:cubicBezTo>
                    <a:pt x="131" y="218"/>
                    <a:pt x="133" y="187"/>
                    <a:pt x="134" y="156"/>
                  </a:cubicBezTo>
                  <a:cubicBezTo>
                    <a:pt x="135" y="152"/>
                    <a:pt x="136" y="147"/>
                    <a:pt x="137" y="143"/>
                  </a:cubicBezTo>
                  <a:cubicBezTo>
                    <a:pt x="138" y="143"/>
                    <a:pt x="139" y="143"/>
                    <a:pt x="140" y="143"/>
                  </a:cubicBezTo>
                  <a:cubicBezTo>
                    <a:pt x="141" y="173"/>
                    <a:pt x="143" y="203"/>
                    <a:pt x="143" y="233"/>
                  </a:cubicBezTo>
                  <a:cubicBezTo>
                    <a:pt x="143" y="262"/>
                    <a:pt x="141" y="269"/>
                    <a:pt x="140" y="299"/>
                  </a:cubicBezTo>
                  <a:cubicBezTo>
                    <a:pt x="141" y="299"/>
                    <a:pt x="142" y="299"/>
                    <a:pt x="143" y="299"/>
                  </a:cubicBezTo>
                  <a:cubicBezTo>
                    <a:pt x="152" y="234"/>
                    <a:pt x="151" y="111"/>
                    <a:pt x="158" y="45"/>
                  </a:cubicBezTo>
                  <a:cubicBezTo>
                    <a:pt x="160" y="45"/>
                    <a:pt x="161" y="45"/>
                    <a:pt x="162" y="45"/>
                  </a:cubicBezTo>
                  <a:cubicBezTo>
                    <a:pt x="159" y="134"/>
                    <a:pt x="157" y="200"/>
                    <a:pt x="154" y="289"/>
                  </a:cubicBezTo>
                  <a:cubicBezTo>
                    <a:pt x="155" y="289"/>
                    <a:pt x="156" y="289"/>
                    <a:pt x="157" y="289"/>
                  </a:cubicBezTo>
                  <a:cubicBezTo>
                    <a:pt x="160" y="227"/>
                    <a:pt x="164" y="189"/>
                    <a:pt x="168" y="127"/>
                  </a:cubicBezTo>
                  <a:cubicBezTo>
                    <a:pt x="169" y="127"/>
                    <a:pt x="170" y="127"/>
                    <a:pt x="172" y="127"/>
                  </a:cubicBezTo>
                  <a:cubicBezTo>
                    <a:pt x="173" y="160"/>
                    <a:pt x="175" y="169"/>
                    <a:pt x="176" y="202"/>
                  </a:cubicBezTo>
                  <a:cubicBezTo>
                    <a:pt x="177" y="202"/>
                    <a:pt x="177" y="202"/>
                    <a:pt x="178" y="202"/>
                  </a:cubicBezTo>
                  <a:cubicBezTo>
                    <a:pt x="178" y="200"/>
                    <a:pt x="179" y="199"/>
                    <a:pt x="179" y="197"/>
                  </a:cubicBezTo>
                  <a:cubicBezTo>
                    <a:pt x="181" y="176"/>
                    <a:pt x="182" y="177"/>
                    <a:pt x="183" y="156"/>
                  </a:cubicBezTo>
                  <a:cubicBezTo>
                    <a:pt x="185" y="137"/>
                    <a:pt x="185" y="118"/>
                    <a:pt x="187" y="100"/>
                  </a:cubicBezTo>
                  <a:cubicBezTo>
                    <a:pt x="187" y="98"/>
                    <a:pt x="188" y="97"/>
                    <a:pt x="189" y="95"/>
                  </a:cubicBezTo>
                  <a:cubicBezTo>
                    <a:pt x="190" y="95"/>
                    <a:pt x="191" y="95"/>
                    <a:pt x="192" y="95"/>
                  </a:cubicBezTo>
                  <a:cubicBezTo>
                    <a:pt x="190" y="160"/>
                    <a:pt x="188" y="202"/>
                    <a:pt x="186" y="266"/>
                  </a:cubicBezTo>
                  <a:cubicBezTo>
                    <a:pt x="187" y="266"/>
                    <a:pt x="188" y="266"/>
                    <a:pt x="189" y="266"/>
                  </a:cubicBezTo>
                  <a:cubicBezTo>
                    <a:pt x="189" y="261"/>
                    <a:pt x="190" y="256"/>
                    <a:pt x="190" y="250"/>
                  </a:cubicBezTo>
                  <a:cubicBezTo>
                    <a:pt x="193" y="224"/>
                    <a:pt x="194" y="197"/>
                    <a:pt x="196" y="170"/>
                  </a:cubicBezTo>
                  <a:cubicBezTo>
                    <a:pt x="199" y="132"/>
                    <a:pt x="202" y="117"/>
                    <a:pt x="205" y="78"/>
                  </a:cubicBezTo>
                  <a:cubicBezTo>
                    <a:pt x="205" y="76"/>
                    <a:pt x="206" y="74"/>
                    <a:pt x="207" y="73"/>
                  </a:cubicBezTo>
                  <a:cubicBezTo>
                    <a:pt x="209" y="73"/>
                    <a:pt x="209" y="73"/>
                    <a:pt x="209" y="74"/>
                  </a:cubicBezTo>
                  <a:cubicBezTo>
                    <a:pt x="209" y="103"/>
                    <a:pt x="208" y="133"/>
                    <a:pt x="207" y="162"/>
                  </a:cubicBezTo>
                  <a:cubicBezTo>
                    <a:pt x="207" y="176"/>
                    <a:pt x="206" y="168"/>
                    <a:pt x="206" y="183"/>
                  </a:cubicBezTo>
                  <a:cubicBezTo>
                    <a:pt x="206" y="185"/>
                    <a:pt x="208" y="187"/>
                    <a:pt x="209" y="190"/>
                  </a:cubicBezTo>
                  <a:cubicBezTo>
                    <a:pt x="209" y="190"/>
                    <a:pt x="210" y="190"/>
                    <a:pt x="211" y="190"/>
                  </a:cubicBezTo>
                  <a:cubicBezTo>
                    <a:pt x="211" y="189"/>
                    <a:pt x="212" y="189"/>
                    <a:pt x="212" y="188"/>
                  </a:cubicBezTo>
                  <a:cubicBezTo>
                    <a:pt x="215" y="175"/>
                    <a:pt x="210" y="161"/>
                    <a:pt x="219" y="148"/>
                  </a:cubicBezTo>
                  <a:cubicBezTo>
                    <a:pt x="222" y="143"/>
                    <a:pt x="221" y="161"/>
                    <a:pt x="221" y="156"/>
                  </a:cubicBezTo>
                  <a:cubicBezTo>
                    <a:pt x="222" y="153"/>
                    <a:pt x="222" y="150"/>
                    <a:pt x="223" y="147"/>
                  </a:cubicBezTo>
                  <a:cubicBezTo>
                    <a:pt x="224" y="147"/>
                    <a:pt x="225" y="147"/>
                    <a:pt x="226" y="147"/>
                  </a:cubicBezTo>
                  <a:cubicBezTo>
                    <a:pt x="229" y="220"/>
                    <a:pt x="221" y="270"/>
                    <a:pt x="221" y="344"/>
                  </a:cubicBezTo>
                  <a:cubicBezTo>
                    <a:pt x="222" y="343"/>
                    <a:pt x="222" y="343"/>
                    <a:pt x="222" y="342"/>
                  </a:cubicBezTo>
                  <a:cubicBezTo>
                    <a:pt x="224" y="314"/>
                    <a:pt x="225" y="286"/>
                    <a:pt x="227" y="259"/>
                  </a:cubicBezTo>
                  <a:cubicBezTo>
                    <a:pt x="228" y="244"/>
                    <a:pt x="229" y="229"/>
                    <a:pt x="231" y="214"/>
                  </a:cubicBezTo>
                  <a:cubicBezTo>
                    <a:pt x="231" y="214"/>
                    <a:pt x="232" y="213"/>
                    <a:pt x="232" y="212"/>
                  </a:cubicBezTo>
                  <a:cubicBezTo>
                    <a:pt x="233" y="212"/>
                    <a:pt x="234" y="212"/>
                    <a:pt x="234" y="212"/>
                  </a:cubicBezTo>
                  <a:cubicBezTo>
                    <a:pt x="234" y="227"/>
                    <a:pt x="234" y="242"/>
                    <a:pt x="234" y="257"/>
                  </a:cubicBezTo>
                  <a:cubicBezTo>
                    <a:pt x="235" y="257"/>
                    <a:pt x="237" y="257"/>
                    <a:pt x="238" y="257"/>
                  </a:cubicBezTo>
                  <a:cubicBezTo>
                    <a:pt x="243" y="181"/>
                    <a:pt x="249" y="128"/>
                    <a:pt x="254" y="52"/>
                  </a:cubicBezTo>
                  <a:cubicBezTo>
                    <a:pt x="255" y="52"/>
                    <a:pt x="256" y="52"/>
                    <a:pt x="256" y="52"/>
                  </a:cubicBezTo>
                  <a:cubicBezTo>
                    <a:pt x="260" y="114"/>
                    <a:pt x="254" y="152"/>
                    <a:pt x="253" y="214"/>
                  </a:cubicBezTo>
                  <a:cubicBezTo>
                    <a:pt x="254" y="207"/>
                    <a:pt x="254" y="200"/>
                    <a:pt x="255" y="193"/>
                  </a:cubicBezTo>
                  <a:cubicBezTo>
                    <a:pt x="257" y="163"/>
                    <a:pt x="258" y="155"/>
                    <a:pt x="260" y="125"/>
                  </a:cubicBezTo>
                  <a:cubicBezTo>
                    <a:pt x="260" y="123"/>
                    <a:pt x="261" y="121"/>
                    <a:pt x="261" y="119"/>
                  </a:cubicBezTo>
                  <a:cubicBezTo>
                    <a:pt x="262" y="119"/>
                    <a:pt x="263" y="119"/>
                    <a:pt x="264" y="119"/>
                  </a:cubicBezTo>
                  <a:cubicBezTo>
                    <a:pt x="268" y="161"/>
                    <a:pt x="262" y="180"/>
                    <a:pt x="266" y="222"/>
                  </a:cubicBezTo>
                  <a:cubicBezTo>
                    <a:pt x="266" y="221"/>
                    <a:pt x="266" y="220"/>
                    <a:pt x="266" y="220"/>
                  </a:cubicBezTo>
                  <a:cubicBezTo>
                    <a:pt x="268" y="189"/>
                    <a:pt x="270" y="181"/>
                    <a:pt x="272" y="150"/>
                  </a:cubicBezTo>
                  <a:cubicBezTo>
                    <a:pt x="274" y="129"/>
                    <a:pt x="275" y="108"/>
                    <a:pt x="277" y="86"/>
                  </a:cubicBezTo>
                  <a:cubicBezTo>
                    <a:pt x="277" y="85"/>
                    <a:pt x="279" y="84"/>
                    <a:pt x="280" y="83"/>
                  </a:cubicBezTo>
                  <a:cubicBezTo>
                    <a:pt x="281" y="85"/>
                    <a:pt x="282" y="87"/>
                    <a:pt x="282" y="89"/>
                  </a:cubicBezTo>
                  <a:cubicBezTo>
                    <a:pt x="282" y="97"/>
                    <a:pt x="281" y="104"/>
                    <a:pt x="281" y="112"/>
                  </a:cubicBezTo>
                  <a:cubicBezTo>
                    <a:pt x="281" y="138"/>
                    <a:pt x="281" y="142"/>
                    <a:pt x="280" y="169"/>
                  </a:cubicBezTo>
                  <a:cubicBezTo>
                    <a:pt x="278" y="242"/>
                    <a:pt x="293" y="311"/>
                    <a:pt x="290" y="384"/>
                  </a:cubicBezTo>
                  <a:cubicBezTo>
                    <a:pt x="286" y="466"/>
                    <a:pt x="285" y="555"/>
                    <a:pt x="288" y="637"/>
                  </a:cubicBezTo>
                  <a:cubicBezTo>
                    <a:pt x="290" y="676"/>
                    <a:pt x="280" y="706"/>
                    <a:pt x="282" y="745"/>
                  </a:cubicBezTo>
                  <a:cubicBezTo>
                    <a:pt x="282" y="752"/>
                    <a:pt x="281" y="765"/>
                    <a:pt x="282" y="770"/>
                  </a:cubicBezTo>
                  <a:cubicBezTo>
                    <a:pt x="282" y="760"/>
                    <a:pt x="282" y="748"/>
                    <a:pt x="282" y="736"/>
                  </a:cubicBezTo>
                  <a:cubicBezTo>
                    <a:pt x="282" y="628"/>
                    <a:pt x="281" y="519"/>
                    <a:pt x="288" y="411"/>
                  </a:cubicBezTo>
                  <a:cubicBezTo>
                    <a:pt x="292" y="351"/>
                    <a:pt x="295" y="291"/>
                    <a:pt x="298" y="231"/>
                  </a:cubicBezTo>
                  <a:cubicBezTo>
                    <a:pt x="301" y="184"/>
                    <a:pt x="304" y="102"/>
                    <a:pt x="307" y="56"/>
                  </a:cubicBezTo>
                  <a:cubicBezTo>
                    <a:pt x="308" y="45"/>
                    <a:pt x="309" y="35"/>
                    <a:pt x="311" y="25"/>
                  </a:cubicBezTo>
                  <a:cubicBezTo>
                    <a:pt x="311" y="24"/>
                    <a:pt x="312" y="23"/>
                    <a:pt x="313" y="22"/>
                  </a:cubicBezTo>
                  <a:cubicBezTo>
                    <a:pt x="313" y="22"/>
                    <a:pt x="314" y="0"/>
                    <a:pt x="315" y="0"/>
                  </a:cubicBezTo>
                  <a:cubicBezTo>
                    <a:pt x="315" y="1"/>
                    <a:pt x="314" y="2"/>
                    <a:pt x="314" y="3"/>
                  </a:cubicBezTo>
                  <a:cubicBezTo>
                    <a:pt x="315" y="14"/>
                    <a:pt x="316" y="25"/>
                    <a:pt x="316" y="35"/>
                  </a:cubicBezTo>
                  <a:cubicBezTo>
                    <a:pt x="317" y="82"/>
                    <a:pt x="313" y="129"/>
                    <a:pt x="314" y="176"/>
                  </a:cubicBezTo>
                  <a:cubicBezTo>
                    <a:pt x="314" y="239"/>
                    <a:pt x="319" y="346"/>
                    <a:pt x="315" y="409"/>
                  </a:cubicBezTo>
                  <a:cubicBezTo>
                    <a:pt x="311" y="486"/>
                    <a:pt x="318" y="595"/>
                    <a:pt x="308" y="672"/>
                  </a:cubicBezTo>
                  <a:cubicBezTo>
                    <a:pt x="308" y="679"/>
                    <a:pt x="306" y="667"/>
                    <a:pt x="306" y="675"/>
                  </a:cubicBezTo>
                  <a:cubicBezTo>
                    <a:pt x="307" y="674"/>
                    <a:pt x="307" y="673"/>
                    <a:pt x="307" y="671"/>
                  </a:cubicBezTo>
                  <a:cubicBezTo>
                    <a:pt x="308" y="625"/>
                    <a:pt x="310" y="579"/>
                    <a:pt x="311" y="533"/>
                  </a:cubicBezTo>
                  <a:cubicBezTo>
                    <a:pt x="312" y="492"/>
                    <a:pt x="313" y="451"/>
                    <a:pt x="315" y="409"/>
                  </a:cubicBezTo>
                  <a:cubicBezTo>
                    <a:pt x="319" y="352"/>
                    <a:pt x="324" y="236"/>
                    <a:pt x="328" y="178"/>
                  </a:cubicBezTo>
                  <a:cubicBezTo>
                    <a:pt x="330" y="155"/>
                    <a:pt x="331" y="132"/>
                    <a:pt x="333" y="109"/>
                  </a:cubicBezTo>
                  <a:cubicBezTo>
                    <a:pt x="334" y="99"/>
                    <a:pt x="341" y="89"/>
                    <a:pt x="341" y="79"/>
                  </a:cubicBezTo>
                  <a:cubicBezTo>
                    <a:pt x="340" y="78"/>
                    <a:pt x="341" y="76"/>
                    <a:pt x="341" y="75"/>
                  </a:cubicBezTo>
                  <a:cubicBezTo>
                    <a:pt x="342" y="75"/>
                    <a:pt x="342" y="75"/>
                    <a:pt x="343" y="75"/>
                  </a:cubicBezTo>
                  <a:cubicBezTo>
                    <a:pt x="344" y="84"/>
                    <a:pt x="345" y="93"/>
                    <a:pt x="346" y="102"/>
                  </a:cubicBezTo>
                  <a:cubicBezTo>
                    <a:pt x="346" y="102"/>
                    <a:pt x="346" y="102"/>
                    <a:pt x="347" y="102"/>
                  </a:cubicBezTo>
                  <a:cubicBezTo>
                    <a:pt x="348" y="86"/>
                    <a:pt x="350" y="69"/>
                    <a:pt x="351" y="52"/>
                  </a:cubicBezTo>
                  <a:cubicBezTo>
                    <a:pt x="352" y="52"/>
                    <a:pt x="354" y="52"/>
                    <a:pt x="355" y="52"/>
                  </a:cubicBezTo>
                  <a:cubicBezTo>
                    <a:pt x="356" y="121"/>
                    <a:pt x="349" y="247"/>
                    <a:pt x="348" y="316"/>
                  </a:cubicBezTo>
                  <a:cubicBezTo>
                    <a:pt x="349" y="308"/>
                    <a:pt x="350" y="300"/>
                    <a:pt x="350" y="293"/>
                  </a:cubicBezTo>
                  <a:cubicBezTo>
                    <a:pt x="353" y="250"/>
                    <a:pt x="357" y="150"/>
                    <a:pt x="360" y="107"/>
                  </a:cubicBezTo>
                  <a:cubicBezTo>
                    <a:pt x="361" y="91"/>
                    <a:pt x="362" y="75"/>
                    <a:pt x="364" y="59"/>
                  </a:cubicBezTo>
                  <a:cubicBezTo>
                    <a:pt x="364" y="59"/>
                    <a:pt x="365" y="58"/>
                    <a:pt x="366" y="57"/>
                  </a:cubicBezTo>
                  <a:cubicBezTo>
                    <a:pt x="367" y="58"/>
                    <a:pt x="369" y="59"/>
                    <a:pt x="369" y="60"/>
                  </a:cubicBezTo>
                  <a:cubicBezTo>
                    <a:pt x="369" y="64"/>
                    <a:pt x="369" y="68"/>
                    <a:pt x="368" y="72"/>
                  </a:cubicBezTo>
                  <a:cubicBezTo>
                    <a:pt x="368" y="85"/>
                    <a:pt x="367" y="99"/>
                    <a:pt x="367" y="113"/>
                  </a:cubicBezTo>
                  <a:cubicBezTo>
                    <a:pt x="367" y="123"/>
                    <a:pt x="367" y="133"/>
                    <a:pt x="367" y="142"/>
                  </a:cubicBezTo>
                  <a:cubicBezTo>
                    <a:pt x="368" y="138"/>
                    <a:pt x="369" y="133"/>
                    <a:pt x="370" y="128"/>
                  </a:cubicBezTo>
                  <a:cubicBezTo>
                    <a:pt x="370" y="128"/>
                    <a:pt x="371" y="128"/>
                    <a:pt x="372" y="128"/>
                  </a:cubicBezTo>
                  <a:cubicBezTo>
                    <a:pt x="375" y="163"/>
                    <a:pt x="372" y="255"/>
                    <a:pt x="370" y="289"/>
                  </a:cubicBezTo>
                  <a:cubicBezTo>
                    <a:pt x="369" y="324"/>
                    <a:pt x="367" y="359"/>
                    <a:pt x="365" y="394"/>
                  </a:cubicBezTo>
                  <a:cubicBezTo>
                    <a:pt x="366" y="394"/>
                    <a:pt x="346" y="394"/>
                    <a:pt x="347" y="394"/>
                  </a:cubicBezTo>
                  <a:cubicBezTo>
                    <a:pt x="353" y="307"/>
                    <a:pt x="380" y="164"/>
                    <a:pt x="386" y="77"/>
                  </a:cubicBezTo>
                  <a:cubicBezTo>
                    <a:pt x="387" y="77"/>
                    <a:pt x="389" y="77"/>
                    <a:pt x="390" y="77"/>
                  </a:cubicBezTo>
                  <a:cubicBezTo>
                    <a:pt x="390" y="89"/>
                    <a:pt x="390" y="100"/>
                    <a:pt x="390" y="111"/>
                  </a:cubicBezTo>
                  <a:cubicBezTo>
                    <a:pt x="391" y="111"/>
                    <a:pt x="392" y="111"/>
                    <a:pt x="393" y="111"/>
                  </a:cubicBezTo>
                  <a:cubicBezTo>
                    <a:pt x="394" y="109"/>
                    <a:pt x="395" y="107"/>
                    <a:pt x="396" y="105"/>
                  </a:cubicBezTo>
                  <a:cubicBezTo>
                    <a:pt x="397" y="105"/>
                    <a:pt x="398" y="105"/>
                    <a:pt x="399" y="105"/>
                  </a:cubicBezTo>
                  <a:cubicBezTo>
                    <a:pt x="398" y="227"/>
                    <a:pt x="364" y="407"/>
                    <a:pt x="362" y="529"/>
                  </a:cubicBezTo>
                  <a:cubicBezTo>
                    <a:pt x="365" y="482"/>
                    <a:pt x="368" y="436"/>
                    <a:pt x="372" y="390"/>
                  </a:cubicBezTo>
                  <a:cubicBezTo>
                    <a:pt x="375" y="344"/>
                    <a:pt x="399" y="241"/>
                    <a:pt x="403" y="194"/>
                  </a:cubicBezTo>
                  <a:cubicBezTo>
                    <a:pt x="407" y="149"/>
                    <a:pt x="411" y="103"/>
                    <a:pt x="416" y="57"/>
                  </a:cubicBezTo>
                  <a:cubicBezTo>
                    <a:pt x="416" y="57"/>
                    <a:pt x="417" y="57"/>
                    <a:pt x="418" y="57"/>
                  </a:cubicBezTo>
                  <a:cubicBezTo>
                    <a:pt x="418" y="58"/>
                    <a:pt x="419" y="59"/>
                    <a:pt x="419" y="59"/>
                  </a:cubicBezTo>
                  <a:cubicBezTo>
                    <a:pt x="419" y="74"/>
                    <a:pt x="419" y="89"/>
                    <a:pt x="419" y="104"/>
                  </a:cubicBezTo>
                  <a:cubicBezTo>
                    <a:pt x="416" y="152"/>
                    <a:pt x="412" y="258"/>
                    <a:pt x="409" y="307"/>
                  </a:cubicBezTo>
                  <a:cubicBezTo>
                    <a:pt x="405" y="360"/>
                    <a:pt x="380" y="413"/>
                    <a:pt x="377" y="467"/>
                  </a:cubicBezTo>
                  <a:cubicBezTo>
                    <a:pt x="375" y="517"/>
                    <a:pt x="374" y="568"/>
                    <a:pt x="373" y="619"/>
                  </a:cubicBezTo>
                  <a:cubicBezTo>
                    <a:pt x="372" y="662"/>
                    <a:pt x="362" y="705"/>
                    <a:pt x="362" y="748"/>
                  </a:cubicBezTo>
                  <a:cubicBezTo>
                    <a:pt x="361" y="809"/>
                    <a:pt x="360" y="871"/>
                    <a:pt x="360" y="933"/>
                  </a:cubicBezTo>
                  <a:cubicBezTo>
                    <a:pt x="359" y="937"/>
                    <a:pt x="362" y="942"/>
                    <a:pt x="363" y="946"/>
                  </a:cubicBezTo>
                  <a:cubicBezTo>
                    <a:pt x="363" y="948"/>
                    <a:pt x="363" y="949"/>
                    <a:pt x="362" y="950"/>
                  </a:cubicBezTo>
                  <a:cubicBezTo>
                    <a:pt x="362" y="952"/>
                    <a:pt x="360" y="954"/>
                    <a:pt x="359" y="956"/>
                  </a:cubicBezTo>
                  <a:cubicBezTo>
                    <a:pt x="359" y="960"/>
                    <a:pt x="359" y="964"/>
                    <a:pt x="359" y="968"/>
                  </a:cubicBezTo>
                  <a:cubicBezTo>
                    <a:pt x="361" y="1008"/>
                    <a:pt x="362" y="1048"/>
                    <a:pt x="365" y="1088"/>
                  </a:cubicBezTo>
                  <a:cubicBezTo>
                    <a:pt x="368" y="1120"/>
                    <a:pt x="362" y="1151"/>
                    <a:pt x="366" y="1183"/>
                  </a:cubicBezTo>
                  <a:lnTo>
                    <a:pt x="363" y="1193"/>
                  </a:lnTo>
                  <a:close/>
                  <a:moveTo>
                    <a:pt x="358" y="553"/>
                  </a:moveTo>
                  <a:cubicBezTo>
                    <a:pt x="359" y="553"/>
                    <a:pt x="359" y="553"/>
                    <a:pt x="360" y="553"/>
                  </a:cubicBezTo>
                  <a:cubicBezTo>
                    <a:pt x="361" y="523"/>
                    <a:pt x="362" y="493"/>
                    <a:pt x="364" y="463"/>
                  </a:cubicBezTo>
                  <a:cubicBezTo>
                    <a:pt x="363" y="463"/>
                    <a:pt x="362" y="463"/>
                    <a:pt x="362" y="463"/>
                  </a:cubicBezTo>
                  <a:cubicBezTo>
                    <a:pt x="361" y="493"/>
                    <a:pt x="360" y="523"/>
                    <a:pt x="358" y="553"/>
                  </a:cubicBezTo>
                  <a:close/>
                  <a:moveTo>
                    <a:pt x="364" y="434"/>
                  </a:moveTo>
                  <a:cubicBezTo>
                    <a:pt x="364" y="434"/>
                    <a:pt x="364" y="434"/>
                    <a:pt x="363" y="434"/>
                  </a:cubicBezTo>
                  <a:cubicBezTo>
                    <a:pt x="363" y="441"/>
                    <a:pt x="363" y="449"/>
                    <a:pt x="363" y="457"/>
                  </a:cubicBezTo>
                  <a:cubicBezTo>
                    <a:pt x="364" y="457"/>
                    <a:pt x="364" y="457"/>
                    <a:pt x="364" y="457"/>
                  </a:cubicBezTo>
                  <a:cubicBezTo>
                    <a:pt x="364" y="449"/>
                    <a:pt x="364" y="441"/>
                    <a:pt x="364" y="434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10171112" y="2189162"/>
              <a:ext cx="1309687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E</a:t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0394950" y="4265612"/>
              <a:ext cx="661987" cy="596900"/>
            </a:xfrm>
            <a:custGeom>
              <a:avLst/>
              <a:gdLst/>
              <a:ahLst/>
              <a:cxnLst/>
              <a:rect l="l" t="t" r="r" b="b"/>
              <a:pathLst>
                <a:path w="160" h="144" extrusionOk="0">
                  <a:moveTo>
                    <a:pt x="109" y="19"/>
                  </a:moveTo>
                  <a:cubicBezTo>
                    <a:pt x="99" y="19"/>
                    <a:pt x="99" y="19"/>
                    <a:pt x="99" y="19"/>
                  </a:cubicBezTo>
                  <a:cubicBezTo>
                    <a:pt x="99" y="13"/>
                    <a:pt x="94" y="9"/>
                    <a:pt x="8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6" y="9"/>
                    <a:pt x="61" y="13"/>
                    <a:pt x="6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9"/>
                    <a:pt x="59" y="0"/>
                    <a:pt x="6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1" y="0"/>
                    <a:pt x="108" y="9"/>
                    <a:pt x="109" y="19"/>
                  </a:cubicBezTo>
                  <a:close/>
                  <a:moveTo>
                    <a:pt x="24" y="80"/>
                  </a:moveTo>
                  <a:cubicBezTo>
                    <a:pt x="65" y="80"/>
                    <a:pt x="65" y="80"/>
                    <a:pt x="65" y="80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0"/>
                    <a:pt x="68" y="66"/>
                    <a:pt x="72" y="66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2" y="66"/>
                    <a:pt x="95" y="70"/>
                    <a:pt x="95" y="74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58" y="70"/>
                    <a:pt x="160" y="57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0" y="33"/>
                    <a:pt x="152" y="23"/>
                    <a:pt x="141" y="23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8" y="23"/>
                    <a:pt x="0" y="33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70"/>
                    <a:pt x="12" y="80"/>
                    <a:pt x="24" y="80"/>
                  </a:cubicBezTo>
                  <a:close/>
                  <a:moveTo>
                    <a:pt x="136" y="87"/>
                  </a:moveTo>
                  <a:cubicBezTo>
                    <a:pt x="95" y="87"/>
                    <a:pt x="95" y="87"/>
                    <a:pt x="95" y="87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5" y="97"/>
                    <a:pt x="92" y="100"/>
                    <a:pt x="88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68" y="100"/>
                    <a:pt x="65" y="97"/>
                    <a:pt x="65" y="93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14" y="87"/>
                    <a:pt x="5" y="81"/>
                    <a:pt x="0" y="7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4"/>
                    <a:pt x="8" y="144"/>
                    <a:pt x="19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52" y="144"/>
                    <a:pt x="160" y="134"/>
                    <a:pt x="160" y="12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55" y="81"/>
                    <a:pt x="146" y="87"/>
                    <a:pt x="136" y="87"/>
                  </a:cubicBezTo>
                  <a:close/>
                  <a:moveTo>
                    <a:pt x="87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0" y="74"/>
                    <a:pt x="70" y="75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4"/>
                    <a:pt x="71" y="95"/>
                    <a:pt x="7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9" y="95"/>
                    <a:pt x="90" y="94"/>
                    <a:pt x="90" y="92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89" y="72"/>
                    <a:pt x="87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1001553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4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8587C4F1-FFF2-074B-A8F0-498F0CFA4A25}"/>
              </a:ext>
            </a:extLst>
          </p:cNvPr>
          <p:cNvGrpSpPr/>
          <p:nvPr/>
        </p:nvGrpSpPr>
        <p:grpSpPr>
          <a:xfrm>
            <a:off x="558800" y="4497389"/>
            <a:ext cx="10577513" cy="207961"/>
            <a:chOff x="558800" y="4497389"/>
            <a:chExt cx="10577513" cy="207961"/>
          </a:xfrm>
        </p:grpSpPr>
        <p:cxnSp>
          <p:nvCxnSpPr>
            <p:cNvPr id="45" name="Google Shape;4532;p97">
              <a:extLst>
                <a:ext uri="{FF2B5EF4-FFF2-40B4-BE49-F238E27FC236}">
                  <a16:creationId xmlns="" xmlns:a16="http://schemas.microsoft.com/office/drawing/2014/main" id="{8EDCC418-2606-314D-824D-370CC3C9D7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4100" y="4592638"/>
              <a:ext cx="10082213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Google Shape;4542;p97">
              <a:extLst>
                <a:ext uri="{FF2B5EF4-FFF2-40B4-BE49-F238E27FC236}">
                  <a16:creationId xmlns="" xmlns:a16="http://schemas.microsoft.com/office/drawing/2014/main" id="{38969BD7-378E-BA4D-A0B8-DAC339F65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" y="4497389"/>
              <a:ext cx="439709" cy="207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100</a:t>
              </a:r>
              <a:endParaRPr lang="en-US" altLang="en-US" sz="12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DE6EA0BC-0010-F043-82D1-E6C6F0818DA7}"/>
              </a:ext>
            </a:extLst>
          </p:cNvPr>
          <p:cNvGrpSpPr/>
          <p:nvPr/>
        </p:nvGrpSpPr>
        <p:grpSpPr>
          <a:xfrm>
            <a:off x="558800" y="3532189"/>
            <a:ext cx="10577513" cy="207961"/>
            <a:chOff x="558800" y="3532189"/>
            <a:chExt cx="10577513" cy="207961"/>
          </a:xfrm>
        </p:grpSpPr>
        <p:cxnSp>
          <p:nvCxnSpPr>
            <p:cNvPr id="46" name="Google Shape;4533;p97">
              <a:extLst>
                <a:ext uri="{FF2B5EF4-FFF2-40B4-BE49-F238E27FC236}">
                  <a16:creationId xmlns="" xmlns:a16="http://schemas.microsoft.com/office/drawing/2014/main" id="{8F467B1B-CFB5-F643-9A01-B3B20FB4D4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8838" y="3619500"/>
              <a:ext cx="10097475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Google Shape;4542;p97">
              <a:extLst>
                <a:ext uri="{FF2B5EF4-FFF2-40B4-BE49-F238E27FC236}">
                  <a16:creationId xmlns="" xmlns:a16="http://schemas.microsoft.com/office/drawing/2014/main" id="{A08CD4AE-F84C-5348-924C-6B29328C3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" y="3532189"/>
              <a:ext cx="439709" cy="207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200</a:t>
              </a:r>
              <a:endParaRPr lang="en-US" altLang="en-US" sz="12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03176ECB-21E2-914B-9B3E-A5EB74FE0EFE}"/>
              </a:ext>
            </a:extLst>
          </p:cNvPr>
          <p:cNvGrpSpPr/>
          <p:nvPr/>
        </p:nvGrpSpPr>
        <p:grpSpPr>
          <a:xfrm>
            <a:off x="558800" y="2554289"/>
            <a:ext cx="10577513" cy="207961"/>
            <a:chOff x="558800" y="2554289"/>
            <a:chExt cx="10577513" cy="207961"/>
          </a:xfrm>
        </p:grpSpPr>
        <p:cxnSp>
          <p:nvCxnSpPr>
            <p:cNvPr id="61" name="Google Shape;4532;p97">
              <a:extLst>
                <a:ext uri="{FF2B5EF4-FFF2-40B4-BE49-F238E27FC236}">
                  <a16:creationId xmlns="" xmlns:a16="http://schemas.microsoft.com/office/drawing/2014/main" id="{93F8B6A7-5232-1A4A-A850-94ADED5CD5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4100" y="2643188"/>
              <a:ext cx="10082213" cy="0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Google Shape;4542;p97">
              <a:extLst>
                <a:ext uri="{FF2B5EF4-FFF2-40B4-BE49-F238E27FC236}">
                  <a16:creationId xmlns="" xmlns:a16="http://schemas.microsoft.com/office/drawing/2014/main" id="{73C1C690-4B24-FE42-8497-52C41CC96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" y="2554289"/>
              <a:ext cx="439709" cy="207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A9ABAA"/>
                </a:buClr>
                <a:buSzPts val="27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chemeClr val="bg1">
                      <a:lumMod val="65000"/>
                    </a:schemeClr>
                  </a:solidFill>
                  <a:latin typeface="Montserrat" panose="02000505000000020004" pitchFamily="2" charset="77"/>
                  <a:cs typeface="Open Sans" panose="020B0606030504020204" pitchFamily="34" charset="0"/>
                  <a:sym typeface="Open Sans" panose="020B0606030504020204" pitchFamily="34" charset="0"/>
                </a:rPr>
                <a:t>300</a:t>
              </a:r>
              <a:endParaRPr lang="en-US" altLang="en-US" sz="1200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77"/>
                <a:cs typeface="Open Sans" panose="020B0606030504020204" pitchFamily="34" charset="0"/>
              </a:endParaRPr>
            </a:p>
          </p:txBody>
        </p:sp>
      </p:grpSp>
      <p:sp>
        <p:nvSpPr>
          <p:cNvPr id="210946" name="Google Shape;4564;p98"/>
          <p:cNvSpPr txBox="1">
            <a:spLocks noChangeArrowheads="1"/>
          </p:cNvSpPr>
          <p:nvPr/>
        </p:nvSpPr>
        <p:spPr bwMode="auto">
          <a:xfrm>
            <a:off x="1696610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A</a:t>
            </a:r>
            <a:endParaRPr lang="en-US" altLang="en-US" sz="1700" b="1" dirty="0"/>
          </a:p>
        </p:txBody>
      </p:sp>
      <p:sp>
        <p:nvSpPr>
          <p:cNvPr id="210948" name="Google Shape;4566;p98"/>
          <p:cNvSpPr txBox="1">
            <a:spLocks noChangeArrowheads="1"/>
          </p:cNvSpPr>
          <p:nvPr/>
        </p:nvSpPr>
        <p:spPr bwMode="auto">
          <a:xfrm>
            <a:off x="2798335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B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0" name="Google Shape;4568;p98"/>
          <p:cNvSpPr txBox="1">
            <a:spLocks noChangeArrowheads="1"/>
          </p:cNvSpPr>
          <p:nvPr/>
        </p:nvSpPr>
        <p:spPr bwMode="auto">
          <a:xfrm>
            <a:off x="3904821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C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2" name="Google Shape;4570;p98"/>
          <p:cNvSpPr txBox="1">
            <a:spLocks noChangeArrowheads="1"/>
          </p:cNvSpPr>
          <p:nvPr/>
        </p:nvSpPr>
        <p:spPr bwMode="auto">
          <a:xfrm>
            <a:off x="5006546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D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4" name="Google Shape;4572;p98"/>
          <p:cNvSpPr txBox="1">
            <a:spLocks noChangeArrowheads="1"/>
          </p:cNvSpPr>
          <p:nvPr/>
        </p:nvSpPr>
        <p:spPr bwMode="auto">
          <a:xfrm>
            <a:off x="6113035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E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6" name="Google Shape;4574;p98"/>
          <p:cNvSpPr txBox="1">
            <a:spLocks noChangeArrowheads="1"/>
          </p:cNvSpPr>
          <p:nvPr/>
        </p:nvSpPr>
        <p:spPr bwMode="auto">
          <a:xfrm>
            <a:off x="7209996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F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58" name="Google Shape;4576;p98"/>
          <p:cNvSpPr txBox="1">
            <a:spLocks noChangeArrowheads="1"/>
          </p:cNvSpPr>
          <p:nvPr/>
        </p:nvSpPr>
        <p:spPr bwMode="auto">
          <a:xfrm>
            <a:off x="8316485" y="5745432"/>
            <a:ext cx="1077130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G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60" name="Google Shape;4578;p98"/>
          <p:cNvSpPr txBox="1">
            <a:spLocks noChangeArrowheads="1"/>
          </p:cNvSpPr>
          <p:nvPr/>
        </p:nvSpPr>
        <p:spPr bwMode="auto">
          <a:xfrm>
            <a:off x="9422971" y="5745432"/>
            <a:ext cx="1077132" cy="35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</a:pPr>
            <a:r>
              <a:rPr lang="en-US" altLang="en-US" sz="1700" b="1" dirty="0">
                <a:latin typeface="Montserrat" panose="02000505000000020004" pitchFamily="2" charset="0"/>
                <a:sym typeface="Montserrat" panose="02000505000000020004" pitchFamily="2" charset="0"/>
              </a:rPr>
              <a:t>Title H</a:t>
            </a:r>
            <a:endParaRPr lang="en-US" altLang="en-US" sz="1700" b="1" dirty="0"/>
          </a:p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endParaRPr lang="en-US" altLang="en-US" sz="1700" b="1" dirty="0"/>
          </a:p>
        </p:txBody>
      </p:sp>
      <p:sp>
        <p:nvSpPr>
          <p:cNvPr id="210962" name="Google Shape;4580;p98"/>
          <p:cNvSpPr txBox="1">
            <a:spLocks noChangeArrowheads="1"/>
          </p:cNvSpPr>
          <p:nvPr/>
        </p:nvSpPr>
        <p:spPr bwMode="auto">
          <a:xfrm>
            <a:off x="9609799" y="1526395"/>
            <a:ext cx="703477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377</a:t>
            </a:r>
            <a:endParaRPr lang="en-US" altLang="en-US" sz="1800" b="1" dirty="0"/>
          </a:p>
        </p:txBody>
      </p:sp>
      <p:sp>
        <p:nvSpPr>
          <p:cNvPr id="210963" name="Google Shape;4581;p98"/>
          <p:cNvSpPr txBox="1">
            <a:spLocks noChangeArrowheads="1"/>
          </p:cNvSpPr>
          <p:nvPr/>
        </p:nvSpPr>
        <p:spPr bwMode="auto">
          <a:xfrm>
            <a:off x="8534626" y="3031022"/>
            <a:ext cx="640849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221</a:t>
            </a:r>
            <a:endParaRPr lang="en-US" altLang="en-US" sz="1800" b="1" dirty="0"/>
          </a:p>
        </p:txBody>
      </p:sp>
      <p:sp>
        <p:nvSpPr>
          <p:cNvPr id="210964" name="Google Shape;4582;p98"/>
          <p:cNvSpPr txBox="1">
            <a:spLocks noChangeArrowheads="1"/>
          </p:cNvSpPr>
          <p:nvPr/>
        </p:nvSpPr>
        <p:spPr bwMode="auto">
          <a:xfrm>
            <a:off x="7419976" y="2492859"/>
            <a:ext cx="686000" cy="28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288</a:t>
            </a:r>
            <a:endParaRPr lang="en-US" altLang="en-US" sz="1800" b="1" dirty="0"/>
          </a:p>
        </p:txBody>
      </p:sp>
      <p:sp>
        <p:nvSpPr>
          <p:cNvPr id="210965" name="Google Shape;4583;p98"/>
          <p:cNvSpPr txBox="1">
            <a:spLocks noChangeArrowheads="1"/>
          </p:cNvSpPr>
          <p:nvPr/>
        </p:nvSpPr>
        <p:spPr bwMode="auto">
          <a:xfrm>
            <a:off x="6313488" y="2992922"/>
            <a:ext cx="696195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230</a:t>
            </a:r>
            <a:endParaRPr lang="en-US" altLang="en-US" sz="1800" b="1" dirty="0"/>
          </a:p>
        </p:txBody>
      </p:sp>
      <p:sp>
        <p:nvSpPr>
          <p:cNvPr id="210966" name="Google Shape;4584;p98"/>
          <p:cNvSpPr txBox="1">
            <a:spLocks noChangeArrowheads="1"/>
          </p:cNvSpPr>
          <p:nvPr/>
        </p:nvSpPr>
        <p:spPr bwMode="auto">
          <a:xfrm>
            <a:off x="5210175" y="1884847"/>
            <a:ext cx="707847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339</a:t>
            </a:r>
            <a:endParaRPr lang="en-US" altLang="en-US" sz="1800" b="1" dirty="0"/>
          </a:p>
        </p:txBody>
      </p:sp>
      <p:sp>
        <p:nvSpPr>
          <p:cNvPr id="210967" name="Google Shape;4585;p98"/>
          <p:cNvSpPr txBox="1">
            <a:spLocks noChangeArrowheads="1"/>
          </p:cNvSpPr>
          <p:nvPr/>
        </p:nvSpPr>
        <p:spPr bwMode="auto">
          <a:xfrm>
            <a:off x="4111626" y="2561122"/>
            <a:ext cx="674348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273</a:t>
            </a:r>
            <a:endParaRPr lang="en-US" altLang="en-US" sz="1800" b="1" dirty="0"/>
          </a:p>
        </p:txBody>
      </p:sp>
      <p:sp>
        <p:nvSpPr>
          <p:cNvPr id="210968" name="Google Shape;4586;p98"/>
          <p:cNvSpPr txBox="1">
            <a:spLocks noChangeArrowheads="1"/>
          </p:cNvSpPr>
          <p:nvPr/>
        </p:nvSpPr>
        <p:spPr bwMode="auto">
          <a:xfrm>
            <a:off x="3000375" y="1745147"/>
            <a:ext cx="700565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355</a:t>
            </a:r>
            <a:endParaRPr lang="en-US" altLang="en-US" sz="1800" b="1" dirty="0"/>
          </a:p>
        </p:txBody>
      </p:sp>
      <p:sp>
        <p:nvSpPr>
          <p:cNvPr id="210969" name="Google Shape;4587;p98"/>
          <p:cNvSpPr txBox="1">
            <a:spLocks noChangeArrowheads="1"/>
          </p:cNvSpPr>
          <p:nvPr/>
        </p:nvSpPr>
        <p:spPr bwMode="auto">
          <a:xfrm>
            <a:off x="1890713" y="2142022"/>
            <a:ext cx="693282" cy="2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300"/>
              <a:buFont typeface="Montserrat" panose="02000505000000020004" pitchFamily="2" charset="0"/>
              <a:buNone/>
            </a:pPr>
            <a:r>
              <a:rPr lang="en-US" altLang="en-US" sz="1800" b="1" dirty="0">
                <a:latin typeface="Montserrat" panose="02000505000000020004" pitchFamily="2" charset="0"/>
                <a:sym typeface="Montserrat" panose="02000505000000020004" pitchFamily="2" charset="0"/>
              </a:rPr>
              <a:t>320</a:t>
            </a:r>
            <a:endParaRPr lang="en-US" altLang="en-US" sz="1800" b="1" dirty="0"/>
          </a:p>
        </p:txBody>
      </p:sp>
      <p:sp>
        <p:nvSpPr>
          <p:cNvPr id="210970" name="Google Shape;4588;p98"/>
          <p:cNvSpPr txBox="1">
            <a:spLocks noChangeArrowheads="1"/>
          </p:cNvSpPr>
          <p:nvPr/>
        </p:nvSpPr>
        <p:spPr bwMode="auto">
          <a:xfrm>
            <a:off x="2258219" y="450743"/>
            <a:ext cx="7675562" cy="57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500"/>
              <a:buFont typeface="Montserrat" panose="02000505000000020004" pitchFamily="2" charset="0"/>
              <a:buNone/>
            </a:pPr>
            <a:r>
              <a:rPr lang="en-US" altLang="en-US" sz="35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DATA ANALYTICS CHART</a:t>
            </a:r>
            <a:endParaRPr lang="en-US" altLang="en-US" sz="3500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  <p:sp>
        <p:nvSpPr>
          <p:cNvPr id="210972" name="Freeform 47"/>
          <p:cNvSpPr>
            <a:spLocks/>
          </p:cNvSpPr>
          <p:nvPr/>
        </p:nvSpPr>
        <p:spPr bwMode="auto">
          <a:xfrm>
            <a:off x="1122363" y="2459038"/>
            <a:ext cx="2211387" cy="3108325"/>
          </a:xfrm>
          <a:custGeom>
            <a:avLst/>
            <a:gdLst>
              <a:gd name="T0" fmla="*/ 2147483646 w 568"/>
              <a:gd name="T1" fmla="*/ 2147483646 h 798"/>
              <a:gd name="T2" fmla="*/ 2147483646 w 568"/>
              <a:gd name="T3" fmla="*/ 0 h 798"/>
              <a:gd name="T4" fmla="*/ 1652186406 w 568"/>
              <a:gd name="T5" fmla="*/ 2147483646 h 798"/>
              <a:gd name="T6" fmla="*/ 0 w 568"/>
              <a:gd name="T7" fmla="*/ 2147483646 h 798"/>
              <a:gd name="T8" fmla="*/ 2147483646 w 568"/>
              <a:gd name="T9" fmla="*/ 2147483646 h 798"/>
              <a:gd name="T10" fmla="*/ 2147483646 w 568"/>
              <a:gd name="T11" fmla="*/ 2147483646 h 798"/>
              <a:gd name="T12" fmla="*/ 2147483646 w 568"/>
              <a:gd name="T13" fmla="*/ 2147483646 h 7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798">
                <a:moveTo>
                  <a:pt x="459" y="447"/>
                </a:moveTo>
                <a:cubicBezTo>
                  <a:pt x="432" y="276"/>
                  <a:pt x="450" y="0"/>
                  <a:pt x="284" y="0"/>
                </a:cubicBezTo>
                <a:cubicBezTo>
                  <a:pt x="118" y="0"/>
                  <a:pt x="136" y="276"/>
                  <a:pt x="109" y="447"/>
                </a:cubicBezTo>
                <a:cubicBezTo>
                  <a:pt x="71" y="688"/>
                  <a:pt x="0" y="798"/>
                  <a:pt x="0" y="798"/>
                </a:cubicBezTo>
                <a:cubicBezTo>
                  <a:pt x="284" y="798"/>
                  <a:pt x="284" y="798"/>
                  <a:pt x="284" y="798"/>
                </a:cubicBezTo>
                <a:cubicBezTo>
                  <a:pt x="568" y="798"/>
                  <a:pt x="568" y="798"/>
                  <a:pt x="568" y="798"/>
                </a:cubicBezTo>
                <a:cubicBezTo>
                  <a:pt x="568" y="798"/>
                  <a:pt x="497" y="688"/>
                  <a:pt x="459" y="447"/>
                </a:cubicBezTo>
                <a:close/>
              </a:path>
            </a:pathLst>
          </a:custGeom>
          <a:solidFill>
            <a:srgbClr val="FFCA5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3" name="Freeform 48"/>
          <p:cNvSpPr>
            <a:spLocks/>
          </p:cNvSpPr>
          <p:nvPr/>
        </p:nvSpPr>
        <p:spPr bwMode="auto">
          <a:xfrm>
            <a:off x="4435475" y="2235199"/>
            <a:ext cx="2209800" cy="3332163"/>
          </a:xfrm>
          <a:custGeom>
            <a:avLst/>
            <a:gdLst>
              <a:gd name="T0" fmla="*/ 2147483646 w 568"/>
              <a:gd name="T1" fmla="*/ 2147483646 h 866"/>
              <a:gd name="T2" fmla="*/ 2147483646 w 568"/>
              <a:gd name="T3" fmla="*/ 0 h 866"/>
              <a:gd name="T4" fmla="*/ 1649818006 w 568"/>
              <a:gd name="T5" fmla="*/ 2147483646 h 866"/>
              <a:gd name="T6" fmla="*/ 0 w 568"/>
              <a:gd name="T7" fmla="*/ 2147483646 h 866"/>
              <a:gd name="T8" fmla="*/ 2147483646 w 568"/>
              <a:gd name="T9" fmla="*/ 2147483646 h 866"/>
              <a:gd name="T10" fmla="*/ 2147483646 w 568"/>
              <a:gd name="T11" fmla="*/ 2147483646 h 866"/>
              <a:gd name="T12" fmla="*/ 2147483646 w 568"/>
              <a:gd name="T13" fmla="*/ 2147483646 h 8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866">
                <a:moveTo>
                  <a:pt x="459" y="485"/>
                </a:moveTo>
                <a:cubicBezTo>
                  <a:pt x="432" y="299"/>
                  <a:pt x="450" y="0"/>
                  <a:pt x="284" y="0"/>
                </a:cubicBezTo>
                <a:cubicBezTo>
                  <a:pt x="118" y="0"/>
                  <a:pt x="136" y="299"/>
                  <a:pt x="109" y="485"/>
                </a:cubicBezTo>
                <a:cubicBezTo>
                  <a:pt x="71" y="746"/>
                  <a:pt x="0" y="866"/>
                  <a:pt x="0" y="866"/>
                </a:cubicBezTo>
                <a:cubicBezTo>
                  <a:pt x="284" y="866"/>
                  <a:pt x="284" y="866"/>
                  <a:pt x="284" y="866"/>
                </a:cubicBezTo>
                <a:cubicBezTo>
                  <a:pt x="568" y="866"/>
                  <a:pt x="568" y="866"/>
                  <a:pt x="568" y="866"/>
                </a:cubicBezTo>
                <a:cubicBezTo>
                  <a:pt x="568" y="866"/>
                  <a:pt x="497" y="746"/>
                  <a:pt x="459" y="485"/>
                </a:cubicBezTo>
                <a:close/>
              </a:path>
            </a:pathLst>
          </a:custGeom>
          <a:solidFill>
            <a:srgbClr val="8C103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4" name="Freeform 49"/>
          <p:cNvSpPr>
            <a:spLocks/>
          </p:cNvSpPr>
          <p:nvPr/>
        </p:nvSpPr>
        <p:spPr bwMode="auto">
          <a:xfrm>
            <a:off x="5540375" y="3333750"/>
            <a:ext cx="2209800" cy="2233613"/>
          </a:xfrm>
          <a:custGeom>
            <a:avLst/>
            <a:gdLst>
              <a:gd name="T0" fmla="*/ 2147483646 w 568"/>
              <a:gd name="T1" fmla="*/ 2147483646 h 798"/>
              <a:gd name="T2" fmla="*/ 2147483646 w 568"/>
              <a:gd name="T3" fmla="*/ 0 h 798"/>
              <a:gd name="T4" fmla="*/ 1649818006 w 568"/>
              <a:gd name="T5" fmla="*/ 2147483646 h 798"/>
              <a:gd name="T6" fmla="*/ 0 w 568"/>
              <a:gd name="T7" fmla="*/ 2147483646 h 798"/>
              <a:gd name="T8" fmla="*/ 2147483646 w 568"/>
              <a:gd name="T9" fmla="*/ 2147483646 h 798"/>
              <a:gd name="T10" fmla="*/ 2147483646 w 568"/>
              <a:gd name="T11" fmla="*/ 2147483646 h 798"/>
              <a:gd name="T12" fmla="*/ 2147483646 w 568"/>
              <a:gd name="T13" fmla="*/ 2147483646 h 7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798">
                <a:moveTo>
                  <a:pt x="459" y="447"/>
                </a:moveTo>
                <a:cubicBezTo>
                  <a:pt x="432" y="276"/>
                  <a:pt x="450" y="0"/>
                  <a:pt x="284" y="0"/>
                </a:cubicBezTo>
                <a:cubicBezTo>
                  <a:pt x="118" y="0"/>
                  <a:pt x="136" y="276"/>
                  <a:pt x="109" y="447"/>
                </a:cubicBezTo>
                <a:cubicBezTo>
                  <a:pt x="71" y="688"/>
                  <a:pt x="0" y="798"/>
                  <a:pt x="0" y="798"/>
                </a:cubicBezTo>
                <a:cubicBezTo>
                  <a:pt x="284" y="798"/>
                  <a:pt x="284" y="798"/>
                  <a:pt x="284" y="798"/>
                </a:cubicBezTo>
                <a:cubicBezTo>
                  <a:pt x="568" y="798"/>
                  <a:pt x="568" y="798"/>
                  <a:pt x="568" y="798"/>
                </a:cubicBezTo>
                <a:cubicBezTo>
                  <a:pt x="568" y="798"/>
                  <a:pt x="497" y="688"/>
                  <a:pt x="459" y="447"/>
                </a:cubicBezTo>
                <a:close/>
              </a:path>
            </a:pathLst>
          </a:custGeom>
          <a:solidFill>
            <a:srgbClr val="6BDAB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5" name="Freeform 50"/>
          <p:cNvSpPr>
            <a:spLocks/>
          </p:cNvSpPr>
          <p:nvPr/>
        </p:nvSpPr>
        <p:spPr bwMode="auto">
          <a:xfrm>
            <a:off x="6645276" y="2806701"/>
            <a:ext cx="2206625" cy="2760662"/>
          </a:xfrm>
          <a:custGeom>
            <a:avLst/>
            <a:gdLst>
              <a:gd name="T0" fmla="*/ 2147483646 w 567"/>
              <a:gd name="T1" fmla="*/ 2147483646 h 677"/>
              <a:gd name="T2" fmla="*/ 2147483646 w 567"/>
              <a:gd name="T3" fmla="*/ 0 h 677"/>
              <a:gd name="T4" fmla="*/ 1650886299 w 567"/>
              <a:gd name="T5" fmla="*/ 2147483646 h 677"/>
              <a:gd name="T6" fmla="*/ 0 w 567"/>
              <a:gd name="T7" fmla="*/ 2147483646 h 677"/>
              <a:gd name="T8" fmla="*/ 2147483646 w 567"/>
              <a:gd name="T9" fmla="*/ 2147483646 h 677"/>
              <a:gd name="T10" fmla="*/ 2147483646 w 567"/>
              <a:gd name="T11" fmla="*/ 2147483646 h 677"/>
              <a:gd name="T12" fmla="*/ 2147483646 w 567"/>
              <a:gd name="T13" fmla="*/ 2147483646 h 6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677">
                <a:moveTo>
                  <a:pt x="458" y="379"/>
                </a:moveTo>
                <a:cubicBezTo>
                  <a:pt x="431" y="234"/>
                  <a:pt x="449" y="0"/>
                  <a:pt x="284" y="0"/>
                </a:cubicBezTo>
                <a:cubicBezTo>
                  <a:pt x="118" y="0"/>
                  <a:pt x="136" y="234"/>
                  <a:pt x="109" y="379"/>
                </a:cubicBezTo>
                <a:cubicBezTo>
                  <a:pt x="71" y="583"/>
                  <a:pt x="0" y="677"/>
                  <a:pt x="0" y="677"/>
                </a:cubicBezTo>
                <a:cubicBezTo>
                  <a:pt x="284" y="677"/>
                  <a:pt x="284" y="677"/>
                  <a:pt x="284" y="677"/>
                </a:cubicBezTo>
                <a:cubicBezTo>
                  <a:pt x="567" y="677"/>
                  <a:pt x="567" y="677"/>
                  <a:pt x="567" y="677"/>
                </a:cubicBezTo>
                <a:cubicBezTo>
                  <a:pt x="567" y="677"/>
                  <a:pt x="496" y="583"/>
                  <a:pt x="458" y="379"/>
                </a:cubicBezTo>
                <a:close/>
              </a:path>
            </a:pathLst>
          </a:custGeom>
          <a:solidFill>
            <a:srgbClr val="64D1D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6" name="Freeform 51"/>
          <p:cNvSpPr>
            <a:spLocks/>
          </p:cNvSpPr>
          <p:nvPr/>
        </p:nvSpPr>
        <p:spPr bwMode="auto">
          <a:xfrm>
            <a:off x="7750176" y="3403600"/>
            <a:ext cx="2208212" cy="2163763"/>
          </a:xfrm>
          <a:custGeom>
            <a:avLst/>
            <a:gdLst>
              <a:gd name="T0" fmla="*/ 2147483646 w 567"/>
              <a:gd name="T1" fmla="*/ 2147483646 h 798"/>
              <a:gd name="T2" fmla="*/ 2147483646 w 567"/>
              <a:gd name="T3" fmla="*/ 0 h 798"/>
              <a:gd name="T4" fmla="*/ 1653261452 w 567"/>
              <a:gd name="T5" fmla="*/ 2147483646 h 798"/>
              <a:gd name="T6" fmla="*/ 0 w 567"/>
              <a:gd name="T7" fmla="*/ 2147483646 h 798"/>
              <a:gd name="T8" fmla="*/ 2147483646 w 567"/>
              <a:gd name="T9" fmla="*/ 2147483646 h 798"/>
              <a:gd name="T10" fmla="*/ 2147483646 w 567"/>
              <a:gd name="T11" fmla="*/ 2147483646 h 798"/>
              <a:gd name="T12" fmla="*/ 2147483646 w 567"/>
              <a:gd name="T13" fmla="*/ 2147483646 h 7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798">
                <a:moveTo>
                  <a:pt x="458" y="447"/>
                </a:moveTo>
                <a:cubicBezTo>
                  <a:pt x="431" y="276"/>
                  <a:pt x="449" y="0"/>
                  <a:pt x="283" y="0"/>
                </a:cubicBezTo>
                <a:cubicBezTo>
                  <a:pt x="118" y="0"/>
                  <a:pt x="135" y="276"/>
                  <a:pt x="109" y="447"/>
                </a:cubicBezTo>
                <a:cubicBezTo>
                  <a:pt x="71" y="688"/>
                  <a:pt x="0" y="798"/>
                  <a:pt x="0" y="798"/>
                </a:cubicBezTo>
                <a:cubicBezTo>
                  <a:pt x="283" y="798"/>
                  <a:pt x="283" y="798"/>
                  <a:pt x="283" y="798"/>
                </a:cubicBezTo>
                <a:cubicBezTo>
                  <a:pt x="567" y="798"/>
                  <a:pt x="567" y="798"/>
                  <a:pt x="567" y="798"/>
                </a:cubicBezTo>
                <a:cubicBezTo>
                  <a:pt x="567" y="798"/>
                  <a:pt x="496" y="688"/>
                  <a:pt x="458" y="447"/>
                </a:cubicBezTo>
                <a:close/>
              </a:path>
            </a:pathLst>
          </a:custGeom>
          <a:solidFill>
            <a:srgbClr val="34B2E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7" name="Freeform 52"/>
          <p:cNvSpPr>
            <a:spLocks/>
          </p:cNvSpPr>
          <p:nvPr/>
        </p:nvSpPr>
        <p:spPr bwMode="auto">
          <a:xfrm>
            <a:off x="8851901" y="1890793"/>
            <a:ext cx="2211387" cy="3676570"/>
          </a:xfrm>
          <a:custGeom>
            <a:avLst/>
            <a:gdLst>
              <a:gd name="T0" fmla="*/ 2147483646 w 568"/>
              <a:gd name="T1" fmla="*/ 2147483646 h 900"/>
              <a:gd name="T2" fmla="*/ 2147483646 w 568"/>
              <a:gd name="T3" fmla="*/ 0 h 900"/>
              <a:gd name="T4" fmla="*/ 1652186406 w 568"/>
              <a:gd name="T5" fmla="*/ 2147483646 h 900"/>
              <a:gd name="T6" fmla="*/ 0 w 568"/>
              <a:gd name="T7" fmla="*/ 2147483646 h 900"/>
              <a:gd name="T8" fmla="*/ 2147483646 w 568"/>
              <a:gd name="T9" fmla="*/ 2147483646 h 900"/>
              <a:gd name="T10" fmla="*/ 2147483646 w 568"/>
              <a:gd name="T11" fmla="*/ 2147483646 h 900"/>
              <a:gd name="T12" fmla="*/ 2147483646 w 568"/>
              <a:gd name="T13" fmla="*/ 2147483646 h 9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" h="900">
                <a:moveTo>
                  <a:pt x="459" y="504"/>
                </a:moveTo>
                <a:cubicBezTo>
                  <a:pt x="432" y="311"/>
                  <a:pt x="450" y="0"/>
                  <a:pt x="284" y="0"/>
                </a:cubicBezTo>
                <a:cubicBezTo>
                  <a:pt x="118" y="0"/>
                  <a:pt x="136" y="311"/>
                  <a:pt x="109" y="504"/>
                </a:cubicBezTo>
                <a:cubicBezTo>
                  <a:pt x="71" y="776"/>
                  <a:pt x="0" y="900"/>
                  <a:pt x="0" y="900"/>
                </a:cubicBezTo>
                <a:cubicBezTo>
                  <a:pt x="284" y="900"/>
                  <a:pt x="284" y="900"/>
                  <a:pt x="284" y="900"/>
                </a:cubicBezTo>
                <a:cubicBezTo>
                  <a:pt x="568" y="900"/>
                  <a:pt x="568" y="900"/>
                  <a:pt x="568" y="900"/>
                </a:cubicBezTo>
                <a:cubicBezTo>
                  <a:pt x="568" y="900"/>
                  <a:pt x="497" y="776"/>
                  <a:pt x="459" y="504"/>
                </a:cubicBezTo>
                <a:close/>
              </a:path>
            </a:pathLst>
          </a:custGeom>
          <a:solidFill>
            <a:srgbClr val="0652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8" name="Freeform 53"/>
          <p:cNvSpPr>
            <a:spLocks/>
          </p:cNvSpPr>
          <p:nvPr/>
        </p:nvSpPr>
        <p:spPr bwMode="auto">
          <a:xfrm>
            <a:off x="2227263" y="2062163"/>
            <a:ext cx="2208212" cy="3505200"/>
          </a:xfrm>
          <a:custGeom>
            <a:avLst/>
            <a:gdLst>
              <a:gd name="T0" fmla="*/ 2147483646 w 567"/>
              <a:gd name="T1" fmla="*/ 2147483646 h 900"/>
              <a:gd name="T2" fmla="*/ 2147483646 w 567"/>
              <a:gd name="T3" fmla="*/ 0 h 900"/>
              <a:gd name="T4" fmla="*/ 1653261452 w 567"/>
              <a:gd name="T5" fmla="*/ 2147483646 h 900"/>
              <a:gd name="T6" fmla="*/ 0 w 567"/>
              <a:gd name="T7" fmla="*/ 2147483646 h 900"/>
              <a:gd name="T8" fmla="*/ 2147483646 w 567"/>
              <a:gd name="T9" fmla="*/ 2147483646 h 900"/>
              <a:gd name="T10" fmla="*/ 2147483646 w 567"/>
              <a:gd name="T11" fmla="*/ 2147483646 h 900"/>
              <a:gd name="T12" fmla="*/ 2147483646 w 567"/>
              <a:gd name="T13" fmla="*/ 2147483646 h 9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900">
                <a:moveTo>
                  <a:pt x="458" y="504"/>
                </a:moveTo>
                <a:cubicBezTo>
                  <a:pt x="432" y="311"/>
                  <a:pt x="449" y="0"/>
                  <a:pt x="284" y="0"/>
                </a:cubicBezTo>
                <a:cubicBezTo>
                  <a:pt x="118" y="0"/>
                  <a:pt x="136" y="311"/>
                  <a:pt x="109" y="504"/>
                </a:cubicBezTo>
                <a:cubicBezTo>
                  <a:pt x="71" y="776"/>
                  <a:pt x="0" y="900"/>
                  <a:pt x="0" y="900"/>
                </a:cubicBezTo>
                <a:cubicBezTo>
                  <a:pt x="284" y="900"/>
                  <a:pt x="284" y="900"/>
                  <a:pt x="284" y="900"/>
                </a:cubicBezTo>
                <a:cubicBezTo>
                  <a:pt x="567" y="900"/>
                  <a:pt x="567" y="900"/>
                  <a:pt x="567" y="900"/>
                </a:cubicBezTo>
                <a:cubicBezTo>
                  <a:pt x="567" y="900"/>
                  <a:pt x="496" y="776"/>
                  <a:pt x="458" y="504"/>
                </a:cubicBezTo>
                <a:close/>
              </a:path>
            </a:pathLst>
          </a:custGeom>
          <a:solidFill>
            <a:srgbClr val="FF912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9" name="Freeform 54"/>
          <p:cNvSpPr>
            <a:spLocks/>
          </p:cNvSpPr>
          <p:nvPr/>
        </p:nvSpPr>
        <p:spPr bwMode="auto">
          <a:xfrm>
            <a:off x="3333750" y="2895600"/>
            <a:ext cx="2206625" cy="2671762"/>
          </a:xfrm>
          <a:custGeom>
            <a:avLst/>
            <a:gdLst>
              <a:gd name="T0" fmla="*/ 2147483646 w 567"/>
              <a:gd name="T1" fmla="*/ 2147483646 h 740"/>
              <a:gd name="T2" fmla="*/ 2147483646 w 567"/>
              <a:gd name="T3" fmla="*/ 0 h 740"/>
              <a:gd name="T4" fmla="*/ 1650886299 w 567"/>
              <a:gd name="T5" fmla="*/ 2147483646 h 740"/>
              <a:gd name="T6" fmla="*/ 0 w 567"/>
              <a:gd name="T7" fmla="*/ 2147483646 h 740"/>
              <a:gd name="T8" fmla="*/ 2147483646 w 567"/>
              <a:gd name="T9" fmla="*/ 2147483646 h 740"/>
              <a:gd name="T10" fmla="*/ 2147483646 w 567"/>
              <a:gd name="T11" fmla="*/ 2147483646 h 740"/>
              <a:gd name="T12" fmla="*/ 2147483646 w 567"/>
              <a:gd name="T13" fmla="*/ 2147483646 h 7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740">
                <a:moveTo>
                  <a:pt x="458" y="414"/>
                </a:moveTo>
                <a:cubicBezTo>
                  <a:pt x="431" y="256"/>
                  <a:pt x="449" y="0"/>
                  <a:pt x="283" y="0"/>
                </a:cubicBezTo>
                <a:cubicBezTo>
                  <a:pt x="118" y="0"/>
                  <a:pt x="136" y="256"/>
                  <a:pt x="109" y="414"/>
                </a:cubicBezTo>
                <a:cubicBezTo>
                  <a:pt x="71" y="638"/>
                  <a:pt x="0" y="740"/>
                  <a:pt x="0" y="740"/>
                </a:cubicBezTo>
                <a:cubicBezTo>
                  <a:pt x="283" y="740"/>
                  <a:pt x="283" y="740"/>
                  <a:pt x="283" y="740"/>
                </a:cubicBezTo>
                <a:cubicBezTo>
                  <a:pt x="567" y="740"/>
                  <a:pt x="567" y="740"/>
                  <a:pt x="567" y="740"/>
                </a:cubicBezTo>
                <a:cubicBezTo>
                  <a:pt x="567" y="740"/>
                  <a:pt x="496" y="638"/>
                  <a:pt x="458" y="414"/>
                </a:cubicBezTo>
                <a:close/>
              </a:path>
            </a:pathLst>
          </a:custGeom>
          <a:solidFill>
            <a:srgbClr val="E2495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09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09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09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65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109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09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9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109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10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3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4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109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12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7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8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2109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0946" grpId="0"/>
          <p:bldP spid="210948" grpId="0"/>
          <p:bldP spid="210950" grpId="0"/>
          <p:bldP spid="210952" grpId="0"/>
          <p:bldP spid="210954" grpId="0"/>
          <p:bldP spid="210956" grpId="0"/>
          <p:bldP spid="210958" grpId="0"/>
          <p:bldP spid="210960" grpId="0"/>
          <p:bldP spid="210962" grpId="0"/>
          <p:bldP spid="210963" grpId="0"/>
          <p:bldP spid="210964" grpId="0"/>
          <p:bldP spid="210965" grpId="0"/>
          <p:bldP spid="210966" grpId="0"/>
          <p:bldP spid="210967" grpId="0"/>
          <p:bldP spid="210968" grpId="0"/>
          <p:bldP spid="210969" grpId="0"/>
          <p:bldP spid="210970" grpId="0"/>
          <p:bldP spid="210972" grpId="0" animBg="1"/>
          <p:bldP spid="210973" grpId="0" animBg="1"/>
          <p:bldP spid="210974" grpId="0" animBg="1"/>
          <p:bldP spid="210975" grpId="0" animBg="1"/>
          <p:bldP spid="210976" grpId="0" animBg="1"/>
          <p:bldP spid="210977" grpId="0" animBg="1"/>
          <p:bldP spid="210978" grpId="0" animBg="1"/>
          <p:bldP spid="21097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109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09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0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09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09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109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0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09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09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109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10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09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09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65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109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10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09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109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9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10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109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09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93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109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10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109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109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107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09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10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09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109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121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109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10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09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2109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0946" grpId="0"/>
          <p:bldP spid="210948" grpId="0"/>
          <p:bldP spid="210950" grpId="0"/>
          <p:bldP spid="210952" grpId="0"/>
          <p:bldP spid="210954" grpId="0"/>
          <p:bldP spid="210956" grpId="0"/>
          <p:bldP spid="210958" grpId="0"/>
          <p:bldP spid="210960" grpId="0"/>
          <p:bldP spid="210962" grpId="0"/>
          <p:bldP spid="210963" grpId="0"/>
          <p:bldP spid="210964" grpId="0"/>
          <p:bldP spid="210965" grpId="0"/>
          <p:bldP spid="210966" grpId="0"/>
          <p:bldP spid="210967" grpId="0"/>
          <p:bldP spid="210968" grpId="0"/>
          <p:bldP spid="210969" grpId="0"/>
          <p:bldP spid="210970" grpId="0"/>
          <p:bldP spid="210972" grpId="0" animBg="1"/>
          <p:bldP spid="210973" grpId="0" animBg="1"/>
          <p:bldP spid="210974" grpId="0" animBg="1"/>
          <p:bldP spid="210975" grpId="0" animBg="1"/>
          <p:bldP spid="210976" grpId="0" animBg="1"/>
          <p:bldP spid="210977" grpId="0" animBg="1"/>
          <p:bldP spid="210978" grpId="0" animBg="1"/>
          <p:bldP spid="21097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1953</Words>
  <Application>Microsoft Office PowerPoint</Application>
  <PresentationFormat>Widescreen</PresentationFormat>
  <Paragraphs>436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Bernard MT Condensed</vt:lpstr>
      <vt:lpstr>Calibri</vt:lpstr>
      <vt:lpstr>Calibri Light</vt:lpstr>
      <vt:lpstr>Century Gothic</vt:lpstr>
      <vt:lpstr>Montserrat</vt:lpstr>
      <vt:lpstr>Montserrat ExtraBold</vt:lpstr>
      <vt:lpstr>Open Sans</vt:lpstr>
      <vt:lpstr>Open Sans SemiBold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2020-09-03T17:26:58Z</dcterms:created>
  <dcterms:modified xsi:type="dcterms:W3CDTF">2020-09-04T00:02:05Z</dcterms:modified>
</cp:coreProperties>
</file>